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2" r:id="rId3"/>
    <p:sldId id="261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74" autoAdjust="0"/>
    <p:restoredTop sz="94660"/>
  </p:normalViewPr>
  <p:slideViewPr>
    <p:cSldViewPr snapToGrid="0">
      <p:cViewPr varScale="1">
        <p:scale>
          <a:sx n="71" d="100"/>
          <a:sy n="71" d="100"/>
        </p:scale>
        <p:origin x="798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508000" y="1178427"/>
            <a:ext cx="11157819" cy="231007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2133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" panose="02000000000000000000" pitchFamily="2" charset="0"/>
              </a:defRPr>
            </a:lvl1pPr>
            <a:lvl2pPr marL="609570" indent="0">
              <a:buNone/>
              <a:defRPr sz="1600"/>
            </a:lvl2pPr>
            <a:lvl3pPr marL="1219139" indent="0">
              <a:buNone/>
              <a:defRPr sz="1333"/>
            </a:lvl3pPr>
            <a:lvl4pPr marL="1828709" indent="0">
              <a:buNone/>
              <a:defRPr sz="1200"/>
            </a:lvl4pPr>
            <a:lvl5pPr marL="2438278" indent="0">
              <a:buNone/>
              <a:defRPr sz="1200"/>
            </a:lvl5pPr>
            <a:lvl6pPr marL="3047848" indent="0">
              <a:buNone/>
              <a:defRPr sz="1200"/>
            </a:lvl6pPr>
            <a:lvl7pPr marL="3657417" indent="0">
              <a:buNone/>
              <a:defRPr sz="1200"/>
            </a:lvl7pPr>
            <a:lvl8pPr marL="4266987" indent="0">
              <a:buNone/>
              <a:defRPr sz="1200"/>
            </a:lvl8pPr>
            <a:lvl9pPr marL="4876557" indent="0">
              <a:buNone/>
              <a:defRPr sz="1200"/>
            </a:lvl9pPr>
          </a:lstStyle>
          <a:p>
            <a:pPr lvl="0"/>
            <a:r>
              <a:rPr lang="en-US" dirty="0" smtClean="0"/>
              <a:t>CLICK TO EDITE SUBTITLE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08000" y="455085"/>
            <a:ext cx="11157819" cy="660511"/>
          </a:xfrm>
          <a:prstGeom prst="rect">
            <a:avLst/>
          </a:prstGeom>
        </p:spPr>
        <p:txBody>
          <a:bodyPr lIns="0" tIns="0" rIns="0" bIns="0" anchor="ctr"/>
          <a:lstStyle>
            <a:lvl1pPr algn="l">
              <a:defRPr sz="4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65133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9422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Gymnast Vector Icons</a:t>
            </a:r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Gymnast Vector Icons</a:t>
            </a:r>
            <a:endParaRPr lang="en-US" dirty="0"/>
          </a:p>
        </p:txBody>
      </p:sp>
      <p:sp>
        <p:nvSpPr>
          <p:cNvPr id="143" name="Freeform 142"/>
          <p:cNvSpPr>
            <a:spLocks/>
          </p:cNvSpPr>
          <p:nvPr/>
        </p:nvSpPr>
        <p:spPr bwMode="auto">
          <a:xfrm>
            <a:off x="803282" y="5818188"/>
            <a:ext cx="285750" cy="466725"/>
          </a:xfrm>
          <a:custGeom>
            <a:avLst/>
            <a:gdLst>
              <a:gd name="T0" fmla="*/ 1510 w 1978"/>
              <a:gd name="T1" fmla="*/ 132 h 3227"/>
              <a:gd name="T2" fmla="*/ 1533 w 1978"/>
              <a:gd name="T3" fmla="*/ 214 h 3227"/>
              <a:gd name="T4" fmla="*/ 1522 w 1978"/>
              <a:gd name="T5" fmla="*/ 318 h 3227"/>
              <a:gd name="T6" fmla="*/ 1491 w 1978"/>
              <a:gd name="T7" fmla="*/ 459 h 3227"/>
              <a:gd name="T8" fmla="*/ 1697 w 1978"/>
              <a:gd name="T9" fmla="*/ 626 h 3227"/>
              <a:gd name="T10" fmla="*/ 1795 w 1978"/>
              <a:gd name="T11" fmla="*/ 759 h 3227"/>
              <a:gd name="T12" fmla="*/ 1773 w 1978"/>
              <a:gd name="T13" fmla="*/ 926 h 3227"/>
              <a:gd name="T14" fmla="*/ 1583 w 1978"/>
              <a:gd name="T15" fmla="*/ 1173 h 3227"/>
              <a:gd name="T16" fmla="*/ 1550 w 1978"/>
              <a:gd name="T17" fmla="*/ 1464 h 3227"/>
              <a:gd name="T18" fmla="*/ 1616 w 1978"/>
              <a:gd name="T19" fmla="*/ 1634 h 3227"/>
              <a:gd name="T20" fmla="*/ 1676 w 1978"/>
              <a:gd name="T21" fmla="*/ 1836 h 3227"/>
              <a:gd name="T22" fmla="*/ 1669 w 1978"/>
              <a:gd name="T23" fmla="*/ 2124 h 3227"/>
              <a:gd name="T24" fmla="*/ 1688 w 1978"/>
              <a:gd name="T25" fmla="*/ 2381 h 3227"/>
              <a:gd name="T26" fmla="*/ 1776 w 1978"/>
              <a:gd name="T27" fmla="*/ 2654 h 3227"/>
              <a:gd name="T28" fmla="*/ 1780 w 1978"/>
              <a:gd name="T29" fmla="*/ 3029 h 3227"/>
              <a:gd name="T30" fmla="*/ 1938 w 1978"/>
              <a:gd name="T31" fmla="*/ 3174 h 3227"/>
              <a:gd name="T32" fmla="*/ 1920 w 1978"/>
              <a:gd name="T33" fmla="*/ 3227 h 3227"/>
              <a:gd name="T34" fmla="*/ 1723 w 1978"/>
              <a:gd name="T35" fmla="*/ 3205 h 3227"/>
              <a:gd name="T36" fmla="*/ 1649 w 1978"/>
              <a:gd name="T37" fmla="*/ 3120 h 3227"/>
              <a:gd name="T38" fmla="*/ 1592 w 1978"/>
              <a:gd name="T39" fmla="*/ 2899 h 3227"/>
              <a:gd name="T40" fmla="*/ 1485 w 1978"/>
              <a:gd name="T41" fmla="*/ 2684 h 3227"/>
              <a:gd name="T42" fmla="*/ 1484 w 1978"/>
              <a:gd name="T43" fmla="*/ 2382 h 3227"/>
              <a:gd name="T44" fmla="*/ 1334 w 1978"/>
              <a:gd name="T45" fmla="*/ 2073 h 3227"/>
              <a:gd name="T46" fmla="*/ 1252 w 1978"/>
              <a:gd name="T47" fmla="*/ 1895 h 3227"/>
              <a:gd name="T48" fmla="*/ 1145 w 1978"/>
              <a:gd name="T49" fmla="*/ 2231 h 3227"/>
              <a:gd name="T50" fmla="*/ 1186 w 1978"/>
              <a:gd name="T51" fmla="*/ 2429 h 3227"/>
              <a:gd name="T52" fmla="*/ 1216 w 1978"/>
              <a:gd name="T53" fmla="*/ 2722 h 3227"/>
              <a:gd name="T54" fmla="*/ 1237 w 1978"/>
              <a:gd name="T55" fmla="*/ 3042 h 3227"/>
              <a:gd name="T56" fmla="*/ 1252 w 1978"/>
              <a:gd name="T57" fmla="*/ 3163 h 3227"/>
              <a:gd name="T58" fmla="*/ 1109 w 1978"/>
              <a:gd name="T59" fmla="*/ 3182 h 3227"/>
              <a:gd name="T60" fmla="*/ 940 w 1978"/>
              <a:gd name="T61" fmla="*/ 3208 h 3227"/>
              <a:gd name="T62" fmla="*/ 845 w 1978"/>
              <a:gd name="T63" fmla="*/ 3187 h 3227"/>
              <a:gd name="T64" fmla="*/ 957 w 1978"/>
              <a:gd name="T65" fmla="*/ 3133 h 3227"/>
              <a:gd name="T66" fmla="*/ 1059 w 1978"/>
              <a:gd name="T67" fmla="*/ 3038 h 3227"/>
              <a:gd name="T68" fmla="*/ 984 w 1978"/>
              <a:gd name="T69" fmla="*/ 2790 h 3227"/>
              <a:gd name="T70" fmla="*/ 912 w 1978"/>
              <a:gd name="T71" fmla="*/ 2363 h 3227"/>
              <a:gd name="T72" fmla="*/ 899 w 1978"/>
              <a:gd name="T73" fmla="*/ 2108 h 3227"/>
              <a:gd name="T74" fmla="*/ 864 w 1978"/>
              <a:gd name="T75" fmla="*/ 1809 h 3227"/>
              <a:gd name="T76" fmla="*/ 948 w 1978"/>
              <a:gd name="T77" fmla="*/ 1534 h 3227"/>
              <a:gd name="T78" fmla="*/ 1023 w 1978"/>
              <a:gd name="T79" fmla="*/ 1278 h 3227"/>
              <a:gd name="T80" fmla="*/ 929 w 1978"/>
              <a:gd name="T81" fmla="*/ 1170 h 3227"/>
              <a:gd name="T82" fmla="*/ 810 w 1978"/>
              <a:gd name="T83" fmla="*/ 1206 h 3227"/>
              <a:gd name="T84" fmla="*/ 733 w 1978"/>
              <a:gd name="T85" fmla="*/ 1169 h 3227"/>
              <a:gd name="T86" fmla="*/ 708 w 1978"/>
              <a:gd name="T87" fmla="*/ 1091 h 3227"/>
              <a:gd name="T88" fmla="*/ 761 w 1978"/>
              <a:gd name="T89" fmla="*/ 1009 h 3227"/>
              <a:gd name="T90" fmla="*/ 857 w 1978"/>
              <a:gd name="T91" fmla="*/ 1013 h 3227"/>
              <a:gd name="T92" fmla="*/ 971 w 1978"/>
              <a:gd name="T93" fmla="*/ 869 h 3227"/>
              <a:gd name="T94" fmla="*/ 805 w 1978"/>
              <a:gd name="T95" fmla="*/ 889 h 3227"/>
              <a:gd name="T96" fmla="*/ 613 w 1978"/>
              <a:gd name="T97" fmla="*/ 854 h 3227"/>
              <a:gd name="T98" fmla="*/ 305 w 1978"/>
              <a:gd name="T99" fmla="*/ 771 h 3227"/>
              <a:gd name="T100" fmla="*/ 145 w 1978"/>
              <a:gd name="T101" fmla="*/ 657 h 3227"/>
              <a:gd name="T102" fmla="*/ 21 w 1978"/>
              <a:gd name="T103" fmla="*/ 638 h 3227"/>
              <a:gd name="T104" fmla="*/ 32 w 1978"/>
              <a:gd name="T105" fmla="*/ 492 h 3227"/>
              <a:gd name="T106" fmla="*/ 149 w 1978"/>
              <a:gd name="T107" fmla="*/ 502 h 3227"/>
              <a:gd name="T108" fmla="*/ 227 w 1978"/>
              <a:gd name="T109" fmla="*/ 575 h 3227"/>
              <a:gd name="T110" fmla="*/ 523 w 1978"/>
              <a:gd name="T111" fmla="*/ 635 h 3227"/>
              <a:gd name="T112" fmla="*/ 698 w 1978"/>
              <a:gd name="T113" fmla="*/ 618 h 3227"/>
              <a:gd name="T114" fmla="*/ 925 w 1978"/>
              <a:gd name="T115" fmla="*/ 551 h 3227"/>
              <a:gd name="T116" fmla="*/ 1168 w 1978"/>
              <a:gd name="T117" fmla="*/ 556 h 3227"/>
              <a:gd name="T118" fmla="*/ 1205 w 1978"/>
              <a:gd name="T119" fmla="*/ 341 h 3227"/>
              <a:gd name="T120" fmla="*/ 1169 w 1978"/>
              <a:gd name="T121" fmla="*/ 236 h 3227"/>
              <a:gd name="T122" fmla="*/ 1195 w 1978"/>
              <a:gd name="T123" fmla="*/ 202 h 3227"/>
              <a:gd name="T124" fmla="*/ 1246 w 1978"/>
              <a:gd name="T125" fmla="*/ 36 h 3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978" h="3227">
                <a:moveTo>
                  <a:pt x="1369" y="0"/>
                </a:moveTo>
                <a:lnTo>
                  <a:pt x="1397" y="4"/>
                </a:lnTo>
                <a:lnTo>
                  <a:pt x="1421" y="11"/>
                </a:lnTo>
                <a:lnTo>
                  <a:pt x="1443" y="20"/>
                </a:lnTo>
                <a:lnTo>
                  <a:pt x="1460" y="33"/>
                </a:lnTo>
                <a:lnTo>
                  <a:pt x="1475" y="46"/>
                </a:lnTo>
                <a:lnTo>
                  <a:pt x="1487" y="62"/>
                </a:lnTo>
                <a:lnTo>
                  <a:pt x="1496" y="78"/>
                </a:lnTo>
                <a:lnTo>
                  <a:pt x="1502" y="96"/>
                </a:lnTo>
                <a:lnTo>
                  <a:pt x="1507" y="113"/>
                </a:lnTo>
                <a:lnTo>
                  <a:pt x="1510" y="132"/>
                </a:lnTo>
                <a:lnTo>
                  <a:pt x="1512" y="149"/>
                </a:lnTo>
                <a:lnTo>
                  <a:pt x="1514" y="165"/>
                </a:lnTo>
                <a:lnTo>
                  <a:pt x="1514" y="180"/>
                </a:lnTo>
                <a:lnTo>
                  <a:pt x="1512" y="193"/>
                </a:lnTo>
                <a:lnTo>
                  <a:pt x="1511" y="205"/>
                </a:lnTo>
                <a:lnTo>
                  <a:pt x="1510" y="213"/>
                </a:lnTo>
                <a:lnTo>
                  <a:pt x="1509" y="218"/>
                </a:lnTo>
                <a:lnTo>
                  <a:pt x="1509" y="220"/>
                </a:lnTo>
                <a:lnTo>
                  <a:pt x="1520" y="214"/>
                </a:lnTo>
                <a:lnTo>
                  <a:pt x="1527" y="213"/>
                </a:lnTo>
                <a:lnTo>
                  <a:pt x="1533" y="214"/>
                </a:lnTo>
                <a:lnTo>
                  <a:pt x="1537" y="218"/>
                </a:lnTo>
                <a:lnTo>
                  <a:pt x="1539" y="223"/>
                </a:lnTo>
                <a:lnTo>
                  <a:pt x="1540" y="230"/>
                </a:lnTo>
                <a:lnTo>
                  <a:pt x="1540" y="237"/>
                </a:lnTo>
                <a:lnTo>
                  <a:pt x="1539" y="242"/>
                </a:lnTo>
                <a:lnTo>
                  <a:pt x="1539" y="246"/>
                </a:lnTo>
                <a:lnTo>
                  <a:pt x="1539" y="247"/>
                </a:lnTo>
                <a:lnTo>
                  <a:pt x="1539" y="269"/>
                </a:lnTo>
                <a:lnTo>
                  <a:pt x="1536" y="289"/>
                </a:lnTo>
                <a:lnTo>
                  <a:pt x="1530" y="304"/>
                </a:lnTo>
                <a:lnTo>
                  <a:pt x="1522" y="318"/>
                </a:lnTo>
                <a:lnTo>
                  <a:pt x="1514" y="328"/>
                </a:lnTo>
                <a:lnTo>
                  <a:pt x="1506" y="335"/>
                </a:lnTo>
                <a:lnTo>
                  <a:pt x="1501" y="339"/>
                </a:lnTo>
                <a:lnTo>
                  <a:pt x="1499" y="341"/>
                </a:lnTo>
                <a:lnTo>
                  <a:pt x="1498" y="361"/>
                </a:lnTo>
                <a:lnTo>
                  <a:pt x="1495" y="377"/>
                </a:lnTo>
                <a:lnTo>
                  <a:pt x="1492" y="389"/>
                </a:lnTo>
                <a:lnTo>
                  <a:pt x="1490" y="397"/>
                </a:lnTo>
                <a:lnTo>
                  <a:pt x="1489" y="400"/>
                </a:lnTo>
                <a:lnTo>
                  <a:pt x="1484" y="443"/>
                </a:lnTo>
                <a:lnTo>
                  <a:pt x="1491" y="459"/>
                </a:lnTo>
                <a:lnTo>
                  <a:pt x="1501" y="475"/>
                </a:lnTo>
                <a:lnTo>
                  <a:pt x="1516" y="492"/>
                </a:lnTo>
                <a:lnTo>
                  <a:pt x="1533" y="508"/>
                </a:lnTo>
                <a:lnTo>
                  <a:pt x="1552" y="526"/>
                </a:lnTo>
                <a:lnTo>
                  <a:pt x="1573" y="543"/>
                </a:lnTo>
                <a:lnTo>
                  <a:pt x="1595" y="559"/>
                </a:lnTo>
                <a:lnTo>
                  <a:pt x="1617" y="575"/>
                </a:lnTo>
                <a:lnTo>
                  <a:pt x="1639" y="589"/>
                </a:lnTo>
                <a:lnTo>
                  <a:pt x="1660" y="603"/>
                </a:lnTo>
                <a:lnTo>
                  <a:pt x="1679" y="615"/>
                </a:lnTo>
                <a:lnTo>
                  <a:pt x="1697" y="626"/>
                </a:lnTo>
                <a:lnTo>
                  <a:pt x="1711" y="634"/>
                </a:lnTo>
                <a:lnTo>
                  <a:pt x="1722" y="640"/>
                </a:lnTo>
                <a:lnTo>
                  <a:pt x="1730" y="644"/>
                </a:lnTo>
                <a:lnTo>
                  <a:pt x="1733" y="645"/>
                </a:lnTo>
                <a:lnTo>
                  <a:pt x="1750" y="654"/>
                </a:lnTo>
                <a:lnTo>
                  <a:pt x="1763" y="665"/>
                </a:lnTo>
                <a:lnTo>
                  <a:pt x="1775" y="679"/>
                </a:lnTo>
                <a:lnTo>
                  <a:pt x="1783" y="697"/>
                </a:lnTo>
                <a:lnTo>
                  <a:pt x="1789" y="717"/>
                </a:lnTo>
                <a:lnTo>
                  <a:pt x="1793" y="737"/>
                </a:lnTo>
                <a:lnTo>
                  <a:pt x="1795" y="759"/>
                </a:lnTo>
                <a:lnTo>
                  <a:pt x="1796" y="781"/>
                </a:lnTo>
                <a:lnTo>
                  <a:pt x="1795" y="804"/>
                </a:lnTo>
                <a:lnTo>
                  <a:pt x="1793" y="826"/>
                </a:lnTo>
                <a:lnTo>
                  <a:pt x="1791" y="846"/>
                </a:lnTo>
                <a:lnTo>
                  <a:pt x="1788" y="865"/>
                </a:lnTo>
                <a:lnTo>
                  <a:pt x="1786" y="882"/>
                </a:lnTo>
                <a:lnTo>
                  <a:pt x="1783" y="895"/>
                </a:lnTo>
                <a:lnTo>
                  <a:pt x="1781" y="905"/>
                </a:lnTo>
                <a:lnTo>
                  <a:pt x="1779" y="913"/>
                </a:lnTo>
                <a:lnTo>
                  <a:pt x="1779" y="915"/>
                </a:lnTo>
                <a:lnTo>
                  <a:pt x="1773" y="926"/>
                </a:lnTo>
                <a:lnTo>
                  <a:pt x="1763" y="941"/>
                </a:lnTo>
                <a:lnTo>
                  <a:pt x="1751" y="958"/>
                </a:lnTo>
                <a:lnTo>
                  <a:pt x="1736" y="977"/>
                </a:lnTo>
                <a:lnTo>
                  <a:pt x="1719" y="999"/>
                </a:lnTo>
                <a:lnTo>
                  <a:pt x="1700" y="1022"/>
                </a:lnTo>
                <a:lnTo>
                  <a:pt x="1680" y="1045"/>
                </a:lnTo>
                <a:lnTo>
                  <a:pt x="1660" y="1070"/>
                </a:lnTo>
                <a:lnTo>
                  <a:pt x="1639" y="1095"/>
                </a:lnTo>
                <a:lnTo>
                  <a:pt x="1620" y="1121"/>
                </a:lnTo>
                <a:lnTo>
                  <a:pt x="1601" y="1148"/>
                </a:lnTo>
                <a:lnTo>
                  <a:pt x="1583" y="1173"/>
                </a:lnTo>
                <a:lnTo>
                  <a:pt x="1568" y="1199"/>
                </a:lnTo>
                <a:lnTo>
                  <a:pt x="1555" y="1223"/>
                </a:lnTo>
                <a:lnTo>
                  <a:pt x="1545" y="1246"/>
                </a:lnTo>
                <a:lnTo>
                  <a:pt x="1537" y="1273"/>
                </a:lnTo>
                <a:lnTo>
                  <a:pt x="1533" y="1304"/>
                </a:lnTo>
                <a:lnTo>
                  <a:pt x="1532" y="1334"/>
                </a:lnTo>
                <a:lnTo>
                  <a:pt x="1533" y="1364"/>
                </a:lnTo>
                <a:lnTo>
                  <a:pt x="1535" y="1393"/>
                </a:lnTo>
                <a:lnTo>
                  <a:pt x="1539" y="1420"/>
                </a:lnTo>
                <a:lnTo>
                  <a:pt x="1544" y="1443"/>
                </a:lnTo>
                <a:lnTo>
                  <a:pt x="1550" y="1464"/>
                </a:lnTo>
                <a:lnTo>
                  <a:pt x="1555" y="1481"/>
                </a:lnTo>
                <a:lnTo>
                  <a:pt x="1560" y="1492"/>
                </a:lnTo>
                <a:lnTo>
                  <a:pt x="1561" y="1494"/>
                </a:lnTo>
                <a:lnTo>
                  <a:pt x="1564" y="1502"/>
                </a:lnTo>
                <a:lnTo>
                  <a:pt x="1569" y="1513"/>
                </a:lnTo>
                <a:lnTo>
                  <a:pt x="1574" y="1527"/>
                </a:lnTo>
                <a:lnTo>
                  <a:pt x="1581" y="1545"/>
                </a:lnTo>
                <a:lnTo>
                  <a:pt x="1589" y="1565"/>
                </a:lnTo>
                <a:lnTo>
                  <a:pt x="1597" y="1587"/>
                </a:lnTo>
                <a:lnTo>
                  <a:pt x="1607" y="1610"/>
                </a:lnTo>
                <a:lnTo>
                  <a:pt x="1616" y="1634"/>
                </a:lnTo>
                <a:lnTo>
                  <a:pt x="1625" y="1659"/>
                </a:lnTo>
                <a:lnTo>
                  <a:pt x="1634" y="1684"/>
                </a:lnTo>
                <a:lnTo>
                  <a:pt x="1643" y="1707"/>
                </a:lnTo>
                <a:lnTo>
                  <a:pt x="1650" y="1730"/>
                </a:lnTo>
                <a:lnTo>
                  <a:pt x="1656" y="1750"/>
                </a:lnTo>
                <a:lnTo>
                  <a:pt x="1661" y="1769"/>
                </a:lnTo>
                <a:lnTo>
                  <a:pt x="1663" y="1773"/>
                </a:lnTo>
                <a:lnTo>
                  <a:pt x="1665" y="1781"/>
                </a:lnTo>
                <a:lnTo>
                  <a:pt x="1668" y="1795"/>
                </a:lnTo>
                <a:lnTo>
                  <a:pt x="1672" y="1814"/>
                </a:lnTo>
                <a:lnTo>
                  <a:pt x="1676" y="1836"/>
                </a:lnTo>
                <a:lnTo>
                  <a:pt x="1680" y="1862"/>
                </a:lnTo>
                <a:lnTo>
                  <a:pt x="1683" y="1893"/>
                </a:lnTo>
                <a:lnTo>
                  <a:pt x="1686" y="1927"/>
                </a:lnTo>
                <a:lnTo>
                  <a:pt x="1687" y="1964"/>
                </a:lnTo>
                <a:lnTo>
                  <a:pt x="1685" y="2003"/>
                </a:lnTo>
                <a:lnTo>
                  <a:pt x="1681" y="2046"/>
                </a:lnTo>
                <a:lnTo>
                  <a:pt x="1680" y="2055"/>
                </a:lnTo>
                <a:lnTo>
                  <a:pt x="1678" y="2069"/>
                </a:lnTo>
                <a:lnTo>
                  <a:pt x="1675" y="2085"/>
                </a:lnTo>
                <a:lnTo>
                  <a:pt x="1672" y="2104"/>
                </a:lnTo>
                <a:lnTo>
                  <a:pt x="1669" y="2124"/>
                </a:lnTo>
                <a:lnTo>
                  <a:pt x="1667" y="2142"/>
                </a:lnTo>
                <a:lnTo>
                  <a:pt x="1665" y="2159"/>
                </a:lnTo>
                <a:lnTo>
                  <a:pt x="1663" y="2181"/>
                </a:lnTo>
                <a:lnTo>
                  <a:pt x="1662" y="2206"/>
                </a:lnTo>
                <a:lnTo>
                  <a:pt x="1663" y="2234"/>
                </a:lnTo>
                <a:lnTo>
                  <a:pt x="1664" y="2263"/>
                </a:lnTo>
                <a:lnTo>
                  <a:pt x="1666" y="2292"/>
                </a:lnTo>
                <a:lnTo>
                  <a:pt x="1669" y="2320"/>
                </a:lnTo>
                <a:lnTo>
                  <a:pt x="1674" y="2345"/>
                </a:lnTo>
                <a:lnTo>
                  <a:pt x="1681" y="2366"/>
                </a:lnTo>
                <a:lnTo>
                  <a:pt x="1688" y="2381"/>
                </a:lnTo>
                <a:lnTo>
                  <a:pt x="1696" y="2395"/>
                </a:lnTo>
                <a:lnTo>
                  <a:pt x="1706" y="2410"/>
                </a:lnTo>
                <a:lnTo>
                  <a:pt x="1716" y="2426"/>
                </a:lnTo>
                <a:lnTo>
                  <a:pt x="1728" y="2444"/>
                </a:lnTo>
                <a:lnTo>
                  <a:pt x="1738" y="2465"/>
                </a:lnTo>
                <a:lnTo>
                  <a:pt x="1748" y="2487"/>
                </a:lnTo>
                <a:lnTo>
                  <a:pt x="1758" y="2513"/>
                </a:lnTo>
                <a:lnTo>
                  <a:pt x="1765" y="2543"/>
                </a:lnTo>
                <a:lnTo>
                  <a:pt x="1772" y="2578"/>
                </a:lnTo>
                <a:lnTo>
                  <a:pt x="1775" y="2615"/>
                </a:lnTo>
                <a:lnTo>
                  <a:pt x="1776" y="2654"/>
                </a:lnTo>
                <a:lnTo>
                  <a:pt x="1775" y="2696"/>
                </a:lnTo>
                <a:lnTo>
                  <a:pt x="1773" y="2738"/>
                </a:lnTo>
                <a:lnTo>
                  <a:pt x="1771" y="2781"/>
                </a:lnTo>
                <a:lnTo>
                  <a:pt x="1767" y="2822"/>
                </a:lnTo>
                <a:lnTo>
                  <a:pt x="1765" y="2863"/>
                </a:lnTo>
                <a:lnTo>
                  <a:pt x="1764" y="2902"/>
                </a:lnTo>
                <a:lnTo>
                  <a:pt x="1764" y="2938"/>
                </a:lnTo>
                <a:lnTo>
                  <a:pt x="1767" y="2972"/>
                </a:lnTo>
                <a:lnTo>
                  <a:pt x="1770" y="2989"/>
                </a:lnTo>
                <a:lnTo>
                  <a:pt x="1774" y="3009"/>
                </a:lnTo>
                <a:lnTo>
                  <a:pt x="1780" y="3029"/>
                </a:lnTo>
                <a:lnTo>
                  <a:pt x="1789" y="3049"/>
                </a:lnTo>
                <a:lnTo>
                  <a:pt x="1800" y="3070"/>
                </a:lnTo>
                <a:lnTo>
                  <a:pt x="1814" y="3090"/>
                </a:lnTo>
                <a:lnTo>
                  <a:pt x="1832" y="3110"/>
                </a:lnTo>
                <a:lnTo>
                  <a:pt x="1853" y="3129"/>
                </a:lnTo>
                <a:lnTo>
                  <a:pt x="1879" y="3148"/>
                </a:lnTo>
                <a:lnTo>
                  <a:pt x="1910" y="3164"/>
                </a:lnTo>
                <a:lnTo>
                  <a:pt x="1912" y="3165"/>
                </a:lnTo>
                <a:lnTo>
                  <a:pt x="1918" y="3166"/>
                </a:lnTo>
                <a:lnTo>
                  <a:pt x="1927" y="3170"/>
                </a:lnTo>
                <a:lnTo>
                  <a:pt x="1938" y="3174"/>
                </a:lnTo>
                <a:lnTo>
                  <a:pt x="1950" y="3179"/>
                </a:lnTo>
                <a:lnTo>
                  <a:pt x="1961" y="3185"/>
                </a:lnTo>
                <a:lnTo>
                  <a:pt x="1970" y="3191"/>
                </a:lnTo>
                <a:lnTo>
                  <a:pt x="1976" y="3200"/>
                </a:lnTo>
                <a:lnTo>
                  <a:pt x="1978" y="3208"/>
                </a:lnTo>
                <a:lnTo>
                  <a:pt x="1975" y="3216"/>
                </a:lnTo>
                <a:lnTo>
                  <a:pt x="1966" y="3227"/>
                </a:lnTo>
                <a:lnTo>
                  <a:pt x="1963" y="3227"/>
                </a:lnTo>
                <a:lnTo>
                  <a:pt x="1954" y="3227"/>
                </a:lnTo>
                <a:lnTo>
                  <a:pt x="1938" y="3227"/>
                </a:lnTo>
                <a:lnTo>
                  <a:pt x="1920" y="3227"/>
                </a:lnTo>
                <a:lnTo>
                  <a:pt x="1898" y="3225"/>
                </a:lnTo>
                <a:lnTo>
                  <a:pt x="1874" y="3223"/>
                </a:lnTo>
                <a:lnTo>
                  <a:pt x="1848" y="3220"/>
                </a:lnTo>
                <a:lnTo>
                  <a:pt x="1823" y="3217"/>
                </a:lnTo>
                <a:lnTo>
                  <a:pt x="1799" y="3211"/>
                </a:lnTo>
                <a:lnTo>
                  <a:pt x="1777" y="3205"/>
                </a:lnTo>
                <a:lnTo>
                  <a:pt x="1774" y="3205"/>
                </a:lnTo>
                <a:lnTo>
                  <a:pt x="1765" y="3205"/>
                </a:lnTo>
                <a:lnTo>
                  <a:pt x="1754" y="3206"/>
                </a:lnTo>
                <a:lnTo>
                  <a:pt x="1740" y="3205"/>
                </a:lnTo>
                <a:lnTo>
                  <a:pt x="1723" y="3205"/>
                </a:lnTo>
                <a:lnTo>
                  <a:pt x="1706" y="3203"/>
                </a:lnTo>
                <a:lnTo>
                  <a:pt x="1689" y="3200"/>
                </a:lnTo>
                <a:lnTo>
                  <a:pt x="1672" y="3194"/>
                </a:lnTo>
                <a:lnTo>
                  <a:pt x="1659" y="3188"/>
                </a:lnTo>
                <a:lnTo>
                  <a:pt x="1648" y="3180"/>
                </a:lnTo>
                <a:lnTo>
                  <a:pt x="1640" y="3168"/>
                </a:lnTo>
                <a:lnTo>
                  <a:pt x="1640" y="3166"/>
                </a:lnTo>
                <a:lnTo>
                  <a:pt x="1642" y="3158"/>
                </a:lnTo>
                <a:lnTo>
                  <a:pt x="1643" y="3148"/>
                </a:lnTo>
                <a:lnTo>
                  <a:pt x="1645" y="3134"/>
                </a:lnTo>
                <a:lnTo>
                  <a:pt x="1649" y="3120"/>
                </a:lnTo>
                <a:lnTo>
                  <a:pt x="1654" y="3105"/>
                </a:lnTo>
                <a:lnTo>
                  <a:pt x="1654" y="3102"/>
                </a:lnTo>
                <a:lnTo>
                  <a:pt x="1652" y="3093"/>
                </a:lnTo>
                <a:lnTo>
                  <a:pt x="1650" y="3079"/>
                </a:lnTo>
                <a:lnTo>
                  <a:pt x="1646" y="3062"/>
                </a:lnTo>
                <a:lnTo>
                  <a:pt x="1640" y="3040"/>
                </a:lnTo>
                <a:lnTo>
                  <a:pt x="1634" y="3015"/>
                </a:lnTo>
                <a:lnTo>
                  <a:pt x="1626" y="2988"/>
                </a:lnTo>
                <a:lnTo>
                  <a:pt x="1616" y="2960"/>
                </a:lnTo>
                <a:lnTo>
                  <a:pt x="1605" y="2930"/>
                </a:lnTo>
                <a:lnTo>
                  <a:pt x="1592" y="2899"/>
                </a:lnTo>
                <a:lnTo>
                  <a:pt x="1577" y="2869"/>
                </a:lnTo>
                <a:lnTo>
                  <a:pt x="1561" y="2840"/>
                </a:lnTo>
                <a:lnTo>
                  <a:pt x="1542" y="2813"/>
                </a:lnTo>
                <a:lnTo>
                  <a:pt x="1531" y="2797"/>
                </a:lnTo>
                <a:lnTo>
                  <a:pt x="1521" y="2783"/>
                </a:lnTo>
                <a:lnTo>
                  <a:pt x="1512" y="2768"/>
                </a:lnTo>
                <a:lnTo>
                  <a:pt x="1504" y="2754"/>
                </a:lnTo>
                <a:lnTo>
                  <a:pt x="1498" y="2738"/>
                </a:lnTo>
                <a:lnTo>
                  <a:pt x="1492" y="2722"/>
                </a:lnTo>
                <a:lnTo>
                  <a:pt x="1488" y="2704"/>
                </a:lnTo>
                <a:lnTo>
                  <a:pt x="1485" y="2684"/>
                </a:lnTo>
                <a:lnTo>
                  <a:pt x="1483" y="2662"/>
                </a:lnTo>
                <a:lnTo>
                  <a:pt x="1482" y="2636"/>
                </a:lnTo>
                <a:lnTo>
                  <a:pt x="1482" y="2607"/>
                </a:lnTo>
                <a:lnTo>
                  <a:pt x="1483" y="2573"/>
                </a:lnTo>
                <a:lnTo>
                  <a:pt x="1485" y="2536"/>
                </a:lnTo>
                <a:lnTo>
                  <a:pt x="1488" y="2494"/>
                </a:lnTo>
                <a:lnTo>
                  <a:pt x="1492" y="2446"/>
                </a:lnTo>
                <a:lnTo>
                  <a:pt x="1498" y="2393"/>
                </a:lnTo>
                <a:lnTo>
                  <a:pt x="1496" y="2392"/>
                </a:lnTo>
                <a:lnTo>
                  <a:pt x="1491" y="2388"/>
                </a:lnTo>
                <a:lnTo>
                  <a:pt x="1484" y="2382"/>
                </a:lnTo>
                <a:lnTo>
                  <a:pt x="1474" y="2372"/>
                </a:lnTo>
                <a:lnTo>
                  <a:pt x="1462" y="2359"/>
                </a:lnTo>
                <a:lnTo>
                  <a:pt x="1449" y="2343"/>
                </a:lnTo>
                <a:lnTo>
                  <a:pt x="1435" y="2323"/>
                </a:lnTo>
                <a:lnTo>
                  <a:pt x="1419" y="2299"/>
                </a:lnTo>
                <a:lnTo>
                  <a:pt x="1403" y="2270"/>
                </a:lnTo>
                <a:lnTo>
                  <a:pt x="1387" y="2235"/>
                </a:lnTo>
                <a:lnTo>
                  <a:pt x="1371" y="2197"/>
                </a:lnTo>
                <a:lnTo>
                  <a:pt x="1356" y="2154"/>
                </a:lnTo>
                <a:lnTo>
                  <a:pt x="1342" y="2104"/>
                </a:lnTo>
                <a:lnTo>
                  <a:pt x="1334" y="2073"/>
                </a:lnTo>
                <a:lnTo>
                  <a:pt x="1326" y="2037"/>
                </a:lnTo>
                <a:lnTo>
                  <a:pt x="1316" y="1998"/>
                </a:lnTo>
                <a:lnTo>
                  <a:pt x="1307" y="1958"/>
                </a:lnTo>
                <a:lnTo>
                  <a:pt x="1296" y="1916"/>
                </a:lnTo>
                <a:lnTo>
                  <a:pt x="1287" y="1876"/>
                </a:lnTo>
                <a:lnTo>
                  <a:pt x="1278" y="1837"/>
                </a:lnTo>
                <a:lnTo>
                  <a:pt x="1277" y="1839"/>
                </a:lnTo>
                <a:lnTo>
                  <a:pt x="1274" y="1848"/>
                </a:lnTo>
                <a:lnTo>
                  <a:pt x="1268" y="1859"/>
                </a:lnTo>
                <a:lnTo>
                  <a:pt x="1262" y="1876"/>
                </a:lnTo>
                <a:lnTo>
                  <a:pt x="1252" y="1895"/>
                </a:lnTo>
                <a:lnTo>
                  <a:pt x="1243" y="1918"/>
                </a:lnTo>
                <a:lnTo>
                  <a:pt x="1233" y="1943"/>
                </a:lnTo>
                <a:lnTo>
                  <a:pt x="1222" y="1971"/>
                </a:lnTo>
                <a:lnTo>
                  <a:pt x="1210" y="2001"/>
                </a:lnTo>
                <a:lnTo>
                  <a:pt x="1199" y="2033"/>
                </a:lnTo>
                <a:lnTo>
                  <a:pt x="1188" y="2065"/>
                </a:lnTo>
                <a:lnTo>
                  <a:pt x="1177" y="2099"/>
                </a:lnTo>
                <a:lnTo>
                  <a:pt x="1167" y="2133"/>
                </a:lnTo>
                <a:lnTo>
                  <a:pt x="1158" y="2166"/>
                </a:lnTo>
                <a:lnTo>
                  <a:pt x="1151" y="2199"/>
                </a:lnTo>
                <a:lnTo>
                  <a:pt x="1145" y="2231"/>
                </a:lnTo>
                <a:lnTo>
                  <a:pt x="1142" y="2262"/>
                </a:lnTo>
                <a:lnTo>
                  <a:pt x="1140" y="2290"/>
                </a:lnTo>
                <a:lnTo>
                  <a:pt x="1141" y="2317"/>
                </a:lnTo>
                <a:lnTo>
                  <a:pt x="1142" y="2320"/>
                </a:lnTo>
                <a:lnTo>
                  <a:pt x="1144" y="2327"/>
                </a:lnTo>
                <a:lnTo>
                  <a:pt x="1149" y="2338"/>
                </a:lnTo>
                <a:lnTo>
                  <a:pt x="1155" y="2352"/>
                </a:lnTo>
                <a:lnTo>
                  <a:pt x="1161" y="2368"/>
                </a:lnTo>
                <a:lnTo>
                  <a:pt x="1169" y="2387"/>
                </a:lnTo>
                <a:lnTo>
                  <a:pt x="1178" y="2408"/>
                </a:lnTo>
                <a:lnTo>
                  <a:pt x="1186" y="2429"/>
                </a:lnTo>
                <a:lnTo>
                  <a:pt x="1194" y="2451"/>
                </a:lnTo>
                <a:lnTo>
                  <a:pt x="1201" y="2472"/>
                </a:lnTo>
                <a:lnTo>
                  <a:pt x="1208" y="2493"/>
                </a:lnTo>
                <a:lnTo>
                  <a:pt x="1214" y="2512"/>
                </a:lnTo>
                <a:lnTo>
                  <a:pt x="1219" y="2530"/>
                </a:lnTo>
                <a:lnTo>
                  <a:pt x="1222" y="2544"/>
                </a:lnTo>
                <a:lnTo>
                  <a:pt x="1225" y="2573"/>
                </a:lnTo>
                <a:lnTo>
                  <a:pt x="1226" y="2608"/>
                </a:lnTo>
                <a:lnTo>
                  <a:pt x="1225" y="2644"/>
                </a:lnTo>
                <a:lnTo>
                  <a:pt x="1222" y="2682"/>
                </a:lnTo>
                <a:lnTo>
                  <a:pt x="1216" y="2722"/>
                </a:lnTo>
                <a:lnTo>
                  <a:pt x="1206" y="2760"/>
                </a:lnTo>
                <a:lnTo>
                  <a:pt x="1201" y="2782"/>
                </a:lnTo>
                <a:lnTo>
                  <a:pt x="1200" y="2807"/>
                </a:lnTo>
                <a:lnTo>
                  <a:pt x="1200" y="2835"/>
                </a:lnTo>
                <a:lnTo>
                  <a:pt x="1203" y="2865"/>
                </a:lnTo>
                <a:lnTo>
                  <a:pt x="1207" y="2896"/>
                </a:lnTo>
                <a:lnTo>
                  <a:pt x="1212" y="2927"/>
                </a:lnTo>
                <a:lnTo>
                  <a:pt x="1219" y="2958"/>
                </a:lnTo>
                <a:lnTo>
                  <a:pt x="1225" y="2988"/>
                </a:lnTo>
                <a:lnTo>
                  <a:pt x="1231" y="3016"/>
                </a:lnTo>
                <a:lnTo>
                  <a:pt x="1237" y="3042"/>
                </a:lnTo>
                <a:lnTo>
                  <a:pt x="1243" y="3064"/>
                </a:lnTo>
                <a:lnTo>
                  <a:pt x="1247" y="3081"/>
                </a:lnTo>
                <a:lnTo>
                  <a:pt x="1248" y="3083"/>
                </a:lnTo>
                <a:lnTo>
                  <a:pt x="1249" y="3088"/>
                </a:lnTo>
                <a:lnTo>
                  <a:pt x="1251" y="3096"/>
                </a:lnTo>
                <a:lnTo>
                  <a:pt x="1254" y="3105"/>
                </a:lnTo>
                <a:lnTo>
                  <a:pt x="1256" y="3117"/>
                </a:lnTo>
                <a:lnTo>
                  <a:pt x="1257" y="3128"/>
                </a:lnTo>
                <a:lnTo>
                  <a:pt x="1257" y="3140"/>
                </a:lnTo>
                <a:lnTo>
                  <a:pt x="1256" y="3152"/>
                </a:lnTo>
                <a:lnTo>
                  <a:pt x="1252" y="3163"/>
                </a:lnTo>
                <a:lnTo>
                  <a:pt x="1247" y="3173"/>
                </a:lnTo>
                <a:lnTo>
                  <a:pt x="1238" y="3179"/>
                </a:lnTo>
                <a:lnTo>
                  <a:pt x="1227" y="3184"/>
                </a:lnTo>
                <a:lnTo>
                  <a:pt x="1211" y="3185"/>
                </a:lnTo>
                <a:lnTo>
                  <a:pt x="1208" y="3185"/>
                </a:lnTo>
                <a:lnTo>
                  <a:pt x="1200" y="3184"/>
                </a:lnTo>
                <a:lnTo>
                  <a:pt x="1187" y="3183"/>
                </a:lnTo>
                <a:lnTo>
                  <a:pt x="1170" y="3182"/>
                </a:lnTo>
                <a:lnTo>
                  <a:pt x="1151" y="3181"/>
                </a:lnTo>
                <a:lnTo>
                  <a:pt x="1131" y="3181"/>
                </a:lnTo>
                <a:lnTo>
                  <a:pt x="1109" y="3182"/>
                </a:lnTo>
                <a:lnTo>
                  <a:pt x="1089" y="3184"/>
                </a:lnTo>
                <a:lnTo>
                  <a:pt x="1069" y="3187"/>
                </a:lnTo>
                <a:lnTo>
                  <a:pt x="1053" y="3192"/>
                </a:lnTo>
                <a:lnTo>
                  <a:pt x="1039" y="3200"/>
                </a:lnTo>
                <a:lnTo>
                  <a:pt x="1036" y="3200"/>
                </a:lnTo>
                <a:lnTo>
                  <a:pt x="1028" y="3201"/>
                </a:lnTo>
                <a:lnTo>
                  <a:pt x="1016" y="3202"/>
                </a:lnTo>
                <a:lnTo>
                  <a:pt x="999" y="3204"/>
                </a:lnTo>
                <a:lnTo>
                  <a:pt x="981" y="3206"/>
                </a:lnTo>
                <a:lnTo>
                  <a:pt x="961" y="3207"/>
                </a:lnTo>
                <a:lnTo>
                  <a:pt x="940" y="3208"/>
                </a:lnTo>
                <a:lnTo>
                  <a:pt x="920" y="3209"/>
                </a:lnTo>
                <a:lnTo>
                  <a:pt x="901" y="3209"/>
                </a:lnTo>
                <a:lnTo>
                  <a:pt x="884" y="3209"/>
                </a:lnTo>
                <a:lnTo>
                  <a:pt x="869" y="3207"/>
                </a:lnTo>
                <a:lnTo>
                  <a:pt x="860" y="3204"/>
                </a:lnTo>
                <a:lnTo>
                  <a:pt x="858" y="3204"/>
                </a:lnTo>
                <a:lnTo>
                  <a:pt x="856" y="3202"/>
                </a:lnTo>
                <a:lnTo>
                  <a:pt x="852" y="3200"/>
                </a:lnTo>
                <a:lnTo>
                  <a:pt x="849" y="3196"/>
                </a:lnTo>
                <a:lnTo>
                  <a:pt x="846" y="3192"/>
                </a:lnTo>
                <a:lnTo>
                  <a:pt x="845" y="3187"/>
                </a:lnTo>
                <a:lnTo>
                  <a:pt x="847" y="3181"/>
                </a:lnTo>
                <a:lnTo>
                  <a:pt x="851" y="3174"/>
                </a:lnTo>
                <a:lnTo>
                  <a:pt x="860" y="3166"/>
                </a:lnTo>
                <a:lnTo>
                  <a:pt x="873" y="3157"/>
                </a:lnTo>
                <a:lnTo>
                  <a:pt x="894" y="3148"/>
                </a:lnTo>
                <a:lnTo>
                  <a:pt x="896" y="3148"/>
                </a:lnTo>
                <a:lnTo>
                  <a:pt x="903" y="3147"/>
                </a:lnTo>
                <a:lnTo>
                  <a:pt x="913" y="3146"/>
                </a:lnTo>
                <a:lnTo>
                  <a:pt x="927" y="3143"/>
                </a:lnTo>
                <a:lnTo>
                  <a:pt x="942" y="3139"/>
                </a:lnTo>
                <a:lnTo>
                  <a:pt x="957" y="3133"/>
                </a:lnTo>
                <a:lnTo>
                  <a:pt x="974" y="3126"/>
                </a:lnTo>
                <a:lnTo>
                  <a:pt x="989" y="3117"/>
                </a:lnTo>
                <a:lnTo>
                  <a:pt x="1003" y="3104"/>
                </a:lnTo>
                <a:lnTo>
                  <a:pt x="1013" y="3089"/>
                </a:lnTo>
                <a:lnTo>
                  <a:pt x="1015" y="3087"/>
                </a:lnTo>
                <a:lnTo>
                  <a:pt x="1020" y="3081"/>
                </a:lnTo>
                <a:lnTo>
                  <a:pt x="1026" y="3073"/>
                </a:lnTo>
                <a:lnTo>
                  <a:pt x="1034" y="3064"/>
                </a:lnTo>
                <a:lnTo>
                  <a:pt x="1043" y="3054"/>
                </a:lnTo>
                <a:lnTo>
                  <a:pt x="1052" y="3045"/>
                </a:lnTo>
                <a:lnTo>
                  <a:pt x="1059" y="3038"/>
                </a:lnTo>
                <a:lnTo>
                  <a:pt x="1065" y="3034"/>
                </a:lnTo>
                <a:lnTo>
                  <a:pt x="1064" y="3031"/>
                </a:lnTo>
                <a:lnTo>
                  <a:pt x="1061" y="3022"/>
                </a:lnTo>
                <a:lnTo>
                  <a:pt x="1056" y="3009"/>
                </a:lnTo>
                <a:lnTo>
                  <a:pt x="1049" y="2990"/>
                </a:lnTo>
                <a:lnTo>
                  <a:pt x="1040" y="2967"/>
                </a:lnTo>
                <a:lnTo>
                  <a:pt x="1031" y="2939"/>
                </a:lnTo>
                <a:lnTo>
                  <a:pt x="1021" y="2908"/>
                </a:lnTo>
                <a:lnTo>
                  <a:pt x="1010" y="2872"/>
                </a:lnTo>
                <a:lnTo>
                  <a:pt x="997" y="2833"/>
                </a:lnTo>
                <a:lnTo>
                  <a:pt x="984" y="2790"/>
                </a:lnTo>
                <a:lnTo>
                  <a:pt x="971" y="2744"/>
                </a:lnTo>
                <a:lnTo>
                  <a:pt x="957" y="2696"/>
                </a:lnTo>
                <a:lnTo>
                  <a:pt x="951" y="2667"/>
                </a:lnTo>
                <a:lnTo>
                  <a:pt x="945" y="2631"/>
                </a:lnTo>
                <a:lnTo>
                  <a:pt x="940" y="2593"/>
                </a:lnTo>
                <a:lnTo>
                  <a:pt x="935" y="2552"/>
                </a:lnTo>
                <a:lnTo>
                  <a:pt x="930" y="2509"/>
                </a:lnTo>
                <a:lnTo>
                  <a:pt x="925" y="2467"/>
                </a:lnTo>
                <a:lnTo>
                  <a:pt x="921" y="2427"/>
                </a:lnTo>
                <a:lnTo>
                  <a:pt x="916" y="2393"/>
                </a:lnTo>
                <a:lnTo>
                  <a:pt x="912" y="2363"/>
                </a:lnTo>
                <a:lnTo>
                  <a:pt x="910" y="2344"/>
                </a:lnTo>
                <a:lnTo>
                  <a:pt x="911" y="2323"/>
                </a:lnTo>
                <a:lnTo>
                  <a:pt x="912" y="2298"/>
                </a:lnTo>
                <a:lnTo>
                  <a:pt x="914" y="2271"/>
                </a:lnTo>
                <a:lnTo>
                  <a:pt x="918" y="2244"/>
                </a:lnTo>
                <a:lnTo>
                  <a:pt x="919" y="2217"/>
                </a:lnTo>
                <a:lnTo>
                  <a:pt x="920" y="2192"/>
                </a:lnTo>
                <a:lnTo>
                  <a:pt x="918" y="2170"/>
                </a:lnTo>
                <a:lnTo>
                  <a:pt x="914" y="2152"/>
                </a:lnTo>
                <a:lnTo>
                  <a:pt x="906" y="2130"/>
                </a:lnTo>
                <a:lnTo>
                  <a:pt x="899" y="2108"/>
                </a:lnTo>
                <a:lnTo>
                  <a:pt x="892" y="2086"/>
                </a:lnTo>
                <a:lnTo>
                  <a:pt x="884" y="2064"/>
                </a:lnTo>
                <a:lnTo>
                  <a:pt x="878" y="2043"/>
                </a:lnTo>
                <a:lnTo>
                  <a:pt x="870" y="2019"/>
                </a:lnTo>
                <a:lnTo>
                  <a:pt x="865" y="1995"/>
                </a:lnTo>
                <a:lnTo>
                  <a:pt x="861" y="1969"/>
                </a:lnTo>
                <a:lnTo>
                  <a:pt x="858" y="1942"/>
                </a:lnTo>
                <a:lnTo>
                  <a:pt x="857" y="1912"/>
                </a:lnTo>
                <a:lnTo>
                  <a:pt x="857" y="1881"/>
                </a:lnTo>
                <a:lnTo>
                  <a:pt x="859" y="1847"/>
                </a:lnTo>
                <a:lnTo>
                  <a:pt x="864" y="1809"/>
                </a:lnTo>
                <a:lnTo>
                  <a:pt x="870" y="1769"/>
                </a:lnTo>
                <a:lnTo>
                  <a:pt x="881" y="1725"/>
                </a:lnTo>
                <a:lnTo>
                  <a:pt x="893" y="1679"/>
                </a:lnTo>
                <a:lnTo>
                  <a:pt x="908" y="1627"/>
                </a:lnTo>
                <a:lnTo>
                  <a:pt x="909" y="1625"/>
                </a:lnTo>
                <a:lnTo>
                  <a:pt x="912" y="1618"/>
                </a:lnTo>
                <a:lnTo>
                  <a:pt x="918" y="1606"/>
                </a:lnTo>
                <a:lnTo>
                  <a:pt x="924" y="1592"/>
                </a:lnTo>
                <a:lnTo>
                  <a:pt x="931" y="1574"/>
                </a:lnTo>
                <a:lnTo>
                  <a:pt x="939" y="1554"/>
                </a:lnTo>
                <a:lnTo>
                  <a:pt x="948" y="1534"/>
                </a:lnTo>
                <a:lnTo>
                  <a:pt x="957" y="1512"/>
                </a:lnTo>
                <a:lnTo>
                  <a:pt x="967" y="1490"/>
                </a:lnTo>
                <a:lnTo>
                  <a:pt x="976" y="1468"/>
                </a:lnTo>
                <a:lnTo>
                  <a:pt x="984" y="1448"/>
                </a:lnTo>
                <a:lnTo>
                  <a:pt x="992" y="1429"/>
                </a:lnTo>
                <a:lnTo>
                  <a:pt x="997" y="1411"/>
                </a:lnTo>
                <a:lnTo>
                  <a:pt x="1003" y="1394"/>
                </a:lnTo>
                <a:lnTo>
                  <a:pt x="1012" y="1346"/>
                </a:lnTo>
                <a:lnTo>
                  <a:pt x="1019" y="1304"/>
                </a:lnTo>
                <a:lnTo>
                  <a:pt x="1021" y="1291"/>
                </a:lnTo>
                <a:lnTo>
                  <a:pt x="1023" y="1278"/>
                </a:lnTo>
                <a:lnTo>
                  <a:pt x="1024" y="1278"/>
                </a:lnTo>
                <a:lnTo>
                  <a:pt x="1029" y="1253"/>
                </a:lnTo>
                <a:lnTo>
                  <a:pt x="1033" y="1234"/>
                </a:lnTo>
                <a:lnTo>
                  <a:pt x="1036" y="1220"/>
                </a:lnTo>
                <a:lnTo>
                  <a:pt x="1038" y="1210"/>
                </a:lnTo>
                <a:lnTo>
                  <a:pt x="1038" y="1207"/>
                </a:lnTo>
                <a:lnTo>
                  <a:pt x="1018" y="1197"/>
                </a:lnTo>
                <a:lnTo>
                  <a:pt x="995" y="1187"/>
                </a:lnTo>
                <a:lnTo>
                  <a:pt x="973" y="1180"/>
                </a:lnTo>
                <a:lnTo>
                  <a:pt x="950" y="1174"/>
                </a:lnTo>
                <a:lnTo>
                  <a:pt x="929" y="1170"/>
                </a:lnTo>
                <a:lnTo>
                  <a:pt x="910" y="1167"/>
                </a:lnTo>
                <a:lnTo>
                  <a:pt x="896" y="1165"/>
                </a:lnTo>
                <a:lnTo>
                  <a:pt x="887" y="1164"/>
                </a:lnTo>
                <a:lnTo>
                  <a:pt x="884" y="1163"/>
                </a:lnTo>
                <a:lnTo>
                  <a:pt x="876" y="1176"/>
                </a:lnTo>
                <a:lnTo>
                  <a:pt x="868" y="1185"/>
                </a:lnTo>
                <a:lnTo>
                  <a:pt x="862" y="1192"/>
                </a:lnTo>
                <a:lnTo>
                  <a:pt x="857" y="1195"/>
                </a:lnTo>
                <a:lnTo>
                  <a:pt x="855" y="1196"/>
                </a:lnTo>
                <a:lnTo>
                  <a:pt x="830" y="1203"/>
                </a:lnTo>
                <a:lnTo>
                  <a:pt x="810" y="1206"/>
                </a:lnTo>
                <a:lnTo>
                  <a:pt x="793" y="1207"/>
                </a:lnTo>
                <a:lnTo>
                  <a:pt x="778" y="1206"/>
                </a:lnTo>
                <a:lnTo>
                  <a:pt x="768" y="1203"/>
                </a:lnTo>
                <a:lnTo>
                  <a:pt x="759" y="1199"/>
                </a:lnTo>
                <a:lnTo>
                  <a:pt x="754" y="1195"/>
                </a:lnTo>
                <a:lnTo>
                  <a:pt x="750" y="1189"/>
                </a:lnTo>
                <a:lnTo>
                  <a:pt x="747" y="1184"/>
                </a:lnTo>
                <a:lnTo>
                  <a:pt x="745" y="1180"/>
                </a:lnTo>
                <a:lnTo>
                  <a:pt x="744" y="1177"/>
                </a:lnTo>
                <a:lnTo>
                  <a:pt x="744" y="1176"/>
                </a:lnTo>
                <a:lnTo>
                  <a:pt x="733" y="1169"/>
                </a:lnTo>
                <a:lnTo>
                  <a:pt x="726" y="1161"/>
                </a:lnTo>
                <a:lnTo>
                  <a:pt x="723" y="1153"/>
                </a:lnTo>
                <a:lnTo>
                  <a:pt x="722" y="1146"/>
                </a:lnTo>
                <a:lnTo>
                  <a:pt x="723" y="1139"/>
                </a:lnTo>
                <a:lnTo>
                  <a:pt x="724" y="1135"/>
                </a:lnTo>
                <a:lnTo>
                  <a:pt x="725" y="1133"/>
                </a:lnTo>
                <a:lnTo>
                  <a:pt x="715" y="1126"/>
                </a:lnTo>
                <a:lnTo>
                  <a:pt x="709" y="1118"/>
                </a:lnTo>
                <a:lnTo>
                  <a:pt x="707" y="1108"/>
                </a:lnTo>
                <a:lnTo>
                  <a:pt x="707" y="1099"/>
                </a:lnTo>
                <a:lnTo>
                  <a:pt x="708" y="1091"/>
                </a:lnTo>
                <a:lnTo>
                  <a:pt x="710" y="1086"/>
                </a:lnTo>
                <a:lnTo>
                  <a:pt x="710" y="1084"/>
                </a:lnTo>
                <a:lnTo>
                  <a:pt x="701" y="1074"/>
                </a:lnTo>
                <a:lnTo>
                  <a:pt x="698" y="1065"/>
                </a:lnTo>
                <a:lnTo>
                  <a:pt x="700" y="1056"/>
                </a:lnTo>
                <a:lnTo>
                  <a:pt x="707" y="1046"/>
                </a:lnTo>
                <a:lnTo>
                  <a:pt x="716" y="1037"/>
                </a:lnTo>
                <a:lnTo>
                  <a:pt x="727" y="1029"/>
                </a:lnTo>
                <a:lnTo>
                  <a:pt x="738" y="1021"/>
                </a:lnTo>
                <a:lnTo>
                  <a:pt x="751" y="1014"/>
                </a:lnTo>
                <a:lnTo>
                  <a:pt x="761" y="1009"/>
                </a:lnTo>
                <a:lnTo>
                  <a:pt x="770" y="1005"/>
                </a:lnTo>
                <a:lnTo>
                  <a:pt x="776" y="1002"/>
                </a:lnTo>
                <a:lnTo>
                  <a:pt x="778" y="1001"/>
                </a:lnTo>
                <a:lnTo>
                  <a:pt x="785" y="991"/>
                </a:lnTo>
                <a:lnTo>
                  <a:pt x="795" y="986"/>
                </a:lnTo>
                <a:lnTo>
                  <a:pt x="805" y="985"/>
                </a:lnTo>
                <a:lnTo>
                  <a:pt x="815" y="987"/>
                </a:lnTo>
                <a:lnTo>
                  <a:pt x="826" y="993"/>
                </a:lnTo>
                <a:lnTo>
                  <a:pt x="837" y="999"/>
                </a:lnTo>
                <a:lnTo>
                  <a:pt x="848" y="1006"/>
                </a:lnTo>
                <a:lnTo>
                  <a:pt x="857" y="1013"/>
                </a:lnTo>
                <a:lnTo>
                  <a:pt x="865" y="1021"/>
                </a:lnTo>
                <a:lnTo>
                  <a:pt x="871" y="1027"/>
                </a:lnTo>
                <a:lnTo>
                  <a:pt x="876" y="1031"/>
                </a:lnTo>
                <a:lnTo>
                  <a:pt x="877" y="1032"/>
                </a:lnTo>
                <a:lnTo>
                  <a:pt x="1029" y="1031"/>
                </a:lnTo>
                <a:lnTo>
                  <a:pt x="1011" y="999"/>
                </a:lnTo>
                <a:lnTo>
                  <a:pt x="996" y="968"/>
                </a:lnTo>
                <a:lnTo>
                  <a:pt x="986" y="939"/>
                </a:lnTo>
                <a:lnTo>
                  <a:pt x="979" y="913"/>
                </a:lnTo>
                <a:lnTo>
                  <a:pt x="974" y="889"/>
                </a:lnTo>
                <a:lnTo>
                  <a:pt x="971" y="869"/>
                </a:lnTo>
                <a:lnTo>
                  <a:pt x="969" y="855"/>
                </a:lnTo>
                <a:lnTo>
                  <a:pt x="969" y="845"/>
                </a:lnTo>
                <a:lnTo>
                  <a:pt x="968" y="842"/>
                </a:lnTo>
                <a:lnTo>
                  <a:pt x="951" y="859"/>
                </a:lnTo>
                <a:lnTo>
                  <a:pt x="932" y="872"/>
                </a:lnTo>
                <a:lnTo>
                  <a:pt x="910" y="882"/>
                </a:lnTo>
                <a:lnTo>
                  <a:pt x="889" y="888"/>
                </a:lnTo>
                <a:lnTo>
                  <a:pt x="866" y="891"/>
                </a:lnTo>
                <a:lnTo>
                  <a:pt x="845" y="892"/>
                </a:lnTo>
                <a:lnTo>
                  <a:pt x="824" y="891"/>
                </a:lnTo>
                <a:lnTo>
                  <a:pt x="805" y="889"/>
                </a:lnTo>
                <a:lnTo>
                  <a:pt x="787" y="887"/>
                </a:lnTo>
                <a:lnTo>
                  <a:pt x="773" y="884"/>
                </a:lnTo>
                <a:lnTo>
                  <a:pt x="762" y="881"/>
                </a:lnTo>
                <a:lnTo>
                  <a:pt x="755" y="878"/>
                </a:lnTo>
                <a:lnTo>
                  <a:pt x="753" y="878"/>
                </a:lnTo>
                <a:lnTo>
                  <a:pt x="723" y="867"/>
                </a:lnTo>
                <a:lnTo>
                  <a:pt x="694" y="860"/>
                </a:lnTo>
                <a:lnTo>
                  <a:pt x="669" y="856"/>
                </a:lnTo>
                <a:lnTo>
                  <a:pt x="646" y="854"/>
                </a:lnTo>
                <a:lnTo>
                  <a:pt x="627" y="854"/>
                </a:lnTo>
                <a:lnTo>
                  <a:pt x="613" y="854"/>
                </a:lnTo>
                <a:lnTo>
                  <a:pt x="604" y="855"/>
                </a:lnTo>
                <a:lnTo>
                  <a:pt x="601" y="855"/>
                </a:lnTo>
                <a:lnTo>
                  <a:pt x="562" y="856"/>
                </a:lnTo>
                <a:lnTo>
                  <a:pt x="524" y="853"/>
                </a:lnTo>
                <a:lnTo>
                  <a:pt x="488" y="846"/>
                </a:lnTo>
                <a:lnTo>
                  <a:pt x="454" y="838"/>
                </a:lnTo>
                <a:lnTo>
                  <a:pt x="420" y="828"/>
                </a:lnTo>
                <a:lnTo>
                  <a:pt x="388" y="815"/>
                </a:lnTo>
                <a:lnTo>
                  <a:pt x="358" y="801"/>
                </a:lnTo>
                <a:lnTo>
                  <a:pt x="331" y="786"/>
                </a:lnTo>
                <a:lnTo>
                  <a:pt x="305" y="771"/>
                </a:lnTo>
                <a:lnTo>
                  <a:pt x="282" y="756"/>
                </a:lnTo>
                <a:lnTo>
                  <a:pt x="261" y="742"/>
                </a:lnTo>
                <a:lnTo>
                  <a:pt x="243" y="728"/>
                </a:lnTo>
                <a:lnTo>
                  <a:pt x="227" y="716"/>
                </a:lnTo>
                <a:lnTo>
                  <a:pt x="216" y="705"/>
                </a:lnTo>
                <a:lnTo>
                  <a:pt x="207" y="698"/>
                </a:lnTo>
                <a:lnTo>
                  <a:pt x="202" y="693"/>
                </a:lnTo>
                <a:lnTo>
                  <a:pt x="200" y="691"/>
                </a:lnTo>
                <a:lnTo>
                  <a:pt x="180" y="675"/>
                </a:lnTo>
                <a:lnTo>
                  <a:pt x="162" y="665"/>
                </a:lnTo>
                <a:lnTo>
                  <a:pt x="145" y="657"/>
                </a:lnTo>
                <a:lnTo>
                  <a:pt x="134" y="652"/>
                </a:lnTo>
                <a:lnTo>
                  <a:pt x="126" y="650"/>
                </a:lnTo>
                <a:lnTo>
                  <a:pt x="123" y="650"/>
                </a:lnTo>
                <a:lnTo>
                  <a:pt x="102" y="658"/>
                </a:lnTo>
                <a:lnTo>
                  <a:pt x="85" y="662"/>
                </a:lnTo>
                <a:lnTo>
                  <a:pt x="69" y="662"/>
                </a:lnTo>
                <a:lnTo>
                  <a:pt x="55" y="659"/>
                </a:lnTo>
                <a:lnTo>
                  <a:pt x="43" y="655"/>
                </a:lnTo>
                <a:lnTo>
                  <a:pt x="34" y="649"/>
                </a:lnTo>
                <a:lnTo>
                  <a:pt x="27" y="643"/>
                </a:lnTo>
                <a:lnTo>
                  <a:pt x="21" y="638"/>
                </a:lnTo>
                <a:lnTo>
                  <a:pt x="18" y="635"/>
                </a:lnTo>
                <a:lnTo>
                  <a:pt x="16" y="633"/>
                </a:lnTo>
                <a:lnTo>
                  <a:pt x="7" y="607"/>
                </a:lnTo>
                <a:lnTo>
                  <a:pt x="2" y="584"/>
                </a:lnTo>
                <a:lnTo>
                  <a:pt x="0" y="563"/>
                </a:lnTo>
                <a:lnTo>
                  <a:pt x="2" y="546"/>
                </a:lnTo>
                <a:lnTo>
                  <a:pt x="5" y="530"/>
                </a:lnTo>
                <a:lnTo>
                  <a:pt x="11" y="518"/>
                </a:lnTo>
                <a:lnTo>
                  <a:pt x="17" y="506"/>
                </a:lnTo>
                <a:lnTo>
                  <a:pt x="25" y="498"/>
                </a:lnTo>
                <a:lnTo>
                  <a:pt x="32" y="492"/>
                </a:lnTo>
                <a:lnTo>
                  <a:pt x="39" y="487"/>
                </a:lnTo>
                <a:lnTo>
                  <a:pt x="44" y="484"/>
                </a:lnTo>
                <a:lnTo>
                  <a:pt x="48" y="481"/>
                </a:lnTo>
                <a:lnTo>
                  <a:pt x="49" y="480"/>
                </a:lnTo>
                <a:lnTo>
                  <a:pt x="72" y="476"/>
                </a:lnTo>
                <a:lnTo>
                  <a:pt x="91" y="475"/>
                </a:lnTo>
                <a:lnTo>
                  <a:pt x="108" y="477"/>
                </a:lnTo>
                <a:lnTo>
                  <a:pt x="122" y="481"/>
                </a:lnTo>
                <a:lnTo>
                  <a:pt x="133" y="488"/>
                </a:lnTo>
                <a:lnTo>
                  <a:pt x="142" y="495"/>
                </a:lnTo>
                <a:lnTo>
                  <a:pt x="149" y="502"/>
                </a:lnTo>
                <a:lnTo>
                  <a:pt x="156" y="510"/>
                </a:lnTo>
                <a:lnTo>
                  <a:pt x="160" y="518"/>
                </a:lnTo>
                <a:lnTo>
                  <a:pt x="163" y="525"/>
                </a:lnTo>
                <a:lnTo>
                  <a:pt x="164" y="530"/>
                </a:lnTo>
                <a:lnTo>
                  <a:pt x="165" y="534"/>
                </a:lnTo>
                <a:lnTo>
                  <a:pt x="166" y="535"/>
                </a:lnTo>
                <a:lnTo>
                  <a:pt x="174" y="544"/>
                </a:lnTo>
                <a:lnTo>
                  <a:pt x="185" y="552"/>
                </a:lnTo>
                <a:lnTo>
                  <a:pt x="199" y="560"/>
                </a:lnTo>
                <a:lnTo>
                  <a:pt x="213" y="569"/>
                </a:lnTo>
                <a:lnTo>
                  <a:pt x="227" y="575"/>
                </a:lnTo>
                <a:lnTo>
                  <a:pt x="240" y="581"/>
                </a:lnTo>
                <a:lnTo>
                  <a:pt x="251" y="585"/>
                </a:lnTo>
                <a:lnTo>
                  <a:pt x="258" y="588"/>
                </a:lnTo>
                <a:lnTo>
                  <a:pt x="260" y="588"/>
                </a:lnTo>
                <a:lnTo>
                  <a:pt x="309" y="587"/>
                </a:lnTo>
                <a:lnTo>
                  <a:pt x="354" y="589"/>
                </a:lnTo>
                <a:lnTo>
                  <a:pt x="396" y="594"/>
                </a:lnTo>
                <a:lnTo>
                  <a:pt x="434" y="602"/>
                </a:lnTo>
                <a:lnTo>
                  <a:pt x="468" y="612"/>
                </a:lnTo>
                <a:lnTo>
                  <a:pt x="498" y="622"/>
                </a:lnTo>
                <a:lnTo>
                  <a:pt x="523" y="635"/>
                </a:lnTo>
                <a:lnTo>
                  <a:pt x="546" y="646"/>
                </a:lnTo>
                <a:lnTo>
                  <a:pt x="564" y="657"/>
                </a:lnTo>
                <a:lnTo>
                  <a:pt x="579" y="667"/>
                </a:lnTo>
                <a:lnTo>
                  <a:pt x="589" y="674"/>
                </a:lnTo>
                <a:lnTo>
                  <a:pt x="595" y="679"/>
                </a:lnTo>
                <a:lnTo>
                  <a:pt x="597" y="682"/>
                </a:lnTo>
                <a:lnTo>
                  <a:pt x="610" y="664"/>
                </a:lnTo>
                <a:lnTo>
                  <a:pt x="628" y="649"/>
                </a:lnTo>
                <a:lnTo>
                  <a:pt x="649" y="637"/>
                </a:lnTo>
                <a:lnTo>
                  <a:pt x="673" y="627"/>
                </a:lnTo>
                <a:lnTo>
                  <a:pt x="698" y="618"/>
                </a:lnTo>
                <a:lnTo>
                  <a:pt x="725" y="611"/>
                </a:lnTo>
                <a:lnTo>
                  <a:pt x="751" y="606"/>
                </a:lnTo>
                <a:lnTo>
                  <a:pt x="776" y="603"/>
                </a:lnTo>
                <a:lnTo>
                  <a:pt x="800" y="600"/>
                </a:lnTo>
                <a:lnTo>
                  <a:pt x="821" y="599"/>
                </a:lnTo>
                <a:lnTo>
                  <a:pt x="839" y="598"/>
                </a:lnTo>
                <a:lnTo>
                  <a:pt x="853" y="597"/>
                </a:lnTo>
                <a:lnTo>
                  <a:pt x="862" y="597"/>
                </a:lnTo>
                <a:lnTo>
                  <a:pt x="865" y="597"/>
                </a:lnTo>
                <a:lnTo>
                  <a:pt x="895" y="571"/>
                </a:lnTo>
                <a:lnTo>
                  <a:pt x="925" y="551"/>
                </a:lnTo>
                <a:lnTo>
                  <a:pt x="955" y="537"/>
                </a:lnTo>
                <a:lnTo>
                  <a:pt x="985" y="529"/>
                </a:lnTo>
                <a:lnTo>
                  <a:pt x="1015" y="524"/>
                </a:lnTo>
                <a:lnTo>
                  <a:pt x="1042" y="523"/>
                </a:lnTo>
                <a:lnTo>
                  <a:pt x="1069" y="525"/>
                </a:lnTo>
                <a:lnTo>
                  <a:pt x="1094" y="529"/>
                </a:lnTo>
                <a:lnTo>
                  <a:pt x="1115" y="534"/>
                </a:lnTo>
                <a:lnTo>
                  <a:pt x="1135" y="541"/>
                </a:lnTo>
                <a:lnTo>
                  <a:pt x="1150" y="547"/>
                </a:lnTo>
                <a:lnTo>
                  <a:pt x="1161" y="552"/>
                </a:lnTo>
                <a:lnTo>
                  <a:pt x="1168" y="556"/>
                </a:lnTo>
                <a:lnTo>
                  <a:pt x="1171" y="557"/>
                </a:lnTo>
                <a:lnTo>
                  <a:pt x="1246" y="513"/>
                </a:lnTo>
                <a:lnTo>
                  <a:pt x="1244" y="434"/>
                </a:lnTo>
                <a:lnTo>
                  <a:pt x="1235" y="426"/>
                </a:lnTo>
                <a:lnTo>
                  <a:pt x="1228" y="415"/>
                </a:lnTo>
                <a:lnTo>
                  <a:pt x="1222" y="402"/>
                </a:lnTo>
                <a:lnTo>
                  <a:pt x="1216" y="387"/>
                </a:lnTo>
                <a:lnTo>
                  <a:pt x="1211" y="373"/>
                </a:lnTo>
                <a:lnTo>
                  <a:pt x="1208" y="359"/>
                </a:lnTo>
                <a:lnTo>
                  <a:pt x="1206" y="349"/>
                </a:lnTo>
                <a:lnTo>
                  <a:pt x="1205" y="341"/>
                </a:lnTo>
                <a:lnTo>
                  <a:pt x="1205" y="338"/>
                </a:lnTo>
                <a:lnTo>
                  <a:pt x="1194" y="333"/>
                </a:lnTo>
                <a:lnTo>
                  <a:pt x="1186" y="325"/>
                </a:lnTo>
                <a:lnTo>
                  <a:pt x="1180" y="312"/>
                </a:lnTo>
                <a:lnTo>
                  <a:pt x="1176" y="299"/>
                </a:lnTo>
                <a:lnTo>
                  <a:pt x="1173" y="284"/>
                </a:lnTo>
                <a:lnTo>
                  <a:pt x="1170" y="270"/>
                </a:lnTo>
                <a:lnTo>
                  <a:pt x="1169" y="256"/>
                </a:lnTo>
                <a:lnTo>
                  <a:pt x="1169" y="246"/>
                </a:lnTo>
                <a:lnTo>
                  <a:pt x="1169" y="239"/>
                </a:lnTo>
                <a:lnTo>
                  <a:pt x="1169" y="236"/>
                </a:lnTo>
                <a:lnTo>
                  <a:pt x="1169" y="228"/>
                </a:lnTo>
                <a:lnTo>
                  <a:pt x="1173" y="224"/>
                </a:lnTo>
                <a:lnTo>
                  <a:pt x="1177" y="223"/>
                </a:lnTo>
                <a:lnTo>
                  <a:pt x="1182" y="223"/>
                </a:lnTo>
                <a:lnTo>
                  <a:pt x="1187" y="224"/>
                </a:lnTo>
                <a:lnTo>
                  <a:pt x="1192" y="225"/>
                </a:lnTo>
                <a:lnTo>
                  <a:pt x="1196" y="226"/>
                </a:lnTo>
                <a:lnTo>
                  <a:pt x="1197" y="227"/>
                </a:lnTo>
                <a:lnTo>
                  <a:pt x="1197" y="224"/>
                </a:lnTo>
                <a:lnTo>
                  <a:pt x="1196" y="215"/>
                </a:lnTo>
                <a:lnTo>
                  <a:pt x="1195" y="202"/>
                </a:lnTo>
                <a:lnTo>
                  <a:pt x="1194" y="187"/>
                </a:lnTo>
                <a:lnTo>
                  <a:pt x="1192" y="173"/>
                </a:lnTo>
                <a:lnTo>
                  <a:pt x="1191" y="158"/>
                </a:lnTo>
                <a:lnTo>
                  <a:pt x="1191" y="149"/>
                </a:lnTo>
                <a:lnTo>
                  <a:pt x="1190" y="143"/>
                </a:lnTo>
                <a:lnTo>
                  <a:pt x="1192" y="119"/>
                </a:lnTo>
                <a:lnTo>
                  <a:pt x="1198" y="97"/>
                </a:lnTo>
                <a:lnTo>
                  <a:pt x="1206" y="78"/>
                </a:lnTo>
                <a:lnTo>
                  <a:pt x="1219" y="62"/>
                </a:lnTo>
                <a:lnTo>
                  <a:pt x="1232" y="48"/>
                </a:lnTo>
                <a:lnTo>
                  <a:pt x="1246" y="36"/>
                </a:lnTo>
                <a:lnTo>
                  <a:pt x="1263" y="26"/>
                </a:lnTo>
                <a:lnTo>
                  <a:pt x="1279" y="19"/>
                </a:lnTo>
                <a:lnTo>
                  <a:pt x="1296" y="13"/>
                </a:lnTo>
                <a:lnTo>
                  <a:pt x="1312" y="9"/>
                </a:lnTo>
                <a:lnTo>
                  <a:pt x="1327" y="6"/>
                </a:lnTo>
                <a:lnTo>
                  <a:pt x="1340" y="4"/>
                </a:lnTo>
                <a:lnTo>
                  <a:pt x="1353" y="1"/>
                </a:lnTo>
                <a:lnTo>
                  <a:pt x="1361" y="1"/>
                </a:lnTo>
                <a:lnTo>
                  <a:pt x="1367" y="0"/>
                </a:lnTo>
                <a:lnTo>
                  <a:pt x="136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4" name="Freeform 143"/>
          <p:cNvSpPr>
            <a:spLocks noEditPoints="1"/>
          </p:cNvSpPr>
          <p:nvPr/>
        </p:nvSpPr>
        <p:spPr bwMode="auto">
          <a:xfrm>
            <a:off x="1711618" y="5786534"/>
            <a:ext cx="340066" cy="531620"/>
          </a:xfrm>
          <a:custGeom>
            <a:avLst/>
            <a:gdLst>
              <a:gd name="T0" fmla="*/ 1038 w 2056"/>
              <a:gd name="T1" fmla="*/ 836 h 3212"/>
              <a:gd name="T2" fmla="*/ 1366 w 2056"/>
              <a:gd name="T3" fmla="*/ 1376 h 3212"/>
              <a:gd name="T4" fmla="*/ 1799 w 2056"/>
              <a:gd name="T5" fmla="*/ 1235 h 3212"/>
              <a:gd name="T6" fmla="*/ 1850 w 2056"/>
              <a:gd name="T7" fmla="*/ 1268 h 3212"/>
              <a:gd name="T8" fmla="*/ 1864 w 2056"/>
              <a:gd name="T9" fmla="*/ 1323 h 3212"/>
              <a:gd name="T10" fmla="*/ 1842 w 2056"/>
              <a:gd name="T11" fmla="*/ 1370 h 3212"/>
              <a:gd name="T12" fmla="*/ 1358 w 2056"/>
              <a:gd name="T13" fmla="*/ 1549 h 3212"/>
              <a:gd name="T14" fmla="*/ 1303 w 2056"/>
              <a:gd name="T15" fmla="*/ 1549 h 3212"/>
              <a:gd name="T16" fmla="*/ 1260 w 2056"/>
              <a:gd name="T17" fmla="*/ 1514 h 3212"/>
              <a:gd name="T18" fmla="*/ 1884 w 2056"/>
              <a:gd name="T19" fmla="*/ 2128 h 3212"/>
              <a:gd name="T20" fmla="*/ 1923 w 2056"/>
              <a:gd name="T21" fmla="*/ 2160 h 3212"/>
              <a:gd name="T22" fmla="*/ 2056 w 2056"/>
              <a:gd name="T23" fmla="*/ 3120 h 3212"/>
              <a:gd name="T24" fmla="*/ 2040 w 2056"/>
              <a:gd name="T25" fmla="*/ 3180 h 3212"/>
              <a:gd name="T26" fmla="*/ 1985 w 2056"/>
              <a:gd name="T27" fmla="*/ 3211 h 3212"/>
              <a:gd name="T28" fmla="*/ 1956 w 2056"/>
              <a:gd name="T29" fmla="*/ 3208 h 3212"/>
              <a:gd name="T30" fmla="*/ 1910 w 2056"/>
              <a:gd name="T31" fmla="*/ 3178 h 3212"/>
              <a:gd name="T32" fmla="*/ 1781 w 2056"/>
              <a:gd name="T33" fmla="*/ 2260 h 3212"/>
              <a:gd name="T34" fmla="*/ 964 w 2056"/>
              <a:gd name="T35" fmla="*/ 2806 h 3212"/>
              <a:gd name="T36" fmla="*/ 930 w 2056"/>
              <a:gd name="T37" fmla="*/ 2849 h 3212"/>
              <a:gd name="T38" fmla="*/ 93 w 2056"/>
              <a:gd name="T39" fmla="*/ 3130 h 3212"/>
              <a:gd name="T40" fmla="*/ 42 w 2056"/>
              <a:gd name="T41" fmla="*/ 3121 h 3212"/>
              <a:gd name="T42" fmla="*/ 4 w 2056"/>
              <a:gd name="T43" fmla="*/ 3077 h 3212"/>
              <a:gd name="T44" fmla="*/ 4 w 2056"/>
              <a:gd name="T45" fmla="*/ 3024 h 3212"/>
              <a:gd name="T46" fmla="*/ 37 w 2056"/>
              <a:gd name="T47" fmla="*/ 2983 h 3212"/>
              <a:gd name="T48" fmla="*/ 917 w 2056"/>
              <a:gd name="T49" fmla="*/ 900 h 3212"/>
              <a:gd name="T50" fmla="*/ 943 w 2056"/>
              <a:gd name="T51" fmla="*/ 846 h 3212"/>
              <a:gd name="T52" fmla="*/ 1000 w 2056"/>
              <a:gd name="T53" fmla="*/ 824 h 3212"/>
              <a:gd name="T54" fmla="*/ 1048 w 2056"/>
              <a:gd name="T55" fmla="*/ 4 h 3212"/>
              <a:gd name="T56" fmla="*/ 1183 w 2056"/>
              <a:gd name="T57" fmla="*/ 50 h 3212"/>
              <a:gd name="T58" fmla="*/ 1289 w 2056"/>
              <a:gd name="T59" fmla="*/ 142 h 3212"/>
              <a:gd name="T60" fmla="*/ 1353 w 2056"/>
              <a:gd name="T61" fmla="*/ 269 h 3212"/>
              <a:gd name="T62" fmla="*/ 1362 w 2056"/>
              <a:gd name="T63" fmla="*/ 415 h 3212"/>
              <a:gd name="T64" fmla="*/ 1316 w 2056"/>
              <a:gd name="T65" fmla="*/ 549 h 3212"/>
              <a:gd name="T66" fmla="*/ 1222 w 2056"/>
              <a:gd name="T67" fmla="*/ 654 h 3212"/>
              <a:gd name="T68" fmla="*/ 1096 w 2056"/>
              <a:gd name="T69" fmla="*/ 717 h 3212"/>
              <a:gd name="T70" fmla="*/ 947 w 2056"/>
              <a:gd name="T71" fmla="*/ 726 h 3212"/>
              <a:gd name="T72" fmla="*/ 811 w 2056"/>
              <a:gd name="T73" fmla="*/ 680 h 3212"/>
              <a:gd name="T74" fmla="*/ 706 w 2056"/>
              <a:gd name="T75" fmla="*/ 587 h 3212"/>
              <a:gd name="T76" fmla="*/ 642 w 2056"/>
              <a:gd name="T77" fmla="*/ 462 h 3212"/>
              <a:gd name="T78" fmla="*/ 633 w 2056"/>
              <a:gd name="T79" fmla="*/ 316 h 3212"/>
              <a:gd name="T80" fmla="*/ 680 w 2056"/>
              <a:gd name="T81" fmla="*/ 181 h 3212"/>
              <a:gd name="T82" fmla="*/ 773 w 2056"/>
              <a:gd name="T83" fmla="*/ 76 h 3212"/>
              <a:gd name="T84" fmla="*/ 899 w 2056"/>
              <a:gd name="T85" fmla="*/ 13 h 3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056" h="3212">
                <a:moveTo>
                  <a:pt x="1000" y="824"/>
                </a:moveTo>
                <a:lnTo>
                  <a:pt x="1020" y="827"/>
                </a:lnTo>
                <a:lnTo>
                  <a:pt x="1038" y="836"/>
                </a:lnTo>
                <a:lnTo>
                  <a:pt x="1054" y="848"/>
                </a:lnTo>
                <a:lnTo>
                  <a:pt x="1067" y="865"/>
                </a:lnTo>
                <a:lnTo>
                  <a:pt x="1366" y="1376"/>
                </a:lnTo>
                <a:lnTo>
                  <a:pt x="1757" y="1238"/>
                </a:lnTo>
                <a:lnTo>
                  <a:pt x="1778" y="1234"/>
                </a:lnTo>
                <a:lnTo>
                  <a:pt x="1799" y="1235"/>
                </a:lnTo>
                <a:lnTo>
                  <a:pt x="1819" y="1242"/>
                </a:lnTo>
                <a:lnTo>
                  <a:pt x="1836" y="1252"/>
                </a:lnTo>
                <a:lnTo>
                  <a:pt x="1850" y="1268"/>
                </a:lnTo>
                <a:lnTo>
                  <a:pt x="1860" y="1287"/>
                </a:lnTo>
                <a:lnTo>
                  <a:pt x="1864" y="1305"/>
                </a:lnTo>
                <a:lnTo>
                  <a:pt x="1864" y="1323"/>
                </a:lnTo>
                <a:lnTo>
                  <a:pt x="1860" y="1339"/>
                </a:lnTo>
                <a:lnTo>
                  <a:pt x="1853" y="1355"/>
                </a:lnTo>
                <a:lnTo>
                  <a:pt x="1842" y="1370"/>
                </a:lnTo>
                <a:lnTo>
                  <a:pt x="1828" y="1380"/>
                </a:lnTo>
                <a:lnTo>
                  <a:pt x="1811" y="1389"/>
                </a:lnTo>
                <a:lnTo>
                  <a:pt x="1358" y="1549"/>
                </a:lnTo>
                <a:lnTo>
                  <a:pt x="1339" y="1553"/>
                </a:lnTo>
                <a:lnTo>
                  <a:pt x="1321" y="1553"/>
                </a:lnTo>
                <a:lnTo>
                  <a:pt x="1303" y="1549"/>
                </a:lnTo>
                <a:lnTo>
                  <a:pt x="1286" y="1540"/>
                </a:lnTo>
                <a:lnTo>
                  <a:pt x="1272" y="1529"/>
                </a:lnTo>
                <a:lnTo>
                  <a:pt x="1260" y="1514"/>
                </a:lnTo>
                <a:lnTo>
                  <a:pt x="1063" y="1174"/>
                </a:lnTo>
                <a:lnTo>
                  <a:pt x="1026" y="1799"/>
                </a:lnTo>
                <a:lnTo>
                  <a:pt x="1884" y="2128"/>
                </a:lnTo>
                <a:lnTo>
                  <a:pt x="1899" y="2136"/>
                </a:lnTo>
                <a:lnTo>
                  <a:pt x="1912" y="2147"/>
                </a:lnTo>
                <a:lnTo>
                  <a:pt x="1923" y="2160"/>
                </a:lnTo>
                <a:lnTo>
                  <a:pt x="1931" y="2176"/>
                </a:lnTo>
                <a:lnTo>
                  <a:pt x="1935" y="2192"/>
                </a:lnTo>
                <a:lnTo>
                  <a:pt x="2056" y="3120"/>
                </a:lnTo>
                <a:lnTo>
                  <a:pt x="2056" y="3142"/>
                </a:lnTo>
                <a:lnTo>
                  <a:pt x="2049" y="3162"/>
                </a:lnTo>
                <a:lnTo>
                  <a:pt x="2040" y="3180"/>
                </a:lnTo>
                <a:lnTo>
                  <a:pt x="2025" y="3195"/>
                </a:lnTo>
                <a:lnTo>
                  <a:pt x="2007" y="3204"/>
                </a:lnTo>
                <a:lnTo>
                  <a:pt x="1985" y="3211"/>
                </a:lnTo>
                <a:lnTo>
                  <a:pt x="1980" y="3211"/>
                </a:lnTo>
                <a:lnTo>
                  <a:pt x="1975" y="3212"/>
                </a:lnTo>
                <a:lnTo>
                  <a:pt x="1956" y="3208"/>
                </a:lnTo>
                <a:lnTo>
                  <a:pt x="1938" y="3202"/>
                </a:lnTo>
                <a:lnTo>
                  <a:pt x="1923" y="3192"/>
                </a:lnTo>
                <a:lnTo>
                  <a:pt x="1910" y="3178"/>
                </a:lnTo>
                <a:lnTo>
                  <a:pt x="1901" y="3161"/>
                </a:lnTo>
                <a:lnTo>
                  <a:pt x="1895" y="3142"/>
                </a:lnTo>
                <a:lnTo>
                  <a:pt x="1781" y="2260"/>
                </a:lnTo>
                <a:lnTo>
                  <a:pt x="1015" y="1967"/>
                </a:lnTo>
                <a:lnTo>
                  <a:pt x="967" y="2787"/>
                </a:lnTo>
                <a:lnTo>
                  <a:pt x="964" y="2806"/>
                </a:lnTo>
                <a:lnTo>
                  <a:pt x="957" y="2822"/>
                </a:lnTo>
                <a:lnTo>
                  <a:pt x="945" y="2837"/>
                </a:lnTo>
                <a:lnTo>
                  <a:pt x="930" y="2849"/>
                </a:lnTo>
                <a:lnTo>
                  <a:pt x="912" y="2857"/>
                </a:lnTo>
                <a:lnTo>
                  <a:pt x="106" y="3127"/>
                </a:lnTo>
                <a:lnTo>
                  <a:pt x="93" y="3130"/>
                </a:lnTo>
                <a:lnTo>
                  <a:pt x="81" y="3131"/>
                </a:lnTo>
                <a:lnTo>
                  <a:pt x="61" y="3128"/>
                </a:lnTo>
                <a:lnTo>
                  <a:pt x="42" y="3121"/>
                </a:lnTo>
                <a:lnTo>
                  <a:pt x="25" y="3111"/>
                </a:lnTo>
                <a:lnTo>
                  <a:pt x="13" y="3095"/>
                </a:lnTo>
                <a:lnTo>
                  <a:pt x="4" y="3077"/>
                </a:lnTo>
                <a:lnTo>
                  <a:pt x="0" y="3059"/>
                </a:lnTo>
                <a:lnTo>
                  <a:pt x="0" y="3041"/>
                </a:lnTo>
                <a:lnTo>
                  <a:pt x="4" y="3024"/>
                </a:lnTo>
                <a:lnTo>
                  <a:pt x="13" y="3009"/>
                </a:lnTo>
                <a:lnTo>
                  <a:pt x="23" y="2995"/>
                </a:lnTo>
                <a:lnTo>
                  <a:pt x="37" y="2983"/>
                </a:lnTo>
                <a:lnTo>
                  <a:pt x="54" y="2976"/>
                </a:lnTo>
                <a:lnTo>
                  <a:pt x="809" y="2724"/>
                </a:lnTo>
                <a:lnTo>
                  <a:pt x="917" y="900"/>
                </a:lnTo>
                <a:lnTo>
                  <a:pt x="921" y="879"/>
                </a:lnTo>
                <a:lnTo>
                  <a:pt x="930" y="861"/>
                </a:lnTo>
                <a:lnTo>
                  <a:pt x="943" y="846"/>
                </a:lnTo>
                <a:lnTo>
                  <a:pt x="960" y="833"/>
                </a:lnTo>
                <a:lnTo>
                  <a:pt x="979" y="827"/>
                </a:lnTo>
                <a:lnTo>
                  <a:pt x="1000" y="824"/>
                </a:lnTo>
                <a:close/>
                <a:moveTo>
                  <a:pt x="998" y="0"/>
                </a:moveTo>
                <a:lnTo>
                  <a:pt x="998" y="0"/>
                </a:lnTo>
                <a:lnTo>
                  <a:pt x="1048" y="4"/>
                </a:lnTo>
                <a:lnTo>
                  <a:pt x="1096" y="13"/>
                </a:lnTo>
                <a:lnTo>
                  <a:pt x="1140" y="29"/>
                </a:lnTo>
                <a:lnTo>
                  <a:pt x="1183" y="50"/>
                </a:lnTo>
                <a:lnTo>
                  <a:pt x="1222" y="76"/>
                </a:lnTo>
                <a:lnTo>
                  <a:pt x="1257" y="107"/>
                </a:lnTo>
                <a:lnTo>
                  <a:pt x="1289" y="142"/>
                </a:lnTo>
                <a:lnTo>
                  <a:pt x="1316" y="181"/>
                </a:lnTo>
                <a:lnTo>
                  <a:pt x="1337" y="223"/>
                </a:lnTo>
                <a:lnTo>
                  <a:pt x="1353" y="269"/>
                </a:lnTo>
                <a:lnTo>
                  <a:pt x="1362" y="316"/>
                </a:lnTo>
                <a:lnTo>
                  <a:pt x="1365" y="365"/>
                </a:lnTo>
                <a:lnTo>
                  <a:pt x="1362" y="415"/>
                </a:lnTo>
                <a:lnTo>
                  <a:pt x="1353" y="462"/>
                </a:lnTo>
                <a:lnTo>
                  <a:pt x="1337" y="507"/>
                </a:lnTo>
                <a:lnTo>
                  <a:pt x="1316" y="549"/>
                </a:lnTo>
                <a:lnTo>
                  <a:pt x="1289" y="587"/>
                </a:lnTo>
                <a:lnTo>
                  <a:pt x="1257" y="623"/>
                </a:lnTo>
                <a:lnTo>
                  <a:pt x="1222" y="654"/>
                </a:lnTo>
                <a:lnTo>
                  <a:pt x="1183" y="680"/>
                </a:lnTo>
                <a:lnTo>
                  <a:pt x="1140" y="701"/>
                </a:lnTo>
                <a:lnTo>
                  <a:pt x="1096" y="717"/>
                </a:lnTo>
                <a:lnTo>
                  <a:pt x="1048" y="726"/>
                </a:lnTo>
                <a:lnTo>
                  <a:pt x="998" y="729"/>
                </a:lnTo>
                <a:lnTo>
                  <a:pt x="947" y="726"/>
                </a:lnTo>
                <a:lnTo>
                  <a:pt x="899" y="717"/>
                </a:lnTo>
                <a:lnTo>
                  <a:pt x="855" y="701"/>
                </a:lnTo>
                <a:lnTo>
                  <a:pt x="811" y="680"/>
                </a:lnTo>
                <a:lnTo>
                  <a:pt x="773" y="654"/>
                </a:lnTo>
                <a:lnTo>
                  <a:pt x="737" y="623"/>
                </a:lnTo>
                <a:lnTo>
                  <a:pt x="706" y="587"/>
                </a:lnTo>
                <a:lnTo>
                  <a:pt x="680" y="549"/>
                </a:lnTo>
                <a:lnTo>
                  <a:pt x="658" y="507"/>
                </a:lnTo>
                <a:lnTo>
                  <a:pt x="642" y="462"/>
                </a:lnTo>
                <a:lnTo>
                  <a:pt x="633" y="415"/>
                </a:lnTo>
                <a:lnTo>
                  <a:pt x="630" y="365"/>
                </a:lnTo>
                <a:lnTo>
                  <a:pt x="633" y="316"/>
                </a:lnTo>
                <a:lnTo>
                  <a:pt x="642" y="269"/>
                </a:lnTo>
                <a:lnTo>
                  <a:pt x="658" y="223"/>
                </a:lnTo>
                <a:lnTo>
                  <a:pt x="680" y="181"/>
                </a:lnTo>
                <a:lnTo>
                  <a:pt x="706" y="142"/>
                </a:lnTo>
                <a:lnTo>
                  <a:pt x="737" y="107"/>
                </a:lnTo>
                <a:lnTo>
                  <a:pt x="773" y="76"/>
                </a:lnTo>
                <a:lnTo>
                  <a:pt x="811" y="50"/>
                </a:lnTo>
                <a:lnTo>
                  <a:pt x="855" y="29"/>
                </a:lnTo>
                <a:lnTo>
                  <a:pt x="899" y="13"/>
                </a:lnTo>
                <a:lnTo>
                  <a:pt x="947" y="4"/>
                </a:lnTo>
                <a:lnTo>
                  <a:pt x="99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5" name="Freeform 16"/>
          <p:cNvSpPr>
            <a:spLocks noEditPoints="1"/>
          </p:cNvSpPr>
          <p:nvPr/>
        </p:nvSpPr>
        <p:spPr bwMode="auto">
          <a:xfrm>
            <a:off x="2597610" y="5813774"/>
            <a:ext cx="439070" cy="469204"/>
          </a:xfrm>
          <a:custGeom>
            <a:avLst/>
            <a:gdLst>
              <a:gd name="T0" fmla="*/ 1489 w 3063"/>
              <a:gd name="T1" fmla="*/ 2843 h 3278"/>
              <a:gd name="T2" fmla="*/ 1112 w 3063"/>
              <a:gd name="T3" fmla="*/ 2565 h 3278"/>
              <a:gd name="T4" fmla="*/ 1173 w 3063"/>
              <a:gd name="T5" fmla="*/ 2170 h 3278"/>
              <a:gd name="T6" fmla="*/ 1760 w 3063"/>
              <a:gd name="T7" fmla="*/ 2926 h 3278"/>
              <a:gd name="T8" fmla="*/ 1079 w 3063"/>
              <a:gd name="T9" fmla="*/ 2195 h 3278"/>
              <a:gd name="T10" fmla="*/ 197 w 3063"/>
              <a:gd name="T11" fmla="*/ 2445 h 3278"/>
              <a:gd name="T12" fmla="*/ 733 w 3063"/>
              <a:gd name="T13" fmla="*/ 2616 h 3278"/>
              <a:gd name="T14" fmla="*/ 415 w 3063"/>
              <a:gd name="T15" fmla="*/ 1834 h 3278"/>
              <a:gd name="T16" fmla="*/ 2981 w 3063"/>
              <a:gd name="T17" fmla="*/ 1781 h 3278"/>
              <a:gd name="T18" fmla="*/ 2914 w 3063"/>
              <a:gd name="T19" fmla="*/ 1897 h 3278"/>
              <a:gd name="T20" fmla="*/ 2010 w 3063"/>
              <a:gd name="T21" fmla="*/ 2834 h 3278"/>
              <a:gd name="T22" fmla="*/ 1133 w 3063"/>
              <a:gd name="T23" fmla="*/ 2037 h 3278"/>
              <a:gd name="T24" fmla="*/ 1250 w 3063"/>
              <a:gd name="T25" fmla="*/ 1970 h 3278"/>
              <a:gd name="T26" fmla="*/ 2147 w 3063"/>
              <a:gd name="T27" fmla="*/ 990 h 3278"/>
              <a:gd name="T28" fmla="*/ 3022 w 3063"/>
              <a:gd name="T29" fmla="*/ 1303 h 3278"/>
              <a:gd name="T30" fmla="*/ 2653 w 3063"/>
              <a:gd name="T31" fmla="*/ 1090 h 3278"/>
              <a:gd name="T32" fmla="*/ 2391 w 3063"/>
              <a:gd name="T33" fmla="*/ 923 h 3278"/>
              <a:gd name="T34" fmla="*/ 3042 w 3063"/>
              <a:gd name="T35" fmla="*/ 1669 h 3278"/>
              <a:gd name="T36" fmla="*/ 2321 w 3063"/>
              <a:gd name="T37" fmla="*/ 992 h 3278"/>
              <a:gd name="T38" fmla="*/ 219 w 3063"/>
              <a:gd name="T39" fmla="*/ 893 h 3278"/>
              <a:gd name="T40" fmla="*/ 239 w 3063"/>
              <a:gd name="T41" fmla="*/ 1075 h 3278"/>
              <a:gd name="T42" fmla="*/ 813 w 3063"/>
              <a:gd name="T43" fmla="*/ 1233 h 3278"/>
              <a:gd name="T44" fmla="*/ 1594 w 3063"/>
              <a:gd name="T45" fmla="*/ 1157 h 3278"/>
              <a:gd name="T46" fmla="*/ 1813 w 3063"/>
              <a:gd name="T47" fmla="*/ 995 h 3278"/>
              <a:gd name="T48" fmla="*/ 1623 w 3063"/>
              <a:gd name="T49" fmla="*/ 910 h 3278"/>
              <a:gd name="T50" fmla="*/ 1182 w 3063"/>
              <a:gd name="T51" fmla="*/ 1072 h 3278"/>
              <a:gd name="T52" fmla="*/ 583 w 3063"/>
              <a:gd name="T53" fmla="*/ 1025 h 3278"/>
              <a:gd name="T54" fmla="*/ 316 w 3063"/>
              <a:gd name="T55" fmla="*/ 838 h 3278"/>
              <a:gd name="T56" fmla="*/ 507 w 3063"/>
              <a:gd name="T57" fmla="*/ 842 h 3278"/>
              <a:gd name="T58" fmla="*/ 1057 w 3063"/>
              <a:gd name="T59" fmla="*/ 941 h 3278"/>
              <a:gd name="T60" fmla="*/ 1495 w 3063"/>
              <a:gd name="T61" fmla="*/ 840 h 3278"/>
              <a:gd name="T62" fmla="*/ 1269 w 3063"/>
              <a:gd name="T63" fmla="*/ 570 h 3278"/>
              <a:gd name="T64" fmla="*/ 660 w 3063"/>
              <a:gd name="T65" fmla="*/ 551 h 3278"/>
              <a:gd name="T66" fmla="*/ 669 w 3063"/>
              <a:gd name="T67" fmla="*/ 173 h 3278"/>
              <a:gd name="T68" fmla="*/ 452 w 3063"/>
              <a:gd name="T69" fmla="*/ 299 h 3278"/>
              <a:gd name="T70" fmla="*/ 743 w 3063"/>
              <a:gd name="T71" fmla="*/ 427 h 3278"/>
              <a:gd name="T72" fmla="*/ 1320 w 3063"/>
              <a:gd name="T73" fmla="*/ 418 h 3278"/>
              <a:gd name="T74" fmla="*/ 1539 w 3063"/>
              <a:gd name="T75" fmla="*/ 292 h 3278"/>
              <a:gd name="T76" fmla="*/ 1247 w 3063"/>
              <a:gd name="T77" fmla="*/ 163 h 3278"/>
              <a:gd name="T78" fmla="*/ 1168 w 3063"/>
              <a:gd name="T79" fmla="*/ 12 h 3278"/>
              <a:gd name="T80" fmla="*/ 1609 w 3063"/>
              <a:gd name="T81" fmla="*/ 163 h 3278"/>
              <a:gd name="T82" fmla="*/ 1847 w 3063"/>
              <a:gd name="T83" fmla="*/ 806 h 3278"/>
              <a:gd name="T84" fmla="*/ 1938 w 3063"/>
              <a:gd name="T85" fmla="*/ 1847 h 3278"/>
              <a:gd name="T86" fmla="*/ 1812 w 3063"/>
              <a:gd name="T87" fmla="*/ 1862 h 3278"/>
              <a:gd name="T88" fmla="*/ 1429 w 3063"/>
              <a:gd name="T89" fmla="*/ 1344 h 3278"/>
              <a:gd name="T90" fmla="*/ 688 w 3063"/>
              <a:gd name="T91" fmla="*/ 1359 h 3278"/>
              <a:gd name="T92" fmla="*/ 155 w 3063"/>
              <a:gd name="T93" fmla="*/ 1502 h 3278"/>
              <a:gd name="T94" fmla="*/ 458 w 3063"/>
              <a:gd name="T95" fmla="*/ 1700 h 3278"/>
              <a:gd name="T96" fmla="*/ 1027 w 3063"/>
              <a:gd name="T97" fmla="*/ 1790 h 3278"/>
              <a:gd name="T98" fmla="*/ 966 w 3063"/>
              <a:gd name="T99" fmla="*/ 2771 h 3278"/>
              <a:gd name="T100" fmla="*/ 342 w 3063"/>
              <a:gd name="T101" fmla="*/ 2675 h 3278"/>
              <a:gd name="T102" fmla="*/ 216 w 3063"/>
              <a:gd name="T103" fmla="*/ 2972 h 3278"/>
              <a:gd name="T104" fmla="*/ 790 w 3063"/>
              <a:gd name="T105" fmla="*/ 3131 h 3278"/>
              <a:gd name="T106" fmla="*/ 1531 w 3063"/>
              <a:gd name="T107" fmla="*/ 3067 h 3278"/>
              <a:gd name="T108" fmla="*/ 1817 w 3063"/>
              <a:gd name="T109" fmla="*/ 3000 h 3278"/>
              <a:gd name="T110" fmla="*/ 1592 w 3063"/>
              <a:gd name="T111" fmla="*/ 3195 h 3278"/>
              <a:gd name="T112" fmla="*/ 891 w 3063"/>
              <a:gd name="T113" fmla="*/ 3276 h 3278"/>
              <a:gd name="T114" fmla="*/ 274 w 3063"/>
              <a:gd name="T115" fmla="*/ 3160 h 3278"/>
              <a:gd name="T116" fmla="*/ 0 w 3063"/>
              <a:gd name="T117" fmla="*/ 2869 h 3278"/>
              <a:gd name="T118" fmla="*/ 165 w 3063"/>
              <a:gd name="T119" fmla="*/ 761 h 3278"/>
              <a:gd name="T120" fmla="*/ 414 w 3063"/>
              <a:gd name="T121" fmla="*/ 125 h 3278"/>
              <a:gd name="T122" fmla="*/ 870 w 3063"/>
              <a:gd name="T123" fmla="*/ 5 h 3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063" h="3278">
                <a:moveTo>
                  <a:pt x="1179" y="2479"/>
                </a:moveTo>
                <a:lnTo>
                  <a:pt x="1197" y="2481"/>
                </a:lnTo>
                <a:lnTo>
                  <a:pt x="1214" y="2488"/>
                </a:lnTo>
                <a:lnTo>
                  <a:pt x="1228" y="2499"/>
                </a:lnTo>
                <a:lnTo>
                  <a:pt x="1478" y="2759"/>
                </a:lnTo>
                <a:lnTo>
                  <a:pt x="1490" y="2774"/>
                </a:lnTo>
                <a:lnTo>
                  <a:pt x="1496" y="2791"/>
                </a:lnTo>
                <a:lnTo>
                  <a:pt x="1498" y="2809"/>
                </a:lnTo>
                <a:lnTo>
                  <a:pt x="1496" y="2826"/>
                </a:lnTo>
                <a:lnTo>
                  <a:pt x="1489" y="2843"/>
                </a:lnTo>
                <a:lnTo>
                  <a:pt x="1477" y="2858"/>
                </a:lnTo>
                <a:lnTo>
                  <a:pt x="1463" y="2869"/>
                </a:lnTo>
                <a:lnTo>
                  <a:pt x="1447" y="2876"/>
                </a:lnTo>
                <a:lnTo>
                  <a:pt x="1429" y="2878"/>
                </a:lnTo>
                <a:lnTo>
                  <a:pt x="1411" y="2876"/>
                </a:lnTo>
                <a:lnTo>
                  <a:pt x="1395" y="2868"/>
                </a:lnTo>
                <a:lnTo>
                  <a:pt x="1380" y="2857"/>
                </a:lnTo>
                <a:lnTo>
                  <a:pt x="1129" y="2597"/>
                </a:lnTo>
                <a:lnTo>
                  <a:pt x="1119" y="2581"/>
                </a:lnTo>
                <a:lnTo>
                  <a:pt x="1112" y="2565"/>
                </a:lnTo>
                <a:lnTo>
                  <a:pt x="1110" y="2547"/>
                </a:lnTo>
                <a:lnTo>
                  <a:pt x="1112" y="2529"/>
                </a:lnTo>
                <a:lnTo>
                  <a:pt x="1120" y="2513"/>
                </a:lnTo>
                <a:lnTo>
                  <a:pt x="1131" y="2498"/>
                </a:lnTo>
                <a:lnTo>
                  <a:pt x="1146" y="2487"/>
                </a:lnTo>
                <a:lnTo>
                  <a:pt x="1163" y="2481"/>
                </a:lnTo>
                <a:lnTo>
                  <a:pt x="1179" y="2479"/>
                </a:lnTo>
                <a:close/>
                <a:moveTo>
                  <a:pt x="1139" y="2161"/>
                </a:moveTo>
                <a:lnTo>
                  <a:pt x="1156" y="2163"/>
                </a:lnTo>
                <a:lnTo>
                  <a:pt x="1173" y="2170"/>
                </a:lnTo>
                <a:lnTo>
                  <a:pt x="1188" y="2182"/>
                </a:lnTo>
                <a:lnTo>
                  <a:pt x="1791" y="2808"/>
                </a:lnTo>
                <a:lnTo>
                  <a:pt x="1802" y="2824"/>
                </a:lnTo>
                <a:lnTo>
                  <a:pt x="1809" y="2841"/>
                </a:lnTo>
                <a:lnTo>
                  <a:pt x="1811" y="2859"/>
                </a:lnTo>
                <a:lnTo>
                  <a:pt x="1809" y="2876"/>
                </a:lnTo>
                <a:lnTo>
                  <a:pt x="1801" y="2893"/>
                </a:lnTo>
                <a:lnTo>
                  <a:pt x="1790" y="2908"/>
                </a:lnTo>
                <a:lnTo>
                  <a:pt x="1775" y="2918"/>
                </a:lnTo>
                <a:lnTo>
                  <a:pt x="1760" y="2926"/>
                </a:lnTo>
                <a:lnTo>
                  <a:pt x="1742" y="2928"/>
                </a:lnTo>
                <a:lnTo>
                  <a:pt x="1724" y="2925"/>
                </a:lnTo>
                <a:lnTo>
                  <a:pt x="1707" y="2918"/>
                </a:lnTo>
                <a:lnTo>
                  <a:pt x="1693" y="2907"/>
                </a:lnTo>
                <a:lnTo>
                  <a:pt x="1088" y="2280"/>
                </a:lnTo>
                <a:lnTo>
                  <a:pt x="1078" y="2265"/>
                </a:lnTo>
                <a:lnTo>
                  <a:pt x="1072" y="2248"/>
                </a:lnTo>
                <a:lnTo>
                  <a:pt x="1070" y="2230"/>
                </a:lnTo>
                <a:lnTo>
                  <a:pt x="1072" y="2212"/>
                </a:lnTo>
                <a:lnTo>
                  <a:pt x="1079" y="2195"/>
                </a:lnTo>
                <a:lnTo>
                  <a:pt x="1090" y="2180"/>
                </a:lnTo>
                <a:lnTo>
                  <a:pt x="1105" y="2169"/>
                </a:lnTo>
                <a:lnTo>
                  <a:pt x="1122" y="2163"/>
                </a:lnTo>
                <a:lnTo>
                  <a:pt x="1139" y="2161"/>
                </a:lnTo>
                <a:close/>
                <a:moveTo>
                  <a:pt x="153" y="1717"/>
                </a:moveTo>
                <a:lnTo>
                  <a:pt x="144" y="2364"/>
                </a:lnTo>
                <a:lnTo>
                  <a:pt x="147" y="2383"/>
                </a:lnTo>
                <a:lnTo>
                  <a:pt x="157" y="2403"/>
                </a:lnTo>
                <a:lnTo>
                  <a:pt x="174" y="2424"/>
                </a:lnTo>
                <a:lnTo>
                  <a:pt x="197" y="2445"/>
                </a:lnTo>
                <a:lnTo>
                  <a:pt x="225" y="2466"/>
                </a:lnTo>
                <a:lnTo>
                  <a:pt x="259" y="2487"/>
                </a:lnTo>
                <a:lnTo>
                  <a:pt x="300" y="2507"/>
                </a:lnTo>
                <a:lnTo>
                  <a:pt x="347" y="2527"/>
                </a:lnTo>
                <a:lnTo>
                  <a:pt x="398" y="2546"/>
                </a:lnTo>
                <a:lnTo>
                  <a:pt x="455" y="2563"/>
                </a:lnTo>
                <a:lnTo>
                  <a:pt x="518" y="2579"/>
                </a:lnTo>
                <a:lnTo>
                  <a:pt x="584" y="2594"/>
                </a:lnTo>
                <a:lnTo>
                  <a:pt x="657" y="2607"/>
                </a:lnTo>
                <a:lnTo>
                  <a:pt x="733" y="2616"/>
                </a:lnTo>
                <a:lnTo>
                  <a:pt x="813" y="2625"/>
                </a:lnTo>
                <a:lnTo>
                  <a:pt x="898" y="2630"/>
                </a:lnTo>
                <a:lnTo>
                  <a:pt x="907" y="1908"/>
                </a:lnTo>
                <a:lnTo>
                  <a:pt x="832" y="1904"/>
                </a:lnTo>
                <a:lnTo>
                  <a:pt x="758" y="1897"/>
                </a:lnTo>
                <a:lnTo>
                  <a:pt x="686" y="1889"/>
                </a:lnTo>
                <a:lnTo>
                  <a:pt x="615" y="1878"/>
                </a:lnTo>
                <a:lnTo>
                  <a:pt x="546" y="1865"/>
                </a:lnTo>
                <a:lnTo>
                  <a:pt x="479" y="1851"/>
                </a:lnTo>
                <a:lnTo>
                  <a:pt x="415" y="1834"/>
                </a:lnTo>
                <a:lnTo>
                  <a:pt x="354" y="1815"/>
                </a:lnTo>
                <a:lnTo>
                  <a:pt x="297" y="1792"/>
                </a:lnTo>
                <a:lnTo>
                  <a:pt x="245" y="1769"/>
                </a:lnTo>
                <a:lnTo>
                  <a:pt x="196" y="1745"/>
                </a:lnTo>
                <a:lnTo>
                  <a:pt x="153" y="1717"/>
                </a:lnTo>
                <a:close/>
                <a:moveTo>
                  <a:pt x="2182" y="981"/>
                </a:moveTo>
                <a:lnTo>
                  <a:pt x="2200" y="983"/>
                </a:lnTo>
                <a:lnTo>
                  <a:pt x="2215" y="991"/>
                </a:lnTo>
                <a:lnTo>
                  <a:pt x="2230" y="1002"/>
                </a:lnTo>
                <a:lnTo>
                  <a:pt x="2981" y="1781"/>
                </a:lnTo>
                <a:lnTo>
                  <a:pt x="2992" y="1797"/>
                </a:lnTo>
                <a:lnTo>
                  <a:pt x="2998" y="1814"/>
                </a:lnTo>
                <a:lnTo>
                  <a:pt x="3000" y="1830"/>
                </a:lnTo>
                <a:lnTo>
                  <a:pt x="2998" y="1848"/>
                </a:lnTo>
                <a:lnTo>
                  <a:pt x="2991" y="1865"/>
                </a:lnTo>
                <a:lnTo>
                  <a:pt x="2980" y="1880"/>
                </a:lnTo>
                <a:lnTo>
                  <a:pt x="2965" y="1891"/>
                </a:lnTo>
                <a:lnTo>
                  <a:pt x="2949" y="1898"/>
                </a:lnTo>
                <a:lnTo>
                  <a:pt x="2931" y="1899"/>
                </a:lnTo>
                <a:lnTo>
                  <a:pt x="2914" y="1897"/>
                </a:lnTo>
                <a:lnTo>
                  <a:pt x="2897" y="1891"/>
                </a:lnTo>
                <a:lnTo>
                  <a:pt x="2882" y="1879"/>
                </a:lnTo>
                <a:lnTo>
                  <a:pt x="2555" y="1539"/>
                </a:lnTo>
                <a:lnTo>
                  <a:pt x="1673" y="2411"/>
                </a:lnTo>
                <a:lnTo>
                  <a:pt x="2001" y="2751"/>
                </a:lnTo>
                <a:lnTo>
                  <a:pt x="2011" y="2766"/>
                </a:lnTo>
                <a:lnTo>
                  <a:pt x="2018" y="2783"/>
                </a:lnTo>
                <a:lnTo>
                  <a:pt x="2020" y="2801"/>
                </a:lnTo>
                <a:lnTo>
                  <a:pt x="2018" y="2818"/>
                </a:lnTo>
                <a:lnTo>
                  <a:pt x="2010" y="2834"/>
                </a:lnTo>
                <a:lnTo>
                  <a:pt x="1999" y="2849"/>
                </a:lnTo>
                <a:lnTo>
                  <a:pt x="1984" y="2861"/>
                </a:lnTo>
                <a:lnTo>
                  <a:pt x="1969" y="2867"/>
                </a:lnTo>
                <a:lnTo>
                  <a:pt x="1951" y="2869"/>
                </a:lnTo>
                <a:lnTo>
                  <a:pt x="1933" y="2867"/>
                </a:lnTo>
                <a:lnTo>
                  <a:pt x="1916" y="2860"/>
                </a:lnTo>
                <a:lnTo>
                  <a:pt x="1902" y="2848"/>
                </a:lnTo>
                <a:lnTo>
                  <a:pt x="1151" y="2069"/>
                </a:lnTo>
                <a:lnTo>
                  <a:pt x="1140" y="2054"/>
                </a:lnTo>
                <a:lnTo>
                  <a:pt x="1133" y="2037"/>
                </a:lnTo>
                <a:lnTo>
                  <a:pt x="1131" y="2019"/>
                </a:lnTo>
                <a:lnTo>
                  <a:pt x="1134" y="2001"/>
                </a:lnTo>
                <a:lnTo>
                  <a:pt x="1141" y="1984"/>
                </a:lnTo>
                <a:lnTo>
                  <a:pt x="1152" y="1969"/>
                </a:lnTo>
                <a:lnTo>
                  <a:pt x="1167" y="1959"/>
                </a:lnTo>
                <a:lnTo>
                  <a:pt x="1183" y="1952"/>
                </a:lnTo>
                <a:lnTo>
                  <a:pt x="1201" y="1950"/>
                </a:lnTo>
                <a:lnTo>
                  <a:pt x="1219" y="1952"/>
                </a:lnTo>
                <a:lnTo>
                  <a:pt x="1236" y="1960"/>
                </a:lnTo>
                <a:lnTo>
                  <a:pt x="1250" y="1970"/>
                </a:lnTo>
                <a:lnTo>
                  <a:pt x="1577" y="2311"/>
                </a:lnTo>
                <a:lnTo>
                  <a:pt x="2459" y="1439"/>
                </a:lnTo>
                <a:lnTo>
                  <a:pt x="2132" y="1100"/>
                </a:lnTo>
                <a:lnTo>
                  <a:pt x="2120" y="1085"/>
                </a:lnTo>
                <a:lnTo>
                  <a:pt x="2114" y="1068"/>
                </a:lnTo>
                <a:lnTo>
                  <a:pt x="2112" y="1050"/>
                </a:lnTo>
                <a:lnTo>
                  <a:pt x="2115" y="1032"/>
                </a:lnTo>
                <a:lnTo>
                  <a:pt x="2121" y="1015"/>
                </a:lnTo>
                <a:lnTo>
                  <a:pt x="2133" y="1001"/>
                </a:lnTo>
                <a:lnTo>
                  <a:pt x="2147" y="990"/>
                </a:lnTo>
                <a:lnTo>
                  <a:pt x="2164" y="983"/>
                </a:lnTo>
                <a:lnTo>
                  <a:pt x="2182" y="981"/>
                </a:lnTo>
                <a:close/>
                <a:moveTo>
                  <a:pt x="2704" y="973"/>
                </a:moveTo>
                <a:lnTo>
                  <a:pt x="2721" y="975"/>
                </a:lnTo>
                <a:lnTo>
                  <a:pt x="2737" y="981"/>
                </a:lnTo>
                <a:lnTo>
                  <a:pt x="2752" y="993"/>
                </a:lnTo>
                <a:lnTo>
                  <a:pt x="3003" y="1252"/>
                </a:lnTo>
                <a:lnTo>
                  <a:pt x="3014" y="1268"/>
                </a:lnTo>
                <a:lnTo>
                  <a:pt x="3020" y="1285"/>
                </a:lnTo>
                <a:lnTo>
                  <a:pt x="3022" y="1303"/>
                </a:lnTo>
                <a:lnTo>
                  <a:pt x="3019" y="1320"/>
                </a:lnTo>
                <a:lnTo>
                  <a:pt x="3013" y="1337"/>
                </a:lnTo>
                <a:lnTo>
                  <a:pt x="3002" y="1352"/>
                </a:lnTo>
                <a:lnTo>
                  <a:pt x="2987" y="1362"/>
                </a:lnTo>
                <a:lnTo>
                  <a:pt x="2970" y="1370"/>
                </a:lnTo>
                <a:lnTo>
                  <a:pt x="2952" y="1372"/>
                </a:lnTo>
                <a:lnTo>
                  <a:pt x="2936" y="1369"/>
                </a:lnTo>
                <a:lnTo>
                  <a:pt x="2918" y="1362"/>
                </a:lnTo>
                <a:lnTo>
                  <a:pt x="2903" y="1351"/>
                </a:lnTo>
                <a:lnTo>
                  <a:pt x="2653" y="1090"/>
                </a:lnTo>
                <a:lnTo>
                  <a:pt x="2643" y="1075"/>
                </a:lnTo>
                <a:lnTo>
                  <a:pt x="2636" y="1058"/>
                </a:lnTo>
                <a:lnTo>
                  <a:pt x="2634" y="1040"/>
                </a:lnTo>
                <a:lnTo>
                  <a:pt x="2637" y="1023"/>
                </a:lnTo>
                <a:lnTo>
                  <a:pt x="2643" y="1007"/>
                </a:lnTo>
                <a:lnTo>
                  <a:pt x="2655" y="992"/>
                </a:lnTo>
                <a:lnTo>
                  <a:pt x="2670" y="981"/>
                </a:lnTo>
                <a:lnTo>
                  <a:pt x="2686" y="975"/>
                </a:lnTo>
                <a:lnTo>
                  <a:pt x="2704" y="973"/>
                </a:lnTo>
                <a:close/>
                <a:moveTo>
                  <a:pt x="2391" y="923"/>
                </a:moveTo>
                <a:lnTo>
                  <a:pt x="2409" y="926"/>
                </a:lnTo>
                <a:lnTo>
                  <a:pt x="2424" y="932"/>
                </a:lnTo>
                <a:lnTo>
                  <a:pt x="2439" y="944"/>
                </a:lnTo>
                <a:lnTo>
                  <a:pt x="3043" y="1571"/>
                </a:lnTo>
                <a:lnTo>
                  <a:pt x="3054" y="1586"/>
                </a:lnTo>
                <a:lnTo>
                  <a:pt x="3061" y="1603"/>
                </a:lnTo>
                <a:lnTo>
                  <a:pt x="3063" y="1621"/>
                </a:lnTo>
                <a:lnTo>
                  <a:pt x="3060" y="1638"/>
                </a:lnTo>
                <a:lnTo>
                  <a:pt x="3054" y="1655"/>
                </a:lnTo>
                <a:lnTo>
                  <a:pt x="3042" y="1669"/>
                </a:lnTo>
                <a:lnTo>
                  <a:pt x="3028" y="1681"/>
                </a:lnTo>
                <a:lnTo>
                  <a:pt x="3011" y="1687"/>
                </a:lnTo>
                <a:lnTo>
                  <a:pt x="2994" y="1690"/>
                </a:lnTo>
                <a:lnTo>
                  <a:pt x="2976" y="1687"/>
                </a:lnTo>
                <a:lnTo>
                  <a:pt x="2960" y="1680"/>
                </a:lnTo>
                <a:lnTo>
                  <a:pt x="2945" y="1668"/>
                </a:lnTo>
                <a:lnTo>
                  <a:pt x="2341" y="1041"/>
                </a:lnTo>
                <a:lnTo>
                  <a:pt x="2329" y="1027"/>
                </a:lnTo>
                <a:lnTo>
                  <a:pt x="2323" y="1010"/>
                </a:lnTo>
                <a:lnTo>
                  <a:pt x="2321" y="992"/>
                </a:lnTo>
                <a:lnTo>
                  <a:pt x="2324" y="975"/>
                </a:lnTo>
                <a:lnTo>
                  <a:pt x="2330" y="958"/>
                </a:lnTo>
                <a:lnTo>
                  <a:pt x="2342" y="943"/>
                </a:lnTo>
                <a:lnTo>
                  <a:pt x="2356" y="931"/>
                </a:lnTo>
                <a:lnTo>
                  <a:pt x="2373" y="925"/>
                </a:lnTo>
                <a:lnTo>
                  <a:pt x="2391" y="923"/>
                </a:lnTo>
                <a:close/>
                <a:moveTo>
                  <a:pt x="316" y="838"/>
                </a:moveTo>
                <a:lnTo>
                  <a:pt x="277" y="856"/>
                </a:lnTo>
                <a:lnTo>
                  <a:pt x="245" y="875"/>
                </a:lnTo>
                <a:lnTo>
                  <a:pt x="219" y="893"/>
                </a:lnTo>
                <a:lnTo>
                  <a:pt x="197" y="911"/>
                </a:lnTo>
                <a:lnTo>
                  <a:pt x="181" y="929"/>
                </a:lnTo>
                <a:lnTo>
                  <a:pt x="169" y="946"/>
                </a:lnTo>
                <a:lnTo>
                  <a:pt x="163" y="961"/>
                </a:lnTo>
                <a:lnTo>
                  <a:pt x="160" y="975"/>
                </a:lnTo>
                <a:lnTo>
                  <a:pt x="163" y="994"/>
                </a:lnTo>
                <a:lnTo>
                  <a:pt x="174" y="1013"/>
                </a:lnTo>
                <a:lnTo>
                  <a:pt x="189" y="1034"/>
                </a:lnTo>
                <a:lnTo>
                  <a:pt x="211" y="1054"/>
                </a:lnTo>
                <a:lnTo>
                  <a:pt x="239" y="1075"/>
                </a:lnTo>
                <a:lnTo>
                  <a:pt x="273" y="1095"/>
                </a:lnTo>
                <a:lnTo>
                  <a:pt x="313" y="1116"/>
                </a:lnTo>
                <a:lnTo>
                  <a:pt x="358" y="1135"/>
                </a:lnTo>
                <a:lnTo>
                  <a:pt x="409" y="1154"/>
                </a:lnTo>
                <a:lnTo>
                  <a:pt x="464" y="1172"/>
                </a:lnTo>
                <a:lnTo>
                  <a:pt x="525" y="1188"/>
                </a:lnTo>
                <a:lnTo>
                  <a:pt x="590" y="1201"/>
                </a:lnTo>
                <a:lnTo>
                  <a:pt x="660" y="1214"/>
                </a:lnTo>
                <a:lnTo>
                  <a:pt x="735" y="1225"/>
                </a:lnTo>
                <a:lnTo>
                  <a:pt x="813" y="1233"/>
                </a:lnTo>
                <a:lnTo>
                  <a:pt x="897" y="1238"/>
                </a:lnTo>
                <a:lnTo>
                  <a:pt x="984" y="1241"/>
                </a:lnTo>
                <a:lnTo>
                  <a:pt x="1070" y="1241"/>
                </a:lnTo>
                <a:lnTo>
                  <a:pt x="1153" y="1237"/>
                </a:lnTo>
                <a:lnTo>
                  <a:pt x="1235" y="1231"/>
                </a:lnTo>
                <a:lnTo>
                  <a:pt x="1314" y="1221"/>
                </a:lnTo>
                <a:lnTo>
                  <a:pt x="1389" y="1210"/>
                </a:lnTo>
                <a:lnTo>
                  <a:pt x="1463" y="1195"/>
                </a:lnTo>
                <a:lnTo>
                  <a:pt x="1531" y="1177"/>
                </a:lnTo>
                <a:lnTo>
                  <a:pt x="1594" y="1157"/>
                </a:lnTo>
                <a:lnTo>
                  <a:pt x="1639" y="1140"/>
                </a:lnTo>
                <a:lnTo>
                  <a:pt x="1679" y="1123"/>
                </a:lnTo>
                <a:lnTo>
                  <a:pt x="1712" y="1105"/>
                </a:lnTo>
                <a:lnTo>
                  <a:pt x="1741" y="1087"/>
                </a:lnTo>
                <a:lnTo>
                  <a:pt x="1764" y="1070"/>
                </a:lnTo>
                <a:lnTo>
                  <a:pt x="1781" y="1053"/>
                </a:lnTo>
                <a:lnTo>
                  <a:pt x="1795" y="1036"/>
                </a:lnTo>
                <a:lnTo>
                  <a:pt x="1806" y="1021"/>
                </a:lnTo>
                <a:lnTo>
                  <a:pt x="1811" y="1008"/>
                </a:lnTo>
                <a:lnTo>
                  <a:pt x="1813" y="995"/>
                </a:lnTo>
                <a:lnTo>
                  <a:pt x="1811" y="981"/>
                </a:lnTo>
                <a:lnTo>
                  <a:pt x="1804" y="965"/>
                </a:lnTo>
                <a:lnTo>
                  <a:pt x="1794" y="949"/>
                </a:lnTo>
                <a:lnTo>
                  <a:pt x="1778" y="931"/>
                </a:lnTo>
                <a:lnTo>
                  <a:pt x="1757" y="912"/>
                </a:lnTo>
                <a:lnTo>
                  <a:pt x="1730" y="893"/>
                </a:lnTo>
                <a:lnTo>
                  <a:pt x="1698" y="873"/>
                </a:lnTo>
                <a:lnTo>
                  <a:pt x="1659" y="853"/>
                </a:lnTo>
                <a:lnTo>
                  <a:pt x="1645" y="883"/>
                </a:lnTo>
                <a:lnTo>
                  <a:pt x="1623" y="910"/>
                </a:lnTo>
                <a:lnTo>
                  <a:pt x="1596" y="936"/>
                </a:lnTo>
                <a:lnTo>
                  <a:pt x="1565" y="958"/>
                </a:lnTo>
                <a:lnTo>
                  <a:pt x="1528" y="980"/>
                </a:lnTo>
                <a:lnTo>
                  <a:pt x="1489" y="999"/>
                </a:lnTo>
                <a:lnTo>
                  <a:pt x="1445" y="1016"/>
                </a:lnTo>
                <a:lnTo>
                  <a:pt x="1397" y="1031"/>
                </a:lnTo>
                <a:lnTo>
                  <a:pt x="1347" y="1045"/>
                </a:lnTo>
                <a:lnTo>
                  <a:pt x="1294" y="1055"/>
                </a:lnTo>
                <a:lnTo>
                  <a:pt x="1239" y="1065"/>
                </a:lnTo>
                <a:lnTo>
                  <a:pt x="1182" y="1072"/>
                </a:lnTo>
                <a:lnTo>
                  <a:pt x="1125" y="1077"/>
                </a:lnTo>
                <a:lnTo>
                  <a:pt x="1066" y="1081"/>
                </a:lnTo>
                <a:lnTo>
                  <a:pt x="1007" y="1082"/>
                </a:lnTo>
                <a:lnTo>
                  <a:pt x="985" y="1082"/>
                </a:lnTo>
                <a:lnTo>
                  <a:pt x="913" y="1079"/>
                </a:lnTo>
                <a:lnTo>
                  <a:pt x="841" y="1073"/>
                </a:lnTo>
                <a:lnTo>
                  <a:pt x="772" y="1066"/>
                </a:lnTo>
                <a:lnTo>
                  <a:pt x="706" y="1054"/>
                </a:lnTo>
                <a:lnTo>
                  <a:pt x="642" y="1040"/>
                </a:lnTo>
                <a:lnTo>
                  <a:pt x="583" y="1025"/>
                </a:lnTo>
                <a:lnTo>
                  <a:pt x="528" y="1005"/>
                </a:lnTo>
                <a:lnTo>
                  <a:pt x="486" y="988"/>
                </a:lnTo>
                <a:lnTo>
                  <a:pt x="450" y="970"/>
                </a:lnTo>
                <a:lnTo>
                  <a:pt x="418" y="951"/>
                </a:lnTo>
                <a:lnTo>
                  <a:pt x="391" y="932"/>
                </a:lnTo>
                <a:lnTo>
                  <a:pt x="369" y="913"/>
                </a:lnTo>
                <a:lnTo>
                  <a:pt x="350" y="894"/>
                </a:lnTo>
                <a:lnTo>
                  <a:pt x="336" y="875"/>
                </a:lnTo>
                <a:lnTo>
                  <a:pt x="324" y="856"/>
                </a:lnTo>
                <a:lnTo>
                  <a:pt x="316" y="838"/>
                </a:lnTo>
                <a:close/>
                <a:moveTo>
                  <a:pt x="446" y="473"/>
                </a:moveTo>
                <a:lnTo>
                  <a:pt x="444" y="727"/>
                </a:lnTo>
                <a:lnTo>
                  <a:pt x="445" y="741"/>
                </a:lnTo>
                <a:lnTo>
                  <a:pt x="443" y="753"/>
                </a:lnTo>
                <a:lnTo>
                  <a:pt x="442" y="780"/>
                </a:lnTo>
                <a:lnTo>
                  <a:pt x="445" y="788"/>
                </a:lnTo>
                <a:lnTo>
                  <a:pt x="452" y="800"/>
                </a:lnTo>
                <a:lnTo>
                  <a:pt x="464" y="813"/>
                </a:lnTo>
                <a:lnTo>
                  <a:pt x="483" y="828"/>
                </a:lnTo>
                <a:lnTo>
                  <a:pt x="507" y="842"/>
                </a:lnTo>
                <a:lnTo>
                  <a:pt x="538" y="858"/>
                </a:lnTo>
                <a:lnTo>
                  <a:pt x="576" y="874"/>
                </a:lnTo>
                <a:lnTo>
                  <a:pt x="625" y="891"/>
                </a:lnTo>
                <a:lnTo>
                  <a:pt x="677" y="905"/>
                </a:lnTo>
                <a:lnTo>
                  <a:pt x="734" y="918"/>
                </a:lnTo>
                <a:lnTo>
                  <a:pt x="794" y="927"/>
                </a:lnTo>
                <a:lnTo>
                  <a:pt x="856" y="934"/>
                </a:lnTo>
                <a:lnTo>
                  <a:pt x="921" y="940"/>
                </a:lnTo>
                <a:lnTo>
                  <a:pt x="987" y="942"/>
                </a:lnTo>
                <a:lnTo>
                  <a:pt x="1057" y="941"/>
                </a:lnTo>
                <a:lnTo>
                  <a:pt x="1123" y="938"/>
                </a:lnTo>
                <a:lnTo>
                  <a:pt x="1183" y="932"/>
                </a:lnTo>
                <a:lnTo>
                  <a:pt x="1239" y="925"/>
                </a:lnTo>
                <a:lnTo>
                  <a:pt x="1290" y="915"/>
                </a:lnTo>
                <a:lnTo>
                  <a:pt x="1336" y="905"/>
                </a:lnTo>
                <a:lnTo>
                  <a:pt x="1378" y="893"/>
                </a:lnTo>
                <a:lnTo>
                  <a:pt x="1415" y="880"/>
                </a:lnTo>
                <a:lnTo>
                  <a:pt x="1446" y="867"/>
                </a:lnTo>
                <a:lnTo>
                  <a:pt x="1473" y="854"/>
                </a:lnTo>
                <a:lnTo>
                  <a:pt x="1495" y="840"/>
                </a:lnTo>
                <a:lnTo>
                  <a:pt x="1513" y="828"/>
                </a:lnTo>
                <a:lnTo>
                  <a:pt x="1525" y="815"/>
                </a:lnTo>
                <a:lnTo>
                  <a:pt x="1533" y="804"/>
                </a:lnTo>
                <a:lnTo>
                  <a:pt x="1535" y="794"/>
                </a:lnTo>
                <a:lnTo>
                  <a:pt x="1539" y="486"/>
                </a:lnTo>
                <a:lnTo>
                  <a:pt x="1493" y="509"/>
                </a:lnTo>
                <a:lnTo>
                  <a:pt x="1443" y="528"/>
                </a:lnTo>
                <a:lnTo>
                  <a:pt x="1388" y="545"/>
                </a:lnTo>
                <a:lnTo>
                  <a:pt x="1330" y="559"/>
                </a:lnTo>
                <a:lnTo>
                  <a:pt x="1269" y="570"/>
                </a:lnTo>
                <a:lnTo>
                  <a:pt x="1206" y="579"/>
                </a:lnTo>
                <a:lnTo>
                  <a:pt x="1143" y="585"/>
                </a:lnTo>
                <a:lnTo>
                  <a:pt x="1078" y="588"/>
                </a:lnTo>
                <a:lnTo>
                  <a:pt x="1013" y="590"/>
                </a:lnTo>
                <a:lnTo>
                  <a:pt x="992" y="589"/>
                </a:lnTo>
                <a:lnTo>
                  <a:pt x="923" y="587"/>
                </a:lnTo>
                <a:lnTo>
                  <a:pt x="855" y="582"/>
                </a:lnTo>
                <a:lnTo>
                  <a:pt x="787" y="574"/>
                </a:lnTo>
                <a:lnTo>
                  <a:pt x="722" y="564"/>
                </a:lnTo>
                <a:lnTo>
                  <a:pt x="660" y="551"/>
                </a:lnTo>
                <a:lnTo>
                  <a:pt x="600" y="535"/>
                </a:lnTo>
                <a:lnTo>
                  <a:pt x="545" y="517"/>
                </a:lnTo>
                <a:lnTo>
                  <a:pt x="493" y="496"/>
                </a:lnTo>
                <a:lnTo>
                  <a:pt x="446" y="473"/>
                </a:lnTo>
                <a:close/>
                <a:moveTo>
                  <a:pt x="978" y="141"/>
                </a:moveTo>
                <a:lnTo>
                  <a:pt x="905" y="142"/>
                </a:lnTo>
                <a:lnTo>
                  <a:pt x="838" y="147"/>
                </a:lnTo>
                <a:lnTo>
                  <a:pt x="777" y="154"/>
                </a:lnTo>
                <a:lnTo>
                  <a:pt x="720" y="162"/>
                </a:lnTo>
                <a:lnTo>
                  <a:pt x="669" y="173"/>
                </a:lnTo>
                <a:lnTo>
                  <a:pt x="624" y="185"/>
                </a:lnTo>
                <a:lnTo>
                  <a:pt x="583" y="198"/>
                </a:lnTo>
                <a:lnTo>
                  <a:pt x="548" y="212"/>
                </a:lnTo>
                <a:lnTo>
                  <a:pt x="518" y="226"/>
                </a:lnTo>
                <a:lnTo>
                  <a:pt x="493" y="240"/>
                </a:lnTo>
                <a:lnTo>
                  <a:pt x="474" y="253"/>
                </a:lnTo>
                <a:lnTo>
                  <a:pt x="460" y="266"/>
                </a:lnTo>
                <a:lnTo>
                  <a:pt x="452" y="279"/>
                </a:lnTo>
                <a:lnTo>
                  <a:pt x="450" y="288"/>
                </a:lnTo>
                <a:lnTo>
                  <a:pt x="452" y="299"/>
                </a:lnTo>
                <a:lnTo>
                  <a:pt x="459" y="311"/>
                </a:lnTo>
                <a:lnTo>
                  <a:pt x="472" y="322"/>
                </a:lnTo>
                <a:lnTo>
                  <a:pt x="488" y="336"/>
                </a:lnTo>
                <a:lnTo>
                  <a:pt x="510" y="350"/>
                </a:lnTo>
                <a:lnTo>
                  <a:pt x="537" y="364"/>
                </a:lnTo>
                <a:lnTo>
                  <a:pt x="569" y="377"/>
                </a:lnTo>
                <a:lnTo>
                  <a:pt x="605" y="391"/>
                </a:lnTo>
                <a:lnTo>
                  <a:pt x="646" y="404"/>
                </a:lnTo>
                <a:lnTo>
                  <a:pt x="692" y="417"/>
                </a:lnTo>
                <a:lnTo>
                  <a:pt x="743" y="427"/>
                </a:lnTo>
                <a:lnTo>
                  <a:pt x="799" y="436"/>
                </a:lnTo>
                <a:lnTo>
                  <a:pt x="858" y="443"/>
                </a:lnTo>
                <a:lnTo>
                  <a:pt x="923" y="447"/>
                </a:lnTo>
                <a:lnTo>
                  <a:pt x="993" y="449"/>
                </a:lnTo>
                <a:lnTo>
                  <a:pt x="1013" y="449"/>
                </a:lnTo>
                <a:lnTo>
                  <a:pt x="1085" y="448"/>
                </a:lnTo>
                <a:lnTo>
                  <a:pt x="1152" y="444"/>
                </a:lnTo>
                <a:lnTo>
                  <a:pt x="1214" y="437"/>
                </a:lnTo>
                <a:lnTo>
                  <a:pt x="1270" y="428"/>
                </a:lnTo>
                <a:lnTo>
                  <a:pt x="1320" y="418"/>
                </a:lnTo>
                <a:lnTo>
                  <a:pt x="1366" y="406"/>
                </a:lnTo>
                <a:lnTo>
                  <a:pt x="1407" y="392"/>
                </a:lnTo>
                <a:lnTo>
                  <a:pt x="1443" y="378"/>
                </a:lnTo>
                <a:lnTo>
                  <a:pt x="1472" y="365"/>
                </a:lnTo>
                <a:lnTo>
                  <a:pt x="1497" y="351"/>
                </a:lnTo>
                <a:lnTo>
                  <a:pt x="1516" y="337"/>
                </a:lnTo>
                <a:lnTo>
                  <a:pt x="1530" y="324"/>
                </a:lnTo>
                <a:lnTo>
                  <a:pt x="1538" y="312"/>
                </a:lnTo>
                <a:lnTo>
                  <a:pt x="1541" y="302"/>
                </a:lnTo>
                <a:lnTo>
                  <a:pt x="1539" y="292"/>
                </a:lnTo>
                <a:lnTo>
                  <a:pt x="1532" y="280"/>
                </a:lnTo>
                <a:lnTo>
                  <a:pt x="1519" y="268"/>
                </a:lnTo>
                <a:lnTo>
                  <a:pt x="1502" y="255"/>
                </a:lnTo>
                <a:lnTo>
                  <a:pt x="1480" y="241"/>
                </a:lnTo>
                <a:lnTo>
                  <a:pt x="1453" y="227"/>
                </a:lnTo>
                <a:lnTo>
                  <a:pt x="1422" y="213"/>
                </a:lnTo>
                <a:lnTo>
                  <a:pt x="1385" y="199"/>
                </a:lnTo>
                <a:lnTo>
                  <a:pt x="1344" y="187"/>
                </a:lnTo>
                <a:lnTo>
                  <a:pt x="1298" y="174"/>
                </a:lnTo>
                <a:lnTo>
                  <a:pt x="1247" y="163"/>
                </a:lnTo>
                <a:lnTo>
                  <a:pt x="1192" y="155"/>
                </a:lnTo>
                <a:lnTo>
                  <a:pt x="1131" y="148"/>
                </a:lnTo>
                <a:lnTo>
                  <a:pt x="1066" y="143"/>
                </a:lnTo>
                <a:lnTo>
                  <a:pt x="996" y="141"/>
                </a:lnTo>
                <a:lnTo>
                  <a:pt x="978" y="141"/>
                </a:lnTo>
                <a:close/>
                <a:moveTo>
                  <a:pt x="978" y="0"/>
                </a:moveTo>
                <a:lnTo>
                  <a:pt x="998" y="0"/>
                </a:lnTo>
                <a:lnTo>
                  <a:pt x="1055" y="2"/>
                </a:lnTo>
                <a:lnTo>
                  <a:pt x="1111" y="6"/>
                </a:lnTo>
                <a:lnTo>
                  <a:pt x="1168" y="12"/>
                </a:lnTo>
                <a:lnTo>
                  <a:pt x="1222" y="18"/>
                </a:lnTo>
                <a:lnTo>
                  <a:pt x="1275" y="28"/>
                </a:lnTo>
                <a:lnTo>
                  <a:pt x="1327" y="38"/>
                </a:lnTo>
                <a:lnTo>
                  <a:pt x="1377" y="51"/>
                </a:lnTo>
                <a:lnTo>
                  <a:pt x="1423" y="66"/>
                </a:lnTo>
                <a:lnTo>
                  <a:pt x="1468" y="82"/>
                </a:lnTo>
                <a:lnTo>
                  <a:pt x="1509" y="100"/>
                </a:lnTo>
                <a:lnTo>
                  <a:pt x="1546" y="119"/>
                </a:lnTo>
                <a:lnTo>
                  <a:pt x="1580" y="140"/>
                </a:lnTo>
                <a:lnTo>
                  <a:pt x="1609" y="163"/>
                </a:lnTo>
                <a:lnTo>
                  <a:pt x="1634" y="188"/>
                </a:lnTo>
                <a:lnTo>
                  <a:pt x="1653" y="214"/>
                </a:lnTo>
                <a:lnTo>
                  <a:pt x="1668" y="243"/>
                </a:lnTo>
                <a:lnTo>
                  <a:pt x="1677" y="273"/>
                </a:lnTo>
                <a:lnTo>
                  <a:pt x="1679" y="304"/>
                </a:lnTo>
                <a:lnTo>
                  <a:pt x="1675" y="708"/>
                </a:lnTo>
                <a:lnTo>
                  <a:pt x="1727" y="732"/>
                </a:lnTo>
                <a:lnTo>
                  <a:pt x="1774" y="757"/>
                </a:lnTo>
                <a:lnTo>
                  <a:pt x="1814" y="781"/>
                </a:lnTo>
                <a:lnTo>
                  <a:pt x="1847" y="806"/>
                </a:lnTo>
                <a:lnTo>
                  <a:pt x="1876" y="832"/>
                </a:lnTo>
                <a:lnTo>
                  <a:pt x="1899" y="856"/>
                </a:lnTo>
                <a:lnTo>
                  <a:pt x="1916" y="882"/>
                </a:lnTo>
                <a:lnTo>
                  <a:pt x="1930" y="906"/>
                </a:lnTo>
                <a:lnTo>
                  <a:pt x="1940" y="930"/>
                </a:lnTo>
                <a:lnTo>
                  <a:pt x="1947" y="952"/>
                </a:lnTo>
                <a:lnTo>
                  <a:pt x="1950" y="975"/>
                </a:lnTo>
                <a:lnTo>
                  <a:pt x="1951" y="996"/>
                </a:lnTo>
                <a:lnTo>
                  <a:pt x="1940" y="1828"/>
                </a:lnTo>
                <a:lnTo>
                  <a:pt x="1938" y="1847"/>
                </a:lnTo>
                <a:lnTo>
                  <a:pt x="1931" y="1863"/>
                </a:lnTo>
                <a:lnTo>
                  <a:pt x="1921" y="1877"/>
                </a:lnTo>
                <a:lnTo>
                  <a:pt x="1907" y="1889"/>
                </a:lnTo>
                <a:lnTo>
                  <a:pt x="1890" y="1895"/>
                </a:lnTo>
                <a:lnTo>
                  <a:pt x="1872" y="1898"/>
                </a:lnTo>
                <a:lnTo>
                  <a:pt x="1870" y="1898"/>
                </a:lnTo>
                <a:lnTo>
                  <a:pt x="1853" y="1895"/>
                </a:lnTo>
                <a:lnTo>
                  <a:pt x="1836" y="1888"/>
                </a:lnTo>
                <a:lnTo>
                  <a:pt x="1822" y="1877"/>
                </a:lnTo>
                <a:lnTo>
                  <a:pt x="1812" y="1862"/>
                </a:lnTo>
                <a:lnTo>
                  <a:pt x="1804" y="1845"/>
                </a:lnTo>
                <a:lnTo>
                  <a:pt x="1802" y="1827"/>
                </a:lnTo>
                <a:lnTo>
                  <a:pt x="1811" y="1207"/>
                </a:lnTo>
                <a:lnTo>
                  <a:pt x="1775" y="1228"/>
                </a:lnTo>
                <a:lnTo>
                  <a:pt x="1735" y="1249"/>
                </a:lnTo>
                <a:lnTo>
                  <a:pt x="1691" y="1269"/>
                </a:lnTo>
                <a:lnTo>
                  <a:pt x="1639" y="1289"/>
                </a:lnTo>
                <a:lnTo>
                  <a:pt x="1573" y="1309"/>
                </a:lnTo>
                <a:lnTo>
                  <a:pt x="1503" y="1328"/>
                </a:lnTo>
                <a:lnTo>
                  <a:pt x="1429" y="1344"/>
                </a:lnTo>
                <a:lnTo>
                  <a:pt x="1352" y="1357"/>
                </a:lnTo>
                <a:lnTo>
                  <a:pt x="1270" y="1367"/>
                </a:lnTo>
                <a:lnTo>
                  <a:pt x="1188" y="1374"/>
                </a:lnTo>
                <a:lnTo>
                  <a:pt x="1102" y="1379"/>
                </a:lnTo>
                <a:lnTo>
                  <a:pt x="1014" y="1380"/>
                </a:lnTo>
                <a:lnTo>
                  <a:pt x="983" y="1380"/>
                </a:lnTo>
                <a:lnTo>
                  <a:pt x="907" y="1378"/>
                </a:lnTo>
                <a:lnTo>
                  <a:pt x="833" y="1374"/>
                </a:lnTo>
                <a:lnTo>
                  <a:pt x="760" y="1368"/>
                </a:lnTo>
                <a:lnTo>
                  <a:pt x="688" y="1359"/>
                </a:lnTo>
                <a:lnTo>
                  <a:pt x="617" y="1349"/>
                </a:lnTo>
                <a:lnTo>
                  <a:pt x="549" y="1336"/>
                </a:lnTo>
                <a:lnTo>
                  <a:pt x="482" y="1321"/>
                </a:lnTo>
                <a:lnTo>
                  <a:pt x="419" y="1304"/>
                </a:lnTo>
                <a:lnTo>
                  <a:pt x="359" y="1285"/>
                </a:lnTo>
                <a:lnTo>
                  <a:pt x="302" y="1264"/>
                </a:lnTo>
                <a:lnTo>
                  <a:pt x="250" y="1241"/>
                </a:lnTo>
                <a:lnTo>
                  <a:pt x="202" y="1215"/>
                </a:lnTo>
                <a:lnTo>
                  <a:pt x="158" y="1188"/>
                </a:lnTo>
                <a:lnTo>
                  <a:pt x="155" y="1502"/>
                </a:lnTo>
                <a:lnTo>
                  <a:pt x="158" y="1521"/>
                </a:lnTo>
                <a:lnTo>
                  <a:pt x="167" y="1541"/>
                </a:lnTo>
                <a:lnTo>
                  <a:pt x="183" y="1561"/>
                </a:lnTo>
                <a:lnTo>
                  <a:pt x="205" y="1583"/>
                </a:lnTo>
                <a:lnTo>
                  <a:pt x="233" y="1604"/>
                </a:lnTo>
                <a:lnTo>
                  <a:pt x="268" y="1624"/>
                </a:lnTo>
                <a:lnTo>
                  <a:pt x="307" y="1644"/>
                </a:lnTo>
                <a:lnTo>
                  <a:pt x="352" y="1664"/>
                </a:lnTo>
                <a:lnTo>
                  <a:pt x="403" y="1682"/>
                </a:lnTo>
                <a:lnTo>
                  <a:pt x="458" y="1700"/>
                </a:lnTo>
                <a:lnTo>
                  <a:pt x="519" y="1716"/>
                </a:lnTo>
                <a:lnTo>
                  <a:pt x="583" y="1730"/>
                </a:lnTo>
                <a:lnTo>
                  <a:pt x="653" y="1743"/>
                </a:lnTo>
                <a:lnTo>
                  <a:pt x="729" y="1753"/>
                </a:lnTo>
                <a:lnTo>
                  <a:pt x="807" y="1762"/>
                </a:lnTo>
                <a:lnTo>
                  <a:pt x="890" y="1767"/>
                </a:lnTo>
                <a:lnTo>
                  <a:pt x="978" y="1769"/>
                </a:lnTo>
                <a:lnTo>
                  <a:pt x="995" y="1772"/>
                </a:lnTo>
                <a:lnTo>
                  <a:pt x="1012" y="1779"/>
                </a:lnTo>
                <a:lnTo>
                  <a:pt x="1027" y="1790"/>
                </a:lnTo>
                <a:lnTo>
                  <a:pt x="1037" y="1805"/>
                </a:lnTo>
                <a:lnTo>
                  <a:pt x="1043" y="1822"/>
                </a:lnTo>
                <a:lnTo>
                  <a:pt x="1045" y="1840"/>
                </a:lnTo>
                <a:lnTo>
                  <a:pt x="1035" y="2702"/>
                </a:lnTo>
                <a:lnTo>
                  <a:pt x="1033" y="2720"/>
                </a:lnTo>
                <a:lnTo>
                  <a:pt x="1026" y="2737"/>
                </a:lnTo>
                <a:lnTo>
                  <a:pt x="1015" y="2751"/>
                </a:lnTo>
                <a:lnTo>
                  <a:pt x="1001" y="2761"/>
                </a:lnTo>
                <a:lnTo>
                  <a:pt x="985" y="2769"/>
                </a:lnTo>
                <a:lnTo>
                  <a:pt x="966" y="2771"/>
                </a:lnTo>
                <a:lnTo>
                  <a:pt x="966" y="2771"/>
                </a:lnTo>
                <a:lnTo>
                  <a:pt x="891" y="2769"/>
                </a:lnTo>
                <a:lnTo>
                  <a:pt x="817" y="2765"/>
                </a:lnTo>
                <a:lnTo>
                  <a:pt x="743" y="2758"/>
                </a:lnTo>
                <a:lnTo>
                  <a:pt x="671" y="2750"/>
                </a:lnTo>
                <a:lnTo>
                  <a:pt x="600" y="2739"/>
                </a:lnTo>
                <a:lnTo>
                  <a:pt x="532" y="2726"/>
                </a:lnTo>
                <a:lnTo>
                  <a:pt x="465" y="2712"/>
                </a:lnTo>
                <a:lnTo>
                  <a:pt x="403" y="2694"/>
                </a:lnTo>
                <a:lnTo>
                  <a:pt x="342" y="2675"/>
                </a:lnTo>
                <a:lnTo>
                  <a:pt x="285" y="2654"/>
                </a:lnTo>
                <a:lnTo>
                  <a:pt x="233" y="2631"/>
                </a:lnTo>
                <a:lnTo>
                  <a:pt x="185" y="2606"/>
                </a:lnTo>
                <a:lnTo>
                  <a:pt x="141" y="2578"/>
                </a:lnTo>
                <a:lnTo>
                  <a:pt x="138" y="2872"/>
                </a:lnTo>
                <a:lnTo>
                  <a:pt x="141" y="2891"/>
                </a:lnTo>
                <a:lnTo>
                  <a:pt x="151" y="2911"/>
                </a:lnTo>
                <a:lnTo>
                  <a:pt x="166" y="2931"/>
                </a:lnTo>
                <a:lnTo>
                  <a:pt x="189" y="2952"/>
                </a:lnTo>
                <a:lnTo>
                  <a:pt x="216" y="2972"/>
                </a:lnTo>
                <a:lnTo>
                  <a:pt x="251" y="2993"/>
                </a:lnTo>
                <a:lnTo>
                  <a:pt x="291" y="3013"/>
                </a:lnTo>
                <a:lnTo>
                  <a:pt x="336" y="3033"/>
                </a:lnTo>
                <a:lnTo>
                  <a:pt x="386" y="3052"/>
                </a:lnTo>
                <a:lnTo>
                  <a:pt x="441" y="3069"/>
                </a:lnTo>
                <a:lnTo>
                  <a:pt x="502" y="3085"/>
                </a:lnTo>
                <a:lnTo>
                  <a:pt x="568" y="3099"/>
                </a:lnTo>
                <a:lnTo>
                  <a:pt x="638" y="3112"/>
                </a:lnTo>
                <a:lnTo>
                  <a:pt x="712" y="3123"/>
                </a:lnTo>
                <a:lnTo>
                  <a:pt x="790" y="3131"/>
                </a:lnTo>
                <a:lnTo>
                  <a:pt x="874" y="3136"/>
                </a:lnTo>
                <a:lnTo>
                  <a:pt x="961" y="3138"/>
                </a:lnTo>
                <a:lnTo>
                  <a:pt x="1039" y="3138"/>
                </a:lnTo>
                <a:lnTo>
                  <a:pt x="1118" y="3135"/>
                </a:lnTo>
                <a:lnTo>
                  <a:pt x="1193" y="3130"/>
                </a:lnTo>
                <a:lnTo>
                  <a:pt x="1267" y="3122"/>
                </a:lnTo>
                <a:lnTo>
                  <a:pt x="1338" y="3112"/>
                </a:lnTo>
                <a:lnTo>
                  <a:pt x="1406" y="3099"/>
                </a:lnTo>
                <a:lnTo>
                  <a:pt x="1471" y="3084"/>
                </a:lnTo>
                <a:lnTo>
                  <a:pt x="1531" y="3067"/>
                </a:lnTo>
                <a:lnTo>
                  <a:pt x="1586" y="3049"/>
                </a:lnTo>
                <a:lnTo>
                  <a:pt x="1637" y="3028"/>
                </a:lnTo>
                <a:lnTo>
                  <a:pt x="1682" y="3006"/>
                </a:lnTo>
                <a:lnTo>
                  <a:pt x="1721" y="2983"/>
                </a:lnTo>
                <a:lnTo>
                  <a:pt x="1737" y="2974"/>
                </a:lnTo>
                <a:lnTo>
                  <a:pt x="1754" y="2971"/>
                </a:lnTo>
                <a:lnTo>
                  <a:pt x="1772" y="2971"/>
                </a:lnTo>
                <a:lnTo>
                  <a:pt x="1789" y="2976"/>
                </a:lnTo>
                <a:lnTo>
                  <a:pt x="1804" y="2987"/>
                </a:lnTo>
                <a:lnTo>
                  <a:pt x="1817" y="3000"/>
                </a:lnTo>
                <a:lnTo>
                  <a:pt x="1825" y="3017"/>
                </a:lnTo>
                <a:lnTo>
                  <a:pt x="1829" y="3035"/>
                </a:lnTo>
                <a:lnTo>
                  <a:pt x="1827" y="3053"/>
                </a:lnTo>
                <a:lnTo>
                  <a:pt x="1822" y="3070"/>
                </a:lnTo>
                <a:lnTo>
                  <a:pt x="1812" y="3085"/>
                </a:lnTo>
                <a:lnTo>
                  <a:pt x="1798" y="3098"/>
                </a:lnTo>
                <a:lnTo>
                  <a:pt x="1755" y="3125"/>
                </a:lnTo>
                <a:lnTo>
                  <a:pt x="1706" y="3150"/>
                </a:lnTo>
                <a:lnTo>
                  <a:pt x="1652" y="3173"/>
                </a:lnTo>
                <a:lnTo>
                  <a:pt x="1592" y="3195"/>
                </a:lnTo>
                <a:lnTo>
                  <a:pt x="1530" y="3214"/>
                </a:lnTo>
                <a:lnTo>
                  <a:pt x="1462" y="3230"/>
                </a:lnTo>
                <a:lnTo>
                  <a:pt x="1389" y="3244"/>
                </a:lnTo>
                <a:lnTo>
                  <a:pt x="1315" y="3256"/>
                </a:lnTo>
                <a:lnTo>
                  <a:pt x="1237" y="3266"/>
                </a:lnTo>
                <a:lnTo>
                  <a:pt x="1157" y="3273"/>
                </a:lnTo>
                <a:lnTo>
                  <a:pt x="1075" y="3277"/>
                </a:lnTo>
                <a:lnTo>
                  <a:pt x="990" y="3278"/>
                </a:lnTo>
                <a:lnTo>
                  <a:pt x="959" y="3278"/>
                </a:lnTo>
                <a:lnTo>
                  <a:pt x="891" y="3276"/>
                </a:lnTo>
                <a:lnTo>
                  <a:pt x="823" y="3273"/>
                </a:lnTo>
                <a:lnTo>
                  <a:pt x="755" y="3268"/>
                </a:lnTo>
                <a:lnTo>
                  <a:pt x="688" y="3260"/>
                </a:lnTo>
                <a:lnTo>
                  <a:pt x="623" y="3251"/>
                </a:lnTo>
                <a:lnTo>
                  <a:pt x="559" y="3240"/>
                </a:lnTo>
                <a:lnTo>
                  <a:pt x="497" y="3227"/>
                </a:lnTo>
                <a:lnTo>
                  <a:pt x="437" y="3213"/>
                </a:lnTo>
                <a:lnTo>
                  <a:pt x="380" y="3197"/>
                </a:lnTo>
                <a:lnTo>
                  <a:pt x="325" y="3179"/>
                </a:lnTo>
                <a:lnTo>
                  <a:pt x="274" y="3160"/>
                </a:lnTo>
                <a:lnTo>
                  <a:pt x="226" y="3137"/>
                </a:lnTo>
                <a:lnTo>
                  <a:pt x="181" y="3115"/>
                </a:lnTo>
                <a:lnTo>
                  <a:pt x="141" y="3090"/>
                </a:lnTo>
                <a:lnTo>
                  <a:pt x="106" y="3063"/>
                </a:lnTo>
                <a:lnTo>
                  <a:pt x="74" y="3036"/>
                </a:lnTo>
                <a:lnTo>
                  <a:pt x="48" y="3005"/>
                </a:lnTo>
                <a:lnTo>
                  <a:pt x="27" y="2974"/>
                </a:lnTo>
                <a:lnTo>
                  <a:pt x="12" y="2940"/>
                </a:lnTo>
                <a:lnTo>
                  <a:pt x="3" y="2907"/>
                </a:lnTo>
                <a:lnTo>
                  <a:pt x="0" y="2869"/>
                </a:lnTo>
                <a:lnTo>
                  <a:pt x="17" y="1501"/>
                </a:lnTo>
                <a:lnTo>
                  <a:pt x="17" y="1500"/>
                </a:lnTo>
                <a:lnTo>
                  <a:pt x="23" y="972"/>
                </a:lnTo>
                <a:lnTo>
                  <a:pt x="26" y="939"/>
                </a:lnTo>
                <a:lnTo>
                  <a:pt x="36" y="906"/>
                </a:lnTo>
                <a:lnTo>
                  <a:pt x="50" y="874"/>
                </a:lnTo>
                <a:lnTo>
                  <a:pt x="71" y="844"/>
                </a:lnTo>
                <a:lnTo>
                  <a:pt x="97" y="815"/>
                </a:lnTo>
                <a:lnTo>
                  <a:pt x="129" y="787"/>
                </a:lnTo>
                <a:lnTo>
                  <a:pt x="165" y="761"/>
                </a:lnTo>
                <a:lnTo>
                  <a:pt x="208" y="735"/>
                </a:lnTo>
                <a:lnTo>
                  <a:pt x="255" y="712"/>
                </a:lnTo>
                <a:lnTo>
                  <a:pt x="306" y="690"/>
                </a:lnTo>
                <a:lnTo>
                  <a:pt x="312" y="287"/>
                </a:lnTo>
                <a:lnTo>
                  <a:pt x="315" y="256"/>
                </a:lnTo>
                <a:lnTo>
                  <a:pt x="324" y="225"/>
                </a:lnTo>
                <a:lnTo>
                  <a:pt x="340" y="197"/>
                </a:lnTo>
                <a:lnTo>
                  <a:pt x="360" y="172"/>
                </a:lnTo>
                <a:lnTo>
                  <a:pt x="385" y="148"/>
                </a:lnTo>
                <a:lnTo>
                  <a:pt x="414" y="125"/>
                </a:lnTo>
                <a:lnTo>
                  <a:pt x="447" y="105"/>
                </a:lnTo>
                <a:lnTo>
                  <a:pt x="485" y="87"/>
                </a:lnTo>
                <a:lnTo>
                  <a:pt x="526" y="70"/>
                </a:lnTo>
                <a:lnTo>
                  <a:pt x="569" y="55"/>
                </a:lnTo>
                <a:lnTo>
                  <a:pt x="615" y="43"/>
                </a:lnTo>
                <a:lnTo>
                  <a:pt x="663" y="31"/>
                </a:lnTo>
                <a:lnTo>
                  <a:pt x="713" y="22"/>
                </a:lnTo>
                <a:lnTo>
                  <a:pt x="764" y="14"/>
                </a:lnTo>
                <a:lnTo>
                  <a:pt x="817" y="9"/>
                </a:lnTo>
                <a:lnTo>
                  <a:pt x="870" y="5"/>
                </a:lnTo>
                <a:lnTo>
                  <a:pt x="923" y="1"/>
                </a:lnTo>
                <a:lnTo>
                  <a:pt x="97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6" name="Freeform 21"/>
          <p:cNvSpPr>
            <a:spLocks noEditPoints="1"/>
          </p:cNvSpPr>
          <p:nvPr/>
        </p:nvSpPr>
        <p:spPr bwMode="auto">
          <a:xfrm>
            <a:off x="3643102" y="5816600"/>
            <a:ext cx="219075" cy="468312"/>
          </a:xfrm>
          <a:custGeom>
            <a:avLst/>
            <a:gdLst>
              <a:gd name="T0" fmla="*/ 821 w 1515"/>
              <a:gd name="T1" fmla="*/ 815 h 3242"/>
              <a:gd name="T2" fmla="*/ 879 w 1515"/>
              <a:gd name="T3" fmla="*/ 904 h 3242"/>
              <a:gd name="T4" fmla="*/ 1027 w 1515"/>
              <a:gd name="T5" fmla="*/ 1902 h 3242"/>
              <a:gd name="T6" fmla="*/ 959 w 1515"/>
              <a:gd name="T7" fmla="*/ 1975 h 3242"/>
              <a:gd name="T8" fmla="*/ 810 w 1515"/>
              <a:gd name="T9" fmla="*/ 3083 h 3242"/>
              <a:gd name="T10" fmla="*/ 790 w 1515"/>
              <a:gd name="T11" fmla="*/ 3175 h 3242"/>
              <a:gd name="T12" fmla="*/ 717 w 1515"/>
              <a:gd name="T13" fmla="*/ 3234 h 3242"/>
              <a:gd name="T14" fmla="*/ 623 w 1515"/>
              <a:gd name="T15" fmla="*/ 3233 h 3242"/>
              <a:gd name="T16" fmla="*/ 550 w 1515"/>
              <a:gd name="T17" fmla="*/ 3168 h 3242"/>
              <a:gd name="T18" fmla="*/ 47 w 1515"/>
              <a:gd name="T19" fmla="*/ 2182 h 3242"/>
              <a:gd name="T20" fmla="*/ 100 w 1515"/>
              <a:gd name="T21" fmla="*/ 2087 h 3242"/>
              <a:gd name="T22" fmla="*/ 602 w 1515"/>
              <a:gd name="T23" fmla="*/ 924 h 3242"/>
              <a:gd name="T24" fmla="*/ 645 w 1515"/>
              <a:gd name="T25" fmla="*/ 827 h 3242"/>
              <a:gd name="T26" fmla="*/ 746 w 1515"/>
              <a:gd name="T27" fmla="*/ 789 h 3242"/>
              <a:gd name="T28" fmla="*/ 1189 w 1515"/>
              <a:gd name="T29" fmla="*/ 359 h 3242"/>
              <a:gd name="T30" fmla="*/ 1228 w 1515"/>
              <a:gd name="T31" fmla="*/ 439 h 3242"/>
              <a:gd name="T32" fmla="*/ 1189 w 1515"/>
              <a:gd name="T33" fmla="*/ 522 h 3242"/>
              <a:gd name="T34" fmla="*/ 1100 w 1515"/>
              <a:gd name="T35" fmla="*/ 542 h 3242"/>
              <a:gd name="T36" fmla="*/ 1029 w 1515"/>
              <a:gd name="T37" fmla="*/ 486 h 3242"/>
              <a:gd name="T38" fmla="*/ 1029 w 1515"/>
              <a:gd name="T39" fmla="*/ 394 h 3242"/>
              <a:gd name="T40" fmla="*/ 1100 w 1515"/>
              <a:gd name="T41" fmla="*/ 339 h 3242"/>
              <a:gd name="T42" fmla="*/ 1058 w 1515"/>
              <a:gd name="T43" fmla="*/ 264 h 3242"/>
              <a:gd name="T44" fmla="*/ 961 w 1515"/>
              <a:gd name="T45" fmla="*/ 345 h 3242"/>
              <a:gd name="T46" fmla="*/ 938 w 1515"/>
              <a:gd name="T47" fmla="*/ 474 h 3242"/>
              <a:gd name="T48" fmla="*/ 1002 w 1515"/>
              <a:gd name="T49" fmla="*/ 585 h 3242"/>
              <a:gd name="T50" fmla="*/ 1123 w 1515"/>
              <a:gd name="T51" fmla="*/ 628 h 3242"/>
              <a:gd name="T52" fmla="*/ 1245 w 1515"/>
              <a:gd name="T53" fmla="*/ 585 h 3242"/>
              <a:gd name="T54" fmla="*/ 1308 w 1515"/>
              <a:gd name="T55" fmla="*/ 474 h 3242"/>
              <a:gd name="T56" fmla="*/ 1285 w 1515"/>
              <a:gd name="T57" fmla="*/ 345 h 3242"/>
              <a:gd name="T58" fmla="*/ 1189 w 1515"/>
              <a:gd name="T59" fmla="*/ 264 h 3242"/>
              <a:gd name="T60" fmla="*/ 1172 w 1515"/>
              <a:gd name="T61" fmla="*/ 52 h 3242"/>
              <a:gd name="T62" fmla="*/ 1347 w 1515"/>
              <a:gd name="T63" fmla="*/ 119 h 3242"/>
              <a:gd name="T64" fmla="*/ 1468 w 1515"/>
              <a:gd name="T65" fmla="*/ 256 h 3242"/>
              <a:gd name="T66" fmla="*/ 1515 w 1515"/>
              <a:gd name="T67" fmla="*/ 439 h 3242"/>
              <a:gd name="T68" fmla="*/ 1468 w 1515"/>
              <a:gd name="T69" fmla="*/ 624 h 3242"/>
              <a:gd name="T70" fmla="*/ 1347 w 1515"/>
              <a:gd name="T71" fmla="*/ 762 h 3242"/>
              <a:gd name="T72" fmla="*/ 1172 w 1515"/>
              <a:gd name="T73" fmla="*/ 829 h 3242"/>
              <a:gd name="T74" fmla="*/ 983 w 1515"/>
              <a:gd name="T75" fmla="*/ 805 h 3242"/>
              <a:gd name="T76" fmla="*/ 831 w 1515"/>
              <a:gd name="T77" fmla="*/ 701 h 3242"/>
              <a:gd name="T78" fmla="*/ 745 w 1515"/>
              <a:gd name="T79" fmla="*/ 537 h 3242"/>
              <a:gd name="T80" fmla="*/ 745 w 1515"/>
              <a:gd name="T81" fmla="*/ 344 h 3242"/>
              <a:gd name="T82" fmla="*/ 831 w 1515"/>
              <a:gd name="T83" fmla="*/ 180 h 3242"/>
              <a:gd name="T84" fmla="*/ 983 w 1515"/>
              <a:gd name="T85" fmla="*/ 76 h 3242"/>
              <a:gd name="T86" fmla="*/ 332 w 1515"/>
              <a:gd name="T87" fmla="*/ 0 h 3242"/>
              <a:gd name="T88" fmla="*/ 463 w 1515"/>
              <a:gd name="T89" fmla="*/ 26 h 3242"/>
              <a:gd name="T90" fmla="*/ 596 w 1515"/>
              <a:gd name="T91" fmla="*/ 129 h 3242"/>
              <a:gd name="T92" fmla="*/ 663 w 1515"/>
              <a:gd name="T93" fmla="*/ 288 h 3242"/>
              <a:gd name="T94" fmla="*/ 640 w 1515"/>
              <a:gd name="T95" fmla="*/ 463 h 3242"/>
              <a:gd name="T96" fmla="*/ 536 w 1515"/>
              <a:gd name="T97" fmla="*/ 597 h 3242"/>
              <a:gd name="T98" fmla="*/ 378 w 1515"/>
              <a:gd name="T99" fmla="*/ 663 h 3242"/>
              <a:gd name="T100" fmla="*/ 203 w 1515"/>
              <a:gd name="T101" fmla="*/ 641 h 3242"/>
              <a:gd name="T102" fmla="*/ 69 w 1515"/>
              <a:gd name="T103" fmla="*/ 537 h 3242"/>
              <a:gd name="T104" fmla="*/ 3 w 1515"/>
              <a:gd name="T105" fmla="*/ 378 h 3242"/>
              <a:gd name="T106" fmla="*/ 11 w 1515"/>
              <a:gd name="T107" fmla="*/ 245 h 3242"/>
              <a:gd name="T108" fmla="*/ 97 w 1515"/>
              <a:gd name="T109" fmla="*/ 97 h 3242"/>
              <a:gd name="T110" fmla="*/ 244 w 1515"/>
              <a:gd name="T111" fmla="*/ 12 h 3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515" h="3242">
                <a:moveTo>
                  <a:pt x="746" y="789"/>
                </a:moveTo>
                <a:lnTo>
                  <a:pt x="772" y="792"/>
                </a:lnTo>
                <a:lnTo>
                  <a:pt x="798" y="801"/>
                </a:lnTo>
                <a:lnTo>
                  <a:pt x="821" y="815"/>
                </a:lnTo>
                <a:lnTo>
                  <a:pt x="842" y="832"/>
                </a:lnTo>
                <a:lnTo>
                  <a:pt x="858" y="853"/>
                </a:lnTo>
                <a:lnTo>
                  <a:pt x="871" y="877"/>
                </a:lnTo>
                <a:lnTo>
                  <a:pt x="879" y="904"/>
                </a:lnTo>
                <a:lnTo>
                  <a:pt x="1034" y="1826"/>
                </a:lnTo>
                <a:lnTo>
                  <a:pt x="1037" y="1852"/>
                </a:lnTo>
                <a:lnTo>
                  <a:pt x="1034" y="1877"/>
                </a:lnTo>
                <a:lnTo>
                  <a:pt x="1027" y="1902"/>
                </a:lnTo>
                <a:lnTo>
                  <a:pt x="1015" y="1924"/>
                </a:lnTo>
                <a:lnTo>
                  <a:pt x="1000" y="1944"/>
                </a:lnTo>
                <a:lnTo>
                  <a:pt x="981" y="1961"/>
                </a:lnTo>
                <a:lnTo>
                  <a:pt x="959" y="1975"/>
                </a:lnTo>
                <a:lnTo>
                  <a:pt x="376" y="2260"/>
                </a:lnTo>
                <a:lnTo>
                  <a:pt x="794" y="3036"/>
                </a:lnTo>
                <a:lnTo>
                  <a:pt x="804" y="3059"/>
                </a:lnTo>
                <a:lnTo>
                  <a:pt x="810" y="3083"/>
                </a:lnTo>
                <a:lnTo>
                  <a:pt x="811" y="3107"/>
                </a:lnTo>
                <a:lnTo>
                  <a:pt x="808" y="3131"/>
                </a:lnTo>
                <a:lnTo>
                  <a:pt x="801" y="3153"/>
                </a:lnTo>
                <a:lnTo>
                  <a:pt x="790" y="3175"/>
                </a:lnTo>
                <a:lnTo>
                  <a:pt x="777" y="3194"/>
                </a:lnTo>
                <a:lnTo>
                  <a:pt x="758" y="3211"/>
                </a:lnTo>
                <a:lnTo>
                  <a:pt x="737" y="3225"/>
                </a:lnTo>
                <a:lnTo>
                  <a:pt x="717" y="3234"/>
                </a:lnTo>
                <a:lnTo>
                  <a:pt x="694" y="3239"/>
                </a:lnTo>
                <a:lnTo>
                  <a:pt x="672" y="3242"/>
                </a:lnTo>
                <a:lnTo>
                  <a:pt x="647" y="3239"/>
                </a:lnTo>
                <a:lnTo>
                  <a:pt x="623" y="3233"/>
                </a:lnTo>
                <a:lnTo>
                  <a:pt x="602" y="3222"/>
                </a:lnTo>
                <a:lnTo>
                  <a:pt x="581" y="3208"/>
                </a:lnTo>
                <a:lnTo>
                  <a:pt x="563" y="3190"/>
                </a:lnTo>
                <a:lnTo>
                  <a:pt x="550" y="3168"/>
                </a:lnTo>
                <a:lnTo>
                  <a:pt x="62" y="2263"/>
                </a:lnTo>
                <a:lnTo>
                  <a:pt x="52" y="2237"/>
                </a:lnTo>
                <a:lnTo>
                  <a:pt x="47" y="2210"/>
                </a:lnTo>
                <a:lnTo>
                  <a:pt x="47" y="2182"/>
                </a:lnTo>
                <a:lnTo>
                  <a:pt x="53" y="2155"/>
                </a:lnTo>
                <a:lnTo>
                  <a:pt x="64" y="2129"/>
                </a:lnTo>
                <a:lnTo>
                  <a:pt x="80" y="2106"/>
                </a:lnTo>
                <a:lnTo>
                  <a:pt x="100" y="2087"/>
                </a:lnTo>
                <a:lnTo>
                  <a:pt x="124" y="2072"/>
                </a:lnTo>
                <a:lnTo>
                  <a:pt x="743" y="1770"/>
                </a:lnTo>
                <a:lnTo>
                  <a:pt x="604" y="952"/>
                </a:lnTo>
                <a:lnTo>
                  <a:pt x="602" y="924"/>
                </a:lnTo>
                <a:lnTo>
                  <a:pt x="606" y="896"/>
                </a:lnTo>
                <a:lnTo>
                  <a:pt x="614" y="871"/>
                </a:lnTo>
                <a:lnTo>
                  <a:pt x="627" y="848"/>
                </a:lnTo>
                <a:lnTo>
                  <a:pt x="645" y="827"/>
                </a:lnTo>
                <a:lnTo>
                  <a:pt x="667" y="811"/>
                </a:lnTo>
                <a:lnTo>
                  <a:pt x="691" y="798"/>
                </a:lnTo>
                <a:lnTo>
                  <a:pt x="718" y="791"/>
                </a:lnTo>
                <a:lnTo>
                  <a:pt x="746" y="789"/>
                </a:lnTo>
                <a:close/>
                <a:moveTo>
                  <a:pt x="1123" y="336"/>
                </a:moveTo>
                <a:lnTo>
                  <a:pt x="1147" y="339"/>
                </a:lnTo>
                <a:lnTo>
                  <a:pt x="1169" y="346"/>
                </a:lnTo>
                <a:lnTo>
                  <a:pt x="1189" y="359"/>
                </a:lnTo>
                <a:lnTo>
                  <a:pt x="1205" y="375"/>
                </a:lnTo>
                <a:lnTo>
                  <a:pt x="1217" y="394"/>
                </a:lnTo>
                <a:lnTo>
                  <a:pt x="1225" y="416"/>
                </a:lnTo>
                <a:lnTo>
                  <a:pt x="1228" y="439"/>
                </a:lnTo>
                <a:lnTo>
                  <a:pt x="1225" y="464"/>
                </a:lnTo>
                <a:lnTo>
                  <a:pt x="1217" y="486"/>
                </a:lnTo>
                <a:lnTo>
                  <a:pt x="1204" y="506"/>
                </a:lnTo>
                <a:lnTo>
                  <a:pt x="1189" y="522"/>
                </a:lnTo>
                <a:lnTo>
                  <a:pt x="1169" y="534"/>
                </a:lnTo>
                <a:lnTo>
                  <a:pt x="1147" y="542"/>
                </a:lnTo>
                <a:lnTo>
                  <a:pt x="1123" y="545"/>
                </a:lnTo>
                <a:lnTo>
                  <a:pt x="1100" y="542"/>
                </a:lnTo>
                <a:lnTo>
                  <a:pt x="1078" y="534"/>
                </a:lnTo>
                <a:lnTo>
                  <a:pt x="1058" y="522"/>
                </a:lnTo>
                <a:lnTo>
                  <a:pt x="1042" y="506"/>
                </a:lnTo>
                <a:lnTo>
                  <a:pt x="1029" y="486"/>
                </a:lnTo>
                <a:lnTo>
                  <a:pt x="1022" y="464"/>
                </a:lnTo>
                <a:lnTo>
                  <a:pt x="1019" y="439"/>
                </a:lnTo>
                <a:lnTo>
                  <a:pt x="1022" y="416"/>
                </a:lnTo>
                <a:lnTo>
                  <a:pt x="1029" y="394"/>
                </a:lnTo>
                <a:lnTo>
                  <a:pt x="1042" y="375"/>
                </a:lnTo>
                <a:lnTo>
                  <a:pt x="1058" y="359"/>
                </a:lnTo>
                <a:lnTo>
                  <a:pt x="1078" y="346"/>
                </a:lnTo>
                <a:lnTo>
                  <a:pt x="1100" y="339"/>
                </a:lnTo>
                <a:lnTo>
                  <a:pt x="1123" y="336"/>
                </a:lnTo>
                <a:close/>
                <a:moveTo>
                  <a:pt x="1123" y="253"/>
                </a:moveTo>
                <a:lnTo>
                  <a:pt x="1089" y="255"/>
                </a:lnTo>
                <a:lnTo>
                  <a:pt x="1058" y="264"/>
                </a:lnTo>
                <a:lnTo>
                  <a:pt x="1028" y="278"/>
                </a:lnTo>
                <a:lnTo>
                  <a:pt x="1002" y="296"/>
                </a:lnTo>
                <a:lnTo>
                  <a:pt x="980" y="319"/>
                </a:lnTo>
                <a:lnTo>
                  <a:pt x="961" y="345"/>
                </a:lnTo>
                <a:lnTo>
                  <a:pt x="947" y="375"/>
                </a:lnTo>
                <a:lnTo>
                  <a:pt x="938" y="406"/>
                </a:lnTo>
                <a:lnTo>
                  <a:pt x="936" y="439"/>
                </a:lnTo>
                <a:lnTo>
                  <a:pt x="938" y="474"/>
                </a:lnTo>
                <a:lnTo>
                  <a:pt x="947" y="506"/>
                </a:lnTo>
                <a:lnTo>
                  <a:pt x="961" y="535"/>
                </a:lnTo>
                <a:lnTo>
                  <a:pt x="980" y="562"/>
                </a:lnTo>
                <a:lnTo>
                  <a:pt x="1002" y="585"/>
                </a:lnTo>
                <a:lnTo>
                  <a:pt x="1029" y="603"/>
                </a:lnTo>
                <a:lnTo>
                  <a:pt x="1058" y="617"/>
                </a:lnTo>
                <a:lnTo>
                  <a:pt x="1089" y="625"/>
                </a:lnTo>
                <a:lnTo>
                  <a:pt x="1123" y="628"/>
                </a:lnTo>
                <a:lnTo>
                  <a:pt x="1157" y="626"/>
                </a:lnTo>
                <a:lnTo>
                  <a:pt x="1189" y="617"/>
                </a:lnTo>
                <a:lnTo>
                  <a:pt x="1218" y="603"/>
                </a:lnTo>
                <a:lnTo>
                  <a:pt x="1245" y="585"/>
                </a:lnTo>
                <a:lnTo>
                  <a:pt x="1266" y="562"/>
                </a:lnTo>
                <a:lnTo>
                  <a:pt x="1285" y="535"/>
                </a:lnTo>
                <a:lnTo>
                  <a:pt x="1300" y="506"/>
                </a:lnTo>
                <a:lnTo>
                  <a:pt x="1308" y="474"/>
                </a:lnTo>
                <a:lnTo>
                  <a:pt x="1311" y="439"/>
                </a:lnTo>
                <a:lnTo>
                  <a:pt x="1308" y="406"/>
                </a:lnTo>
                <a:lnTo>
                  <a:pt x="1300" y="374"/>
                </a:lnTo>
                <a:lnTo>
                  <a:pt x="1285" y="345"/>
                </a:lnTo>
                <a:lnTo>
                  <a:pt x="1266" y="319"/>
                </a:lnTo>
                <a:lnTo>
                  <a:pt x="1245" y="296"/>
                </a:lnTo>
                <a:lnTo>
                  <a:pt x="1218" y="278"/>
                </a:lnTo>
                <a:lnTo>
                  <a:pt x="1189" y="264"/>
                </a:lnTo>
                <a:lnTo>
                  <a:pt x="1157" y="255"/>
                </a:lnTo>
                <a:lnTo>
                  <a:pt x="1123" y="253"/>
                </a:lnTo>
                <a:close/>
                <a:moveTo>
                  <a:pt x="1123" y="49"/>
                </a:moveTo>
                <a:lnTo>
                  <a:pt x="1172" y="52"/>
                </a:lnTo>
                <a:lnTo>
                  <a:pt x="1220" y="61"/>
                </a:lnTo>
                <a:lnTo>
                  <a:pt x="1264" y="76"/>
                </a:lnTo>
                <a:lnTo>
                  <a:pt x="1307" y="95"/>
                </a:lnTo>
                <a:lnTo>
                  <a:pt x="1347" y="119"/>
                </a:lnTo>
                <a:lnTo>
                  <a:pt x="1383" y="148"/>
                </a:lnTo>
                <a:lnTo>
                  <a:pt x="1415" y="180"/>
                </a:lnTo>
                <a:lnTo>
                  <a:pt x="1444" y="217"/>
                </a:lnTo>
                <a:lnTo>
                  <a:pt x="1468" y="256"/>
                </a:lnTo>
                <a:lnTo>
                  <a:pt x="1488" y="298"/>
                </a:lnTo>
                <a:lnTo>
                  <a:pt x="1502" y="344"/>
                </a:lnTo>
                <a:lnTo>
                  <a:pt x="1512" y="391"/>
                </a:lnTo>
                <a:lnTo>
                  <a:pt x="1515" y="439"/>
                </a:lnTo>
                <a:lnTo>
                  <a:pt x="1512" y="489"/>
                </a:lnTo>
                <a:lnTo>
                  <a:pt x="1502" y="537"/>
                </a:lnTo>
                <a:lnTo>
                  <a:pt x="1488" y="581"/>
                </a:lnTo>
                <a:lnTo>
                  <a:pt x="1468" y="624"/>
                </a:lnTo>
                <a:lnTo>
                  <a:pt x="1444" y="664"/>
                </a:lnTo>
                <a:lnTo>
                  <a:pt x="1415" y="701"/>
                </a:lnTo>
                <a:lnTo>
                  <a:pt x="1383" y="733"/>
                </a:lnTo>
                <a:lnTo>
                  <a:pt x="1347" y="762"/>
                </a:lnTo>
                <a:lnTo>
                  <a:pt x="1307" y="786"/>
                </a:lnTo>
                <a:lnTo>
                  <a:pt x="1264" y="805"/>
                </a:lnTo>
                <a:lnTo>
                  <a:pt x="1220" y="820"/>
                </a:lnTo>
                <a:lnTo>
                  <a:pt x="1172" y="829"/>
                </a:lnTo>
                <a:lnTo>
                  <a:pt x="1123" y="832"/>
                </a:lnTo>
                <a:lnTo>
                  <a:pt x="1075" y="829"/>
                </a:lnTo>
                <a:lnTo>
                  <a:pt x="1027" y="820"/>
                </a:lnTo>
                <a:lnTo>
                  <a:pt x="983" y="805"/>
                </a:lnTo>
                <a:lnTo>
                  <a:pt x="940" y="786"/>
                </a:lnTo>
                <a:lnTo>
                  <a:pt x="900" y="762"/>
                </a:lnTo>
                <a:lnTo>
                  <a:pt x="864" y="733"/>
                </a:lnTo>
                <a:lnTo>
                  <a:pt x="831" y="701"/>
                </a:lnTo>
                <a:lnTo>
                  <a:pt x="802" y="664"/>
                </a:lnTo>
                <a:lnTo>
                  <a:pt x="779" y="624"/>
                </a:lnTo>
                <a:lnTo>
                  <a:pt x="759" y="581"/>
                </a:lnTo>
                <a:lnTo>
                  <a:pt x="745" y="537"/>
                </a:lnTo>
                <a:lnTo>
                  <a:pt x="736" y="489"/>
                </a:lnTo>
                <a:lnTo>
                  <a:pt x="733" y="439"/>
                </a:lnTo>
                <a:lnTo>
                  <a:pt x="736" y="391"/>
                </a:lnTo>
                <a:lnTo>
                  <a:pt x="745" y="344"/>
                </a:lnTo>
                <a:lnTo>
                  <a:pt x="759" y="298"/>
                </a:lnTo>
                <a:lnTo>
                  <a:pt x="779" y="256"/>
                </a:lnTo>
                <a:lnTo>
                  <a:pt x="802" y="217"/>
                </a:lnTo>
                <a:lnTo>
                  <a:pt x="831" y="180"/>
                </a:lnTo>
                <a:lnTo>
                  <a:pt x="864" y="148"/>
                </a:lnTo>
                <a:lnTo>
                  <a:pt x="900" y="119"/>
                </a:lnTo>
                <a:lnTo>
                  <a:pt x="940" y="94"/>
                </a:lnTo>
                <a:lnTo>
                  <a:pt x="983" y="76"/>
                </a:lnTo>
                <a:lnTo>
                  <a:pt x="1027" y="61"/>
                </a:lnTo>
                <a:lnTo>
                  <a:pt x="1075" y="52"/>
                </a:lnTo>
                <a:lnTo>
                  <a:pt x="1123" y="49"/>
                </a:lnTo>
                <a:close/>
                <a:moveTo>
                  <a:pt x="332" y="0"/>
                </a:moveTo>
                <a:lnTo>
                  <a:pt x="332" y="0"/>
                </a:lnTo>
                <a:lnTo>
                  <a:pt x="378" y="3"/>
                </a:lnTo>
                <a:lnTo>
                  <a:pt x="421" y="12"/>
                </a:lnTo>
                <a:lnTo>
                  <a:pt x="463" y="26"/>
                </a:lnTo>
                <a:lnTo>
                  <a:pt x="501" y="45"/>
                </a:lnTo>
                <a:lnTo>
                  <a:pt x="536" y="69"/>
                </a:lnTo>
                <a:lnTo>
                  <a:pt x="568" y="97"/>
                </a:lnTo>
                <a:lnTo>
                  <a:pt x="596" y="129"/>
                </a:lnTo>
                <a:lnTo>
                  <a:pt x="620" y="165"/>
                </a:lnTo>
                <a:lnTo>
                  <a:pt x="640" y="204"/>
                </a:lnTo>
                <a:lnTo>
                  <a:pt x="654" y="245"/>
                </a:lnTo>
                <a:lnTo>
                  <a:pt x="663" y="288"/>
                </a:lnTo>
                <a:lnTo>
                  <a:pt x="666" y="334"/>
                </a:lnTo>
                <a:lnTo>
                  <a:pt x="663" y="378"/>
                </a:lnTo>
                <a:lnTo>
                  <a:pt x="654" y="422"/>
                </a:lnTo>
                <a:lnTo>
                  <a:pt x="640" y="463"/>
                </a:lnTo>
                <a:lnTo>
                  <a:pt x="620" y="502"/>
                </a:lnTo>
                <a:lnTo>
                  <a:pt x="596" y="537"/>
                </a:lnTo>
                <a:lnTo>
                  <a:pt x="568" y="569"/>
                </a:lnTo>
                <a:lnTo>
                  <a:pt x="536" y="597"/>
                </a:lnTo>
                <a:lnTo>
                  <a:pt x="501" y="621"/>
                </a:lnTo>
                <a:lnTo>
                  <a:pt x="463" y="641"/>
                </a:lnTo>
                <a:lnTo>
                  <a:pt x="421" y="655"/>
                </a:lnTo>
                <a:lnTo>
                  <a:pt x="378" y="663"/>
                </a:lnTo>
                <a:lnTo>
                  <a:pt x="332" y="666"/>
                </a:lnTo>
                <a:lnTo>
                  <a:pt x="288" y="663"/>
                </a:lnTo>
                <a:lnTo>
                  <a:pt x="244" y="655"/>
                </a:lnTo>
                <a:lnTo>
                  <a:pt x="203" y="641"/>
                </a:lnTo>
                <a:lnTo>
                  <a:pt x="165" y="621"/>
                </a:lnTo>
                <a:lnTo>
                  <a:pt x="129" y="597"/>
                </a:lnTo>
                <a:lnTo>
                  <a:pt x="97" y="569"/>
                </a:lnTo>
                <a:lnTo>
                  <a:pt x="69" y="537"/>
                </a:lnTo>
                <a:lnTo>
                  <a:pt x="46" y="502"/>
                </a:lnTo>
                <a:lnTo>
                  <a:pt x="26" y="463"/>
                </a:lnTo>
                <a:lnTo>
                  <a:pt x="11" y="422"/>
                </a:lnTo>
                <a:lnTo>
                  <a:pt x="3" y="378"/>
                </a:lnTo>
                <a:lnTo>
                  <a:pt x="0" y="334"/>
                </a:lnTo>
                <a:lnTo>
                  <a:pt x="0" y="334"/>
                </a:lnTo>
                <a:lnTo>
                  <a:pt x="3" y="288"/>
                </a:lnTo>
                <a:lnTo>
                  <a:pt x="11" y="245"/>
                </a:lnTo>
                <a:lnTo>
                  <a:pt x="26" y="204"/>
                </a:lnTo>
                <a:lnTo>
                  <a:pt x="46" y="165"/>
                </a:lnTo>
                <a:lnTo>
                  <a:pt x="69" y="129"/>
                </a:lnTo>
                <a:lnTo>
                  <a:pt x="97" y="97"/>
                </a:lnTo>
                <a:lnTo>
                  <a:pt x="129" y="69"/>
                </a:lnTo>
                <a:lnTo>
                  <a:pt x="165" y="45"/>
                </a:lnTo>
                <a:lnTo>
                  <a:pt x="203" y="26"/>
                </a:lnTo>
                <a:lnTo>
                  <a:pt x="244" y="12"/>
                </a:lnTo>
                <a:lnTo>
                  <a:pt x="288" y="3"/>
                </a:lnTo>
                <a:lnTo>
                  <a:pt x="33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7" name="Freeform 26"/>
          <p:cNvSpPr>
            <a:spLocks noEditPoints="1"/>
          </p:cNvSpPr>
          <p:nvPr/>
        </p:nvSpPr>
        <p:spPr bwMode="auto">
          <a:xfrm>
            <a:off x="4408333" y="5847081"/>
            <a:ext cx="559600" cy="408940"/>
          </a:xfrm>
          <a:custGeom>
            <a:avLst/>
            <a:gdLst>
              <a:gd name="T0" fmla="*/ 460 w 3381"/>
              <a:gd name="T1" fmla="*/ 1584 h 2468"/>
              <a:gd name="T2" fmla="*/ 585 w 3381"/>
              <a:gd name="T3" fmla="*/ 1647 h 2468"/>
              <a:gd name="T4" fmla="*/ 676 w 3381"/>
              <a:gd name="T5" fmla="*/ 1750 h 2468"/>
              <a:gd name="T6" fmla="*/ 723 w 3381"/>
              <a:gd name="T7" fmla="*/ 1882 h 2468"/>
              <a:gd name="T8" fmla="*/ 713 w 3381"/>
              <a:gd name="T9" fmla="*/ 2027 h 2468"/>
              <a:gd name="T10" fmla="*/ 650 w 3381"/>
              <a:gd name="T11" fmla="*/ 2151 h 2468"/>
              <a:gd name="T12" fmla="*/ 546 w 3381"/>
              <a:gd name="T13" fmla="*/ 2242 h 2468"/>
              <a:gd name="T14" fmla="*/ 412 w 3381"/>
              <a:gd name="T15" fmla="*/ 2288 h 2468"/>
              <a:gd name="T16" fmla="*/ 266 w 3381"/>
              <a:gd name="T17" fmla="*/ 2278 h 2468"/>
              <a:gd name="T18" fmla="*/ 141 w 3381"/>
              <a:gd name="T19" fmla="*/ 2216 h 2468"/>
              <a:gd name="T20" fmla="*/ 49 w 3381"/>
              <a:gd name="T21" fmla="*/ 2113 h 2468"/>
              <a:gd name="T22" fmla="*/ 3 w 3381"/>
              <a:gd name="T23" fmla="*/ 1980 h 2468"/>
              <a:gd name="T24" fmla="*/ 3 w 3381"/>
              <a:gd name="T25" fmla="*/ 1882 h 2468"/>
              <a:gd name="T26" fmla="*/ 49 w 3381"/>
              <a:gd name="T27" fmla="*/ 1750 h 2468"/>
              <a:gd name="T28" fmla="*/ 141 w 3381"/>
              <a:gd name="T29" fmla="*/ 1647 h 2468"/>
              <a:gd name="T30" fmla="*/ 266 w 3381"/>
              <a:gd name="T31" fmla="*/ 1584 h 2468"/>
              <a:gd name="T32" fmla="*/ 636 w 3381"/>
              <a:gd name="T33" fmla="*/ 0 h 2468"/>
              <a:gd name="T34" fmla="*/ 691 w 3381"/>
              <a:gd name="T35" fmla="*/ 18 h 2468"/>
              <a:gd name="T36" fmla="*/ 2200 w 3381"/>
              <a:gd name="T37" fmla="*/ 1334 h 2468"/>
              <a:gd name="T38" fmla="*/ 3011 w 3381"/>
              <a:gd name="T39" fmla="*/ 1269 h 2468"/>
              <a:gd name="T40" fmla="*/ 3057 w 3381"/>
              <a:gd name="T41" fmla="*/ 1307 h 2468"/>
              <a:gd name="T42" fmla="*/ 3381 w 3381"/>
              <a:gd name="T43" fmla="*/ 2360 h 2468"/>
              <a:gd name="T44" fmla="*/ 3365 w 3381"/>
              <a:gd name="T45" fmla="*/ 2414 h 2468"/>
              <a:gd name="T46" fmla="*/ 3317 w 3381"/>
              <a:gd name="T47" fmla="*/ 2449 h 2468"/>
              <a:gd name="T48" fmla="*/ 3259 w 3381"/>
              <a:gd name="T49" fmla="*/ 2446 h 2468"/>
              <a:gd name="T50" fmla="*/ 3214 w 3381"/>
              <a:gd name="T51" fmla="*/ 2409 h 2468"/>
              <a:gd name="T52" fmla="*/ 2203 w 3381"/>
              <a:gd name="T53" fmla="*/ 1511 h 2468"/>
              <a:gd name="T54" fmla="*/ 1505 w 3381"/>
              <a:gd name="T55" fmla="*/ 2290 h 2468"/>
              <a:gd name="T56" fmla="*/ 1818 w 3381"/>
              <a:gd name="T57" fmla="*/ 1763 h 2468"/>
              <a:gd name="T58" fmla="*/ 1873 w 3381"/>
              <a:gd name="T59" fmla="*/ 1748 h 2468"/>
              <a:gd name="T60" fmla="*/ 1929 w 3381"/>
              <a:gd name="T61" fmla="*/ 1772 h 2468"/>
              <a:gd name="T62" fmla="*/ 1956 w 3381"/>
              <a:gd name="T63" fmla="*/ 1822 h 2468"/>
              <a:gd name="T64" fmla="*/ 1946 w 3381"/>
              <a:gd name="T65" fmla="*/ 1879 h 2468"/>
              <a:gd name="T66" fmla="*/ 1609 w 3381"/>
              <a:gd name="T67" fmla="*/ 2451 h 2468"/>
              <a:gd name="T68" fmla="*/ 1557 w 3381"/>
              <a:gd name="T69" fmla="*/ 2468 h 2468"/>
              <a:gd name="T70" fmla="*/ 851 w 3381"/>
              <a:gd name="T71" fmla="*/ 2449 h 2468"/>
              <a:gd name="T72" fmla="*/ 799 w 3381"/>
              <a:gd name="T73" fmla="*/ 2412 h 2468"/>
              <a:gd name="T74" fmla="*/ 788 w 3381"/>
              <a:gd name="T75" fmla="*/ 2348 h 2468"/>
              <a:gd name="T76" fmla="*/ 1013 w 3381"/>
              <a:gd name="T77" fmla="*/ 1869 h 2468"/>
              <a:gd name="T78" fmla="*/ 1989 w 3381"/>
              <a:gd name="T79" fmla="*/ 1415 h 2468"/>
              <a:gd name="T80" fmla="*/ 1265 w 3381"/>
              <a:gd name="T81" fmla="*/ 982 h 2468"/>
              <a:gd name="T82" fmla="*/ 551 w 3381"/>
              <a:gd name="T83" fmla="*/ 108 h 2468"/>
              <a:gd name="T84" fmla="*/ 556 w 3381"/>
              <a:gd name="T85" fmla="*/ 51 h 2468"/>
              <a:gd name="T86" fmla="*/ 598 w 3381"/>
              <a:gd name="T87" fmla="*/ 8 h 2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381" h="2468">
                <a:moveTo>
                  <a:pt x="363" y="1572"/>
                </a:moveTo>
                <a:lnTo>
                  <a:pt x="412" y="1575"/>
                </a:lnTo>
                <a:lnTo>
                  <a:pt x="460" y="1584"/>
                </a:lnTo>
                <a:lnTo>
                  <a:pt x="505" y="1600"/>
                </a:lnTo>
                <a:lnTo>
                  <a:pt x="546" y="1621"/>
                </a:lnTo>
                <a:lnTo>
                  <a:pt x="585" y="1647"/>
                </a:lnTo>
                <a:lnTo>
                  <a:pt x="620" y="1677"/>
                </a:lnTo>
                <a:lnTo>
                  <a:pt x="650" y="1711"/>
                </a:lnTo>
                <a:lnTo>
                  <a:pt x="676" y="1750"/>
                </a:lnTo>
                <a:lnTo>
                  <a:pt x="697" y="1792"/>
                </a:lnTo>
                <a:lnTo>
                  <a:pt x="713" y="1835"/>
                </a:lnTo>
                <a:lnTo>
                  <a:pt x="723" y="1882"/>
                </a:lnTo>
                <a:lnTo>
                  <a:pt x="726" y="1931"/>
                </a:lnTo>
                <a:lnTo>
                  <a:pt x="723" y="1980"/>
                </a:lnTo>
                <a:lnTo>
                  <a:pt x="713" y="2027"/>
                </a:lnTo>
                <a:lnTo>
                  <a:pt x="697" y="2071"/>
                </a:lnTo>
                <a:lnTo>
                  <a:pt x="676" y="2113"/>
                </a:lnTo>
                <a:lnTo>
                  <a:pt x="650" y="2151"/>
                </a:lnTo>
                <a:lnTo>
                  <a:pt x="620" y="2186"/>
                </a:lnTo>
                <a:lnTo>
                  <a:pt x="585" y="2216"/>
                </a:lnTo>
                <a:lnTo>
                  <a:pt x="546" y="2242"/>
                </a:lnTo>
                <a:lnTo>
                  <a:pt x="505" y="2263"/>
                </a:lnTo>
                <a:lnTo>
                  <a:pt x="460" y="2278"/>
                </a:lnTo>
                <a:lnTo>
                  <a:pt x="412" y="2288"/>
                </a:lnTo>
                <a:lnTo>
                  <a:pt x="363" y="2291"/>
                </a:lnTo>
                <a:lnTo>
                  <a:pt x="313" y="2288"/>
                </a:lnTo>
                <a:lnTo>
                  <a:pt x="266" y="2278"/>
                </a:lnTo>
                <a:lnTo>
                  <a:pt x="222" y="2263"/>
                </a:lnTo>
                <a:lnTo>
                  <a:pt x="180" y="2242"/>
                </a:lnTo>
                <a:lnTo>
                  <a:pt x="141" y="2216"/>
                </a:lnTo>
                <a:lnTo>
                  <a:pt x="106" y="2186"/>
                </a:lnTo>
                <a:lnTo>
                  <a:pt x="76" y="2151"/>
                </a:lnTo>
                <a:lnTo>
                  <a:pt x="49" y="2113"/>
                </a:lnTo>
                <a:lnTo>
                  <a:pt x="28" y="2071"/>
                </a:lnTo>
                <a:lnTo>
                  <a:pt x="13" y="2027"/>
                </a:lnTo>
                <a:lnTo>
                  <a:pt x="3" y="1980"/>
                </a:lnTo>
                <a:lnTo>
                  <a:pt x="0" y="1931"/>
                </a:lnTo>
                <a:lnTo>
                  <a:pt x="0" y="1931"/>
                </a:lnTo>
                <a:lnTo>
                  <a:pt x="3" y="1882"/>
                </a:lnTo>
                <a:lnTo>
                  <a:pt x="13" y="1835"/>
                </a:lnTo>
                <a:lnTo>
                  <a:pt x="28" y="1792"/>
                </a:lnTo>
                <a:lnTo>
                  <a:pt x="49" y="1750"/>
                </a:lnTo>
                <a:lnTo>
                  <a:pt x="76" y="1711"/>
                </a:lnTo>
                <a:lnTo>
                  <a:pt x="106" y="1677"/>
                </a:lnTo>
                <a:lnTo>
                  <a:pt x="141" y="1647"/>
                </a:lnTo>
                <a:lnTo>
                  <a:pt x="180" y="1621"/>
                </a:lnTo>
                <a:lnTo>
                  <a:pt x="222" y="1600"/>
                </a:lnTo>
                <a:lnTo>
                  <a:pt x="266" y="1584"/>
                </a:lnTo>
                <a:lnTo>
                  <a:pt x="313" y="1575"/>
                </a:lnTo>
                <a:lnTo>
                  <a:pt x="363" y="1572"/>
                </a:lnTo>
                <a:close/>
                <a:moveTo>
                  <a:pt x="636" y="0"/>
                </a:moveTo>
                <a:lnTo>
                  <a:pt x="656" y="1"/>
                </a:lnTo>
                <a:lnTo>
                  <a:pt x="674" y="7"/>
                </a:lnTo>
                <a:lnTo>
                  <a:pt x="691" y="18"/>
                </a:lnTo>
                <a:lnTo>
                  <a:pt x="706" y="31"/>
                </a:lnTo>
                <a:lnTo>
                  <a:pt x="1393" y="858"/>
                </a:lnTo>
                <a:lnTo>
                  <a:pt x="2200" y="1334"/>
                </a:lnTo>
                <a:lnTo>
                  <a:pt x="2972" y="1263"/>
                </a:lnTo>
                <a:lnTo>
                  <a:pt x="2992" y="1264"/>
                </a:lnTo>
                <a:lnTo>
                  <a:pt x="3011" y="1269"/>
                </a:lnTo>
                <a:lnTo>
                  <a:pt x="3029" y="1279"/>
                </a:lnTo>
                <a:lnTo>
                  <a:pt x="3045" y="1291"/>
                </a:lnTo>
                <a:lnTo>
                  <a:pt x="3057" y="1307"/>
                </a:lnTo>
                <a:lnTo>
                  <a:pt x="3065" y="1326"/>
                </a:lnTo>
                <a:lnTo>
                  <a:pt x="3376" y="2340"/>
                </a:lnTo>
                <a:lnTo>
                  <a:pt x="3381" y="2360"/>
                </a:lnTo>
                <a:lnTo>
                  <a:pt x="3379" y="2378"/>
                </a:lnTo>
                <a:lnTo>
                  <a:pt x="3374" y="2397"/>
                </a:lnTo>
                <a:lnTo>
                  <a:pt x="3365" y="2414"/>
                </a:lnTo>
                <a:lnTo>
                  <a:pt x="3352" y="2429"/>
                </a:lnTo>
                <a:lnTo>
                  <a:pt x="3336" y="2441"/>
                </a:lnTo>
                <a:lnTo>
                  <a:pt x="3317" y="2449"/>
                </a:lnTo>
                <a:lnTo>
                  <a:pt x="3297" y="2452"/>
                </a:lnTo>
                <a:lnTo>
                  <a:pt x="3277" y="2451"/>
                </a:lnTo>
                <a:lnTo>
                  <a:pt x="3259" y="2446"/>
                </a:lnTo>
                <a:lnTo>
                  <a:pt x="3241" y="2437"/>
                </a:lnTo>
                <a:lnTo>
                  <a:pt x="3226" y="2424"/>
                </a:lnTo>
                <a:lnTo>
                  <a:pt x="3214" y="2409"/>
                </a:lnTo>
                <a:lnTo>
                  <a:pt x="3206" y="2391"/>
                </a:lnTo>
                <a:lnTo>
                  <a:pt x="2917" y="1446"/>
                </a:lnTo>
                <a:lnTo>
                  <a:pt x="2203" y="1511"/>
                </a:lnTo>
                <a:lnTo>
                  <a:pt x="1150" y="1991"/>
                </a:lnTo>
                <a:lnTo>
                  <a:pt x="1013" y="2279"/>
                </a:lnTo>
                <a:lnTo>
                  <a:pt x="1505" y="2290"/>
                </a:lnTo>
                <a:lnTo>
                  <a:pt x="1791" y="1793"/>
                </a:lnTo>
                <a:lnTo>
                  <a:pt x="1803" y="1776"/>
                </a:lnTo>
                <a:lnTo>
                  <a:pt x="1818" y="1763"/>
                </a:lnTo>
                <a:lnTo>
                  <a:pt x="1835" y="1754"/>
                </a:lnTo>
                <a:lnTo>
                  <a:pt x="1854" y="1749"/>
                </a:lnTo>
                <a:lnTo>
                  <a:pt x="1873" y="1748"/>
                </a:lnTo>
                <a:lnTo>
                  <a:pt x="1893" y="1752"/>
                </a:lnTo>
                <a:lnTo>
                  <a:pt x="1912" y="1759"/>
                </a:lnTo>
                <a:lnTo>
                  <a:pt x="1929" y="1772"/>
                </a:lnTo>
                <a:lnTo>
                  <a:pt x="1942" y="1786"/>
                </a:lnTo>
                <a:lnTo>
                  <a:pt x="1951" y="1803"/>
                </a:lnTo>
                <a:lnTo>
                  <a:pt x="1956" y="1822"/>
                </a:lnTo>
                <a:lnTo>
                  <a:pt x="1957" y="1842"/>
                </a:lnTo>
                <a:lnTo>
                  <a:pt x="1954" y="1860"/>
                </a:lnTo>
                <a:lnTo>
                  <a:pt x="1946" y="1879"/>
                </a:lnTo>
                <a:lnTo>
                  <a:pt x="1635" y="2423"/>
                </a:lnTo>
                <a:lnTo>
                  <a:pt x="1623" y="2439"/>
                </a:lnTo>
                <a:lnTo>
                  <a:pt x="1609" y="2451"/>
                </a:lnTo>
                <a:lnTo>
                  <a:pt x="1594" y="2461"/>
                </a:lnTo>
                <a:lnTo>
                  <a:pt x="1576" y="2466"/>
                </a:lnTo>
                <a:lnTo>
                  <a:pt x="1557" y="2468"/>
                </a:lnTo>
                <a:lnTo>
                  <a:pt x="1556" y="2468"/>
                </a:lnTo>
                <a:lnTo>
                  <a:pt x="873" y="2452"/>
                </a:lnTo>
                <a:lnTo>
                  <a:pt x="851" y="2449"/>
                </a:lnTo>
                <a:lnTo>
                  <a:pt x="831" y="2441"/>
                </a:lnTo>
                <a:lnTo>
                  <a:pt x="813" y="2428"/>
                </a:lnTo>
                <a:lnTo>
                  <a:pt x="799" y="2412"/>
                </a:lnTo>
                <a:lnTo>
                  <a:pt x="790" y="2391"/>
                </a:lnTo>
                <a:lnTo>
                  <a:pt x="786" y="2370"/>
                </a:lnTo>
                <a:lnTo>
                  <a:pt x="788" y="2348"/>
                </a:lnTo>
                <a:lnTo>
                  <a:pt x="795" y="2328"/>
                </a:lnTo>
                <a:lnTo>
                  <a:pt x="1002" y="1886"/>
                </a:lnTo>
                <a:lnTo>
                  <a:pt x="1013" y="1869"/>
                </a:lnTo>
                <a:lnTo>
                  <a:pt x="1028" y="1854"/>
                </a:lnTo>
                <a:lnTo>
                  <a:pt x="1046" y="1844"/>
                </a:lnTo>
                <a:lnTo>
                  <a:pt x="1989" y="1415"/>
                </a:lnTo>
                <a:lnTo>
                  <a:pt x="1288" y="1001"/>
                </a:lnTo>
                <a:lnTo>
                  <a:pt x="1276" y="992"/>
                </a:lnTo>
                <a:lnTo>
                  <a:pt x="1265" y="982"/>
                </a:lnTo>
                <a:lnTo>
                  <a:pt x="569" y="144"/>
                </a:lnTo>
                <a:lnTo>
                  <a:pt x="557" y="127"/>
                </a:lnTo>
                <a:lnTo>
                  <a:pt x="551" y="108"/>
                </a:lnTo>
                <a:lnTo>
                  <a:pt x="549" y="90"/>
                </a:lnTo>
                <a:lnTo>
                  <a:pt x="550" y="70"/>
                </a:lnTo>
                <a:lnTo>
                  <a:pt x="556" y="51"/>
                </a:lnTo>
                <a:lnTo>
                  <a:pt x="567" y="34"/>
                </a:lnTo>
                <a:lnTo>
                  <a:pt x="582" y="20"/>
                </a:lnTo>
                <a:lnTo>
                  <a:pt x="598" y="8"/>
                </a:lnTo>
                <a:lnTo>
                  <a:pt x="617" y="2"/>
                </a:lnTo>
                <a:lnTo>
                  <a:pt x="63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8" name="Freeform 31"/>
          <p:cNvSpPr>
            <a:spLocks noEditPoints="1"/>
          </p:cNvSpPr>
          <p:nvPr/>
        </p:nvSpPr>
        <p:spPr bwMode="auto">
          <a:xfrm>
            <a:off x="5434715" y="5810250"/>
            <a:ext cx="377825" cy="474662"/>
          </a:xfrm>
          <a:custGeom>
            <a:avLst/>
            <a:gdLst>
              <a:gd name="T0" fmla="*/ 1297 w 2622"/>
              <a:gd name="T1" fmla="*/ 1147 h 3288"/>
              <a:gd name="T2" fmla="*/ 1587 w 2622"/>
              <a:gd name="T3" fmla="*/ 1263 h 3288"/>
              <a:gd name="T4" fmla="*/ 1828 w 2622"/>
              <a:gd name="T5" fmla="*/ 1457 h 3288"/>
              <a:gd name="T6" fmla="*/ 2003 w 2622"/>
              <a:gd name="T7" fmla="*/ 1712 h 3288"/>
              <a:gd name="T8" fmla="*/ 2097 w 2622"/>
              <a:gd name="T9" fmla="*/ 2013 h 3288"/>
              <a:gd name="T10" fmla="*/ 2097 w 2622"/>
              <a:gd name="T11" fmla="*/ 2341 h 3288"/>
              <a:gd name="T12" fmla="*/ 2003 w 2622"/>
              <a:gd name="T13" fmla="*/ 2643 h 3288"/>
              <a:gd name="T14" fmla="*/ 1828 w 2622"/>
              <a:gd name="T15" fmla="*/ 2899 h 3288"/>
              <a:gd name="T16" fmla="*/ 1587 w 2622"/>
              <a:gd name="T17" fmla="*/ 3092 h 3288"/>
              <a:gd name="T18" fmla="*/ 1297 w 2622"/>
              <a:gd name="T19" fmla="*/ 3209 h 3288"/>
              <a:gd name="T20" fmla="*/ 972 w 2622"/>
              <a:gd name="T21" fmla="*/ 3233 h 3288"/>
              <a:gd name="T22" fmla="*/ 662 w 2622"/>
              <a:gd name="T23" fmla="*/ 3161 h 3288"/>
              <a:gd name="T24" fmla="*/ 395 w 2622"/>
              <a:gd name="T25" fmla="*/ 3003 h 3288"/>
              <a:gd name="T26" fmla="*/ 185 w 2622"/>
              <a:gd name="T27" fmla="*/ 2777 h 3288"/>
              <a:gd name="T28" fmla="*/ 49 w 2622"/>
              <a:gd name="T29" fmla="*/ 2498 h 3288"/>
              <a:gd name="T30" fmla="*/ 0 w 2622"/>
              <a:gd name="T31" fmla="*/ 2177 h 3288"/>
              <a:gd name="T32" fmla="*/ 49 w 2622"/>
              <a:gd name="T33" fmla="*/ 1858 h 3288"/>
              <a:gd name="T34" fmla="*/ 185 w 2622"/>
              <a:gd name="T35" fmla="*/ 1578 h 3288"/>
              <a:gd name="T36" fmla="*/ 395 w 2622"/>
              <a:gd name="T37" fmla="*/ 1351 h 3288"/>
              <a:gd name="T38" fmla="*/ 662 w 2622"/>
              <a:gd name="T39" fmla="*/ 1194 h 3288"/>
              <a:gd name="T40" fmla="*/ 972 w 2622"/>
              <a:gd name="T41" fmla="*/ 1122 h 3288"/>
              <a:gd name="T42" fmla="*/ 2354 w 2622"/>
              <a:gd name="T43" fmla="*/ 94 h 3288"/>
              <a:gd name="T44" fmla="*/ 2415 w 2622"/>
              <a:gd name="T45" fmla="*/ 164 h 3288"/>
              <a:gd name="T46" fmla="*/ 2408 w 2622"/>
              <a:gd name="T47" fmla="*/ 255 h 3288"/>
              <a:gd name="T48" fmla="*/ 1999 w 2622"/>
              <a:gd name="T49" fmla="*/ 768 h 3288"/>
              <a:gd name="T50" fmla="*/ 1472 w 2622"/>
              <a:gd name="T51" fmla="*/ 775 h 3288"/>
              <a:gd name="T52" fmla="*/ 2396 w 2622"/>
              <a:gd name="T53" fmla="*/ 1537 h 3288"/>
              <a:gd name="T54" fmla="*/ 2620 w 2622"/>
              <a:gd name="T55" fmla="*/ 2321 h 3288"/>
              <a:gd name="T56" fmla="*/ 2427 w 2622"/>
              <a:gd name="T57" fmla="*/ 3251 h 3288"/>
              <a:gd name="T58" fmla="*/ 2341 w 2622"/>
              <a:gd name="T59" fmla="*/ 3288 h 3288"/>
              <a:gd name="T60" fmla="*/ 2256 w 2622"/>
              <a:gd name="T61" fmla="*/ 3252 h 3288"/>
              <a:gd name="T62" fmla="*/ 2220 w 2622"/>
              <a:gd name="T63" fmla="*/ 3168 h 3288"/>
              <a:gd name="T64" fmla="*/ 1040 w 2622"/>
              <a:gd name="T65" fmla="*/ 739 h 3288"/>
              <a:gd name="T66" fmla="*/ 995 w 2622"/>
              <a:gd name="T67" fmla="*/ 654 h 3288"/>
              <a:gd name="T68" fmla="*/ 1029 w 2622"/>
              <a:gd name="T69" fmla="*/ 561 h 3288"/>
              <a:gd name="T70" fmla="*/ 1118 w 2622"/>
              <a:gd name="T71" fmla="*/ 524 h 3288"/>
              <a:gd name="T72" fmla="*/ 2242 w 2622"/>
              <a:gd name="T73" fmla="*/ 96 h 3288"/>
              <a:gd name="T74" fmla="*/ 643 w 2622"/>
              <a:gd name="T75" fmla="*/ 0 h 3288"/>
              <a:gd name="T76" fmla="*/ 820 w 2622"/>
              <a:gd name="T77" fmla="*/ 48 h 3288"/>
              <a:gd name="T78" fmla="*/ 946 w 2622"/>
              <a:gd name="T79" fmla="*/ 174 h 3288"/>
              <a:gd name="T80" fmla="*/ 995 w 2622"/>
              <a:gd name="T81" fmla="*/ 353 h 3288"/>
              <a:gd name="T82" fmla="*/ 946 w 2622"/>
              <a:gd name="T83" fmla="*/ 531 h 3288"/>
              <a:gd name="T84" fmla="*/ 820 w 2622"/>
              <a:gd name="T85" fmla="*/ 658 h 3288"/>
              <a:gd name="T86" fmla="*/ 643 w 2622"/>
              <a:gd name="T87" fmla="*/ 705 h 3288"/>
              <a:gd name="T88" fmla="*/ 465 w 2622"/>
              <a:gd name="T89" fmla="*/ 658 h 3288"/>
              <a:gd name="T90" fmla="*/ 339 w 2622"/>
              <a:gd name="T91" fmla="*/ 531 h 3288"/>
              <a:gd name="T92" fmla="*/ 291 w 2622"/>
              <a:gd name="T93" fmla="*/ 353 h 3288"/>
              <a:gd name="T94" fmla="*/ 339 w 2622"/>
              <a:gd name="T95" fmla="*/ 174 h 3288"/>
              <a:gd name="T96" fmla="*/ 465 w 2622"/>
              <a:gd name="T97" fmla="*/ 48 h 3288"/>
              <a:gd name="T98" fmla="*/ 643 w 2622"/>
              <a:gd name="T99" fmla="*/ 0 h 3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622" h="3288">
                <a:moveTo>
                  <a:pt x="1055" y="1119"/>
                </a:moveTo>
                <a:lnTo>
                  <a:pt x="1137" y="1122"/>
                </a:lnTo>
                <a:lnTo>
                  <a:pt x="1218" y="1131"/>
                </a:lnTo>
                <a:lnTo>
                  <a:pt x="1297" y="1147"/>
                </a:lnTo>
                <a:lnTo>
                  <a:pt x="1373" y="1168"/>
                </a:lnTo>
                <a:lnTo>
                  <a:pt x="1447" y="1194"/>
                </a:lnTo>
                <a:lnTo>
                  <a:pt x="1519" y="1227"/>
                </a:lnTo>
                <a:lnTo>
                  <a:pt x="1587" y="1263"/>
                </a:lnTo>
                <a:lnTo>
                  <a:pt x="1653" y="1305"/>
                </a:lnTo>
                <a:lnTo>
                  <a:pt x="1715" y="1351"/>
                </a:lnTo>
                <a:lnTo>
                  <a:pt x="1773" y="1402"/>
                </a:lnTo>
                <a:lnTo>
                  <a:pt x="1828" y="1457"/>
                </a:lnTo>
                <a:lnTo>
                  <a:pt x="1878" y="1515"/>
                </a:lnTo>
                <a:lnTo>
                  <a:pt x="1925" y="1577"/>
                </a:lnTo>
                <a:lnTo>
                  <a:pt x="1966" y="1643"/>
                </a:lnTo>
                <a:lnTo>
                  <a:pt x="2003" y="1712"/>
                </a:lnTo>
                <a:lnTo>
                  <a:pt x="2034" y="1783"/>
                </a:lnTo>
                <a:lnTo>
                  <a:pt x="2061" y="1858"/>
                </a:lnTo>
                <a:lnTo>
                  <a:pt x="2083" y="1935"/>
                </a:lnTo>
                <a:lnTo>
                  <a:pt x="2097" y="2013"/>
                </a:lnTo>
                <a:lnTo>
                  <a:pt x="2108" y="2094"/>
                </a:lnTo>
                <a:lnTo>
                  <a:pt x="2111" y="2177"/>
                </a:lnTo>
                <a:lnTo>
                  <a:pt x="2108" y="2260"/>
                </a:lnTo>
                <a:lnTo>
                  <a:pt x="2097" y="2341"/>
                </a:lnTo>
                <a:lnTo>
                  <a:pt x="2083" y="2420"/>
                </a:lnTo>
                <a:lnTo>
                  <a:pt x="2061" y="2498"/>
                </a:lnTo>
                <a:lnTo>
                  <a:pt x="2034" y="2571"/>
                </a:lnTo>
                <a:lnTo>
                  <a:pt x="2003" y="2643"/>
                </a:lnTo>
                <a:lnTo>
                  <a:pt x="1966" y="2712"/>
                </a:lnTo>
                <a:lnTo>
                  <a:pt x="1925" y="2777"/>
                </a:lnTo>
                <a:lnTo>
                  <a:pt x="1878" y="2840"/>
                </a:lnTo>
                <a:lnTo>
                  <a:pt x="1828" y="2899"/>
                </a:lnTo>
                <a:lnTo>
                  <a:pt x="1773" y="2953"/>
                </a:lnTo>
                <a:lnTo>
                  <a:pt x="1715" y="3003"/>
                </a:lnTo>
                <a:lnTo>
                  <a:pt x="1653" y="3050"/>
                </a:lnTo>
                <a:lnTo>
                  <a:pt x="1587" y="3092"/>
                </a:lnTo>
                <a:lnTo>
                  <a:pt x="1519" y="3129"/>
                </a:lnTo>
                <a:lnTo>
                  <a:pt x="1447" y="3161"/>
                </a:lnTo>
                <a:lnTo>
                  <a:pt x="1373" y="3187"/>
                </a:lnTo>
                <a:lnTo>
                  <a:pt x="1297" y="3209"/>
                </a:lnTo>
                <a:lnTo>
                  <a:pt x="1218" y="3223"/>
                </a:lnTo>
                <a:lnTo>
                  <a:pt x="1137" y="3233"/>
                </a:lnTo>
                <a:lnTo>
                  <a:pt x="1055" y="3237"/>
                </a:lnTo>
                <a:lnTo>
                  <a:pt x="972" y="3233"/>
                </a:lnTo>
                <a:lnTo>
                  <a:pt x="892" y="3223"/>
                </a:lnTo>
                <a:lnTo>
                  <a:pt x="813" y="3209"/>
                </a:lnTo>
                <a:lnTo>
                  <a:pt x="737" y="3187"/>
                </a:lnTo>
                <a:lnTo>
                  <a:pt x="662" y="3161"/>
                </a:lnTo>
                <a:lnTo>
                  <a:pt x="591" y="3129"/>
                </a:lnTo>
                <a:lnTo>
                  <a:pt x="523" y="3092"/>
                </a:lnTo>
                <a:lnTo>
                  <a:pt x="457" y="3050"/>
                </a:lnTo>
                <a:lnTo>
                  <a:pt x="395" y="3003"/>
                </a:lnTo>
                <a:lnTo>
                  <a:pt x="337" y="2953"/>
                </a:lnTo>
                <a:lnTo>
                  <a:pt x="282" y="2899"/>
                </a:lnTo>
                <a:lnTo>
                  <a:pt x="231" y="2840"/>
                </a:lnTo>
                <a:lnTo>
                  <a:pt x="185" y="2777"/>
                </a:lnTo>
                <a:lnTo>
                  <a:pt x="144" y="2712"/>
                </a:lnTo>
                <a:lnTo>
                  <a:pt x="106" y="2643"/>
                </a:lnTo>
                <a:lnTo>
                  <a:pt x="75" y="2571"/>
                </a:lnTo>
                <a:lnTo>
                  <a:pt x="49" y="2498"/>
                </a:lnTo>
                <a:lnTo>
                  <a:pt x="28" y="2420"/>
                </a:lnTo>
                <a:lnTo>
                  <a:pt x="12" y="2341"/>
                </a:lnTo>
                <a:lnTo>
                  <a:pt x="3" y="2260"/>
                </a:lnTo>
                <a:lnTo>
                  <a:pt x="0" y="2177"/>
                </a:lnTo>
                <a:lnTo>
                  <a:pt x="3" y="2094"/>
                </a:lnTo>
                <a:lnTo>
                  <a:pt x="12" y="2013"/>
                </a:lnTo>
                <a:lnTo>
                  <a:pt x="28" y="1935"/>
                </a:lnTo>
                <a:lnTo>
                  <a:pt x="49" y="1858"/>
                </a:lnTo>
                <a:lnTo>
                  <a:pt x="75" y="1783"/>
                </a:lnTo>
                <a:lnTo>
                  <a:pt x="106" y="1712"/>
                </a:lnTo>
                <a:lnTo>
                  <a:pt x="144" y="1643"/>
                </a:lnTo>
                <a:lnTo>
                  <a:pt x="185" y="1578"/>
                </a:lnTo>
                <a:lnTo>
                  <a:pt x="231" y="1516"/>
                </a:lnTo>
                <a:lnTo>
                  <a:pt x="282" y="1457"/>
                </a:lnTo>
                <a:lnTo>
                  <a:pt x="337" y="1402"/>
                </a:lnTo>
                <a:lnTo>
                  <a:pt x="395" y="1351"/>
                </a:lnTo>
                <a:lnTo>
                  <a:pt x="457" y="1305"/>
                </a:lnTo>
                <a:lnTo>
                  <a:pt x="523" y="1264"/>
                </a:lnTo>
                <a:lnTo>
                  <a:pt x="591" y="1227"/>
                </a:lnTo>
                <a:lnTo>
                  <a:pt x="662" y="1194"/>
                </a:lnTo>
                <a:lnTo>
                  <a:pt x="737" y="1168"/>
                </a:lnTo>
                <a:lnTo>
                  <a:pt x="813" y="1147"/>
                </a:lnTo>
                <a:lnTo>
                  <a:pt x="892" y="1131"/>
                </a:lnTo>
                <a:lnTo>
                  <a:pt x="972" y="1122"/>
                </a:lnTo>
                <a:lnTo>
                  <a:pt x="1055" y="1119"/>
                </a:lnTo>
                <a:close/>
                <a:moveTo>
                  <a:pt x="2309" y="81"/>
                </a:moveTo>
                <a:lnTo>
                  <a:pt x="2333" y="85"/>
                </a:lnTo>
                <a:lnTo>
                  <a:pt x="2354" y="94"/>
                </a:lnTo>
                <a:lnTo>
                  <a:pt x="2375" y="106"/>
                </a:lnTo>
                <a:lnTo>
                  <a:pt x="2393" y="124"/>
                </a:lnTo>
                <a:lnTo>
                  <a:pt x="2406" y="142"/>
                </a:lnTo>
                <a:lnTo>
                  <a:pt x="2415" y="164"/>
                </a:lnTo>
                <a:lnTo>
                  <a:pt x="2421" y="187"/>
                </a:lnTo>
                <a:lnTo>
                  <a:pt x="2421" y="210"/>
                </a:lnTo>
                <a:lnTo>
                  <a:pt x="2418" y="234"/>
                </a:lnTo>
                <a:lnTo>
                  <a:pt x="2408" y="255"/>
                </a:lnTo>
                <a:lnTo>
                  <a:pt x="2396" y="276"/>
                </a:lnTo>
                <a:lnTo>
                  <a:pt x="2034" y="739"/>
                </a:lnTo>
                <a:lnTo>
                  <a:pt x="2018" y="756"/>
                </a:lnTo>
                <a:lnTo>
                  <a:pt x="1999" y="768"/>
                </a:lnTo>
                <a:lnTo>
                  <a:pt x="1978" y="778"/>
                </a:lnTo>
                <a:lnTo>
                  <a:pt x="1958" y="784"/>
                </a:lnTo>
                <a:lnTo>
                  <a:pt x="1936" y="786"/>
                </a:lnTo>
                <a:lnTo>
                  <a:pt x="1472" y="775"/>
                </a:lnTo>
                <a:lnTo>
                  <a:pt x="2356" y="1479"/>
                </a:lnTo>
                <a:lnTo>
                  <a:pt x="2373" y="1495"/>
                </a:lnTo>
                <a:lnTo>
                  <a:pt x="2387" y="1515"/>
                </a:lnTo>
                <a:lnTo>
                  <a:pt x="2396" y="1537"/>
                </a:lnTo>
                <a:lnTo>
                  <a:pt x="2617" y="2263"/>
                </a:lnTo>
                <a:lnTo>
                  <a:pt x="2621" y="2282"/>
                </a:lnTo>
                <a:lnTo>
                  <a:pt x="2622" y="2302"/>
                </a:lnTo>
                <a:lnTo>
                  <a:pt x="2620" y="2321"/>
                </a:lnTo>
                <a:lnTo>
                  <a:pt x="2460" y="3188"/>
                </a:lnTo>
                <a:lnTo>
                  <a:pt x="2453" y="3212"/>
                </a:lnTo>
                <a:lnTo>
                  <a:pt x="2441" y="3234"/>
                </a:lnTo>
                <a:lnTo>
                  <a:pt x="2427" y="3251"/>
                </a:lnTo>
                <a:lnTo>
                  <a:pt x="2408" y="3267"/>
                </a:lnTo>
                <a:lnTo>
                  <a:pt x="2388" y="3278"/>
                </a:lnTo>
                <a:lnTo>
                  <a:pt x="2365" y="3284"/>
                </a:lnTo>
                <a:lnTo>
                  <a:pt x="2341" y="3288"/>
                </a:lnTo>
                <a:lnTo>
                  <a:pt x="2319" y="3285"/>
                </a:lnTo>
                <a:lnTo>
                  <a:pt x="2296" y="3278"/>
                </a:lnTo>
                <a:lnTo>
                  <a:pt x="2275" y="3268"/>
                </a:lnTo>
                <a:lnTo>
                  <a:pt x="2256" y="3252"/>
                </a:lnTo>
                <a:lnTo>
                  <a:pt x="2242" y="3235"/>
                </a:lnTo>
                <a:lnTo>
                  <a:pt x="2231" y="3215"/>
                </a:lnTo>
                <a:lnTo>
                  <a:pt x="2223" y="3192"/>
                </a:lnTo>
                <a:lnTo>
                  <a:pt x="2220" y="3168"/>
                </a:lnTo>
                <a:lnTo>
                  <a:pt x="2222" y="3144"/>
                </a:lnTo>
                <a:lnTo>
                  <a:pt x="2377" y="2306"/>
                </a:lnTo>
                <a:lnTo>
                  <a:pt x="2177" y="1644"/>
                </a:lnTo>
                <a:lnTo>
                  <a:pt x="1040" y="739"/>
                </a:lnTo>
                <a:lnTo>
                  <a:pt x="1022" y="722"/>
                </a:lnTo>
                <a:lnTo>
                  <a:pt x="1008" y="701"/>
                </a:lnTo>
                <a:lnTo>
                  <a:pt x="999" y="678"/>
                </a:lnTo>
                <a:lnTo>
                  <a:pt x="995" y="654"/>
                </a:lnTo>
                <a:lnTo>
                  <a:pt x="996" y="628"/>
                </a:lnTo>
                <a:lnTo>
                  <a:pt x="1001" y="604"/>
                </a:lnTo>
                <a:lnTo>
                  <a:pt x="1012" y="581"/>
                </a:lnTo>
                <a:lnTo>
                  <a:pt x="1029" y="561"/>
                </a:lnTo>
                <a:lnTo>
                  <a:pt x="1048" y="546"/>
                </a:lnTo>
                <a:lnTo>
                  <a:pt x="1069" y="533"/>
                </a:lnTo>
                <a:lnTo>
                  <a:pt x="1093" y="526"/>
                </a:lnTo>
                <a:lnTo>
                  <a:pt x="1118" y="524"/>
                </a:lnTo>
                <a:lnTo>
                  <a:pt x="1881" y="543"/>
                </a:lnTo>
                <a:lnTo>
                  <a:pt x="2206" y="127"/>
                </a:lnTo>
                <a:lnTo>
                  <a:pt x="2223" y="109"/>
                </a:lnTo>
                <a:lnTo>
                  <a:pt x="2242" y="96"/>
                </a:lnTo>
                <a:lnTo>
                  <a:pt x="2264" y="86"/>
                </a:lnTo>
                <a:lnTo>
                  <a:pt x="2286" y="81"/>
                </a:lnTo>
                <a:lnTo>
                  <a:pt x="2309" y="81"/>
                </a:lnTo>
                <a:close/>
                <a:moveTo>
                  <a:pt x="643" y="0"/>
                </a:moveTo>
                <a:lnTo>
                  <a:pt x="690" y="3"/>
                </a:lnTo>
                <a:lnTo>
                  <a:pt x="737" y="13"/>
                </a:lnTo>
                <a:lnTo>
                  <a:pt x="780" y="27"/>
                </a:lnTo>
                <a:lnTo>
                  <a:pt x="820" y="48"/>
                </a:lnTo>
                <a:lnTo>
                  <a:pt x="857" y="73"/>
                </a:lnTo>
                <a:lnTo>
                  <a:pt x="892" y="103"/>
                </a:lnTo>
                <a:lnTo>
                  <a:pt x="922" y="137"/>
                </a:lnTo>
                <a:lnTo>
                  <a:pt x="946" y="174"/>
                </a:lnTo>
                <a:lnTo>
                  <a:pt x="967" y="215"/>
                </a:lnTo>
                <a:lnTo>
                  <a:pt x="983" y="258"/>
                </a:lnTo>
                <a:lnTo>
                  <a:pt x="992" y="305"/>
                </a:lnTo>
                <a:lnTo>
                  <a:pt x="995" y="353"/>
                </a:lnTo>
                <a:lnTo>
                  <a:pt x="992" y="400"/>
                </a:lnTo>
                <a:lnTo>
                  <a:pt x="983" y="446"/>
                </a:lnTo>
                <a:lnTo>
                  <a:pt x="967" y="490"/>
                </a:lnTo>
                <a:lnTo>
                  <a:pt x="946" y="531"/>
                </a:lnTo>
                <a:lnTo>
                  <a:pt x="922" y="568"/>
                </a:lnTo>
                <a:lnTo>
                  <a:pt x="892" y="603"/>
                </a:lnTo>
                <a:lnTo>
                  <a:pt x="857" y="632"/>
                </a:lnTo>
                <a:lnTo>
                  <a:pt x="820" y="658"/>
                </a:lnTo>
                <a:lnTo>
                  <a:pt x="780" y="678"/>
                </a:lnTo>
                <a:lnTo>
                  <a:pt x="737" y="693"/>
                </a:lnTo>
                <a:lnTo>
                  <a:pt x="690" y="702"/>
                </a:lnTo>
                <a:lnTo>
                  <a:pt x="643" y="705"/>
                </a:lnTo>
                <a:lnTo>
                  <a:pt x="595" y="702"/>
                </a:lnTo>
                <a:lnTo>
                  <a:pt x="550" y="693"/>
                </a:lnTo>
                <a:lnTo>
                  <a:pt x="506" y="678"/>
                </a:lnTo>
                <a:lnTo>
                  <a:pt x="465" y="658"/>
                </a:lnTo>
                <a:lnTo>
                  <a:pt x="428" y="632"/>
                </a:lnTo>
                <a:lnTo>
                  <a:pt x="395" y="603"/>
                </a:lnTo>
                <a:lnTo>
                  <a:pt x="365" y="568"/>
                </a:lnTo>
                <a:lnTo>
                  <a:pt x="339" y="531"/>
                </a:lnTo>
                <a:lnTo>
                  <a:pt x="319" y="491"/>
                </a:lnTo>
                <a:lnTo>
                  <a:pt x="304" y="447"/>
                </a:lnTo>
                <a:lnTo>
                  <a:pt x="294" y="400"/>
                </a:lnTo>
                <a:lnTo>
                  <a:pt x="291" y="353"/>
                </a:lnTo>
                <a:lnTo>
                  <a:pt x="294" y="305"/>
                </a:lnTo>
                <a:lnTo>
                  <a:pt x="304" y="258"/>
                </a:lnTo>
                <a:lnTo>
                  <a:pt x="319" y="215"/>
                </a:lnTo>
                <a:lnTo>
                  <a:pt x="339" y="174"/>
                </a:lnTo>
                <a:lnTo>
                  <a:pt x="365" y="137"/>
                </a:lnTo>
                <a:lnTo>
                  <a:pt x="395" y="103"/>
                </a:lnTo>
                <a:lnTo>
                  <a:pt x="428" y="73"/>
                </a:lnTo>
                <a:lnTo>
                  <a:pt x="465" y="48"/>
                </a:lnTo>
                <a:lnTo>
                  <a:pt x="506" y="27"/>
                </a:lnTo>
                <a:lnTo>
                  <a:pt x="550" y="13"/>
                </a:lnTo>
                <a:lnTo>
                  <a:pt x="595" y="3"/>
                </a:lnTo>
                <a:lnTo>
                  <a:pt x="64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9" name="Freeform 36"/>
          <p:cNvSpPr>
            <a:spLocks noEditPoints="1"/>
          </p:cNvSpPr>
          <p:nvPr/>
        </p:nvSpPr>
        <p:spPr bwMode="auto">
          <a:xfrm>
            <a:off x="6327747" y="5820124"/>
            <a:ext cx="462748" cy="469204"/>
          </a:xfrm>
          <a:custGeom>
            <a:avLst/>
            <a:gdLst>
              <a:gd name="T0" fmla="*/ 2987 w 3008"/>
              <a:gd name="T1" fmla="*/ 1937 h 3063"/>
              <a:gd name="T2" fmla="*/ 2987 w 3008"/>
              <a:gd name="T3" fmla="*/ 2058 h 3063"/>
              <a:gd name="T4" fmla="*/ 2246 w 3008"/>
              <a:gd name="T5" fmla="*/ 2091 h 3063"/>
              <a:gd name="T6" fmla="*/ 2172 w 3008"/>
              <a:gd name="T7" fmla="*/ 1997 h 3063"/>
              <a:gd name="T8" fmla="*/ 2246 w 3008"/>
              <a:gd name="T9" fmla="*/ 1903 h 3063"/>
              <a:gd name="T10" fmla="*/ 736 w 3008"/>
              <a:gd name="T11" fmla="*/ 594 h 3063"/>
              <a:gd name="T12" fmla="*/ 736 w 3008"/>
              <a:gd name="T13" fmla="*/ 712 h 3063"/>
              <a:gd name="T14" fmla="*/ 851 w 3008"/>
              <a:gd name="T15" fmla="*/ 738 h 3063"/>
              <a:gd name="T16" fmla="*/ 902 w 3008"/>
              <a:gd name="T17" fmla="*/ 631 h 3063"/>
              <a:gd name="T18" fmla="*/ 809 w 3008"/>
              <a:gd name="T19" fmla="*/ 559 h 3063"/>
              <a:gd name="T20" fmla="*/ 997 w 3008"/>
              <a:gd name="T21" fmla="*/ 437 h 3063"/>
              <a:gd name="T22" fmla="*/ 1095 w 3008"/>
              <a:gd name="T23" fmla="*/ 654 h 3063"/>
              <a:gd name="T24" fmla="*/ 997 w 3008"/>
              <a:gd name="T25" fmla="*/ 870 h 3063"/>
              <a:gd name="T26" fmla="*/ 768 w 3008"/>
              <a:gd name="T27" fmla="*/ 938 h 3063"/>
              <a:gd name="T28" fmla="*/ 571 w 3008"/>
              <a:gd name="T29" fmla="*/ 810 h 3063"/>
              <a:gd name="T30" fmla="*/ 538 w 3008"/>
              <a:gd name="T31" fmla="*/ 571 h 3063"/>
              <a:gd name="T32" fmla="*/ 690 w 3008"/>
              <a:gd name="T33" fmla="*/ 393 h 3063"/>
              <a:gd name="T34" fmla="*/ 706 w 3008"/>
              <a:gd name="T35" fmla="*/ 205 h 3063"/>
              <a:gd name="T36" fmla="*/ 455 w 3008"/>
              <a:gd name="T37" fmla="*/ 365 h 3063"/>
              <a:gd name="T38" fmla="*/ 354 w 3008"/>
              <a:gd name="T39" fmla="*/ 654 h 3063"/>
              <a:gd name="T40" fmla="*/ 455 w 3008"/>
              <a:gd name="T41" fmla="*/ 941 h 3063"/>
              <a:gd name="T42" fmla="*/ 706 w 3008"/>
              <a:gd name="T43" fmla="*/ 1101 h 3063"/>
              <a:gd name="T44" fmla="*/ 1011 w 3008"/>
              <a:gd name="T45" fmla="*/ 1067 h 3063"/>
              <a:gd name="T46" fmla="*/ 1221 w 3008"/>
              <a:gd name="T47" fmla="*/ 856 h 3063"/>
              <a:gd name="T48" fmla="*/ 1255 w 3008"/>
              <a:gd name="T49" fmla="*/ 548 h 3063"/>
              <a:gd name="T50" fmla="*/ 1095 w 3008"/>
              <a:gd name="T51" fmla="*/ 294 h 3063"/>
              <a:gd name="T52" fmla="*/ 810 w 3008"/>
              <a:gd name="T53" fmla="*/ 192 h 3063"/>
              <a:gd name="T54" fmla="*/ 1049 w 3008"/>
              <a:gd name="T55" fmla="*/ 45 h 3063"/>
              <a:gd name="T56" fmla="*/ 1326 w 3008"/>
              <a:gd name="T57" fmla="*/ 258 h 3063"/>
              <a:gd name="T58" fmla="*/ 1455 w 3008"/>
              <a:gd name="T59" fmla="*/ 590 h 3063"/>
              <a:gd name="T60" fmla="*/ 1384 w 3008"/>
              <a:gd name="T61" fmla="*/ 955 h 3063"/>
              <a:gd name="T62" fmla="*/ 1137 w 3008"/>
              <a:gd name="T63" fmla="*/ 1215 h 3063"/>
              <a:gd name="T64" fmla="*/ 1965 w 3008"/>
              <a:gd name="T65" fmla="*/ 1901 h 3063"/>
              <a:gd name="T66" fmla="*/ 2059 w 3008"/>
              <a:gd name="T67" fmla="*/ 1976 h 3063"/>
              <a:gd name="T68" fmla="*/ 2007 w 3008"/>
              <a:gd name="T69" fmla="*/ 2084 h 3063"/>
              <a:gd name="T70" fmla="*/ 2934 w 3008"/>
              <a:gd name="T71" fmla="*/ 2209 h 3063"/>
              <a:gd name="T72" fmla="*/ 3008 w 3008"/>
              <a:gd name="T73" fmla="*/ 2303 h 3063"/>
              <a:gd name="T74" fmla="*/ 2954 w 3008"/>
              <a:gd name="T75" fmla="*/ 3053 h 3063"/>
              <a:gd name="T76" fmla="*/ 2837 w 3008"/>
              <a:gd name="T77" fmla="*/ 3027 h 3063"/>
              <a:gd name="T78" fmla="*/ 906 w 3008"/>
              <a:gd name="T79" fmla="*/ 2967 h 3063"/>
              <a:gd name="T80" fmla="*/ 833 w 3008"/>
              <a:gd name="T81" fmla="*/ 3060 h 3063"/>
              <a:gd name="T82" fmla="*/ 724 w 3008"/>
              <a:gd name="T83" fmla="*/ 3009 h 3063"/>
              <a:gd name="T84" fmla="*/ 54 w 3008"/>
              <a:gd name="T85" fmla="*/ 2390 h 3063"/>
              <a:gd name="T86" fmla="*/ 3 w 3008"/>
              <a:gd name="T87" fmla="*/ 2280 h 3063"/>
              <a:gd name="T88" fmla="*/ 96 w 3008"/>
              <a:gd name="T89" fmla="*/ 2207 h 3063"/>
              <a:gd name="T90" fmla="*/ 36 w 3008"/>
              <a:gd name="T91" fmla="*/ 2073 h 3063"/>
              <a:gd name="T92" fmla="*/ 10 w 3008"/>
              <a:gd name="T93" fmla="*/ 1955 h 3063"/>
              <a:gd name="T94" fmla="*/ 714 w 3008"/>
              <a:gd name="T95" fmla="*/ 1901 h 3063"/>
              <a:gd name="T96" fmla="*/ 434 w 3008"/>
              <a:gd name="T97" fmla="*/ 1182 h 3063"/>
              <a:gd name="T98" fmla="*/ 211 w 3008"/>
              <a:gd name="T99" fmla="*/ 899 h 3063"/>
              <a:gd name="T100" fmla="*/ 174 w 3008"/>
              <a:gd name="T101" fmla="*/ 529 h 3063"/>
              <a:gd name="T102" fmla="*/ 332 w 3008"/>
              <a:gd name="T103" fmla="*/ 213 h 3063"/>
              <a:gd name="T104" fmla="*/ 629 w 3008"/>
              <a:gd name="T105" fmla="*/ 26 h 30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008" h="3063">
                <a:moveTo>
                  <a:pt x="2267" y="1901"/>
                </a:moveTo>
                <a:lnTo>
                  <a:pt x="2912" y="1901"/>
                </a:lnTo>
                <a:lnTo>
                  <a:pt x="2934" y="1903"/>
                </a:lnTo>
                <a:lnTo>
                  <a:pt x="2954" y="1911"/>
                </a:lnTo>
                <a:lnTo>
                  <a:pt x="2971" y="1922"/>
                </a:lnTo>
                <a:lnTo>
                  <a:pt x="2987" y="1937"/>
                </a:lnTo>
                <a:lnTo>
                  <a:pt x="2998" y="1955"/>
                </a:lnTo>
                <a:lnTo>
                  <a:pt x="3005" y="1976"/>
                </a:lnTo>
                <a:lnTo>
                  <a:pt x="3008" y="1997"/>
                </a:lnTo>
                <a:lnTo>
                  <a:pt x="3005" y="2020"/>
                </a:lnTo>
                <a:lnTo>
                  <a:pt x="2998" y="2040"/>
                </a:lnTo>
                <a:lnTo>
                  <a:pt x="2987" y="2058"/>
                </a:lnTo>
                <a:lnTo>
                  <a:pt x="2971" y="2073"/>
                </a:lnTo>
                <a:lnTo>
                  <a:pt x="2954" y="2084"/>
                </a:lnTo>
                <a:lnTo>
                  <a:pt x="2934" y="2091"/>
                </a:lnTo>
                <a:lnTo>
                  <a:pt x="2912" y="2094"/>
                </a:lnTo>
                <a:lnTo>
                  <a:pt x="2267" y="2094"/>
                </a:lnTo>
                <a:lnTo>
                  <a:pt x="2246" y="2091"/>
                </a:lnTo>
                <a:lnTo>
                  <a:pt x="2226" y="2084"/>
                </a:lnTo>
                <a:lnTo>
                  <a:pt x="2208" y="2073"/>
                </a:lnTo>
                <a:lnTo>
                  <a:pt x="2193" y="2058"/>
                </a:lnTo>
                <a:lnTo>
                  <a:pt x="2182" y="2040"/>
                </a:lnTo>
                <a:lnTo>
                  <a:pt x="2175" y="2020"/>
                </a:lnTo>
                <a:lnTo>
                  <a:pt x="2172" y="1997"/>
                </a:lnTo>
                <a:lnTo>
                  <a:pt x="2175" y="1976"/>
                </a:lnTo>
                <a:lnTo>
                  <a:pt x="2182" y="1955"/>
                </a:lnTo>
                <a:lnTo>
                  <a:pt x="2193" y="1937"/>
                </a:lnTo>
                <a:lnTo>
                  <a:pt x="2208" y="1922"/>
                </a:lnTo>
                <a:lnTo>
                  <a:pt x="2226" y="1911"/>
                </a:lnTo>
                <a:lnTo>
                  <a:pt x="2246" y="1903"/>
                </a:lnTo>
                <a:lnTo>
                  <a:pt x="2267" y="1901"/>
                </a:lnTo>
                <a:close/>
                <a:moveTo>
                  <a:pt x="809" y="559"/>
                </a:moveTo>
                <a:lnTo>
                  <a:pt x="788" y="561"/>
                </a:lnTo>
                <a:lnTo>
                  <a:pt x="769" y="568"/>
                </a:lnTo>
                <a:lnTo>
                  <a:pt x="752" y="579"/>
                </a:lnTo>
                <a:lnTo>
                  <a:pt x="736" y="594"/>
                </a:lnTo>
                <a:lnTo>
                  <a:pt x="726" y="612"/>
                </a:lnTo>
                <a:lnTo>
                  <a:pt x="719" y="631"/>
                </a:lnTo>
                <a:lnTo>
                  <a:pt x="716" y="654"/>
                </a:lnTo>
                <a:lnTo>
                  <a:pt x="719" y="675"/>
                </a:lnTo>
                <a:lnTo>
                  <a:pt x="726" y="695"/>
                </a:lnTo>
                <a:lnTo>
                  <a:pt x="736" y="712"/>
                </a:lnTo>
                <a:lnTo>
                  <a:pt x="752" y="727"/>
                </a:lnTo>
                <a:lnTo>
                  <a:pt x="769" y="738"/>
                </a:lnTo>
                <a:lnTo>
                  <a:pt x="788" y="746"/>
                </a:lnTo>
                <a:lnTo>
                  <a:pt x="809" y="748"/>
                </a:lnTo>
                <a:lnTo>
                  <a:pt x="832" y="746"/>
                </a:lnTo>
                <a:lnTo>
                  <a:pt x="851" y="738"/>
                </a:lnTo>
                <a:lnTo>
                  <a:pt x="868" y="727"/>
                </a:lnTo>
                <a:lnTo>
                  <a:pt x="883" y="712"/>
                </a:lnTo>
                <a:lnTo>
                  <a:pt x="895" y="695"/>
                </a:lnTo>
                <a:lnTo>
                  <a:pt x="902" y="675"/>
                </a:lnTo>
                <a:lnTo>
                  <a:pt x="904" y="654"/>
                </a:lnTo>
                <a:lnTo>
                  <a:pt x="902" y="631"/>
                </a:lnTo>
                <a:lnTo>
                  <a:pt x="895" y="612"/>
                </a:lnTo>
                <a:lnTo>
                  <a:pt x="883" y="594"/>
                </a:lnTo>
                <a:lnTo>
                  <a:pt x="868" y="579"/>
                </a:lnTo>
                <a:lnTo>
                  <a:pt x="851" y="568"/>
                </a:lnTo>
                <a:lnTo>
                  <a:pt x="832" y="561"/>
                </a:lnTo>
                <a:lnTo>
                  <a:pt x="809" y="559"/>
                </a:lnTo>
                <a:close/>
                <a:moveTo>
                  <a:pt x="810" y="365"/>
                </a:moveTo>
                <a:lnTo>
                  <a:pt x="852" y="368"/>
                </a:lnTo>
                <a:lnTo>
                  <a:pt x="892" y="378"/>
                </a:lnTo>
                <a:lnTo>
                  <a:pt x="930" y="393"/>
                </a:lnTo>
                <a:lnTo>
                  <a:pt x="965" y="412"/>
                </a:lnTo>
                <a:lnTo>
                  <a:pt x="997" y="437"/>
                </a:lnTo>
                <a:lnTo>
                  <a:pt x="1025" y="464"/>
                </a:lnTo>
                <a:lnTo>
                  <a:pt x="1050" y="497"/>
                </a:lnTo>
                <a:lnTo>
                  <a:pt x="1069" y="532"/>
                </a:lnTo>
                <a:lnTo>
                  <a:pt x="1083" y="571"/>
                </a:lnTo>
                <a:lnTo>
                  <a:pt x="1092" y="611"/>
                </a:lnTo>
                <a:lnTo>
                  <a:pt x="1095" y="654"/>
                </a:lnTo>
                <a:lnTo>
                  <a:pt x="1092" y="696"/>
                </a:lnTo>
                <a:lnTo>
                  <a:pt x="1083" y="736"/>
                </a:lnTo>
                <a:lnTo>
                  <a:pt x="1069" y="774"/>
                </a:lnTo>
                <a:lnTo>
                  <a:pt x="1050" y="810"/>
                </a:lnTo>
                <a:lnTo>
                  <a:pt x="1025" y="842"/>
                </a:lnTo>
                <a:lnTo>
                  <a:pt x="997" y="870"/>
                </a:lnTo>
                <a:lnTo>
                  <a:pt x="965" y="894"/>
                </a:lnTo>
                <a:lnTo>
                  <a:pt x="930" y="914"/>
                </a:lnTo>
                <a:lnTo>
                  <a:pt x="892" y="929"/>
                </a:lnTo>
                <a:lnTo>
                  <a:pt x="852" y="938"/>
                </a:lnTo>
                <a:lnTo>
                  <a:pt x="810" y="941"/>
                </a:lnTo>
                <a:lnTo>
                  <a:pt x="768" y="938"/>
                </a:lnTo>
                <a:lnTo>
                  <a:pt x="728" y="929"/>
                </a:lnTo>
                <a:lnTo>
                  <a:pt x="690" y="914"/>
                </a:lnTo>
                <a:lnTo>
                  <a:pt x="655" y="894"/>
                </a:lnTo>
                <a:lnTo>
                  <a:pt x="624" y="870"/>
                </a:lnTo>
                <a:lnTo>
                  <a:pt x="596" y="842"/>
                </a:lnTo>
                <a:lnTo>
                  <a:pt x="571" y="810"/>
                </a:lnTo>
                <a:lnTo>
                  <a:pt x="552" y="774"/>
                </a:lnTo>
                <a:lnTo>
                  <a:pt x="538" y="736"/>
                </a:lnTo>
                <a:lnTo>
                  <a:pt x="529" y="696"/>
                </a:lnTo>
                <a:lnTo>
                  <a:pt x="526" y="654"/>
                </a:lnTo>
                <a:lnTo>
                  <a:pt x="529" y="611"/>
                </a:lnTo>
                <a:lnTo>
                  <a:pt x="538" y="571"/>
                </a:lnTo>
                <a:lnTo>
                  <a:pt x="552" y="532"/>
                </a:lnTo>
                <a:lnTo>
                  <a:pt x="571" y="497"/>
                </a:lnTo>
                <a:lnTo>
                  <a:pt x="596" y="464"/>
                </a:lnTo>
                <a:lnTo>
                  <a:pt x="624" y="437"/>
                </a:lnTo>
                <a:lnTo>
                  <a:pt x="655" y="412"/>
                </a:lnTo>
                <a:lnTo>
                  <a:pt x="690" y="393"/>
                </a:lnTo>
                <a:lnTo>
                  <a:pt x="728" y="378"/>
                </a:lnTo>
                <a:lnTo>
                  <a:pt x="768" y="368"/>
                </a:lnTo>
                <a:lnTo>
                  <a:pt x="810" y="365"/>
                </a:lnTo>
                <a:close/>
                <a:moveTo>
                  <a:pt x="810" y="192"/>
                </a:moveTo>
                <a:lnTo>
                  <a:pt x="757" y="196"/>
                </a:lnTo>
                <a:lnTo>
                  <a:pt x="706" y="205"/>
                </a:lnTo>
                <a:lnTo>
                  <a:pt x="656" y="219"/>
                </a:lnTo>
                <a:lnTo>
                  <a:pt x="610" y="240"/>
                </a:lnTo>
                <a:lnTo>
                  <a:pt x="566" y="264"/>
                </a:lnTo>
                <a:lnTo>
                  <a:pt x="525" y="294"/>
                </a:lnTo>
                <a:lnTo>
                  <a:pt x="488" y="327"/>
                </a:lnTo>
                <a:lnTo>
                  <a:pt x="455" y="365"/>
                </a:lnTo>
                <a:lnTo>
                  <a:pt x="425" y="406"/>
                </a:lnTo>
                <a:lnTo>
                  <a:pt x="400" y="451"/>
                </a:lnTo>
                <a:lnTo>
                  <a:pt x="381" y="498"/>
                </a:lnTo>
                <a:lnTo>
                  <a:pt x="366" y="548"/>
                </a:lnTo>
                <a:lnTo>
                  <a:pt x="358" y="599"/>
                </a:lnTo>
                <a:lnTo>
                  <a:pt x="354" y="654"/>
                </a:lnTo>
                <a:lnTo>
                  <a:pt x="358" y="707"/>
                </a:lnTo>
                <a:lnTo>
                  <a:pt x="366" y="759"/>
                </a:lnTo>
                <a:lnTo>
                  <a:pt x="381" y="808"/>
                </a:lnTo>
                <a:lnTo>
                  <a:pt x="400" y="856"/>
                </a:lnTo>
                <a:lnTo>
                  <a:pt x="425" y="900"/>
                </a:lnTo>
                <a:lnTo>
                  <a:pt x="455" y="941"/>
                </a:lnTo>
                <a:lnTo>
                  <a:pt x="488" y="979"/>
                </a:lnTo>
                <a:lnTo>
                  <a:pt x="525" y="1012"/>
                </a:lnTo>
                <a:lnTo>
                  <a:pt x="566" y="1042"/>
                </a:lnTo>
                <a:lnTo>
                  <a:pt x="610" y="1067"/>
                </a:lnTo>
                <a:lnTo>
                  <a:pt x="656" y="1087"/>
                </a:lnTo>
                <a:lnTo>
                  <a:pt x="706" y="1101"/>
                </a:lnTo>
                <a:lnTo>
                  <a:pt x="757" y="1111"/>
                </a:lnTo>
                <a:lnTo>
                  <a:pt x="810" y="1114"/>
                </a:lnTo>
                <a:lnTo>
                  <a:pt x="863" y="1111"/>
                </a:lnTo>
                <a:lnTo>
                  <a:pt x="915" y="1101"/>
                </a:lnTo>
                <a:lnTo>
                  <a:pt x="964" y="1087"/>
                </a:lnTo>
                <a:lnTo>
                  <a:pt x="1011" y="1067"/>
                </a:lnTo>
                <a:lnTo>
                  <a:pt x="1055" y="1042"/>
                </a:lnTo>
                <a:lnTo>
                  <a:pt x="1095" y="1012"/>
                </a:lnTo>
                <a:lnTo>
                  <a:pt x="1133" y="979"/>
                </a:lnTo>
                <a:lnTo>
                  <a:pt x="1166" y="941"/>
                </a:lnTo>
                <a:lnTo>
                  <a:pt x="1195" y="900"/>
                </a:lnTo>
                <a:lnTo>
                  <a:pt x="1221" y="856"/>
                </a:lnTo>
                <a:lnTo>
                  <a:pt x="1240" y="808"/>
                </a:lnTo>
                <a:lnTo>
                  <a:pt x="1255" y="759"/>
                </a:lnTo>
                <a:lnTo>
                  <a:pt x="1263" y="707"/>
                </a:lnTo>
                <a:lnTo>
                  <a:pt x="1267" y="654"/>
                </a:lnTo>
                <a:lnTo>
                  <a:pt x="1263" y="599"/>
                </a:lnTo>
                <a:lnTo>
                  <a:pt x="1255" y="548"/>
                </a:lnTo>
                <a:lnTo>
                  <a:pt x="1240" y="498"/>
                </a:lnTo>
                <a:lnTo>
                  <a:pt x="1221" y="451"/>
                </a:lnTo>
                <a:lnTo>
                  <a:pt x="1195" y="406"/>
                </a:lnTo>
                <a:lnTo>
                  <a:pt x="1166" y="365"/>
                </a:lnTo>
                <a:lnTo>
                  <a:pt x="1133" y="327"/>
                </a:lnTo>
                <a:lnTo>
                  <a:pt x="1095" y="294"/>
                </a:lnTo>
                <a:lnTo>
                  <a:pt x="1055" y="264"/>
                </a:lnTo>
                <a:lnTo>
                  <a:pt x="1011" y="240"/>
                </a:lnTo>
                <a:lnTo>
                  <a:pt x="964" y="219"/>
                </a:lnTo>
                <a:lnTo>
                  <a:pt x="915" y="205"/>
                </a:lnTo>
                <a:lnTo>
                  <a:pt x="863" y="196"/>
                </a:lnTo>
                <a:lnTo>
                  <a:pt x="810" y="192"/>
                </a:lnTo>
                <a:close/>
                <a:moveTo>
                  <a:pt x="810" y="0"/>
                </a:moveTo>
                <a:lnTo>
                  <a:pt x="810" y="0"/>
                </a:lnTo>
                <a:lnTo>
                  <a:pt x="872" y="3"/>
                </a:lnTo>
                <a:lnTo>
                  <a:pt x="933" y="12"/>
                </a:lnTo>
                <a:lnTo>
                  <a:pt x="992" y="26"/>
                </a:lnTo>
                <a:lnTo>
                  <a:pt x="1049" y="45"/>
                </a:lnTo>
                <a:lnTo>
                  <a:pt x="1102" y="70"/>
                </a:lnTo>
                <a:lnTo>
                  <a:pt x="1154" y="99"/>
                </a:lnTo>
                <a:lnTo>
                  <a:pt x="1201" y="133"/>
                </a:lnTo>
                <a:lnTo>
                  <a:pt x="1247" y="171"/>
                </a:lnTo>
                <a:lnTo>
                  <a:pt x="1289" y="213"/>
                </a:lnTo>
                <a:lnTo>
                  <a:pt x="1326" y="258"/>
                </a:lnTo>
                <a:lnTo>
                  <a:pt x="1360" y="307"/>
                </a:lnTo>
                <a:lnTo>
                  <a:pt x="1388" y="358"/>
                </a:lnTo>
                <a:lnTo>
                  <a:pt x="1412" y="413"/>
                </a:lnTo>
                <a:lnTo>
                  <a:pt x="1431" y="470"/>
                </a:lnTo>
                <a:lnTo>
                  <a:pt x="1446" y="529"/>
                </a:lnTo>
                <a:lnTo>
                  <a:pt x="1455" y="590"/>
                </a:lnTo>
                <a:lnTo>
                  <a:pt x="1458" y="654"/>
                </a:lnTo>
                <a:lnTo>
                  <a:pt x="1455" y="718"/>
                </a:lnTo>
                <a:lnTo>
                  <a:pt x="1446" y="780"/>
                </a:lnTo>
                <a:lnTo>
                  <a:pt x="1430" y="842"/>
                </a:lnTo>
                <a:lnTo>
                  <a:pt x="1409" y="900"/>
                </a:lnTo>
                <a:lnTo>
                  <a:pt x="1384" y="955"/>
                </a:lnTo>
                <a:lnTo>
                  <a:pt x="1353" y="1007"/>
                </a:lnTo>
                <a:lnTo>
                  <a:pt x="1318" y="1057"/>
                </a:lnTo>
                <a:lnTo>
                  <a:pt x="1278" y="1102"/>
                </a:lnTo>
                <a:lnTo>
                  <a:pt x="1235" y="1144"/>
                </a:lnTo>
                <a:lnTo>
                  <a:pt x="1187" y="1182"/>
                </a:lnTo>
                <a:lnTo>
                  <a:pt x="1137" y="1215"/>
                </a:lnTo>
                <a:lnTo>
                  <a:pt x="1083" y="1244"/>
                </a:lnTo>
                <a:lnTo>
                  <a:pt x="1026" y="1267"/>
                </a:lnTo>
                <a:lnTo>
                  <a:pt x="966" y="1284"/>
                </a:lnTo>
                <a:lnTo>
                  <a:pt x="906" y="1297"/>
                </a:lnTo>
                <a:lnTo>
                  <a:pt x="906" y="1901"/>
                </a:lnTo>
                <a:lnTo>
                  <a:pt x="1965" y="1901"/>
                </a:lnTo>
                <a:lnTo>
                  <a:pt x="1988" y="1903"/>
                </a:lnTo>
                <a:lnTo>
                  <a:pt x="2007" y="1911"/>
                </a:lnTo>
                <a:lnTo>
                  <a:pt x="2025" y="1922"/>
                </a:lnTo>
                <a:lnTo>
                  <a:pt x="2040" y="1937"/>
                </a:lnTo>
                <a:lnTo>
                  <a:pt x="2051" y="1955"/>
                </a:lnTo>
                <a:lnTo>
                  <a:pt x="2059" y="1976"/>
                </a:lnTo>
                <a:lnTo>
                  <a:pt x="2061" y="1997"/>
                </a:lnTo>
                <a:lnTo>
                  <a:pt x="2059" y="2020"/>
                </a:lnTo>
                <a:lnTo>
                  <a:pt x="2051" y="2040"/>
                </a:lnTo>
                <a:lnTo>
                  <a:pt x="2040" y="2058"/>
                </a:lnTo>
                <a:lnTo>
                  <a:pt x="2025" y="2073"/>
                </a:lnTo>
                <a:lnTo>
                  <a:pt x="2007" y="2084"/>
                </a:lnTo>
                <a:lnTo>
                  <a:pt x="1988" y="2091"/>
                </a:lnTo>
                <a:lnTo>
                  <a:pt x="1965" y="2094"/>
                </a:lnTo>
                <a:lnTo>
                  <a:pt x="906" y="2094"/>
                </a:lnTo>
                <a:lnTo>
                  <a:pt x="906" y="2207"/>
                </a:lnTo>
                <a:lnTo>
                  <a:pt x="2912" y="2207"/>
                </a:lnTo>
                <a:lnTo>
                  <a:pt x="2934" y="2209"/>
                </a:lnTo>
                <a:lnTo>
                  <a:pt x="2954" y="2216"/>
                </a:lnTo>
                <a:lnTo>
                  <a:pt x="2971" y="2228"/>
                </a:lnTo>
                <a:lnTo>
                  <a:pt x="2987" y="2242"/>
                </a:lnTo>
                <a:lnTo>
                  <a:pt x="2998" y="2261"/>
                </a:lnTo>
                <a:lnTo>
                  <a:pt x="3005" y="2280"/>
                </a:lnTo>
                <a:lnTo>
                  <a:pt x="3008" y="2303"/>
                </a:lnTo>
                <a:lnTo>
                  <a:pt x="3008" y="2967"/>
                </a:lnTo>
                <a:lnTo>
                  <a:pt x="3005" y="2989"/>
                </a:lnTo>
                <a:lnTo>
                  <a:pt x="2998" y="3009"/>
                </a:lnTo>
                <a:lnTo>
                  <a:pt x="2987" y="3027"/>
                </a:lnTo>
                <a:lnTo>
                  <a:pt x="2971" y="3042"/>
                </a:lnTo>
                <a:lnTo>
                  <a:pt x="2954" y="3053"/>
                </a:lnTo>
                <a:lnTo>
                  <a:pt x="2934" y="3060"/>
                </a:lnTo>
                <a:lnTo>
                  <a:pt x="2912" y="3063"/>
                </a:lnTo>
                <a:lnTo>
                  <a:pt x="2889" y="3060"/>
                </a:lnTo>
                <a:lnTo>
                  <a:pt x="2870" y="3053"/>
                </a:lnTo>
                <a:lnTo>
                  <a:pt x="2852" y="3042"/>
                </a:lnTo>
                <a:lnTo>
                  <a:pt x="2837" y="3027"/>
                </a:lnTo>
                <a:lnTo>
                  <a:pt x="2825" y="3009"/>
                </a:lnTo>
                <a:lnTo>
                  <a:pt x="2818" y="2989"/>
                </a:lnTo>
                <a:lnTo>
                  <a:pt x="2816" y="2967"/>
                </a:lnTo>
                <a:lnTo>
                  <a:pt x="2816" y="2399"/>
                </a:lnTo>
                <a:lnTo>
                  <a:pt x="906" y="2399"/>
                </a:lnTo>
                <a:lnTo>
                  <a:pt x="906" y="2967"/>
                </a:lnTo>
                <a:lnTo>
                  <a:pt x="904" y="2989"/>
                </a:lnTo>
                <a:lnTo>
                  <a:pt x="896" y="3009"/>
                </a:lnTo>
                <a:lnTo>
                  <a:pt x="884" y="3027"/>
                </a:lnTo>
                <a:lnTo>
                  <a:pt x="870" y="3042"/>
                </a:lnTo>
                <a:lnTo>
                  <a:pt x="852" y="3053"/>
                </a:lnTo>
                <a:lnTo>
                  <a:pt x="833" y="3060"/>
                </a:lnTo>
                <a:lnTo>
                  <a:pt x="810" y="3063"/>
                </a:lnTo>
                <a:lnTo>
                  <a:pt x="788" y="3060"/>
                </a:lnTo>
                <a:lnTo>
                  <a:pt x="768" y="3053"/>
                </a:lnTo>
                <a:lnTo>
                  <a:pt x="751" y="3042"/>
                </a:lnTo>
                <a:lnTo>
                  <a:pt x="735" y="3027"/>
                </a:lnTo>
                <a:lnTo>
                  <a:pt x="724" y="3009"/>
                </a:lnTo>
                <a:lnTo>
                  <a:pt x="717" y="2989"/>
                </a:lnTo>
                <a:lnTo>
                  <a:pt x="714" y="2967"/>
                </a:lnTo>
                <a:lnTo>
                  <a:pt x="714" y="2399"/>
                </a:lnTo>
                <a:lnTo>
                  <a:pt x="96" y="2399"/>
                </a:lnTo>
                <a:lnTo>
                  <a:pt x="74" y="2397"/>
                </a:lnTo>
                <a:lnTo>
                  <a:pt x="54" y="2390"/>
                </a:lnTo>
                <a:lnTo>
                  <a:pt x="36" y="2377"/>
                </a:lnTo>
                <a:lnTo>
                  <a:pt x="21" y="2363"/>
                </a:lnTo>
                <a:lnTo>
                  <a:pt x="10" y="2345"/>
                </a:lnTo>
                <a:lnTo>
                  <a:pt x="3" y="2324"/>
                </a:lnTo>
                <a:lnTo>
                  <a:pt x="0" y="2303"/>
                </a:lnTo>
                <a:lnTo>
                  <a:pt x="3" y="2280"/>
                </a:lnTo>
                <a:lnTo>
                  <a:pt x="10" y="2261"/>
                </a:lnTo>
                <a:lnTo>
                  <a:pt x="21" y="2242"/>
                </a:lnTo>
                <a:lnTo>
                  <a:pt x="36" y="2228"/>
                </a:lnTo>
                <a:lnTo>
                  <a:pt x="54" y="2216"/>
                </a:lnTo>
                <a:lnTo>
                  <a:pt x="74" y="2209"/>
                </a:lnTo>
                <a:lnTo>
                  <a:pt x="96" y="2207"/>
                </a:lnTo>
                <a:lnTo>
                  <a:pt x="714" y="2207"/>
                </a:lnTo>
                <a:lnTo>
                  <a:pt x="714" y="2094"/>
                </a:lnTo>
                <a:lnTo>
                  <a:pt x="96" y="2094"/>
                </a:lnTo>
                <a:lnTo>
                  <a:pt x="74" y="2091"/>
                </a:lnTo>
                <a:lnTo>
                  <a:pt x="54" y="2084"/>
                </a:lnTo>
                <a:lnTo>
                  <a:pt x="36" y="2073"/>
                </a:lnTo>
                <a:lnTo>
                  <a:pt x="21" y="2058"/>
                </a:lnTo>
                <a:lnTo>
                  <a:pt x="10" y="2040"/>
                </a:lnTo>
                <a:lnTo>
                  <a:pt x="3" y="2020"/>
                </a:lnTo>
                <a:lnTo>
                  <a:pt x="0" y="1997"/>
                </a:lnTo>
                <a:lnTo>
                  <a:pt x="3" y="1976"/>
                </a:lnTo>
                <a:lnTo>
                  <a:pt x="10" y="1955"/>
                </a:lnTo>
                <a:lnTo>
                  <a:pt x="21" y="1937"/>
                </a:lnTo>
                <a:lnTo>
                  <a:pt x="36" y="1922"/>
                </a:lnTo>
                <a:lnTo>
                  <a:pt x="54" y="1911"/>
                </a:lnTo>
                <a:lnTo>
                  <a:pt x="74" y="1903"/>
                </a:lnTo>
                <a:lnTo>
                  <a:pt x="96" y="1901"/>
                </a:lnTo>
                <a:lnTo>
                  <a:pt x="714" y="1901"/>
                </a:lnTo>
                <a:lnTo>
                  <a:pt x="714" y="1297"/>
                </a:lnTo>
                <a:lnTo>
                  <a:pt x="653" y="1284"/>
                </a:lnTo>
                <a:lnTo>
                  <a:pt x="595" y="1267"/>
                </a:lnTo>
                <a:lnTo>
                  <a:pt x="538" y="1244"/>
                </a:lnTo>
                <a:lnTo>
                  <a:pt x="484" y="1215"/>
                </a:lnTo>
                <a:lnTo>
                  <a:pt x="434" y="1182"/>
                </a:lnTo>
                <a:lnTo>
                  <a:pt x="386" y="1144"/>
                </a:lnTo>
                <a:lnTo>
                  <a:pt x="342" y="1102"/>
                </a:lnTo>
                <a:lnTo>
                  <a:pt x="303" y="1056"/>
                </a:lnTo>
                <a:lnTo>
                  <a:pt x="267" y="1007"/>
                </a:lnTo>
                <a:lnTo>
                  <a:pt x="237" y="955"/>
                </a:lnTo>
                <a:lnTo>
                  <a:pt x="211" y="899"/>
                </a:lnTo>
                <a:lnTo>
                  <a:pt x="190" y="841"/>
                </a:lnTo>
                <a:lnTo>
                  <a:pt x="175" y="780"/>
                </a:lnTo>
                <a:lnTo>
                  <a:pt x="166" y="718"/>
                </a:lnTo>
                <a:lnTo>
                  <a:pt x="163" y="654"/>
                </a:lnTo>
                <a:lnTo>
                  <a:pt x="166" y="590"/>
                </a:lnTo>
                <a:lnTo>
                  <a:pt x="174" y="529"/>
                </a:lnTo>
                <a:lnTo>
                  <a:pt x="188" y="470"/>
                </a:lnTo>
                <a:lnTo>
                  <a:pt x="209" y="413"/>
                </a:lnTo>
                <a:lnTo>
                  <a:pt x="233" y="358"/>
                </a:lnTo>
                <a:lnTo>
                  <a:pt x="261" y="307"/>
                </a:lnTo>
                <a:lnTo>
                  <a:pt x="295" y="258"/>
                </a:lnTo>
                <a:lnTo>
                  <a:pt x="332" y="213"/>
                </a:lnTo>
                <a:lnTo>
                  <a:pt x="374" y="171"/>
                </a:lnTo>
                <a:lnTo>
                  <a:pt x="419" y="133"/>
                </a:lnTo>
                <a:lnTo>
                  <a:pt x="467" y="99"/>
                </a:lnTo>
                <a:lnTo>
                  <a:pt x="519" y="70"/>
                </a:lnTo>
                <a:lnTo>
                  <a:pt x="572" y="45"/>
                </a:lnTo>
                <a:lnTo>
                  <a:pt x="629" y="26"/>
                </a:lnTo>
                <a:lnTo>
                  <a:pt x="688" y="12"/>
                </a:lnTo>
                <a:lnTo>
                  <a:pt x="749" y="3"/>
                </a:lnTo>
                <a:lnTo>
                  <a:pt x="81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0" name="Freeform 41"/>
          <p:cNvSpPr>
            <a:spLocks noEditPoints="1"/>
          </p:cNvSpPr>
          <p:nvPr/>
        </p:nvSpPr>
        <p:spPr bwMode="auto">
          <a:xfrm>
            <a:off x="7243871" y="5815643"/>
            <a:ext cx="501488" cy="467052"/>
          </a:xfrm>
          <a:custGeom>
            <a:avLst/>
            <a:gdLst>
              <a:gd name="T0" fmla="*/ 2528 w 3493"/>
              <a:gd name="T1" fmla="*/ 1105 h 3262"/>
              <a:gd name="T2" fmla="*/ 2573 w 3493"/>
              <a:gd name="T3" fmla="*/ 1975 h 3262"/>
              <a:gd name="T4" fmla="*/ 2507 w 3493"/>
              <a:gd name="T5" fmla="*/ 2099 h 3262"/>
              <a:gd name="T6" fmla="*/ 1166 w 3493"/>
              <a:gd name="T7" fmla="*/ 2124 h 3262"/>
              <a:gd name="T8" fmla="*/ 279 w 3493"/>
              <a:gd name="T9" fmla="*/ 3186 h 3262"/>
              <a:gd name="T10" fmla="*/ 176 w 3493"/>
              <a:gd name="T11" fmla="*/ 3259 h 3262"/>
              <a:gd name="T12" fmla="*/ 49 w 3493"/>
              <a:gd name="T13" fmla="*/ 3224 h 3262"/>
              <a:gd name="T14" fmla="*/ 1 w 3493"/>
              <a:gd name="T15" fmla="*/ 3093 h 3262"/>
              <a:gd name="T16" fmla="*/ 246 w 3493"/>
              <a:gd name="T17" fmla="*/ 1620 h 3262"/>
              <a:gd name="T18" fmla="*/ 363 w 3493"/>
              <a:gd name="T19" fmla="*/ 1581 h 3262"/>
              <a:gd name="T20" fmla="*/ 2278 w 3493"/>
              <a:gd name="T21" fmla="*/ 1179 h 3262"/>
              <a:gd name="T22" fmla="*/ 2366 w 3493"/>
              <a:gd name="T23" fmla="*/ 1073 h 3262"/>
              <a:gd name="T24" fmla="*/ 3149 w 3493"/>
              <a:gd name="T25" fmla="*/ 999 h 3262"/>
              <a:gd name="T26" fmla="*/ 3237 w 3493"/>
              <a:gd name="T27" fmla="*/ 1106 h 3262"/>
              <a:gd name="T28" fmla="*/ 3358 w 3493"/>
              <a:gd name="T29" fmla="*/ 1556 h 3262"/>
              <a:gd name="T30" fmla="*/ 3480 w 3493"/>
              <a:gd name="T31" fmla="*/ 1737 h 3262"/>
              <a:gd name="T32" fmla="*/ 3465 w 3493"/>
              <a:gd name="T33" fmla="*/ 1964 h 3262"/>
              <a:gd name="T34" fmla="*/ 3322 w 3493"/>
              <a:gd name="T35" fmla="*/ 2128 h 3262"/>
              <a:gd name="T36" fmla="*/ 3228 w 3493"/>
              <a:gd name="T37" fmla="*/ 3147 h 3262"/>
              <a:gd name="T38" fmla="*/ 3121 w 3493"/>
              <a:gd name="T39" fmla="*/ 3235 h 3262"/>
              <a:gd name="T40" fmla="*/ 2987 w 3493"/>
              <a:gd name="T41" fmla="*/ 3193 h 3262"/>
              <a:gd name="T42" fmla="*/ 2943 w 3493"/>
              <a:gd name="T43" fmla="*/ 2669 h 3262"/>
              <a:gd name="T44" fmla="*/ 988 w 3493"/>
              <a:gd name="T45" fmla="*/ 3197 h 3262"/>
              <a:gd name="T46" fmla="*/ 865 w 3493"/>
              <a:gd name="T47" fmla="*/ 3262 h 3262"/>
              <a:gd name="T48" fmla="*/ 742 w 3493"/>
              <a:gd name="T49" fmla="*/ 3197 h 3262"/>
              <a:gd name="T50" fmla="*/ 720 w 3493"/>
              <a:gd name="T51" fmla="*/ 2490 h 3262"/>
              <a:gd name="T52" fmla="*/ 808 w 3493"/>
              <a:gd name="T53" fmla="*/ 2383 h 3262"/>
              <a:gd name="T54" fmla="*/ 2908 w 3493"/>
              <a:gd name="T55" fmla="*/ 2093 h 3262"/>
              <a:gd name="T56" fmla="*/ 2794 w 3493"/>
              <a:gd name="T57" fmla="*/ 1918 h 3262"/>
              <a:gd name="T58" fmla="*/ 2808 w 3493"/>
              <a:gd name="T59" fmla="*/ 1701 h 3262"/>
              <a:gd name="T60" fmla="*/ 2943 w 3493"/>
              <a:gd name="T61" fmla="*/ 1540 h 3262"/>
              <a:gd name="T62" fmla="*/ 2987 w 3493"/>
              <a:gd name="T63" fmla="*/ 1031 h 3262"/>
              <a:gd name="T64" fmla="*/ 2349 w 3493"/>
              <a:gd name="T65" fmla="*/ 353 h 3262"/>
              <a:gd name="T66" fmla="*/ 2465 w 3493"/>
              <a:gd name="T67" fmla="*/ 414 h 3262"/>
              <a:gd name="T68" fmla="*/ 2477 w 3493"/>
              <a:gd name="T69" fmla="*/ 547 h 3262"/>
              <a:gd name="T70" fmla="*/ 2378 w 3493"/>
              <a:gd name="T71" fmla="*/ 628 h 3262"/>
              <a:gd name="T72" fmla="*/ 2251 w 3493"/>
              <a:gd name="T73" fmla="*/ 590 h 3262"/>
              <a:gd name="T74" fmla="*/ 2214 w 3493"/>
              <a:gd name="T75" fmla="*/ 464 h 3262"/>
              <a:gd name="T76" fmla="*/ 2295 w 3493"/>
              <a:gd name="T77" fmla="*/ 365 h 3262"/>
              <a:gd name="T78" fmla="*/ 2277 w 3493"/>
              <a:gd name="T79" fmla="*/ 276 h 3262"/>
              <a:gd name="T80" fmla="*/ 2147 w 3493"/>
              <a:gd name="T81" fmla="*/ 387 h 3262"/>
              <a:gd name="T82" fmla="*/ 2133 w 3493"/>
              <a:gd name="T83" fmla="*/ 565 h 3262"/>
              <a:gd name="T84" fmla="*/ 2244 w 3493"/>
              <a:gd name="T85" fmla="*/ 695 h 3262"/>
              <a:gd name="T86" fmla="*/ 2421 w 3493"/>
              <a:gd name="T87" fmla="*/ 709 h 3262"/>
              <a:gd name="T88" fmla="*/ 2551 w 3493"/>
              <a:gd name="T89" fmla="*/ 597 h 3262"/>
              <a:gd name="T90" fmla="*/ 2565 w 3493"/>
              <a:gd name="T91" fmla="*/ 420 h 3262"/>
              <a:gd name="T92" fmla="*/ 2454 w 3493"/>
              <a:gd name="T93" fmla="*/ 289 h 3262"/>
              <a:gd name="T94" fmla="*/ 2406 w 3493"/>
              <a:gd name="T95" fmla="*/ 3 h 3262"/>
              <a:gd name="T96" fmla="*/ 2657 w 3493"/>
              <a:gd name="T97" fmla="*/ 108 h 3262"/>
              <a:gd name="T98" fmla="*/ 2812 w 3493"/>
              <a:gd name="T99" fmla="*/ 326 h 3262"/>
              <a:gd name="T100" fmla="*/ 2828 w 3493"/>
              <a:gd name="T101" fmla="*/ 605 h 3262"/>
              <a:gd name="T102" fmla="*/ 2698 w 3493"/>
              <a:gd name="T103" fmla="*/ 840 h 3262"/>
              <a:gd name="T104" fmla="*/ 2462 w 3493"/>
              <a:gd name="T105" fmla="*/ 971 h 3262"/>
              <a:gd name="T106" fmla="*/ 2184 w 3493"/>
              <a:gd name="T107" fmla="*/ 956 h 3262"/>
              <a:gd name="T108" fmla="*/ 1966 w 3493"/>
              <a:gd name="T109" fmla="*/ 800 h 3262"/>
              <a:gd name="T110" fmla="*/ 1862 w 3493"/>
              <a:gd name="T111" fmla="*/ 549 h 3262"/>
              <a:gd name="T112" fmla="*/ 1908 w 3493"/>
              <a:gd name="T113" fmla="*/ 277 h 3262"/>
              <a:gd name="T114" fmla="*/ 2086 w 3493"/>
              <a:gd name="T115" fmla="*/ 78 h 3262"/>
              <a:gd name="T116" fmla="*/ 2349 w 3493"/>
              <a:gd name="T117" fmla="*/ 0 h 3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493" h="3262">
                <a:moveTo>
                  <a:pt x="2423" y="1061"/>
                </a:moveTo>
                <a:lnTo>
                  <a:pt x="2453" y="1065"/>
                </a:lnTo>
                <a:lnTo>
                  <a:pt x="2481" y="1073"/>
                </a:lnTo>
                <a:lnTo>
                  <a:pt x="2507" y="1087"/>
                </a:lnTo>
                <a:lnTo>
                  <a:pt x="2528" y="1105"/>
                </a:lnTo>
                <a:lnTo>
                  <a:pt x="2547" y="1126"/>
                </a:lnTo>
                <a:lnTo>
                  <a:pt x="2561" y="1151"/>
                </a:lnTo>
                <a:lnTo>
                  <a:pt x="2569" y="1179"/>
                </a:lnTo>
                <a:lnTo>
                  <a:pt x="2573" y="1210"/>
                </a:lnTo>
                <a:lnTo>
                  <a:pt x="2573" y="1975"/>
                </a:lnTo>
                <a:lnTo>
                  <a:pt x="2569" y="2006"/>
                </a:lnTo>
                <a:lnTo>
                  <a:pt x="2561" y="2034"/>
                </a:lnTo>
                <a:lnTo>
                  <a:pt x="2547" y="2059"/>
                </a:lnTo>
                <a:lnTo>
                  <a:pt x="2528" y="2081"/>
                </a:lnTo>
                <a:lnTo>
                  <a:pt x="2507" y="2099"/>
                </a:lnTo>
                <a:lnTo>
                  <a:pt x="2481" y="2113"/>
                </a:lnTo>
                <a:lnTo>
                  <a:pt x="2453" y="2122"/>
                </a:lnTo>
                <a:lnTo>
                  <a:pt x="2423" y="2125"/>
                </a:lnTo>
                <a:lnTo>
                  <a:pt x="1187" y="2125"/>
                </a:lnTo>
                <a:lnTo>
                  <a:pt x="1166" y="2124"/>
                </a:lnTo>
                <a:lnTo>
                  <a:pt x="1146" y="2118"/>
                </a:lnTo>
                <a:lnTo>
                  <a:pt x="469" y="1919"/>
                </a:lnTo>
                <a:lnTo>
                  <a:pt x="295" y="3135"/>
                </a:lnTo>
                <a:lnTo>
                  <a:pt x="289" y="3162"/>
                </a:lnTo>
                <a:lnTo>
                  <a:pt x="279" y="3186"/>
                </a:lnTo>
                <a:lnTo>
                  <a:pt x="264" y="3207"/>
                </a:lnTo>
                <a:lnTo>
                  <a:pt x="246" y="3226"/>
                </a:lnTo>
                <a:lnTo>
                  <a:pt x="225" y="3241"/>
                </a:lnTo>
                <a:lnTo>
                  <a:pt x="201" y="3253"/>
                </a:lnTo>
                <a:lnTo>
                  <a:pt x="176" y="3259"/>
                </a:lnTo>
                <a:lnTo>
                  <a:pt x="149" y="3262"/>
                </a:lnTo>
                <a:lnTo>
                  <a:pt x="127" y="3261"/>
                </a:lnTo>
                <a:lnTo>
                  <a:pt x="98" y="3254"/>
                </a:lnTo>
                <a:lnTo>
                  <a:pt x="72" y="3241"/>
                </a:lnTo>
                <a:lnTo>
                  <a:pt x="49" y="3224"/>
                </a:lnTo>
                <a:lnTo>
                  <a:pt x="30" y="3203"/>
                </a:lnTo>
                <a:lnTo>
                  <a:pt x="15" y="3179"/>
                </a:lnTo>
                <a:lnTo>
                  <a:pt x="5" y="3152"/>
                </a:lnTo>
                <a:lnTo>
                  <a:pt x="0" y="3122"/>
                </a:lnTo>
                <a:lnTo>
                  <a:pt x="1" y="3093"/>
                </a:lnTo>
                <a:lnTo>
                  <a:pt x="199" y="1709"/>
                </a:lnTo>
                <a:lnTo>
                  <a:pt x="205" y="1683"/>
                </a:lnTo>
                <a:lnTo>
                  <a:pt x="215" y="1660"/>
                </a:lnTo>
                <a:lnTo>
                  <a:pt x="229" y="1639"/>
                </a:lnTo>
                <a:lnTo>
                  <a:pt x="246" y="1620"/>
                </a:lnTo>
                <a:lnTo>
                  <a:pt x="266" y="1604"/>
                </a:lnTo>
                <a:lnTo>
                  <a:pt x="289" y="1592"/>
                </a:lnTo>
                <a:lnTo>
                  <a:pt x="312" y="1584"/>
                </a:lnTo>
                <a:lnTo>
                  <a:pt x="338" y="1580"/>
                </a:lnTo>
                <a:lnTo>
                  <a:pt x="363" y="1581"/>
                </a:lnTo>
                <a:lnTo>
                  <a:pt x="389" y="1587"/>
                </a:lnTo>
                <a:lnTo>
                  <a:pt x="1208" y="1828"/>
                </a:lnTo>
                <a:lnTo>
                  <a:pt x="2275" y="1828"/>
                </a:lnTo>
                <a:lnTo>
                  <a:pt x="2275" y="1210"/>
                </a:lnTo>
                <a:lnTo>
                  <a:pt x="2278" y="1179"/>
                </a:lnTo>
                <a:lnTo>
                  <a:pt x="2287" y="1151"/>
                </a:lnTo>
                <a:lnTo>
                  <a:pt x="2300" y="1126"/>
                </a:lnTo>
                <a:lnTo>
                  <a:pt x="2318" y="1105"/>
                </a:lnTo>
                <a:lnTo>
                  <a:pt x="2341" y="1087"/>
                </a:lnTo>
                <a:lnTo>
                  <a:pt x="2366" y="1073"/>
                </a:lnTo>
                <a:lnTo>
                  <a:pt x="2394" y="1065"/>
                </a:lnTo>
                <a:lnTo>
                  <a:pt x="2423" y="1061"/>
                </a:lnTo>
                <a:close/>
                <a:moveTo>
                  <a:pt x="3091" y="987"/>
                </a:moveTo>
                <a:lnTo>
                  <a:pt x="3121" y="989"/>
                </a:lnTo>
                <a:lnTo>
                  <a:pt x="3149" y="999"/>
                </a:lnTo>
                <a:lnTo>
                  <a:pt x="3174" y="1013"/>
                </a:lnTo>
                <a:lnTo>
                  <a:pt x="3196" y="1031"/>
                </a:lnTo>
                <a:lnTo>
                  <a:pt x="3214" y="1053"/>
                </a:lnTo>
                <a:lnTo>
                  <a:pt x="3228" y="1077"/>
                </a:lnTo>
                <a:lnTo>
                  <a:pt x="3237" y="1106"/>
                </a:lnTo>
                <a:lnTo>
                  <a:pt x="3240" y="1136"/>
                </a:lnTo>
                <a:lnTo>
                  <a:pt x="3240" y="1495"/>
                </a:lnTo>
                <a:lnTo>
                  <a:pt x="3282" y="1511"/>
                </a:lnTo>
                <a:lnTo>
                  <a:pt x="3322" y="1531"/>
                </a:lnTo>
                <a:lnTo>
                  <a:pt x="3358" y="1556"/>
                </a:lnTo>
                <a:lnTo>
                  <a:pt x="3391" y="1586"/>
                </a:lnTo>
                <a:lnTo>
                  <a:pt x="3421" y="1619"/>
                </a:lnTo>
                <a:lnTo>
                  <a:pt x="3445" y="1656"/>
                </a:lnTo>
                <a:lnTo>
                  <a:pt x="3465" y="1695"/>
                </a:lnTo>
                <a:lnTo>
                  <a:pt x="3480" y="1737"/>
                </a:lnTo>
                <a:lnTo>
                  <a:pt x="3490" y="1783"/>
                </a:lnTo>
                <a:lnTo>
                  <a:pt x="3493" y="1829"/>
                </a:lnTo>
                <a:lnTo>
                  <a:pt x="3490" y="1877"/>
                </a:lnTo>
                <a:lnTo>
                  <a:pt x="3480" y="1921"/>
                </a:lnTo>
                <a:lnTo>
                  <a:pt x="3465" y="1964"/>
                </a:lnTo>
                <a:lnTo>
                  <a:pt x="3445" y="2004"/>
                </a:lnTo>
                <a:lnTo>
                  <a:pt x="3421" y="2040"/>
                </a:lnTo>
                <a:lnTo>
                  <a:pt x="3391" y="2073"/>
                </a:lnTo>
                <a:lnTo>
                  <a:pt x="3358" y="2103"/>
                </a:lnTo>
                <a:lnTo>
                  <a:pt x="3322" y="2128"/>
                </a:lnTo>
                <a:lnTo>
                  <a:pt x="3282" y="2148"/>
                </a:lnTo>
                <a:lnTo>
                  <a:pt x="3240" y="2164"/>
                </a:lnTo>
                <a:lnTo>
                  <a:pt x="3240" y="3089"/>
                </a:lnTo>
                <a:lnTo>
                  <a:pt x="3237" y="3118"/>
                </a:lnTo>
                <a:lnTo>
                  <a:pt x="3228" y="3147"/>
                </a:lnTo>
                <a:lnTo>
                  <a:pt x="3214" y="3172"/>
                </a:lnTo>
                <a:lnTo>
                  <a:pt x="3196" y="3194"/>
                </a:lnTo>
                <a:lnTo>
                  <a:pt x="3174" y="3212"/>
                </a:lnTo>
                <a:lnTo>
                  <a:pt x="3150" y="3226"/>
                </a:lnTo>
                <a:lnTo>
                  <a:pt x="3121" y="3235"/>
                </a:lnTo>
                <a:lnTo>
                  <a:pt x="3091" y="3238"/>
                </a:lnTo>
                <a:lnTo>
                  <a:pt x="3062" y="3235"/>
                </a:lnTo>
                <a:lnTo>
                  <a:pt x="3033" y="3225"/>
                </a:lnTo>
                <a:lnTo>
                  <a:pt x="3008" y="3211"/>
                </a:lnTo>
                <a:lnTo>
                  <a:pt x="2987" y="3193"/>
                </a:lnTo>
                <a:lnTo>
                  <a:pt x="2968" y="3171"/>
                </a:lnTo>
                <a:lnTo>
                  <a:pt x="2955" y="3147"/>
                </a:lnTo>
                <a:lnTo>
                  <a:pt x="2945" y="3118"/>
                </a:lnTo>
                <a:lnTo>
                  <a:pt x="2943" y="3089"/>
                </a:lnTo>
                <a:lnTo>
                  <a:pt x="2943" y="2669"/>
                </a:lnTo>
                <a:lnTo>
                  <a:pt x="1014" y="2669"/>
                </a:lnTo>
                <a:lnTo>
                  <a:pt x="1014" y="3114"/>
                </a:lnTo>
                <a:lnTo>
                  <a:pt x="1010" y="3144"/>
                </a:lnTo>
                <a:lnTo>
                  <a:pt x="1002" y="3171"/>
                </a:lnTo>
                <a:lnTo>
                  <a:pt x="988" y="3197"/>
                </a:lnTo>
                <a:lnTo>
                  <a:pt x="970" y="3219"/>
                </a:lnTo>
                <a:lnTo>
                  <a:pt x="949" y="3237"/>
                </a:lnTo>
                <a:lnTo>
                  <a:pt x="924" y="3251"/>
                </a:lnTo>
                <a:lnTo>
                  <a:pt x="895" y="3259"/>
                </a:lnTo>
                <a:lnTo>
                  <a:pt x="865" y="3262"/>
                </a:lnTo>
                <a:lnTo>
                  <a:pt x="836" y="3259"/>
                </a:lnTo>
                <a:lnTo>
                  <a:pt x="808" y="3251"/>
                </a:lnTo>
                <a:lnTo>
                  <a:pt x="783" y="3237"/>
                </a:lnTo>
                <a:lnTo>
                  <a:pt x="760" y="3219"/>
                </a:lnTo>
                <a:lnTo>
                  <a:pt x="742" y="3197"/>
                </a:lnTo>
                <a:lnTo>
                  <a:pt x="729" y="3171"/>
                </a:lnTo>
                <a:lnTo>
                  <a:pt x="720" y="3144"/>
                </a:lnTo>
                <a:lnTo>
                  <a:pt x="717" y="3114"/>
                </a:lnTo>
                <a:lnTo>
                  <a:pt x="717" y="2521"/>
                </a:lnTo>
                <a:lnTo>
                  <a:pt x="720" y="2490"/>
                </a:lnTo>
                <a:lnTo>
                  <a:pt x="729" y="2463"/>
                </a:lnTo>
                <a:lnTo>
                  <a:pt x="742" y="2437"/>
                </a:lnTo>
                <a:lnTo>
                  <a:pt x="760" y="2415"/>
                </a:lnTo>
                <a:lnTo>
                  <a:pt x="783" y="2397"/>
                </a:lnTo>
                <a:lnTo>
                  <a:pt x="808" y="2383"/>
                </a:lnTo>
                <a:lnTo>
                  <a:pt x="836" y="2375"/>
                </a:lnTo>
                <a:lnTo>
                  <a:pt x="865" y="2372"/>
                </a:lnTo>
                <a:lnTo>
                  <a:pt x="2943" y="2372"/>
                </a:lnTo>
                <a:lnTo>
                  <a:pt x="2943" y="2119"/>
                </a:lnTo>
                <a:lnTo>
                  <a:pt x="2908" y="2093"/>
                </a:lnTo>
                <a:lnTo>
                  <a:pt x="2878" y="2064"/>
                </a:lnTo>
                <a:lnTo>
                  <a:pt x="2850" y="2032"/>
                </a:lnTo>
                <a:lnTo>
                  <a:pt x="2827" y="1997"/>
                </a:lnTo>
                <a:lnTo>
                  <a:pt x="2808" y="1959"/>
                </a:lnTo>
                <a:lnTo>
                  <a:pt x="2794" y="1918"/>
                </a:lnTo>
                <a:lnTo>
                  <a:pt x="2784" y="1875"/>
                </a:lnTo>
                <a:lnTo>
                  <a:pt x="2781" y="1829"/>
                </a:lnTo>
                <a:lnTo>
                  <a:pt x="2784" y="1785"/>
                </a:lnTo>
                <a:lnTo>
                  <a:pt x="2794" y="1741"/>
                </a:lnTo>
                <a:lnTo>
                  <a:pt x="2808" y="1701"/>
                </a:lnTo>
                <a:lnTo>
                  <a:pt x="2827" y="1663"/>
                </a:lnTo>
                <a:lnTo>
                  <a:pt x="2850" y="1627"/>
                </a:lnTo>
                <a:lnTo>
                  <a:pt x="2878" y="1595"/>
                </a:lnTo>
                <a:lnTo>
                  <a:pt x="2908" y="1566"/>
                </a:lnTo>
                <a:lnTo>
                  <a:pt x="2943" y="1540"/>
                </a:lnTo>
                <a:lnTo>
                  <a:pt x="2943" y="1136"/>
                </a:lnTo>
                <a:lnTo>
                  <a:pt x="2945" y="1106"/>
                </a:lnTo>
                <a:lnTo>
                  <a:pt x="2955" y="1077"/>
                </a:lnTo>
                <a:lnTo>
                  <a:pt x="2968" y="1052"/>
                </a:lnTo>
                <a:lnTo>
                  <a:pt x="2987" y="1031"/>
                </a:lnTo>
                <a:lnTo>
                  <a:pt x="3008" y="1012"/>
                </a:lnTo>
                <a:lnTo>
                  <a:pt x="3033" y="999"/>
                </a:lnTo>
                <a:lnTo>
                  <a:pt x="3061" y="989"/>
                </a:lnTo>
                <a:lnTo>
                  <a:pt x="3091" y="987"/>
                </a:lnTo>
                <a:close/>
                <a:moveTo>
                  <a:pt x="2349" y="353"/>
                </a:moveTo>
                <a:lnTo>
                  <a:pt x="2378" y="356"/>
                </a:lnTo>
                <a:lnTo>
                  <a:pt x="2403" y="365"/>
                </a:lnTo>
                <a:lnTo>
                  <a:pt x="2427" y="377"/>
                </a:lnTo>
                <a:lnTo>
                  <a:pt x="2448" y="394"/>
                </a:lnTo>
                <a:lnTo>
                  <a:pt x="2465" y="414"/>
                </a:lnTo>
                <a:lnTo>
                  <a:pt x="2477" y="438"/>
                </a:lnTo>
                <a:lnTo>
                  <a:pt x="2486" y="464"/>
                </a:lnTo>
                <a:lnTo>
                  <a:pt x="2488" y="492"/>
                </a:lnTo>
                <a:lnTo>
                  <a:pt x="2486" y="520"/>
                </a:lnTo>
                <a:lnTo>
                  <a:pt x="2477" y="547"/>
                </a:lnTo>
                <a:lnTo>
                  <a:pt x="2465" y="570"/>
                </a:lnTo>
                <a:lnTo>
                  <a:pt x="2448" y="590"/>
                </a:lnTo>
                <a:lnTo>
                  <a:pt x="2427" y="607"/>
                </a:lnTo>
                <a:lnTo>
                  <a:pt x="2403" y="620"/>
                </a:lnTo>
                <a:lnTo>
                  <a:pt x="2378" y="628"/>
                </a:lnTo>
                <a:lnTo>
                  <a:pt x="2349" y="631"/>
                </a:lnTo>
                <a:lnTo>
                  <a:pt x="2322" y="628"/>
                </a:lnTo>
                <a:lnTo>
                  <a:pt x="2295" y="620"/>
                </a:lnTo>
                <a:lnTo>
                  <a:pt x="2272" y="607"/>
                </a:lnTo>
                <a:lnTo>
                  <a:pt x="2251" y="590"/>
                </a:lnTo>
                <a:lnTo>
                  <a:pt x="2234" y="570"/>
                </a:lnTo>
                <a:lnTo>
                  <a:pt x="2221" y="547"/>
                </a:lnTo>
                <a:lnTo>
                  <a:pt x="2214" y="520"/>
                </a:lnTo>
                <a:lnTo>
                  <a:pt x="2210" y="492"/>
                </a:lnTo>
                <a:lnTo>
                  <a:pt x="2214" y="464"/>
                </a:lnTo>
                <a:lnTo>
                  <a:pt x="2221" y="438"/>
                </a:lnTo>
                <a:lnTo>
                  <a:pt x="2234" y="414"/>
                </a:lnTo>
                <a:lnTo>
                  <a:pt x="2251" y="394"/>
                </a:lnTo>
                <a:lnTo>
                  <a:pt x="2272" y="377"/>
                </a:lnTo>
                <a:lnTo>
                  <a:pt x="2295" y="365"/>
                </a:lnTo>
                <a:lnTo>
                  <a:pt x="2322" y="356"/>
                </a:lnTo>
                <a:lnTo>
                  <a:pt x="2349" y="353"/>
                </a:lnTo>
                <a:close/>
                <a:moveTo>
                  <a:pt x="2349" y="264"/>
                </a:moveTo>
                <a:lnTo>
                  <a:pt x="2312" y="267"/>
                </a:lnTo>
                <a:lnTo>
                  <a:pt x="2277" y="276"/>
                </a:lnTo>
                <a:lnTo>
                  <a:pt x="2244" y="289"/>
                </a:lnTo>
                <a:lnTo>
                  <a:pt x="2215" y="308"/>
                </a:lnTo>
                <a:lnTo>
                  <a:pt x="2188" y="331"/>
                </a:lnTo>
                <a:lnTo>
                  <a:pt x="2165" y="357"/>
                </a:lnTo>
                <a:lnTo>
                  <a:pt x="2147" y="387"/>
                </a:lnTo>
                <a:lnTo>
                  <a:pt x="2133" y="420"/>
                </a:lnTo>
                <a:lnTo>
                  <a:pt x="2123" y="455"/>
                </a:lnTo>
                <a:lnTo>
                  <a:pt x="2121" y="492"/>
                </a:lnTo>
                <a:lnTo>
                  <a:pt x="2123" y="529"/>
                </a:lnTo>
                <a:lnTo>
                  <a:pt x="2133" y="565"/>
                </a:lnTo>
                <a:lnTo>
                  <a:pt x="2147" y="597"/>
                </a:lnTo>
                <a:lnTo>
                  <a:pt x="2165" y="627"/>
                </a:lnTo>
                <a:lnTo>
                  <a:pt x="2188" y="654"/>
                </a:lnTo>
                <a:lnTo>
                  <a:pt x="2215" y="676"/>
                </a:lnTo>
                <a:lnTo>
                  <a:pt x="2244" y="695"/>
                </a:lnTo>
                <a:lnTo>
                  <a:pt x="2277" y="709"/>
                </a:lnTo>
                <a:lnTo>
                  <a:pt x="2312" y="717"/>
                </a:lnTo>
                <a:lnTo>
                  <a:pt x="2349" y="720"/>
                </a:lnTo>
                <a:lnTo>
                  <a:pt x="2386" y="717"/>
                </a:lnTo>
                <a:lnTo>
                  <a:pt x="2421" y="709"/>
                </a:lnTo>
                <a:lnTo>
                  <a:pt x="2454" y="695"/>
                </a:lnTo>
                <a:lnTo>
                  <a:pt x="2484" y="676"/>
                </a:lnTo>
                <a:lnTo>
                  <a:pt x="2510" y="654"/>
                </a:lnTo>
                <a:lnTo>
                  <a:pt x="2533" y="627"/>
                </a:lnTo>
                <a:lnTo>
                  <a:pt x="2551" y="597"/>
                </a:lnTo>
                <a:lnTo>
                  <a:pt x="2565" y="565"/>
                </a:lnTo>
                <a:lnTo>
                  <a:pt x="2574" y="529"/>
                </a:lnTo>
                <a:lnTo>
                  <a:pt x="2577" y="492"/>
                </a:lnTo>
                <a:lnTo>
                  <a:pt x="2574" y="455"/>
                </a:lnTo>
                <a:lnTo>
                  <a:pt x="2565" y="420"/>
                </a:lnTo>
                <a:lnTo>
                  <a:pt x="2551" y="387"/>
                </a:lnTo>
                <a:lnTo>
                  <a:pt x="2533" y="357"/>
                </a:lnTo>
                <a:lnTo>
                  <a:pt x="2510" y="331"/>
                </a:lnTo>
                <a:lnTo>
                  <a:pt x="2484" y="308"/>
                </a:lnTo>
                <a:lnTo>
                  <a:pt x="2454" y="289"/>
                </a:lnTo>
                <a:lnTo>
                  <a:pt x="2421" y="276"/>
                </a:lnTo>
                <a:lnTo>
                  <a:pt x="2386" y="267"/>
                </a:lnTo>
                <a:lnTo>
                  <a:pt x="2349" y="264"/>
                </a:lnTo>
                <a:close/>
                <a:moveTo>
                  <a:pt x="2349" y="0"/>
                </a:moveTo>
                <a:lnTo>
                  <a:pt x="2406" y="3"/>
                </a:lnTo>
                <a:lnTo>
                  <a:pt x="2462" y="13"/>
                </a:lnTo>
                <a:lnTo>
                  <a:pt x="2515" y="29"/>
                </a:lnTo>
                <a:lnTo>
                  <a:pt x="2565" y="50"/>
                </a:lnTo>
                <a:lnTo>
                  <a:pt x="2613" y="78"/>
                </a:lnTo>
                <a:lnTo>
                  <a:pt x="2657" y="108"/>
                </a:lnTo>
                <a:lnTo>
                  <a:pt x="2696" y="144"/>
                </a:lnTo>
                <a:lnTo>
                  <a:pt x="2732" y="185"/>
                </a:lnTo>
                <a:lnTo>
                  <a:pt x="2764" y="229"/>
                </a:lnTo>
                <a:lnTo>
                  <a:pt x="2791" y="277"/>
                </a:lnTo>
                <a:lnTo>
                  <a:pt x="2812" y="326"/>
                </a:lnTo>
                <a:lnTo>
                  <a:pt x="2828" y="379"/>
                </a:lnTo>
                <a:lnTo>
                  <a:pt x="2837" y="434"/>
                </a:lnTo>
                <a:lnTo>
                  <a:pt x="2842" y="492"/>
                </a:lnTo>
                <a:lnTo>
                  <a:pt x="2837" y="549"/>
                </a:lnTo>
                <a:lnTo>
                  <a:pt x="2828" y="605"/>
                </a:lnTo>
                <a:lnTo>
                  <a:pt x="2813" y="658"/>
                </a:lnTo>
                <a:lnTo>
                  <a:pt x="2791" y="709"/>
                </a:lnTo>
                <a:lnTo>
                  <a:pt x="2764" y="755"/>
                </a:lnTo>
                <a:lnTo>
                  <a:pt x="2734" y="800"/>
                </a:lnTo>
                <a:lnTo>
                  <a:pt x="2698" y="840"/>
                </a:lnTo>
                <a:lnTo>
                  <a:pt x="2657" y="876"/>
                </a:lnTo>
                <a:lnTo>
                  <a:pt x="2613" y="908"/>
                </a:lnTo>
                <a:lnTo>
                  <a:pt x="2566" y="934"/>
                </a:lnTo>
                <a:lnTo>
                  <a:pt x="2515" y="956"/>
                </a:lnTo>
                <a:lnTo>
                  <a:pt x="2462" y="971"/>
                </a:lnTo>
                <a:lnTo>
                  <a:pt x="2407" y="981"/>
                </a:lnTo>
                <a:lnTo>
                  <a:pt x="2349" y="984"/>
                </a:lnTo>
                <a:lnTo>
                  <a:pt x="2292" y="981"/>
                </a:lnTo>
                <a:lnTo>
                  <a:pt x="2237" y="971"/>
                </a:lnTo>
                <a:lnTo>
                  <a:pt x="2184" y="956"/>
                </a:lnTo>
                <a:lnTo>
                  <a:pt x="2133" y="934"/>
                </a:lnTo>
                <a:lnTo>
                  <a:pt x="2086" y="908"/>
                </a:lnTo>
                <a:lnTo>
                  <a:pt x="2042" y="876"/>
                </a:lnTo>
                <a:lnTo>
                  <a:pt x="2002" y="840"/>
                </a:lnTo>
                <a:lnTo>
                  <a:pt x="1966" y="800"/>
                </a:lnTo>
                <a:lnTo>
                  <a:pt x="1935" y="755"/>
                </a:lnTo>
                <a:lnTo>
                  <a:pt x="1908" y="709"/>
                </a:lnTo>
                <a:lnTo>
                  <a:pt x="1886" y="658"/>
                </a:lnTo>
                <a:lnTo>
                  <a:pt x="1871" y="605"/>
                </a:lnTo>
                <a:lnTo>
                  <a:pt x="1862" y="549"/>
                </a:lnTo>
                <a:lnTo>
                  <a:pt x="1858" y="492"/>
                </a:lnTo>
                <a:lnTo>
                  <a:pt x="1862" y="434"/>
                </a:lnTo>
                <a:lnTo>
                  <a:pt x="1871" y="379"/>
                </a:lnTo>
                <a:lnTo>
                  <a:pt x="1886" y="326"/>
                </a:lnTo>
                <a:lnTo>
                  <a:pt x="1908" y="277"/>
                </a:lnTo>
                <a:lnTo>
                  <a:pt x="1935" y="229"/>
                </a:lnTo>
                <a:lnTo>
                  <a:pt x="1966" y="185"/>
                </a:lnTo>
                <a:lnTo>
                  <a:pt x="2002" y="144"/>
                </a:lnTo>
                <a:lnTo>
                  <a:pt x="2042" y="108"/>
                </a:lnTo>
                <a:lnTo>
                  <a:pt x="2086" y="78"/>
                </a:lnTo>
                <a:lnTo>
                  <a:pt x="2133" y="50"/>
                </a:lnTo>
                <a:lnTo>
                  <a:pt x="2184" y="29"/>
                </a:lnTo>
                <a:lnTo>
                  <a:pt x="2237" y="13"/>
                </a:lnTo>
                <a:lnTo>
                  <a:pt x="2292" y="3"/>
                </a:lnTo>
                <a:lnTo>
                  <a:pt x="234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1" name="Freeform 46"/>
          <p:cNvSpPr>
            <a:spLocks noEditPoints="1"/>
          </p:cNvSpPr>
          <p:nvPr/>
        </p:nvSpPr>
        <p:spPr bwMode="auto">
          <a:xfrm>
            <a:off x="8232465" y="5768975"/>
            <a:ext cx="395288" cy="561975"/>
          </a:xfrm>
          <a:custGeom>
            <a:avLst/>
            <a:gdLst>
              <a:gd name="T0" fmla="*/ 831 w 2490"/>
              <a:gd name="T1" fmla="*/ 948 h 3194"/>
              <a:gd name="T2" fmla="*/ 908 w 2490"/>
              <a:gd name="T3" fmla="*/ 1062 h 3194"/>
              <a:gd name="T4" fmla="*/ 1035 w 2490"/>
              <a:gd name="T5" fmla="*/ 1107 h 3194"/>
              <a:gd name="T6" fmla="*/ 957 w 2490"/>
              <a:gd name="T7" fmla="*/ 1025 h 3194"/>
              <a:gd name="T8" fmla="*/ 893 w 2490"/>
              <a:gd name="T9" fmla="*/ 877 h 3194"/>
              <a:gd name="T10" fmla="*/ 917 w 2490"/>
              <a:gd name="T11" fmla="*/ 709 h 3194"/>
              <a:gd name="T12" fmla="*/ 1027 w 2490"/>
              <a:gd name="T13" fmla="*/ 577 h 3194"/>
              <a:gd name="T14" fmla="*/ 1196 w 2490"/>
              <a:gd name="T15" fmla="*/ 512 h 3194"/>
              <a:gd name="T16" fmla="*/ 1383 w 2490"/>
              <a:gd name="T17" fmla="*/ 535 h 3194"/>
              <a:gd name="T18" fmla="*/ 1527 w 2490"/>
              <a:gd name="T19" fmla="*/ 636 h 3194"/>
              <a:gd name="T20" fmla="*/ 1597 w 2490"/>
              <a:gd name="T21" fmla="*/ 791 h 3194"/>
              <a:gd name="T22" fmla="*/ 1575 w 2490"/>
              <a:gd name="T23" fmla="*/ 956 h 3194"/>
              <a:gd name="T24" fmla="*/ 1475 w 2490"/>
              <a:gd name="T25" fmla="*/ 1083 h 3194"/>
              <a:gd name="T26" fmla="*/ 1522 w 2490"/>
              <a:gd name="T27" fmla="*/ 1095 h 3194"/>
              <a:gd name="T28" fmla="*/ 1627 w 2490"/>
              <a:gd name="T29" fmla="*/ 1011 h 3194"/>
              <a:gd name="T30" fmla="*/ 1669 w 2490"/>
              <a:gd name="T31" fmla="*/ 874 h 3194"/>
              <a:gd name="T32" fmla="*/ 217 w 2490"/>
              <a:gd name="T33" fmla="*/ 4 h 3194"/>
              <a:gd name="T34" fmla="*/ 274 w 2490"/>
              <a:gd name="T35" fmla="*/ 56 h 3194"/>
              <a:gd name="T36" fmla="*/ 553 w 2490"/>
              <a:gd name="T37" fmla="*/ 274 h 3194"/>
              <a:gd name="T38" fmla="*/ 656 w 2490"/>
              <a:gd name="T39" fmla="*/ 240 h 3194"/>
              <a:gd name="T40" fmla="*/ 758 w 2490"/>
              <a:gd name="T41" fmla="*/ 274 h 3194"/>
              <a:gd name="T42" fmla="*/ 1754 w 2490"/>
              <a:gd name="T43" fmla="*/ 260 h 3194"/>
              <a:gd name="T44" fmla="*/ 1862 w 2490"/>
              <a:gd name="T45" fmla="*/ 242 h 3194"/>
              <a:gd name="T46" fmla="*/ 1955 w 2490"/>
              <a:gd name="T47" fmla="*/ 291 h 3194"/>
              <a:gd name="T48" fmla="*/ 2223 w 2490"/>
              <a:gd name="T49" fmla="*/ 38 h 3194"/>
              <a:gd name="T50" fmla="*/ 2295 w 2490"/>
              <a:gd name="T51" fmla="*/ 0 h 3194"/>
              <a:gd name="T52" fmla="*/ 2366 w 2490"/>
              <a:gd name="T53" fmla="*/ 38 h 3194"/>
              <a:gd name="T54" fmla="*/ 2407 w 2490"/>
              <a:gd name="T55" fmla="*/ 291 h 3194"/>
              <a:gd name="T56" fmla="*/ 2479 w 2490"/>
              <a:gd name="T57" fmla="*/ 328 h 3194"/>
              <a:gd name="T58" fmla="*/ 2479 w 2490"/>
              <a:gd name="T59" fmla="*/ 404 h 3194"/>
              <a:gd name="T60" fmla="*/ 2409 w 2490"/>
              <a:gd name="T61" fmla="*/ 442 h 3194"/>
              <a:gd name="T62" fmla="*/ 2366 w 2490"/>
              <a:gd name="T63" fmla="*/ 3156 h 3194"/>
              <a:gd name="T64" fmla="*/ 2295 w 2490"/>
              <a:gd name="T65" fmla="*/ 3194 h 3194"/>
              <a:gd name="T66" fmla="*/ 2224 w 2490"/>
              <a:gd name="T67" fmla="*/ 3156 h 3194"/>
              <a:gd name="T68" fmla="*/ 1998 w 2490"/>
              <a:gd name="T69" fmla="*/ 442 h 3194"/>
              <a:gd name="T70" fmla="*/ 1970 w 2490"/>
              <a:gd name="T71" fmla="*/ 1045 h 3194"/>
              <a:gd name="T72" fmla="*/ 1855 w 2490"/>
              <a:gd name="T73" fmla="*/ 1236 h 3194"/>
              <a:gd name="T74" fmla="*/ 1673 w 2490"/>
              <a:gd name="T75" fmla="*/ 1364 h 3194"/>
              <a:gd name="T76" fmla="*/ 1607 w 2490"/>
              <a:gd name="T77" fmla="*/ 2910 h 3194"/>
              <a:gd name="T78" fmla="*/ 1519 w 2490"/>
              <a:gd name="T79" fmla="*/ 2991 h 3194"/>
              <a:gd name="T80" fmla="*/ 1391 w 2490"/>
              <a:gd name="T81" fmla="*/ 2991 h 3194"/>
              <a:gd name="T82" fmla="*/ 1303 w 2490"/>
              <a:gd name="T83" fmla="*/ 2910 h 3194"/>
              <a:gd name="T84" fmla="*/ 1200 w 2490"/>
              <a:gd name="T85" fmla="*/ 2232 h 3194"/>
              <a:gd name="T86" fmla="*/ 1172 w 2490"/>
              <a:gd name="T87" fmla="*/ 2937 h 3194"/>
              <a:gd name="T88" fmla="*/ 1068 w 2490"/>
              <a:gd name="T89" fmla="*/ 3001 h 3194"/>
              <a:gd name="T90" fmla="*/ 942 w 2490"/>
              <a:gd name="T91" fmla="*/ 2977 h 3194"/>
              <a:gd name="T92" fmla="*/ 874 w 2490"/>
              <a:gd name="T93" fmla="*/ 2882 h 3194"/>
              <a:gd name="T94" fmla="*/ 766 w 2490"/>
              <a:gd name="T95" fmla="*/ 1339 h 3194"/>
              <a:gd name="T96" fmla="*/ 599 w 2490"/>
              <a:gd name="T97" fmla="*/ 1192 h 3194"/>
              <a:gd name="T98" fmla="*/ 505 w 2490"/>
              <a:gd name="T99" fmla="*/ 989 h 3194"/>
              <a:gd name="T100" fmla="*/ 278 w 2490"/>
              <a:gd name="T101" fmla="*/ 442 h 3194"/>
              <a:gd name="T102" fmla="*/ 254 w 2490"/>
              <a:gd name="T103" fmla="*/ 3172 h 3194"/>
              <a:gd name="T104" fmla="*/ 173 w 2490"/>
              <a:gd name="T105" fmla="*/ 3191 h 3194"/>
              <a:gd name="T106" fmla="*/ 116 w 2490"/>
              <a:gd name="T107" fmla="*/ 3138 h 3194"/>
              <a:gd name="T108" fmla="*/ 60 w 2490"/>
              <a:gd name="T109" fmla="*/ 439 h 3194"/>
              <a:gd name="T110" fmla="*/ 2 w 2490"/>
              <a:gd name="T111" fmla="*/ 386 h 3194"/>
              <a:gd name="T112" fmla="*/ 23 w 2490"/>
              <a:gd name="T113" fmla="*/ 312 h 3194"/>
              <a:gd name="T114" fmla="*/ 112 w 2490"/>
              <a:gd name="T115" fmla="*/ 291 h 3194"/>
              <a:gd name="T116" fmla="*/ 137 w 2490"/>
              <a:gd name="T117" fmla="*/ 23 h 3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490" h="3194">
                <a:moveTo>
                  <a:pt x="820" y="442"/>
                </a:moveTo>
                <a:lnTo>
                  <a:pt x="820" y="874"/>
                </a:lnTo>
                <a:lnTo>
                  <a:pt x="823" y="911"/>
                </a:lnTo>
                <a:lnTo>
                  <a:pt x="831" y="948"/>
                </a:lnTo>
                <a:lnTo>
                  <a:pt x="844" y="981"/>
                </a:lnTo>
                <a:lnTo>
                  <a:pt x="862" y="1011"/>
                </a:lnTo>
                <a:lnTo>
                  <a:pt x="883" y="1039"/>
                </a:lnTo>
                <a:lnTo>
                  <a:pt x="908" y="1062"/>
                </a:lnTo>
                <a:lnTo>
                  <a:pt x="936" y="1081"/>
                </a:lnTo>
                <a:lnTo>
                  <a:pt x="967" y="1095"/>
                </a:lnTo>
                <a:lnTo>
                  <a:pt x="1000" y="1104"/>
                </a:lnTo>
                <a:lnTo>
                  <a:pt x="1035" y="1107"/>
                </a:lnTo>
                <a:lnTo>
                  <a:pt x="1048" y="1107"/>
                </a:lnTo>
                <a:lnTo>
                  <a:pt x="1014" y="1083"/>
                </a:lnTo>
                <a:lnTo>
                  <a:pt x="983" y="1056"/>
                </a:lnTo>
                <a:lnTo>
                  <a:pt x="957" y="1025"/>
                </a:lnTo>
                <a:lnTo>
                  <a:pt x="934" y="992"/>
                </a:lnTo>
                <a:lnTo>
                  <a:pt x="915" y="956"/>
                </a:lnTo>
                <a:lnTo>
                  <a:pt x="901" y="917"/>
                </a:lnTo>
                <a:lnTo>
                  <a:pt x="893" y="877"/>
                </a:lnTo>
                <a:lnTo>
                  <a:pt x="890" y="835"/>
                </a:lnTo>
                <a:lnTo>
                  <a:pt x="893" y="791"/>
                </a:lnTo>
                <a:lnTo>
                  <a:pt x="902" y="748"/>
                </a:lnTo>
                <a:lnTo>
                  <a:pt x="917" y="709"/>
                </a:lnTo>
                <a:lnTo>
                  <a:pt x="938" y="670"/>
                </a:lnTo>
                <a:lnTo>
                  <a:pt x="963" y="636"/>
                </a:lnTo>
                <a:lnTo>
                  <a:pt x="993" y="605"/>
                </a:lnTo>
                <a:lnTo>
                  <a:pt x="1027" y="577"/>
                </a:lnTo>
                <a:lnTo>
                  <a:pt x="1065" y="554"/>
                </a:lnTo>
                <a:lnTo>
                  <a:pt x="1107" y="535"/>
                </a:lnTo>
                <a:lnTo>
                  <a:pt x="1150" y="521"/>
                </a:lnTo>
                <a:lnTo>
                  <a:pt x="1196" y="512"/>
                </a:lnTo>
                <a:lnTo>
                  <a:pt x="1244" y="509"/>
                </a:lnTo>
                <a:lnTo>
                  <a:pt x="1293" y="512"/>
                </a:lnTo>
                <a:lnTo>
                  <a:pt x="1339" y="521"/>
                </a:lnTo>
                <a:lnTo>
                  <a:pt x="1383" y="535"/>
                </a:lnTo>
                <a:lnTo>
                  <a:pt x="1424" y="554"/>
                </a:lnTo>
                <a:lnTo>
                  <a:pt x="1462" y="577"/>
                </a:lnTo>
                <a:lnTo>
                  <a:pt x="1496" y="605"/>
                </a:lnTo>
                <a:lnTo>
                  <a:pt x="1527" y="636"/>
                </a:lnTo>
                <a:lnTo>
                  <a:pt x="1552" y="670"/>
                </a:lnTo>
                <a:lnTo>
                  <a:pt x="1572" y="709"/>
                </a:lnTo>
                <a:lnTo>
                  <a:pt x="1587" y="748"/>
                </a:lnTo>
                <a:lnTo>
                  <a:pt x="1597" y="791"/>
                </a:lnTo>
                <a:lnTo>
                  <a:pt x="1601" y="835"/>
                </a:lnTo>
                <a:lnTo>
                  <a:pt x="1597" y="878"/>
                </a:lnTo>
                <a:lnTo>
                  <a:pt x="1588" y="917"/>
                </a:lnTo>
                <a:lnTo>
                  <a:pt x="1575" y="956"/>
                </a:lnTo>
                <a:lnTo>
                  <a:pt x="1556" y="992"/>
                </a:lnTo>
                <a:lnTo>
                  <a:pt x="1533" y="1025"/>
                </a:lnTo>
                <a:lnTo>
                  <a:pt x="1507" y="1056"/>
                </a:lnTo>
                <a:lnTo>
                  <a:pt x="1475" y="1083"/>
                </a:lnTo>
                <a:lnTo>
                  <a:pt x="1441" y="1107"/>
                </a:lnTo>
                <a:lnTo>
                  <a:pt x="1455" y="1107"/>
                </a:lnTo>
                <a:lnTo>
                  <a:pt x="1489" y="1104"/>
                </a:lnTo>
                <a:lnTo>
                  <a:pt x="1522" y="1095"/>
                </a:lnTo>
                <a:lnTo>
                  <a:pt x="1553" y="1081"/>
                </a:lnTo>
                <a:lnTo>
                  <a:pt x="1581" y="1062"/>
                </a:lnTo>
                <a:lnTo>
                  <a:pt x="1606" y="1039"/>
                </a:lnTo>
                <a:lnTo>
                  <a:pt x="1627" y="1011"/>
                </a:lnTo>
                <a:lnTo>
                  <a:pt x="1645" y="981"/>
                </a:lnTo>
                <a:lnTo>
                  <a:pt x="1658" y="948"/>
                </a:lnTo>
                <a:lnTo>
                  <a:pt x="1666" y="911"/>
                </a:lnTo>
                <a:lnTo>
                  <a:pt x="1669" y="874"/>
                </a:lnTo>
                <a:lnTo>
                  <a:pt x="1669" y="442"/>
                </a:lnTo>
                <a:lnTo>
                  <a:pt x="820" y="442"/>
                </a:lnTo>
                <a:close/>
                <a:moveTo>
                  <a:pt x="195" y="0"/>
                </a:moveTo>
                <a:lnTo>
                  <a:pt x="217" y="4"/>
                </a:lnTo>
                <a:lnTo>
                  <a:pt x="237" y="12"/>
                </a:lnTo>
                <a:lnTo>
                  <a:pt x="254" y="23"/>
                </a:lnTo>
                <a:lnTo>
                  <a:pt x="267" y="38"/>
                </a:lnTo>
                <a:lnTo>
                  <a:pt x="274" y="56"/>
                </a:lnTo>
                <a:lnTo>
                  <a:pt x="278" y="76"/>
                </a:lnTo>
                <a:lnTo>
                  <a:pt x="278" y="291"/>
                </a:lnTo>
                <a:lnTo>
                  <a:pt x="535" y="291"/>
                </a:lnTo>
                <a:lnTo>
                  <a:pt x="553" y="274"/>
                </a:lnTo>
                <a:lnTo>
                  <a:pt x="576" y="260"/>
                </a:lnTo>
                <a:lnTo>
                  <a:pt x="601" y="249"/>
                </a:lnTo>
                <a:lnTo>
                  <a:pt x="627" y="242"/>
                </a:lnTo>
                <a:lnTo>
                  <a:pt x="656" y="240"/>
                </a:lnTo>
                <a:lnTo>
                  <a:pt x="685" y="242"/>
                </a:lnTo>
                <a:lnTo>
                  <a:pt x="711" y="249"/>
                </a:lnTo>
                <a:lnTo>
                  <a:pt x="736" y="260"/>
                </a:lnTo>
                <a:lnTo>
                  <a:pt x="758" y="274"/>
                </a:lnTo>
                <a:lnTo>
                  <a:pt x="778" y="291"/>
                </a:lnTo>
                <a:lnTo>
                  <a:pt x="1712" y="291"/>
                </a:lnTo>
                <a:lnTo>
                  <a:pt x="1732" y="274"/>
                </a:lnTo>
                <a:lnTo>
                  <a:pt x="1754" y="260"/>
                </a:lnTo>
                <a:lnTo>
                  <a:pt x="1778" y="249"/>
                </a:lnTo>
                <a:lnTo>
                  <a:pt x="1806" y="242"/>
                </a:lnTo>
                <a:lnTo>
                  <a:pt x="1833" y="240"/>
                </a:lnTo>
                <a:lnTo>
                  <a:pt x="1862" y="242"/>
                </a:lnTo>
                <a:lnTo>
                  <a:pt x="1889" y="249"/>
                </a:lnTo>
                <a:lnTo>
                  <a:pt x="1914" y="260"/>
                </a:lnTo>
                <a:lnTo>
                  <a:pt x="1936" y="274"/>
                </a:lnTo>
                <a:lnTo>
                  <a:pt x="1955" y="291"/>
                </a:lnTo>
                <a:lnTo>
                  <a:pt x="2212" y="291"/>
                </a:lnTo>
                <a:lnTo>
                  <a:pt x="2212" y="76"/>
                </a:lnTo>
                <a:lnTo>
                  <a:pt x="2216" y="56"/>
                </a:lnTo>
                <a:lnTo>
                  <a:pt x="2223" y="38"/>
                </a:lnTo>
                <a:lnTo>
                  <a:pt x="2237" y="23"/>
                </a:lnTo>
                <a:lnTo>
                  <a:pt x="2253" y="12"/>
                </a:lnTo>
                <a:lnTo>
                  <a:pt x="2273" y="4"/>
                </a:lnTo>
                <a:lnTo>
                  <a:pt x="2295" y="0"/>
                </a:lnTo>
                <a:lnTo>
                  <a:pt x="2316" y="4"/>
                </a:lnTo>
                <a:lnTo>
                  <a:pt x="2336" y="12"/>
                </a:lnTo>
                <a:lnTo>
                  <a:pt x="2352" y="23"/>
                </a:lnTo>
                <a:lnTo>
                  <a:pt x="2366" y="38"/>
                </a:lnTo>
                <a:lnTo>
                  <a:pt x="2374" y="56"/>
                </a:lnTo>
                <a:lnTo>
                  <a:pt x="2377" y="76"/>
                </a:lnTo>
                <a:lnTo>
                  <a:pt x="2377" y="291"/>
                </a:lnTo>
                <a:lnTo>
                  <a:pt x="2407" y="291"/>
                </a:lnTo>
                <a:lnTo>
                  <a:pt x="2429" y="293"/>
                </a:lnTo>
                <a:lnTo>
                  <a:pt x="2449" y="301"/>
                </a:lnTo>
                <a:lnTo>
                  <a:pt x="2466" y="312"/>
                </a:lnTo>
                <a:lnTo>
                  <a:pt x="2479" y="328"/>
                </a:lnTo>
                <a:lnTo>
                  <a:pt x="2487" y="346"/>
                </a:lnTo>
                <a:lnTo>
                  <a:pt x="2490" y="366"/>
                </a:lnTo>
                <a:lnTo>
                  <a:pt x="2487" y="386"/>
                </a:lnTo>
                <a:lnTo>
                  <a:pt x="2479" y="404"/>
                </a:lnTo>
                <a:lnTo>
                  <a:pt x="2466" y="419"/>
                </a:lnTo>
                <a:lnTo>
                  <a:pt x="2449" y="432"/>
                </a:lnTo>
                <a:lnTo>
                  <a:pt x="2431" y="439"/>
                </a:lnTo>
                <a:lnTo>
                  <a:pt x="2409" y="442"/>
                </a:lnTo>
                <a:lnTo>
                  <a:pt x="2377" y="442"/>
                </a:lnTo>
                <a:lnTo>
                  <a:pt x="2377" y="3118"/>
                </a:lnTo>
                <a:lnTo>
                  <a:pt x="2374" y="3138"/>
                </a:lnTo>
                <a:lnTo>
                  <a:pt x="2366" y="3156"/>
                </a:lnTo>
                <a:lnTo>
                  <a:pt x="2353" y="3172"/>
                </a:lnTo>
                <a:lnTo>
                  <a:pt x="2337" y="3184"/>
                </a:lnTo>
                <a:lnTo>
                  <a:pt x="2317" y="3191"/>
                </a:lnTo>
                <a:lnTo>
                  <a:pt x="2295" y="3194"/>
                </a:lnTo>
                <a:lnTo>
                  <a:pt x="2273" y="3191"/>
                </a:lnTo>
                <a:lnTo>
                  <a:pt x="2253" y="3184"/>
                </a:lnTo>
                <a:lnTo>
                  <a:pt x="2237" y="3172"/>
                </a:lnTo>
                <a:lnTo>
                  <a:pt x="2224" y="3156"/>
                </a:lnTo>
                <a:lnTo>
                  <a:pt x="2216" y="3138"/>
                </a:lnTo>
                <a:lnTo>
                  <a:pt x="2212" y="3118"/>
                </a:lnTo>
                <a:lnTo>
                  <a:pt x="2212" y="442"/>
                </a:lnTo>
                <a:lnTo>
                  <a:pt x="1998" y="442"/>
                </a:lnTo>
                <a:lnTo>
                  <a:pt x="1998" y="874"/>
                </a:lnTo>
                <a:lnTo>
                  <a:pt x="1995" y="932"/>
                </a:lnTo>
                <a:lnTo>
                  <a:pt x="1986" y="989"/>
                </a:lnTo>
                <a:lnTo>
                  <a:pt x="1970" y="1045"/>
                </a:lnTo>
                <a:lnTo>
                  <a:pt x="1949" y="1097"/>
                </a:lnTo>
                <a:lnTo>
                  <a:pt x="1922" y="1146"/>
                </a:lnTo>
                <a:lnTo>
                  <a:pt x="1892" y="1192"/>
                </a:lnTo>
                <a:lnTo>
                  <a:pt x="1855" y="1236"/>
                </a:lnTo>
                <a:lnTo>
                  <a:pt x="1815" y="1274"/>
                </a:lnTo>
                <a:lnTo>
                  <a:pt x="1771" y="1309"/>
                </a:lnTo>
                <a:lnTo>
                  <a:pt x="1724" y="1339"/>
                </a:lnTo>
                <a:lnTo>
                  <a:pt x="1673" y="1364"/>
                </a:lnTo>
                <a:lnTo>
                  <a:pt x="1620" y="1385"/>
                </a:lnTo>
                <a:lnTo>
                  <a:pt x="1620" y="2852"/>
                </a:lnTo>
                <a:lnTo>
                  <a:pt x="1617" y="2882"/>
                </a:lnTo>
                <a:lnTo>
                  <a:pt x="1607" y="2910"/>
                </a:lnTo>
                <a:lnTo>
                  <a:pt x="1592" y="2937"/>
                </a:lnTo>
                <a:lnTo>
                  <a:pt x="1572" y="2959"/>
                </a:lnTo>
                <a:lnTo>
                  <a:pt x="1547" y="2977"/>
                </a:lnTo>
                <a:lnTo>
                  <a:pt x="1519" y="2991"/>
                </a:lnTo>
                <a:lnTo>
                  <a:pt x="1488" y="3001"/>
                </a:lnTo>
                <a:lnTo>
                  <a:pt x="1455" y="3004"/>
                </a:lnTo>
                <a:lnTo>
                  <a:pt x="1422" y="3001"/>
                </a:lnTo>
                <a:lnTo>
                  <a:pt x="1391" y="2991"/>
                </a:lnTo>
                <a:lnTo>
                  <a:pt x="1362" y="2977"/>
                </a:lnTo>
                <a:lnTo>
                  <a:pt x="1338" y="2959"/>
                </a:lnTo>
                <a:lnTo>
                  <a:pt x="1318" y="2937"/>
                </a:lnTo>
                <a:lnTo>
                  <a:pt x="1303" y="2910"/>
                </a:lnTo>
                <a:lnTo>
                  <a:pt x="1294" y="2882"/>
                </a:lnTo>
                <a:lnTo>
                  <a:pt x="1291" y="2852"/>
                </a:lnTo>
                <a:lnTo>
                  <a:pt x="1291" y="2232"/>
                </a:lnTo>
                <a:lnTo>
                  <a:pt x="1200" y="2232"/>
                </a:lnTo>
                <a:lnTo>
                  <a:pt x="1200" y="2852"/>
                </a:lnTo>
                <a:lnTo>
                  <a:pt x="1196" y="2882"/>
                </a:lnTo>
                <a:lnTo>
                  <a:pt x="1187" y="2910"/>
                </a:lnTo>
                <a:lnTo>
                  <a:pt x="1172" y="2937"/>
                </a:lnTo>
                <a:lnTo>
                  <a:pt x="1152" y="2959"/>
                </a:lnTo>
                <a:lnTo>
                  <a:pt x="1128" y="2977"/>
                </a:lnTo>
                <a:lnTo>
                  <a:pt x="1099" y="2991"/>
                </a:lnTo>
                <a:lnTo>
                  <a:pt x="1068" y="3001"/>
                </a:lnTo>
                <a:lnTo>
                  <a:pt x="1035" y="3004"/>
                </a:lnTo>
                <a:lnTo>
                  <a:pt x="1002" y="3001"/>
                </a:lnTo>
                <a:lnTo>
                  <a:pt x="971" y="2991"/>
                </a:lnTo>
                <a:lnTo>
                  <a:pt x="942" y="2977"/>
                </a:lnTo>
                <a:lnTo>
                  <a:pt x="918" y="2959"/>
                </a:lnTo>
                <a:lnTo>
                  <a:pt x="898" y="2937"/>
                </a:lnTo>
                <a:lnTo>
                  <a:pt x="883" y="2910"/>
                </a:lnTo>
                <a:lnTo>
                  <a:pt x="874" y="2882"/>
                </a:lnTo>
                <a:lnTo>
                  <a:pt x="871" y="2852"/>
                </a:lnTo>
                <a:lnTo>
                  <a:pt x="871" y="1385"/>
                </a:lnTo>
                <a:lnTo>
                  <a:pt x="817" y="1364"/>
                </a:lnTo>
                <a:lnTo>
                  <a:pt x="766" y="1339"/>
                </a:lnTo>
                <a:lnTo>
                  <a:pt x="719" y="1309"/>
                </a:lnTo>
                <a:lnTo>
                  <a:pt x="675" y="1274"/>
                </a:lnTo>
                <a:lnTo>
                  <a:pt x="635" y="1236"/>
                </a:lnTo>
                <a:lnTo>
                  <a:pt x="599" y="1192"/>
                </a:lnTo>
                <a:lnTo>
                  <a:pt x="568" y="1146"/>
                </a:lnTo>
                <a:lnTo>
                  <a:pt x="541" y="1097"/>
                </a:lnTo>
                <a:lnTo>
                  <a:pt x="520" y="1045"/>
                </a:lnTo>
                <a:lnTo>
                  <a:pt x="505" y="989"/>
                </a:lnTo>
                <a:lnTo>
                  <a:pt x="495" y="932"/>
                </a:lnTo>
                <a:lnTo>
                  <a:pt x="492" y="874"/>
                </a:lnTo>
                <a:lnTo>
                  <a:pt x="492" y="442"/>
                </a:lnTo>
                <a:lnTo>
                  <a:pt x="278" y="442"/>
                </a:lnTo>
                <a:lnTo>
                  <a:pt x="278" y="3118"/>
                </a:lnTo>
                <a:lnTo>
                  <a:pt x="274" y="3138"/>
                </a:lnTo>
                <a:lnTo>
                  <a:pt x="267" y="3156"/>
                </a:lnTo>
                <a:lnTo>
                  <a:pt x="254" y="3172"/>
                </a:lnTo>
                <a:lnTo>
                  <a:pt x="237" y="3184"/>
                </a:lnTo>
                <a:lnTo>
                  <a:pt x="217" y="3191"/>
                </a:lnTo>
                <a:lnTo>
                  <a:pt x="195" y="3194"/>
                </a:lnTo>
                <a:lnTo>
                  <a:pt x="173" y="3191"/>
                </a:lnTo>
                <a:lnTo>
                  <a:pt x="153" y="3184"/>
                </a:lnTo>
                <a:lnTo>
                  <a:pt x="137" y="3172"/>
                </a:lnTo>
                <a:lnTo>
                  <a:pt x="125" y="3156"/>
                </a:lnTo>
                <a:lnTo>
                  <a:pt x="116" y="3138"/>
                </a:lnTo>
                <a:lnTo>
                  <a:pt x="112" y="3118"/>
                </a:lnTo>
                <a:lnTo>
                  <a:pt x="112" y="442"/>
                </a:lnTo>
                <a:lnTo>
                  <a:pt x="82" y="442"/>
                </a:lnTo>
                <a:lnTo>
                  <a:pt x="60" y="439"/>
                </a:lnTo>
                <a:lnTo>
                  <a:pt x="41" y="432"/>
                </a:lnTo>
                <a:lnTo>
                  <a:pt x="23" y="419"/>
                </a:lnTo>
                <a:lnTo>
                  <a:pt x="11" y="404"/>
                </a:lnTo>
                <a:lnTo>
                  <a:pt x="2" y="386"/>
                </a:lnTo>
                <a:lnTo>
                  <a:pt x="0" y="366"/>
                </a:lnTo>
                <a:lnTo>
                  <a:pt x="2" y="346"/>
                </a:lnTo>
                <a:lnTo>
                  <a:pt x="11" y="328"/>
                </a:lnTo>
                <a:lnTo>
                  <a:pt x="23" y="312"/>
                </a:lnTo>
                <a:lnTo>
                  <a:pt x="41" y="301"/>
                </a:lnTo>
                <a:lnTo>
                  <a:pt x="60" y="293"/>
                </a:lnTo>
                <a:lnTo>
                  <a:pt x="82" y="291"/>
                </a:lnTo>
                <a:lnTo>
                  <a:pt x="112" y="291"/>
                </a:lnTo>
                <a:lnTo>
                  <a:pt x="112" y="76"/>
                </a:lnTo>
                <a:lnTo>
                  <a:pt x="116" y="56"/>
                </a:lnTo>
                <a:lnTo>
                  <a:pt x="125" y="38"/>
                </a:lnTo>
                <a:lnTo>
                  <a:pt x="137" y="23"/>
                </a:lnTo>
                <a:lnTo>
                  <a:pt x="153" y="12"/>
                </a:lnTo>
                <a:lnTo>
                  <a:pt x="173" y="4"/>
                </a:lnTo>
                <a:lnTo>
                  <a:pt x="19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2" name="Freeform 51"/>
          <p:cNvSpPr>
            <a:spLocks noEditPoints="1"/>
          </p:cNvSpPr>
          <p:nvPr/>
        </p:nvSpPr>
        <p:spPr bwMode="auto">
          <a:xfrm>
            <a:off x="9004014" y="5800012"/>
            <a:ext cx="723178" cy="501490"/>
          </a:xfrm>
          <a:custGeom>
            <a:avLst/>
            <a:gdLst>
              <a:gd name="T0" fmla="*/ 2962 w 3363"/>
              <a:gd name="T1" fmla="*/ 2025 h 2559"/>
              <a:gd name="T2" fmla="*/ 3043 w 3363"/>
              <a:gd name="T3" fmla="*/ 1618 h 2559"/>
              <a:gd name="T4" fmla="*/ 2058 w 3363"/>
              <a:gd name="T5" fmla="*/ 1473 h 2559"/>
              <a:gd name="T6" fmla="*/ 1880 w 3363"/>
              <a:gd name="T7" fmla="*/ 1448 h 2559"/>
              <a:gd name="T8" fmla="*/ 1739 w 3363"/>
              <a:gd name="T9" fmla="*/ 1371 h 2559"/>
              <a:gd name="T10" fmla="*/ 596 w 3363"/>
              <a:gd name="T11" fmla="*/ 1185 h 2559"/>
              <a:gd name="T12" fmla="*/ 520 w 3363"/>
              <a:gd name="T13" fmla="*/ 1370 h 2559"/>
              <a:gd name="T14" fmla="*/ 595 w 3363"/>
              <a:gd name="T15" fmla="*/ 936 h 2559"/>
              <a:gd name="T16" fmla="*/ 677 w 3363"/>
              <a:gd name="T17" fmla="*/ 856 h 2559"/>
              <a:gd name="T18" fmla="*/ 629 w 3363"/>
              <a:gd name="T19" fmla="*/ 1012 h 2559"/>
              <a:gd name="T20" fmla="*/ 407 w 3363"/>
              <a:gd name="T21" fmla="*/ 811 h 2559"/>
              <a:gd name="T22" fmla="*/ 140 w 3363"/>
              <a:gd name="T23" fmla="*/ 949 h 2559"/>
              <a:gd name="T24" fmla="*/ 671 w 3363"/>
              <a:gd name="T25" fmla="*/ 1664 h 2559"/>
              <a:gd name="T26" fmla="*/ 671 w 3363"/>
              <a:gd name="T27" fmla="*/ 753 h 2559"/>
              <a:gd name="T28" fmla="*/ 2327 w 3363"/>
              <a:gd name="T29" fmla="*/ 383 h 2559"/>
              <a:gd name="T30" fmla="*/ 2302 w 3363"/>
              <a:gd name="T31" fmla="*/ 701 h 2559"/>
              <a:gd name="T32" fmla="*/ 2273 w 3363"/>
              <a:gd name="T33" fmla="*/ 1200 h 2559"/>
              <a:gd name="T34" fmla="*/ 1775 w 3363"/>
              <a:gd name="T35" fmla="*/ 1239 h 2559"/>
              <a:gd name="T36" fmla="*/ 1249 w 3363"/>
              <a:gd name="T37" fmla="*/ 1422 h 2559"/>
              <a:gd name="T38" fmla="*/ 1299 w 3363"/>
              <a:gd name="T39" fmla="*/ 1679 h 2559"/>
              <a:gd name="T40" fmla="*/ 1910 w 3363"/>
              <a:gd name="T41" fmla="*/ 1648 h 2559"/>
              <a:gd name="T42" fmla="*/ 2428 w 3363"/>
              <a:gd name="T43" fmla="*/ 1859 h 2559"/>
              <a:gd name="T44" fmla="*/ 2815 w 3363"/>
              <a:gd name="T45" fmla="*/ 1502 h 2559"/>
              <a:gd name="T46" fmla="*/ 2740 w 3363"/>
              <a:gd name="T47" fmla="*/ 1900 h 2559"/>
              <a:gd name="T48" fmla="*/ 2036 w 3363"/>
              <a:gd name="T49" fmla="*/ 2056 h 2559"/>
              <a:gd name="T50" fmla="*/ 1578 w 3363"/>
              <a:gd name="T51" fmla="*/ 2019 h 2559"/>
              <a:gd name="T52" fmla="*/ 1515 w 3363"/>
              <a:gd name="T53" fmla="*/ 2186 h 2559"/>
              <a:gd name="T54" fmla="*/ 1618 w 3363"/>
              <a:gd name="T55" fmla="*/ 2314 h 2559"/>
              <a:gd name="T56" fmla="*/ 1987 w 3363"/>
              <a:gd name="T57" fmla="*/ 2286 h 2559"/>
              <a:gd name="T58" fmla="*/ 2771 w 3363"/>
              <a:gd name="T59" fmla="*/ 2147 h 2559"/>
              <a:gd name="T60" fmla="*/ 3271 w 3363"/>
              <a:gd name="T61" fmla="*/ 1773 h 2559"/>
              <a:gd name="T62" fmla="*/ 3118 w 3363"/>
              <a:gd name="T63" fmla="*/ 1311 h 2559"/>
              <a:gd name="T64" fmla="*/ 2775 w 3363"/>
              <a:gd name="T65" fmla="*/ 847 h 2559"/>
              <a:gd name="T66" fmla="*/ 2841 w 3363"/>
              <a:gd name="T67" fmla="*/ 592 h 2559"/>
              <a:gd name="T68" fmla="*/ 2630 w 3363"/>
              <a:gd name="T69" fmla="*/ 198 h 2559"/>
              <a:gd name="T70" fmla="*/ 2916 w 3363"/>
              <a:gd name="T71" fmla="*/ 537 h 2559"/>
              <a:gd name="T72" fmla="*/ 2855 w 3363"/>
              <a:gd name="T73" fmla="*/ 1002 h 2559"/>
              <a:gd name="T74" fmla="*/ 3362 w 3363"/>
              <a:gd name="T75" fmla="*/ 1537 h 2559"/>
              <a:gd name="T76" fmla="*/ 3114 w 3363"/>
              <a:gd name="T77" fmla="*/ 2165 h 2559"/>
              <a:gd name="T78" fmla="*/ 2837 w 3363"/>
              <a:gd name="T79" fmla="*/ 2430 h 2559"/>
              <a:gd name="T80" fmla="*/ 2504 w 3363"/>
              <a:gd name="T81" fmla="*/ 2393 h 2559"/>
              <a:gd name="T82" fmla="*/ 1984 w 3363"/>
              <a:gd name="T83" fmla="*/ 2366 h 2559"/>
              <a:gd name="T84" fmla="*/ 1508 w 3363"/>
              <a:gd name="T85" fmla="*/ 2342 h 2559"/>
              <a:gd name="T86" fmla="*/ 1465 w 3363"/>
              <a:gd name="T87" fmla="*/ 2003 h 2559"/>
              <a:gd name="T88" fmla="*/ 1894 w 3363"/>
              <a:gd name="T89" fmla="*/ 1826 h 2559"/>
              <a:gd name="T90" fmla="*/ 1134 w 3363"/>
              <a:gd name="T91" fmla="*/ 1741 h 2559"/>
              <a:gd name="T92" fmla="*/ 46 w 3363"/>
              <a:gd name="T93" fmla="*/ 1439 h 2559"/>
              <a:gd name="T94" fmla="*/ 683 w 3363"/>
              <a:gd name="T95" fmla="*/ 679 h 2559"/>
              <a:gd name="T96" fmla="*/ 1317 w 3363"/>
              <a:gd name="T97" fmla="*/ 1297 h 2559"/>
              <a:gd name="T98" fmla="*/ 2088 w 3363"/>
              <a:gd name="T99" fmla="*/ 1055 h 2559"/>
              <a:gd name="T100" fmla="*/ 2225 w 3363"/>
              <a:gd name="T101" fmla="*/ 673 h 2559"/>
              <a:gd name="T102" fmla="*/ 2289 w 3363"/>
              <a:gd name="T103" fmla="*/ 278 h 2559"/>
              <a:gd name="T104" fmla="*/ 1585 w 3363"/>
              <a:gd name="T105" fmla="*/ 75 h 2559"/>
              <a:gd name="T106" fmla="*/ 2129 w 3363"/>
              <a:gd name="T107" fmla="*/ 491 h 2559"/>
              <a:gd name="T108" fmla="*/ 1587 w 3363"/>
              <a:gd name="T109" fmla="*/ 1093 h 2559"/>
              <a:gd name="T110" fmla="*/ 1161 w 3363"/>
              <a:gd name="T111" fmla="*/ 787 h 2559"/>
              <a:gd name="T112" fmla="*/ 1519 w 3363"/>
              <a:gd name="T113" fmla="*/ 1002 h 2559"/>
              <a:gd name="T114" fmla="*/ 2071 w 3363"/>
              <a:gd name="T115" fmla="*/ 438 h 2559"/>
              <a:gd name="T116" fmla="*/ 1573 w 3363"/>
              <a:gd name="T117" fmla="*/ 190 h 2559"/>
              <a:gd name="T118" fmla="*/ 1040 w 3363"/>
              <a:gd name="T119" fmla="*/ 294 h 2559"/>
              <a:gd name="T120" fmla="*/ 1562 w 3363"/>
              <a:gd name="T121" fmla="*/ 287 h 2559"/>
              <a:gd name="T122" fmla="*/ 1470 w 3363"/>
              <a:gd name="T123" fmla="*/ 698 h 2559"/>
              <a:gd name="T124" fmla="*/ 985 w 3363"/>
              <a:gd name="T125" fmla="*/ 518 h 25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363" h="2559">
                <a:moveTo>
                  <a:pt x="3065" y="1513"/>
                </a:moveTo>
                <a:lnTo>
                  <a:pt x="3075" y="1515"/>
                </a:lnTo>
                <a:lnTo>
                  <a:pt x="3084" y="1520"/>
                </a:lnTo>
                <a:lnTo>
                  <a:pt x="3092" y="1528"/>
                </a:lnTo>
                <a:lnTo>
                  <a:pt x="3097" y="1539"/>
                </a:lnTo>
                <a:lnTo>
                  <a:pt x="3103" y="1562"/>
                </a:lnTo>
                <a:lnTo>
                  <a:pt x="3109" y="1588"/>
                </a:lnTo>
                <a:lnTo>
                  <a:pt x="3114" y="1616"/>
                </a:lnTo>
                <a:lnTo>
                  <a:pt x="3117" y="1646"/>
                </a:lnTo>
                <a:lnTo>
                  <a:pt x="3119" y="1677"/>
                </a:lnTo>
                <a:lnTo>
                  <a:pt x="3120" y="1709"/>
                </a:lnTo>
                <a:lnTo>
                  <a:pt x="3118" y="1744"/>
                </a:lnTo>
                <a:lnTo>
                  <a:pt x="3114" y="1778"/>
                </a:lnTo>
                <a:lnTo>
                  <a:pt x="3108" y="1812"/>
                </a:lnTo>
                <a:lnTo>
                  <a:pt x="3098" y="1846"/>
                </a:lnTo>
                <a:lnTo>
                  <a:pt x="3086" y="1879"/>
                </a:lnTo>
                <a:lnTo>
                  <a:pt x="3071" y="1911"/>
                </a:lnTo>
                <a:lnTo>
                  <a:pt x="3051" y="1941"/>
                </a:lnTo>
                <a:lnTo>
                  <a:pt x="3029" y="1970"/>
                </a:lnTo>
                <a:lnTo>
                  <a:pt x="3001" y="1997"/>
                </a:lnTo>
                <a:lnTo>
                  <a:pt x="2971" y="2021"/>
                </a:lnTo>
                <a:lnTo>
                  <a:pt x="2962" y="2025"/>
                </a:lnTo>
                <a:lnTo>
                  <a:pt x="2952" y="2026"/>
                </a:lnTo>
                <a:lnTo>
                  <a:pt x="2941" y="2025"/>
                </a:lnTo>
                <a:lnTo>
                  <a:pt x="2931" y="2018"/>
                </a:lnTo>
                <a:lnTo>
                  <a:pt x="2923" y="2008"/>
                </a:lnTo>
                <a:lnTo>
                  <a:pt x="2919" y="1997"/>
                </a:lnTo>
                <a:lnTo>
                  <a:pt x="2918" y="1986"/>
                </a:lnTo>
                <a:lnTo>
                  <a:pt x="2920" y="1975"/>
                </a:lnTo>
                <a:lnTo>
                  <a:pt x="2926" y="1965"/>
                </a:lnTo>
                <a:lnTo>
                  <a:pt x="2934" y="1958"/>
                </a:lnTo>
                <a:lnTo>
                  <a:pt x="2962" y="1936"/>
                </a:lnTo>
                <a:lnTo>
                  <a:pt x="2984" y="1913"/>
                </a:lnTo>
                <a:lnTo>
                  <a:pt x="3003" y="1886"/>
                </a:lnTo>
                <a:lnTo>
                  <a:pt x="3018" y="1859"/>
                </a:lnTo>
                <a:lnTo>
                  <a:pt x="3030" y="1831"/>
                </a:lnTo>
                <a:lnTo>
                  <a:pt x="3038" y="1802"/>
                </a:lnTo>
                <a:lnTo>
                  <a:pt x="3044" y="1773"/>
                </a:lnTo>
                <a:lnTo>
                  <a:pt x="3048" y="1744"/>
                </a:lnTo>
                <a:lnTo>
                  <a:pt x="3049" y="1716"/>
                </a:lnTo>
                <a:lnTo>
                  <a:pt x="3049" y="1689"/>
                </a:lnTo>
                <a:lnTo>
                  <a:pt x="3048" y="1663"/>
                </a:lnTo>
                <a:lnTo>
                  <a:pt x="3046" y="1639"/>
                </a:lnTo>
                <a:lnTo>
                  <a:pt x="3043" y="1618"/>
                </a:lnTo>
                <a:lnTo>
                  <a:pt x="3040" y="1600"/>
                </a:lnTo>
                <a:lnTo>
                  <a:pt x="3037" y="1584"/>
                </a:lnTo>
                <a:lnTo>
                  <a:pt x="3034" y="1572"/>
                </a:lnTo>
                <a:lnTo>
                  <a:pt x="3032" y="1566"/>
                </a:lnTo>
                <a:lnTo>
                  <a:pt x="3031" y="1562"/>
                </a:lnTo>
                <a:lnTo>
                  <a:pt x="3030" y="1548"/>
                </a:lnTo>
                <a:lnTo>
                  <a:pt x="3033" y="1534"/>
                </a:lnTo>
                <a:lnTo>
                  <a:pt x="3041" y="1523"/>
                </a:lnTo>
                <a:lnTo>
                  <a:pt x="3053" y="1515"/>
                </a:lnTo>
                <a:lnTo>
                  <a:pt x="3065" y="1513"/>
                </a:lnTo>
                <a:close/>
                <a:moveTo>
                  <a:pt x="1813" y="1363"/>
                </a:moveTo>
                <a:lnTo>
                  <a:pt x="1845" y="1366"/>
                </a:lnTo>
                <a:lnTo>
                  <a:pt x="1877" y="1371"/>
                </a:lnTo>
                <a:lnTo>
                  <a:pt x="1907" y="1379"/>
                </a:lnTo>
                <a:lnTo>
                  <a:pt x="1933" y="1389"/>
                </a:lnTo>
                <a:lnTo>
                  <a:pt x="1959" y="1401"/>
                </a:lnTo>
                <a:lnTo>
                  <a:pt x="1981" y="1413"/>
                </a:lnTo>
                <a:lnTo>
                  <a:pt x="2002" y="1426"/>
                </a:lnTo>
                <a:lnTo>
                  <a:pt x="2020" y="1439"/>
                </a:lnTo>
                <a:lnTo>
                  <a:pt x="2035" y="1451"/>
                </a:lnTo>
                <a:lnTo>
                  <a:pt x="2048" y="1463"/>
                </a:lnTo>
                <a:lnTo>
                  <a:pt x="2058" y="1473"/>
                </a:lnTo>
                <a:lnTo>
                  <a:pt x="2066" y="1481"/>
                </a:lnTo>
                <a:lnTo>
                  <a:pt x="2070" y="1486"/>
                </a:lnTo>
                <a:lnTo>
                  <a:pt x="2072" y="1489"/>
                </a:lnTo>
                <a:lnTo>
                  <a:pt x="2079" y="1501"/>
                </a:lnTo>
                <a:lnTo>
                  <a:pt x="2080" y="1515"/>
                </a:lnTo>
                <a:lnTo>
                  <a:pt x="2077" y="1529"/>
                </a:lnTo>
                <a:lnTo>
                  <a:pt x="2069" y="1541"/>
                </a:lnTo>
                <a:lnTo>
                  <a:pt x="2058" y="1548"/>
                </a:lnTo>
                <a:lnTo>
                  <a:pt x="2045" y="1550"/>
                </a:lnTo>
                <a:lnTo>
                  <a:pt x="2036" y="1548"/>
                </a:lnTo>
                <a:lnTo>
                  <a:pt x="2027" y="1544"/>
                </a:lnTo>
                <a:lnTo>
                  <a:pt x="2020" y="1537"/>
                </a:lnTo>
                <a:lnTo>
                  <a:pt x="2017" y="1534"/>
                </a:lnTo>
                <a:lnTo>
                  <a:pt x="2012" y="1528"/>
                </a:lnTo>
                <a:lnTo>
                  <a:pt x="2004" y="1520"/>
                </a:lnTo>
                <a:lnTo>
                  <a:pt x="1993" y="1511"/>
                </a:lnTo>
                <a:lnTo>
                  <a:pt x="1980" y="1500"/>
                </a:lnTo>
                <a:lnTo>
                  <a:pt x="1965" y="1489"/>
                </a:lnTo>
                <a:lnTo>
                  <a:pt x="1947" y="1477"/>
                </a:lnTo>
                <a:lnTo>
                  <a:pt x="1927" y="1466"/>
                </a:lnTo>
                <a:lnTo>
                  <a:pt x="1905" y="1456"/>
                </a:lnTo>
                <a:lnTo>
                  <a:pt x="1880" y="1448"/>
                </a:lnTo>
                <a:lnTo>
                  <a:pt x="1854" y="1442"/>
                </a:lnTo>
                <a:lnTo>
                  <a:pt x="1825" y="1439"/>
                </a:lnTo>
                <a:lnTo>
                  <a:pt x="1793" y="1439"/>
                </a:lnTo>
                <a:lnTo>
                  <a:pt x="1761" y="1442"/>
                </a:lnTo>
                <a:lnTo>
                  <a:pt x="1726" y="1451"/>
                </a:lnTo>
                <a:lnTo>
                  <a:pt x="1690" y="1464"/>
                </a:lnTo>
                <a:lnTo>
                  <a:pt x="1651" y="1483"/>
                </a:lnTo>
                <a:lnTo>
                  <a:pt x="1611" y="1508"/>
                </a:lnTo>
                <a:lnTo>
                  <a:pt x="1601" y="1513"/>
                </a:lnTo>
                <a:lnTo>
                  <a:pt x="1590" y="1514"/>
                </a:lnTo>
                <a:lnTo>
                  <a:pt x="1580" y="1512"/>
                </a:lnTo>
                <a:lnTo>
                  <a:pt x="1571" y="1506"/>
                </a:lnTo>
                <a:lnTo>
                  <a:pt x="1563" y="1496"/>
                </a:lnTo>
                <a:lnTo>
                  <a:pt x="1558" y="1485"/>
                </a:lnTo>
                <a:lnTo>
                  <a:pt x="1557" y="1474"/>
                </a:lnTo>
                <a:lnTo>
                  <a:pt x="1560" y="1463"/>
                </a:lnTo>
                <a:lnTo>
                  <a:pt x="1566" y="1453"/>
                </a:lnTo>
                <a:lnTo>
                  <a:pt x="1574" y="1445"/>
                </a:lnTo>
                <a:lnTo>
                  <a:pt x="1618" y="1417"/>
                </a:lnTo>
                <a:lnTo>
                  <a:pt x="1659" y="1396"/>
                </a:lnTo>
                <a:lnTo>
                  <a:pt x="1700" y="1381"/>
                </a:lnTo>
                <a:lnTo>
                  <a:pt x="1739" y="1371"/>
                </a:lnTo>
                <a:lnTo>
                  <a:pt x="1777" y="1366"/>
                </a:lnTo>
                <a:lnTo>
                  <a:pt x="1813" y="1363"/>
                </a:lnTo>
                <a:close/>
                <a:moveTo>
                  <a:pt x="520" y="1122"/>
                </a:moveTo>
                <a:lnTo>
                  <a:pt x="498" y="1125"/>
                </a:lnTo>
                <a:lnTo>
                  <a:pt x="479" y="1134"/>
                </a:lnTo>
                <a:lnTo>
                  <a:pt x="463" y="1147"/>
                </a:lnTo>
                <a:lnTo>
                  <a:pt x="450" y="1165"/>
                </a:lnTo>
                <a:lnTo>
                  <a:pt x="442" y="1185"/>
                </a:lnTo>
                <a:lnTo>
                  <a:pt x="439" y="1208"/>
                </a:lnTo>
                <a:lnTo>
                  <a:pt x="442" y="1232"/>
                </a:lnTo>
                <a:lnTo>
                  <a:pt x="450" y="1252"/>
                </a:lnTo>
                <a:lnTo>
                  <a:pt x="463" y="1270"/>
                </a:lnTo>
                <a:lnTo>
                  <a:pt x="479" y="1283"/>
                </a:lnTo>
                <a:lnTo>
                  <a:pt x="498" y="1292"/>
                </a:lnTo>
                <a:lnTo>
                  <a:pt x="520" y="1295"/>
                </a:lnTo>
                <a:lnTo>
                  <a:pt x="540" y="1292"/>
                </a:lnTo>
                <a:lnTo>
                  <a:pt x="560" y="1283"/>
                </a:lnTo>
                <a:lnTo>
                  <a:pt x="576" y="1270"/>
                </a:lnTo>
                <a:lnTo>
                  <a:pt x="588" y="1252"/>
                </a:lnTo>
                <a:lnTo>
                  <a:pt x="596" y="1232"/>
                </a:lnTo>
                <a:lnTo>
                  <a:pt x="599" y="1208"/>
                </a:lnTo>
                <a:lnTo>
                  <a:pt x="596" y="1185"/>
                </a:lnTo>
                <a:lnTo>
                  <a:pt x="588" y="1165"/>
                </a:lnTo>
                <a:lnTo>
                  <a:pt x="576" y="1147"/>
                </a:lnTo>
                <a:lnTo>
                  <a:pt x="560" y="1134"/>
                </a:lnTo>
                <a:lnTo>
                  <a:pt x="540" y="1125"/>
                </a:lnTo>
                <a:lnTo>
                  <a:pt x="520" y="1122"/>
                </a:lnTo>
                <a:close/>
                <a:moveTo>
                  <a:pt x="520" y="1048"/>
                </a:moveTo>
                <a:lnTo>
                  <a:pt x="549" y="1051"/>
                </a:lnTo>
                <a:lnTo>
                  <a:pt x="578" y="1060"/>
                </a:lnTo>
                <a:lnTo>
                  <a:pt x="604" y="1076"/>
                </a:lnTo>
                <a:lnTo>
                  <a:pt x="625" y="1095"/>
                </a:lnTo>
                <a:lnTo>
                  <a:pt x="643" y="1118"/>
                </a:lnTo>
                <a:lnTo>
                  <a:pt x="658" y="1146"/>
                </a:lnTo>
                <a:lnTo>
                  <a:pt x="666" y="1177"/>
                </a:lnTo>
                <a:lnTo>
                  <a:pt x="669" y="1208"/>
                </a:lnTo>
                <a:lnTo>
                  <a:pt x="666" y="1241"/>
                </a:lnTo>
                <a:lnTo>
                  <a:pt x="658" y="1271"/>
                </a:lnTo>
                <a:lnTo>
                  <a:pt x="643" y="1299"/>
                </a:lnTo>
                <a:lnTo>
                  <a:pt x="625" y="1323"/>
                </a:lnTo>
                <a:lnTo>
                  <a:pt x="604" y="1343"/>
                </a:lnTo>
                <a:lnTo>
                  <a:pt x="578" y="1357"/>
                </a:lnTo>
                <a:lnTo>
                  <a:pt x="549" y="1367"/>
                </a:lnTo>
                <a:lnTo>
                  <a:pt x="520" y="1370"/>
                </a:lnTo>
                <a:lnTo>
                  <a:pt x="489" y="1367"/>
                </a:lnTo>
                <a:lnTo>
                  <a:pt x="461" y="1357"/>
                </a:lnTo>
                <a:lnTo>
                  <a:pt x="436" y="1343"/>
                </a:lnTo>
                <a:lnTo>
                  <a:pt x="414" y="1323"/>
                </a:lnTo>
                <a:lnTo>
                  <a:pt x="395" y="1299"/>
                </a:lnTo>
                <a:lnTo>
                  <a:pt x="381" y="1271"/>
                </a:lnTo>
                <a:lnTo>
                  <a:pt x="373" y="1241"/>
                </a:lnTo>
                <a:lnTo>
                  <a:pt x="370" y="1208"/>
                </a:lnTo>
                <a:lnTo>
                  <a:pt x="373" y="1177"/>
                </a:lnTo>
                <a:lnTo>
                  <a:pt x="381" y="1146"/>
                </a:lnTo>
                <a:lnTo>
                  <a:pt x="395" y="1118"/>
                </a:lnTo>
                <a:lnTo>
                  <a:pt x="414" y="1095"/>
                </a:lnTo>
                <a:lnTo>
                  <a:pt x="436" y="1076"/>
                </a:lnTo>
                <a:lnTo>
                  <a:pt x="461" y="1060"/>
                </a:lnTo>
                <a:lnTo>
                  <a:pt x="489" y="1051"/>
                </a:lnTo>
                <a:lnTo>
                  <a:pt x="520" y="1048"/>
                </a:lnTo>
                <a:close/>
                <a:moveTo>
                  <a:pt x="620" y="881"/>
                </a:moveTo>
                <a:lnTo>
                  <a:pt x="609" y="884"/>
                </a:lnTo>
                <a:lnTo>
                  <a:pt x="600" y="892"/>
                </a:lnTo>
                <a:lnTo>
                  <a:pt x="595" y="904"/>
                </a:lnTo>
                <a:lnTo>
                  <a:pt x="593" y="921"/>
                </a:lnTo>
                <a:lnTo>
                  <a:pt x="595" y="936"/>
                </a:lnTo>
                <a:lnTo>
                  <a:pt x="600" y="947"/>
                </a:lnTo>
                <a:lnTo>
                  <a:pt x="609" y="955"/>
                </a:lnTo>
                <a:lnTo>
                  <a:pt x="620" y="958"/>
                </a:lnTo>
                <a:lnTo>
                  <a:pt x="627" y="957"/>
                </a:lnTo>
                <a:lnTo>
                  <a:pt x="634" y="954"/>
                </a:lnTo>
                <a:lnTo>
                  <a:pt x="639" y="947"/>
                </a:lnTo>
                <a:lnTo>
                  <a:pt x="644" y="935"/>
                </a:lnTo>
                <a:lnTo>
                  <a:pt x="646" y="920"/>
                </a:lnTo>
                <a:lnTo>
                  <a:pt x="645" y="909"/>
                </a:lnTo>
                <a:lnTo>
                  <a:pt x="643" y="899"/>
                </a:lnTo>
                <a:lnTo>
                  <a:pt x="639" y="892"/>
                </a:lnTo>
                <a:lnTo>
                  <a:pt x="634" y="887"/>
                </a:lnTo>
                <a:lnTo>
                  <a:pt x="627" y="882"/>
                </a:lnTo>
                <a:lnTo>
                  <a:pt x="620" y="881"/>
                </a:lnTo>
                <a:close/>
                <a:moveTo>
                  <a:pt x="612" y="852"/>
                </a:moveTo>
                <a:lnTo>
                  <a:pt x="625" y="854"/>
                </a:lnTo>
                <a:lnTo>
                  <a:pt x="635" y="859"/>
                </a:lnTo>
                <a:lnTo>
                  <a:pt x="643" y="868"/>
                </a:lnTo>
                <a:lnTo>
                  <a:pt x="645" y="871"/>
                </a:lnTo>
                <a:lnTo>
                  <a:pt x="647" y="874"/>
                </a:lnTo>
                <a:lnTo>
                  <a:pt x="647" y="856"/>
                </a:lnTo>
                <a:lnTo>
                  <a:pt x="677" y="856"/>
                </a:lnTo>
                <a:lnTo>
                  <a:pt x="677" y="978"/>
                </a:lnTo>
                <a:lnTo>
                  <a:pt x="676" y="998"/>
                </a:lnTo>
                <a:lnTo>
                  <a:pt x="671" y="1012"/>
                </a:lnTo>
                <a:lnTo>
                  <a:pt x="663" y="1024"/>
                </a:lnTo>
                <a:lnTo>
                  <a:pt x="652" y="1032"/>
                </a:lnTo>
                <a:lnTo>
                  <a:pt x="637" y="1037"/>
                </a:lnTo>
                <a:lnTo>
                  <a:pt x="619" y="1038"/>
                </a:lnTo>
                <a:lnTo>
                  <a:pt x="604" y="1037"/>
                </a:lnTo>
                <a:lnTo>
                  <a:pt x="590" y="1034"/>
                </a:lnTo>
                <a:lnTo>
                  <a:pt x="580" y="1028"/>
                </a:lnTo>
                <a:lnTo>
                  <a:pt x="572" y="1021"/>
                </a:lnTo>
                <a:lnTo>
                  <a:pt x="567" y="1011"/>
                </a:lnTo>
                <a:lnTo>
                  <a:pt x="564" y="1000"/>
                </a:lnTo>
                <a:lnTo>
                  <a:pt x="598" y="1000"/>
                </a:lnTo>
                <a:lnTo>
                  <a:pt x="599" y="1004"/>
                </a:lnTo>
                <a:lnTo>
                  <a:pt x="601" y="1006"/>
                </a:lnTo>
                <a:lnTo>
                  <a:pt x="605" y="1009"/>
                </a:lnTo>
                <a:lnTo>
                  <a:pt x="608" y="1011"/>
                </a:lnTo>
                <a:lnTo>
                  <a:pt x="611" y="1012"/>
                </a:lnTo>
                <a:lnTo>
                  <a:pt x="616" y="1012"/>
                </a:lnTo>
                <a:lnTo>
                  <a:pt x="621" y="1013"/>
                </a:lnTo>
                <a:lnTo>
                  <a:pt x="629" y="1012"/>
                </a:lnTo>
                <a:lnTo>
                  <a:pt x="635" y="1010"/>
                </a:lnTo>
                <a:lnTo>
                  <a:pt x="640" y="1005"/>
                </a:lnTo>
                <a:lnTo>
                  <a:pt x="644" y="996"/>
                </a:lnTo>
                <a:lnTo>
                  <a:pt x="646" y="982"/>
                </a:lnTo>
                <a:lnTo>
                  <a:pt x="646" y="967"/>
                </a:lnTo>
                <a:lnTo>
                  <a:pt x="643" y="970"/>
                </a:lnTo>
                <a:lnTo>
                  <a:pt x="635" y="979"/>
                </a:lnTo>
                <a:lnTo>
                  <a:pt x="625" y="984"/>
                </a:lnTo>
                <a:lnTo>
                  <a:pt x="613" y="987"/>
                </a:lnTo>
                <a:lnTo>
                  <a:pt x="598" y="984"/>
                </a:lnTo>
                <a:lnTo>
                  <a:pt x="586" y="978"/>
                </a:lnTo>
                <a:lnTo>
                  <a:pt x="576" y="968"/>
                </a:lnTo>
                <a:lnTo>
                  <a:pt x="568" y="955"/>
                </a:lnTo>
                <a:lnTo>
                  <a:pt x="563" y="938"/>
                </a:lnTo>
                <a:lnTo>
                  <a:pt x="561" y="921"/>
                </a:lnTo>
                <a:lnTo>
                  <a:pt x="563" y="901"/>
                </a:lnTo>
                <a:lnTo>
                  <a:pt x="567" y="884"/>
                </a:lnTo>
                <a:lnTo>
                  <a:pt x="575" y="871"/>
                </a:lnTo>
                <a:lnTo>
                  <a:pt x="585" y="860"/>
                </a:lnTo>
                <a:lnTo>
                  <a:pt x="597" y="855"/>
                </a:lnTo>
                <a:lnTo>
                  <a:pt x="612" y="852"/>
                </a:lnTo>
                <a:close/>
                <a:moveTo>
                  <a:pt x="407" y="811"/>
                </a:moveTo>
                <a:lnTo>
                  <a:pt x="442" y="811"/>
                </a:lnTo>
                <a:lnTo>
                  <a:pt x="442" y="882"/>
                </a:lnTo>
                <a:lnTo>
                  <a:pt x="503" y="811"/>
                </a:lnTo>
                <a:lnTo>
                  <a:pt x="547" y="811"/>
                </a:lnTo>
                <a:lnTo>
                  <a:pt x="482" y="881"/>
                </a:lnTo>
                <a:lnTo>
                  <a:pt x="551" y="985"/>
                </a:lnTo>
                <a:lnTo>
                  <a:pt x="507" y="985"/>
                </a:lnTo>
                <a:lnTo>
                  <a:pt x="459" y="907"/>
                </a:lnTo>
                <a:lnTo>
                  <a:pt x="442" y="926"/>
                </a:lnTo>
                <a:lnTo>
                  <a:pt x="442" y="985"/>
                </a:lnTo>
                <a:lnTo>
                  <a:pt x="407" y="985"/>
                </a:lnTo>
                <a:lnTo>
                  <a:pt x="407" y="811"/>
                </a:lnTo>
                <a:close/>
                <a:moveTo>
                  <a:pt x="520" y="725"/>
                </a:moveTo>
                <a:lnTo>
                  <a:pt x="467" y="728"/>
                </a:lnTo>
                <a:lnTo>
                  <a:pt x="417" y="737"/>
                </a:lnTo>
                <a:lnTo>
                  <a:pt x="368" y="753"/>
                </a:lnTo>
                <a:lnTo>
                  <a:pt x="322" y="774"/>
                </a:lnTo>
                <a:lnTo>
                  <a:pt x="279" y="800"/>
                </a:lnTo>
                <a:lnTo>
                  <a:pt x="238" y="832"/>
                </a:lnTo>
                <a:lnTo>
                  <a:pt x="201" y="867"/>
                </a:lnTo>
                <a:lnTo>
                  <a:pt x="169" y="906"/>
                </a:lnTo>
                <a:lnTo>
                  <a:pt x="140" y="949"/>
                </a:lnTo>
                <a:lnTo>
                  <a:pt x="115" y="996"/>
                </a:lnTo>
                <a:lnTo>
                  <a:pt x="96" y="1046"/>
                </a:lnTo>
                <a:lnTo>
                  <a:pt x="82" y="1098"/>
                </a:lnTo>
                <a:lnTo>
                  <a:pt x="73" y="1152"/>
                </a:lnTo>
                <a:lnTo>
                  <a:pt x="69" y="1208"/>
                </a:lnTo>
                <a:lnTo>
                  <a:pt x="73" y="1266"/>
                </a:lnTo>
                <a:lnTo>
                  <a:pt x="82" y="1319"/>
                </a:lnTo>
                <a:lnTo>
                  <a:pt x="96" y="1372"/>
                </a:lnTo>
                <a:lnTo>
                  <a:pt x="115" y="1422"/>
                </a:lnTo>
                <a:lnTo>
                  <a:pt x="140" y="1468"/>
                </a:lnTo>
                <a:lnTo>
                  <a:pt x="169" y="1511"/>
                </a:lnTo>
                <a:lnTo>
                  <a:pt x="201" y="1550"/>
                </a:lnTo>
                <a:lnTo>
                  <a:pt x="238" y="1586"/>
                </a:lnTo>
                <a:lnTo>
                  <a:pt x="279" y="1617"/>
                </a:lnTo>
                <a:lnTo>
                  <a:pt x="322" y="1644"/>
                </a:lnTo>
                <a:lnTo>
                  <a:pt x="368" y="1664"/>
                </a:lnTo>
                <a:lnTo>
                  <a:pt x="417" y="1680"/>
                </a:lnTo>
                <a:lnTo>
                  <a:pt x="467" y="1689"/>
                </a:lnTo>
                <a:lnTo>
                  <a:pt x="520" y="1692"/>
                </a:lnTo>
                <a:lnTo>
                  <a:pt x="572" y="1689"/>
                </a:lnTo>
                <a:lnTo>
                  <a:pt x="622" y="1680"/>
                </a:lnTo>
                <a:lnTo>
                  <a:pt x="671" y="1664"/>
                </a:lnTo>
                <a:lnTo>
                  <a:pt x="717" y="1644"/>
                </a:lnTo>
                <a:lnTo>
                  <a:pt x="760" y="1617"/>
                </a:lnTo>
                <a:lnTo>
                  <a:pt x="801" y="1586"/>
                </a:lnTo>
                <a:lnTo>
                  <a:pt x="837" y="1550"/>
                </a:lnTo>
                <a:lnTo>
                  <a:pt x="870" y="1511"/>
                </a:lnTo>
                <a:lnTo>
                  <a:pt x="899" y="1468"/>
                </a:lnTo>
                <a:lnTo>
                  <a:pt x="923" y="1422"/>
                </a:lnTo>
                <a:lnTo>
                  <a:pt x="943" y="1372"/>
                </a:lnTo>
                <a:lnTo>
                  <a:pt x="957" y="1319"/>
                </a:lnTo>
                <a:lnTo>
                  <a:pt x="966" y="1266"/>
                </a:lnTo>
                <a:lnTo>
                  <a:pt x="969" y="1208"/>
                </a:lnTo>
                <a:lnTo>
                  <a:pt x="966" y="1152"/>
                </a:lnTo>
                <a:lnTo>
                  <a:pt x="957" y="1098"/>
                </a:lnTo>
                <a:lnTo>
                  <a:pt x="943" y="1046"/>
                </a:lnTo>
                <a:lnTo>
                  <a:pt x="923" y="996"/>
                </a:lnTo>
                <a:lnTo>
                  <a:pt x="899" y="949"/>
                </a:lnTo>
                <a:lnTo>
                  <a:pt x="870" y="906"/>
                </a:lnTo>
                <a:lnTo>
                  <a:pt x="837" y="867"/>
                </a:lnTo>
                <a:lnTo>
                  <a:pt x="801" y="832"/>
                </a:lnTo>
                <a:lnTo>
                  <a:pt x="760" y="800"/>
                </a:lnTo>
                <a:lnTo>
                  <a:pt x="717" y="774"/>
                </a:lnTo>
                <a:lnTo>
                  <a:pt x="671" y="753"/>
                </a:lnTo>
                <a:lnTo>
                  <a:pt x="622" y="737"/>
                </a:lnTo>
                <a:lnTo>
                  <a:pt x="572" y="728"/>
                </a:lnTo>
                <a:lnTo>
                  <a:pt x="520" y="725"/>
                </a:lnTo>
                <a:close/>
                <a:moveTo>
                  <a:pt x="2594" y="194"/>
                </a:moveTo>
                <a:lnTo>
                  <a:pt x="2590" y="194"/>
                </a:lnTo>
                <a:lnTo>
                  <a:pt x="2583" y="194"/>
                </a:lnTo>
                <a:lnTo>
                  <a:pt x="2572" y="195"/>
                </a:lnTo>
                <a:lnTo>
                  <a:pt x="2559" y="197"/>
                </a:lnTo>
                <a:lnTo>
                  <a:pt x="2544" y="199"/>
                </a:lnTo>
                <a:lnTo>
                  <a:pt x="2526" y="202"/>
                </a:lnTo>
                <a:lnTo>
                  <a:pt x="2507" y="206"/>
                </a:lnTo>
                <a:lnTo>
                  <a:pt x="2487" y="212"/>
                </a:lnTo>
                <a:lnTo>
                  <a:pt x="2466" y="220"/>
                </a:lnTo>
                <a:lnTo>
                  <a:pt x="2446" y="228"/>
                </a:lnTo>
                <a:lnTo>
                  <a:pt x="2425" y="239"/>
                </a:lnTo>
                <a:lnTo>
                  <a:pt x="2405" y="253"/>
                </a:lnTo>
                <a:lnTo>
                  <a:pt x="2387" y="268"/>
                </a:lnTo>
                <a:lnTo>
                  <a:pt x="2369" y="286"/>
                </a:lnTo>
                <a:lnTo>
                  <a:pt x="2355" y="305"/>
                </a:lnTo>
                <a:lnTo>
                  <a:pt x="2343" y="328"/>
                </a:lnTo>
                <a:lnTo>
                  <a:pt x="2333" y="354"/>
                </a:lnTo>
                <a:lnTo>
                  <a:pt x="2327" y="383"/>
                </a:lnTo>
                <a:lnTo>
                  <a:pt x="2325" y="415"/>
                </a:lnTo>
                <a:lnTo>
                  <a:pt x="2325" y="422"/>
                </a:lnTo>
                <a:lnTo>
                  <a:pt x="2326" y="434"/>
                </a:lnTo>
                <a:lnTo>
                  <a:pt x="2327" y="448"/>
                </a:lnTo>
                <a:lnTo>
                  <a:pt x="2328" y="467"/>
                </a:lnTo>
                <a:lnTo>
                  <a:pt x="2330" y="486"/>
                </a:lnTo>
                <a:lnTo>
                  <a:pt x="2331" y="505"/>
                </a:lnTo>
                <a:lnTo>
                  <a:pt x="2332" y="524"/>
                </a:lnTo>
                <a:lnTo>
                  <a:pt x="2334" y="540"/>
                </a:lnTo>
                <a:lnTo>
                  <a:pt x="2336" y="554"/>
                </a:lnTo>
                <a:lnTo>
                  <a:pt x="2336" y="562"/>
                </a:lnTo>
                <a:lnTo>
                  <a:pt x="2336" y="566"/>
                </a:lnTo>
                <a:lnTo>
                  <a:pt x="2334" y="579"/>
                </a:lnTo>
                <a:lnTo>
                  <a:pt x="2330" y="591"/>
                </a:lnTo>
                <a:lnTo>
                  <a:pt x="2321" y="600"/>
                </a:lnTo>
                <a:lnTo>
                  <a:pt x="2311" y="605"/>
                </a:lnTo>
                <a:lnTo>
                  <a:pt x="2300" y="606"/>
                </a:lnTo>
                <a:lnTo>
                  <a:pt x="2289" y="604"/>
                </a:lnTo>
                <a:lnTo>
                  <a:pt x="2290" y="631"/>
                </a:lnTo>
                <a:lnTo>
                  <a:pt x="2293" y="657"/>
                </a:lnTo>
                <a:lnTo>
                  <a:pt x="2297" y="681"/>
                </a:lnTo>
                <a:lnTo>
                  <a:pt x="2302" y="701"/>
                </a:lnTo>
                <a:lnTo>
                  <a:pt x="2308" y="717"/>
                </a:lnTo>
                <a:lnTo>
                  <a:pt x="2315" y="729"/>
                </a:lnTo>
                <a:lnTo>
                  <a:pt x="2322" y="734"/>
                </a:lnTo>
                <a:lnTo>
                  <a:pt x="2332" y="738"/>
                </a:lnTo>
                <a:lnTo>
                  <a:pt x="2341" y="746"/>
                </a:lnTo>
                <a:lnTo>
                  <a:pt x="2347" y="755"/>
                </a:lnTo>
                <a:lnTo>
                  <a:pt x="2350" y="766"/>
                </a:lnTo>
                <a:lnTo>
                  <a:pt x="2354" y="793"/>
                </a:lnTo>
                <a:lnTo>
                  <a:pt x="2359" y="820"/>
                </a:lnTo>
                <a:lnTo>
                  <a:pt x="2366" y="846"/>
                </a:lnTo>
                <a:lnTo>
                  <a:pt x="2373" y="869"/>
                </a:lnTo>
                <a:lnTo>
                  <a:pt x="2381" y="889"/>
                </a:lnTo>
                <a:lnTo>
                  <a:pt x="2391" y="904"/>
                </a:lnTo>
                <a:lnTo>
                  <a:pt x="2400" y="913"/>
                </a:lnTo>
                <a:lnTo>
                  <a:pt x="2409" y="921"/>
                </a:lnTo>
                <a:lnTo>
                  <a:pt x="2415" y="932"/>
                </a:lnTo>
                <a:lnTo>
                  <a:pt x="2417" y="945"/>
                </a:lnTo>
                <a:lnTo>
                  <a:pt x="2420" y="1085"/>
                </a:lnTo>
                <a:lnTo>
                  <a:pt x="2418" y="1099"/>
                </a:lnTo>
                <a:lnTo>
                  <a:pt x="2412" y="1111"/>
                </a:lnTo>
                <a:lnTo>
                  <a:pt x="2403" y="1118"/>
                </a:lnTo>
                <a:lnTo>
                  <a:pt x="2273" y="1200"/>
                </a:lnTo>
                <a:lnTo>
                  <a:pt x="2261" y="1205"/>
                </a:lnTo>
                <a:lnTo>
                  <a:pt x="2248" y="1204"/>
                </a:lnTo>
                <a:lnTo>
                  <a:pt x="2235" y="1199"/>
                </a:lnTo>
                <a:lnTo>
                  <a:pt x="2232" y="1195"/>
                </a:lnTo>
                <a:lnTo>
                  <a:pt x="2224" y="1190"/>
                </a:lnTo>
                <a:lnTo>
                  <a:pt x="2213" y="1182"/>
                </a:lnTo>
                <a:lnTo>
                  <a:pt x="2199" y="1173"/>
                </a:lnTo>
                <a:lnTo>
                  <a:pt x="2181" y="1163"/>
                </a:lnTo>
                <a:lnTo>
                  <a:pt x="2160" y="1154"/>
                </a:lnTo>
                <a:lnTo>
                  <a:pt x="2137" y="1144"/>
                </a:lnTo>
                <a:lnTo>
                  <a:pt x="2112" y="1136"/>
                </a:lnTo>
                <a:lnTo>
                  <a:pt x="2084" y="1128"/>
                </a:lnTo>
                <a:lnTo>
                  <a:pt x="2055" y="1123"/>
                </a:lnTo>
                <a:lnTo>
                  <a:pt x="2024" y="1121"/>
                </a:lnTo>
                <a:lnTo>
                  <a:pt x="1991" y="1122"/>
                </a:lnTo>
                <a:lnTo>
                  <a:pt x="1959" y="1127"/>
                </a:lnTo>
                <a:lnTo>
                  <a:pt x="1924" y="1137"/>
                </a:lnTo>
                <a:lnTo>
                  <a:pt x="1889" y="1151"/>
                </a:lnTo>
                <a:lnTo>
                  <a:pt x="1855" y="1172"/>
                </a:lnTo>
                <a:lnTo>
                  <a:pt x="1820" y="1199"/>
                </a:lnTo>
                <a:lnTo>
                  <a:pt x="1785" y="1233"/>
                </a:lnTo>
                <a:lnTo>
                  <a:pt x="1775" y="1239"/>
                </a:lnTo>
                <a:lnTo>
                  <a:pt x="1763" y="1243"/>
                </a:lnTo>
                <a:lnTo>
                  <a:pt x="1739" y="1245"/>
                </a:lnTo>
                <a:lnTo>
                  <a:pt x="1712" y="1248"/>
                </a:lnTo>
                <a:lnTo>
                  <a:pt x="1681" y="1252"/>
                </a:lnTo>
                <a:lnTo>
                  <a:pt x="1647" y="1258"/>
                </a:lnTo>
                <a:lnTo>
                  <a:pt x="1611" y="1265"/>
                </a:lnTo>
                <a:lnTo>
                  <a:pt x="1575" y="1272"/>
                </a:lnTo>
                <a:lnTo>
                  <a:pt x="1537" y="1282"/>
                </a:lnTo>
                <a:lnTo>
                  <a:pt x="1500" y="1293"/>
                </a:lnTo>
                <a:lnTo>
                  <a:pt x="1463" y="1305"/>
                </a:lnTo>
                <a:lnTo>
                  <a:pt x="1429" y="1318"/>
                </a:lnTo>
                <a:lnTo>
                  <a:pt x="1396" y="1334"/>
                </a:lnTo>
                <a:lnTo>
                  <a:pt x="1367" y="1351"/>
                </a:lnTo>
                <a:lnTo>
                  <a:pt x="1341" y="1370"/>
                </a:lnTo>
                <a:lnTo>
                  <a:pt x="1320" y="1391"/>
                </a:lnTo>
                <a:lnTo>
                  <a:pt x="1304" y="1413"/>
                </a:lnTo>
                <a:lnTo>
                  <a:pt x="1295" y="1424"/>
                </a:lnTo>
                <a:lnTo>
                  <a:pt x="1284" y="1429"/>
                </a:lnTo>
                <a:lnTo>
                  <a:pt x="1271" y="1432"/>
                </a:lnTo>
                <a:lnTo>
                  <a:pt x="1259" y="1427"/>
                </a:lnTo>
                <a:lnTo>
                  <a:pt x="1256" y="1426"/>
                </a:lnTo>
                <a:lnTo>
                  <a:pt x="1249" y="1422"/>
                </a:lnTo>
                <a:lnTo>
                  <a:pt x="1237" y="1416"/>
                </a:lnTo>
                <a:lnTo>
                  <a:pt x="1219" y="1408"/>
                </a:lnTo>
                <a:lnTo>
                  <a:pt x="1198" y="1399"/>
                </a:lnTo>
                <a:lnTo>
                  <a:pt x="1172" y="1388"/>
                </a:lnTo>
                <a:lnTo>
                  <a:pt x="1142" y="1375"/>
                </a:lnTo>
                <a:lnTo>
                  <a:pt x="1107" y="1363"/>
                </a:lnTo>
                <a:lnTo>
                  <a:pt x="1067" y="1350"/>
                </a:lnTo>
                <a:lnTo>
                  <a:pt x="1024" y="1336"/>
                </a:lnTo>
                <a:lnTo>
                  <a:pt x="1009" y="1392"/>
                </a:lnTo>
                <a:lnTo>
                  <a:pt x="989" y="1445"/>
                </a:lnTo>
                <a:lnTo>
                  <a:pt x="964" y="1495"/>
                </a:lnTo>
                <a:lnTo>
                  <a:pt x="934" y="1542"/>
                </a:lnTo>
                <a:lnTo>
                  <a:pt x="900" y="1586"/>
                </a:lnTo>
                <a:lnTo>
                  <a:pt x="965" y="1616"/>
                </a:lnTo>
                <a:lnTo>
                  <a:pt x="1028" y="1639"/>
                </a:lnTo>
                <a:lnTo>
                  <a:pt x="1092" y="1657"/>
                </a:lnTo>
                <a:lnTo>
                  <a:pt x="1155" y="1669"/>
                </a:lnTo>
                <a:lnTo>
                  <a:pt x="1216" y="1673"/>
                </a:lnTo>
                <a:lnTo>
                  <a:pt x="1278" y="1672"/>
                </a:lnTo>
                <a:lnTo>
                  <a:pt x="1288" y="1673"/>
                </a:lnTo>
                <a:lnTo>
                  <a:pt x="1297" y="1678"/>
                </a:lnTo>
                <a:lnTo>
                  <a:pt x="1299" y="1679"/>
                </a:lnTo>
                <a:lnTo>
                  <a:pt x="1306" y="1682"/>
                </a:lnTo>
                <a:lnTo>
                  <a:pt x="1317" y="1687"/>
                </a:lnTo>
                <a:lnTo>
                  <a:pt x="1333" y="1695"/>
                </a:lnTo>
                <a:lnTo>
                  <a:pt x="1352" y="1704"/>
                </a:lnTo>
                <a:lnTo>
                  <a:pt x="1375" y="1713"/>
                </a:lnTo>
                <a:lnTo>
                  <a:pt x="1400" y="1723"/>
                </a:lnTo>
                <a:lnTo>
                  <a:pt x="1430" y="1733"/>
                </a:lnTo>
                <a:lnTo>
                  <a:pt x="1461" y="1742"/>
                </a:lnTo>
                <a:lnTo>
                  <a:pt x="1496" y="1751"/>
                </a:lnTo>
                <a:lnTo>
                  <a:pt x="1534" y="1759"/>
                </a:lnTo>
                <a:lnTo>
                  <a:pt x="1568" y="1764"/>
                </a:lnTo>
                <a:lnTo>
                  <a:pt x="1602" y="1768"/>
                </a:lnTo>
                <a:lnTo>
                  <a:pt x="1637" y="1770"/>
                </a:lnTo>
                <a:lnTo>
                  <a:pt x="1672" y="1768"/>
                </a:lnTo>
                <a:lnTo>
                  <a:pt x="1707" y="1763"/>
                </a:lnTo>
                <a:lnTo>
                  <a:pt x="1743" y="1753"/>
                </a:lnTo>
                <a:lnTo>
                  <a:pt x="1779" y="1739"/>
                </a:lnTo>
                <a:lnTo>
                  <a:pt x="1815" y="1718"/>
                </a:lnTo>
                <a:lnTo>
                  <a:pt x="1850" y="1692"/>
                </a:lnTo>
                <a:lnTo>
                  <a:pt x="1886" y="1659"/>
                </a:lnTo>
                <a:lnTo>
                  <a:pt x="1897" y="1651"/>
                </a:lnTo>
                <a:lnTo>
                  <a:pt x="1910" y="1648"/>
                </a:lnTo>
                <a:lnTo>
                  <a:pt x="1923" y="1651"/>
                </a:lnTo>
                <a:lnTo>
                  <a:pt x="1932" y="1657"/>
                </a:lnTo>
                <a:lnTo>
                  <a:pt x="1938" y="1666"/>
                </a:lnTo>
                <a:lnTo>
                  <a:pt x="1942" y="1674"/>
                </a:lnTo>
                <a:lnTo>
                  <a:pt x="1944" y="1685"/>
                </a:lnTo>
                <a:lnTo>
                  <a:pt x="1944" y="1690"/>
                </a:lnTo>
                <a:lnTo>
                  <a:pt x="1945" y="1702"/>
                </a:lnTo>
                <a:lnTo>
                  <a:pt x="1946" y="1720"/>
                </a:lnTo>
                <a:lnTo>
                  <a:pt x="1951" y="1746"/>
                </a:lnTo>
                <a:lnTo>
                  <a:pt x="1956" y="1775"/>
                </a:lnTo>
                <a:lnTo>
                  <a:pt x="1963" y="1809"/>
                </a:lnTo>
                <a:lnTo>
                  <a:pt x="1973" y="1848"/>
                </a:lnTo>
                <a:lnTo>
                  <a:pt x="1987" y="1889"/>
                </a:lnTo>
                <a:lnTo>
                  <a:pt x="2005" y="1933"/>
                </a:lnTo>
                <a:lnTo>
                  <a:pt x="2026" y="1976"/>
                </a:lnTo>
                <a:lnTo>
                  <a:pt x="2082" y="1950"/>
                </a:lnTo>
                <a:lnTo>
                  <a:pt x="2140" y="1926"/>
                </a:lnTo>
                <a:lnTo>
                  <a:pt x="2199" y="1906"/>
                </a:lnTo>
                <a:lnTo>
                  <a:pt x="2258" y="1891"/>
                </a:lnTo>
                <a:lnTo>
                  <a:pt x="2316" y="1878"/>
                </a:lnTo>
                <a:lnTo>
                  <a:pt x="2373" y="1867"/>
                </a:lnTo>
                <a:lnTo>
                  <a:pt x="2428" y="1859"/>
                </a:lnTo>
                <a:lnTo>
                  <a:pt x="2481" y="1853"/>
                </a:lnTo>
                <a:lnTo>
                  <a:pt x="2529" y="1849"/>
                </a:lnTo>
                <a:lnTo>
                  <a:pt x="2573" y="1847"/>
                </a:lnTo>
                <a:lnTo>
                  <a:pt x="2612" y="1846"/>
                </a:lnTo>
                <a:lnTo>
                  <a:pt x="2646" y="1846"/>
                </a:lnTo>
                <a:lnTo>
                  <a:pt x="2674" y="1846"/>
                </a:lnTo>
                <a:lnTo>
                  <a:pt x="2678" y="1794"/>
                </a:lnTo>
                <a:lnTo>
                  <a:pt x="2684" y="1748"/>
                </a:lnTo>
                <a:lnTo>
                  <a:pt x="2692" y="1705"/>
                </a:lnTo>
                <a:lnTo>
                  <a:pt x="2701" y="1669"/>
                </a:lnTo>
                <a:lnTo>
                  <a:pt x="2712" y="1636"/>
                </a:lnTo>
                <a:lnTo>
                  <a:pt x="2725" y="1607"/>
                </a:lnTo>
                <a:lnTo>
                  <a:pt x="2737" y="1583"/>
                </a:lnTo>
                <a:lnTo>
                  <a:pt x="2748" y="1562"/>
                </a:lnTo>
                <a:lnTo>
                  <a:pt x="2760" y="1546"/>
                </a:lnTo>
                <a:lnTo>
                  <a:pt x="2771" y="1533"/>
                </a:lnTo>
                <a:lnTo>
                  <a:pt x="2780" y="1523"/>
                </a:lnTo>
                <a:lnTo>
                  <a:pt x="2788" y="1515"/>
                </a:lnTo>
                <a:lnTo>
                  <a:pt x="2793" y="1511"/>
                </a:lnTo>
                <a:lnTo>
                  <a:pt x="2795" y="1508"/>
                </a:lnTo>
                <a:lnTo>
                  <a:pt x="2805" y="1504"/>
                </a:lnTo>
                <a:lnTo>
                  <a:pt x="2815" y="1502"/>
                </a:lnTo>
                <a:lnTo>
                  <a:pt x="2827" y="1504"/>
                </a:lnTo>
                <a:lnTo>
                  <a:pt x="2836" y="1511"/>
                </a:lnTo>
                <a:lnTo>
                  <a:pt x="2843" y="1519"/>
                </a:lnTo>
                <a:lnTo>
                  <a:pt x="2848" y="1533"/>
                </a:lnTo>
                <a:lnTo>
                  <a:pt x="2848" y="1547"/>
                </a:lnTo>
                <a:lnTo>
                  <a:pt x="2844" y="1560"/>
                </a:lnTo>
                <a:lnTo>
                  <a:pt x="2835" y="1571"/>
                </a:lnTo>
                <a:lnTo>
                  <a:pt x="2833" y="1572"/>
                </a:lnTo>
                <a:lnTo>
                  <a:pt x="2829" y="1577"/>
                </a:lnTo>
                <a:lnTo>
                  <a:pt x="2823" y="1583"/>
                </a:lnTo>
                <a:lnTo>
                  <a:pt x="2815" y="1592"/>
                </a:lnTo>
                <a:lnTo>
                  <a:pt x="2806" y="1604"/>
                </a:lnTo>
                <a:lnTo>
                  <a:pt x="2797" y="1619"/>
                </a:lnTo>
                <a:lnTo>
                  <a:pt x="2788" y="1639"/>
                </a:lnTo>
                <a:lnTo>
                  <a:pt x="2778" y="1661"/>
                </a:lnTo>
                <a:lnTo>
                  <a:pt x="2769" y="1687"/>
                </a:lnTo>
                <a:lnTo>
                  <a:pt x="2760" y="1718"/>
                </a:lnTo>
                <a:lnTo>
                  <a:pt x="2753" y="1753"/>
                </a:lnTo>
                <a:lnTo>
                  <a:pt x="2748" y="1793"/>
                </a:lnTo>
                <a:lnTo>
                  <a:pt x="2744" y="1837"/>
                </a:lnTo>
                <a:lnTo>
                  <a:pt x="2743" y="1885"/>
                </a:lnTo>
                <a:lnTo>
                  <a:pt x="2740" y="1900"/>
                </a:lnTo>
                <a:lnTo>
                  <a:pt x="2732" y="1913"/>
                </a:lnTo>
                <a:lnTo>
                  <a:pt x="2724" y="1918"/>
                </a:lnTo>
                <a:lnTo>
                  <a:pt x="2714" y="1922"/>
                </a:lnTo>
                <a:lnTo>
                  <a:pt x="2706" y="1923"/>
                </a:lnTo>
                <a:lnTo>
                  <a:pt x="2702" y="1923"/>
                </a:lnTo>
                <a:lnTo>
                  <a:pt x="2691" y="1922"/>
                </a:lnTo>
                <a:lnTo>
                  <a:pt x="2674" y="1922"/>
                </a:lnTo>
                <a:lnTo>
                  <a:pt x="2651" y="1922"/>
                </a:lnTo>
                <a:lnTo>
                  <a:pt x="2623" y="1922"/>
                </a:lnTo>
                <a:lnTo>
                  <a:pt x="2591" y="1922"/>
                </a:lnTo>
                <a:lnTo>
                  <a:pt x="2555" y="1924"/>
                </a:lnTo>
                <a:lnTo>
                  <a:pt x="2515" y="1926"/>
                </a:lnTo>
                <a:lnTo>
                  <a:pt x="2472" y="1930"/>
                </a:lnTo>
                <a:lnTo>
                  <a:pt x="2426" y="1936"/>
                </a:lnTo>
                <a:lnTo>
                  <a:pt x="2379" y="1942"/>
                </a:lnTo>
                <a:lnTo>
                  <a:pt x="2330" y="1951"/>
                </a:lnTo>
                <a:lnTo>
                  <a:pt x="2280" y="1962"/>
                </a:lnTo>
                <a:lnTo>
                  <a:pt x="2230" y="1975"/>
                </a:lnTo>
                <a:lnTo>
                  <a:pt x="2180" y="1991"/>
                </a:lnTo>
                <a:lnTo>
                  <a:pt x="2131" y="2009"/>
                </a:lnTo>
                <a:lnTo>
                  <a:pt x="2083" y="2030"/>
                </a:lnTo>
                <a:lnTo>
                  <a:pt x="2036" y="2056"/>
                </a:lnTo>
                <a:lnTo>
                  <a:pt x="2026" y="2063"/>
                </a:lnTo>
                <a:lnTo>
                  <a:pt x="2014" y="2067"/>
                </a:lnTo>
                <a:lnTo>
                  <a:pt x="1753" y="2069"/>
                </a:lnTo>
                <a:lnTo>
                  <a:pt x="1743" y="2068"/>
                </a:lnTo>
                <a:lnTo>
                  <a:pt x="1735" y="2064"/>
                </a:lnTo>
                <a:lnTo>
                  <a:pt x="1728" y="2058"/>
                </a:lnTo>
                <a:lnTo>
                  <a:pt x="1716" y="2043"/>
                </a:lnTo>
                <a:lnTo>
                  <a:pt x="1701" y="2030"/>
                </a:lnTo>
                <a:lnTo>
                  <a:pt x="1686" y="2017"/>
                </a:lnTo>
                <a:lnTo>
                  <a:pt x="1672" y="2006"/>
                </a:lnTo>
                <a:lnTo>
                  <a:pt x="1657" y="1996"/>
                </a:lnTo>
                <a:lnTo>
                  <a:pt x="1644" y="1990"/>
                </a:lnTo>
                <a:lnTo>
                  <a:pt x="1633" y="1985"/>
                </a:lnTo>
                <a:lnTo>
                  <a:pt x="1624" y="1984"/>
                </a:lnTo>
                <a:lnTo>
                  <a:pt x="1623" y="1984"/>
                </a:lnTo>
                <a:lnTo>
                  <a:pt x="1622" y="1985"/>
                </a:lnTo>
                <a:lnTo>
                  <a:pt x="1620" y="1986"/>
                </a:lnTo>
                <a:lnTo>
                  <a:pt x="1619" y="1989"/>
                </a:lnTo>
                <a:lnTo>
                  <a:pt x="1617" y="1992"/>
                </a:lnTo>
                <a:lnTo>
                  <a:pt x="1608" y="2003"/>
                </a:lnTo>
                <a:lnTo>
                  <a:pt x="1598" y="2009"/>
                </a:lnTo>
                <a:lnTo>
                  <a:pt x="1578" y="2019"/>
                </a:lnTo>
                <a:lnTo>
                  <a:pt x="1557" y="2029"/>
                </a:lnTo>
                <a:lnTo>
                  <a:pt x="1539" y="2041"/>
                </a:lnTo>
                <a:lnTo>
                  <a:pt x="1522" y="2052"/>
                </a:lnTo>
                <a:lnTo>
                  <a:pt x="1507" y="2063"/>
                </a:lnTo>
                <a:lnTo>
                  <a:pt x="1495" y="2073"/>
                </a:lnTo>
                <a:lnTo>
                  <a:pt x="1487" y="2083"/>
                </a:lnTo>
                <a:lnTo>
                  <a:pt x="1484" y="2091"/>
                </a:lnTo>
                <a:lnTo>
                  <a:pt x="1484" y="2091"/>
                </a:lnTo>
                <a:lnTo>
                  <a:pt x="1485" y="2092"/>
                </a:lnTo>
                <a:lnTo>
                  <a:pt x="1487" y="2094"/>
                </a:lnTo>
                <a:lnTo>
                  <a:pt x="1489" y="2095"/>
                </a:lnTo>
                <a:lnTo>
                  <a:pt x="1497" y="2105"/>
                </a:lnTo>
                <a:lnTo>
                  <a:pt x="1502" y="2116"/>
                </a:lnTo>
                <a:lnTo>
                  <a:pt x="1503" y="2128"/>
                </a:lnTo>
                <a:lnTo>
                  <a:pt x="1500" y="2139"/>
                </a:lnTo>
                <a:lnTo>
                  <a:pt x="1499" y="2143"/>
                </a:lnTo>
                <a:lnTo>
                  <a:pt x="1497" y="2151"/>
                </a:lnTo>
                <a:lnTo>
                  <a:pt x="1496" y="2159"/>
                </a:lnTo>
                <a:lnTo>
                  <a:pt x="1497" y="2168"/>
                </a:lnTo>
                <a:lnTo>
                  <a:pt x="1500" y="2175"/>
                </a:lnTo>
                <a:lnTo>
                  <a:pt x="1507" y="2182"/>
                </a:lnTo>
                <a:lnTo>
                  <a:pt x="1515" y="2186"/>
                </a:lnTo>
                <a:lnTo>
                  <a:pt x="1522" y="2194"/>
                </a:lnTo>
                <a:lnTo>
                  <a:pt x="1526" y="2203"/>
                </a:lnTo>
                <a:lnTo>
                  <a:pt x="1528" y="2217"/>
                </a:lnTo>
                <a:lnTo>
                  <a:pt x="1525" y="2231"/>
                </a:lnTo>
                <a:lnTo>
                  <a:pt x="1523" y="2240"/>
                </a:lnTo>
                <a:lnTo>
                  <a:pt x="1525" y="2247"/>
                </a:lnTo>
                <a:lnTo>
                  <a:pt x="1529" y="2252"/>
                </a:lnTo>
                <a:lnTo>
                  <a:pt x="1535" y="2257"/>
                </a:lnTo>
                <a:lnTo>
                  <a:pt x="1541" y="2260"/>
                </a:lnTo>
                <a:lnTo>
                  <a:pt x="1551" y="2268"/>
                </a:lnTo>
                <a:lnTo>
                  <a:pt x="1558" y="2279"/>
                </a:lnTo>
                <a:lnTo>
                  <a:pt x="1561" y="2292"/>
                </a:lnTo>
                <a:lnTo>
                  <a:pt x="1561" y="2292"/>
                </a:lnTo>
                <a:lnTo>
                  <a:pt x="1562" y="2294"/>
                </a:lnTo>
                <a:lnTo>
                  <a:pt x="1564" y="2297"/>
                </a:lnTo>
                <a:lnTo>
                  <a:pt x="1568" y="2301"/>
                </a:lnTo>
                <a:lnTo>
                  <a:pt x="1572" y="2305"/>
                </a:lnTo>
                <a:lnTo>
                  <a:pt x="1577" y="2307"/>
                </a:lnTo>
                <a:lnTo>
                  <a:pt x="1583" y="2309"/>
                </a:lnTo>
                <a:lnTo>
                  <a:pt x="1592" y="2312"/>
                </a:lnTo>
                <a:lnTo>
                  <a:pt x="1603" y="2313"/>
                </a:lnTo>
                <a:lnTo>
                  <a:pt x="1618" y="2314"/>
                </a:lnTo>
                <a:lnTo>
                  <a:pt x="1634" y="2312"/>
                </a:lnTo>
                <a:lnTo>
                  <a:pt x="1654" y="2308"/>
                </a:lnTo>
                <a:lnTo>
                  <a:pt x="1678" y="2303"/>
                </a:lnTo>
                <a:lnTo>
                  <a:pt x="1705" y="2294"/>
                </a:lnTo>
                <a:lnTo>
                  <a:pt x="1707" y="2293"/>
                </a:lnTo>
                <a:lnTo>
                  <a:pt x="1712" y="2288"/>
                </a:lnTo>
                <a:lnTo>
                  <a:pt x="1718" y="2281"/>
                </a:lnTo>
                <a:lnTo>
                  <a:pt x="1725" y="2269"/>
                </a:lnTo>
                <a:lnTo>
                  <a:pt x="1733" y="2254"/>
                </a:lnTo>
                <a:lnTo>
                  <a:pt x="1741" y="2241"/>
                </a:lnTo>
                <a:lnTo>
                  <a:pt x="1753" y="2235"/>
                </a:lnTo>
                <a:lnTo>
                  <a:pt x="1767" y="2232"/>
                </a:lnTo>
                <a:lnTo>
                  <a:pt x="1772" y="2232"/>
                </a:lnTo>
                <a:lnTo>
                  <a:pt x="1783" y="2234"/>
                </a:lnTo>
                <a:lnTo>
                  <a:pt x="1798" y="2236"/>
                </a:lnTo>
                <a:lnTo>
                  <a:pt x="1819" y="2239"/>
                </a:lnTo>
                <a:lnTo>
                  <a:pt x="1842" y="2243"/>
                </a:lnTo>
                <a:lnTo>
                  <a:pt x="1869" y="2249"/>
                </a:lnTo>
                <a:lnTo>
                  <a:pt x="1897" y="2256"/>
                </a:lnTo>
                <a:lnTo>
                  <a:pt x="1927" y="2264"/>
                </a:lnTo>
                <a:lnTo>
                  <a:pt x="1958" y="2274"/>
                </a:lnTo>
                <a:lnTo>
                  <a:pt x="1987" y="2286"/>
                </a:lnTo>
                <a:lnTo>
                  <a:pt x="2017" y="2301"/>
                </a:lnTo>
                <a:lnTo>
                  <a:pt x="2043" y="2316"/>
                </a:lnTo>
                <a:lnTo>
                  <a:pt x="2050" y="2318"/>
                </a:lnTo>
                <a:lnTo>
                  <a:pt x="2062" y="2323"/>
                </a:lnTo>
                <a:lnTo>
                  <a:pt x="2079" y="2327"/>
                </a:lnTo>
                <a:lnTo>
                  <a:pt x="2102" y="2332"/>
                </a:lnTo>
                <a:lnTo>
                  <a:pt x="2129" y="2338"/>
                </a:lnTo>
                <a:lnTo>
                  <a:pt x="2160" y="2343"/>
                </a:lnTo>
                <a:lnTo>
                  <a:pt x="2195" y="2347"/>
                </a:lnTo>
                <a:lnTo>
                  <a:pt x="2233" y="2350"/>
                </a:lnTo>
                <a:lnTo>
                  <a:pt x="2274" y="2351"/>
                </a:lnTo>
                <a:lnTo>
                  <a:pt x="2318" y="2350"/>
                </a:lnTo>
                <a:lnTo>
                  <a:pt x="2364" y="2346"/>
                </a:lnTo>
                <a:lnTo>
                  <a:pt x="2412" y="2339"/>
                </a:lnTo>
                <a:lnTo>
                  <a:pt x="2461" y="2327"/>
                </a:lnTo>
                <a:lnTo>
                  <a:pt x="2511" y="2312"/>
                </a:lnTo>
                <a:lnTo>
                  <a:pt x="2561" y="2292"/>
                </a:lnTo>
                <a:lnTo>
                  <a:pt x="2612" y="2267"/>
                </a:lnTo>
                <a:lnTo>
                  <a:pt x="2662" y="2235"/>
                </a:lnTo>
                <a:lnTo>
                  <a:pt x="2712" y="2197"/>
                </a:lnTo>
                <a:lnTo>
                  <a:pt x="2760" y="2153"/>
                </a:lnTo>
                <a:lnTo>
                  <a:pt x="2771" y="2147"/>
                </a:lnTo>
                <a:lnTo>
                  <a:pt x="2783" y="2143"/>
                </a:lnTo>
                <a:lnTo>
                  <a:pt x="2787" y="2143"/>
                </a:lnTo>
                <a:lnTo>
                  <a:pt x="2797" y="2142"/>
                </a:lnTo>
                <a:lnTo>
                  <a:pt x="2810" y="2140"/>
                </a:lnTo>
                <a:lnTo>
                  <a:pt x="2829" y="2138"/>
                </a:lnTo>
                <a:lnTo>
                  <a:pt x="2849" y="2134"/>
                </a:lnTo>
                <a:lnTo>
                  <a:pt x="2874" y="2128"/>
                </a:lnTo>
                <a:lnTo>
                  <a:pt x="2900" y="2121"/>
                </a:lnTo>
                <a:lnTo>
                  <a:pt x="2929" y="2112"/>
                </a:lnTo>
                <a:lnTo>
                  <a:pt x="2958" y="2101"/>
                </a:lnTo>
                <a:lnTo>
                  <a:pt x="2990" y="2087"/>
                </a:lnTo>
                <a:lnTo>
                  <a:pt x="3022" y="2071"/>
                </a:lnTo>
                <a:lnTo>
                  <a:pt x="3054" y="2052"/>
                </a:lnTo>
                <a:lnTo>
                  <a:pt x="3087" y="2030"/>
                </a:lnTo>
                <a:lnTo>
                  <a:pt x="3119" y="2005"/>
                </a:lnTo>
                <a:lnTo>
                  <a:pt x="3149" y="1976"/>
                </a:lnTo>
                <a:lnTo>
                  <a:pt x="3178" y="1945"/>
                </a:lnTo>
                <a:lnTo>
                  <a:pt x="3206" y="1908"/>
                </a:lnTo>
                <a:lnTo>
                  <a:pt x="3230" y="1868"/>
                </a:lnTo>
                <a:lnTo>
                  <a:pt x="3252" y="1823"/>
                </a:lnTo>
                <a:lnTo>
                  <a:pt x="3271" y="1774"/>
                </a:lnTo>
                <a:lnTo>
                  <a:pt x="3271" y="1773"/>
                </a:lnTo>
                <a:lnTo>
                  <a:pt x="3271" y="1773"/>
                </a:lnTo>
                <a:lnTo>
                  <a:pt x="3276" y="1749"/>
                </a:lnTo>
                <a:lnTo>
                  <a:pt x="3280" y="1722"/>
                </a:lnTo>
                <a:lnTo>
                  <a:pt x="3284" y="1693"/>
                </a:lnTo>
                <a:lnTo>
                  <a:pt x="3287" y="1662"/>
                </a:lnTo>
                <a:lnTo>
                  <a:pt x="3290" y="1631"/>
                </a:lnTo>
                <a:lnTo>
                  <a:pt x="3291" y="1600"/>
                </a:lnTo>
                <a:lnTo>
                  <a:pt x="3292" y="1568"/>
                </a:lnTo>
                <a:lnTo>
                  <a:pt x="3291" y="1537"/>
                </a:lnTo>
                <a:lnTo>
                  <a:pt x="3288" y="1506"/>
                </a:lnTo>
                <a:lnTo>
                  <a:pt x="3284" y="1478"/>
                </a:lnTo>
                <a:lnTo>
                  <a:pt x="3277" y="1451"/>
                </a:lnTo>
                <a:lnTo>
                  <a:pt x="3269" y="1427"/>
                </a:lnTo>
                <a:lnTo>
                  <a:pt x="3258" y="1406"/>
                </a:lnTo>
                <a:lnTo>
                  <a:pt x="3244" y="1389"/>
                </a:lnTo>
                <a:lnTo>
                  <a:pt x="3227" y="1374"/>
                </a:lnTo>
                <a:lnTo>
                  <a:pt x="3208" y="1366"/>
                </a:lnTo>
                <a:lnTo>
                  <a:pt x="3198" y="1359"/>
                </a:lnTo>
                <a:lnTo>
                  <a:pt x="3183" y="1351"/>
                </a:lnTo>
                <a:lnTo>
                  <a:pt x="3165" y="1340"/>
                </a:lnTo>
                <a:lnTo>
                  <a:pt x="3143" y="1326"/>
                </a:lnTo>
                <a:lnTo>
                  <a:pt x="3118" y="1311"/>
                </a:lnTo>
                <a:lnTo>
                  <a:pt x="3090" y="1293"/>
                </a:lnTo>
                <a:lnTo>
                  <a:pt x="3061" y="1273"/>
                </a:lnTo>
                <a:lnTo>
                  <a:pt x="3030" y="1252"/>
                </a:lnTo>
                <a:lnTo>
                  <a:pt x="2998" y="1229"/>
                </a:lnTo>
                <a:lnTo>
                  <a:pt x="2967" y="1206"/>
                </a:lnTo>
                <a:lnTo>
                  <a:pt x="2935" y="1181"/>
                </a:lnTo>
                <a:lnTo>
                  <a:pt x="2904" y="1156"/>
                </a:lnTo>
                <a:lnTo>
                  <a:pt x="2876" y="1129"/>
                </a:lnTo>
                <a:lnTo>
                  <a:pt x="2848" y="1103"/>
                </a:lnTo>
                <a:lnTo>
                  <a:pt x="2824" y="1076"/>
                </a:lnTo>
                <a:lnTo>
                  <a:pt x="2801" y="1049"/>
                </a:lnTo>
                <a:lnTo>
                  <a:pt x="2784" y="1023"/>
                </a:lnTo>
                <a:lnTo>
                  <a:pt x="2770" y="996"/>
                </a:lnTo>
                <a:lnTo>
                  <a:pt x="2760" y="971"/>
                </a:lnTo>
                <a:lnTo>
                  <a:pt x="2758" y="963"/>
                </a:lnTo>
                <a:lnTo>
                  <a:pt x="2758" y="956"/>
                </a:lnTo>
                <a:lnTo>
                  <a:pt x="2765" y="878"/>
                </a:lnTo>
                <a:lnTo>
                  <a:pt x="2767" y="872"/>
                </a:lnTo>
                <a:lnTo>
                  <a:pt x="2769" y="866"/>
                </a:lnTo>
                <a:lnTo>
                  <a:pt x="2770" y="863"/>
                </a:lnTo>
                <a:lnTo>
                  <a:pt x="2772" y="858"/>
                </a:lnTo>
                <a:lnTo>
                  <a:pt x="2775" y="847"/>
                </a:lnTo>
                <a:lnTo>
                  <a:pt x="2779" y="834"/>
                </a:lnTo>
                <a:lnTo>
                  <a:pt x="2782" y="817"/>
                </a:lnTo>
                <a:lnTo>
                  <a:pt x="2784" y="798"/>
                </a:lnTo>
                <a:lnTo>
                  <a:pt x="2785" y="776"/>
                </a:lnTo>
                <a:lnTo>
                  <a:pt x="2786" y="764"/>
                </a:lnTo>
                <a:lnTo>
                  <a:pt x="2792" y="753"/>
                </a:lnTo>
                <a:lnTo>
                  <a:pt x="2800" y="745"/>
                </a:lnTo>
                <a:lnTo>
                  <a:pt x="2802" y="743"/>
                </a:lnTo>
                <a:lnTo>
                  <a:pt x="2807" y="738"/>
                </a:lnTo>
                <a:lnTo>
                  <a:pt x="2814" y="732"/>
                </a:lnTo>
                <a:lnTo>
                  <a:pt x="2823" y="722"/>
                </a:lnTo>
                <a:lnTo>
                  <a:pt x="2831" y="710"/>
                </a:lnTo>
                <a:lnTo>
                  <a:pt x="2839" y="695"/>
                </a:lnTo>
                <a:lnTo>
                  <a:pt x="2846" y="678"/>
                </a:lnTo>
                <a:lnTo>
                  <a:pt x="2851" y="658"/>
                </a:lnTo>
                <a:lnTo>
                  <a:pt x="2853" y="635"/>
                </a:lnTo>
                <a:lnTo>
                  <a:pt x="2852" y="610"/>
                </a:lnTo>
                <a:lnTo>
                  <a:pt x="2851" y="604"/>
                </a:lnTo>
                <a:lnTo>
                  <a:pt x="2852" y="599"/>
                </a:lnTo>
                <a:lnTo>
                  <a:pt x="2853" y="593"/>
                </a:lnTo>
                <a:lnTo>
                  <a:pt x="2853" y="587"/>
                </a:lnTo>
                <a:lnTo>
                  <a:pt x="2841" y="592"/>
                </a:lnTo>
                <a:lnTo>
                  <a:pt x="2829" y="591"/>
                </a:lnTo>
                <a:lnTo>
                  <a:pt x="2817" y="586"/>
                </a:lnTo>
                <a:lnTo>
                  <a:pt x="2807" y="576"/>
                </a:lnTo>
                <a:lnTo>
                  <a:pt x="2802" y="562"/>
                </a:lnTo>
                <a:lnTo>
                  <a:pt x="2801" y="547"/>
                </a:lnTo>
                <a:lnTo>
                  <a:pt x="2802" y="544"/>
                </a:lnTo>
                <a:lnTo>
                  <a:pt x="2804" y="534"/>
                </a:lnTo>
                <a:lnTo>
                  <a:pt x="2805" y="518"/>
                </a:lnTo>
                <a:lnTo>
                  <a:pt x="2807" y="499"/>
                </a:lnTo>
                <a:lnTo>
                  <a:pt x="2808" y="475"/>
                </a:lnTo>
                <a:lnTo>
                  <a:pt x="2808" y="448"/>
                </a:lnTo>
                <a:lnTo>
                  <a:pt x="2806" y="420"/>
                </a:lnTo>
                <a:lnTo>
                  <a:pt x="2803" y="390"/>
                </a:lnTo>
                <a:lnTo>
                  <a:pt x="2797" y="359"/>
                </a:lnTo>
                <a:lnTo>
                  <a:pt x="2788" y="330"/>
                </a:lnTo>
                <a:lnTo>
                  <a:pt x="2775" y="301"/>
                </a:lnTo>
                <a:lnTo>
                  <a:pt x="2758" y="273"/>
                </a:lnTo>
                <a:lnTo>
                  <a:pt x="2739" y="252"/>
                </a:lnTo>
                <a:lnTo>
                  <a:pt x="2716" y="233"/>
                </a:lnTo>
                <a:lnTo>
                  <a:pt x="2691" y="217"/>
                </a:lnTo>
                <a:lnTo>
                  <a:pt x="2661" y="205"/>
                </a:lnTo>
                <a:lnTo>
                  <a:pt x="2630" y="198"/>
                </a:lnTo>
                <a:lnTo>
                  <a:pt x="2594" y="194"/>
                </a:lnTo>
                <a:close/>
                <a:moveTo>
                  <a:pt x="2596" y="120"/>
                </a:moveTo>
                <a:lnTo>
                  <a:pt x="2636" y="123"/>
                </a:lnTo>
                <a:lnTo>
                  <a:pt x="2673" y="132"/>
                </a:lnTo>
                <a:lnTo>
                  <a:pt x="2707" y="144"/>
                </a:lnTo>
                <a:lnTo>
                  <a:pt x="2739" y="159"/>
                </a:lnTo>
                <a:lnTo>
                  <a:pt x="2766" y="178"/>
                </a:lnTo>
                <a:lnTo>
                  <a:pt x="2792" y="202"/>
                </a:lnTo>
                <a:lnTo>
                  <a:pt x="2814" y="228"/>
                </a:lnTo>
                <a:lnTo>
                  <a:pt x="2834" y="259"/>
                </a:lnTo>
                <a:lnTo>
                  <a:pt x="2848" y="291"/>
                </a:lnTo>
                <a:lnTo>
                  <a:pt x="2860" y="324"/>
                </a:lnTo>
                <a:lnTo>
                  <a:pt x="2869" y="357"/>
                </a:lnTo>
                <a:lnTo>
                  <a:pt x="2874" y="390"/>
                </a:lnTo>
                <a:lnTo>
                  <a:pt x="2877" y="422"/>
                </a:lnTo>
                <a:lnTo>
                  <a:pt x="2879" y="453"/>
                </a:lnTo>
                <a:lnTo>
                  <a:pt x="2879" y="480"/>
                </a:lnTo>
                <a:lnTo>
                  <a:pt x="2877" y="505"/>
                </a:lnTo>
                <a:lnTo>
                  <a:pt x="2887" y="509"/>
                </a:lnTo>
                <a:lnTo>
                  <a:pt x="2896" y="513"/>
                </a:lnTo>
                <a:lnTo>
                  <a:pt x="2907" y="524"/>
                </a:lnTo>
                <a:lnTo>
                  <a:pt x="2916" y="537"/>
                </a:lnTo>
                <a:lnTo>
                  <a:pt x="2921" y="553"/>
                </a:lnTo>
                <a:lnTo>
                  <a:pt x="2923" y="567"/>
                </a:lnTo>
                <a:lnTo>
                  <a:pt x="2924" y="582"/>
                </a:lnTo>
                <a:lnTo>
                  <a:pt x="2923" y="594"/>
                </a:lnTo>
                <a:lnTo>
                  <a:pt x="2922" y="605"/>
                </a:lnTo>
                <a:lnTo>
                  <a:pt x="2924" y="638"/>
                </a:lnTo>
                <a:lnTo>
                  <a:pt x="2921" y="667"/>
                </a:lnTo>
                <a:lnTo>
                  <a:pt x="2916" y="694"/>
                </a:lnTo>
                <a:lnTo>
                  <a:pt x="2907" y="717"/>
                </a:lnTo>
                <a:lnTo>
                  <a:pt x="2897" y="738"/>
                </a:lnTo>
                <a:lnTo>
                  <a:pt x="2886" y="757"/>
                </a:lnTo>
                <a:lnTo>
                  <a:pt x="2875" y="772"/>
                </a:lnTo>
                <a:lnTo>
                  <a:pt x="2863" y="784"/>
                </a:lnTo>
                <a:lnTo>
                  <a:pt x="2854" y="794"/>
                </a:lnTo>
                <a:lnTo>
                  <a:pt x="2851" y="822"/>
                </a:lnTo>
                <a:lnTo>
                  <a:pt x="2848" y="846"/>
                </a:lnTo>
                <a:lnTo>
                  <a:pt x="2843" y="866"/>
                </a:lnTo>
                <a:lnTo>
                  <a:pt x="2839" y="881"/>
                </a:lnTo>
                <a:lnTo>
                  <a:pt x="2835" y="892"/>
                </a:lnTo>
                <a:lnTo>
                  <a:pt x="2829" y="956"/>
                </a:lnTo>
                <a:lnTo>
                  <a:pt x="2839" y="978"/>
                </a:lnTo>
                <a:lnTo>
                  <a:pt x="2855" y="1002"/>
                </a:lnTo>
                <a:lnTo>
                  <a:pt x="2876" y="1027"/>
                </a:lnTo>
                <a:lnTo>
                  <a:pt x="2900" y="1052"/>
                </a:lnTo>
                <a:lnTo>
                  <a:pt x="2928" y="1079"/>
                </a:lnTo>
                <a:lnTo>
                  <a:pt x="2959" y="1106"/>
                </a:lnTo>
                <a:lnTo>
                  <a:pt x="2992" y="1133"/>
                </a:lnTo>
                <a:lnTo>
                  <a:pt x="3027" y="1160"/>
                </a:lnTo>
                <a:lnTo>
                  <a:pt x="3063" y="1185"/>
                </a:lnTo>
                <a:lnTo>
                  <a:pt x="3099" y="1211"/>
                </a:lnTo>
                <a:lnTo>
                  <a:pt x="3135" y="1235"/>
                </a:lnTo>
                <a:lnTo>
                  <a:pt x="3170" y="1258"/>
                </a:lnTo>
                <a:lnTo>
                  <a:pt x="3204" y="1278"/>
                </a:lnTo>
                <a:lnTo>
                  <a:pt x="3235" y="1296"/>
                </a:lnTo>
                <a:lnTo>
                  <a:pt x="3261" y="1307"/>
                </a:lnTo>
                <a:lnTo>
                  <a:pt x="3283" y="1323"/>
                </a:lnTo>
                <a:lnTo>
                  <a:pt x="3302" y="1341"/>
                </a:lnTo>
                <a:lnTo>
                  <a:pt x="3318" y="1363"/>
                </a:lnTo>
                <a:lnTo>
                  <a:pt x="3331" y="1388"/>
                </a:lnTo>
                <a:lnTo>
                  <a:pt x="3341" y="1415"/>
                </a:lnTo>
                <a:lnTo>
                  <a:pt x="3350" y="1444"/>
                </a:lnTo>
                <a:lnTo>
                  <a:pt x="3356" y="1473"/>
                </a:lnTo>
                <a:lnTo>
                  <a:pt x="3360" y="1505"/>
                </a:lnTo>
                <a:lnTo>
                  <a:pt x="3362" y="1537"/>
                </a:lnTo>
                <a:lnTo>
                  <a:pt x="3363" y="1570"/>
                </a:lnTo>
                <a:lnTo>
                  <a:pt x="3362" y="1602"/>
                </a:lnTo>
                <a:lnTo>
                  <a:pt x="3360" y="1634"/>
                </a:lnTo>
                <a:lnTo>
                  <a:pt x="3358" y="1664"/>
                </a:lnTo>
                <a:lnTo>
                  <a:pt x="3355" y="1694"/>
                </a:lnTo>
                <a:lnTo>
                  <a:pt x="3351" y="1722"/>
                </a:lnTo>
                <a:lnTo>
                  <a:pt x="3347" y="1747"/>
                </a:lnTo>
                <a:lnTo>
                  <a:pt x="3342" y="1770"/>
                </a:lnTo>
                <a:lnTo>
                  <a:pt x="3338" y="1791"/>
                </a:lnTo>
                <a:lnTo>
                  <a:pt x="3335" y="1807"/>
                </a:lnTo>
                <a:lnTo>
                  <a:pt x="3332" y="1819"/>
                </a:lnTo>
                <a:lnTo>
                  <a:pt x="3330" y="1828"/>
                </a:lnTo>
                <a:lnTo>
                  <a:pt x="3321" y="1851"/>
                </a:lnTo>
                <a:lnTo>
                  <a:pt x="3309" y="1876"/>
                </a:lnTo>
                <a:lnTo>
                  <a:pt x="3292" y="1906"/>
                </a:lnTo>
                <a:lnTo>
                  <a:pt x="3274" y="1937"/>
                </a:lnTo>
                <a:lnTo>
                  <a:pt x="3252" y="1971"/>
                </a:lnTo>
                <a:lnTo>
                  <a:pt x="3227" y="2006"/>
                </a:lnTo>
                <a:lnTo>
                  <a:pt x="3202" y="2043"/>
                </a:lnTo>
                <a:lnTo>
                  <a:pt x="3173" y="2083"/>
                </a:lnTo>
                <a:lnTo>
                  <a:pt x="3144" y="2124"/>
                </a:lnTo>
                <a:lnTo>
                  <a:pt x="3114" y="2165"/>
                </a:lnTo>
                <a:lnTo>
                  <a:pt x="3083" y="2207"/>
                </a:lnTo>
                <a:lnTo>
                  <a:pt x="3052" y="2248"/>
                </a:lnTo>
                <a:lnTo>
                  <a:pt x="3022" y="2290"/>
                </a:lnTo>
                <a:lnTo>
                  <a:pt x="2993" y="2330"/>
                </a:lnTo>
                <a:lnTo>
                  <a:pt x="2965" y="2370"/>
                </a:lnTo>
                <a:lnTo>
                  <a:pt x="2938" y="2408"/>
                </a:lnTo>
                <a:lnTo>
                  <a:pt x="2912" y="2444"/>
                </a:lnTo>
                <a:lnTo>
                  <a:pt x="2890" y="2479"/>
                </a:lnTo>
                <a:lnTo>
                  <a:pt x="2870" y="2510"/>
                </a:lnTo>
                <a:lnTo>
                  <a:pt x="2853" y="2540"/>
                </a:lnTo>
                <a:lnTo>
                  <a:pt x="2845" y="2550"/>
                </a:lnTo>
                <a:lnTo>
                  <a:pt x="2835" y="2557"/>
                </a:lnTo>
                <a:lnTo>
                  <a:pt x="2823" y="2559"/>
                </a:lnTo>
                <a:lnTo>
                  <a:pt x="2814" y="2558"/>
                </a:lnTo>
                <a:lnTo>
                  <a:pt x="2805" y="2553"/>
                </a:lnTo>
                <a:lnTo>
                  <a:pt x="2797" y="2546"/>
                </a:lnTo>
                <a:lnTo>
                  <a:pt x="2791" y="2536"/>
                </a:lnTo>
                <a:lnTo>
                  <a:pt x="2789" y="2525"/>
                </a:lnTo>
                <a:lnTo>
                  <a:pt x="2789" y="2514"/>
                </a:lnTo>
                <a:lnTo>
                  <a:pt x="2793" y="2503"/>
                </a:lnTo>
                <a:lnTo>
                  <a:pt x="2813" y="2468"/>
                </a:lnTo>
                <a:lnTo>
                  <a:pt x="2837" y="2430"/>
                </a:lnTo>
                <a:lnTo>
                  <a:pt x="2865" y="2388"/>
                </a:lnTo>
                <a:lnTo>
                  <a:pt x="2894" y="2346"/>
                </a:lnTo>
                <a:lnTo>
                  <a:pt x="2926" y="2301"/>
                </a:lnTo>
                <a:lnTo>
                  <a:pt x="2959" y="2254"/>
                </a:lnTo>
                <a:lnTo>
                  <a:pt x="2993" y="2207"/>
                </a:lnTo>
                <a:lnTo>
                  <a:pt x="3028" y="2161"/>
                </a:lnTo>
                <a:lnTo>
                  <a:pt x="3034" y="2152"/>
                </a:lnTo>
                <a:lnTo>
                  <a:pt x="3040" y="2145"/>
                </a:lnTo>
                <a:lnTo>
                  <a:pt x="3000" y="2163"/>
                </a:lnTo>
                <a:lnTo>
                  <a:pt x="2963" y="2179"/>
                </a:lnTo>
                <a:lnTo>
                  <a:pt x="2926" y="2191"/>
                </a:lnTo>
                <a:lnTo>
                  <a:pt x="2892" y="2199"/>
                </a:lnTo>
                <a:lnTo>
                  <a:pt x="2862" y="2207"/>
                </a:lnTo>
                <a:lnTo>
                  <a:pt x="2836" y="2212"/>
                </a:lnTo>
                <a:lnTo>
                  <a:pt x="2814" y="2215"/>
                </a:lnTo>
                <a:lnTo>
                  <a:pt x="2798" y="2217"/>
                </a:lnTo>
                <a:lnTo>
                  <a:pt x="2750" y="2260"/>
                </a:lnTo>
                <a:lnTo>
                  <a:pt x="2701" y="2297"/>
                </a:lnTo>
                <a:lnTo>
                  <a:pt x="2652" y="2328"/>
                </a:lnTo>
                <a:lnTo>
                  <a:pt x="2603" y="2354"/>
                </a:lnTo>
                <a:lnTo>
                  <a:pt x="2553" y="2376"/>
                </a:lnTo>
                <a:lnTo>
                  <a:pt x="2504" y="2393"/>
                </a:lnTo>
                <a:lnTo>
                  <a:pt x="2456" y="2406"/>
                </a:lnTo>
                <a:lnTo>
                  <a:pt x="2409" y="2416"/>
                </a:lnTo>
                <a:lnTo>
                  <a:pt x="2363" y="2423"/>
                </a:lnTo>
                <a:lnTo>
                  <a:pt x="2319" y="2426"/>
                </a:lnTo>
                <a:lnTo>
                  <a:pt x="2276" y="2427"/>
                </a:lnTo>
                <a:lnTo>
                  <a:pt x="2234" y="2426"/>
                </a:lnTo>
                <a:lnTo>
                  <a:pt x="2195" y="2424"/>
                </a:lnTo>
                <a:lnTo>
                  <a:pt x="2159" y="2419"/>
                </a:lnTo>
                <a:lnTo>
                  <a:pt x="2126" y="2414"/>
                </a:lnTo>
                <a:lnTo>
                  <a:pt x="2097" y="2408"/>
                </a:lnTo>
                <a:lnTo>
                  <a:pt x="2072" y="2402"/>
                </a:lnTo>
                <a:lnTo>
                  <a:pt x="2051" y="2396"/>
                </a:lnTo>
                <a:lnTo>
                  <a:pt x="2035" y="2392"/>
                </a:lnTo>
                <a:lnTo>
                  <a:pt x="2024" y="2388"/>
                </a:lnTo>
                <a:lnTo>
                  <a:pt x="2019" y="2386"/>
                </a:lnTo>
                <a:lnTo>
                  <a:pt x="2017" y="2385"/>
                </a:lnTo>
                <a:lnTo>
                  <a:pt x="2016" y="2384"/>
                </a:lnTo>
                <a:lnTo>
                  <a:pt x="2014" y="2383"/>
                </a:lnTo>
                <a:lnTo>
                  <a:pt x="2013" y="2383"/>
                </a:lnTo>
                <a:lnTo>
                  <a:pt x="2013" y="2383"/>
                </a:lnTo>
                <a:lnTo>
                  <a:pt x="2012" y="2382"/>
                </a:lnTo>
                <a:lnTo>
                  <a:pt x="1984" y="2366"/>
                </a:lnTo>
                <a:lnTo>
                  <a:pt x="1954" y="2352"/>
                </a:lnTo>
                <a:lnTo>
                  <a:pt x="1922" y="2340"/>
                </a:lnTo>
                <a:lnTo>
                  <a:pt x="1889" y="2330"/>
                </a:lnTo>
                <a:lnTo>
                  <a:pt x="1859" y="2323"/>
                </a:lnTo>
                <a:lnTo>
                  <a:pt x="1829" y="2317"/>
                </a:lnTo>
                <a:lnTo>
                  <a:pt x="1804" y="2313"/>
                </a:lnTo>
                <a:lnTo>
                  <a:pt x="1783" y="2309"/>
                </a:lnTo>
                <a:lnTo>
                  <a:pt x="1773" y="2326"/>
                </a:lnTo>
                <a:lnTo>
                  <a:pt x="1762" y="2339"/>
                </a:lnTo>
                <a:lnTo>
                  <a:pt x="1751" y="2350"/>
                </a:lnTo>
                <a:lnTo>
                  <a:pt x="1742" y="2357"/>
                </a:lnTo>
                <a:lnTo>
                  <a:pt x="1736" y="2361"/>
                </a:lnTo>
                <a:lnTo>
                  <a:pt x="1733" y="2363"/>
                </a:lnTo>
                <a:lnTo>
                  <a:pt x="1694" y="2375"/>
                </a:lnTo>
                <a:lnTo>
                  <a:pt x="1658" y="2383"/>
                </a:lnTo>
                <a:lnTo>
                  <a:pt x="1627" y="2387"/>
                </a:lnTo>
                <a:lnTo>
                  <a:pt x="1598" y="2387"/>
                </a:lnTo>
                <a:lnTo>
                  <a:pt x="1573" y="2384"/>
                </a:lnTo>
                <a:lnTo>
                  <a:pt x="1550" y="2376"/>
                </a:lnTo>
                <a:lnTo>
                  <a:pt x="1531" y="2365"/>
                </a:lnTo>
                <a:lnTo>
                  <a:pt x="1519" y="2353"/>
                </a:lnTo>
                <a:lnTo>
                  <a:pt x="1508" y="2342"/>
                </a:lnTo>
                <a:lnTo>
                  <a:pt x="1502" y="2330"/>
                </a:lnTo>
                <a:lnTo>
                  <a:pt x="1497" y="2319"/>
                </a:lnTo>
                <a:lnTo>
                  <a:pt x="1482" y="2307"/>
                </a:lnTo>
                <a:lnTo>
                  <a:pt x="1472" y="2294"/>
                </a:lnTo>
                <a:lnTo>
                  <a:pt x="1463" y="2282"/>
                </a:lnTo>
                <a:lnTo>
                  <a:pt x="1459" y="2271"/>
                </a:lnTo>
                <a:lnTo>
                  <a:pt x="1454" y="2250"/>
                </a:lnTo>
                <a:lnTo>
                  <a:pt x="1454" y="2232"/>
                </a:lnTo>
                <a:lnTo>
                  <a:pt x="1443" y="2218"/>
                </a:lnTo>
                <a:lnTo>
                  <a:pt x="1435" y="2203"/>
                </a:lnTo>
                <a:lnTo>
                  <a:pt x="1430" y="2186"/>
                </a:lnTo>
                <a:lnTo>
                  <a:pt x="1428" y="2170"/>
                </a:lnTo>
                <a:lnTo>
                  <a:pt x="1428" y="2152"/>
                </a:lnTo>
                <a:lnTo>
                  <a:pt x="1429" y="2136"/>
                </a:lnTo>
                <a:lnTo>
                  <a:pt x="1419" y="2120"/>
                </a:lnTo>
                <a:lnTo>
                  <a:pt x="1415" y="2105"/>
                </a:lnTo>
                <a:lnTo>
                  <a:pt x="1413" y="2092"/>
                </a:lnTo>
                <a:lnTo>
                  <a:pt x="1414" y="2081"/>
                </a:lnTo>
                <a:lnTo>
                  <a:pt x="1421" y="2059"/>
                </a:lnTo>
                <a:lnTo>
                  <a:pt x="1432" y="2039"/>
                </a:lnTo>
                <a:lnTo>
                  <a:pt x="1447" y="2020"/>
                </a:lnTo>
                <a:lnTo>
                  <a:pt x="1465" y="2003"/>
                </a:lnTo>
                <a:lnTo>
                  <a:pt x="1485" y="1987"/>
                </a:lnTo>
                <a:lnTo>
                  <a:pt x="1506" y="1974"/>
                </a:lnTo>
                <a:lnTo>
                  <a:pt x="1527" y="1962"/>
                </a:lnTo>
                <a:lnTo>
                  <a:pt x="1546" y="1952"/>
                </a:lnTo>
                <a:lnTo>
                  <a:pt x="1561" y="1945"/>
                </a:lnTo>
                <a:lnTo>
                  <a:pt x="1575" y="1929"/>
                </a:lnTo>
                <a:lnTo>
                  <a:pt x="1588" y="1919"/>
                </a:lnTo>
                <a:lnTo>
                  <a:pt x="1602" y="1913"/>
                </a:lnTo>
                <a:lnTo>
                  <a:pt x="1615" y="1911"/>
                </a:lnTo>
                <a:lnTo>
                  <a:pt x="1636" y="1911"/>
                </a:lnTo>
                <a:lnTo>
                  <a:pt x="1658" y="1916"/>
                </a:lnTo>
                <a:lnTo>
                  <a:pt x="1681" y="1925"/>
                </a:lnTo>
                <a:lnTo>
                  <a:pt x="1702" y="1938"/>
                </a:lnTo>
                <a:lnTo>
                  <a:pt x="1722" y="1952"/>
                </a:lnTo>
                <a:lnTo>
                  <a:pt x="1740" y="1968"/>
                </a:lnTo>
                <a:lnTo>
                  <a:pt x="1755" y="1982"/>
                </a:lnTo>
                <a:lnTo>
                  <a:pt x="1768" y="1994"/>
                </a:lnTo>
                <a:lnTo>
                  <a:pt x="1954" y="1993"/>
                </a:lnTo>
                <a:lnTo>
                  <a:pt x="1934" y="1948"/>
                </a:lnTo>
                <a:lnTo>
                  <a:pt x="1918" y="1905"/>
                </a:lnTo>
                <a:lnTo>
                  <a:pt x="1905" y="1863"/>
                </a:lnTo>
                <a:lnTo>
                  <a:pt x="1894" y="1826"/>
                </a:lnTo>
                <a:lnTo>
                  <a:pt x="1887" y="1791"/>
                </a:lnTo>
                <a:lnTo>
                  <a:pt x="1882" y="1760"/>
                </a:lnTo>
                <a:lnTo>
                  <a:pt x="1840" y="1790"/>
                </a:lnTo>
                <a:lnTo>
                  <a:pt x="1798" y="1812"/>
                </a:lnTo>
                <a:lnTo>
                  <a:pt x="1758" y="1827"/>
                </a:lnTo>
                <a:lnTo>
                  <a:pt x="1717" y="1838"/>
                </a:lnTo>
                <a:lnTo>
                  <a:pt x="1676" y="1844"/>
                </a:lnTo>
                <a:lnTo>
                  <a:pt x="1636" y="1845"/>
                </a:lnTo>
                <a:lnTo>
                  <a:pt x="1597" y="1842"/>
                </a:lnTo>
                <a:lnTo>
                  <a:pt x="1559" y="1839"/>
                </a:lnTo>
                <a:lnTo>
                  <a:pt x="1523" y="1833"/>
                </a:lnTo>
                <a:lnTo>
                  <a:pt x="1481" y="1824"/>
                </a:lnTo>
                <a:lnTo>
                  <a:pt x="1442" y="1814"/>
                </a:lnTo>
                <a:lnTo>
                  <a:pt x="1407" y="1803"/>
                </a:lnTo>
                <a:lnTo>
                  <a:pt x="1375" y="1792"/>
                </a:lnTo>
                <a:lnTo>
                  <a:pt x="1347" y="1782"/>
                </a:lnTo>
                <a:lnTo>
                  <a:pt x="1321" y="1771"/>
                </a:lnTo>
                <a:lnTo>
                  <a:pt x="1301" y="1762"/>
                </a:lnTo>
                <a:lnTo>
                  <a:pt x="1285" y="1755"/>
                </a:lnTo>
                <a:lnTo>
                  <a:pt x="1273" y="1748"/>
                </a:lnTo>
                <a:lnTo>
                  <a:pt x="1204" y="1748"/>
                </a:lnTo>
                <a:lnTo>
                  <a:pt x="1134" y="1741"/>
                </a:lnTo>
                <a:lnTo>
                  <a:pt x="1062" y="1727"/>
                </a:lnTo>
                <a:lnTo>
                  <a:pt x="991" y="1706"/>
                </a:lnTo>
                <a:lnTo>
                  <a:pt x="919" y="1678"/>
                </a:lnTo>
                <a:lnTo>
                  <a:pt x="847" y="1642"/>
                </a:lnTo>
                <a:lnTo>
                  <a:pt x="807" y="1674"/>
                </a:lnTo>
                <a:lnTo>
                  <a:pt x="764" y="1702"/>
                </a:lnTo>
                <a:lnTo>
                  <a:pt x="719" y="1725"/>
                </a:lnTo>
                <a:lnTo>
                  <a:pt x="672" y="1742"/>
                </a:lnTo>
                <a:lnTo>
                  <a:pt x="623" y="1757"/>
                </a:lnTo>
                <a:lnTo>
                  <a:pt x="572" y="1764"/>
                </a:lnTo>
                <a:lnTo>
                  <a:pt x="520" y="1768"/>
                </a:lnTo>
                <a:lnTo>
                  <a:pt x="463" y="1764"/>
                </a:lnTo>
                <a:lnTo>
                  <a:pt x="408" y="1755"/>
                </a:lnTo>
                <a:lnTo>
                  <a:pt x="355" y="1739"/>
                </a:lnTo>
                <a:lnTo>
                  <a:pt x="305" y="1717"/>
                </a:lnTo>
                <a:lnTo>
                  <a:pt x="257" y="1691"/>
                </a:lnTo>
                <a:lnTo>
                  <a:pt x="212" y="1660"/>
                </a:lnTo>
                <a:lnTo>
                  <a:pt x="172" y="1624"/>
                </a:lnTo>
                <a:lnTo>
                  <a:pt x="134" y="1583"/>
                </a:lnTo>
                <a:lnTo>
                  <a:pt x="100" y="1538"/>
                </a:lnTo>
                <a:lnTo>
                  <a:pt x="71" y="1491"/>
                </a:lnTo>
                <a:lnTo>
                  <a:pt x="46" y="1439"/>
                </a:lnTo>
                <a:lnTo>
                  <a:pt x="27" y="1385"/>
                </a:lnTo>
                <a:lnTo>
                  <a:pt x="12" y="1328"/>
                </a:lnTo>
                <a:lnTo>
                  <a:pt x="3" y="1270"/>
                </a:lnTo>
                <a:lnTo>
                  <a:pt x="0" y="1208"/>
                </a:lnTo>
                <a:lnTo>
                  <a:pt x="3" y="1148"/>
                </a:lnTo>
                <a:lnTo>
                  <a:pt x="12" y="1089"/>
                </a:lnTo>
                <a:lnTo>
                  <a:pt x="27" y="1033"/>
                </a:lnTo>
                <a:lnTo>
                  <a:pt x="46" y="978"/>
                </a:lnTo>
                <a:lnTo>
                  <a:pt x="71" y="927"/>
                </a:lnTo>
                <a:lnTo>
                  <a:pt x="100" y="879"/>
                </a:lnTo>
                <a:lnTo>
                  <a:pt x="134" y="835"/>
                </a:lnTo>
                <a:lnTo>
                  <a:pt x="172" y="794"/>
                </a:lnTo>
                <a:lnTo>
                  <a:pt x="212" y="758"/>
                </a:lnTo>
                <a:lnTo>
                  <a:pt x="257" y="726"/>
                </a:lnTo>
                <a:lnTo>
                  <a:pt x="305" y="700"/>
                </a:lnTo>
                <a:lnTo>
                  <a:pt x="355" y="679"/>
                </a:lnTo>
                <a:lnTo>
                  <a:pt x="408" y="664"/>
                </a:lnTo>
                <a:lnTo>
                  <a:pt x="463" y="654"/>
                </a:lnTo>
                <a:lnTo>
                  <a:pt x="520" y="650"/>
                </a:lnTo>
                <a:lnTo>
                  <a:pt x="576" y="654"/>
                </a:lnTo>
                <a:lnTo>
                  <a:pt x="631" y="664"/>
                </a:lnTo>
                <a:lnTo>
                  <a:pt x="683" y="679"/>
                </a:lnTo>
                <a:lnTo>
                  <a:pt x="733" y="700"/>
                </a:lnTo>
                <a:lnTo>
                  <a:pt x="781" y="726"/>
                </a:lnTo>
                <a:lnTo>
                  <a:pt x="826" y="758"/>
                </a:lnTo>
                <a:lnTo>
                  <a:pt x="867" y="794"/>
                </a:lnTo>
                <a:lnTo>
                  <a:pt x="905" y="835"/>
                </a:lnTo>
                <a:lnTo>
                  <a:pt x="938" y="879"/>
                </a:lnTo>
                <a:lnTo>
                  <a:pt x="968" y="927"/>
                </a:lnTo>
                <a:lnTo>
                  <a:pt x="993" y="978"/>
                </a:lnTo>
                <a:lnTo>
                  <a:pt x="1012" y="1033"/>
                </a:lnTo>
                <a:lnTo>
                  <a:pt x="1026" y="1089"/>
                </a:lnTo>
                <a:lnTo>
                  <a:pt x="1036" y="1148"/>
                </a:lnTo>
                <a:lnTo>
                  <a:pt x="1039" y="1208"/>
                </a:lnTo>
                <a:lnTo>
                  <a:pt x="1036" y="1262"/>
                </a:lnTo>
                <a:lnTo>
                  <a:pt x="1082" y="1277"/>
                </a:lnTo>
                <a:lnTo>
                  <a:pt x="1124" y="1291"/>
                </a:lnTo>
                <a:lnTo>
                  <a:pt x="1161" y="1304"/>
                </a:lnTo>
                <a:lnTo>
                  <a:pt x="1194" y="1317"/>
                </a:lnTo>
                <a:lnTo>
                  <a:pt x="1222" y="1328"/>
                </a:lnTo>
                <a:lnTo>
                  <a:pt x="1246" y="1338"/>
                </a:lnTo>
                <a:lnTo>
                  <a:pt x="1264" y="1347"/>
                </a:lnTo>
                <a:lnTo>
                  <a:pt x="1288" y="1321"/>
                </a:lnTo>
                <a:lnTo>
                  <a:pt x="1317" y="1297"/>
                </a:lnTo>
                <a:lnTo>
                  <a:pt x="1349" y="1277"/>
                </a:lnTo>
                <a:lnTo>
                  <a:pt x="1384" y="1258"/>
                </a:lnTo>
                <a:lnTo>
                  <a:pt x="1422" y="1241"/>
                </a:lnTo>
                <a:lnTo>
                  <a:pt x="1459" y="1227"/>
                </a:lnTo>
                <a:lnTo>
                  <a:pt x="1499" y="1215"/>
                </a:lnTo>
                <a:lnTo>
                  <a:pt x="1538" y="1204"/>
                </a:lnTo>
                <a:lnTo>
                  <a:pt x="1576" y="1195"/>
                </a:lnTo>
                <a:lnTo>
                  <a:pt x="1612" y="1188"/>
                </a:lnTo>
                <a:lnTo>
                  <a:pt x="1646" y="1182"/>
                </a:lnTo>
                <a:lnTo>
                  <a:pt x="1678" y="1178"/>
                </a:lnTo>
                <a:lnTo>
                  <a:pt x="1705" y="1174"/>
                </a:lnTo>
                <a:lnTo>
                  <a:pt x="1728" y="1171"/>
                </a:lnTo>
                <a:lnTo>
                  <a:pt x="1745" y="1170"/>
                </a:lnTo>
                <a:lnTo>
                  <a:pt x="1785" y="1134"/>
                </a:lnTo>
                <a:lnTo>
                  <a:pt x="1825" y="1104"/>
                </a:lnTo>
                <a:lnTo>
                  <a:pt x="1865" y="1082"/>
                </a:lnTo>
                <a:lnTo>
                  <a:pt x="1905" y="1066"/>
                </a:lnTo>
                <a:lnTo>
                  <a:pt x="1943" y="1055"/>
                </a:lnTo>
                <a:lnTo>
                  <a:pt x="1982" y="1049"/>
                </a:lnTo>
                <a:lnTo>
                  <a:pt x="2019" y="1048"/>
                </a:lnTo>
                <a:lnTo>
                  <a:pt x="2055" y="1049"/>
                </a:lnTo>
                <a:lnTo>
                  <a:pt x="2088" y="1055"/>
                </a:lnTo>
                <a:lnTo>
                  <a:pt x="2121" y="1062"/>
                </a:lnTo>
                <a:lnTo>
                  <a:pt x="2151" y="1072"/>
                </a:lnTo>
                <a:lnTo>
                  <a:pt x="2178" y="1082"/>
                </a:lnTo>
                <a:lnTo>
                  <a:pt x="2203" y="1093"/>
                </a:lnTo>
                <a:lnTo>
                  <a:pt x="2225" y="1105"/>
                </a:lnTo>
                <a:lnTo>
                  <a:pt x="2244" y="1115"/>
                </a:lnTo>
                <a:lnTo>
                  <a:pt x="2258" y="1124"/>
                </a:lnTo>
                <a:lnTo>
                  <a:pt x="2351" y="1066"/>
                </a:lnTo>
                <a:lnTo>
                  <a:pt x="2349" y="965"/>
                </a:lnTo>
                <a:lnTo>
                  <a:pt x="2332" y="945"/>
                </a:lnTo>
                <a:lnTo>
                  <a:pt x="2319" y="921"/>
                </a:lnTo>
                <a:lnTo>
                  <a:pt x="2309" y="895"/>
                </a:lnTo>
                <a:lnTo>
                  <a:pt x="2300" y="868"/>
                </a:lnTo>
                <a:lnTo>
                  <a:pt x="2294" y="842"/>
                </a:lnTo>
                <a:lnTo>
                  <a:pt x="2289" y="818"/>
                </a:lnTo>
                <a:lnTo>
                  <a:pt x="2284" y="798"/>
                </a:lnTo>
                <a:lnTo>
                  <a:pt x="2268" y="783"/>
                </a:lnTo>
                <a:lnTo>
                  <a:pt x="2255" y="766"/>
                </a:lnTo>
                <a:lnTo>
                  <a:pt x="2244" y="745"/>
                </a:lnTo>
                <a:lnTo>
                  <a:pt x="2235" y="722"/>
                </a:lnTo>
                <a:lnTo>
                  <a:pt x="2229" y="698"/>
                </a:lnTo>
                <a:lnTo>
                  <a:pt x="2225" y="673"/>
                </a:lnTo>
                <a:lnTo>
                  <a:pt x="2222" y="650"/>
                </a:lnTo>
                <a:lnTo>
                  <a:pt x="2220" y="628"/>
                </a:lnTo>
                <a:lnTo>
                  <a:pt x="2220" y="610"/>
                </a:lnTo>
                <a:lnTo>
                  <a:pt x="2219" y="594"/>
                </a:lnTo>
                <a:lnTo>
                  <a:pt x="2220" y="583"/>
                </a:lnTo>
                <a:lnTo>
                  <a:pt x="2219" y="569"/>
                </a:lnTo>
                <a:lnTo>
                  <a:pt x="2222" y="557"/>
                </a:lnTo>
                <a:lnTo>
                  <a:pt x="2227" y="547"/>
                </a:lnTo>
                <a:lnTo>
                  <a:pt x="2233" y="539"/>
                </a:lnTo>
                <a:lnTo>
                  <a:pt x="2240" y="534"/>
                </a:lnTo>
                <a:lnTo>
                  <a:pt x="2251" y="527"/>
                </a:lnTo>
                <a:lnTo>
                  <a:pt x="2264" y="524"/>
                </a:lnTo>
                <a:lnTo>
                  <a:pt x="2262" y="499"/>
                </a:lnTo>
                <a:lnTo>
                  <a:pt x="2260" y="476"/>
                </a:lnTo>
                <a:lnTo>
                  <a:pt x="2259" y="454"/>
                </a:lnTo>
                <a:lnTo>
                  <a:pt x="2257" y="436"/>
                </a:lnTo>
                <a:lnTo>
                  <a:pt x="2256" y="423"/>
                </a:lnTo>
                <a:lnTo>
                  <a:pt x="2256" y="415"/>
                </a:lnTo>
                <a:lnTo>
                  <a:pt x="2258" y="377"/>
                </a:lnTo>
                <a:lnTo>
                  <a:pt x="2265" y="341"/>
                </a:lnTo>
                <a:lnTo>
                  <a:pt x="2275" y="308"/>
                </a:lnTo>
                <a:lnTo>
                  <a:pt x="2289" y="278"/>
                </a:lnTo>
                <a:lnTo>
                  <a:pt x="2306" y="252"/>
                </a:lnTo>
                <a:lnTo>
                  <a:pt x="2324" y="228"/>
                </a:lnTo>
                <a:lnTo>
                  <a:pt x="2347" y="208"/>
                </a:lnTo>
                <a:lnTo>
                  <a:pt x="2369" y="189"/>
                </a:lnTo>
                <a:lnTo>
                  <a:pt x="2395" y="172"/>
                </a:lnTo>
                <a:lnTo>
                  <a:pt x="2420" y="159"/>
                </a:lnTo>
                <a:lnTo>
                  <a:pt x="2447" y="148"/>
                </a:lnTo>
                <a:lnTo>
                  <a:pt x="2473" y="138"/>
                </a:lnTo>
                <a:lnTo>
                  <a:pt x="2500" y="132"/>
                </a:lnTo>
                <a:lnTo>
                  <a:pt x="2525" y="126"/>
                </a:lnTo>
                <a:lnTo>
                  <a:pt x="2550" y="122"/>
                </a:lnTo>
                <a:lnTo>
                  <a:pt x="2573" y="120"/>
                </a:lnTo>
                <a:lnTo>
                  <a:pt x="2596" y="120"/>
                </a:lnTo>
                <a:close/>
                <a:moveTo>
                  <a:pt x="1297" y="0"/>
                </a:moveTo>
                <a:lnTo>
                  <a:pt x="1337" y="1"/>
                </a:lnTo>
                <a:lnTo>
                  <a:pt x="1377" y="7"/>
                </a:lnTo>
                <a:lnTo>
                  <a:pt x="1416" y="17"/>
                </a:lnTo>
                <a:lnTo>
                  <a:pt x="1454" y="32"/>
                </a:lnTo>
                <a:lnTo>
                  <a:pt x="1490" y="52"/>
                </a:lnTo>
                <a:lnTo>
                  <a:pt x="1523" y="75"/>
                </a:lnTo>
                <a:lnTo>
                  <a:pt x="1554" y="103"/>
                </a:lnTo>
                <a:lnTo>
                  <a:pt x="1585" y="75"/>
                </a:lnTo>
                <a:lnTo>
                  <a:pt x="1618" y="52"/>
                </a:lnTo>
                <a:lnTo>
                  <a:pt x="1653" y="32"/>
                </a:lnTo>
                <a:lnTo>
                  <a:pt x="1691" y="17"/>
                </a:lnTo>
                <a:lnTo>
                  <a:pt x="1730" y="7"/>
                </a:lnTo>
                <a:lnTo>
                  <a:pt x="1770" y="1"/>
                </a:lnTo>
                <a:lnTo>
                  <a:pt x="1811" y="0"/>
                </a:lnTo>
                <a:lnTo>
                  <a:pt x="1850" y="3"/>
                </a:lnTo>
                <a:lnTo>
                  <a:pt x="1890" y="12"/>
                </a:lnTo>
                <a:lnTo>
                  <a:pt x="1929" y="26"/>
                </a:lnTo>
                <a:lnTo>
                  <a:pt x="1966" y="45"/>
                </a:lnTo>
                <a:lnTo>
                  <a:pt x="2002" y="69"/>
                </a:lnTo>
                <a:lnTo>
                  <a:pt x="2034" y="98"/>
                </a:lnTo>
                <a:lnTo>
                  <a:pt x="2063" y="130"/>
                </a:lnTo>
                <a:lnTo>
                  <a:pt x="2087" y="165"/>
                </a:lnTo>
                <a:lnTo>
                  <a:pt x="2109" y="203"/>
                </a:lnTo>
                <a:lnTo>
                  <a:pt x="2125" y="243"/>
                </a:lnTo>
                <a:lnTo>
                  <a:pt x="2137" y="286"/>
                </a:lnTo>
                <a:lnTo>
                  <a:pt x="2145" y="330"/>
                </a:lnTo>
                <a:lnTo>
                  <a:pt x="2148" y="376"/>
                </a:lnTo>
                <a:lnTo>
                  <a:pt x="2146" y="414"/>
                </a:lnTo>
                <a:lnTo>
                  <a:pt x="2139" y="454"/>
                </a:lnTo>
                <a:lnTo>
                  <a:pt x="2129" y="491"/>
                </a:lnTo>
                <a:lnTo>
                  <a:pt x="2120" y="525"/>
                </a:lnTo>
                <a:lnTo>
                  <a:pt x="2107" y="560"/>
                </a:lnTo>
                <a:lnTo>
                  <a:pt x="2090" y="594"/>
                </a:lnTo>
                <a:lnTo>
                  <a:pt x="2070" y="629"/>
                </a:lnTo>
                <a:lnTo>
                  <a:pt x="2048" y="665"/>
                </a:lnTo>
                <a:lnTo>
                  <a:pt x="2022" y="699"/>
                </a:lnTo>
                <a:lnTo>
                  <a:pt x="1994" y="734"/>
                </a:lnTo>
                <a:lnTo>
                  <a:pt x="1965" y="767"/>
                </a:lnTo>
                <a:lnTo>
                  <a:pt x="1934" y="800"/>
                </a:lnTo>
                <a:lnTo>
                  <a:pt x="1903" y="833"/>
                </a:lnTo>
                <a:lnTo>
                  <a:pt x="1870" y="863"/>
                </a:lnTo>
                <a:lnTo>
                  <a:pt x="1837" y="893"/>
                </a:lnTo>
                <a:lnTo>
                  <a:pt x="1806" y="923"/>
                </a:lnTo>
                <a:lnTo>
                  <a:pt x="1774" y="949"/>
                </a:lnTo>
                <a:lnTo>
                  <a:pt x="1743" y="974"/>
                </a:lnTo>
                <a:lnTo>
                  <a:pt x="1714" y="999"/>
                </a:lnTo>
                <a:lnTo>
                  <a:pt x="1686" y="1021"/>
                </a:lnTo>
                <a:lnTo>
                  <a:pt x="1660" y="1040"/>
                </a:lnTo>
                <a:lnTo>
                  <a:pt x="1637" y="1057"/>
                </a:lnTo>
                <a:lnTo>
                  <a:pt x="1617" y="1072"/>
                </a:lnTo>
                <a:lnTo>
                  <a:pt x="1600" y="1084"/>
                </a:lnTo>
                <a:lnTo>
                  <a:pt x="1587" y="1093"/>
                </a:lnTo>
                <a:lnTo>
                  <a:pt x="1578" y="1100"/>
                </a:lnTo>
                <a:lnTo>
                  <a:pt x="1573" y="1103"/>
                </a:lnTo>
                <a:lnTo>
                  <a:pt x="1563" y="1107"/>
                </a:lnTo>
                <a:lnTo>
                  <a:pt x="1554" y="1110"/>
                </a:lnTo>
                <a:lnTo>
                  <a:pt x="1544" y="1107"/>
                </a:lnTo>
                <a:lnTo>
                  <a:pt x="1536" y="1103"/>
                </a:lnTo>
                <a:lnTo>
                  <a:pt x="1532" y="1101"/>
                </a:lnTo>
                <a:lnTo>
                  <a:pt x="1524" y="1095"/>
                </a:lnTo>
                <a:lnTo>
                  <a:pt x="1511" y="1087"/>
                </a:lnTo>
                <a:lnTo>
                  <a:pt x="1496" y="1076"/>
                </a:lnTo>
                <a:lnTo>
                  <a:pt x="1477" y="1061"/>
                </a:lnTo>
                <a:lnTo>
                  <a:pt x="1455" y="1046"/>
                </a:lnTo>
                <a:lnTo>
                  <a:pt x="1432" y="1027"/>
                </a:lnTo>
                <a:lnTo>
                  <a:pt x="1405" y="1006"/>
                </a:lnTo>
                <a:lnTo>
                  <a:pt x="1378" y="984"/>
                </a:lnTo>
                <a:lnTo>
                  <a:pt x="1348" y="960"/>
                </a:lnTo>
                <a:lnTo>
                  <a:pt x="1317" y="935"/>
                </a:lnTo>
                <a:lnTo>
                  <a:pt x="1287" y="907"/>
                </a:lnTo>
                <a:lnTo>
                  <a:pt x="1255" y="879"/>
                </a:lnTo>
                <a:lnTo>
                  <a:pt x="1223" y="849"/>
                </a:lnTo>
                <a:lnTo>
                  <a:pt x="1192" y="818"/>
                </a:lnTo>
                <a:lnTo>
                  <a:pt x="1161" y="787"/>
                </a:lnTo>
                <a:lnTo>
                  <a:pt x="1133" y="755"/>
                </a:lnTo>
                <a:lnTo>
                  <a:pt x="1125" y="745"/>
                </a:lnTo>
                <a:lnTo>
                  <a:pt x="1123" y="734"/>
                </a:lnTo>
                <a:lnTo>
                  <a:pt x="1123" y="722"/>
                </a:lnTo>
                <a:lnTo>
                  <a:pt x="1126" y="712"/>
                </a:lnTo>
                <a:lnTo>
                  <a:pt x="1134" y="702"/>
                </a:lnTo>
                <a:lnTo>
                  <a:pt x="1143" y="695"/>
                </a:lnTo>
                <a:lnTo>
                  <a:pt x="1153" y="692"/>
                </a:lnTo>
                <a:lnTo>
                  <a:pt x="1163" y="692"/>
                </a:lnTo>
                <a:lnTo>
                  <a:pt x="1173" y="696"/>
                </a:lnTo>
                <a:lnTo>
                  <a:pt x="1183" y="703"/>
                </a:lnTo>
                <a:lnTo>
                  <a:pt x="1213" y="737"/>
                </a:lnTo>
                <a:lnTo>
                  <a:pt x="1246" y="771"/>
                </a:lnTo>
                <a:lnTo>
                  <a:pt x="1280" y="803"/>
                </a:lnTo>
                <a:lnTo>
                  <a:pt x="1313" y="834"/>
                </a:lnTo>
                <a:lnTo>
                  <a:pt x="1347" y="863"/>
                </a:lnTo>
                <a:lnTo>
                  <a:pt x="1380" y="892"/>
                </a:lnTo>
                <a:lnTo>
                  <a:pt x="1411" y="918"/>
                </a:lnTo>
                <a:lnTo>
                  <a:pt x="1442" y="943"/>
                </a:lnTo>
                <a:lnTo>
                  <a:pt x="1471" y="965"/>
                </a:lnTo>
                <a:lnTo>
                  <a:pt x="1496" y="984"/>
                </a:lnTo>
                <a:lnTo>
                  <a:pt x="1519" y="1002"/>
                </a:lnTo>
                <a:lnTo>
                  <a:pt x="1538" y="1016"/>
                </a:lnTo>
                <a:lnTo>
                  <a:pt x="1554" y="1027"/>
                </a:lnTo>
                <a:lnTo>
                  <a:pt x="1570" y="1015"/>
                </a:lnTo>
                <a:lnTo>
                  <a:pt x="1590" y="1001"/>
                </a:lnTo>
                <a:lnTo>
                  <a:pt x="1615" y="982"/>
                </a:lnTo>
                <a:lnTo>
                  <a:pt x="1642" y="961"/>
                </a:lnTo>
                <a:lnTo>
                  <a:pt x="1672" y="938"/>
                </a:lnTo>
                <a:lnTo>
                  <a:pt x="1703" y="912"/>
                </a:lnTo>
                <a:lnTo>
                  <a:pt x="1737" y="884"/>
                </a:lnTo>
                <a:lnTo>
                  <a:pt x="1772" y="855"/>
                </a:lnTo>
                <a:lnTo>
                  <a:pt x="1807" y="823"/>
                </a:lnTo>
                <a:lnTo>
                  <a:pt x="1842" y="790"/>
                </a:lnTo>
                <a:lnTo>
                  <a:pt x="1876" y="756"/>
                </a:lnTo>
                <a:lnTo>
                  <a:pt x="1910" y="722"/>
                </a:lnTo>
                <a:lnTo>
                  <a:pt x="1940" y="685"/>
                </a:lnTo>
                <a:lnTo>
                  <a:pt x="1970" y="649"/>
                </a:lnTo>
                <a:lnTo>
                  <a:pt x="1996" y="613"/>
                </a:lnTo>
                <a:lnTo>
                  <a:pt x="2019" y="577"/>
                </a:lnTo>
                <a:lnTo>
                  <a:pt x="2038" y="542"/>
                </a:lnTo>
                <a:lnTo>
                  <a:pt x="2053" y="506"/>
                </a:lnTo>
                <a:lnTo>
                  <a:pt x="2063" y="471"/>
                </a:lnTo>
                <a:lnTo>
                  <a:pt x="2071" y="438"/>
                </a:lnTo>
                <a:lnTo>
                  <a:pt x="2076" y="406"/>
                </a:lnTo>
                <a:lnTo>
                  <a:pt x="2078" y="376"/>
                </a:lnTo>
                <a:lnTo>
                  <a:pt x="2075" y="334"/>
                </a:lnTo>
                <a:lnTo>
                  <a:pt x="2068" y="294"/>
                </a:lnTo>
                <a:lnTo>
                  <a:pt x="2056" y="257"/>
                </a:lnTo>
                <a:lnTo>
                  <a:pt x="2038" y="222"/>
                </a:lnTo>
                <a:lnTo>
                  <a:pt x="2018" y="189"/>
                </a:lnTo>
                <a:lnTo>
                  <a:pt x="1992" y="158"/>
                </a:lnTo>
                <a:lnTo>
                  <a:pt x="1965" y="133"/>
                </a:lnTo>
                <a:lnTo>
                  <a:pt x="1932" y="111"/>
                </a:lnTo>
                <a:lnTo>
                  <a:pt x="1899" y="94"/>
                </a:lnTo>
                <a:lnTo>
                  <a:pt x="1866" y="82"/>
                </a:lnTo>
                <a:lnTo>
                  <a:pt x="1831" y="76"/>
                </a:lnTo>
                <a:lnTo>
                  <a:pt x="1796" y="75"/>
                </a:lnTo>
                <a:lnTo>
                  <a:pt x="1762" y="77"/>
                </a:lnTo>
                <a:lnTo>
                  <a:pt x="1727" y="83"/>
                </a:lnTo>
                <a:lnTo>
                  <a:pt x="1694" y="96"/>
                </a:lnTo>
                <a:lnTo>
                  <a:pt x="1663" y="111"/>
                </a:lnTo>
                <a:lnTo>
                  <a:pt x="1633" y="131"/>
                </a:lnTo>
                <a:lnTo>
                  <a:pt x="1605" y="155"/>
                </a:lnTo>
                <a:lnTo>
                  <a:pt x="1581" y="182"/>
                </a:lnTo>
                <a:lnTo>
                  <a:pt x="1573" y="190"/>
                </a:lnTo>
                <a:lnTo>
                  <a:pt x="1564" y="194"/>
                </a:lnTo>
                <a:lnTo>
                  <a:pt x="1554" y="195"/>
                </a:lnTo>
                <a:lnTo>
                  <a:pt x="1544" y="194"/>
                </a:lnTo>
                <a:lnTo>
                  <a:pt x="1535" y="190"/>
                </a:lnTo>
                <a:lnTo>
                  <a:pt x="1528" y="182"/>
                </a:lnTo>
                <a:lnTo>
                  <a:pt x="1503" y="155"/>
                </a:lnTo>
                <a:lnTo>
                  <a:pt x="1476" y="131"/>
                </a:lnTo>
                <a:lnTo>
                  <a:pt x="1446" y="111"/>
                </a:lnTo>
                <a:lnTo>
                  <a:pt x="1413" y="96"/>
                </a:lnTo>
                <a:lnTo>
                  <a:pt x="1381" y="85"/>
                </a:lnTo>
                <a:lnTo>
                  <a:pt x="1346" y="77"/>
                </a:lnTo>
                <a:lnTo>
                  <a:pt x="1311" y="75"/>
                </a:lnTo>
                <a:lnTo>
                  <a:pt x="1275" y="77"/>
                </a:lnTo>
                <a:lnTo>
                  <a:pt x="1242" y="82"/>
                </a:lnTo>
                <a:lnTo>
                  <a:pt x="1208" y="94"/>
                </a:lnTo>
                <a:lnTo>
                  <a:pt x="1175" y="111"/>
                </a:lnTo>
                <a:lnTo>
                  <a:pt x="1144" y="133"/>
                </a:lnTo>
                <a:lnTo>
                  <a:pt x="1115" y="159"/>
                </a:lnTo>
                <a:lnTo>
                  <a:pt x="1090" y="189"/>
                </a:lnTo>
                <a:lnTo>
                  <a:pt x="1069" y="222"/>
                </a:lnTo>
                <a:lnTo>
                  <a:pt x="1052" y="257"/>
                </a:lnTo>
                <a:lnTo>
                  <a:pt x="1040" y="294"/>
                </a:lnTo>
                <a:lnTo>
                  <a:pt x="1032" y="334"/>
                </a:lnTo>
                <a:lnTo>
                  <a:pt x="1030" y="376"/>
                </a:lnTo>
                <a:lnTo>
                  <a:pt x="1033" y="422"/>
                </a:lnTo>
                <a:lnTo>
                  <a:pt x="1044" y="468"/>
                </a:lnTo>
                <a:lnTo>
                  <a:pt x="1052" y="495"/>
                </a:lnTo>
                <a:lnTo>
                  <a:pt x="1062" y="523"/>
                </a:lnTo>
                <a:lnTo>
                  <a:pt x="1075" y="551"/>
                </a:lnTo>
                <a:lnTo>
                  <a:pt x="1240" y="551"/>
                </a:lnTo>
                <a:lnTo>
                  <a:pt x="1294" y="456"/>
                </a:lnTo>
                <a:lnTo>
                  <a:pt x="1301" y="446"/>
                </a:lnTo>
                <a:lnTo>
                  <a:pt x="1311" y="440"/>
                </a:lnTo>
                <a:lnTo>
                  <a:pt x="1322" y="437"/>
                </a:lnTo>
                <a:lnTo>
                  <a:pt x="1323" y="437"/>
                </a:lnTo>
                <a:lnTo>
                  <a:pt x="1335" y="439"/>
                </a:lnTo>
                <a:lnTo>
                  <a:pt x="1345" y="446"/>
                </a:lnTo>
                <a:lnTo>
                  <a:pt x="1352" y="455"/>
                </a:lnTo>
                <a:lnTo>
                  <a:pt x="1435" y="590"/>
                </a:lnTo>
                <a:lnTo>
                  <a:pt x="1530" y="312"/>
                </a:lnTo>
                <a:lnTo>
                  <a:pt x="1535" y="302"/>
                </a:lnTo>
                <a:lnTo>
                  <a:pt x="1543" y="294"/>
                </a:lnTo>
                <a:lnTo>
                  <a:pt x="1552" y="289"/>
                </a:lnTo>
                <a:lnTo>
                  <a:pt x="1562" y="287"/>
                </a:lnTo>
                <a:lnTo>
                  <a:pt x="1574" y="289"/>
                </a:lnTo>
                <a:lnTo>
                  <a:pt x="1583" y="294"/>
                </a:lnTo>
                <a:lnTo>
                  <a:pt x="1590" y="302"/>
                </a:lnTo>
                <a:lnTo>
                  <a:pt x="1595" y="312"/>
                </a:lnTo>
                <a:lnTo>
                  <a:pt x="1679" y="551"/>
                </a:lnTo>
                <a:lnTo>
                  <a:pt x="1824" y="551"/>
                </a:lnTo>
                <a:lnTo>
                  <a:pt x="1837" y="555"/>
                </a:lnTo>
                <a:lnTo>
                  <a:pt x="1848" y="562"/>
                </a:lnTo>
                <a:lnTo>
                  <a:pt x="1856" y="575"/>
                </a:lnTo>
                <a:lnTo>
                  <a:pt x="1859" y="589"/>
                </a:lnTo>
                <a:lnTo>
                  <a:pt x="1856" y="604"/>
                </a:lnTo>
                <a:lnTo>
                  <a:pt x="1848" y="615"/>
                </a:lnTo>
                <a:lnTo>
                  <a:pt x="1837" y="624"/>
                </a:lnTo>
                <a:lnTo>
                  <a:pt x="1824" y="626"/>
                </a:lnTo>
                <a:lnTo>
                  <a:pt x="1655" y="626"/>
                </a:lnTo>
                <a:lnTo>
                  <a:pt x="1644" y="625"/>
                </a:lnTo>
                <a:lnTo>
                  <a:pt x="1635" y="620"/>
                </a:lnTo>
                <a:lnTo>
                  <a:pt x="1628" y="612"/>
                </a:lnTo>
                <a:lnTo>
                  <a:pt x="1623" y="602"/>
                </a:lnTo>
                <a:lnTo>
                  <a:pt x="1563" y="432"/>
                </a:lnTo>
                <a:lnTo>
                  <a:pt x="1476" y="687"/>
                </a:lnTo>
                <a:lnTo>
                  <a:pt x="1470" y="698"/>
                </a:lnTo>
                <a:lnTo>
                  <a:pt x="1459" y="706"/>
                </a:lnTo>
                <a:lnTo>
                  <a:pt x="1447" y="711"/>
                </a:lnTo>
                <a:lnTo>
                  <a:pt x="1443" y="711"/>
                </a:lnTo>
                <a:lnTo>
                  <a:pt x="1432" y="709"/>
                </a:lnTo>
                <a:lnTo>
                  <a:pt x="1423" y="703"/>
                </a:lnTo>
                <a:lnTo>
                  <a:pt x="1414" y="693"/>
                </a:lnTo>
                <a:lnTo>
                  <a:pt x="1325" y="546"/>
                </a:lnTo>
                <a:lnTo>
                  <a:pt x="1290" y="609"/>
                </a:lnTo>
                <a:lnTo>
                  <a:pt x="1283" y="618"/>
                </a:lnTo>
                <a:lnTo>
                  <a:pt x="1272" y="624"/>
                </a:lnTo>
                <a:lnTo>
                  <a:pt x="1260" y="626"/>
                </a:lnTo>
                <a:lnTo>
                  <a:pt x="971" y="626"/>
                </a:lnTo>
                <a:lnTo>
                  <a:pt x="958" y="624"/>
                </a:lnTo>
                <a:lnTo>
                  <a:pt x="947" y="615"/>
                </a:lnTo>
                <a:lnTo>
                  <a:pt x="940" y="604"/>
                </a:lnTo>
                <a:lnTo>
                  <a:pt x="936" y="589"/>
                </a:lnTo>
                <a:lnTo>
                  <a:pt x="940" y="575"/>
                </a:lnTo>
                <a:lnTo>
                  <a:pt x="947" y="562"/>
                </a:lnTo>
                <a:lnTo>
                  <a:pt x="958" y="555"/>
                </a:lnTo>
                <a:lnTo>
                  <a:pt x="971" y="551"/>
                </a:lnTo>
                <a:lnTo>
                  <a:pt x="998" y="551"/>
                </a:lnTo>
                <a:lnTo>
                  <a:pt x="985" y="518"/>
                </a:lnTo>
                <a:lnTo>
                  <a:pt x="977" y="488"/>
                </a:lnTo>
                <a:lnTo>
                  <a:pt x="968" y="451"/>
                </a:lnTo>
                <a:lnTo>
                  <a:pt x="962" y="414"/>
                </a:lnTo>
                <a:lnTo>
                  <a:pt x="961" y="375"/>
                </a:lnTo>
                <a:lnTo>
                  <a:pt x="963" y="330"/>
                </a:lnTo>
                <a:lnTo>
                  <a:pt x="970" y="286"/>
                </a:lnTo>
                <a:lnTo>
                  <a:pt x="982" y="243"/>
                </a:lnTo>
                <a:lnTo>
                  <a:pt x="1000" y="202"/>
                </a:lnTo>
                <a:lnTo>
                  <a:pt x="1020" y="165"/>
                </a:lnTo>
                <a:lnTo>
                  <a:pt x="1045" y="130"/>
                </a:lnTo>
                <a:lnTo>
                  <a:pt x="1073" y="98"/>
                </a:lnTo>
                <a:lnTo>
                  <a:pt x="1106" y="69"/>
                </a:lnTo>
                <a:lnTo>
                  <a:pt x="1142" y="45"/>
                </a:lnTo>
                <a:lnTo>
                  <a:pt x="1178" y="25"/>
                </a:lnTo>
                <a:lnTo>
                  <a:pt x="1217" y="12"/>
                </a:lnTo>
                <a:lnTo>
                  <a:pt x="1257" y="3"/>
                </a:lnTo>
                <a:lnTo>
                  <a:pt x="129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3" name="Freeform 56"/>
          <p:cNvSpPr>
            <a:spLocks noEditPoints="1"/>
          </p:cNvSpPr>
          <p:nvPr/>
        </p:nvSpPr>
        <p:spPr bwMode="auto">
          <a:xfrm>
            <a:off x="10115021" y="5765800"/>
            <a:ext cx="372152" cy="569914"/>
          </a:xfrm>
          <a:custGeom>
            <a:avLst/>
            <a:gdLst>
              <a:gd name="T0" fmla="*/ 1066 w 2281"/>
              <a:gd name="T1" fmla="*/ 1212 h 3177"/>
              <a:gd name="T2" fmla="*/ 1559 w 2281"/>
              <a:gd name="T3" fmla="*/ 1082 h 3177"/>
              <a:gd name="T4" fmla="*/ 1621 w 2281"/>
              <a:gd name="T5" fmla="*/ 1141 h 3177"/>
              <a:gd name="T6" fmla="*/ 1610 w 2281"/>
              <a:gd name="T7" fmla="*/ 1222 h 3177"/>
              <a:gd name="T8" fmla="*/ 1093 w 2281"/>
              <a:gd name="T9" fmla="*/ 1403 h 3177"/>
              <a:gd name="T10" fmla="*/ 689 w 2281"/>
              <a:gd name="T11" fmla="*/ 1271 h 3177"/>
              <a:gd name="T12" fmla="*/ 1185 w 2281"/>
              <a:gd name="T13" fmla="*/ 1800 h 3177"/>
              <a:gd name="T14" fmla="*/ 1215 w 2281"/>
              <a:gd name="T15" fmla="*/ 1878 h 3177"/>
              <a:gd name="T16" fmla="*/ 1172 w 2281"/>
              <a:gd name="T17" fmla="*/ 1947 h 3177"/>
              <a:gd name="T18" fmla="*/ 1095 w 2281"/>
              <a:gd name="T19" fmla="*/ 1962 h 3177"/>
              <a:gd name="T20" fmla="*/ 735 w 2281"/>
              <a:gd name="T21" fmla="*/ 1765 h 3177"/>
              <a:gd name="T22" fmla="*/ 967 w 2281"/>
              <a:gd name="T23" fmla="*/ 2371 h 3177"/>
              <a:gd name="T24" fmla="*/ 1153 w 2281"/>
              <a:gd name="T25" fmla="*/ 3063 h 3177"/>
              <a:gd name="T26" fmla="*/ 1132 w 2281"/>
              <a:gd name="T27" fmla="*/ 3142 h 3177"/>
              <a:gd name="T28" fmla="*/ 1064 w 2281"/>
              <a:gd name="T29" fmla="*/ 3177 h 3177"/>
              <a:gd name="T30" fmla="*/ 989 w 2281"/>
              <a:gd name="T31" fmla="*/ 3157 h 3177"/>
              <a:gd name="T32" fmla="*/ 815 w 2281"/>
              <a:gd name="T33" fmla="*/ 2503 h 3177"/>
              <a:gd name="T34" fmla="*/ 563 w 2281"/>
              <a:gd name="T35" fmla="*/ 2620 h 3177"/>
              <a:gd name="T36" fmla="*/ 173 w 2281"/>
              <a:gd name="T37" fmla="*/ 3128 h 3177"/>
              <a:gd name="T38" fmla="*/ 102 w 2281"/>
              <a:gd name="T39" fmla="*/ 3154 h 3177"/>
              <a:gd name="T40" fmla="*/ 25 w 2281"/>
              <a:gd name="T41" fmla="*/ 3120 h 3177"/>
              <a:gd name="T42" fmla="*/ 1 w 2281"/>
              <a:gd name="T43" fmla="*/ 3042 h 3177"/>
              <a:gd name="T44" fmla="*/ 275 w 2281"/>
              <a:gd name="T45" fmla="*/ 2106 h 3177"/>
              <a:gd name="T46" fmla="*/ 277 w 2281"/>
              <a:gd name="T47" fmla="*/ 2068 h 3177"/>
              <a:gd name="T48" fmla="*/ 551 w 2281"/>
              <a:gd name="T49" fmla="*/ 1065 h 3177"/>
              <a:gd name="T50" fmla="*/ 831 w 2281"/>
              <a:gd name="T51" fmla="*/ 616 h 3177"/>
              <a:gd name="T52" fmla="*/ 977 w 2281"/>
              <a:gd name="T53" fmla="*/ 661 h 3177"/>
              <a:gd name="T54" fmla="*/ 1066 w 2281"/>
              <a:gd name="T55" fmla="*/ 773 h 3177"/>
              <a:gd name="T56" fmla="*/ 1066 w 2281"/>
              <a:gd name="T57" fmla="*/ 919 h 3177"/>
              <a:gd name="T58" fmla="*/ 977 w 2281"/>
              <a:gd name="T59" fmla="*/ 1032 h 3177"/>
              <a:gd name="T60" fmla="*/ 831 w 2281"/>
              <a:gd name="T61" fmla="*/ 1075 h 3177"/>
              <a:gd name="T62" fmla="*/ 684 w 2281"/>
              <a:gd name="T63" fmla="*/ 1032 h 3177"/>
              <a:gd name="T64" fmla="*/ 595 w 2281"/>
              <a:gd name="T65" fmla="*/ 919 h 3177"/>
              <a:gd name="T66" fmla="*/ 595 w 2281"/>
              <a:gd name="T67" fmla="*/ 773 h 3177"/>
              <a:gd name="T68" fmla="*/ 684 w 2281"/>
              <a:gd name="T69" fmla="*/ 661 h 3177"/>
              <a:gd name="T70" fmla="*/ 831 w 2281"/>
              <a:gd name="T71" fmla="*/ 616 h 3177"/>
              <a:gd name="T72" fmla="*/ 2011 w 2281"/>
              <a:gd name="T73" fmla="*/ 20 h 3177"/>
              <a:gd name="T74" fmla="*/ 2065 w 2281"/>
              <a:gd name="T75" fmla="*/ 475 h 3177"/>
              <a:gd name="T76" fmla="*/ 2207 w 2281"/>
              <a:gd name="T77" fmla="*/ 562 h 3177"/>
              <a:gd name="T78" fmla="*/ 2278 w 2281"/>
              <a:gd name="T79" fmla="*/ 708 h 3177"/>
              <a:gd name="T80" fmla="*/ 2268 w 2281"/>
              <a:gd name="T81" fmla="*/ 1912 h 3177"/>
              <a:gd name="T82" fmla="*/ 2175 w 2281"/>
              <a:gd name="T83" fmla="*/ 2047 h 3177"/>
              <a:gd name="T84" fmla="*/ 2016 w 2281"/>
              <a:gd name="T85" fmla="*/ 2114 h 3177"/>
              <a:gd name="T86" fmla="*/ 1837 w 2281"/>
              <a:gd name="T87" fmla="*/ 2091 h 3177"/>
              <a:gd name="T88" fmla="*/ 1708 w 2281"/>
              <a:gd name="T89" fmla="*/ 1986 h 3177"/>
              <a:gd name="T90" fmla="*/ 1657 w 2281"/>
              <a:gd name="T91" fmla="*/ 1828 h 3177"/>
              <a:gd name="T92" fmla="*/ 1686 w 2281"/>
              <a:gd name="T93" fmla="*/ 629 h 3177"/>
              <a:gd name="T94" fmla="*/ 1797 w 2281"/>
              <a:gd name="T95" fmla="*/ 509 h 3177"/>
              <a:gd name="T96" fmla="*/ 1919 w 2281"/>
              <a:gd name="T97" fmla="*/ 48 h 3177"/>
              <a:gd name="T98" fmla="*/ 1953 w 2281"/>
              <a:gd name="T99" fmla="*/ 2 h 3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281" h="3177">
                <a:moveTo>
                  <a:pt x="612" y="1044"/>
                </a:moveTo>
                <a:lnTo>
                  <a:pt x="635" y="1045"/>
                </a:lnTo>
                <a:lnTo>
                  <a:pt x="656" y="1051"/>
                </a:lnTo>
                <a:lnTo>
                  <a:pt x="1066" y="1212"/>
                </a:lnTo>
                <a:lnTo>
                  <a:pt x="1491" y="1079"/>
                </a:lnTo>
                <a:lnTo>
                  <a:pt x="1514" y="1075"/>
                </a:lnTo>
                <a:lnTo>
                  <a:pt x="1537" y="1076"/>
                </a:lnTo>
                <a:lnTo>
                  <a:pt x="1559" y="1082"/>
                </a:lnTo>
                <a:lnTo>
                  <a:pt x="1579" y="1091"/>
                </a:lnTo>
                <a:lnTo>
                  <a:pt x="1597" y="1104"/>
                </a:lnTo>
                <a:lnTo>
                  <a:pt x="1611" y="1120"/>
                </a:lnTo>
                <a:lnTo>
                  <a:pt x="1621" y="1141"/>
                </a:lnTo>
                <a:lnTo>
                  <a:pt x="1625" y="1162"/>
                </a:lnTo>
                <a:lnTo>
                  <a:pt x="1625" y="1183"/>
                </a:lnTo>
                <a:lnTo>
                  <a:pt x="1620" y="1204"/>
                </a:lnTo>
                <a:lnTo>
                  <a:pt x="1610" y="1222"/>
                </a:lnTo>
                <a:lnTo>
                  <a:pt x="1596" y="1238"/>
                </a:lnTo>
                <a:lnTo>
                  <a:pt x="1578" y="1252"/>
                </a:lnTo>
                <a:lnTo>
                  <a:pt x="1556" y="1261"/>
                </a:lnTo>
                <a:lnTo>
                  <a:pt x="1093" y="1403"/>
                </a:lnTo>
                <a:lnTo>
                  <a:pt x="1069" y="1408"/>
                </a:lnTo>
                <a:lnTo>
                  <a:pt x="1045" y="1407"/>
                </a:lnTo>
                <a:lnTo>
                  <a:pt x="1021" y="1401"/>
                </a:lnTo>
                <a:lnTo>
                  <a:pt x="689" y="1271"/>
                </a:lnTo>
                <a:lnTo>
                  <a:pt x="666" y="1362"/>
                </a:lnTo>
                <a:lnTo>
                  <a:pt x="875" y="1622"/>
                </a:lnTo>
                <a:lnTo>
                  <a:pt x="1166" y="1787"/>
                </a:lnTo>
                <a:lnTo>
                  <a:pt x="1185" y="1800"/>
                </a:lnTo>
                <a:lnTo>
                  <a:pt x="1200" y="1818"/>
                </a:lnTo>
                <a:lnTo>
                  <a:pt x="1210" y="1836"/>
                </a:lnTo>
                <a:lnTo>
                  <a:pt x="1214" y="1856"/>
                </a:lnTo>
                <a:lnTo>
                  <a:pt x="1215" y="1878"/>
                </a:lnTo>
                <a:lnTo>
                  <a:pt x="1210" y="1898"/>
                </a:lnTo>
                <a:lnTo>
                  <a:pt x="1200" y="1918"/>
                </a:lnTo>
                <a:lnTo>
                  <a:pt x="1187" y="1934"/>
                </a:lnTo>
                <a:lnTo>
                  <a:pt x="1172" y="1947"/>
                </a:lnTo>
                <a:lnTo>
                  <a:pt x="1153" y="1956"/>
                </a:lnTo>
                <a:lnTo>
                  <a:pt x="1133" y="1961"/>
                </a:lnTo>
                <a:lnTo>
                  <a:pt x="1112" y="1963"/>
                </a:lnTo>
                <a:lnTo>
                  <a:pt x="1095" y="1962"/>
                </a:lnTo>
                <a:lnTo>
                  <a:pt x="1076" y="1957"/>
                </a:lnTo>
                <a:lnTo>
                  <a:pt x="1059" y="1950"/>
                </a:lnTo>
                <a:lnTo>
                  <a:pt x="752" y="1775"/>
                </a:lnTo>
                <a:lnTo>
                  <a:pt x="735" y="1765"/>
                </a:lnTo>
                <a:lnTo>
                  <a:pt x="722" y="1750"/>
                </a:lnTo>
                <a:lnTo>
                  <a:pt x="604" y="1604"/>
                </a:lnTo>
                <a:lnTo>
                  <a:pt x="492" y="2051"/>
                </a:lnTo>
                <a:lnTo>
                  <a:pt x="967" y="2371"/>
                </a:lnTo>
                <a:lnTo>
                  <a:pt x="986" y="2387"/>
                </a:lnTo>
                <a:lnTo>
                  <a:pt x="1000" y="2406"/>
                </a:lnTo>
                <a:lnTo>
                  <a:pt x="1008" y="2428"/>
                </a:lnTo>
                <a:lnTo>
                  <a:pt x="1153" y="3063"/>
                </a:lnTo>
                <a:lnTo>
                  <a:pt x="1155" y="3084"/>
                </a:lnTo>
                <a:lnTo>
                  <a:pt x="1153" y="3106"/>
                </a:lnTo>
                <a:lnTo>
                  <a:pt x="1145" y="3125"/>
                </a:lnTo>
                <a:lnTo>
                  <a:pt x="1132" y="3142"/>
                </a:lnTo>
                <a:lnTo>
                  <a:pt x="1117" y="3157"/>
                </a:lnTo>
                <a:lnTo>
                  <a:pt x="1097" y="3168"/>
                </a:lnTo>
                <a:lnTo>
                  <a:pt x="1074" y="3175"/>
                </a:lnTo>
                <a:lnTo>
                  <a:pt x="1064" y="3177"/>
                </a:lnTo>
                <a:lnTo>
                  <a:pt x="1053" y="3177"/>
                </a:lnTo>
                <a:lnTo>
                  <a:pt x="1030" y="3175"/>
                </a:lnTo>
                <a:lnTo>
                  <a:pt x="1008" y="3168"/>
                </a:lnTo>
                <a:lnTo>
                  <a:pt x="989" y="3157"/>
                </a:lnTo>
                <a:lnTo>
                  <a:pt x="973" y="3141"/>
                </a:lnTo>
                <a:lnTo>
                  <a:pt x="961" y="3123"/>
                </a:lnTo>
                <a:lnTo>
                  <a:pt x="953" y="3102"/>
                </a:lnTo>
                <a:lnTo>
                  <a:pt x="815" y="2503"/>
                </a:lnTo>
                <a:lnTo>
                  <a:pt x="517" y="2302"/>
                </a:lnTo>
                <a:lnTo>
                  <a:pt x="564" y="2583"/>
                </a:lnTo>
                <a:lnTo>
                  <a:pt x="565" y="2602"/>
                </a:lnTo>
                <a:lnTo>
                  <a:pt x="563" y="2620"/>
                </a:lnTo>
                <a:lnTo>
                  <a:pt x="556" y="2637"/>
                </a:lnTo>
                <a:lnTo>
                  <a:pt x="545" y="2654"/>
                </a:lnTo>
                <a:lnTo>
                  <a:pt x="186" y="3114"/>
                </a:lnTo>
                <a:lnTo>
                  <a:pt x="173" y="3128"/>
                </a:lnTo>
                <a:lnTo>
                  <a:pt x="157" y="3138"/>
                </a:lnTo>
                <a:lnTo>
                  <a:pt x="140" y="3146"/>
                </a:lnTo>
                <a:lnTo>
                  <a:pt x="122" y="3151"/>
                </a:lnTo>
                <a:lnTo>
                  <a:pt x="102" y="3154"/>
                </a:lnTo>
                <a:lnTo>
                  <a:pt x="81" y="3151"/>
                </a:lnTo>
                <a:lnTo>
                  <a:pt x="62" y="3145"/>
                </a:lnTo>
                <a:lnTo>
                  <a:pt x="43" y="3135"/>
                </a:lnTo>
                <a:lnTo>
                  <a:pt x="25" y="3120"/>
                </a:lnTo>
                <a:lnTo>
                  <a:pt x="12" y="3103"/>
                </a:lnTo>
                <a:lnTo>
                  <a:pt x="3" y="3083"/>
                </a:lnTo>
                <a:lnTo>
                  <a:pt x="0" y="3063"/>
                </a:lnTo>
                <a:lnTo>
                  <a:pt x="1" y="3042"/>
                </a:lnTo>
                <a:lnTo>
                  <a:pt x="8" y="3021"/>
                </a:lnTo>
                <a:lnTo>
                  <a:pt x="20" y="3002"/>
                </a:lnTo>
                <a:lnTo>
                  <a:pt x="354" y="2574"/>
                </a:lnTo>
                <a:lnTo>
                  <a:pt x="275" y="2106"/>
                </a:lnTo>
                <a:lnTo>
                  <a:pt x="275" y="2097"/>
                </a:lnTo>
                <a:lnTo>
                  <a:pt x="276" y="2088"/>
                </a:lnTo>
                <a:lnTo>
                  <a:pt x="276" y="2078"/>
                </a:lnTo>
                <a:lnTo>
                  <a:pt x="277" y="2068"/>
                </a:lnTo>
                <a:lnTo>
                  <a:pt x="517" y="1117"/>
                </a:lnTo>
                <a:lnTo>
                  <a:pt x="524" y="1098"/>
                </a:lnTo>
                <a:lnTo>
                  <a:pt x="535" y="1080"/>
                </a:lnTo>
                <a:lnTo>
                  <a:pt x="551" y="1065"/>
                </a:lnTo>
                <a:lnTo>
                  <a:pt x="569" y="1054"/>
                </a:lnTo>
                <a:lnTo>
                  <a:pt x="590" y="1047"/>
                </a:lnTo>
                <a:lnTo>
                  <a:pt x="612" y="1044"/>
                </a:lnTo>
                <a:close/>
                <a:moveTo>
                  <a:pt x="831" y="616"/>
                </a:moveTo>
                <a:lnTo>
                  <a:pt x="870" y="619"/>
                </a:lnTo>
                <a:lnTo>
                  <a:pt x="909" y="628"/>
                </a:lnTo>
                <a:lnTo>
                  <a:pt x="944" y="642"/>
                </a:lnTo>
                <a:lnTo>
                  <a:pt x="977" y="661"/>
                </a:lnTo>
                <a:lnTo>
                  <a:pt x="1006" y="683"/>
                </a:lnTo>
                <a:lnTo>
                  <a:pt x="1031" y="710"/>
                </a:lnTo>
                <a:lnTo>
                  <a:pt x="1051" y="740"/>
                </a:lnTo>
                <a:lnTo>
                  <a:pt x="1066" y="773"/>
                </a:lnTo>
                <a:lnTo>
                  <a:pt x="1075" y="809"/>
                </a:lnTo>
                <a:lnTo>
                  <a:pt x="1078" y="846"/>
                </a:lnTo>
                <a:lnTo>
                  <a:pt x="1075" y="883"/>
                </a:lnTo>
                <a:lnTo>
                  <a:pt x="1066" y="919"/>
                </a:lnTo>
                <a:lnTo>
                  <a:pt x="1051" y="951"/>
                </a:lnTo>
                <a:lnTo>
                  <a:pt x="1031" y="982"/>
                </a:lnTo>
                <a:lnTo>
                  <a:pt x="1006" y="1008"/>
                </a:lnTo>
                <a:lnTo>
                  <a:pt x="977" y="1032"/>
                </a:lnTo>
                <a:lnTo>
                  <a:pt x="944" y="1050"/>
                </a:lnTo>
                <a:lnTo>
                  <a:pt x="909" y="1064"/>
                </a:lnTo>
                <a:lnTo>
                  <a:pt x="870" y="1072"/>
                </a:lnTo>
                <a:lnTo>
                  <a:pt x="831" y="1075"/>
                </a:lnTo>
                <a:lnTo>
                  <a:pt x="790" y="1072"/>
                </a:lnTo>
                <a:lnTo>
                  <a:pt x="752" y="1064"/>
                </a:lnTo>
                <a:lnTo>
                  <a:pt x="717" y="1050"/>
                </a:lnTo>
                <a:lnTo>
                  <a:pt x="684" y="1032"/>
                </a:lnTo>
                <a:lnTo>
                  <a:pt x="655" y="1008"/>
                </a:lnTo>
                <a:lnTo>
                  <a:pt x="630" y="982"/>
                </a:lnTo>
                <a:lnTo>
                  <a:pt x="610" y="951"/>
                </a:lnTo>
                <a:lnTo>
                  <a:pt x="595" y="919"/>
                </a:lnTo>
                <a:lnTo>
                  <a:pt x="586" y="883"/>
                </a:lnTo>
                <a:lnTo>
                  <a:pt x="582" y="846"/>
                </a:lnTo>
                <a:lnTo>
                  <a:pt x="586" y="809"/>
                </a:lnTo>
                <a:lnTo>
                  <a:pt x="595" y="773"/>
                </a:lnTo>
                <a:lnTo>
                  <a:pt x="610" y="740"/>
                </a:lnTo>
                <a:lnTo>
                  <a:pt x="630" y="710"/>
                </a:lnTo>
                <a:lnTo>
                  <a:pt x="655" y="683"/>
                </a:lnTo>
                <a:lnTo>
                  <a:pt x="684" y="661"/>
                </a:lnTo>
                <a:lnTo>
                  <a:pt x="717" y="642"/>
                </a:lnTo>
                <a:lnTo>
                  <a:pt x="752" y="628"/>
                </a:lnTo>
                <a:lnTo>
                  <a:pt x="790" y="619"/>
                </a:lnTo>
                <a:lnTo>
                  <a:pt x="831" y="616"/>
                </a:lnTo>
                <a:close/>
                <a:moveTo>
                  <a:pt x="1969" y="0"/>
                </a:moveTo>
                <a:lnTo>
                  <a:pt x="1986" y="3"/>
                </a:lnTo>
                <a:lnTo>
                  <a:pt x="2000" y="9"/>
                </a:lnTo>
                <a:lnTo>
                  <a:pt x="2011" y="20"/>
                </a:lnTo>
                <a:lnTo>
                  <a:pt x="2019" y="33"/>
                </a:lnTo>
                <a:lnTo>
                  <a:pt x="2021" y="48"/>
                </a:lnTo>
                <a:lnTo>
                  <a:pt x="2021" y="466"/>
                </a:lnTo>
                <a:lnTo>
                  <a:pt x="2065" y="475"/>
                </a:lnTo>
                <a:lnTo>
                  <a:pt x="2106" y="490"/>
                </a:lnTo>
                <a:lnTo>
                  <a:pt x="2143" y="509"/>
                </a:lnTo>
                <a:lnTo>
                  <a:pt x="2177" y="534"/>
                </a:lnTo>
                <a:lnTo>
                  <a:pt x="2207" y="562"/>
                </a:lnTo>
                <a:lnTo>
                  <a:pt x="2233" y="594"/>
                </a:lnTo>
                <a:lnTo>
                  <a:pt x="2254" y="629"/>
                </a:lnTo>
                <a:lnTo>
                  <a:pt x="2269" y="667"/>
                </a:lnTo>
                <a:lnTo>
                  <a:pt x="2278" y="708"/>
                </a:lnTo>
                <a:lnTo>
                  <a:pt x="2281" y="750"/>
                </a:lnTo>
                <a:lnTo>
                  <a:pt x="2281" y="1828"/>
                </a:lnTo>
                <a:lnTo>
                  <a:pt x="2278" y="1872"/>
                </a:lnTo>
                <a:lnTo>
                  <a:pt x="2268" y="1912"/>
                </a:lnTo>
                <a:lnTo>
                  <a:pt x="2253" y="1950"/>
                </a:lnTo>
                <a:lnTo>
                  <a:pt x="2232" y="1986"/>
                </a:lnTo>
                <a:lnTo>
                  <a:pt x="2206" y="2018"/>
                </a:lnTo>
                <a:lnTo>
                  <a:pt x="2175" y="2047"/>
                </a:lnTo>
                <a:lnTo>
                  <a:pt x="2140" y="2071"/>
                </a:lnTo>
                <a:lnTo>
                  <a:pt x="2101" y="2091"/>
                </a:lnTo>
                <a:lnTo>
                  <a:pt x="2059" y="2105"/>
                </a:lnTo>
                <a:lnTo>
                  <a:pt x="2016" y="2114"/>
                </a:lnTo>
                <a:lnTo>
                  <a:pt x="1969" y="2117"/>
                </a:lnTo>
                <a:lnTo>
                  <a:pt x="1923" y="2114"/>
                </a:lnTo>
                <a:lnTo>
                  <a:pt x="1879" y="2105"/>
                </a:lnTo>
                <a:lnTo>
                  <a:pt x="1837" y="2091"/>
                </a:lnTo>
                <a:lnTo>
                  <a:pt x="1800" y="2071"/>
                </a:lnTo>
                <a:lnTo>
                  <a:pt x="1765" y="2047"/>
                </a:lnTo>
                <a:lnTo>
                  <a:pt x="1734" y="2018"/>
                </a:lnTo>
                <a:lnTo>
                  <a:pt x="1708" y="1986"/>
                </a:lnTo>
                <a:lnTo>
                  <a:pt x="1687" y="1950"/>
                </a:lnTo>
                <a:lnTo>
                  <a:pt x="1670" y="1912"/>
                </a:lnTo>
                <a:lnTo>
                  <a:pt x="1661" y="1872"/>
                </a:lnTo>
                <a:lnTo>
                  <a:pt x="1657" y="1828"/>
                </a:lnTo>
                <a:lnTo>
                  <a:pt x="1657" y="750"/>
                </a:lnTo>
                <a:lnTo>
                  <a:pt x="1661" y="708"/>
                </a:lnTo>
                <a:lnTo>
                  <a:pt x="1670" y="667"/>
                </a:lnTo>
                <a:lnTo>
                  <a:pt x="1686" y="629"/>
                </a:lnTo>
                <a:lnTo>
                  <a:pt x="1707" y="594"/>
                </a:lnTo>
                <a:lnTo>
                  <a:pt x="1732" y="562"/>
                </a:lnTo>
                <a:lnTo>
                  <a:pt x="1763" y="534"/>
                </a:lnTo>
                <a:lnTo>
                  <a:pt x="1797" y="509"/>
                </a:lnTo>
                <a:lnTo>
                  <a:pt x="1834" y="490"/>
                </a:lnTo>
                <a:lnTo>
                  <a:pt x="1875" y="475"/>
                </a:lnTo>
                <a:lnTo>
                  <a:pt x="1919" y="466"/>
                </a:lnTo>
                <a:lnTo>
                  <a:pt x="1919" y="48"/>
                </a:lnTo>
                <a:lnTo>
                  <a:pt x="1921" y="33"/>
                </a:lnTo>
                <a:lnTo>
                  <a:pt x="1929" y="20"/>
                </a:lnTo>
                <a:lnTo>
                  <a:pt x="1940" y="9"/>
                </a:lnTo>
                <a:lnTo>
                  <a:pt x="1953" y="2"/>
                </a:lnTo>
                <a:lnTo>
                  <a:pt x="196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4" name="Freeform 61"/>
          <p:cNvSpPr>
            <a:spLocks noEditPoints="1"/>
          </p:cNvSpPr>
          <p:nvPr/>
        </p:nvSpPr>
        <p:spPr bwMode="auto">
          <a:xfrm>
            <a:off x="11061971" y="5776203"/>
            <a:ext cx="349250" cy="545932"/>
          </a:xfrm>
          <a:custGeom>
            <a:avLst/>
            <a:gdLst>
              <a:gd name="T0" fmla="*/ 1652 w 2088"/>
              <a:gd name="T1" fmla="*/ 2636 h 3257"/>
              <a:gd name="T2" fmla="*/ 1167 w 2088"/>
              <a:gd name="T3" fmla="*/ 2749 h 3257"/>
              <a:gd name="T4" fmla="*/ 1128 w 2088"/>
              <a:gd name="T5" fmla="*/ 1889 h 3257"/>
              <a:gd name="T6" fmla="*/ 1057 w 2088"/>
              <a:gd name="T7" fmla="*/ 2011 h 3257"/>
              <a:gd name="T8" fmla="*/ 1658 w 2088"/>
              <a:gd name="T9" fmla="*/ 2234 h 3257"/>
              <a:gd name="T10" fmla="*/ 1690 w 2088"/>
              <a:gd name="T11" fmla="*/ 1665 h 3257"/>
              <a:gd name="T12" fmla="*/ 1562 w 2088"/>
              <a:gd name="T13" fmla="*/ 2616 h 3257"/>
              <a:gd name="T14" fmla="*/ 1742 w 2088"/>
              <a:gd name="T15" fmla="*/ 3181 h 3257"/>
              <a:gd name="T16" fmla="*/ 2045 w 2088"/>
              <a:gd name="T17" fmla="*/ 3212 h 3257"/>
              <a:gd name="T18" fmla="*/ 1765 w 2088"/>
              <a:gd name="T19" fmla="*/ 2411 h 3257"/>
              <a:gd name="T20" fmla="*/ 1701 w 2088"/>
              <a:gd name="T21" fmla="*/ 1693 h 3257"/>
              <a:gd name="T22" fmla="*/ 991 w 2088"/>
              <a:gd name="T23" fmla="*/ 2341 h 3257"/>
              <a:gd name="T24" fmla="*/ 1104 w 2088"/>
              <a:gd name="T25" fmla="*/ 3105 h 3257"/>
              <a:gd name="T26" fmla="*/ 1017 w 2088"/>
              <a:gd name="T27" fmla="*/ 3208 h 3257"/>
              <a:gd name="T28" fmla="*/ 1292 w 2088"/>
              <a:gd name="T29" fmla="*/ 3037 h 3257"/>
              <a:gd name="T30" fmla="*/ 1202 w 2088"/>
              <a:gd name="T31" fmla="*/ 2343 h 3257"/>
              <a:gd name="T32" fmla="*/ 1294 w 2088"/>
              <a:gd name="T33" fmla="*/ 1505 h 3257"/>
              <a:gd name="T34" fmla="*/ 1669 w 2088"/>
              <a:gd name="T35" fmla="*/ 1612 h 3257"/>
              <a:gd name="T36" fmla="*/ 1266 w 2088"/>
              <a:gd name="T37" fmla="*/ 1254 h 3257"/>
              <a:gd name="T38" fmla="*/ 1614 w 2088"/>
              <a:gd name="T39" fmla="*/ 1256 h 3257"/>
              <a:gd name="T40" fmla="*/ 1663 w 2088"/>
              <a:gd name="T41" fmla="*/ 1002 h 3257"/>
              <a:gd name="T42" fmla="*/ 1028 w 2088"/>
              <a:gd name="T43" fmla="*/ 688 h 3257"/>
              <a:gd name="T44" fmla="*/ 880 w 2088"/>
              <a:gd name="T45" fmla="*/ 719 h 3257"/>
              <a:gd name="T46" fmla="*/ 1281 w 2088"/>
              <a:gd name="T47" fmla="*/ 135 h 3257"/>
              <a:gd name="T48" fmla="*/ 1287 w 2088"/>
              <a:gd name="T49" fmla="*/ 340 h 3257"/>
              <a:gd name="T50" fmla="*/ 1199 w 2088"/>
              <a:gd name="T51" fmla="*/ 569 h 3257"/>
              <a:gd name="T52" fmla="*/ 640 w 2088"/>
              <a:gd name="T53" fmla="*/ 705 h 3257"/>
              <a:gd name="T54" fmla="*/ 137 w 2088"/>
              <a:gd name="T55" fmla="*/ 472 h 3257"/>
              <a:gd name="T56" fmla="*/ 200 w 2088"/>
              <a:gd name="T57" fmla="*/ 658 h 3257"/>
              <a:gd name="T58" fmla="*/ 772 w 2088"/>
              <a:gd name="T59" fmla="*/ 886 h 3257"/>
              <a:gd name="T60" fmla="*/ 1194 w 2088"/>
              <a:gd name="T61" fmla="*/ 979 h 3257"/>
              <a:gd name="T62" fmla="*/ 1593 w 2088"/>
              <a:gd name="T63" fmla="*/ 787 h 3257"/>
              <a:gd name="T64" fmla="*/ 1257 w 2088"/>
              <a:gd name="T65" fmla="*/ 988 h 3257"/>
              <a:gd name="T66" fmla="*/ 851 w 2088"/>
              <a:gd name="T67" fmla="*/ 1028 h 3257"/>
              <a:gd name="T68" fmla="*/ 804 w 2088"/>
              <a:gd name="T69" fmla="*/ 1172 h 3257"/>
              <a:gd name="T70" fmla="*/ 1024 w 2088"/>
              <a:gd name="T71" fmla="*/ 1175 h 3257"/>
              <a:gd name="T72" fmla="*/ 1617 w 2088"/>
              <a:gd name="T73" fmla="*/ 1089 h 3257"/>
              <a:gd name="T74" fmla="*/ 1741 w 2088"/>
              <a:gd name="T75" fmla="*/ 633 h 3257"/>
              <a:gd name="T76" fmla="*/ 1585 w 2088"/>
              <a:gd name="T77" fmla="*/ 332 h 3257"/>
              <a:gd name="T78" fmla="*/ 1575 w 2088"/>
              <a:gd name="T79" fmla="*/ 136 h 3257"/>
              <a:gd name="T80" fmla="*/ 1637 w 2088"/>
              <a:gd name="T81" fmla="*/ 263 h 3257"/>
              <a:gd name="T82" fmla="*/ 1884 w 2088"/>
              <a:gd name="T83" fmla="*/ 701 h 3257"/>
              <a:gd name="T84" fmla="*/ 1635 w 2088"/>
              <a:gd name="T85" fmla="*/ 1292 h 3257"/>
              <a:gd name="T86" fmla="*/ 1787 w 2088"/>
              <a:gd name="T87" fmla="*/ 1922 h 3257"/>
              <a:gd name="T88" fmla="*/ 1880 w 2088"/>
              <a:gd name="T89" fmla="*/ 2673 h 3257"/>
              <a:gd name="T90" fmla="*/ 2064 w 2088"/>
              <a:gd name="T91" fmla="*/ 3255 h 3257"/>
              <a:gd name="T92" fmla="*/ 1713 w 2088"/>
              <a:gd name="T93" fmla="*/ 3071 h 3257"/>
              <a:gd name="T94" fmla="*/ 1484 w 2088"/>
              <a:gd name="T95" fmla="*/ 2319 h 3257"/>
              <a:gd name="T96" fmla="*/ 1304 w 2088"/>
              <a:gd name="T97" fmla="*/ 2477 h 3257"/>
              <a:gd name="T98" fmla="*/ 1348 w 2088"/>
              <a:gd name="T99" fmla="*/ 3164 h 3257"/>
              <a:gd name="T100" fmla="*/ 1062 w 2088"/>
              <a:gd name="T101" fmla="*/ 3235 h 3257"/>
              <a:gd name="T102" fmla="*/ 1044 w 2088"/>
              <a:gd name="T103" fmla="*/ 3122 h 3257"/>
              <a:gd name="T104" fmla="*/ 975 w 2088"/>
              <a:gd name="T105" fmla="*/ 2446 h 3257"/>
              <a:gd name="T106" fmla="*/ 963 w 2088"/>
              <a:gd name="T107" fmla="*/ 1634 h 3257"/>
              <a:gd name="T108" fmla="*/ 1091 w 2088"/>
              <a:gd name="T109" fmla="*/ 1234 h 3257"/>
              <a:gd name="T110" fmla="*/ 770 w 2088"/>
              <a:gd name="T111" fmla="*/ 1155 h 3257"/>
              <a:gd name="T112" fmla="*/ 1034 w 2088"/>
              <a:gd name="T113" fmla="*/ 938 h 3257"/>
              <a:gd name="T114" fmla="*/ 290 w 2088"/>
              <a:gd name="T115" fmla="*/ 759 h 3257"/>
              <a:gd name="T116" fmla="*/ 43 w 2088"/>
              <a:gd name="T117" fmla="*/ 504 h 3257"/>
              <a:gd name="T118" fmla="*/ 590 w 2088"/>
              <a:gd name="T119" fmla="*/ 652 h 3257"/>
              <a:gd name="T120" fmla="*/ 1304 w 2088"/>
              <a:gd name="T121" fmla="*/ 458 h 3257"/>
              <a:gd name="T122" fmla="*/ 1258 w 2088"/>
              <a:gd name="T123" fmla="*/ 107 h 3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088" h="3257">
                <a:moveTo>
                  <a:pt x="1668" y="2485"/>
                </a:moveTo>
                <a:lnTo>
                  <a:pt x="1677" y="2486"/>
                </a:lnTo>
                <a:lnTo>
                  <a:pt x="1683" y="2491"/>
                </a:lnTo>
                <a:lnTo>
                  <a:pt x="1685" y="2499"/>
                </a:lnTo>
                <a:lnTo>
                  <a:pt x="1684" y="2506"/>
                </a:lnTo>
                <a:lnTo>
                  <a:pt x="1683" y="2509"/>
                </a:lnTo>
                <a:lnTo>
                  <a:pt x="1681" y="2516"/>
                </a:lnTo>
                <a:lnTo>
                  <a:pt x="1679" y="2528"/>
                </a:lnTo>
                <a:lnTo>
                  <a:pt x="1676" y="2542"/>
                </a:lnTo>
                <a:lnTo>
                  <a:pt x="1675" y="2560"/>
                </a:lnTo>
                <a:lnTo>
                  <a:pt x="1675" y="2581"/>
                </a:lnTo>
                <a:lnTo>
                  <a:pt x="1677" y="2604"/>
                </a:lnTo>
                <a:lnTo>
                  <a:pt x="1682" y="2631"/>
                </a:lnTo>
                <a:lnTo>
                  <a:pt x="1691" y="2660"/>
                </a:lnTo>
                <a:lnTo>
                  <a:pt x="1704" y="2692"/>
                </a:lnTo>
                <a:lnTo>
                  <a:pt x="1723" y="2725"/>
                </a:lnTo>
                <a:lnTo>
                  <a:pt x="1724" y="2733"/>
                </a:lnTo>
                <a:lnTo>
                  <a:pt x="1723" y="2740"/>
                </a:lnTo>
                <a:lnTo>
                  <a:pt x="1717" y="2745"/>
                </a:lnTo>
                <a:lnTo>
                  <a:pt x="1713" y="2748"/>
                </a:lnTo>
                <a:lnTo>
                  <a:pt x="1709" y="2748"/>
                </a:lnTo>
                <a:lnTo>
                  <a:pt x="1705" y="2748"/>
                </a:lnTo>
                <a:lnTo>
                  <a:pt x="1702" y="2746"/>
                </a:lnTo>
                <a:lnTo>
                  <a:pt x="1699" y="2743"/>
                </a:lnTo>
                <a:lnTo>
                  <a:pt x="1696" y="2740"/>
                </a:lnTo>
                <a:lnTo>
                  <a:pt x="1676" y="2703"/>
                </a:lnTo>
                <a:lnTo>
                  <a:pt x="1661" y="2669"/>
                </a:lnTo>
                <a:lnTo>
                  <a:pt x="1652" y="2636"/>
                </a:lnTo>
                <a:lnTo>
                  <a:pt x="1646" y="2606"/>
                </a:lnTo>
                <a:lnTo>
                  <a:pt x="1643" y="2579"/>
                </a:lnTo>
                <a:lnTo>
                  <a:pt x="1644" y="2556"/>
                </a:lnTo>
                <a:lnTo>
                  <a:pt x="1646" y="2535"/>
                </a:lnTo>
                <a:lnTo>
                  <a:pt x="1648" y="2518"/>
                </a:lnTo>
                <a:lnTo>
                  <a:pt x="1652" y="2506"/>
                </a:lnTo>
                <a:lnTo>
                  <a:pt x="1655" y="2498"/>
                </a:lnTo>
                <a:lnTo>
                  <a:pt x="1656" y="2495"/>
                </a:lnTo>
                <a:lnTo>
                  <a:pt x="1661" y="2488"/>
                </a:lnTo>
                <a:lnTo>
                  <a:pt x="1668" y="2485"/>
                </a:lnTo>
                <a:close/>
                <a:moveTo>
                  <a:pt x="1208" y="2485"/>
                </a:moveTo>
                <a:lnTo>
                  <a:pt x="1215" y="2488"/>
                </a:lnTo>
                <a:lnTo>
                  <a:pt x="1221" y="2495"/>
                </a:lnTo>
                <a:lnTo>
                  <a:pt x="1222" y="2498"/>
                </a:lnTo>
                <a:lnTo>
                  <a:pt x="1225" y="2506"/>
                </a:lnTo>
                <a:lnTo>
                  <a:pt x="1228" y="2518"/>
                </a:lnTo>
                <a:lnTo>
                  <a:pt x="1231" y="2535"/>
                </a:lnTo>
                <a:lnTo>
                  <a:pt x="1233" y="2556"/>
                </a:lnTo>
                <a:lnTo>
                  <a:pt x="1233" y="2579"/>
                </a:lnTo>
                <a:lnTo>
                  <a:pt x="1231" y="2606"/>
                </a:lnTo>
                <a:lnTo>
                  <a:pt x="1225" y="2636"/>
                </a:lnTo>
                <a:lnTo>
                  <a:pt x="1215" y="2669"/>
                </a:lnTo>
                <a:lnTo>
                  <a:pt x="1201" y="2703"/>
                </a:lnTo>
                <a:lnTo>
                  <a:pt x="1181" y="2740"/>
                </a:lnTo>
                <a:lnTo>
                  <a:pt x="1179" y="2743"/>
                </a:lnTo>
                <a:lnTo>
                  <a:pt x="1175" y="2746"/>
                </a:lnTo>
                <a:lnTo>
                  <a:pt x="1171" y="2748"/>
                </a:lnTo>
                <a:lnTo>
                  <a:pt x="1167" y="2749"/>
                </a:lnTo>
                <a:lnTo>
                  <a:pt x="1165" y="2749"/>
                </a:lnTo>
                <a:lnTo>
                  <a:pt x="1162" y="2748"/>
                </a:lnTo>
                <a:lnTo>
                  <a:pt x="1160" y="2745"/>
                </a:lnTo>
                <a:lnTo>
                  <a:pt x="1154" y="2740"/>
                </a:lnTo>
                <a:lnTo>
                  <a:pt x="1152" y="2733"/>
                </a:lnTo>
                <a:lnTo>
                  <a:pt x="1154" y="2725"/>
                </a:lnTo>
                <a:lnTo>
                  <a:pt x="1172" y="2692"/>
                </a:lnTo>
                <a:lnTo>
                  <a:pt x="1186" y="2660"/>
                </a:lnTo>
                <a:lnTo>
                  <a:pt x="1194" y="2631"/>
                </a:lnTo>
                <a:lnTo>
                  <a:pt x="1200" y="2604"/>
                </a:lnTo>
                <a:lnTo>
                  <a:pt x="1202" y="2581"/>
                </a:lnTo>
                <a:lnTo>
                  <a:pt x="1202" y="2560"/>
                </a:lnTo>
                <a:lnTo>
                  <a:pt x="1201" y="2542"/>
                </a:lnTo>
                <a:lnTo>
                  <a:pt x="1199" y="2528"/>
                </a:lnTo>
                <a:lnTo>
                  <a:pt x="1195" y="2517"/>
                </a:lnTo>
                <a:lnTo>
                  <a:pt x="1193" y="2510"/>
                </a:lnTo>
                <a:lnTo>
                  <a:pt x="1192" y="2507"/>
                </a:lnTo>
                <a:lnTo>
                  <a:pt x="1191" y="2499"/>
                </a:lnTo>
                <a:lnTo>
                  <a:pt x="1194" y="2491"/>
                </a:lnTo>
                <a:lnTo>
                  <a:pt x="1200" y="2486"/>
                </a:lnTo>
                <a:lnTo>
                  <a:pt x="1208" y="2485"/>
                </a:lnTo>
                <a:close/>
                <a:moveTo>
                  <a:pt x="1119" y="1856"/>
                </a:moveTo>
                <a:lnTo>
                  <a:pt x="1127" y="1858"/>
                </a:lnTo>
                <a:lnTo>
                  <a:pt x="1132" y="1863"/>
                </a:lnTo>
                <a:lnTo>
                  <a:pt x="1135" y="1871"/>
                </a:lnTo>
                <a:lnTo>
                  <a:pt x="1134" y="1879"/>
                </a:lnTo>
                <a:lnTo>
                  <a:pt x="1131" y="1882"/>
                </a:lnTo>
                <a:lnTo>
                  <a:pt x="1128" y="1889"/>
                </a:lnTo>
                <a:lnTo>
                  <a:pt x="1123" y="1902"/>
                </a:lnTo>
                <a:lnTo>
                  <a:pt x="1116" y="1917"/>
                </a:lnTo>
                <a:lnTo>
                  <a:pt x="1109" y="1937"/>
                </a:lnTo>
                <a:lnTo>
                  <a:pt x="1102" y="1960"/>
                </a:lnTo>
                <a:lnTo>
                  <a:pt x="1095" y="1986"/>
                </a:lnTo>
                <a:lnTo>
                  <a:pt x="1088" y="2015"/>
                </a:lnTo>
                <a:lnTo>
                  <a:pt x="1083" y="2046"/>
                </a:lnTo>
                <a:lnTo>
                  <a:pt x="1080" y="2078"/>
                </a:lnTo>
                <a:lnTo>
                  <a:pt x="1079" y="2113"/>
                </a:lnTo>
                <a:lnTo>
                  <a:pt x="1081" y="2148"/>
                </a:lnTo>
                <a:lnTo>
                  <a:pt x="1086" y="2185"/>
                </a:lnTo>
                <a:lnTo>
                  <a:pt x="1096" y="2222"/>
                </a:lnTo>
                <a:lnTo>
                  <a:pt x="1096" y="2230"/>
                </a:lnTo>
                <a:lnTo>
                  <a:pt x="1093" y="2236"/>
                </a:lnTo>
                <a:lnTo>
                  <a:pt x="1085" y="2242"/>
                </a:lnTo>
                <a:lnTo>
                  <a:pt x="1083" y="2242"/>
                </a:lnTo>
                <a:lnTo>
                  <a:pt x="1081" y="2242"/>
                </a:lnTo>
                <a:lnTo>
                  <a:pt x="1078" y="2242"/>
                </a:lnTo>
                <a:lnTo>
                  <a:pt x="1074" y="2240"/>
                </a:lnTo>
                <a:lnTo>
                  <a:pt x="1071" y="2237"/>
                </a:lnTo>
                <a:lnTo>
                  <a:pt x="1069" y="2234"/>
                </a:lnTo>
                <a:lnTo>
                  <a:pt x="1066" y="2231"/>
                </a:lnTo>
                <a:lnTo>
                  <a:pt x="1057" y="2191"/>
                </a:lnTo>
                <a:lnTo>
                  <a:pt x="1051" y="2152"/>
                </a:lnTo>
                <a:lnTo>
                  <a:pt x="1049" y="2115"/>
                </a:lnTo>
                <a:lnTo>
                  <a:pt x="1049" y="2079"/>
                </a:lnTo>
                <a:lnTo>
                  <a:pt x="1052" y="2044"/>
                </a:lnTo>
                <a:lnTo>
                  <a:pt x="1057" y="2011"/>
                </a:lnTo>
                <a:lnTo>
                  <a:pt x="1063" y="1981"/>
                </a:lnTo>
                <a:lnTo>
                  <a:pt x="1071" y="1953"/>
                </a:lnTo>
                <a:lnTo>
                  <a:pt x="1079" y="1929"/>
                </a:lnTo>
                <a:lnTo>
                  <a:pt x="1086" y="1908"/>
                </a:lnTo>
                <a:lnTo>
                  <a:pt x="1094" y="1890"/>
                </a:lnTo>
                <a:lnTo>
                  <a:pt x="1100" y="1878"/>
                </a:lnTo>
                <a:lnTo>
                  <a:pt x="1104" y="1868"/>
                </a:lnTo>
                <a:lnTo>
                  <a:pt x="1106" y="1864"/>
                </a:lnTo>
                <a:lnTo>
                  <a:pt x="1111" y="1859"/>
                </a:lnTo>
                <a:lnTo>
                  <a:pt x="1119" y="1856"/>
                </a:lnTo>
                <a:close/>
                <a:moveTo>
                  <a:pt x="1607" y="1856"/>
                </a:moveTo>
                <a:lnTo>
                  <a:pt x="1615" y="1858"/>
                </a:lnTo>
                <a:lnTo>
                  <a:pt x="1620" y="1864"/>
                </a:lnTo>
                <a:lnTo>
                  <a:pt x="1622" y="1868"/>
                </a:lnTo>
                <a:lnTo>
                  <a:pt x="1626" y="1877"/>
                </a:lnTo>
                <a:lnTo>
                  <a:pt x="1633" y="1890"/>
                </a:lnTo>
                <a:lnTo>
                  <a:pt x="1640" y="1908"/>
                </a:lnTo>
                <a:lnTo>
                  <a:pt x="1647" y="1929"/>
                </a:lnTo>
                <a:lnTo>
                  <a:pt x="1656" y="1953"/>
                </a:lnTo>
                <a:lnTo>
                  <a:pt x="1663" y="1980"/>
                </a:lnTo>
                <a:lnTo>
                  <a:pt x="1669" y="2010"/>
                </a:lnTo>
                <a:lnTo>
                  <a:pt x="1675" y="2044"/>
                </a:lnTo>
                <a:lnTo>
                  <a:pt x="1678" y="2078"/>
                </a:lnTo>
                <a:lnTo>
                  <a:pt x="1678" y="2114"/>
                </a:lnTo>
                <a:lnTo>
                  <a:pt x="1676" y="2152"/>
                </a:lnTo>
                <a:lnTo>
                  <a:pt x="1669" y="2191"/>
                </a:lnTo>
                <a:lnTo>
                  <a:pt x="1660" y="2230"/>
                </a:lnTo>
                <a:lnTo>
                  <a:pt x="1658" y="2234"/>
                </a:lnTo>
                <a:lnTo>
                  <a:pt x="1656" y="2237"/>
                </a:lnTo>
                <a:lnTo>
                  <a:pt x="1653" y="2240"/>
                </a:lnTo>
                <a:lnTo>
                  <a:pt x="1648" y="2242"/>
                </a:lnTo>
                <a:lnTo>
                  <a:pt x="1644" y="2242"/>
                </a:lnTo>
                <a:lnTo>
                  <a:pt x="1642" y="2242"/>
                </a:lnTo>
                <a:lnTo>
                  <a:pt x="1640" y="2241"/>
                </a:lnTo>
                <a:lnTo>
                  <a:pt x="1634" y="2236"/>
                </a:lnTo>
                <a:lnTo>
                  <a:pt x="1630" y="2230"/>
                </a:lnTo>
                <a:lnTo>
                  <a:pt x="1631" y="2222"/>
                </a:lnTo>
                <a:lnTo>
                  <a:pt x="1639" y="2185"/>
                </a:lnTo>
                <a:lnTo>
                  <a:pt x="1645" y="2148"/>
                </a:lnTo>
                <a:lnTo>
                  <a:pt x="1647" y="2113"/>
                </a:lnTo>
                <a:lnTo>
                  <a:pt x="1646" y="2078"/>
                </a:lnTo>
                <a:lnTo>
                  <a:pt x="1643" y="2046"/>
                </a:lnTo>
                <a:lnTo>
                  <a:pt x="1638" y="2015"/>
                </a:lnTo>
                <a:lnTo>
                  <a:pt x="1632" y="1986"/>
                </a:lnTo>
                <a:lnTo>
                  <a:pt x="1624" y="1960"/>
                </a:lnTo>
                <a:lnTo>
                  <a:pt x="1617" y="1937"/>
                </a:lnTo>
                <a:lnTo>
                  <a:pt x="1610" y="1917"/>
                </a:lnTo>
                <a:lnTo>
                  <a:pt x="1603" y="1901"/>
                </a:lnTo>
                <a:lnTo>
                  <a:pt x="1598" y="1889"/>
                </a:lnTo>
                <a:lnTo>
                  <a:pt x="1595" y="1881"/>
                </a:lnTo>
                <a:lnTo>
                  <a:pt x="1593" y="1878"/>
                </a:lnTo>
                <a:lnTo>
                  <a:pt x="1591" y="1871"/>
                </a:lnTo>
                <a:lnTo>
                  <a:pt x="1594" y="1863"/>
                </a:lnTo>
                <a:lnTo>
                  <a:pt x="1599" y="1858"/>
                </a:lnTo>
                <a:lnTo>
                  <a:pt x="1607" y="1856"/>
                </a:lnTo>
                <a:close/>
                <a:moveTo>
                  <a:pt x="1690" y="1665"/>
                </a:moveTo>
                <a:lnTo>
                  <a:pt x="1372" y="1857"/>
                </a:lnTo>
                <a:lnTo>
                  <a:pt x="1381" y="1894"/>
                </a:lnTo>
                <a:lnTo>
                  <a:pt x="1390" y="1934"/>
                </a:lnTo>
                <a:lnTo>
                  <a:pt x="1400" y="1974"/>
                </a:lnTo>
                <a:lnTo>
                  <a:pt x="1409" y="2014"/>
                </a:lnTo>
                <a:lnTo>
                  <a:pt x="1419" y="2051"/>
                </a:lnTo>
                <a:lnTo>
                  <a:pt x="1427" y="2085"/>
                </a:lnTo>
                <a:lnTo>
                  <a:pt x="1434" y="2116"/>
                </a:lnTo>
                <a:lnTo>
                  <a:pt x="1450" y="2167"/>
                </a:lnTo>
                <a:lnTo>
                  <a:pt x="1466" y="2212"/>
                </a:lnTo>
                <a:lnTo>
                  <a:pt x="1483" y="2251"/>
                </a:lnTo>
                <a:lnTo>
                  <a:pt x="1499" y="2284"/>
                </a:lnTo>
                <a:lnTo>
                  <a:pt x="1516" y="2313"/>
                </a:lnTo>
                <a:lnTo>
                  <a:pt x="1532" y="2337"/>
                </a:lnTo>
                <a:lnTo>
                  <a:pt x="1547" y="2356"/>
                </a:lnTo>
                <a:lnTo>
                  <a:pt x="1560" y="2371"/>
                </a:lnTo>
                <a:lnTo>
                  <a:pt x="1571" y="2382"/>
                </a:lnTo>
                <a:lnTo>
                  <a:pt x="1580" y="2390"/>
                </a:lnTo>
                <a:lnTo>
                  <a:pt x="1585" y="2394"/>
                </a:lnTo>
                <a:lnTo>
                  <a:pt x="1588" y="2395"/>
                </a:lnTo>
                <a:lnTo>
                  <a:pt x="1593" y="2400"/>
                </a:lnTo>
                <a:lnTo>
                  <a:pt x="1595" y="2405"/>
                </a:lnTo>
                <a:lnTo>
                  <a:pt x="1594" y="2413"/>
                </a:lnTo>
                <a:lnTo>
                  <a:pt x="1582" y="2460"/>
                </a:lnTo>
                <a:lnTo>
                  <a:pt x="1573" y="2505"/>
                </a:lnTo>
                <a:lnTo>
                  <a:pt x="1567" y="2545"/>
                </a:lnTo>
                <a:lnTo>
                  <a:pt x="1563" y="2582"/>
                </a:lnTo>
                <a:lnTo>
                  <a:pt x="1562" y="2616"/>
                </a:lnTo>
                <a:lnTo>
                  <a:pt x="1565" y="2646"/>
                </a:lnTo>
                <a:lnTo>
                  <a:pt x="1569" y="2674"/>
                </a:lnTo>
                <a:lnTo>
                  <a:pt x="1574" y="2700"/>
                </a:lnTo>
                <a:lnTo>
                  <a:pt x="1582" y="2723"/>
                </a:lnTo>
                <a:lnTo>
                  <a:pt x="1591" y="2744"/>
                </a:lnTo>
                <a:lnTo>
                  <a:pt x="1601" y="2764"/>
                </a:lnTo>
                <a:lnTo>
                  <a:pt x="1612" y="2783"/>
                </a:lnTo>
                <a:lnTo>
                  <a:pt x="1624" y="2801"/>
                </a:lnTo>
                <a:lnTo>
                  <a:pt x="1637" y="2818"/>
                </a:lnTo>
                <a:lnTo>
                  <a:pt x="1658" y="2849"/>
                </a:lnTo>
                <a:lnTo>
                  <a:pt x="1677" y="2881"/>
                </a:lnTo>
                <a:lnTo>
                  <a:pt x="1692" y="2913"/>
                </a:lnTo>
                <a:lnTo>
                  <a:pt x="1707" y="2947"/>
                </a:lnTo>
                <a:lnTo>
                  <a:pt x="1719" y="2979"/>
                </a:lnTo>
                <a:lnTo>
                  <a:pt x="1728" y="3010"/>
                </a:lnTo>
                <a:lnTo>
                  <a:pt x="1736" y="3038"/>
                </a:lnTo>
                <a:lnTo>
                  <a:pt x="1743" y="3064"/>
                </a:lnTo>
                <a:lnTo>
                  <a:pt x="1748" y="3084"/>
                </a:lnTo>
                <a:lnTo>
                  <a:pt x="1751" y="3101"/>
                </a:lnTo>
                <a:lnTo>
                  <a:pt x="1753" y="3112"/>
                </a:lnTo>
                <a:lnTo>
                  <a:pt x="1754" y="3118"/>
                </a:lnTo>
                <a:lnTo>
                  <a:pt x="1754" y="3121"/>
                </a:lnTo>
                <a:lnTo>
                  <a:pt x="1754" y="3124"/>
                </a:lnTo>
                <a:lnTo>
                  <a:pt x="1753" y="3127"/>
                </a:lnTo>
                <a:lnTo>
                  <a:pt x="1748" y="3142"/>
                </a:lnTo>
                <a:lnTo>
                  <a:pt x="1744" y="3158"/>
                </a:lnTo>
                <a:lnTo>
                  <a:pt x="1742" y="3172"/>
                </a:lnTo>
                <a:lnTo>
                  <a:pt x="1742" y="3181"/>
                </a:lnTo>
                <a:lnTo>
                  <a:pt x="1750" y="3189"/>
                </a:lnTo>
                <a:lnTo>
                  <a:pt x="1765" y="3196"/>
                </a:lnTo>
                <a:lnTo>
                  <a:pt x="1785" y="3201"/>
                </a:lnTo>
                <a:lnTo>
                  <a:pt x="1809" y="3204"/>
                </a:lnTo>
                <a:lnTo>
                  <a:pt x="1838" y="3206"/>
                </a:lnTo>
                <a:lnTo>
                  <a:pt x="1851" y="3205"/>
                </a:lnTo>
                <a:lnTo>
                  <a:pt x="1860" y="3205"/>
                </a:lnTo>
                <a:lnTo>
                  <a:pt x="1863" y="3205"/>
                </a:lnTo>
                <a:lnTo>
                  <a:pt x="1864" y="3205"/>
                </a:lnTo>
                <a:lnTo>
                  <a:pt x="1867" y="3205"/>
                </a:lnTo>
                <a:lnTo>
                  <a:pt x="1869" y="3205"/>
                </a:lnTo>
                <a:lnTo>
                  <a:pt x="1870" y="3206"/>
                </a:lnTo>
                <a:lnTo>
                  <a:pt x="1894" y="3212"/>
                </a:lnTo>
                <a:lnTo>
                  <a:pt x="1920" y="3217"/>
                </a:lnTo>
                <a:lnTo>
                  <a:pt x="1947" y="3221"/>
                </a:lnTo>
                <a:lnTo>
                  <a:pt x="1975" y="3223"/>
                </a:lnTo>
                <a:lnTo>
                  <a:pt x="2000" y="3225"/>
                </a:lnTo>
                <a:lnTo>
                  <a:pt x="2022" y="3225"/>
                </a:lnTo>
                <a:lnTo>
                  <a:pt x="2038" y="3226"/>
                </a:lnTo>
                <a:lnTo>
                  <a:pt x="2045" y="3226"/>
                </a:lnTo>
                <a:lnTo>
                  <a:pt x="2050" y="3226"/>
                </a:lnTo>
                <a:lnTo>
                  <a:pt x="2053" y="3226"/>
                </a:lnTo>
                <a:lnTo>
                  <a:pt x="2055" y="3224"/>
                </a:lnTo>
                <a:lnTo>
                  <a:pt x="2056" y="3223"/>
                </a:lnTo>
                <a:lnTo>
                  <a:pt x="2057" y="3222"/>
                </a:lnTo>
                <a:lnTo>
                  <a:pt x="2057" y="3222"/>
                </a:lnTo>
                <a:lnTo>
                  <a:pt x="2053" y="3217"/>
                </a:lnTo>
                <a:lnTo>
                  <a:pt x="2045" y="3212"/>
                </a:lnTo>
                <a:lnTo>
                  <a:pt x="2032" y="3206"/>
                </a:lnTo>
                <a:lnTo>
                  <a:pt x="2015" y="3200"/>
                </a:lnTo>
                <a:lnTo>
                  <a:pt x="1999" y="3194"/>
                </a:lnTo>
                <a:lnTo>
                  <a:pt x="1961" y="3175"/>
                </a:lnTo>
                <a:lnTo>
                  <a:pt x="1927" y="3151"/>
                </a:lnTo>
                <a:lnTo>
                  <a:pt x="1900" y="3125"/>
                </a:lnTo>
                <a:lnTo>
                  <a:pt x="1878" y="3095"/>
                </a:lnTo>
                <a:lnTo>
                  <a:pt x="1860" y="3063"/>
                </a:lnTo>
                <a:lnTo>
                  <a:pt x="1848" y="3027"/>
                </a:lnTo>
                <a:lnTo>
                  <a:pt x="1840" y="2988"/>
                </a:lnTo>
                <a:lnTo>
                  <a:pt x="1837" y="2956"/>
                </a:lnTo>
                <a:lnTo>
                  <a:pt x="1837" y="2922"/>
                </a:lnTo>
                <a:lnTo>
                  <a:pt x="1838" y="2884"/>
                </a:lnTo>
                <a:lnTo>
                  <a:pt x="1840" y="2845"/>
                </a:lnTo>
                <a:lnTo>
                  <a:pt x="1843" y="2804"/>
                </a:lnTo>
                <a:lnTo>
                  <a:pt x="1846" y="2760"/>
                </a:lnTo>
                <a:lnTo>
                  <a:pt x="1849" y="2716"/>
                </a:lnTo>
                <a:lnTo>
                  <a:pt x="1850" y="2674"/>
                </a:lnTo>
                <a:lnTo>
                  <a:pt x="1849" y="2632"/>
                </a:lnTo>
                <a:lnTo>
                  <a:pt x="1846" y="2595"/>
                </a:lnTo>
                <a:lnTo>
                  <a:pt x="1839" y="2562"/>
                </a:lnTo>
                <a:lnTo>
                  <a:pt x="1832" y="2534"/>
                </a:lnTo>
                <a:lnTo>
                  <a:pt x="1822" y="2509"/>
                </a:lnTo>
                <a:lnTo>
                  <a:pt x="1812" y="2487"/>
                </a:lnTo>
                <a:lnTo>
                  <a:pt x="1801" y="2468"/>
                </a:lnTo>
                <a:lnTo>
                  <a:pt x="1791" y="2450"/>
                </a:lnTo>
                <a:lnTo>
                  <a:pt x="1781" y="2434"/>
                </a:lnTo>
                <a:lnTo>
                  <a:pt x="1765" y="2411"/>
                </a:lnTo>
                <a:lnTo>
                  <a:pt x="1753" y="2387"/>
                </a:lnTo>
                <a:lnTo>
                  <a:pt x="1746" y="2366"/>
                </a:lnTo>
                <a:lnTo>
                  <a:pt x="1741" y="2340"/>
                </a:lnTo>
                <a:lnTo>
                  <a:pt x="1736" y="2312"/>
                </a:lnTo>
                <a:lnTo>
                  <a:pt x="1734" y="2282"/>
                </a:lnTo>
                <a:lnTo>
                  <a:pt x="1732" y="2252"/>
                </a:lnTo>
                <a:lnTo>
                  <a:pt x="1732" y="2222"/>
                </a:lnTo>
                <a:lnTo>
                  <a:pt x="1733" y="2196"/>
                </a:lnTo>
                <a:lnTo>
                  <a:pt x="1735" y="2172"/>
                </a:lnTo>
                <a:lnTo>
                  <a:pt x="1738" y="2155"/>
                </a:lnTo>
                <a:lnTo>
                  <a:pt x="1741" y="2134"/>
                </a:lnTo>
                <a:lnTo>
                  <a:pt x="1744" y="2113"/>
                </a:lnTo>
                <a:lnTo>
                  <a:pt x="1747" y="2093"/>
                </a:lnTo>
                <a:lnTo>
                  <a:pt x="1749" y="2079"/>
                </a:lnTo>
                <a:lnTo>
                  <a:pt x="1751" y="2067"/>
                </a:lnTo>
                <a:lnTo>
                  <a:pt x="1752" y="2060"/>
                </a:lnTo>
                <a:lnTo>
                  <a:pt x="1756" y="2011"/>
                </a:lnTo>
                <a:lnTo>
                  <a:pt x="1757" y="1966"/>
                </a:lnTo>
                <a:lnTo>
                  <a:pt x="1756" y="1925"/>
                </a:lnTo>
                <a:lnTo>
                  <a:pt x="1752" y="1888"/>
                </a:lnTo>
                <a:lnTo>
                  <a:pt x="1748" y="1856"/>
                </a:lnTo>
                <a:lnTo>
                  <a:pt x="1743" y="1829"/>
                </a:lnTo>
                <a:lnTo>
                  <a:pt x="1738" y="1807"/>
                </a:lnTo>
                <a:lnTo>
                  <a:pt x="1733" y="1791"/>
                </a:lnTo>
                <a:lnTo>
                  <a:pt x="1727" y="1770"/>
                </a:lnTo>
                <a:lnTo>
                  <a:pt x="1720" y="1746"/>
                </a:lnTo>
                <a:lnTo>
                  <a:pt x="1710" y="1720"/>
                </a:lnTo>
                <a:lnTo>
                  <a:pt x="1701" y="1693"/>
                </a:lnTo>
                <a:lnTo>
                  <a:pt x="1690" y="1665"/>
                </a:lnTo>
                <a:close/>
                <a:moveTo>
                  <a:pt x="991" y="1646"/>
                </a:moveTo>
                <a:lnTo>
                  <a:pt x="991" y="1647"/>
                </a:lnTo>
                <a:lnTo>
                  <a:pt x="990" y="1648"/>
                </a:lnTo>
                <a:lnTo>
                  <a:pt x="990" y="1648"/>
                </a:lnTo>
                <a:lnTo>
                  <a:pt x="973" y="1702"/>
                </a:lnTo>
                <a:lnTo>
                  <a:pt x="959" y="1751"/>
                </a:lnTo>
                <a:lnTo>
                  <a:pt x="948" y="1797"/>
                </a:lnTo>
                <a:lnTo>
                  <a:pt x="941" y="1838"/>
                </a:lnTo>
                <a:lnTo>
                  <a:pt x="934" y="1877"/>
                </a:lnTo>
                <a:lnTo>
                  <a:pt x="931" y="1912"/>
                </a:lnTo>
                <a:lnTo>
                  <a:pt x="930" y="1945"/>
                </a:lnTo>
                <a:lnTo>
                  <a:pt x="931" y="1975"/>
                </a:lnTo>
                <a:lnTo>
                  <a:pt x="933" y="2003"/>
                </a:lnTo>
                <a:lnTo>
                  <a:pt x="936" y="2029"/>
                </a:lnTo>
                <a:lnTo>
                  <a:pt x="942" y="2054"/>
                </a:lnTo>
                <a:lnTo>
                  <a:pt x="948" y="2079"/>
                </a:lnTo>
                <a:lnTo>
                  <a:pt x="954" y="2102"/>
                </a:lnTo>
                <a:lnTo>
                  <a:pt x="962" y="2126"/>
                </a:lnTo>
                <a:lnTo>
                  <a:pt x="970" y="2148"/>
                </a:lnTo>
                <a:lnTo>
                  <a:pt x="976" y="2166"/>
                </a:lnTo>
                <a:lnTo>
                  <a:pt x="980" y="2187"/>
                </a:lnTo>
                <a:lnTo>
                  <a:pt x="985" y="2212"/>
                </a:lnTo>
                <a:lnTo>
                  <a:pt x="987" y="2239"/>
                </a:lnTo>
                <a:lnTo>
                  <a:pt x="989" y="2268"/>
                </a:lnTo>
                <a:lnTo>
                  <a:pt x="990" y="2297"/>
                </a:lnTo>
                <a:lnTo>
                  <a:pt x="990" y="2319"/>
                </a:lnTo>
                <a:lnTo>
                  <a:pt x="991" y="2341"/>
                </a:lnTo>
                <a:lnTo>
                  <a:pt x="992" y="2360"/>
                </a:lnTo>
                <a:lnTo>
                  <a:pt x="994" y="2375"/>
                </a:lnTo>
                <a:lnTo>
                  <a:pt x="999" y="2405"/>
                </a:lnTo>
                <a:lnTo>
                  <a:pt x="1006" y="2441"/>
                </a:lnTo>
                <a:lnTo>
                  <a:pt x="1012" y="2480"/>
                </a:lnTo>
                <a:lnTo>
                  <a:pt x="1019" y="2520"/>
                </a:lnTo>
                <a:lnTo>
                  <a:pt x="1027" y="2562"/>
                </a:lnTo>
                <a:lnTo>
                  <a:pt x="1035" y="2602"/>
                </a:lnTo>
                <a:lnTo>
                  <a:pt x="1042" y="2641"/>
                </a:lnTo>
                <a:lnTo>
                  <a:pt x="1051" y="2675"/>
                </a:lnTo>
                <a:lnTo>
                  <a:pt x="1057" y="2703"/>
                </a:lnTo>
                <a:lnTo>
                  <a:pt x="1071" y="2749"/>
                </a:lnTo>
                <a:lnTo>
                  <a:pt x="1084" y="2789"/>
                </a:lnTo>
                <a:lnTo>
                  <a:pt x="1098" y="2825"/>
                </a:lnTo>
                <a:lnTo>
                  <a:pt x="1111" y="2857"/>
                </a:lnTo>
                <a:lnTo>
                  <a:pt x="1124" y="2886"/>
                </a:lnTo>
                <a:lnTo>
                  <a:pt x="1137" y="2914"/>
                </a:lnTo>
                <a:lnTo>
                  <a:pt x="1146" y="2940"/>
                </a:lnTo>
                <a:lnTo>
                  <a:pt x="1154" y="2964"/>
                </a:lnTo>
                <a:lnTo>
                  <a:pt x="1160" y="2987"/>
                </a:lnTo>
                <a:lnTo>
                  <a:pt x="1161" y="3010"/>
                </a:lnTo>
                <a:lnTo>
                  <a:pt x="1158" y="3032"/>
                </a:lnTo>
                <a:lnTo>
                  <a:pt x="1150" y="3054"/>
                </a:lnTo>
                <a:lnTo>
                  <a:pt x="1145" y="3063"/>
                </a:lnTo>
                <a:lnTo>
                  <a:pt x="1137" y="3073"/>
                </a:lnTo>
                <a:lnTo>
                  <a:pt x="1126" y="3084"/>
                </a:lnTo>
                <a:lnTo>
                  <a:pt x="1115" y="3095"/>
                </a:lnTo>
                <a:lnTo>
                  <a:pt x="1104" y="3105"/>
                </a:lnTo>
                <a:lnTo>
                  <a:pt x="1095" y="3113"/>
                </a:lnTo>
                <a:lnTo>
                  <a:pt x="1082" y="3130"/>
                </a:lnTo>
                <a:lnTo>
                  <a:pt x="1066" y="3144"/>
                </a:lnTo>
                <a:lnTo>
                  <a:pt x="1050" y="3154"/>
                </a:lnTo>
                <a:lnTo>
                  <a:pt x="1032" y="3162"/>
                </a:lnTo>
                <a:lnTo>
                  <a:pt x="1015" y="3168"/>
                </a:lnTo>
                <a:lnTo>
                  <a:pt x="998" y="3173"/>
                </a:lnTo>
                <a:lnTo>
                  <a:pt x="984" y="3176"/>
                </a:lnTo>
                <a:lnTo>
                  <a:pt x="972" y="3177"/>
                </a:lnTo>
                <a:lnTo>
                  <a:pt x="964" y="3178"/>
                </a:lnTo>
                <a:lnTo>
                  <a:pt x="949" y="3185"/>
                </a:lnTo>
                <a:lnTo>
                  <a:pt x="938" y="3191"/>
                </a:lnTo>
                <a:lnTo>
                  <a:pt x="932" y="3196"/>
                </a:lnTo>
                <a:lnTo>
                  <a:pt x="928" y="3200"/>
                </a:lnTo>
                <a:lnTo>
                  <a:pt x="926" y="3202"/>
                </a:lnTo>
                <a:lnTo>
                  <a:pt x="926" y="3203"/>
                </a:lnTo>
                <a:lnTo>
                  <a:pt x="926" y="3203"/>
                </a:lnTo>
                <a:lnTo>
                  <a:pt x="927" y="3203"/>
                </a:lnTo>
                <a:lnTo>
                  <a:pt x="929" y="3204"/>
                </a:lnTo>
                <a:lnTo>
                  <a:pt x="930" y="3205"/>
                </a:lnTo>
                <a:lnTo>
                  <a:pt x="931" y="3205"/>
                </a:lnTo>
                <a:lnTo>
                  <a:pt x="933" y="3206"/>
                </a:lnTo>
                <a:lnTo>
                  <a:pt x="938" y="3207"/>
                </a:lnTo>
                <a:lnTo>
                  <a:pt x="946" y="3208"/>
                </a:lnTo>
                <a:lnTo>
                  <a:pt x="957" y="3209"/>
                </a:lnTo>
                <a:lnTo>
                  <a:pt x="973" y="3209"/>
                </a:lnTo>
                <a:lnTo>
                  <a:pt x="995" y="3209"/>
                </a:lnTo>
                <a:lnTo>
                  <a:pt x="1017" y="3208"/>
                </a:lnTo>
                <a:lnTo>
                  <a:pt x="1040" y="3206"/>
                </a:lnTo>
                <a:lnTo>
                  <a:pt x="1061" y="3205"/>
                </a:lnTo>
                <a:lnTo>
                  <a:pt x="1079" y="3203"/>
                </a:lnTo>
                <a:lnTo>
                  <a:pt x="1095" y="3201"/>
                </a:lnTo>
                <a:lnTo>
                  <a:pt x="1104" y="3200"/>
                </a:lnTo>
                <a:lnTo>
                  <a:pt x="1122" y="3191"/>
                </a:lnTo>
                <a:lnTo>
                  <a:pt x="1146" y="3186"/>
                </a:lnTo>
                <a:lnTo>
                  <a:pt x="1175" y="3182"/>
                </a:lnTo>
                <a:lnTo>
                  <a:pt x="1210" y="3181"/>
                </a:lnTo>
                <a:lnTo>
                  <a:pt x="1230" y="3181"/>
                </a:lnTo>
                <a:lnTo>
                  <a:pt x="1248" y="3182"/>
                </a:lnTo>
                <a:lnTo>
                  <a:pt x="1264" y="3183"/>
                </a:lnTo>
                <a:lnTo>
                  <a:pt x="1276" y="3184"/>
                </a:lnTo>
                <a:lnTo>
                  <a:pt x="1285" y="3185"/>
                </a:lnTo>
                <a:lnTo>
                  <a:pt x="1288" y="3185"/>
                </a:lnTo>
                <a:lnTo>
                  <a:pt x="1299" y="3184"/>
                </a:lnTo>
                <a:lnTo>
                  <a:pt x="1305" y="3182"/>
                </a:lnTo>
                <a:lnTo>
                  <a:pt x="1310" y="3179"/>
                </a:lnTo>
                <a:lnTo>
                  <a:pt x="1312" y="3176"/>
                </a:lnTo>
                <a:lnTo>
                  <a:pt x="1316" y="3165"/>
                </a:lnTo>
                <a:lnTo>
                  <a:pt x="1318" y="3152"/>
                </a:lnTo>
                <a:lnTo>
                  <a:pt x="1317" y="3137"/>
                </a:lnTo>
                <a:lnTo>
                  <a:pt x="1315" y="3123"/>
                </a:lnTo>
                <a:lnTo>
                  <a:pt x="1312" y="3110"/>
                </a:lnTo>
                <a:lnTo>
                  <a:pt x="1309" y="3102"/>
                </a:lnTo>
                <a:lnTo>
                  <a:pt x="1304" y="3087"/>
                </a:lnTo>
                <a:lnTo>
                  <a:pt x="1299" y="3064"/>
                </a:lnTo>
                <a:lnTo>
                  <a:pt x="1292" y="3037"/>
                </a:lnTo>
                <a:lnTo>
                  <a:pt x="1286" y="3008"/>
                </a:lnTo>
                <a:lnTo>
                  <a:pt x="1278" y="2977"/>
                </a:lnTo>
                <a:lnTo>
                  <a:pt x="1272" y="2944"/>
                </a:lnTo>
                <a:lnTo>
                  <a:pt x="1267" y="2912"/>
                </a:lnTo>
                <a:lnTo>
                  <a:pt x="1261" y="2880"/>
                </a:lnTo>
                <a:lnTo>
                  <a:pt x="1259" y="2849"/>
                </a:lnTo>
                <a:lnTo>
                  <a:pt x="1259" y="2820"/>
                </a:lnTo>
                <a:lnTo>
                  <a:pt x="1260" y="2794"/>
                </a:lnTo>
                <a:lnTo>
                  <a:pt x="1266" y="2770"/>
                </a:lnTo>
                <a:lnTo>
                  <a:pt x="1273" y="2740"/>
                </a:lnTo>
                <a:lnTo>
                  <a:pt x="1279" y="2707"/>
                </a:lnTo>
                <a:lnTo>
                  <a:pt x="1283" y="2672"/>
                </a:lnTo>
                <a:lnTo>
                  <a:pt x="1286" y="2636"/>
                </a:lnTo>
                <a:lnTo>
                  <a:pt x="1288" y="2601"/>
                </a:lnTo>
                <a:lnTo>
                  <a:pt x="1288" y="2569"/>
                </a:lnTo>
                <a:lnTo>
                  <a:pt x="1286" y="2542"/>
                </a:lnTo>
                <a:lnTo>
                  <a:pt x="1283" y="2519"/>
                </a:lnTo>
                <a:lnTo>
                  <a:pt x="1280" y="2504"/>
                </a:lnTo>
                <a:lnTo>
                  <a:pt x="1274" y="2486"/>
                </a:lnTo>
                <a:lnTo>
                  <a:pt x="1267" y="2467"/>
                </a:lnTo>
                <a:lnTo>
                  <a:pt x="1258" y="2447"/>
                </a:lnTo>
                <a:lnTo>
                  <a:pt x="1249" y="2427"/>
                </a:lnTo>
                <a:lnTo>
                  <a:pt x="1239" y="2409"/>
                </a:lnTo>
                <a:lnTo>
                  <a:pt x="1229" y="2391"/>
                </a:lnTo>
                <a:lnTo>
                  <a:pt x="1221" y="2374"/>
                </a:lnTo>
                <a:lnTo>
                  <a:pt x="1212" y="2361"/>
                </a:lnTo>
                <a:lnTo>
                  <a:pt x="1206" y="2350"/>
                </a:lnTo>
                <a:lnTo>
                  <a:pt x="1202" y="2343"/>
                </a:lnTo>
                <a:lnTo>
                  <a:pt x="1201" y="2340"/>
                </a:lnTo>
                <a:lnTo>
                  <a:pt x="1199" y="2337"/>
                </a:lnTo>
                <a:lnTo>
                  <a:pt x="1199" y="2334"/>
                </a:lnTo>
                <a:lnTo>
                  <a:pt x="1199" y="2330"/>
                </a:lnTo>
                <a:lnTo>
                  <a:pt x="1199" y="2327"/>
                </a:lnTo>
                <a:lnTo>
                  <a:pt x="1213" y="2292"/>
                </a:lnTo>
                <a:lnTo>
                  <a:pt x="1228" y="2256"/>
                </a:lnTo>
                <a:lnTo>
                  <a:pt x="1240" y="2218"/>
                </a:lnTo>
                <a:lnTo>
                  <a:pt x="1254" y="2178"/>
                </a:lnTo>
                <a:lnTo>
                  <a:pt x="1267" y="2138"/>
                </a:lnTo>
                <a:lnTo>
                  <a:pt x="1278" y="2098"/>
                </a:lnTo>
                <a:lnTo>
                  <a:pt x="1289" y="2057"/>
                </a:lnTo>
                <a:lnTo>
                  <a:pt x="1299" y="2020"/>
                </a:lnTo>
                <a:lnTo>
                  <a:pt x="1309" y="1984"/>
                </a:lnTo>
                <a:lnTo>
                  <a:pt x="1316" y="1950"/>
                </a:lnTo>
                <a:lnTo>
                  <a:pt x="1323" y="1920"/>
                </a:lnTo>
                <a:lnTo>
                  <a:pt x="1330" y="1895"/>
                </a:lnTo>
                <a:lnTo>
                  <a:pt x="1334" y="1875"/>
                </a:lnTo>
                <a:lnTo>
                  <a:pt x="1337" y="1860"/>
                </a:lnTo>
                <a:lnTo>
                  <a:pt x="991" y="1646"/>
                </a:lnTo>
                <a:close/>
                <a:moveTo>
                  <a:pt x="1072" y="1458"/>
                </a:moveTo>
                <a:lnTo>
                  <a:pt x="1063" y="1477"/>
                </a:lnTo>
                <a:lnTo>
                  <a:pt x="1055" y="1497"/>
                </a:lnTo>
                <a:lnTo>
                  <a:pt x="1280" y="1497"/>
                </a:lnTo>
                <a:lnTo>
                  <a:pt x="1285" y="1497"/>
                </a:lnTo>
                <a:lnTo>
                  <a:pt x="1289" y="1499"/>
                </a:lnTo>
                <a:lnTo>
                  <a:pt x="1292" y="1501"/>
                </a:lnTo>
                <a:lnTo>
                  <a:pt x="1294" y="1505"/>
                </a:lnTo>
                <a:lnTo>
                  <a:pt x="1295" y="1509"/>
                </a:lnTo>
                <a:lnTo>
                  <a:pt x="1296" y="1513"/>
                </a:lnTo>
                <a:lnTo>
                  <a:pt x="1295" y="1517"/>
                </a:lnTo>
                <a:lnTo>
                  <a:pt x="1294" y="1520"/>
                </a:lnTo>
                <a:lnTo>
                  <a:pt x="1292" y="1523"/>
                </a:lnTo>
                <a:lnTo>
                  <a:pt x="1289" y="1526"/>
                </a:lnTo>
                <a:lnTo>
                  <a:pt x="1285" y="1527"/>
                </a:lnTo>
                <a:lnTo>
                  <a:pt x="1280" y="1528"/>
                </a:lnTo>
                <a:lnTo>
                  <a:pt x="1042" y="1528"/>
                </a:lnTo>
                <a:lnTo>
                  <a:pt x="1028" y="1561"/>
                </a:lnTo>
                <a:lnTo>
                  <a:pt x="1252" y="1561"/>
                </a:lnTo>
                <a:lnTo>
                  <a:pt x="1256" y="1562"/>
                </a:lnTo>
                <a:lnTo>
                  <a:pt x="1260" y="1564"/>
                </a:lnTo>
                <a:lnTo>
                  <a:pt x="1265" y="1567"/>
                </a:lnTo>
                <a:lnTo>
                  <a:pt x="1267" y="1571"/>
                </a:lnTo>
                <a:lnTo>
                  <a:pt x="1268" y="1576"/>
                </a:lnTo>
                <a:lnTo>
                  <a:pt x="1267" y="1580"/>
                </a:lnTo>
                <a:lnTo>
                  <a:pt x="1265" y="1583"/>
                </a:lnTo>
                <a:lnTo>
                  <a:pt x="1262" y="1586"/>
                </a:lnTo>
                <a:lnTo>
                  <a:pt x="1259" y="1589"/>
                </a:lnTo>
                <a:lnTo>
                  <a:pt x="1256" y="1591"/>
                </a:lnTo>
                <a:lnTo>
                  <a:pt x="1252" y="1591"/>
                </a:lnTo>
                <a:lnTo>
                  <a:pt x="1014" y="1591"/>
                </a:lnTo>
                <a:lnTo>
                  <a:pt x="1009" y="1605"/>
                </a:lnTo>
                <a:lnTo>
                  <a:pt x="1003" y="1617"/>
                </a:lnTo>
                <a:lnTo>
                  <a:pt x="1352" y="1833"/>
                </a:lnTo>
                <a:lnTo>
                  <a:pt x="1679" y="1636"/>
                </a:lnTo>
                <a:lnTo>
                  <a:pt x="1669" y="1612"/>
                </a:lnTo>
                <a:lnTo>
                  <a:pt x="1660" y="1590"/>
                </a:lnTo>
                <a:lnTo>
                  <a:pt x="1652" y="1569"/>
                </a:lnTo>
                <a:lnTo>
                  <a:pt x="1644" y="1551"/>
                </a:lnTo>
                <a:lnTo>
                  <a:pt x="1638" y="1536"/>
                </a:lnTo>
                <a:lnTo>
                  <a:pt x="1633" y="1524"/>
                </a:lnTo>
                <a:lnTo>
                  <a:pt x="1630" y="1516"/>
                </a:lnTo>
                <a:lnTo>
                  <a:pt x="1628" y="1514"/>
                </a:lnTo>
                <a:lnTo>
                  <a:pt x="1624" y="1505"/>
                </a:lnTo>
                <a:lnTo>
                  <a:pt x="1620" y="1492"/>
                </a:lnTo>
                <a:lnTo>
                  <a:pt x="1616" y="1477"/>
                </a:lnTo>
                <a:lnTo>
                  <a:pt x="1611" y="1458"/>
                </a:lnTo>
                <a:lnTo>
                  <a:pt x="1072" y="1458"/>
                </a:lnTo>
                <a:close/>
                <a:moveTo>
                  <a:pt x="1735" y="1073"/>
                </a:moveTo>
                <a:lnTo>
                  <a:pt x="1704" y="1090"/>
                </a:lnTo>
                <a:lnTo>
                  <a:pt x="1674" y="1102"/>
                </a:lnTo>
                <a:lnTo>
                  <a:pt x="1645" y="1112"/>
                </a:lnTo>
                <a:lnTo>
                  <a:pt x="1619" y="1119"/>
                </a:lnTo>
                <a:lnTo>
                  <a:pt x="1597" y="1124"/>
                </a:lnTo>
                <a:lnTo>
                  <a:pt x="1579" y="1127"/>
                </a:lnTo>
                <a:lnTo>
                  <a:pt x="1568" y="1128"/>
                </a:lnTo>
                <a:lnTo>
                  <a:pt x="1530" y="1160"/>
                </a:lnTo>
                <a:lnTo>
                  <a:pt x="1491" y="1186"/>
                </a:lnTo>
                <a:lnTo>
                  <a:pt x="1452" y="1207"/>
                </a:lnTo>
                <a:lnTo>
                  <a:pt x="1414" y="1224"/>
                </a:lnTo>
                <a:lnTo>
                  <a:pt x="1375" y="1236"/>
                </a:lnTo>
                <a:lnTo>
                  <a:pt x="1337" y="1245"/>
                </a:lnTo>
                <a:lnTo>
                  <a:pt x="1300" y="1251"/>
                </a:lnTo>
                <a:lnTo>
                  <a:pt x="1266" y="1254"/>
                </a:lnTo>
                <a:lnTo>
                  <a:pt x="1233" y="1255"/>
                </a:lnTo>
                <a:lnTo>
                  <a:pt x="1197" y="1254"/>
                </a:lnTo>
                <a:lnTo>
                  <a:pt x="1166" y="1252"/>
                </a:lnTo>
                <a:lnTo>
                  <a:pt x="1141" y="1247"/>
                </a:lnTo>
                <a:lnTo>
                  <a:pt x="1120" y="1244"/>
                </a:lnTo>
                <a:lnTo>
                  <a:pt x="1117" y="1258"/>
                </a:lnTo>
                <a:lnTo>
                  <a:pt x="1114" y="1274"/>
                </a:lnTo>
                <a:lnTo>
                  <a:pt x="1109" y="1295"/>
                </a:lnTo>
                <a:lnTo>
                  <a:pt x="1109" y="1297"/>
                </a:lnTo>
                <a:lnTo>
                  <a:pt x="1108" y="1299"/>
                </a:lnTo>
                <a:lnTo>
                  <a:pt x="1107" y="1300"/>
                </a:lnTo>
                <a:lnTo>
                  <a:pt x="1106" y="1306"/>
                </a:lnTo>
                <a:lnTo>
                  <a:pt x="1106" y="1310"/>
                </a:lnTo>
                <a:lnTo>
                  <a:pt x="1104" y="1320"/>
                </a:lnTo>
                <a:lnTo>
                  <a:pt x="1096" y="1364"/>
                </a:lnTo>
                <a:lnTo>
                  <a:pt x="1087" y="1411"/>
                </a:lnTo>
                <a:lnTo>
                  <a:pt x="1085" y="1416"/>
                </a:lnTo>
                <a:lnTo>
                  <a:pt x="1084" y="1421"/>
                </a:lnTo>
                <a:lnTo>
                  <a:pt x="1083" y="1425"/>
                </a:lnTo>
                <a:lnTo>
                  <a:pt x="1083" y="1426"/>
                </a:lnTo>
                <a:lnTo>
                  <a:pt x="1083" y="1427"/>
                </a:lnTo>
                <a:lnTo>
                  <a:pt x="1605" y="1427"/>
                </a:lnTo>
                <a:lnTo>
                  <a:pt x="1601" y="1400"/>
                </a:lnTo>
                <a:lnTo>
                  <a:pt x="1599" y="1371"/>
                </a:lnTo>
                <a:lnTo>
                  <a:pt x="1599" y="1342"/>
                </a:lnTo>
                <a:lnTo>
                  <a:pt x="1601" y="1312"/>
                </a:lnTo>
                <a:lnTo>
                  <a:pt x="1605" y="1283"/>
                </a:lnTo>
                <a:lnTo>
                  <a:pt x="1614" y="1256"/>
                </a:lnTo>
                <a:lnTo>
                  <a:pt x="1626" y="1227"/>
                </a:lnTo>
                <a:lnTo>
                  <a:pt x="1643" y="1198"/>
                </a:lnTo>
                <a:lnTo>
                  <a:pt x="1663" y="1167"/>
                </a:lnTo>
                <a:lnTo>
                  <a:pt x="1686" y="1136"/>
                </a:lnTo>
                <a:lnTo>
                  <a:pt x="1710" y="1104"/>
                </a:lnTo>
                <a:lnTo>
                  <a:pt x="1735" y="1073"/>
                </a:lnTo>
                <a:close/>
                <a:moveTo>
                  <a:pt x="1742" y="719"/>
                </a:moveTo>
                <a:lnTo>
                  <a:pt x="1748" y="722"/>
                </a:lnTo>
                <a:lnTo>
                  <a:pt x="1752" y="728"/>
                </a:lnTo>
                <a:lnTo>
                  <a:pt x="1753" y="731"/>
                </a:lnTo>
                <a:lnTo>
                  <a:pt x="1755" y="738"/>
                </a:lnTo>
                <a:lnTo>
                  <a:pt x="1757" y="750"/>
                </a:lnTo>
                <a:lnTo>
                  <a:pt x="1761" y="763"/>
                </a:lnTo>
                <a:lnTo>
                  <a:pt x="1763" y="781"/>
                </a:lnTo>
                <a:lnTo>
                  <a:pt x="1765" y="801"/>
                </a:lnTo>
                <a:lnTo>
                  <a:pt x="1766" y="822"/>
                </a:lnTo>
                <a:lnTo>
                  <a:pt x="1765" y="845"/>
                </a:lnTo>
                <a:lnTo>
                  <a:pt x="1762" y="868"/>
                </a:lnTo>
                <a:lnTo>
                  <a:pt x="1756" y="892"/>
                </a:lnTo>
                <a:lnTo>
                  <a:pt x="1748" y="916"/>
                </a:lnTo>
                <a:lnTo>
                  <a:pt x="1736" y="940"/>
                </a:lnTo>
                <a:lnTo>
                  <a:pt x="1721" y="961"/>
                </a:lnTo>
                <a:lnTo>
                  <a:pt x="1701" y="982"/>
                </a:lnTo>
                <a:lnTo>
                  <a:pt x="1676" y="1000"/>
                </a:lnTo>
                <a:lnTo>
                  <a:pt x="1674" y="1001"/>
                </a:lnTo>
                <a:lnTo>
                  <a:pt x="1670" y="1002"/>
                </a:lnTo>
                <a:lnTo>
                  <a:pt x="1667" y="1002"/>
                </a:lnTo>
                <a:lnTo>
                  <a:pt x="1663" y="1002"/>
                </a:lnTo>
                <a:lnTo>
                  <a:pt x="1660" y="1000"/>
                </a:lnTo>
                <a:lnTo>
                  <a:pt x="1657" y="998"/>
                </a:lnTo>
                <a:lnTo>
                  <a:pt x="1655" y="995"/>
                </a:lnTo>
                <a:lnTo>
                  <a:pt x="1652" y="987"/>
                </a:lnTo>
                <a:lnTo>
                  <a:pt x="1654" y="979"/>
                </a:lnTo>
                <a:lnTo>
                  <a:pt x="1659" y="974"/>
                </a:lnTo>
                <a:lnTo>
                  <a:pt x="1682" y="957"/>
                </a:lnTo>
                <a:lnTo>
                  <a:pt x="1700" y="938"/>
                </a:lnTo>
                <a:lnTo>
                  <a:pt x="1713" y="918"/>
                </a:lnTo>
                <a:lnTo>
                  <a:pt x="1723" y="896"/>
                </a:lnTo>
                <a:lnTo>
                  <a:pt x="1729" y="873"/>
                </a:lnTo>
                <a:lnTo>
                  <a:pt x="1733" y="851"/>
                </a:lnTo>
                <a:lnTo>
                  <a:pt x="1735" y="830"/>
                </a:lnTo>
                <a:lnTo>
                  <a:pt x="1735" y="809"/>
                </a:lnTo>
                <a:lnTo>
                  <a:pt x="1733" y="789"/>
                </a:lnTo>
                <a:lnTo>
                  <a:pt x="1731" y="773"/>
                </a:lnTo>
                <a:lnTo>
                  <a:pt x="1728" y="758"/>
                </a:lnTo>
                <a:lnTo>
                  <a:pt x="1726" y="748"/>
                </a:lnTo>
                <a:lnTo>
                  <a:pt x="1724" y="741"/>
                </a:lnTo>
                <a:lnTo>
                  <a:pt x="1723" y="737"/>
                </a:lnTo>
                <a:lnTo>
                  <a:pt x="1723" y="730"/>
                </a:lnTo>
                <a:lnTo>
                  <a:pt x="1727" y="723"/>
                </a:lnTo>
                <a:lnTo>
                  <a:pt x="1733" y="719"/>
                </a:lnTo>
                <a:lnTo>
                  <a:pt x="1742" y="719"/>
                </a:lnTo>
                <a:close/>
                <a:moveTo>
                  <a:pt x="956" y="674"/>
                </a:moveTo>
                <a:lnTo>
                  <a:pt x="983" y="676"/>
                </a:lnTo>
                <a:lnTo>
                  <a:pt x="1007" y="680"/>
                </a:lnTo>
                <a:lnTo>
                  <a:pt x="1028" y="688"/>
                </a:lnTo>
                <a:lnTo>
                  <a:pt x="1048" y="696"/>
                </a:lnTo>
                <a:lnTo>
                  <a:pt x="1064" y="704"/>
                </a:lnTo>
                <a:lnTo>
                  <a:pt x="1079" y="714"/>
                </a:lnTo>
                <a:lnTo>
                  <a:pt x="1089" y="721"/>
                </a:lnTo>
                <a:lnTo>
                  <a:pt x="1098" y="728"/>
                </a:lnTo>
                <a:lnTo>
                  <a:pt x="1103" y="732"/>
                </a:lnTo>
                <a:lnTo>
                  <a:pt x="1105" y="734"/>
                </a:lnTo>
                <a:lnTo>
                  <a:pt x="1109" y="742"/>
                </a:lnTo>
                <a:lnTo>
                  <a:pt x="1109" y="750"/>
                </a:lnTo>
                <a:lnTo>
                  <a:pt x="1105" y="756"/>
                </a:lnTo>
                <a:lnTo>
                  <a:pt x="1102" y="758"/>
                </a:lnTo>
                <a:lnTo>
                  <a:pt x="1098" y="760"/>
                </a:lnTo>
                <a:lnTo>
                  <a:pt x="1095" y="760"/>
                </a:lnTo>
                <a:lnTo>
                  <a:pt x="1091" y="760"/>
                </a:lnTo>
                <a:lnTo>
                  <a:pt x="1086" y="758"/>
                </a:lnTo>
                <a:lnTo>
                  <a:pt x="1083" y="756"/>
                </a:lnTo>
                <a:lnTo>
                  <a:pt x="1080" y="753"/>
                </a:lnTo>
                <a:lnTo>
                  <a:pt x="1075" y="749"/>
                </a:lnTo>
                <a:lnTo>
                  <a:pt x="1066" y="742"/>
                </a:lnTo>
                <a:lnTo>
                  <a:pt x="1055" y="734"/>
                </a:lnTo>
                <a:lnTo>
                  <a:pt x="1041" y="726"/>
                </a:lnTo>
                <a:lnTo>
                  <a:pt x="1024" y="718"/>
                </a:lnTo>
                <a:lnTo>
                  <a:pt x="1006" y="712"/>
                </a:lnTo>
                <a:lnTo>
                  <a:pt x="985" y="706"/>
                </a:lnTo>
                <a:lnTo>
                  <a:pt x="962" y="704"/>
                </a:lnTo>
                <a:lnTo>
                  <a:pt x="936" y="704"/>
                </a:lnTo>
                <a:lnTo>
                  <a:pt x="909" y="709"/>
                </a:lnTo>
                <a:lnTo>
                  <a:pt x="880" y="719"/>
                </a:lnTo>
                <a:lnTo>
                  <a:pt x="849" y="732"/>
                </a:lnTo>
                <a:lnTo>
                  <a:pt x="818" y="753"/>
                </a:lnTo>
                <a:lnTo>
                  <a:pt x="811" y="756"/>
                </a:lnTo>
                <a:lnTo>
                  <a:pt x="802" y="755"/>
                </a:lnTo>
                <a:lnTo>
                  <a:pt x="796" y="750"/>
                </a:lnTo>
                <a:lnTo>
                  <a:pt x="794" y="743"/>
                </a:lnTo>
                <a:lnTo>
                  <a:pt x="795" y="734"/>
                </a:lnTo>
                <a:lnTo>
                  <a:pt x="800" y="728"/>
                </a:lnTo>
                <a:lnTo>
                  <a:pt x="834" y="706"/>
                </a:lnTo>
                <a:lnTo>
                  <a:pt x="867" y="691"/>
                </a:lnTo>
                <a:lnTo>
                  <a:pt x="899" y="680"/>
                </a:lnTo>
                <a:lnTo>
                  <a:pt x="928" y="675"/>
                </a:lnTo>
                <a:lnTo>
                  <a:pt x="956" y="674"/>
                </a:lnTo>
                <a:close/>
                <a:moveTo>
                  <a:pt x="1446" y="30"/>
                </a:moveTo>
                <a:lnTo>
                  <a:pt x="1443" y="30"/>
                </a:lnTo>
                <a:lnTo>
                  <a:pt x="1436" y="31"/>
                </a:lnTo>
                <a:lnTo>
                  <a:pt x="1426" y="32"/>
                </a:lnTo>
                <a:lnTo>
                  <a:pt x="1415" y="34"/>
                </a:lnTo>
                <a:lnTo>
                  <a:pt x="1400" y="37"/>
                </a:lnTo>
                <a:lnTo>
                  <a:pt x="1385" y="40"/>
                </a:lnTo>
                <a:lnTo>
                  <a:pt x="1368" y="45"/>
                </a:lnTo>
                <a:lnTo>
                  <a:pt x="1353" y="51"/>
                </a:lnTo>
                <a:lnTo>
                  <a:pt x="1337" y="59"/>
                </a:lnTo>
                <a:lnTo>
                  <a:pt x="1321" y="70"/>
                </a:lnTo>
                <a:lnTo>
                  <a:pt x="1308" y="82"/>
                </a:lnTo>
                <a:lnTo>
                  <a:pt x="1296" y="97"/>
                </a:lnTo>
                <a:lnTo>
                  <a:pt x="1288" y="114"/>
                </a:lnTo>
                <a:lnTo>
                  <a:pt x="1281" y="135"/>
                </a:lnTo>
                <a:lnTo>
                  <a:pt x="1279" y="158"/>
                </a:lnTo>
                <a:lnTo>
                  <a:pt x="1280" y="163"/>
                </a:lnTo>
                <a:lnTo>
                  <a:pt x="1280" y="173"/>
                </a:lnTo>
                <a:lnTo>
                  <a:pt x="1281" y="187"/>
                </a:lnTo>
                <a:lnTo>
                  <a:pt x="1282" y="203"/>
                </a:lnTo>
                <a:lnTo>
                  <a:pt x="1285" y="217"/>
                </a:lnTo>
                <a:lnTo>
                  <a:pt x="1286" y="229"/>
                </a:lnTo>
                <a:lnTo>
                  <a:pt x="1286" y="238"/>
                </a:lnTo>
                <a:lnTo>
                  <a:pt x="1287" y="242"/>
                </a:lnTo>
                <a:lnTo>
                  <a:pt x="1286" y="245"/>
                </a:lnTo>
                <a:lnTo>
                  <a:pt x="1285" y="249"/>
                </a:lnTo>
                <a:lnTo>
                  <a:pt x="1282" y="252"/>
                </a:lnTo>
                <a:lnTo>
                  <a:pt x="1279" y="255"/>
                </a:lnTo>
                <a:lnTo>
                  <a:pt x="1276" y="257"/>
                </a:lnTo>
                <a:lnTo>
                  <a:pt x="1272" y="257"/>
                </a:lnTo>
                <a:lnTo>
                  <a:pt x="1269" y="257"/>
                </a:lnTo>
                <a:lnTo>
                  <a:pt x="1265" y="256"/>
                </a:lnTo>
                <a:lnTo>
                  <a:pt x="1262" y="255"/>
                </a:lnTo>
                <a:lnTo>
                  <a:pt x="1260" y="255"/>
                </a:lnTo>
                <a:lnTo>
                  <a:pt x="1258" y="254"/>
                </a:lnTo>
                <a:lnTo>
                  <a:pt x="1258" y="269"/>
                </a:lnTo>
                <a:lnTo>
                  <a:pt x="1259" y="285"/>
                </a:lnTo>
                <a:lnTo>
                  <a:pt x="1261" y="301"/>
                </a:lnTo>
                <a:lnTo>
                  <a:pt x="1266" y="314"/>
                </a:lnTo>
                <a:lnTo>
                  <a:pt x="1270" y="327"/>
                </a:lnTo>
                <a:lnTo>
                  <a:pt x="1276" y="335"/>
                </a:lnTo>
                <a:lnTo>
                  <a:pt x="1282" y="339"/>
                </a:lnTo>
                <a:lnTo>
                  <a:pt x="1287" y="340"/>
                </a:lnTo>
                <a:lnTo>
                  <a:pt x="1290" y="342"/>
                </a:lnTo>
                <a:lnTo>
                  <a:pt x="1292" y="345"/>
                </a:lnTo>
                <a:lnTo>
                  <a:pt x="1294" y="349"/>
                </a:lnTo>
                <a:lnTo>
                  <a:pt x="1295" y="352"/>
                </a:lnTo>
                <a:lnTo>
                  <a:pt x="1297" y="368"/>
                </a:lnTo>
                <a:lnTo>
                  <a:pt x="1301" y="385"/>
                </a:lnTo>
                <a:lnTo>
                  <a:pt x="1307" y="402"/>
                </a:lnTo>
                <a:lnTo>
                  <a:pt x="1313" y="417"/>
                </a:lnTo>
                <a:lnTo>
                  <a:pt x="1319" y="430"/>
                </a:lnTo>
                <a:lnTo>
                  <a:pt x="1328" y="437"/>
                </a:lnTo>
                <a:lnTo>
                  <a:pt x="1331" y="439"/>
                </a:lnTo>
                <a:lnTo>
                  <a:pt x="1333" y="442"/>
                </a:lnTo>
                <a:lnTo>
                  <a:pt x="1335" y="445"/>
                </a:lnTo>
                <a:lnTo>
                  <a:pt x="1335" y="449"/>
                </a:lnTo>
                <a:lnTo>
                  <a:pt x="1337" y="527"/>
                </a:lnTo>
                <a:lnTo>
                  <a:pt x="1336" y="531"/>
                </a:lnTo>
                <a:lnTo>
                  <a:pt x="1335" y="535"/>
                </a:lnTo>
                <a:lnTo>
                  <a:pt x="1333" y="538"/>
                </a:lnTo>
                <a:lnTo>
                  <a:pt x="1330" y="540"/>
                </a:lnTo>
                <a:lnTo>
                  <a:pt x="1252" y="585"/>
                </a:lnTo>
                <a:lnTo>
                  <a:pt x="1249" y="587"/>
                </a:lnTo>
                <a:lnTo>
                  <a:pt x="1245" y="587"/>
                </a:lnTo>
                <a:lnTo>
                  <a:pt x="1240" y="587"/>
                </a:lnTo>
                <a:lnTo>
                  <a:pt x="1236" y="585"/>
                </a:lnTo>
                <a:lnTo>
                  <a:pt x="1234" y="584"/>
                </a:lnTo>
                <a:lnTo>
                  <a:pt x="1227" y="580"/>
                </a:lnTo>
                <a:lnTo>
                  <a:pt x="1214" y="576"/>
                </a:lnTo>
                <a:lnTo>
                  <a:pt x="1199" y="569"/>
                </a:lnTo>
                <a:lnTo>
                  <a:pt x="1180" y="563"/>
                </a:lnTo>
                <a:lnTo>
                  <a:pt x="1158" y="559"/>
                </a:lnTo>
                <a:lnTo>
                  <a:pt x="1132" y="555"/>
                </a:lnTo>
                <a:lnTo>
                  <a:pt x="1106" y="554"/>
                </a:lnTo>
                <a:lnTo>
                  <a:pt x="1070" y="557"/>
                </a:lnTo>
                <a:lnTo>
                  <a:pt x="1035" y="565"/>
                </a:lnTo>
                <a:lnTo>
                  <a:pt x="1002" y="579"/>
                </a:lnTo>
                <a:lnTo>
                  <a:pt x="971" y="599"/>
                </a:lnTo>
                <a:lnTo>
                  <a:pt x="943" y="622"/>
                </a:lnTo>
                <a:lnTo>
                  <a:pt x="940" y="625"/>
                </a:lnTo>
                <a:lnTo>
                  <a:pt x="935" y="627"/>
                </a:lnTo>
                <a:lnTo>
                  <a:pt x="931" y="628"/>
                </a:lnTo>
                <a:lnTo>
                  <a:pt x="908" y="628"/>
                </a:lnTo>
                <a:lnTo>
                  <a:pt x="882" y="629"/>
                </a:lnTo>
                <a:lnTo>
                  <a:pt x="855" y="632"/>
                </a:lnTo>
                <a:lnTo>
                  <a:pt x="826" y="635"/>
                </a:lnTo>
                <a:lnTo>
                  <a:pt x="798" y="640"/>
                </a:lnTo>
                <a:lnTo>
                  <a:pt x="771" y="646"/>
                </a:lnTo>
                <a:lnTo>
                  <a:pt x="744" y="654"/>
                </a:lnTo>
                <a:lnTo>
                  <a:pt x="720" y="664"/>
                </a:lnTo>
                <a:lnTo>
                  <a:pt x="699" y="675"/>
                </a:lnTo>
                <a:lnTo>
                  <a:pt x="683" y="689"/>
                </a:lnTo>
                <a:lnTo>
                  <a:pt x="669" y="704"/>
                </a:lnTo>
                <a:lnTo>
                  <a:pt x="664" y="709"/>
                </a:lnTo>
                <a:lnTo>
                  <a:pt x="657" y="712"/>
                </a:lnTo>
                <a:lnTo>
                  <a:pt x="650" y="710"/>
                </a:lnTo>
                <a:lnTo>
                  <a:pt x="647" y="709"/>
                </a:lnTo>
                <a:lnTo>
                  <a:pt x="640" y="705"/>
                </a:lnTo>
                <a:lnTo>
                  <a:pt x="627" y="700"/>
                </a:lnTo>
                <a:lnTo>
                  <a:pt x="610" y="693"/>
                </a:lnTo>
                <a:lnTo>
                  <a:pt x="588" y="685"/>
                </a:lnTo>
                <a:lnTo>
                  <a:pt x="561" y="676"/>
                </a:lnTo>
                <a:lnTo>
                  <a:pt x="531" y="666"/>
                </a:lnTo>
                <a:lnTo>
                  <a:pt x="495" y="657"/>
                </a:lnTo>
                <a:lnTo>
                  <a:pt x="455" y="646"/>
                </a:lnTo>
                <a:lnTo>
                  <a:pt x="411" y="637"/>
                </a:lnTo>
                <a:lnTo>
                  <a:pt x="363" y="628"/>
                </a:lnTo>
                <a:lnTo>
                  <a:pt x="310" y="619"/>
                </a:lnTo>
                <a:lnTo>
                  <a:pt x="293" y="615"/>
                </a:lnTo>
                <a:lnTo>
                  <a:pt x="273" y="608"/>
                </a:lnTo>
                <a:lnTo>
                  <a:pt x="253" y="599"/>
                </a:lnTo>
                <a:lnTo>
                  <a:pt x="234" y="587"/>
                </a:lnTo>
                <a:lnTo>
                  <a:pt x="216" y="575"/>
                </a:lnTo>
                <a:lnTo>
                  <a:pt x="202" y="560"/>
                </a:lnTo>
                <a:lnTo>
                  <a:pt x="201" y="558"/>
                </a:lnTo>
                <a:lnTo>
                  <a:pt x="200" y="556"/>
                </a:lnTo>
                <a:lnTo>
                  <a:pt x="199" y="554"/>
                </a:lnTo>
                <a:lnTo>
                  <a:pt x="199" y="551"/>
                </a:lnTo>
                <a:lnTo>
                  <a:pt x="197" y="544"/>
                </a:lnTo>
                <a:lnTo>
                  <a:pt x="193" y="532"/>
                </a:lnTo>
                <a:lnTo>
                  <a:pt x="188" y="520"/>
                </a:lnTo>
                <a:lnTo>
                  <a:pt x="181" y="506"/>
                </a:lnTo>
                <a:lnTo>
                  <a:pt x="173" y="493"/>
                </a:lnTo>
                <a:lnTo>
                  <a:pt x="164" y="482"/>
                </a:lnTo>
                <a:lnTo>
                  <a:pt x="151" y="475"/>
                </a:lnTo>
                <a:lnTo>
                  <a:pt x="137" y="472"/>
                </a:lnTo>
                <a:lnTo>
                  <a:pt x="127" y="474"/>
                </a:lnTo>
                <a:lnTo>
                  <a:pt x="114" y="478"/>
                </a:lnTo>
                <a:lnTo>
                  <a:pt x="104" y="484"/>
                </a:lnTo>
                <a:lnTo>
                  <a:pt x="91" y="495"/>
                </a:lnTo>
                <a:lnTo>
                  <a:pt x="79" y="508"/>
                </a:lnTo>
                <a:lnTo>
                  <a:pt x="66" y="525"/>
                </a:lnTo>
                <a:lnTo>
                  <a:pt x="54" y="541"/>
                </a:lnTo>
                <a:lnTo>
                  <a:pt x="44" y="560"/>
                </a:lnTo>
                <a:lnTo>
                  <a:pt x="37" y="579"/>
                </a:lnTo>
                <a:lnTo>
                  <a:pt x="31" y="596"/>
                </a:lnTo>
                <a:lnTo>
                  <a:pt x="30" y="613"/>
                </a:lnTo>
                <a:lnTo>
                  <a:pt x="35" y="627"/>
                </a:lnTo>
                <a:lnTo>
                  <a:pt x="42" y="637"/>
                </a:lnTo>
                <a:lnTo>
                  <a:pt x="44" y="638"/>
                </a:lnTo>
                <a:lnTo>
                  <a:pt x="49" y="642"/>
                </a:lnTo>
                <a:lnTo>
                  <a:pt x="59" y="647"/>
                </a:lnTo>
                <a:lnTo>
                  <a:pt x="71" y="652"/>
                </a:lnTo>
                <a:lnTo>
                  <a:pt x="85" y="658"/>
                </a:lnTo>
                <a:lnTo>
                  <a:pt x="102" y="661"/>
                </a:lnTo>
                <a:lnTo>
                  <a:pt x="119" y="663"/>
                </a:lnTo>
                <a:lnTo>
                  <a:pt x="143" y="660"/>
                </a:lnTo>
                <a:lnTo>
                  <a:pt x="165" y="651"/>
                </a:lnTo>
                <a:lnTo>
                  <a:pt x="168" y="650"/>
                </a:lnTo>
                <a:lnTo>
                  <a:pt x="171" y="650"/>
                </a:lnTo>
                <a:lnTo>
                  <a:pt x="173" y="650"/>
                </a:lnTo>
                <a:lnTo>
                  <a:pt x="177" y="651"/>
                </a:lnTo>
                <a:lnTo>
                  <a:pt x="187" y="653"/>
                </a:lnTo>
                <a:lnTo>
                  <a:pt x="200" y="658"/>
                </a:lnTo>
                <a:lnTo>
                  <a:pt x="218" y="666"/>
                </a:lnTo>
                <a:lnTo>
                  <a:pt x="238" y="678"/>
                </a:lnTo>
                <a:lnTo>
                  <a:pt x="260" y="695"/>
                </a:lnTo>
                <a:lnTo>
                  <a:pt x="262" y="697"/>
                </a:lnTo>
                <a:lnTo>
                  <a:pt x="268" y="702"/>
                </a:lnTo>
                <a:lnTo>
                  <a:pt x="278" y="710"/>
                </a:lnTo>
                <a:lnTo>
                  <a:pt x="290" y="721"/>
                </a:lnTo>
                <a:lnTo>
                  <a:pt x="306" y="733"/>
                </a:lnTo>
                <a:lnTo>
                  <a:pt x="325" y="747"/>
                </a:lnTo>
                <a:lnTo>
                  <a:pt x="347" y="761"/>
                </a:lnTo>
                <a:lnTo>
                  <a:pt x="371" y="776"/>
                </a:lnTo>
                <a:lnTo>
                  <a:pt x="397" y="791"/>
                </a:lnTo>
                <a:lnTo>
                  <a:pt x="426" y="806"/>
                </a:lnTo>
                <a:lnTo>
                  <a:pt x="456" y="819"/>
                </a:lnTo>
                <a:lnTo>
                  <a:pt x="489" y="831"/>
                </a:lnTo>
                <a:lnTo>
                  <a:pt x="523" y="841"/>
                </a:lnTo>
                <a:lnTo>
                  <a:pt x="559" y="849"/>
                </a:lnTo>
                <a:lnTo>
                  <a:pt x="596" y="854"/>
                </a:lnTo>
                <a:lnTo>
                  <a:pt x="633" y="856"/>
                </a:lnTo>
                <a:lnTo>
                  <a:pt x="660" y="856"/>
                </a:lnTo>
                <a:lnTo>
                  <a:pt x="663" y="856"/>
                </a:lnTo>
                <a:lnTo>
                  <a:pt x="666" y="856"/>
                </a:lnTo>
                <a:lnTo>
                  <a:pt x="668" y="857"/>
                </a:lnTo>
                <a:lnTo>
                  <a:pt x="677" y="860"/>
                </a:lnTo>
                <a:lnTo>
                  <a:pt x="692" y="864"/>
                </a:lnTo>
                <a:lnTo>
                  <a:pt x="713" y="870"/>
                </a:lnTo>
                <a:lnTo>
                  <a:pt x="740" y="877"/>
                </a:lnTo>
                <a:lnTo>
                  <a:pt x="772" y="886"/>
                </a:lnTo>
                <a:lnTo>
                  <a:pt x="809" y="896"/>
                </a:lnTo>
                <a:lnTo>
                  <a:pt x="832" y="901"/>
                </a:lnTo>
                <a:lnTo>
                  <a:pt x="859" y="905"/>
                </a:lnTo>
                <a:lnTo>
                  <a:pt x="889" y="907"/>
                </a:lnTo>
                <a:lnTo>
                  <a:pt x="922" y="904"/>
                </a:lnTo>
                <a:lnTo>
                  <a:pt x="952" y="897"/>
                </a:lnTo>
                <a:lnTo>
                  <a:pt x="979" y="886"/>
                </a:lnTo>
                <a:lnTo>
                  <a:pt x="1003" y="869"/>
                </a:lnTo>
                <a:lnTo>
                  <a:pt x="1026" y="847"/>
                </a:lnTo>
                <a:lnTo>
                  <a:pt x="1029" y="844"/>
                </a:lnTo>
                <a:lnTo>
                  <a:pt x="1033" y="842"/>
                </a:lnTo>
                <a:lnTo>
                  <a:pt x="1037" y="842"/>
                </a:lnTo>
                <a:lnTo>
                  <a:pt x="1042" y="843"/>
                </a:lnTo>
                <a:lnTo>
                  <a:pt x="1045" y="844"/>
                </a:lnTo>
                <a:lnTo>
                  <a:pt x="1049" y="847"/>
                </a:lnTo>
                <a:lnTo>
                  <a:pt x="1051" y="850"/>
                </a:lnTo>
                <a:lnTo>
                  <a:pt x="1052" y="854"/>
                </a:lnTo>
                <a:lnTo>
                  <a:pt x="1053" y="858"/>
                </a:lnTo>
                <a:lnTo>
                  <a:pt x="1053" y="861"/>
                </a:lnTo>
                <a:lnTo>
                  <a:pt x="1054" y="872"/>
                </a:lnTo>
                <a:lnTo>
                  <a:pt x="1056" y="889"/>
                </a:lnTo>
                <a:lnTo>
                  <a:pt x="1060" y="911"/>
                </a:lnTo>
                <a:lnTo>
                  <a:pt x="1066" y="936"/>
                </a:lnTo>
                <a:lnTo>
                  <a:pt x="1076" y="964"/>
                </a:lnTo>
                <a:lnTo>
                  <a:pt x="1088" y="996"/>
                </a:lnTo>
                <a:lnTo>
                  <a:pt x="1107" y="1029"/>
                </a:lnTo>
                <a:lnTo>
                  <a:pt x="1150" y="1001"/>
                </a:lnTo>
                <a:lnTo>
                  <a:pt x="1194" y="979"/>
                </a:lnTo>
                <a:lnTo>
                  <a:pt x="1238" y="963"/>
                </a:lnTo>
                <a:lnTo>
                  <a:pt x="1282" y="952"/>
                </a:lnTo>
                <a:lnTo>
                  <a:pt x="1324" y="945"/>
                </a:lnTo>
                <a:lnTo>
                  <a:pt x="1364" y="941"/>
                </a:lnTo>
                <a:lnTo>
                  <a:pt x="1402" y="940"/>
                </a:lnTo>
                <a:lnTo>
                  <a:pt x="1436" y="941"/>
                </a:lnTo>
                <a:lnTo>
                  <a:pt x="1465" y="943"/>
                </a:lnTo>
                <a:lnTo>
                  <a:pt x="1490" y="947"/>
                </a:lnTo>
                <a:lnTo>
                  <a:pt x="1510" y="950"/>
                </a:lnTo>
                <a:lnTo>
                  <a:pt x="1512" y="913"/>
                </a:lnTo>
                <a:lnTo>
                  <a:pt x="1517" y="879"/>
                </a:lnTo>
                <a:lnTo>
                  <a:pt x="1525" y="851"/>
                </a:lnTo>
                <a:lnTo>
                  <a:pt x="1532" y="828"/>
                </a:lnTo>
                <a:lnTo>
                  <a:pt x="1541" y="808"/>
                </a:lnTo>
                <a:lnTo>
                  <a:pt x="1551" y="791"/>
                </a:lnTo>
                <a:lnTo>
                  <a:pt x="1559" y="779"/>
                </a:lnTo>
                <a:lnTo>
                  <a:pt x="1568" y="770"/>
                </a:lnTo>
                <a:lnTo>
                  <a:pt x="1574" y="762"/>
                </a:lnTo>
                <a:lnTo>
                  <a:pt x="1579" y="758"/>
                </a:lnTo>
                <a:lnTo>
                  <a:pt x="1581" y="757"/>
                </a:lnTo>
                <a:lnTo>
                  <a:pt x="1589" y="754"/>
                </a:lnTo>
                <a:lnTo>
                  <a:pt x="1596" y="755"/>
                </a:lnTo>
                <a:lnTo>
                  <a:pt x="1602" y="760"/>
                </a:lnTo>
                <a:lnTo>
                  <a:pt x="1605" y="767"/>
                </a:lnTo>
                <a:lnTo>
                  <a:pt x="1603" y="776"/>
                </a:lnTo>
                <a:lnTo>
                  <a:pt x="1599" y="782"/>
                </a:lnTo>
                <a:lnTo>
                  <a:pt x="1597" y="783"/>
                </a:lnTo>
                <a:lnTo>
                  <a:pt x="1593" y="787"/>
                </a:lnTo>
                <a:lnTo>
                  <a:pt x="1588" y="793"/>
                </a:lnTo>
                <a:lnTo>
                  <a:pt x="1580" y="803"/>
                </a:lnTo>
                <a:lnTo>
                  <a:pt x="1573" y="815"/>
                </a:lnTo>
                <a:lnTo>
                  <a:pt x="1565" y="831"/>
                </a:lnTo>
                <a:lnTo>
                  <a:pt x="1557" y="850"/>
                </a:lnTo>
                <a:lnTo>
                  <a:pt x="1551" y="873"/>
                </a:lnTo>
                <a:lnTo>
                  <a:pt x="1545" y="900"/>
                </a:lnTo>
                <a:lnTo>
                  <a:pt x="1541" y="932"/>
                </a:lnTo>
                <a:lnTo>
                  <a:pt x="1540" y="969"/>
                </a:lnTo>
                <a:lnTo>
                  <a:pt x="1539" y="973"/>
                </a:lnTo>
                <a:lnTo>
                  <a:pt x="1538" y="976"/>
                </a:lnTo>
                <a:lnTo>
                  <a:pt x="1536" y="979"/>
                </a:lnTo>
                <a:lnTo>
                  <a:pt x="1534" y="981"/>
                </a:lnTo>
                <a:lnTo>
                  <a:pt x="1531" y="983"/>
                </a:lnTo>
                <a:lnTo>
                  <a:pt x="1528" y="984"/>
                </a:lnTo>
                <a:lnTo>
                  <a:pt x="1524" y="984"/>
                </a:lnTo>
                <a:lnTo>
                  <a:pt x="1520" y="983"/>
                </a:lnTo>
                <a:lnTo>
                  <a:pt x="1517" y="982"/>
                </a:lnTo>
                <a:lnTo>
                  <a:pt x="1508" y="981"/>
                </a:lnTo>
                <a:lnTo>
                  <a:pt x="1493" y="978"/>
                </a:lnTo>
                <a:lnTo>
                  <a:pt x="1475" y="975"/>
                </a:lnTo>
                <a:lnTo>
                  <a:pt x="1452" y="973"/>
                </a:lnTo>
                <a:lnTo>
                  <a:pt x="1425" y="971"/>
                </a:lnTo>
                <a:lnTo>
                  <a:pt x="1396" y="970"/>
                </a:lnTo>
                <a:lnTo>
                  <a:pt x="1364" y="971"/>
                </a:lnTo>
                <a:lnTo>
                  <a:pt x="1330" y="974"/>
                </a:lnTo>
                <a:lnTo>
                  <a:pt x="1294" y="980"/>
                </a:lnTo>
                <a:lnTo>
                  <a:pt x="1257" y="988"/>
                </a:lnTo>
                <a:lnTo>
                  <a:pt x="1220" y="1001"/>
                </a:lnTo>
                <a:lnTo>
                  <a:pt x="1183" y="1016"/>
                </a:lnTo>
                <a:lnTo>
                  <a:pt x="1146" y="1037"/>
                </a:lnTo>
                <a:lnTo>
                  <a:pt x="1110" y="1063"/>
                </a:lnTo>
                <a:lnTo>
                  <a:pt x="1107" y="1065"/>
                </a:lnTo>
                <a:lnTo>
                  <a:pt x="1104" y="1066"/>
                </a:lnTo>
                <a:lnTo>
                  <a:pt x="1101" y="1066"/>
                </a:lnTo>
                <a:lnTo>
                  <a:pt x="1097" y="1065"/>
                </a:lnTo>
                <a:lnTo>
                  <a:pt x="1093" y="1064"/>
                </a:lnTo>
                <a:lnTo>
                  <a:pt x="1089" y="1061"/>
                </a:lnTo>
                <a:lnTo>
                  <a:pt x="944" y="1063"/>
                </a:lnTo>
                <a:lnTo>
                  <a:pt x="941" y="1063"/>
                </a:lnTo>
                <a:lnTo>
                  <a:pt x="937" y="1062"/>
                </a:lnTo>
                <a:lnTo>
                  <a:pt x="934" y="1060"/>
                </a:lnTo>
                <a:lnTo>
                  <a:pt x="932" y="1058"/>
                </a:lnTo>
                <a:lnTo>
                  <a:pt x="923" y="1048"/>
                </a:lnTo>
                <a:lnTo>
                  <a:pt x="912" y="1039"/>
                </a:lnTo>
                <a:lnTo>
                  <a:pt x="901" y="1031"/>
                </a:lnTo>
                <a:lnTo>
                  <a:pt x="888" y="1023"/>
                </a:lnTo>
                <a:lnTo>
                  <a:pt x="877" y="1017"/>
                </a:lnTo>
                <a:lnTo>
                  <a:pt x="867" y="1015"/>
                </a:lnTo>
                <a:lnTo>
                  <a:pt x="865" y="1016"/>
                </a:lnTo>
                <a:lnTo>
                  <a:pt x="863" y="1016"/>
                </a:lnTo>
                <a:lnTo>
                  <a:pt x="861" y="1017"/>
                </a:lnTo>
                <a:lnTo>
                  <a:pt x="859" y="1019"/>
                </a:lnTo>
                <a:lnTo>
                  <a:pt x="857" y="1023"/>
                </a:lnTo>
                <a:lnTo>
                  <a:pt x="855" y="1026"/>
                </a:lnTo>
                <a:lnTo>
                  <a:pt x="851" y="1028"/>
                </a:lnTo>
                <a:lnTo>
                  <a:pt x="848" y="1030"/>
                </a:lnTo>
                <a:lnTo>
                  <a:pt x="832" y="1037"/>
                </a:lnTo>
                <a:lnTo>
                  <a:pt x="816" y="1045"/>
                </a:lnTo>
                <a:lnTo>
                  <a:pt x="801" y="1055"/>
                </a:lnTo>
                <a:lnTo>
                  <a:pt x="789" y="1063"/>
                </a:lnTo>
                <a:lnTo>
                  <a:pt x="780" y="1072"/>
                </a:lnTo>
                <a:lnTo>
                  <a:pt x="776" y="1080"/>
                </a:lnTo>
                <a:lnTo>
                  <a:pt x="776" y="1081"/>
                </a:lnTo>
                <a:lnTo>
                  <a:pt x="778" y="1083"/>
                </a:lnTo>
                <a:lnTo>
                  <a:pt x="780" y="1085"/>
                </a:lnTo>
                <a:lnTo>
                  <a:pt x="781" y="1087"/>
                </a:lnTo>
                <a:lnTo>
                  <a:pt x="786" y="1091"/>
                </a:lnTo>
                <a:lnTo>
                  <a:pt x="787" y="1097"/>
                </a:lnTo>
                <a:lnTo>
                  <a:pt x="786" y="1104"/>
                </a:lnTo>
                <a:lnTo>
                  <a:pt x="785" y="1108"/>
                </a:lnTo>
                <a:lnTo>
                  <a:pt x="784" y="1115"/>
                </a:lnTo>
                <a:lnTo>
                  <a:pt x="784" y="1122"/>
                </a:lnTo>
                <a:lnTo>
                  <a:pt x="786" y="1129"/>
                </a:lnTo>
                <a:lnTo>
                  <a:pt x="794" y="1134"/>
                </a:lnTo>
                <a:lnTo>
                  <a:pt x="797" y="1137"/>
                </a:lnTo>
                <a:lnTo>
                  <a:pt x="800" y="1140"/>
                </a:lnTo>
                <a:lnTo>
                  <a:pt x="801" y="1143"/>
                </a:lnTo>
                <a:lnTo>
                  <a:pt x="802" y="1147"/>
                </a:lnTo>
                <a:lnTo>
                  <a:pt x="802" y="1151"/>
                </a:lnTo>
                <a:lnTo>
                  <a:pt x="801" y="1154"/>
                </a:lnTo>
                <a:lnTo>
                  <a:pt x="800" y="1159"/>
                </a:lnTo>
                <a:lnTo>
                  <a:pt x="801" y="1166"/>
                </a:lnTo>
                <a:lnTo>
                  <a:pt x="804" y="1172"/>
                </a:lnTo>
                <a:lnTo>
                  <a:pt x="814" y="1177"/>
                </a:lnTo>
                <a:lnTo>
                  <a:pt x="818" y="1180"/>
                </a:lnTo>
                <a:lnTo>
                  <a:pt x="820" y="1182"/>
                </a:lnTo>
                <a:lnTo>
                  <a:pt x="822" y="1186"/>
                </a:lnTo>
                <a:lnTo>
                  <a:pt x="823" y="1190"/>
                </a:lnTo>
                <a:lnTo>
                  <a:pt x="823" y="1193"/>
                </a:lnTo>
                <a:lnTo>
                  <a:pt x="825" y="1196"/>
                </a:lnTo>
                <a:lnTo>
                  <a:pt x="828" y="1200"/>
                </a:lnTo>
                <a:lnTo>
                  <a:pt x="835" y="1204"/>
                </a:lnTo>
                <a:lnTo>
                  <a:pt x="845" y="1206"/>
                </a:lnTo>
                <a:lnTo>
                  <a:pt x="859" y="1208"/>
                </a:lnTo>
                <a:lnTo>
                  <a:pt x="876" y="1206"/>
                </a:lnTo>
                <a:lnTo>
                  <a:pt x="894" y="1203"/>
                </a:lnTo>
                <a:lnTo>
                  <a:pt x="916" y="1197"/>
                </a:lnTo>
                <a:lnTo>
                  <a:pt x="918" y="1196"/>
                </a:lnTo>
                <a:lnTo>
                  <a:pt x="923" y="1191"/>
                </a:lnTo>
                <a:lnTo>
                  <a:pt x="929" y="1183"/>
                </a:lnTo>
                <a:lnTo>
                  <a:pt x="935" y="1172"/>
                </a:lnTo>
                <a:lnTo>
                  <a:pt x="937" y="1169"/>
                </a:lnTo>
                <a:lnTo>
                  <a:pt x="941" y="1167"/>
                </a:lnTo>
                <a:lnTo>
                  <a:pt x="944" y="1165"/>
                </a:lnTo>
                <a:lnTo>
                  <a:pt x="947" y="1163"/>
                </a:lnTo>
                <a:lnTo>
                  <a:pt x="951" y="1163"/>
                </a:lnTo>
                <a:lnTo>
                  <a:pt x="955" y="1163"/>
                </a:lnTo>
                <a:lnTo>
                  <a:pt x="967" y="1165"/>
                </a:lnTo>
                <a:lnTo>
                  <a:pt x="983" y="1167"/>
                </a:lnTo>
                <a:lnTo>
                  <a:pt x="1001" y="1170"/>
                </a:lnTo>
                <a:lnTo>
                  <a:pt x="1024" y="1175"/>
                </a:lnTo>
                <a:lnTo>
                  <a:pt x="1048" y="1181"/>
                </a:lnTo>
                <a:lnTo>
                  <a:pt x="1072" y="1188"/>
                </a:lnTo>
                <a:lnTo>
                  <a:pt x="1095" y="1198"/>
                </a:lnTo>
                <a:lnTo>
                  <a:pt x="1117" y="1210"/>
                </a:lnTo>
                <a:lnTo>
                  <a:pt x="1118" y="1211"/>
                </a:lnTo>
                <a:lnTo>
                  <a:pt x="1120" y="1212"/>
                </a:lnTo>
                <a:lnTo>
                  <a:pt x="1134" y="1215"/>
                </a:lnTo>
                <a:lnTo>
                  <a:pt x="1151" y="1218"/>
                </a:lnTo>
                <a:lnTo>
                  <a:pt x="1174" y="1222"/>
                </a:lnTo>
                <a:lnTo>
                  <a:pt x="1200" y="1224"/>
                </a:lnTo>
                <a:lnTo>
                  <a:pt x="1228" y="1225"/>
                </a:lnTo>
                <a:lnTo>
                  <a:pt x="1259" y="1225"/>
                </a:lnTo>
                <a:lnTo>
                  <a:pt x="1293" y="1222"/>
                </a:lnTo>
                <a:lnTo>
                  <a:pt x="1328" y="1216"/>
                </a:lnTo>
                <a:lnTo>
                  <a:pt x="1364" y="1208"/>
                </a:lnTo>
                <a:lnTo>
                  <a:pt x="1401" y="1196"/>
                </a:lnTo>
                <a:lnTo>
                  <a:pt x="1439" y="1179"/>
                </a:lnTo>
                <a:lnTo>
                  <a:pt x="1476" y="1159"/>
                </a:lnTo>
                <a:lnTo>
                  <a:pt x="1513" y="1133"/>
                </a:lnTo>
                <a:lnTo>
                  <a:pt x="1550" y="1102"/>
                </a:lnTo>
                <a:lnTo>
                  <a:pt x="1553" y="1101"/>
                </a:lnTo>
                <a:lnTo>
                  <a:pt x="1556" y="1099"/>
                </a:lnTo>
                <a:lnTo>
                  <a:pt x="1559" y="1099"/>
                </a:lnTo>
                <a:lnTo>
                  <a:pt x="1562" y="1098"/>
                </a:lnTo>
                <a:lnTo>
                  <a:pt x="1571" y="1098"/>
                </a:lnTo>
                <a:lnTo>
                  <a:pt x="1582" y="1096"/>
                </a:lnTo>
                <a:lnTo>
                  <a:pt x="1598" y="1093"/>
                </a:lnTo>
                <a:lnTo>
                  <a:pt x="1617" y="1089"/>
                </a:lnTo>
                <a:lnTo>
                  <a:pt x="1638" y="1084"/>
                </a:lnTo>
                <a:lnTo>
                  <a:pt x="1661" y="1075"/>
                </a:lnTo>
                <a:lnTo>
                  <a:pt x="1685" y="1066"/>
                </a:lnTo>
                <a:lnTo>
                  <a:pt x="1710" y="1054"/>
                </a:lnTo>
                <a:lnTo>
                  <a:pt x="1735" y="1039"/>
                </a:lnTo>
                <a:lnTo>
                  <a:pt x="1761" y="1021"/>
                </a:lnTo>
                <a:lnTo>
                  <a:pt x="1785" y="1001"/>
                </a:lnTo>
                <a:lnTo>
                  <a:pt x="1807" y="977"/>
                </a:lnTo>
                <a:lnTo>
                  <a:pt x="1828" y="949"/>
                </a:lnTo>
                <a:lnTo>
                  <a:pt x="1846" y="917"/>
                </a:lnTo>
                <a:lnTo>
                  <a:pt x="1860" y="880"/>
                </a:lnTo>
                <a:lnTo>
                  <a:pt x="1861" y="880"/>
                </a:lnTo>
                <a:lnTo>
                  <a:pt x="1864" y="860"/>
                </a:lnTo>
                <a:lnTo>
                  <a:pt x="1867" y="838"/>
                </a:lnTo>
                <a:lnTo>
                  <a:pt x="1869" y="814"/>
                </a:lnTo>
                <a:lnTo>
                  <a:pt x="1869" y="791"/>
                </a:lnTo>
                <a:lnTo>
                  <a:pt x="1868" y="769"/>
                </a:lnTo>
                <a:lnTo>
                  <a:pt x="1864" y="747"/>
                </a:lnTo>
                <a:lnTo>
                  <a:pt x="1860" y="727"/>
                </a:lnTo>
                <a:lnTo>
                  <a:pt x="1853" y="709"/>
                </a:lnTo>
                <a:lnTo>
                  <a:pt x="1843" y="694"/>
                </a:lnTo>
                <a:lnTo>
                  <a:pt x="1831" y="682"/>
                </a:lnTo>
                <a:lnTo>
                  <a:pt x="1815" y="675"/>
                </a:lnTo>
                <a:lnTo>
                  <a:pt x="1807" y="671"/>
                </a:lnTo>
                <a:lnTo>
                  <a:pt x="1795" y="665"/>
                </a:lnTo>
                <a:lnTo>
                  <a:pt x="1779" y="657"/>
                </a:lnTo>
                <a:lnTo>
                  <a:pt x="1761" y="645"/>
                </a:lnTo>
                <a:lnTo>
                  <a:pt x="1741" y="633"/>
                </a:lnTo>
                <a:lnTo>
                  <a:pt x="1718" y="619"/>
                </a:lnTo>
                <a:lnTo>
                  <a:pt x="1695" y="604"/>
                </a:lnTo>
                <a:lnTo>
                  <a:pt x="1670" y="587"/>
                </a:lnTo>
                <a:lnTo>
                  <a:pt x="1647" y="571"/>
                </a:lnTo>
                <a:lnTo>
                  <a:pt x="1624" y="552"/>
                </a:lnTo>
                <a:lnTo>
                  <a:pt x="1603" y="534"/>
                </a:lnTo>
                <a:lnTo>
                  <a:pt x="1585" y="516"/>
                </a:lnTo>
                <a:lnTo>
                  <a:pt x="1570" y="498"/>
                </a:lnTo>
                <a:lnTo>
                  <a:pt x="1558" y="479"/>
                </a:lnTo>
                <a:lnTo>
                  <a:pt x="1551" y="463"/>
                </a:lnTo>
                <a:lnTo>
                  <a:pt x="1550" y="460"/>
                </a:lnTo>
                <a:lnTo>
                  <a:pt x="1550" y="456"/>
                </a:lnTo>
                <a:lnTo>
                  <a:pt x="1554" y="413"/>
                </a:lnTo>
                <a:lnTo>
                  <a:pt x="1554" y="412"/>
                </a:lnTo>
                <a:lnTo>
                  <a:pt x="1555" y="410"/>
                </a:lnTo>
                <a:lnTo>
                  <a:pt x="1556" y="409"/>
                </a:lnTo>
                <a:lnTo>
                  <a:pt x="1557" y="406"/>
                </a:lnTo>
                <a:lnTo>
                  <a:pt x="1559" y="398"/>
                </a:lnTo>
                <a:lnTo>
                  <a:pt x="1562" y="388"/>
                </a:lnTo>
                <a:lnTo>
                  <a:pt x="1565" y="374"/>
                </a:lnTo>
                <a:lnTo>
                  <a:pt x="1566" y="356"/>
                </a:lnTo>
                <a:lnTo>
                  <a:pt x="1566" y="352"/>
                </a:lnTo>
                <a:lnTo>
                  <a:pt x="1568" y="349"/>
                </a:lnTo>
                <a:lnTo>
                  <a:pt x="1570" y="346"/>
                </a:lnTo>
                <a:lnTo>
                  <a:pt x="1573" y="343"/>
                </a:lnTo>
                <a:lnTo>
                  <a:pt x="1575" y="341"/>
                </a:lnTo>
                <a:lnTo>
                  <a:pt x="1579" y="338"/>
                </a:lnTo>
                <a:lnTo>
                  <a:pt x="1585" y="332"/>
                </a:lnTo>
                <a:lnTo>
                  <a:pt x="1593" y="323"/>
                </a:lnTo>
                <a:lnTo>
                  <a:pt x="1599" y="312"/>
                </a:lnTo>
                <a:lnTo>
                  <a:pt x="1604" y="299"/>
                </a:lnTo>
                <a:lnTo>
                  <a:pt x="1606" y="282"/>
                </a:lnTo>
                <a:lnTo>
                  <a:pt x="1605" y="265"/>
                </a:lnTo>
                <a:lnTo>
                  <a:pt x="1605" y="262"/>
                </a:lnTo>
                <a:lnTo>
                  <a:pt x="1605" y="260"/>
                </a:lnTo>
                <a:lnTo>
                  <a:pt x="1606" y="253"/>
                </a:lnTo>
                <a:lnTo>
                  <a:pt x="1606" y="248"/>
                </a:lnTo>
                <a:lnTo>
                  <a:pt x="1606" y="244"/>
                </a:lnTo>
                <a:lnTo>
                  <a:pt x="1604" y="244"/>
                </a:lnTo>
                <a:lnTo>
                  <a:pt x="1602" y="245"/>
                </a:lnTo>
                <a:lnTo>
                  <a:pt x="1599" y="247"/>
                </a:lnTo>
                <a:lnTo>
                  <a:pt x="1594" y="249"/>
                </a:lnTo>
                <a:lnTo>
                  <a:pt x="1588" y="249"/>
                </a:lnTo>
                <a:lnTo>
                  <a:pt x="1582" y="247"/>
                </a:lnTo>
                <a:lnTo>
                  <a:pt x="1579" y="245"/>
                </a:lnTo>
                <a:lnTo>
                  <a:pt x="1577" y="242"/>
                </a:lnTo>
                <a:lnTo>
                  <a:pt x="1576" y="239"/>
                </a:lnTo>
                <a:lnTo>
                  <a:pt x="1576" y="236"/>
                </a:lnTo>
                <a:lnTo>
                  <a:pt x="1576" y="232"/>
                </a:lnTo>
                <a:lnTo>
                  <a:pt x="1577" y="228"/>
                </a:lnTo>
                <a:lnTo>
                  <a:pt x="1578" y="221"/>
                </a:lnTo>
                <a:lnTo>
                  <a:pt x="1579" y="209"/>
                </a:lnTo>
                <a:lnTo>
                  <a:pt x="1579" y="194"/>
                </a:lnTo>
                <a:lnTo>
                  <a:pt x="1579" y="177"/>
                </a:lnTo>
                <a:lnTo>
                  <a:pt x="1578" y="157"/>
                </a:lnTo>
                <a:lnTo>
                  <a:pt x="1575" y="136"/>
                </a:lnTo>
                <a:lnTo>
                  <a:pt x="1570" y="115"/>
                </a:lnTo>
                <a:lnTo>
                  <a:pt x="1561" y="96"/>
                </a:lnTo>
                <a:lnTo>
                  <a:pt x="1549" y="77"/>
                </a:lnTo>
                <a:lnTo>
                  <a:pt x="1534" y="62"/>
                </a:lnTo>
                <a:lnTo>
                  <a:pt x="1516" y="49"/>
                </a:lnTo>
                <a:lnTo>
                  <a:pt x="1495" y="40"/>
                </a:lnTo>
                <a:lnTo>
                  <a:pt x="1472" y="34"/>
                </a:lnTo>
                <a:lnTo>
                  <a:pt x="1446" y="30"/>
                </a:lnTo>
                <a:close/>
                <a:moveTo>
                  <a:pt x="1447" y="0"/>
                </a:moveTo>
                <a:lnTo>
                  <a:pt x="1447" y="0"/>
                </a:lnTo>
                <a:lnTo>
                  <a:pt x="1480" y="5"/>
                </a:lnTo>
                <a:lnTo>
                  <a:pt x="1508" y="12"/>
                </a:lnTo>
                <a:lnTo>
                  <a:pt x="1533" y="23"/>
                </a:lnTo>
                <a:lnTo>
                  <a:pt x="1555" y="39"/>
                </a:lnTo>
                <a:lnTo>
                  <a:pt x="1574" y="58"/>
                </a:lnTo>
                <a:lnTo>
                  <a:pt x="1589" y="80"/>
                </a:lnTo>
                <a:lnTo>
                  <a:pt x="1599" y="104"/>
                </a:lnTo>
                <a:lnTo>
                  <a:pt x="1605" y="128"/>
                </a:lnTo>
                <a:lnTo>
                  <a:pt x="1610" y="152"/>
                </a:lnTo>
                <a:lnTo>
                  <a:pt x="1611" y="175"/>
                </a:lnTo>
                <a:lnTo>
                  <a:pt x="1611" y="195"/>
                </a:lnTo>
                <a:lnTo>
                  <a:pt x="1610" y="213"/>
                </a:lnTo>
                <a:lnTo>
                  <a:pt x="1621" y="215"/>
                </a:lnTo>
                <a:lnTo>
                  <a:pt x="1631" y="221"/>
                </a:lnTo>
                <a:lnTo>
                  <a:pt x="1636" y="232"/>
                </a:lnTo>
                <a:lnTo>
                  <a:pt x="1638" y="243"/>
                </a:lnTo>
                <a:lnTo>
                  <a:pt x="1638" y="254"/>
                </a:lnTo>
                <a:lnTo>
                  <a:pt x="1637" y="263"/>
                </a:lnTo>
                <a:lnTo>
                  <a:pt x="1638" y="285"/>
                </a:lnTo>
                <a:lnTo>
                  <a:pt x="1635" y="305"/>
                </a:lnTo>
                <a:lnTo>
                  <a:pt x="1628" y="322"/>
                </a:lnTo>
                <a:lnTo>
                  <a:pt x="1621" y="336"/>
                </a:lnTo>
                <a:lnTo>
                  <a:pt x="1612" y="349"/>
                </a:lnTo>
                <a:lnTo>
                  <a:pt x="1603" y="357"/>
                </a:lnTo>
                <a:lnTo>
                  <a:pt x="1597" y="364"/>
                </a:lnTo>
                <a:lnTo>
                  <a:pt x="1595" y="383"/>
                </a:lnTo>
                <a:lnTo>
                  <a:pt x="1592" y="399"/>
                </a:lnTo>
                <a:lnTo>
                  <a:pt x="1588" y="411"/>
                </a:lnTo>
                <a:lnTo>
                  <a:pt x="1585" y="419"/>
                </a:lnTo>
                <a:lnTo>
                  <a:pt x="1581" y="455"/>
                </a:lnTo>
                <a:lnTo>
                  <a:pt x="1590" y="472"/>
                </a:lnTo>
                <a:lnTo>
                  <a:pt x="1603" y="490"/>
                </a:lnTo>
                <a:lnTo>
                  <a:pt x="1620" y="507"/>
                </a:lnTo>
                <a:lnTo>
                  <a:pt x="1641" y="526"/>
                </a:lnTo>
                <a:lnTo>
                  <a:pt x="1664" y="545"/>
                </a:lnTo>
                <a:lnTo>
                  <a:pt x="1689" y="563"/>
                </a:lnTo>
                <a:lnTo>
                  <a:pt x="1716" y="581"/>
                </a:lnTo>
                <a:lnTo>
                  <a:pt x="1742" y="597"/>
                </a:lnTo>
                <a:lnTo>
                  <a:pt x="1766" y="612"/>
                </a:lnTo>
                <a:lnTo>
                  <a:pt x="1789" y="627"/>
                </a:lnTo>
                <a:lnTo>
                  <a:pt x="1810" y="638"/>
                </a:lnTo>
                <a:lnTo>
                  <a:pt x="1828" y="647"/>
                </a:lnTo>
                <a:lnTo>
                  <a:pt x="1847" y="656"/>
                </a:lnTo>
                <a:lnTo>
                  <a:pt x="1862" y="668"/>
                </a:lnTo>
                <a:lnTo>
                  <a:pt x="1875" y="682"/>
                </a:lnTo>
                <a:lnTo>
                  <a:pt x="1884" y="701"/>
                </a:lnTo>
                <a:lnTo>
                  <a:pt x="1892" y="721"/>
                </a:lnTo>
                <a:lnTo>
                  <a:pt x="1897" y="743"/>
                </a:lnTo>
                <a:lnTo>
                  <a:pt x="1899" y="765"/>
                </a:lnTo>
                <a:lnTo>
                  <a:pt x="1900" y="788"/>
                </a:lnTo>
                <a:lnTo>
                  <a:pt x="1900" y="812"/>
                </a:lnTo>
                <a:lnTo>
                  <a:pt x="1899" y="835"/>
                </a:lnTo>
                <a:lnTo>
                  <a:pt x="1896" y="856"/>
                </a:lnTo>
                <a:lnTo>
                  <a:pt x="1894" y="876"/>
                </a:lnTo>
                <a:lnTo>
                  <a:pt x="1891" y="894"/>
                </a:lnTo>
                <a:lnTo>
                  <a:pt x="1887" y="910"/>
                </a:lnTo>
                <a:lnTo>
                  <a:pt x="1885" y="921"/>
                </a:lnTo>
                <a:lnTo>
                  <a:pt x="1883" y="930"/>
                </a:lnTo>
                <a:lnTo>
                  <a:pt x="1882" y="934"/>
                </a:lnTo>
                <a:lnTo>
                  <a:pt x="1876" y="947"/>
                </a:lnTo>
                <a:lnTo>
                  <a:pt x="1865" y="963"/>
                </a:lnTo>
                <a:lnTo>
                  <a:pt x="1852" y="981"/>
                </a:lnTo>
                <a:lnTo>
                  <a:pt x="1836" y="1001"/>
                </a:lnTo>
                <a:lnTo>
                  <a:pt x="1818" y="1024"/>
                </a:lnTo>
                <a:lnTo>
                  <a:pt x="1798" y="1047"/>
                </a:lnTo>
                <a:lnTo>
                  <a:pt x="1775" y="1074"/>
                </a:lnTo>
                <a:lnTo>
                  <a:pt x="1752" y="1101"/>
                </a:lnTo>
                <a:lnTo>
                  <a:pt x="1729" y="1129"/>
                </a:lnTo>
                <a:lnTo>
                  <a:pt x="1707" y="1158"/>
                </a:lnTo>
                <a:lnTo>
                  <a:pt x="1686" y="1186"/>
                </a:lnTo>
                <a:lnTo>
                  <a:pt x="1668" y="1214"/>
                </a:lnTo>
                <a:lnTo>
                  <a:pt x="1654" y="1241"/>
                </a:lnTo>
                <a:lnTo>
                  <a:pt x="1643" y="1266"/>
                </a:lnTo>
                <a:lnTo>
                  <a:pt x="1635" y="1292"/>
                </a:lnTo>
                <a:lnTo>
                  <a:pt x="1631" y="1320"/>
                </a:lnTo>
                <a:lnTo>
                  <a:pt x="1630" y="1349"/>
                </a:lnTo>
                <a:lnTo>
                  <a:pt x="1631" y="1378"/>
                </a:lnTo>
                <a:lnTo>
                  <a:pt x="1634" y="1406"/>
                </a:lnTo>
                <a:lnTo>
                  <a:pt x="1638" y="1432"/>
                </a:lnTo>
                <a:lnTo>
                  <a:pt x="1642" y="1455"/>
                </a:lnTo>
                <a:lnTo>
                  <a:pt x="1647" y="1474"/>
                </a:lnTo>
                <a:lnTo>
                  <a:pt x="1653" y="1490"/>
                </a:lnTo>
                <a:lnTo>
                  <a:pt x="1657" y="1500"/>
                </a:lnTo>
                <a:lnTo>
                  <a:pt x="1659" y="1505"/>
                </a:lnTo>
                <a:lnTo>
                  <a:pt x="1663" y="1514"/>
                </a:lnTo>
                <a:lnTo>
                  <a:pt x="1668" y="1527"/>
                </a:lnTo>
                <a:lnTo>
                  <a:pt x="1676" y="1545"/>
                </a:lnTo>
                <a:lnTo>
                  <a:pt x="1684" y="1565"/>
                </a:lnTo>
                <a:lnTo>
                  <a:pt x="1692" y="1587"/>
                </a:lnTo>
                <a:lnTo>
                  <a:pt x="1703" y="1611"/>
                </a:lnTo>
                <a:lnTo>
                  <a:pt x="1712" y="1637"/>
                </a:lnTo>
                <a:lnTo>
                  <a:pt x="1723" y="1663"/>
                </a:lnTo>
                <a:lnTo>
                  <a:pt x="1732" y="1689"/>
                </a:lnTo>
                <a:lnTo>
                  <a:pt x="1741" y="1714"/>
                </a:lnTo>
                <a:lnTo>
                  <a:pt x="1749" y="1738"/>
                </a:lnTo>
                <a:lnTo>
                  <a:pt x="1756" y="1761"/>
                </a:lnTo>
                <a:lnTo>
                  <a:pt x="1762" y="1780"/>
                </a:lnTo>
                <a:lnTo>
                  <a:pt x="1767" y="1798"/>
                </a:lnTo>
                <a:lnTo>
                  <a:pt x="1772" y="1822"/>
                </a:lnTo>
                <a:lnTo>
                  <a:pt x="1778" y="1851"/>
                </a:lnTo>
                <a:lnTo>
                  <a:pt x="1783" y="1884"/>
                </a:lnTo>
                <a:lnTo>
                  <a:pt x="1787" y="1922"/>
                </a:lnTo>
                <a:lnTo>
                  <a:pt x="1788" y="1966"/>
                </a:lnTo>
                <a:lnTo>
                  <a:pt x="1787" y="2013"/>
                </a:lnTo>
                <a:lnTo>
                  <a:pt x="1783" y="2063"/>
                </a:lnTo>
                <a:lnTo>
                  <a:pt x="1782" y="2072"/>
                </a:lnTo>
                <a:lnTo>
                  <a:pt x="1779" y="2083"/>
                </a:lnTo>
                <a:lnTo>
                  <a:pt x="1777" y="2099"/>
                </a:lnTo>
                <a:lnTo>
                  <a:pt x="1773" y="2124"/>
                </a:lnTo>
                <a:lnTo>
                  <a:pt x="1769" y="2151"/>
                </a:lnTo>
                <a:lnTo>
                  <a:pt x="1766" y="2175"/>
                </a:lnTo>
                <a:lnTo>
                  <a:pt x="1764" y="2198"/>
                </a:lnTo>
                <a:lnTo>
                  <a:pt x="1763" y="2224"/>
                </a:lnTo>
                <a:lnTo>
                  <a:pt x="1763" y="2251"/>
                </a:lnTo>
                <a:lnTo>
                  <a:pt x="1765" y="2279"/>
                </a:lnTo>
                <a:lnTo>
                  <a:pt x="1767" y="2307"/>
                </a:lnTo>
                <a:lnTo>
                  <a:pt x="1770" y="2334"/>
                </a:lnTo>
                <a:lnTo>
                  <a:pt x="1775" y="2357"/>
                </a:lnTo>
                <a:lnTo>
                  <a:pt x="1782" y="2375"/>
                </a:lnTo>
                <a:lnTo>
                  <a:pt x="1792" y="2395"/>
                </a:lnTo>
                <a:lnTo>
                  <a:pt x="1806" y="2417"/>
                </a:lnTo>
                <a:lnTo>
                  <a:pt x="1816" y="2433"/>
                </a:lnTo>
                <a:lnTo>
                  <a:pt x="1828" y="2452"/>
                </a:lnTo>
                <a:lnTo>
                  <a:pt x="1839" y="2473"/>
                </a:lnTo>
                <a:lnTo>
                  <a:pt x="1851" y="2497"/>
                </a:lnTo>
                <a:lnTo>
                  <a:pt x="1860" y="2525"/>
                </a:lnTo>
                <a:lnTo>
                  <a:pt x="1869" y="2556"/>
                </a:lnTo>
                <a:lnTo>
                  <a:pt x="1875" y="2591"/>
                </a:lnTo>
                <a:lnTo>
                  <a:pt x="1879" y="2630"/>
                </a:lnTo>
                <a:lnTo>
                  <a:pt x="1880" y="2673"/>
                </a:lnTo>
                <a:lnTo>
                  <a:pt x="1879" y="2716"/>
                </a:lnTo>
                <a:lnTo>
                  <a:pt x="1876" y="2761"/>
                </a:lnTo>
                <a:lnTo>
                  <a:pt x="1873" y="2806"/>
                </a:lnTo>
                <a:lnTo>
                  <a:pt x="1871" y="2846"/>
                </a:lnTo>
                <a:lnTo>
                  <a:pt x="1869" y="2884"/>
                </a:lnTo>
                <a:lnTo>
                  <a:pt x="1868" y="2921"/>
                </a:lnTo>
                <a:lnTo>
                  <a:pt x="1868" y="2954"/>
                </a:lnTo>
                <a:lnTo>
                  <a:pt x="1871" y="2985"/>
                </a:lnTo>
                <a:lnTo>
                  <a:pt x="1877" y="3019"/>
                </a:lnTo>
                <a:lnTo>
                  <a:pt x="1889" y="3050"/>
                </a:lnTo>
                <a:lnTo>
                  <a:pt x="1903" y="3079"/>
                </a:lnTo>
                <a:lnTo>
                  <a:pt x="1923" y="3105"/>
                </a:lnTo>
                <a:lnTo>
                  <a:pt x="1946" y="3128"/>
                </a:lnTo>
                <a:lnTo>
                  <a:pt x="1975" y="3149"/>
                </a:lnTo>
                <a:lnTo>
                  <a:pt x="2008" y="3166"/>
                </a:lnTo>
                <a:lnTo>
                  <a:pt x="2016" y="3168"/>
                </a:lnTo>
                <a:lnTo>
                  <a:pt x="2028" y="3172"/>
                </a:lnTo>
                <a:lnTo>
                  <a:pt x="2043" y="3178"/>
                </a:lnTo>
                <a:lnTo>
                  <a:pt x="2057" y="3185"/>
                </a:lnTo>
                <a:lnTo>
                  <a:pt x="2071" y="3193"/>
                </a:lnTo>
                <a:lnTo>
                  <a:pt x="2081" y="3205"/>
                </a:lnTo>
                <a:lnTo>
                  <a:pt x="2087" y="3217"/>
                </a:lnTo>
                <a:lnTo>
                  <a:pt x="2088" y="3224"/>
                </a:lnTo>
                <a:lnTo>
                  <a:pt x="2086" y="3233"/>
                </a:lnTo>
                <a:lnTo>
                  <a:pt x="2079" y="3243"/>
                </a:lnTo>
                <a:lnTo>
                  <a:pt x="2069" y="3252"/>
                </a:lnTo>
                <a:lnTo>
                  <a:pt x="2067" y="3254"/>
                </a:lnTo>
                <a:lnTo>
                  <a:pt x="2064" y="3255"/>
                </a:lnTo>
                <a:lnTo>
                  <a:pt x="2061" y="3255"/>
                </a:lnTo>
                <a:lnTo>
                  <a:pt x="2058" y="3255"/>
                </a:lnTo>
                <a:lnTo>
                  <a:pt x="2050" y="3257"/>
                </a:lnTo>
                <a:lnTo>
                  <a:pt x="2038" y="3257"/>
                </a:lnTo>
                <a:lnTo>
                  <a:pt x="2014" y="3255"/>
                </a:lnTo>
                <a:lnTo>
                  <a:pt x="1986" y="3254"/>
                </a:lnTo>
                <a:lnTo>
                  <a:pt x="1956" y="3252"/>
                </a:lnTo>
                <a:lnTo>
                  <a:pt x="1923" y="3248"/>
                </a:lnTo>
                <a:lnTo>
                  <a:pt x="1892" y="3243"/>
                </a:lnTo>
                <a:lnTo>
                  <a:pt x="1863" y="3235"/>
                </a:lnTo>
                <a:lnTo>
                  <a:pt x="1853" y="3235"/>
                </a:lnTo>
                <a:lnTo>
                  <a:pt x="1838" y="3236"/>
                </a:lnTo>
                <a:lnTo>
                  <a:pt x="1805" y="3234"/>
                </a:lnTo>
                <a:lnTo>
                  <a:pt x="1775" y="3231"/>
                </a:lnTo>
                <a:lnTo>
                  <a:pt x="1752" y="3223"/>
                </a:lnTo>
                <a:lnTo>
                  <a:pt x="1733" y="3215"/>
                </a:lnTo>
                <a:lnTo>
                  <a:pt x="1720" y="3203"/>
                </a:lnTo>
                <a:lnTo>
                  <a:pt x="1711" y="3189"/>
                </a:lnTo>
                <a:lnTo>
                  <a:pt x="1711" y="3186"/>
                </a:lnTo>
                <a:lnTo>
                  <a:pt x="1711" y="3184"/>
                </a:lnTo>
                <a:lnTo>
                  <a:pt x="1711" y="3180"/>
                </a:lnTo>
                <a:lnTo>
                  <a:pt x="1711" y="3168"/>
                </a:lnTo>
                <a:lnTo>
                  <a:pt x="1713" y="3154"/>
                </a:lnTo>
                <a:lnTo>
                  <a:pt x="1718" y="3136"/>
                </a:lnTo>
                <a:lnTo>
                  <a:pt x="1724" y="3118"/>
                </a:lnTo>
                <a:lnTo>
                  <a:pt x="1722" y="3107"/>
                </a:lnTo>
                <a:lnTo>
                  <a:pt x="1719" y="3092"/>
                </a:lnTo>
                <a:lnTo>
                  <a:pt x="1713" y="3071"/>
                </a:lnTo>
                <a:lnTo>
                  <a:pt x="1708" y="3047"/>
                </a:lnTo>
                <a:lnTo>
                  <a:pt x="1700" y="3020"/>
                </a:lnTo>
                <a:lnTo>
                  <a:pt x="1690" y="2990"/>
                </a:lnTo>
                <a:lnTo>
                  <a:pt x="1679" y="2959"/>
                </a:lnTo>
                <a:lnTo>
                  <a:pt x="1665" y="2928"/>
                </a:lnTo>
                <a:lnTo>
                  <a:pt x="1650" y="2896"/>
                </a:lnTo>
                <a:lnTo>
                  <a:pt x="1633" y="2866"/>
                </a:lnTo>
                <a:lnTo>
                  <a:pt x="1613" y="2837"/>
                </a:lnTo>
                <a:lnTo>
                  <a:pt x="1599" y="2818"/>
                </a:lnTo>
                <a:lnTo>
                  <a:pt x="1587" y="2799"/>
                </a:lnTo>
                <a:lnTo>
                  <a:pt x="1574" y="2780"/>
                </a:lnTo>
                <a:lnTo>
                  <a:pt x="1563" y="2758"/>
                </a:lnTo>
                <a:lnTo>
                  <a:pt x="1554" y="2735"/>
                </a:lnTo>
                <a:lnTo>
                  <a:pt x="1546" y="2711"/>
                </a:lnTo>
                <a:lnTo>
                  <a:pt x="1539" y="2684"/>
                </a:lnTo>
                <a:lnTo>
                  <a:pt x="1534" y="2655"/>
                </a:lnTo>
                <a:lnTo>
                  <a:pt x="1532" y="2624"/>
                </a:lnTo>
                <a:lnTo>
                  <a:pt x="1532" y="2589"/>
                </a:lnTo>
                <a:lnTo>
                  <a:pt x="1535" y="2552"/>
                </a:lnTo>
                <a:lnTo>
                  <a:pt x="1541" y="2509"/>
                </a:lnTo>
                <a:lnTo>
                  <a:pt x="1550" y="2465"/>
                </a:lnTo>
                <a:lnTo>
                  <a:pt x="1562" y="2415"/>
                </a:lnTo>
                <a:lnTo>
                  <a:pt x="1554" y="2407"/>
                </a:lnTo>
                <a:lnTo>
                  <a:pt x="1542" y="2397"/>
                </a:lnTo>
                <a:lnTo>
                  <a:pt x="1530" y="2383"/>
                </a:lnTo>
                <a:lnTo>
                  <a:pt x="1515" y="2366"/>
                </a:lnTo>
                <a:lnTo>
                  <a:pt x="1501" y="2344"/>
                </a:lnTo>
                <a:lnTo>
                  <a:pt x="1484" y="2319"/>
                </a:lnTo>
                <a:lnTo>
                  <a:pt x="1468" y="2290"/>
                </a:lnTo>
                <a:lnTo>
                  <a:pt x="1451" y="2256"/>
                </a:lnTo>
                <a:lnTo>
                  <a:pt x="1436" y="2217"/>
                </a:lnTo>
                <a:lnTo>
                  <a:pt x="1420" y="2173"/>
                </a:lnTo>
                <a:lnTo>
                  <a:pt x="1405" y="2123"/>
                </a:lnTo>
                <a:lnTo>
                  <a:pt x="1398" y="2093"/>
                </a:lnTo>
                <a:lnTo>
                  <a:pt x="1389" y="2058"/>
                </a:lnTo>
                <a:lnTo>
                  <a:pt x="1380" y="2021"/>
                </a:lnTo>
                <a:lnTo>
                  <a:pt x="1371" y="1980"/>
                </a:lnTo>
                <a:lnTo>
                  <a:pt x="1355" y="1920"/>
                </a:lnTo>
                <a:lnTo>
                  <a:pt x="1347" y="1952"/>
                </a:lnTo>
                <a:lnTo>
                  <a:pt x="1339" y="1989"/>
                </a:lnTo>
                <a:lnTo>
                  <a:pt x="1329" y="2029"/>
                </a:lnTo>
                <a:lnTo>
                  <a:pt x="1318" y="2072"/>
                </a:lnTo>
                <a:lnTo>
                  <a:pt x="1305" y="2116"/>
                </a:lnTo>
                <a:lnTo>
                  <a:pt x="1292" y="2162"/>
                </a:lnTo>
                <a:lnTo>
                  <a:pt x="1278" y="2206"/>
                </a:lnTo>
                <a:lnTo>
                  <a:pt x="1262" y="2251"/>
                </a:lnTo>
                <a:lnTo>
                  <a:pt x="1247" y="2292"/>
                </a:lnTo>
                <a:lnTo>
                  <a:pt x="1231" y="2332"/>
                </a:lnTo>
                <a:lnTo>
                  <a:pt x="1237" y="2342"/>
                </a:lnTo>
                <a:lnTo>
                  <a:pt x="1246" y="2356"/>
                </a:lnTo>
                <a:lnTo>
                  <a:pt x="1255" y="2372"/>
                </a:lnTo>
                <a:lnTo>
                  <a:pt x="1265" y="2392"/>
                </a:lnTo>
                <a:lnTo>
                  <a:pt x="1276" y="2413"/>
                </a:lnTo>
                <a:lnTo>
                  <a:pt x="1287" y="2433"/>
                </a:lnTo>
                <a:lnTo>
                  <a:pt x="1296" y="2455"/>
                </a:lnTo>
                <a:lnTo>
                  <a:pt x="1304" y="2477"/>
                </a:lnTo>
                <a:lnTo>
                  <a:pt x="1311" y="2497"/>
                </a:lnTo>
                <a:lnTo>
                  <a:pt x="1314" y="2515"/>
                </a:lnTo>
                <a:lnTo>
                  <a:pt x="1317" y="2539"/>
                </a:lnTo>
                <a:lnTo>
                  <a:pt x="1318" y="2568"/>
                </a:lnTo>
                <a:lnTo>
                  <a:pt x="1318" y="2601"/>
                </a:lnTo>
                <a:lnTo>
                  <a:pt x="1317" y="2638"/>
                </a:lnTo>
                <a:lnTo>
                  <a:pt x="1314" y="2675"/>
                </a:lnTo>
                <a:lnTo>
                  <a:pt x="1310" y="2711"/>
                </a:lnTo>
                <a:lnTo>
                  <a:pt x="1303" y="2746"/>
                </a:lnTo>
                <a:lnTo>
                  <a:pt x="1295" y="2779"/>
                </a:lnTo>
                <a:lnTo>
                  <a:pt x="1291" y="2800"/>
                </a:lnTo>
                <a:lnTo>
                  <a:pt x="1290" y="2825"/>
                </a:lnTo>
                <a:lnTo>
                  <a:pt x="1291" y="2852"/>
                </a:lnTo>
                <a:lnTo>
                  <a:pt x="1294" y="2882"/>
                </a:lnTo>
                <a:lnTo>
                  <a:pt x="1298" y="2913"/>
                </a:lnTo>
                <a:lnTo>
                  <a:pt x="1303" y="2944"/>
                </a:lnTo>
                <a:lnTo>
                  <a:pt x="1310" y="2976"/>
                </a:lnTo>
                <a:lnTo>
                  <a:pt x="1316" y="3006"/>
                </a:lnTo>
                <a:lnTo>
                  <a:pt x="1323" y="3034"/>
                </a:lnTo>
                <a:lnTo>
                  <a:pt x="1330" y="3059"/>
                </a:lnTo>
                <a:lnTo>
                  <a:pt x="1335" y="3079"/>
                </a:lnTo>
                <a:lnTo>
                  <a:pt x="1338" y="3093"/>
                </a:lnTo>
                <a:lnTo>
                  <a:pt x="1340" y="3097"/>
                </a:lnTo>
                <a:lnTo>
                  <a:pt x="1342" y="3106"/>
                </a:lnTo>
                <a:lnTo>
                  <a:pt x="1345" y="3118"/>
                </a:lnTo>
                <a:lnTo>
                  <a:pt x="1347" y="3132"/>
                </a:lnTo>
                <a:lnTo>
                  <a:pt x="1350" y="3148"/>
                </a:lnTo>
                <a:lnTo>
                  <a:pt x="1348" y="3164"/>
                </a:lnTo>
                <a:lnTo>
                  <a:pt x="1345" y="3180"/>
                </a:lnTo>
                <a:lnTo>
                  <a:pt x="1338" y="3193"/>
                </a:lnTo>
                <a:lnTo>
                  <a:pt x="1333" y="3200"/>
                </a:lnTo>
                <a:lnTo>
                  <a:pt x="1325" y="3206"/>
                </a:lnTo>
                <a:lnTo>
                  <a:pt x="1315" y="3211"/>
                </a:lnTo>
                <a:lnTo>
                  <a:pt x="1303" y="3214"/>
                </a:lnTo>
                <a:lnTo>
                  <a:pt x="1289" y="3216"/>
                </a:lnTo>
                <a:lnTo>
                  <a:pt x="1287" y="3216"/>
                </a:lnTo>
                <a:lnTo>
                  <a:pt x="1286" y="3216"/>
                </a:lnTo>
                <a:lnTo>
                  <a:pt x="1285" y="3216"/>
                </a:lnTo>
                <a:lnTo>
                  <a:pt x="1281" y="3215"/>
                </a:lnTo>
                <a:lnTo>
                  <a:pt x="1273" y="3214"/>
                </a:lnTo>
                <a:lnTo>
                  <a:pt x="1261" y="3213"/>
                </a:lnTo>
                <a:lnTo>
                  <a:pt x="1246" y="3212"/>
                </a:lnTo>
                <a:lnTo>
                  <a:pt x="1229" y="3212"/>
                </a:lnTo>
                <a:lnTo>
                  <a:pt x="1210" y="3211"/>
                </a:lnTo>
                <a:lnTo>
                  <a:pt x="1183" y="3212"/>
                </a:lnTo>
                <a:lnTo>
                  <a:pt x="1161" y="3214"/>
                </a:lnTo>
                <a:lnTo>
                  <a:pt x="1145" y="3217"/>
                </a:lnTo>
                <a:lnTo>
                  <a:pt x="1132" y="3220"/>
                </a:lnTo>
                <a:lnTo>
                  <a:pt x="1124" y="3223"/>
                </a:lnTo>
                <a:lnTo>
                  <a:pt x="1119" y="3228"/>
                </a:lnTo>
                <a:lnTo>
                  <a:pt x="1116" y="3229"/>
                </a:lnTo>
                <a:lnTo>
                  <a:pt x="1111" y="3230"/>
                </a:lnTo>
                <a:lnTo>
                  <a:pt x="1107" y="3231"/>
                </a:lnTo>
                <a:lnTo>
                  <a:pt x="1097" y="3232"/>
                </a:lnTo>
                <a:lnTo>
                  <a:pt x="1081" y="3234"/>
                </a:lnTo>
                <a:lnTo>
                  <a:pt x="1062" y="3235"/>
                </a:lnTo>
                <a:lnTo>
                  <a:pt x="1041" y="3237"/>
                </a:lnTo>
                <a:lnTo>
                  <a:pt x="1018" y="3238"/>
                </a:lnTo>
                <a:lnTo>
                  <a:pt x="995" y="3239"/>
                </a:lnTo>
                <a:lnTo>
                  <a:pt x="973" y="3240"/>
                </a:lnTo>
                <a:lnTo>
                  <a:pt x="955" y="3239"/>
                </a:lnTo>
                <a:lnTo>
                  <a:pt x="941" y="3238"/>
                </a:lnTo>
                <a:lnTo>
                  <a:pt x="931" y="3237"/>
                </a:lnTo>
                <a:lnTo>
                  <a:pt x="924" y="3235"/>
                </a:lnTo>
                <a:lnTo>
                  <a:pt x="920" y="3234"/>
                </a:lnTo>
                <a:lnTo>
                  <a:pt x="916" y="3232"/>
                </a:lnTo>
                <a:lnTo>
                  <a:pt x="910" y="3229"/>
                </a:lnTo>
                <a:lnTo>
                  <a:pt x="904" y="3222"/>
                </a:lnTo>
                <a:lnTo>
                  <a:pt x="899" y="3215"/>
                </a:lnTo>
                <a:lnTo>
                  <a:pt x="895" y="3204"/>
                </a:lnTo>
                <a:lnTo>
                  <a:pt x="898" y="3192"/>
                </a:lnTo>
                <a:lnTo>
                  <a:pt x="904" y="3181"/>
                </a:lnTo>
                <a:lnTo>
                  <a:pt x="915" y="3170"/>
                </a:lnTo>
                <a:lnTo>
                  <a:pt x="932" y="3160"/>
                </a:lnTo>
                <a:lnTo>
                  <a:pt x="954" y="3149"/>
                </a:lnTo>
                <a:lnTo>
                  <a:pt x="956" y="3148"/>
                </a:lnTo>
                <a:lnTo>
                  <a:pt x="959" y="3148"/>
                </a:lnTo>
                <a:lnTo>
                  <a:pt x="963" y="3148"/>
                </a:lnTo>
                <a:lnTo>
                  <a:pt x="971" y="3147"/>
                </a:lnTo>
                <a:lnTo>
                  <a:pt x="983" y="3145"/>
                </a:lnTo>
                <a:lnTo>
                  <a:pt x="997" y="3141"/>
                </a:lnTo>
                <a:lnTo>
                  <a:pt x="1013" y="3137"/>
                </a:lnTo>
                <a:lnTo>
                  <a:pt x="1030" y="3131"/>
                </a:lnTo>
                <a:lnTo>
                  <a:pt x="1044" y="3122"/>
                </a:lnTo>
                <a:lnTo>
                  <a:pt x="1059" y="3110"/>
                </a:lnTo>
                <a:lnTo>
                  <a:pt x="1070" y="3097"/>
                </a:lnTo>
                <a:lnTo>
                  <a:pt x="1071" y="3094"/>
                </a:lnTo>
                <a:lnTo>
                  <a:pt x="1073" y="3092"/>
                </a:lnTo>
                <a:lnTo>
                  <a:pt x="1083" y="3082"/>
                </a:lnTo>
                <a:lnTo>
                  <a:pt x="1095" y="3073"/>
                </a:lnTo>
                <a:lnTo>
                  <a:pt x="1104" y="3064"/>
                </a:lnTo>
                <a:lnTo>
                  <a:pt x="1113" y="3054"/>
                </a:lnTo>
                <a:lnTo>
                  <a:pt x="1119" y="3048"/>
                </a:lnTo>
                <a:lnTo>
                  <a:pt x="1122" y="3043"/>
                </a:lnTo>
                <a:lnTo>
                  <a:pt x="1128" y="3022"/>
                </a:lnTo>
                <a:lnTo>
                  <a:pt x="1129" y="3002"/>
                </a:lnTo>
                <a:lnTo>
                  <a:pt x="1126" y="2980"/>
                </a:lnTo>
                <a:lnTo>
                  <a:pt x="1120" y="2956"/>
                </a:lnTo>
                <a:lnTo>
                  <a:pt x="1109" y="2930"/>
                </a:lnTo>
                <a:lnTo>
                  <a:pt x="1096" y="2899"/>
                </a:lnTo>
                <a:lnTo>
                  <a:pt x="1083" y="2870"/>
                </a:lnTo>
                <a:lnTo>
                  <a:pt x="1070" y="2837"/>
                </a:lnTo>
                <a:lnTo>
                  <a:pt x="1055" y="2799"/>
                </a:lnTo>
                <a:lnTo>
                  <a:pt x="1041" y="2758"/>
                </a:lnTo>
                <a:lnTo>
                  <a:pt x="1028" y="2711"/>
                </a:lnTo>
                <a:lnTo>
                  <a:pt x="1020" y="2683"/>
                </a:lnTo>
                <a:lnTo>
                  <a:pt x="1013" y="2648"/>
                </a:lnTo>
                <a:lnTo>
                  <a:pt x="1005" y="2610"/>
                </a:lnTo>
                <a:lnTo>
                  <a:pt x="997" y="2569"/>
                </a:lnTo>
                <a:lnTo>
                  <a:pt x="989" y="2527"/>
                </a:lnTo>
                <a:lnTo>
                  <a:pt x="981" y="2485"/>
                </a:lnTo>
                <a:lnTo>
                  <a:pt x="975" y="2446"/>
                </a:lnTo>
                <a:lnTo>
                  <a:pt x="969" y="2411"/>
                </a:lnTo>
                <a:lnTo>
                  <a:pt x="964" y="2381"/>
                </a:lnTo>
                <a:lnTo>
                  <a:pt x="962" y="2358"/>
                </a:lnTo>
                <a:lnTo>
                  <a:pt x="959" y="2330"/>
                </a:lnTo>
                <a:lnTo>
                  <a:pt x="958" y="2298"/>
                </a:lnTo>
                <a:lnTo>
                  <a:pt x="957" y="2271"/>
                </a:lnTo>
                <a:lnTo>
                  <a:pt x="956" y="2244"/>
                </a:lnTo>
                <a:lnTo>
                  <a:pt x="954" y="2218"/>
                </a:lnTo>
                <a:lnTo>
                  <a:pt x="951" y="2195"/>
                </a:lnTo>
                <a:lnTo>
                  <a:pt x="947" y="2176"/>
                </a:lnTo>
                <a:lnTo>
                  <a:pt x="941" y="2158"/>
                </a:lnTo>
                <a:lnTo>
                  <a:pt x="933" y="2136"/>
                </a:lnTo>
                <a:lnTo>
                  <a:pt x="926" y="2114"/>
                </a:lnTo>
                <a:lnTo>
                  <a:pt x="920" y="2091"/>
                </a:lnTo>
                <a:lnTo>
                  <a:pt x="913" y="2069"/>
                </a:lnTo>
                <a:lnTo>
                  <a:pt x="908" y="2045"/>
                </a:lnTo>
                <a:lnTo>
                  <a:pt x="904" y="2019"/>
                </a:lnTo>
                <a:lnTo>
                  <a:pt x="902" y="1993"/>
                </a:lnTo>
                <a:lnTo>
                  <a:pt x="900" y="1964"/>
                </a:lnTo>
                <a:lnTo>
                  <a:pt x="900" y="1933"/>
                </a:lnTo>
                <a:lnTo>
                  <a:pt x="902" y="1901"/>
                </a:lnTo>
                <a:lnTo>
                  <a:pt x="906" y="1864"/>
                </a:lnTo>
                <a:lnTo>
                  <a:pt x="911" y="1826"/>
                </a:lnTo>
                <a:lnTo>
                  <a:pt x="920" y="1784"/>
                </a:lnTo>
                <a:lnTo>
                  <a:pt x="931" y="1739"/>
                </a:lnTo>
                <a:lnTo>
                  <a:pt x="945" y="1690"/>
                </a:lnTo>
                <a:lnTo>
                  <a:pt x="962" y="1637"/>
                </a:lnTo>
                <a:lnTo>
                  <a:pt x="963" y="1634"/>
                </a:lnTo>
                <a:lnTo>
                  <a:pt x="966" y="1627"/>
                </a:lnTo>
                <a:lnTo>
                  <a:pt x="971" y="1615"/>
                </a:lnTo>
                <a:lnTo>
                  <a:pt x="977" y="1601"/>
                </a:lnTo>
                <a:lnTo>
                  <a:pt x="985" y="1583"/>
                </a:lnTo>
                <a:lnTo>
                  <a:pt x="993" y="1564"/>
                </a:lnTo>
                <a:lnTo>
                  <a:pt x="1002" y="1543"/>
                </a:lnTo>
                <a:lnTo>
                  <a:pt x="1012" y="1521"/>
                </a:lnTo>
                <a:lnTo>
                  <a:pt x="1021" y="1498"/>
                </a:lnTo>
                <a:lnTo>
                  <a:pt x="1031" y="1477"/>
                </a:lnTo>
                <a:lnTo>
                  <a:pt x="1039" y="1456"/>
                </a:lnTo>
                <a:lnTo>
                  <a:pt x="1048" y="1437"/>
                </a:lnTo>
                <a:lnTo>
                  <a:pt x="1051" y="1428"/>
                </a:lnTo>
                <a:lnTo>
                  <a:pt x="1054" y="1417"/>
                </a:lnTo>
                <a:lnTo>
                  <a:pt x="1056" y="1410"/>
                </a:lnTo>
                <a:lnTo>
                  <a:pt x="1057" y="1404"/>
                </a:lnTo>
                <a:lnTo>
                  <a:pt x="1066" y="1358"/>
                </a:lnTo>
                <a:lnTo>
                  <a:pt x="1074" y="1317"/>
                </a:lnTo>
                <a:lnTo>
                  <a:pt x="1074" y="1313"/>
                </a:lnTo>
                <a:lnTo>
                  <a:pt x="1075" y="1310"/>
                </a:lnTo>
                <a:lnTo>
                  <a:pt x="1076" y="1306"/>
                </a:lnTo>
                <a:lnTo>
                  <a:pt x="1077" y="1299"/>
                </a:lnTo>
                <a:lnTo>
                  <a:pt x="1078" y="1292"/>
                </a:lnTo>
                <a:lnTo>
                  <a:pt x="1078" y="1288"/>
                </a:lnTo>
                <a:lnTo>
                  <a:pt x="1079" y="1286"/>
                </a:lnTo>
                <a:lnTo>
                  <a:pt x="1081" y="1283"/>
                </a:lnTo>
                <a:lnTo>
                  <a:pt x="1085" y="1263"/>
                </a:lnTo>
                <a:lnTo>
                  <a:pt x="1088" y="1246"/>
                </a:lnTo>
                <a:lnTo>
                  <a:pt x="1091" y="1234"/>
                </a:lnTo>
                <a:lnTo>
                  <a:pt x="1089" y="1232"/>
                </a:lnTo>
                <a:lnTo>
                  <a:pt x="1088" y="1231"/>
                </a:lnTo>
                <a:lnTo>
                  <a:pt x="1087" y="1229"/>
                </a:lnTo>
                <a:lnTo>
                  <a:pt x="1064" y="1218"/>
                </a:lnTo>
                <a:lnTo>
                  <a:pt x="1039" y="1210"/>
                </a:lnTo>
                <a:lnTo>
                  <a:pt x="1015" y="1204"/>
                </a:lnTo>
                <a:lnTo>
                  <a:pt x="992" y="1200"/>
                </a:lnTo>
                <a:lnTo>
                  <a:pt x="973" y="1197"/>
                </a:lnTo>
                <a:lnTo>
                  <a:pt x="958" y="1195"/>
                </a:lnTo>
                <a:lnTo>
                  <a:pt x="948" y="1208"/>
                </a:lnTo>
                <a:lnTo>
                  <a:pt x="938" y="1217"/>
                </a:lnTo>
                <a:lnTo>
                  <a:pt x="932" y="1223"/>
                </a:lnTo>
                <a:lnTo>
                  <a:pt x="928" y="1225"/>
                </a:lnTo>
                <a:lnTo>
                  <a:pt x="903" y="1232"/>
                </a:lnTo>
                <a:lnTo>
                  <a:pt x="880" y="1236"/>
                </a:lnTo>
                <a:lnTo>
                  <a:pt x="861" y="1237"/>
                </a:lnTo>
                <a:lnTo>
                  <a:pt x="844" y="1236"/>
                </a:lnTo>
                <a:lnTo>
                  <a:pt x="829" y="1233"/>
                </a:lnTo>
                <a:lnTo>
                  <a:pt x="818" y="1229"/>
                </a:lnTo>
                <a:lnTo>
                  <a:pt x="809" y="1223"/>
                </a:lnTo>
                <a:lnTo>
                  <a:pt x="802" y="1216"/>
                </a:lnTo>
                <a:lnTo>
                  <a:pt x="797" y="1209"/>
                </a:lnTo>
                <a:lnTo>
                  <a:pt x="794" y="1202"/>
                </a:lnTo>
                <a:lnTo>
                  <a:pt x="783" y="1194"/>
                </a:lnTo>
                <a:lnTo>
                  <a:pt x="776" y="1184"/>
                </a:lnTo>
                <a:lnTo>
                  <a:pt x="772" y="1177"/>
                </a:lnTo>
                <a:lnTo>
                  <a:pt x="770" y="1166"/>
                </a:lnTo>
                <a:lnTo>
                  <a:pt x="770" y="1155"/>
                </a:lnTo>
                <a:lnTo>
                  <a:pt x="761" y="1146"/>
                </a:lnTo>
                <a:lnTo>
                  <a:pt x="756" y="1136"/>
                </a:lnTo>
                <a:lnTo>
                  <a:pt x="753" y="1124"/>
                </a:lnTo>
                <a:lnTo>
                  <a:pt x="753" y="1114"/>
                </a:lnTo>
                <a:lnTo>
                  <a:pt x="755" y="1103"/>
                </a:lnTo>
                <a:lnTo>
                  <a:pt x="748" y="1093"/>
                </a:lnTo>
                <a:lnTo>
                  <a:pt x="746" y="1084"/>
                </a:lnTo>
                <a:lnTo>
                  <a:pt x="746" y="1075"/>
                </a:lnTo>
                <a:lnTo>
                  <a:pt x="751" y="1061"/>
                </a:lnTo>
                <a:lnTo>
                  <a:pt x="760" y="1047"/>
                </a:lnTo>
                <a:lnTo>
                  <a:pt x="774" y="1036"/>
                </a:lnTo>
                <a:lnTo>
                  <a:pt x="790" y="1026"/>
                </a:lnTo>
                <a:lnTo>
                  <a:pt x="805" y="1016"/>
                </a:lnTo>
                <a:lnTo>
                  <a:pt x="820" y="1009"/>
                </a:lnTo>
                <a:lnTo>
                  <a:pt x="832" y="1004"/>
                </a:lnTo>
                <a:lnTo>
                  <a:pt x="841" y="993"/>
                </a:lnTo>
                <a:lnTo>
                  <a:pt x="854" y="987"/>
                </a:lnTo>
                <a:lnTo>
                  <a:pt x="867" y="985"/>
                </a:lnTo>
                <a:lnTo>
                  <a:pt x="883" y="988"/>
                </a:lnTo>
                <a:lnTo>
                  <a:pt x="900" y="995"/>
                </a:lnTo>
                <a:lnTo>
                  <a:pt x="915" y="1004"/>
                </a:lnTo>
                <a:lnTo>
                  <a:pt x="929" y="1014"/>
                </a:lnTo>
                <a:lnTo>
                  <a:pt x="941" y="1024"/>
                </a:lnTo>
                <a:lnTo>
                  <a:pt x="949" y="1032"/>
                </a:lnTo>
                <a:lnTo>
                  <a:pt x="1072" y="1031"/>
                </a:lnTo>
                <a:lnTo>
                  <a:pt x="1056" y="998"/>
                </a:lnTo>
                <a:lnTo>
                  <a:pt x="1043" y="967"/>
                </a:lnTo>
                <a:lnTo>
                  <a:pt x="1034" y="938"/>
                </a:lnTo>
                <a:lnTo>
                  <a:pt x="1028" y="913"/>
                </a:lnTo>
                <a:lnTo>
                  <a:pt x="1024" y="891"/>
                </a:lnTo>
                <a:lnTo>
                  <a:pt x="1001" y="907"/>
                </a:lnTo>
                <a:lnTo>
                  <a:pt x="976" y="921"/>
                </a:lnTo>
                <a:lnTo>
                  <a:pt x="949" y="930"/>
                </a:lnTo>
                <a:lnTo>
                  <a:pt x="921" y="935"/>
                </a:lnTo>
                <a:lnTo>
                  <a:pt x="889" y="938"/>
                </a:lnTo>
                <a:lnTo>
                  <a:pt x="856" y="935"/>
                </a:lnTo>
                <a:lnTo>
                  <a:pt x="826" y="930"/>
                </a:lnTo>
                <a:lnTo>
                  <a:pt x="801" y="925"/>
                </a:lnTo>
                <a:lnTo>
                  <a:pt x="763" y="915"/>
                </a:lnTo>
                <a:lnTo>
                  <a:pt x="730" y="906"/>
                </a:lnTo>
                <a:lnTo>
                  <a:pt x="704" y="898"/>
                </a:lnTo>
                <a:lnTo>
                  <a:pt x="683" y="893"/>
                </a:lnTo>
                <a:lnTo>
                  <a:pt x="668" y="888"/>
                </a:lnTo>
                <a:lnTo>
                  <a:pt x="658" y="886"/>
                </a:lnTo>
                <a:lnTo>
                  <a:pt x="633" y="886"/>
                </a:lnTo>
                <a:lnTo>
                  <a:pt x="593" y="884"/>
                </a:lnTo>
                <a:lnTo>
                  <a:pt x="555" y="879"/>
                </a:lnTo>
                <a:lnTo>
                  <a:pt x="517" y="871"/>
                </a:lnTo>
                <a:lnTo>
                  <a:pt x="481" y="861"/>
                </a:lnTo>
                <a:lnTo>
                  <a:pt x="447" y="848"/>
                </a:lnTo>
                <a:lnTo>
                  <a:pt x="415" y="834"/>
                </a:lnTo>
                <a:lnTo>
                  <a:pt x="385" y="819"/>
                </a:lnTo>
                <a:lnTo>
                  <a:pt x="358" y="804"/>
                </a:lnTo>
                <a:lnTo>
                  <a:pt x="332" y="788"/>
                </a:lnTo>
                <a:lnTo>
                  <a:pt x="309" y="774"/>
                </a:lnTo>
                <a:lnTo>
                  <a:pt x="290" y="759"/>
                </a:lnTo>
                <a:lnTo>
                  <a:pt x="274" y="747"/>
                </a:lnTo>
                <a:lnTo>
                  <a:pt x="259" y="735"/>
                </a:lnTo>
                <a:lnTo>
                  <a:pt x="250" y="726"/>
                </a:lnTo>
                <a:lnTo>
                  <a:pt x="242" y="720"/>
                </a:lnTo>
                <a:lnTo>
                  <a:pt x="239" y="717"/>
                </a:lnTo>
                <a:lnTo>
                  <a:pt x="222" y="703"/>
                </a:lnTo>
                <a:lnTo>
                  <a:pt x="205" y="694"/>
                </a:lnTo>
                <a:lnTo>
                  <a:pt x="192" y="688"/>
                </a:lnTo>
                <a:lnTo>
                  <a:pt x="180" y="684"/>
                </a:lnTo>
                <a:lnTo>
                  <a:pt x="173" y="681"/>
                </a:lnTo>
                <a:lnTo>
                  <a:pt x="147" y="689"/>
                </a:lnTo>
                <a:lnTo>
                  <a:pt x="119" y="692"/>
                </a:lnTo>
                <a:lnTo>
                  <a:pt x="100" y="691"/>
                </a:lnTo>
                <a:lnTo>
                  <a:pt x="82" y="687"/>
                </a:lnTo>
                <a:lnTo>
                  <a:pt x="65" y="682"/>
                </a:lnTo>
                <a:lnTo>
                  <a:pt x="51" y="676"/>
                </a:lnTo>
                <a:lnTo>
                  <a:pt x="39" y="670"/>
                </a:lnTo>
                <a:lnTo>
                  <a:pt x="30" y="665"/>
                </a:lnTo>
                <a:lnTo>
                  <a:pt x="24" y="662"/>
                </a:lnTo>
                <a:lnTo>
                  <a:pt x="22" y="660"/>
                </a:lnTo>
                <a:lnTo>
                  <a:pt x="10" y="645"/>
                </a:lnTo>
                <a:lnTo>
                  <a:pt x="3" y="630"/>
                </a:lnTo>
                <a:lnTo>
                  <a:pt x="0" y="611"/>
                </a:lnTo>
                <a:lnTo>
                  <a:pt x="2" y="591"/>
                </a:lnTo>
                <a:lnTo>
                  <a:pt x="7" y="568"/>
                </a:lnTo>
                <a:lnTo>
                  <a:pt x="17" y="547"/>
                </a:lnTo>
                <a:lnTo>
                  <a:pt x="28" y="525"/>
                </a:lnTo>
                <a:lnTo>
                  <a:pt x="43" y="504"/>
                </a:lnTo>
                <a:lnTo>
                  <a:pt x="58" y="486"/>
                </a:lnTo>
                <a:lnTo>
                  <a:pt x="73" y="470"/>
                </a:lnTo>
                <a:lnTo>
                  <a:pt x="88" y="459"/>
                </a:lnTo>
                <a:lnTo>
                  <a:pt x="102" y="450"/>
                </a:lnTo>
                <a:lnTo>
                  <a:pt x="121" y="443"/>
                </a:lnTo>
                <a:lnTo>
                  <a:pt x="137" y="441"/>
                </a:lnTo>
                <a:lnTo>
                  <a:pt x="155" y="444"/>
                </a:lnTo>
                <a:lnTo>
                  <a:pt x="171" y="450"/>
                </a:lnTo>
                <a:lnTo>
                  <a:pt x="185" y="460"/>
                </a:lnTo>
                <a:lnTo>
                  <a:pt x="196" y="472"/>
                </a:lnTo>
                <a:lnTo>
                  <a:pt x="205" y="486"/>
                </a:lnTo>
                <a:lnTo>
                  <a:pt x="213" y="499"/>
                </a:lnTo>
                <a:lnTo>
                  <a:pt x="219" y="512"/>
                </a:lnTo>
                <a:lnTo>
                  <a:pt x="224" y="526"/>
                </a:lnTo>
                <a:lnTo>
                  <a:pt x="228" y="536"/>
                </a:lnTo>
                <a:lnTo>
                  <a:pt x="230" y="544"/>
                </a:lnTo>
                <a:lnTo>
                  <a:pt x="240" y="554"/>
                </a:lnTo>
                <a:lnTo>
                  <a:pt x="255" y="563"/>
                </a:lnTo>
                <a:lnTo>
                  <a:pt x="270" y="573"/>
                </a:lnTo>
                <a:lnTo>
                  <a:pt x="286" y="580"/>
                </a:lnTo>
                <a:lnTo>
                  <a:pt x="301" y="585"/>
                </a:lnTo>
                <a:lnTo>
                  <a:pt x="315" y="588"/>
                </a:lnTo>
                <a:lnTo>
                  <a:pt x="374" y="597"/>
                </a:lnTo>
                <a:lnTo>
                  <a:pt x="428" y="608"/>
                </a:lnTo>
                <a:lnTo>
                  <a:pt x="477" y="619"/>
                </a:lnTo>
                <a:lnTo>
                  <a:pt x="520" y="631"/>
                </a:lnTo>
                <a:lnTo>
                  <a:pt x="558" y="642"/>
                </a:lnTo>
                <a:lnTo>
                  <a:pt x="590" y="652"/>
                </a:lnTo>
                <a:lnTo>
                  <a:pt x="617" y="663"/>
                </a:lnTo>
                <a:lnTo>
                  <a:pt x="638" y="671"/>
                </a:lnTo>
                <a:lnTo>
                  <a:pt x="652" y="677"/>
                </a:lnTo>
                <a:lnTo>
                  <a:pt x="669" y="660"/>
                </a:lnTo>
                <a:lnTo>
                  <a:pt x="690" y="645"/>
                </a:lnTo>
                <a:lnTo>
                  <a:pt x="714" y="634"/>
                </a:lnTo>
                <a:lnTo>
                  <a:pt x="740" y="623"/>
                </a:lnTo>
                <a:lnTo>
                  <a:pt x="768" y="615"/>
                </a:lnTo>
                <a:lnTo>
                  <a:pt x="796" y="609"/>
                </a:lnTo>
                <a:lnTo>
                  <a:pt x="823" y="605"/>
                </a:lnTo>
                <a:lnTo>
                  <a:pt x="849" y="601"/>
                </a:lnTo>
                <a:lnTo>
                  <a:pt x="873" y="599"/>
                </a:lnTo>
                <a:lnTo>
                  <a:pt x="894" y="597"/>
                </a:lnTo>
                <a:lnTo>
                  <a:pt x="912" y="596"/>
                </a:lnTo>
                <a:lnTo>
                  <a:pt x="925" y="596"/>
                </a:lnTo>
                <a:lnTo>
                  <a:pt x="957" y="571"/>
                </a:lnTo>
                <a:lnTo>
                  <a:pt x="992" y="550"/>
                </a:lnTo>
                <a:lnTo>
                  <a:pt x="1028" y="535"/>
                </a:lnTo>
                <a:lnTo>
                  <a:pt x="1066" y="526"/>
                </a:lnTo>
                <a:lnTo>
                  <a:pt x="1107" y="523"/>
                </a:lnTo>
                <a:lnTo>
                  <a:pt x="1139" y="525"/>
                </a:lnTo>
                <a:lnTo>
                  <a:pt x="1167" y="529"/>
                </a:lnTo>
                <a:lnTo>
                  <a:pt x="1193" y="535"/>
                </a:lnTo>
                <a:lnTo>
                  <a:pt x="1214" y="543"/>
                </a:lnTo>
                <a:lnTo>
                  <a:pt x="1232" y="549"/>
                </a:lnTo>
                <a:lnTo>
                  <a:pt x="1245" y="555"/>
                </a:lnTo>
                <a:lnTo>
                  <a:pt x="1307" y="519"/>
                </a:lnTo>
                <a:lnTo>
                  <a:pt x="1304" y="458"/>
                </a:lnTo>
                <a:lnTo>
                  <a:pt x="1294" y="445"/>
                </a:lnTo>
                <a:lnTo>
                  <a:pt x="1285" y="429"/>
                </a:lnTo>
                <a:lnTo>
                  <a:pt x="1277" y="412"/>
                </a:lnTo>
                <a:lnTo>
                  <a:pt x="1272" y="394"/>
                </a:lnTo>
                <a:lnTo>
                  <a:pt x="1269" y="378"/>
                </a:lnTo>
                <a:lnTo>
                  <a:pt x="1267" y="365"/>
                </a:lnTo>
                <a:lnTo>
                  <a:pt x="1254" y="356"/>
                </a:lnTo>
                <a:lnTo>
                  <a:pt x="1246" y="345"/>
                </a:lnTo>
                <a:lnTo>
                  <a:pt x="1238" y="330"/>
                </a:lnTo>
                <a:lnTo>
                  <a:pt x="1234" y="314"/>
                </a:lnTo>
                <a:lnTo>
                  <a:pt x="1230" y="298"/>
                </a:lnTo>
                <a:lnTo>
                  <a:pt x="1229" y="283"/>
                </a:lnTo>
                <a:lnTo>
                  <a:pt x="1228" y="269"/>
                </a:lnTo>
                <a:lnTo>
                  <a:pt x="1228" y="258"/>
                </a:lnTo>
                <a:lnTo>
                  <a:pt x="1228" y="250"/>
                </a:lnTo>
                <a:lnTo>
                  <a:pt x="1228" y="242"/>
                </a:lnTo>
                <a:lnTo>
                  <a:pt x="1230" y="236"/>
                </a:lnTo>
                <a:lnTo>
                  <a:pt x="1234" y="232"/>
                </a:lnTo>
                <a:lnTo>
                  <a:pt x="1238" y="227"/>
                </a:lnTo>
                <a:lnTo>
                  <a:pt x="1245" y="224"/>
                </a:lnTo>
                <a:lnTo>
                  <a:pt x="1255" y="223"/>
                </a:lnTo>
                <a:lnTo>
                  <a:pt x="1253" y="206"/>
                </a:lnTo>
                <a:lnTo>
                  <a:pt x="1252" y="189"/>
                </a:lnTo>
                <a:lnTo>
                  <a:pt x="1251" y="175"/>
                </a:lnTo>
                <a:lnTo>
                  <a:pt x="1250" y="163"/>
                </a:lnTo>
                <a:lnTo>
                  <a:pt x="1250" y="158"/>
                </a:lnTo>
                <a:lnTo>
                  <a:pt x="1252" y="131"/>
                </a:lnTo>
                <a:lnTo>
                  <a:pt x="1258" y="107"/>
                </a:lnTo>
                <a:lnTo>
                  <a:pt x="1268" y="86"/>
                </a:lnTo>
                <a:lnTo>
                  <a:pt x="1280" y="68"/>
                </a:lnTo>
                <a:lnTo>
                  <a:pt x="1296" y="52"/>
                </a:lnTo>
                <a:lnTo>
                  <a:pt x="1314" y="39"/>
                </a:lnTo>
                <a:lnTo>
                  <a:pt x="1333" y="28"/>
                </a:lnTo>
                <a:lnTo>
                  <a:pt x="1353" y="19"/>
                </a:lnTo>
                <a:lnTo>
                  <a:pt x="1373" y="12"/>
                </a:lnTo>
                <a:lnTo>
                  <a:pt x="1393" y="7"/>
                </a:lnTo>
                <a:lnTo>
                  <a:pt x="1412" y="3"/>
                </a:lnTo>
                <a:lnTo>
                  <a:pt x="1430" y="1"/>
                </a:lnTo>
                <a:lnTo>
                  <a:pt x="144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1" name="Freeform 116"/>
          <p:cNvSpPr>
            <a:spLocks noEditPoints="1"/>
          </p:cNvSpPr>
          <p:nvPr/>
        </p:nvSpPr>
        <p:spPr bwMode="auto">
          <a:xfrm>
            <a:off x="10028841" y="5065713"/>
            <a:ext cx="544513" cy="425450"/>
          </a:xfrm>
          <a:custGeom>
            <a:avLst/>
            <a:gdLst>
              <a:gd name="T0" fmla="*/ 2930 w 3430"/>
              <a:gd name="T1" fmla="*/ 2403 h 2673"/>
              <a:gd name="T2" fmla="*/ 1875 w 3430"/>
              <a:gd name="T3" fmla="*/ 2472 h 2673"/>
              <a:gd name="T4" fmla="*/ 752 w 3430"/>
              <a:gd name="T5" fmla="*/ 2507 h 2673"/>
              <a:gd name="T6" fmla="*/ 350 w 3430"/>
              <a:gd name="T7" fmla="*/ 2532 h 2673"/>
              <a:gd name="T8" fmla="*/ 315 w 3430"/>
              <a:gd name="T9" fmla="*/ 2223 h 2673"/>
              <a:gd name="T10" fmla="*/ 281 w 3430"/>
              <a:gd name="T11" fmla="*/ 2372 h 2673"/>
              <a:gd name="T12" fmla="*/ 574 w 3430"/>
              <a:gd name="T13" fmla="*/ 2412 h 2673"/>
              <a:gd name="T14" fmla="*/ 860 w 3430"/>
              <a:gd name="T15" fmla="*/ 2275 h 2673"/>
              <a:gd name="T16" fmla="*/ 512 w 3430"/>
              <a:gd name="T17" fmla="*/ 2241 h 2673"/>
              <a:gd name="T18" fmla="*/ 1227 w 3430"/>
              <a:gd name="T19" fmla="*/ 1994 h 2673"/>
              <a:gd name="T20" fmla="*/ 862 w 3430"/>
              <a:gd name="T21" fmla="*/ 2026 h 2673"/>
              <a:gd name="T22" fmla="*/ 535 w 3430"/>
              <a:gd name="T23" fmla="*/ 2152 h 2673"/>
              <a:gd name="T24" fmla="*/ 794 w 3430"/>
              <a:gd name="T25" fmla="*/ 2168 h 2673"/>
              <a:gd name="T26" fmla="*/ 1188 w 3430"/>
              <a:gd name="T27" fmla="*/ 2411 h 2673"/>
              <a:gd name="T28" fmla="*/ 3211 w 3430"/>
              <a:gd name="T29" fmla="*/ 1947 h 2673"/>
              <a:gd name="T30" fmla="*/ 3272 w 3430"/>
              <a:gd name="T31" fmla="*/ 2260 h 2673"/>
              <a:gd name="T32" fmla="*/ 1702 w 3430"/>
              <a:gd name="T33" fmla="*/ 1798 h 2673"/>
              <a:gd name="T34" fmla="*/ 1873 w 3430"/>
              <a:gd name="T35" fmla="*/ 2107 h 2673"/>
              <a:gd name="T36" fmla="*/ 1740 w 3430"/>
              <a:gd name="T37" fmla="*/ 1778 h 2673"/>
              <a:gd name="T38" fmla="*/ 1885 w 3430"/>
              <a:gd name="T39" fmla="*/ 1898 h 2673"/>
              <a:gd name="T40" fmla="*/ 2300 w 3430"/>
              <a:gd name="T41" fmla="*/ 2356 h 2673"/>
              <a:gd name="T42" fmla="*/ 2885 w 3430"/>
              <a:gd name="T43" fmla="*/ 1658 h 2673"/>
              <a:gd name="T44" fmla="*/ 2452 w 3430"/>
              <a:gd name="T45" fmla="*/ 1599 h 2673"/>
              <a:gd name="T46" fmla="*/ 2675 w 3430"/>
              <a:gd name="T47" fmla="*/ 2331 h 2673"/>
              <a:gd name="T48" fmla="*/ 3128 w 3430"/>
              <a:gd name="T49" fmla="*/ 1907 h 2673"/>
              <a:gd name="T50" fmla="*/ 3184 w 3430"/>
              <a:gd name="T51" fmla="*/ 1519 h 2673"/>
              <a:gd name="T52" fmla="*/ 1774 w 3430"/>
              <a:gd name="T53" fmla="*/ 1559 h 2673"/>
              <a:gd name="T54" fmla="*/ 1280 w 3430"/>
              <a:gd name="T55" fmla="*/ 1884 h 2673"/>
              <a:gd name="T56" fmla="*/ 2055 w 3430"/>
              <a:gd name="T57" fmla="*/ 1469 h 2673"/>
              <a:gd name="T58" fmla="*/ 338 w 3430"/>
              <a:gd name="T59" fmla="*/ 814 h 2673"/>
              <a:gd name="T60" fmla="*/ 668 w 3430"/>
              <a:gd name="T61" fmla="*/ 1079 h 2673"/>
              <a:gd name="T62" fmla="*/ 544 w 3430"/>
              <a:gd name="T63" fmla="*/ 1324 h 2673"/>
              <a:gd name="T64" fmla="*/ 466 w 3430"/>
              <a:gd name="T65" fmla="*/ 1568 h 2673"/>
              <a:gd name="T66" fmla="*/ 94 w 3430"/>
              <a:gd name="T67" fmla="*/ 2308 h 2673"/>
              <a:gd name="T68" fmla="*/ 175 w 3430"/>
              <a:gd name="T69" fmla="*/ 2365 h 2673"/>
              <a:gd name="T70" fmla="*/ 390 w 3430"/>
              <a:gd name="T71" fmla="*/ 2071 h 2673"/>
              <a:gd name="T72" fmla="*/ 1159 w 3430"/>
              <a:gd name="T73" fmla="*/ 1818 h 2673"/>
              <a:gd name="T74" fmla="*/ 1044 w 3430"/>
              <a:gd name="T75" fmla="*/ 819 h 2673"/>
              <a:gd name="T76" fmla="*/ 903 w 3430"/>
              <a:gd name="T77" fmla="*/ 630 h 2673"/>
              <a:gd name="T78" fmla="*/ 1020 w 3430"/>
              <a:gd name="T79" fmla="*/ 593 h 2673"/>
              <a:gd name="T80" fmla="*/ 1324 w 3430"/>
              <a:gd name="T81" fmla="*/ 821 h 2673"/>
              <a:gd name="T82" fmla="*/ 1083 w 3430"/>
              <a:gd name="T83" fmla="*/ 474 h 2673"/>
              <a:gd name="T84" fmla="*/ 370 w 3430"/>
              <a:gd name="T85" fmla="*/ 500 h 2673"/>
              <a:gd name="T86" fmla="*/ 964 w 3430"/>
              <a:gd name="T87" fmla="*/ 521 h 2673"/>
              <a:gd name="T88" fmla="*/ 904 w 3430"/>
              <a:gd name="T89" fmla="*/ 299 h 2673"/>
              <a:gd name="T90" fmla="*/ 960 w 3430"/>
              <a:gd name="T91" fmla="*/ 217 h 2673"/>
              <a:gd name="T92" fmla="*/ 1287 w 3430"/>
              <a:gd name="T93" fmla="*/ 458 h 2673"/>
              <a:gd name="T94" fmla="*/ 1361 w 3430"/>
              <a:gd name="T95" fmla="*/ 948 h 2673"/>
              <a:gd name="T96" fmla="*/ 1785 w 3430"/>
              <a:gd name="T97" fmla="*/ 1442 h 2673"/>
              <a:gd name="T98" fmla="*/ 2168 w 3430"/>
              <a:gd name="T99" fmla="*/ 1158 h 2673"/>
              <a:gd name="T100" fmla="*/ 2326 w 3430"/>
              <a:gd name="T101" fmla="*/ 1341 h 2673"/>
              <a:gd name="T102" fmla="*/ 2720 w 3430"/>
              <a:gd name="T103" fmla="*/ 1615 h 2673"/>
              <a:gd name="T104" fmla="*/ 2981 w 3430"/>
              <a:gd name="T105" fmla="*/ 1445 h 2673"/>
              <a:gd name="T106" fmla="*/ 3133 w 3430"/>
              <a:gd name="T107" fmla="*/ 1245 h 2673"/>
              <a:gd name="T108" fmla="*/ 3327 w 3430"/>
              <a:gd name="T109" fmla="*/ 1611 h 2673"/>
              <a:gd name="T110" fmla="*/ 3398 w 3430"/>
              <a:gd name="T111" fmla="*/ 2222 h 2673"/>
              <a:gd name="T112" fmla="*/ 555 w 3430"/>
              <a:gd name="T113" fmla="*/ 2673 h 2673"/>
              <a:gd name="T114" fmla="*/ 86 w 3430"/>
              <a:gd name="T115" fmla="*/ 2516 h 2673"/>
              <a:gd name="T116" fmla="*/ 95 w 3430"/>
              <a:gd name="T117" fmla="*/ 849 h 2673"/>
              <a:gd name="T118" fmla="*/ 271 w 3430"/>
              <a:gd name="T119" fmla="*/ 465 h 2673"/>
              <a:gd name="T120" fmla="*/ 669 w 3430"/>
              <a:gd name="T121" fmla="*/ 31 h 26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430" h="2673">
                <a:moveTo>
                  <a:pt x="3270" y="2376"/>
                </a:moveTo>
                <a:lnTo>
                  <a:pt x="3269" y="2376"/>
                </a:lnTo>
                <a:lnTo>
                  <a:pt x="3268" y="2376"/>
                </a:lnTo>
                <a:lnTo>
                  <a:pt x="3262" y="2377"/>
                </a:lnTo>
                <a:lnTo>
                  <a:pt x="3250" y="2378"/>
                </a:lnTo>
                <a:lnTo>
                  <a:pt x="3231" y="2379"/>
                </a:lnTo>
                <a:lnTo>
                  <a:pt x="3205" y="2381"/>
                </a:lnTo>
                <a:lnTo>
                  <a:pt x="3173" y="2384"/>
                </a:lnTo>
                <a:lnTo>
                  <a:pt x="3136" y="2387"/>
                </a:lnTo>
                <a:lnTo>
                  <a:pt x="3092" y="2391"/>
                </a:lnTo>
                <a:lnTo>
                  <a:pt x="3042" y="2394"/>
                </a:lnTo>
                <a:lnTo>
                  <a:pt x="2989" y="2399"/>
                </a:lnTo>
                <a:lnTo>
                  <a:pt x="2930" y="2403"/>
                </a:lnTo>
                <a:lnTo>
                  <a:pt x="2866" y="2408"/>
                </a:lnTo>
                <a:lnTo>
                  <a:pt x="2799" y="2412"/>
                </a:lnTo>
                <a:lnTo>
                  <a:pt x="2728" y="2418"/>
                </a:lnTo>
                <a:lnTo>
                  <a:pt x="2653" y="2423"/>
                </a:lnTo>
                <a:lnTo>
                  <a:pt x="2576" y="2428"/>
                </a:lnTo>
                <a:lnTo>
                  <a:pt x="2494" y="2435"/>
                </a:lnTo>
                <a:lnTo>
                  <a:pt x="2411" y="2440"/>
                </a:lnTo>
                <a:lnTo>
                  <a:pt x="2326" y="2445"/>
                </a:lnTo>
                <a:lnTo>
                  <a:pt x="2238" y="2451"/>
                </a:lnTo>
                <a:lnTo>
                  <a:pt x="2149" y="2457"/>
                </a:lnTo>
                <a:lnTo>
                  <a:pt x="2059" y="2463"/>
                </a:lnTo>
                <a:lnTo>
                  <a:pt x="1967" y="2468"/>
                </a:lnTo>
                <a:lnTo>
                  <a:pt x="1875" y="2472"/>
                </a:lnTo>
                <a:lnTo>
                  <a:pt x="1782" y="2477"/>
                </a:lnTo>
                <a:lnTo>
                  <a:pt x="1690" y="2482"/>
                </a:lnTo>
                <a:lnTo>
                  <a:pt x="1597" y="2487"/>
                </a:lnTo>
                <a:lnTo>
                  <a:pt x="1505" y="2490"/>
                </a:lnTo>
                <a:lnTo>
                  <a:pt x="1414" y="2495"/>
                </a:lnTo>
                <a:lnTo>
                  <a:pt x="1325" y="2498"/>
                </a:lnTo>
                <a:lnTo>
                  <a:pt x="1236" y="2501"/>
                </a:lnTo>
                <a:lnTo>
                  <a:pt x="1150" y="2503"/>
                </a:lnTo>
                <a:lnTo>
                  <a:pt x="1065" y="2505"/>
                </a:lnTo>
                <a:lnTo>
                  <a:pt x="983" y="2506"/>
                </a:lnTo>
                <a:lnTo>
                  <a:pt x="903" y="2507"/>
                </a:lnTo>
                <a:lnTo>
                  <a:pt x="827" y="2508"/>
                </a:lnTo>
                <a:lnTo>
                  <a:pt x="752" y="2507"/>
                </a:lnTo>
                <a:lnTo>
                  <a:pt x="682" y="2506"/>
                </a:lnTo>
                <a:lnTo>
                  <a:pt x="619" y="2505"/>
                </a:lnTo>
                <a:lnTo>
                  <a:pt x="561" y="2503"/>
                </a:lnTo>
                <a:lnTo>
                  <a:pt x="510" y="2500"/>
                </a:lnTo>
                <a:lnTo>
                  <a:pt x="462" y="2497"/>
                </a:lnTo>
                <a:lnTo>
                  <a:pt x="419" y="2492"/>
                </a:lnTo>
                <a:lnTo>
                  <a:pt x="382" y="2488"/>
                </a:lnTo>
                <a:lnTo>
                  <a:pt x="349" y="2484"/>
                </a:lnTo>
                <a:lnTo>
                  <a:pt x="320" y="2479"/>
                </a:lnTo>
                <a:lnTo>
                  <a:pt x="294" y="2473"/>
                </a:lnTo>
                <a:lnTo>
                  <a:pt x="308" y="2492"/>
                </a:lnTo>
                <a:lnTo>
                  <a:pt x="325" y="2512"/>
                </a:lnTo>
                <a:lnTo>
                  <a:pt x="350" y="2532"/>
                </a:lnTo>
                <a:lnTo>
                  <a:pt x="379" y="2549"/>
                </a:lnTo>
                <a:lnTo>
                  <a:pt x="412" y="2562"/>
                </a:lnTo>
                <a:lnTo>
                  <a:pt x="448" y="2572"/>
                </a:lnTo>
                <a:lnTo>
                  <a:pt x="489" y="2579"/>
                </a:lnTo>
                <a:lnTo>
                  <a:pt x="534" y="2582"/>
                </a:lnTo>
                <a:lnTo>
                  <a:pt x="582" y="2582"/>
                </a:lnTo>
                <a:lnTo>
                  <a:pt x="3283" y="2582"/>
                </a:lnTo>
                <a:lnTo>
                  <a:pt x="3270" y="2376"/>
                </a:lnTo>
                <a:close/>
                <a:moveTo>
                  <a:pt x="441" y="2147"/>
                </a:moveTo>
                <a:lnTo>
                  <a:pt x="400" y="2167"/>
                </a:lnTo>
                <a:lnTo>
                  <a:pt x="366" y="2186"/>
                </a:lnTo>
                <a:lnTo>
                  <a:pt x="338" y="2205"/>
                </a:lnTo>
                <a:lnTo>
                  <a:pt x="315" y="2223"/>
                </a:lnTo>
                <a:lnTo>
                  <a:pt x="298" y="2242"/>
                </a:lnTo>
                <a:lnTo>
                  <a:pt x="285" y="2258"/>
                </a:lnTo>
                <a:lnTo>
                  <a:pt x="276" y="2273"/>
                </a:lnTo>
                <a:lnTo>
                  <a:pt x="269" y="2286"/>
                </a:lnTo>
                <a:lnTo>
                  <a:pt x="264" y="2306"/>
                </a:lnTo>
                <a:lnTo>
                  <a:pt x="263" y="2323"/>
                </a:lnTo>
                <a:lnTo>
                  <a:pt x="265" y="2338"/>
                </a:lnTo>
                <a:lnTo>
                  <a:pt x="269" y="2348"/>
                </a:lnTo>
                <a:lnTo>
                  <a:pt x="272" y="2355"/>
                </a:lnTo>
                <a:lnTo>
                  <a:pt x="274" y="2358"/>
                </a:lnTo>
                <a:lnTo>
                  <a:pt x="277" y="2362"/>
                </a:lnTo>
                <a:lnTo>
                  <a:pt x="279" y="2368"/>
                </a:lnTo>
                <a:lnTo>
                  <a:pt x="281" y="2372"/>
                </a:lnTo>
                <a:lnTo>
                  <a:pt x="285" y="2375"/>
                </a:lnTo>
                <a:lnTo>
                  <a:pt x="292" y="2377"/>
                </a:lnTo>
                <a:lnTo>
                  <a:pt x="299" y="2380"/>
                </a:lnTo>
                <a:lnTo>
                  <a:pt x="311" y="2384"/>
                </a:lnTo>
                <a:lnTo>
                  <a:pt x="324" y="2387"/>
                </a:lnTo>
                <a:lnTo>
                  <a:pt x="341" y="2390"/>
                </a:lnTo>
                <a:lnTo>
                  <a:pt x="362" y="2393"/>
                </a:lnTo>
                <a:lnTo>
                  <a:pt x="385" y="2397"/>
                </a:lnTo>
                <a:lnTo>
                  <a:pt x="414" y="2401"/>
                </a:lnTo>
                <a:lnTo>
                  <a:pt x="446" y="2404"/>
                </a:lnTo>
                <a:lnTo>
                  <a:pt x="484" y="2407"/>
                </a:lnTo>
                <a:lnTo>
                  <a:pt x="527" y="2410"/>
                </a:lnTo>
                <a:lnTo>
                  <a:pt x="574" y="2412"/>
                </a:lnTo>
                <a:lnTo>
                  <a:pt x="629" y="2415"/>
                </a:lnTo>
                <a:lnTo>
                  <a:pt x="688" y="2416"/>
                </a:lnTo>
                <a:lnTo>
                  <a:pt x="754" y="2417"/>
                </a:lnTo>
                <a:lnTo>
                  <a:pt x="827" y="2417"/>
                </a:lnTo>
                <a:lnTo>
                  <a:pt x="899" y="2417"/>
                </a:lnTo>
                <a:lnTo>
                  <a:pt x="974" y="2416"/>
                </a:lnTo>
                <a:lnTo>
                  <a:pt x="970" y="2386"/>
                </a:lnTo>
                <a:lnTo>
                  <a:pt x="960" y="2359"/>
                </a:lnTo>
                <a:lnTo>
                  <a:pt x="947" y="2336"/>
                </a:lnTo>
                <a:lnTo>
                  <a:pt x="929" y="2315"/>
                </a:lnTo>
                <a:lnTo>
                  <a:pt x="908" y="2298"/>
                </a:lnTo>
                <a:lnTo>
                  <a:pt x="884" y="2284"/>
                </a:lnTo>
                <a:lnTo>
                  <a:pt x="860" y="2275"/>
                </a:lnTo>
                <a:lnTo>
                  <a:pt x="836" y="2267"/>
                </a:lnTo>
                <a:lnTo>
                  <a:pt x="812" y="2262"/>
                </a:lnTo>
                <a:lnTo>
                  <a:pt x="791" y="2259"/>
                </a:lnTo>
                <a:lnTo>
                  <a:pt x="771" y="2257"/>
                </a:lnTo>
                <a:lnTo>
                  <a:pt x="757" y="2256"/>
                </a:lnTo>
                <a:lnTo>
                  <a:pt x="748" y="2256"/>
                </a:lnTo>
                <a:lnTo>
                  <a:pt x="743" y="2256"/>
                </a:lnTo>
                <a:lnTo>
                  <a:pt x="693" y="2259"/>
                </a:lnTo>
                <a:lnTo>
                  <a:pt x="647" y="2259"/>
                </a:lnTo>
                <a:lnTo>
                  <a:pt x="606" y="2258"/>
                </a:lnTo>
                <a:lnTo>
                  <a:pt x="571" y="2254"/>
                </a:lnTo>
                <a:lnTo>
                  <a:pt x="539" y="2248"/>
                </a:lnTo>
                <a:lnTo>
                  <a:pt x="512" y="2241"/>
                </a:lnTo>
                <a:lnTo>
                  <a:pt x="489" y="2230"/>
                </a:lnTo>
                <a:lnTo>
                  <a:pt x="471" y="2217"/>
                </a:lnTo>
                <a:lnTo>
                  <a:pt x="457" y="2202"/>
                </a:lnTo>
                <a:lnTo>
                  <a:pt x="447" y="2185"/>
                </a:lnTo>
                <a:lnTo>
                  <a:pt x="441" y="2166"/>
                </a:lnTo>
                <a:lnTo>
                  <a:pt x="441" y="2147"/>
                </a:lnTo>
                <a:close/>
                <a:moveTo>
                  <a:pt x="1581" y="1860"/>
                </a:moveTo>
                <a:lnTo>
                  <a:pt x="1513" y="1892"/>
                </a:lnTo>
                <a:lnTo>
                  <a:pt x="1448" y="1919"/>
                </a:lnTo>
                <a:lnTo>
                  <a:pt x="1387" y="1943"/>
                </a:lnTo>
                <a:lnTo>
                  <a:pt x="1330" y="1963"/>
                </a:lnTo>
                <a:lnTo>
                  <a:pt x="1277" y="1980"/>
                </a:lnTo>
                <a:lnTo>
                  <a:pt x="1227" y="1994"/>
                </a:lnTo>
                <a:lnTo>
                  <a:pt x="1181" y="2005"/>
                </a:lnTo>
                <a:lnTo>
                  <a:pt x="1138" y="2013"/>
                </a:lnTo>
                <a:lnTo>
                  <a:pt x="1100" y="2019"/>
                </a:lnTo>
                <a:lnTo>
                  <a:pt x="1064" y="2023"/>
                </a:lnTo>
                <a:lnTo>
                  <a:pt x="1033" y="2025"/>
                </a:lnTo>
                <a:lnTo>
                  <a:pt x="1004" y="2026"/>
                </a:lnTo>
                <a:lnTo>
                  <a:pt x="977" y="2025"/>
                </a:lnTo>
                <a:lnTo>
                  <a:pt x="955" y="2023"/>
                </a:lnTo>
                <a:lnTo>
                  <a:pt x="935" y="2021"/>
                </a:lnTo>
                <a:lnTo>
                  <a:pt x="920" y="2019"/>
                </a:lnTo>
                <a:lnTo>
                  <a:pt x="909" y="2015"/>
                </a:lnTo>
                <a:lnTo>
                  <a:pt x="885" y="2022"/>
                </a:lnTo>
                <a:lnTo>
                  <a:pt x="862" y="2026"/>
                </a:lnTo>
                <a:lnTo>
                  <a:pt x="791" y="2041"/>
                </a:lnTo>
                <a:lnTo>
                  <a:pt x="725" y="2055"/>
                </a:lnTo>
                <a:lnTo>
                  <a:pt x="666" y="2070"/>
                </a:lnTo>
                <a:lnTo>
                  <a:pt x="611" y="2085"/>
                </a:lnTo>
                <a:lnTo>
                  <a:pt x="562" y="2100"/>
                </a:lnTo>
                <a:lnTo>
                  <a:pt x="558" y="2114"/>
                </a:lnTo>
                <a:lnTo>
                  <a:pt x="549" y="2124"/>
                </a:lnTo>
                <a:lnTo>
                  <a:pt x="543" y="2132"/>
                </a:lnTo>
                <a:lnTo>
                  <a:pt x="537" y="2139"/>
                </a:lnTo>
                <a:lnTo>
                  <a:pt x="533" y="2146"/>
                </a:lnTo>
                <a:lnTo>
                  <a:pt x="532" y="2151"/>
                </a:lnTo>
                <a:lnTo>
                  <a:pt x="532" y="2151"/>
                </a:lnTo>
                <a:lnTo>
                  <a:pt x="535" y="2152"/>
                </a:lnTo>
                <a:lnTo>
                  <a:pt x="542" y="2154"/>
                </a:lnTo>
                <a:lnTo>
                  <a:pt x="550" y="2157"/>
                </a:lnTo>
                <a:lnTo>
                  <a:pt x="562" y="2161"/>
                </a:lnTo>
                <a:lnTo>
                  <a:pt x="578" y="2164"/>
                </a:lnTo>
                <a:lnTo>
                  <a:pt x="600" y="2166"/>
                </a:lnTo>
                <a:lnTo>
                  <a:pt x="625" y="2168"/>
                </a:lnTo>
                <a:lnTo>
                  <a:pt x="657" y="2169"/>
                </a:lnTo>
                <a:lnTo>
                  <a:pt x="694" y="2168"/>
                </a:lnTo>
                <a:lnTo>
                  <a:pt x="739" y="2166"/>
                </a:lnTo>
                <a:lnTo>
                  <a:pt x="744" y="2165"/>
                </a:lnTo>
                <a:lnTo>
                  <a:pt x="755" y="2165"/>
                </a:lnTo>
                <a:lnTo>
                  <a:pt x="772" y="2166"/>
                </a:lnTo>
                <a:lnTo>
                  <a:pt x="794" y="2168"/>
                </a:lnTo>
                <a:lnTo>
                  <a:pt x="818" y="2171"/>
                </a:lnTo>
                <a:lnTo>
                  <a:pt x="846" y="2177"/>
                </a:lnTo>
                <a:lnTo>
                  <a:pt x="875" y="2184"/>
                </a:lnTo>
                <a:lnTo>
                  <a:pt x="905" y="2195"/>
                </a:lnTo>
                <a:lnTo>
                  <a:pt x="935" y="2209"/>
                </a:lnTo>
                <a:lnTo>
                  <a:pt x="964" y="2227"/>
                </a:lnTo>
                <a:lnTo>
                  <a:pt x="992" y="2249"/>
                </a:lnTo>
                <a:lnTo>
                  <a:pt x="1016" y="2276"/>
                </a:lnTo>
                <a:lnTo>
                  <a:pt x="1036" y="2307"/>
                </a:lnTo>
                <a:lnTo>
                  <a:pt x="1050" y="2340"/>
                </a:lnTo>
                <a:lnTo>
                  <a:pt x="1061" y="2375"/>
                </a:lnTo>
                <a:lnTo>
                  <a:pt x="1065" y="2415"/>
                </a:lnTo>
                <a:lnTo>
                  <a:pt x="1188" y="2411"/>
                </a:lnTo>
                <a:lnTo>
                  <a:pt x="1313" y="2407"/>
                </a:lnTo>
                <a:lnTo>
                  <a:pt x="1442" y="2403"/>
                </a:lnTo>
                <a:lnTo>
                  <a:pt x="1573" y="2396"/>
                </a:lnTo>
                <a:lnTo>
                  <a:pt x="1705" y="2390"/>
                </a:lnTo>
                <a:lnTo>
                  <a:pt x="1581" y="1860"/>
                </a:lnTo>
                <a:close/>
                <a:moveTo>
                  <a:pt x="3306" y="1830"/>
                </a:moveTo>
                <a:lnTo>
                  <a:pt x="3294" y="1839"/>
                </a:lnTo>
                <a:lnTo>
                  <a:pt x="3281" y="1850"/>
                </a:lnTo>
                <a:lnTo>
                  <a:pt x="3268" y="1864"/>
                </a:lnTo>
                <a:lnTo>
                  <a:pt x="3254" y="1880"/>
                </a:lnTo>
                <a:lnTo>
                  <a:pt x="3240" y="1899"/>
                </a:lnTo>
                <a:lnTo>
                  <a:pt x="3225" y="1921"/>
                </a:lnTo>
                <a:lnTo>
                  <a:pt x="3211" y="1947"/>
                </a:lnTo>
                <a:lnTo>
                  <a:pt x="3197" y="1976"/>
                </a:lnTo>
                <a:lnTo>
                  <a:pt x="3183" y="2009"/>
                </a:lnTo>
                <a:lnTo>
                  <a:pt x="3171" y="2045"/>
                </a:lnTo>
                <a:lnTo>
                  <a:pt x="3160" y="2086"/>
                </a:lnTo>
                <a:lnTo>
                  <a:pt x="3151" y="2132"/>
                </a:lnTo>
                <a:lnTo>
                  <a:pt x="3142" y="2182"/>
                </a:lnTo>
                <a:lnTo>
                  <a:pt x="3136" y="2236"/>
                </a:lnTo>
                <a:lnTo>
                  <a:pt x="3132" y="2296"/>
                </a:lnTo>
                <a:lnTo>
                  <a:pt x="3170" y="2293"/>
                </a:lnTo>
                <a:lnTo>
                  <a:pt x="3201" y="2291"/>
                </a:lnTo>
                <a:lnTo>
                  <a:pt x="3227" y="2289"/>
                </a:lnTo>
                <a:lnTo>
                  <a:pt x="3245" y="2288"/>
                </a:lnTo>
                <a:lnTo>
                  <a:pt x="3272" y="2260"/>
                </a:lnTo>
                <a:lnTo>
                  <a:pt x="3293" y="2230"/>
                </a:lnTo>
                <a:lnTo>
                  <a:pt x="3310" y="2197"/>
                </a:lnTo>
                <a:lnTo>
                  <a:pt x="3323" y="2162"/>
                </a:lnTo>
                <a:lnTo>
                  <a:pt x="3332" y="2124"/>
                </a:lnTo>
                <a:lnTo>
                  <a:pt x="3337" y="2086"/>
                </a:lnTo>
                <a:lnTo>
                  <a:pt x="3339" y="2045"/>
                </a:lnTo>
                <a:lnTo>
                  <a:pt x="3337" y="2004"/>
                </a:lnTo>
                <a:lnTo>
                  <a:pt x="3333" y="1961"/>
                </a:lnTo>
                <a:lnTo>
                  <a:pt x="3327" y="1918"/>
                </a:lnTo>
                <a:lnTo>
                  <a:pt x="3318" y="1873"/>
                </a:lnTo>
                <a:lnTo>
                  <a:pt x="3306" y="1830"/>
                </a:lnTo>
                <a:close/>
                <a:moveTo>
                  <a:pt x="1740" y="1776"/>
                </a:moveTo>
                <a:lnTo>
                  <a:pt x="1702" y="1798"/>
                </a:lnTo>
                <a:lnTo>
                  <a:pt x="1665" y="1817"/>
                </a:lnTo>
                <a:lnTo>
                  <a:pt x="1795" y="2375"/>
                </a:lnTo>
                <a:lnTo>
                  <a:pt x="1796" y="2380"/>
                </a:lnTo>
                <a:lnTo>
                  <a:pt x="1796" y="2386"/>
                </a:lnTo>
                <a:lnTo>
                  <a:pt x="1986" y="2375"/>
                </a:lnTo>
                <a:lnTo>
                  <a:pt x="1975" y="2349"/>
                </a:lnTo>
                <a:lnTo>
                  <a:pt x="1963" y="2321"/>
                </a:lnTo>
                <a:lnTo>
                  <a:pt x="1950" y="2290"/>
                </a:lnTo>
                <a:lnTo>
                  <a:pt x="1935" y="2256"/>
                </a:lnTo>
                <a:lnTo>
                  <a:pt x="1920" y="2220"/>
                </a:lnTo>
                <a:lnTo>
                  <a:pt x="1905" y="2183"/>
                </a:lnTo>
                <a:lnTo>
                  <a:pt x="1889" y="2146"/>
                </a:lnTo>
                <a:lnTo>
                  <a:pt x="1873" y="2107"/>
                </a:lnTo>
                <a:lnTo>
                  <a:pt x="1857" y="2069"/>
                </a:lnTo>
                <a:lnTo>
                  <a:pt x="1842" y="2031"/>
                </a:lnTo>
                <a:lnTo>
                  <a:pt x="1827" y="1994"/>
                </a:lnTo>
                <a:lnTo>
                  <a:pt x="1812" y="1959"/>
                </a:lnTo>
                <a:lnTo>
                  <a:pt x="1798" y="1925"/>
                </a:lnTo>
                <a:lnTo>
                  <a:pt x="1785" y="1894"/>
                </a:lnTo>
                <a:lnTo>
                  <a:pt x="1773" y="1865"/>
                </a:lnTo>
                <a:lnTo>
                  <a:pt x="1764" y="1839"/>
                </a:lnTo>
                <a:lnTo>
                  <a:pt x="1755" y="1818"/>
                </a:lnTo>
                <a:lnTo>
                  <a:pt x="1747" y="1801"/>
                </a:lnTo>
                <a:lnTo>
                  <a:pt x="1743" y="1787"/>
                </a:lnTo>
                <a:lnTo>
                  <a:pt x="1740" y="1779"/>
                </a:lnTo>
                <a:lnTo>
                  <a:pt x="1740" y="1778"/>
                </a:lnTo>
                <a:lnTo>
                  <a:pt x="1740" y="1776"/>
                </a:lnTo>
                <a:close/>
                <a:moveTo>
                  <a:pt x="1926" y="1665"/>
                </a:moveTo>
                <a:lnTo>
                  <a:pt x="1869" y="1702"/>
                </a:lnTo>
                <a:lnTo>
                  <a:pt x="1814" y="1734"/>
                </a:lnTo>
                <a:lnTo>
                  <a:pt x="1823" y="1743"/>
                </a:lnTo>
                <a:lnTo>
                  <a:pt x="1828" y="1755"/>
                </a:lnTo>
                <a:lnTo>
                  <a:pt x="1830" y="1762"/>
                </a:lnTo>
                <a:lnTo>
                  <a:pt x="1835" y="1775"/>
                </a:lnTo>
                <a:lnTo>
                  <a:pt x="1842" y="1791"/>
                </a:lnTo>
                <a:lnTo>
                  <a:pt x="1850" y="1813"/>
                </a:lnTo>
                <a:lnTo>
                  <a:pt x="1860" y="1838"/>
                </a:lnTo>
                <a:lnTo>
                  <a:pt x="1872" y="1867"/>
                </a:lnTo>
                <a:lnTo>
                  <a:pt x="1885" y="1898"/>
                </a:lnTo>
                <a:lnTo>
                  <a:pt x="1899" y="1932"/>
                </a:lnTo>
                <a:lnTo>
                  <a:pt x="1915" y="1968"/>
                </a:lnTo>
                <a:lnTo>
                  <a:pt x="1930" y="2007"/>
                </a:lnTo>
                <a:lnTo>
                  <a:pt x="1947" y="2046"/>
                </a:lnTo>
                <a:lnTo>
                  <a:pt x="1964" y="2087"/>
                </a:lnTo>
                <a:lnTo>
                  <a:pt x="1981" y="2128"/>
                </a:lnTo>
                <a:lnTo>
                  <a:pt x="1998" y="2170"/>
                </a:lnTo>
                <a:lnTo>
                  <a:pt x="2016" y="2212"/>
                </a:lnTo>
                <a:lnTo>
                  <a:pt x="2033" y="2253"/>
                </a:lnTo>
                <a:lnTo>
                  <a:pt x="2050" y="2294"/>
                </a:lnTo>
                <a:lnTo>
                  <a:pt x="2066" y="2332"/>
                </a:lnTo>
                <a:lnTo>
                  <a:pt x="2082" y="2370"/>
                </a:lnTo>
                <a:lnTo>
                  <a:pt x="2300" y="2356"/>
                </a:lnTo>
                <a:lnTo>
                  <a:pt x="1926" y="1665"/>
                </a:lnTo>
                <a:close/>
                <a:moveTo>
                  <a:pt x="3114" y="1390"/>
                </a:moveTo>
                <a:lnTo>
                  <a:pt x="3098" y="1428"/>
                </a:lnTo>
                <a:lnTo>
                  <a:pt x="3079" y="1464"/>
                </a:lnTo>
                <a:lnTo>
                  <a:pt x="3057" y="1497"/>
                </a:lnTo>
                <a:lnTo>
                  <a:pt x="3035" y="1527"/>
                </a:lnTo>
                <a:lnTo>
                  <a:pt x="3011" y="1553"/>
                </a:lnTo>
                <a:lnTo>
                  <a:pt x="2986" y="1578"/>
                </a:lnTo>
                <a:lnTo>
                  <a:pt x="2963" y="1599"/>
                </a:lnTo>
                <a:lnTo>
                  <a:pt x="2940" y="1618"/>
                </a:lnTo>
                <a:lnTo>
                  <a:pt x="2920" y="1634"/>
                </a:lnTo>
                <a:lnTo>
                  <a:pt x="2901" y="1647"/>
                </a:lnTo>
                <a:lnTo>
                  <a:pt x="2885" y="1658"/>
                </a:lnTo>
                <a:lnTo>
                  <a:pt x="2872" y="1665"/>
                </a:lnTo>
                <a:lnTo>
                  <a:pt x="2863" y="1671"/>
                </a:lnTo>
                <a:lnTo>
                  <a:pt x="2859" y="1673"/>
                </a:lnTo>
                <a:lnTo>
                  <a:pt x="2826" y="1688"/>
                </a:lnTo>
                <a:lnTo>
                  <a:pt x="2791" y="1697"/>
                </a:lnTo>
                <a:lnTo>
                  <a:pt x="2756" y="1704"/>
                </a:lnTo>
                <a:lnTo>
                  <a:pt x="2722" y="1706"/>
                </a:lnTo>
                <a:lnTo>
                  <a:pt x="2673" y="1702"/>
                </a:lnTo>
                <a:lnTo>
                  <a:pt x="2627" y="1692"/>
                </a:lnTo>
                <a:lnTo>
                  <a:pt x="2581" y="1676"/>
                </a:lnTo>
                <a:lnTo>
                  <a:pt x="2537" y="1655"/>
                </a:lnTo>
                <a:lnTo>
                  <a:pt x="2494" y="1628"/>
                </a:lnTo>
                <a:lnTo>
                  <a:pt x="2452" y="1599"/>
                </a:lnTo>
                <a:lnTo>
                  <a:pt x="2413" y="1566"/>
                </a:lnTo>
                <a:lnTo>
                  <a:pt x="2375" y="1532"/>
                </a:lnTo>
                <a:lnTo>
                  <a:pt x="2340" y="1496"/>
                </a:lnTo>
                <a:lnTo>
                  <a:pt x="2305" y="1459"/>
                </a:lnTo>
                <a:lnTo>
                  <a:pt x="2275" y="1422"/>
                </a:lnTo>
                <a:lnTo>
                  <a:pt x="2203" y="1475"/>
                </a:lnTo>
                <a:lnTo>
                  <a:pt x="2135" y="1525"/>
                </a:lnTo>
                <a:lnTo>
                  <a:pt x="2067" y="1571"/>
                </a:lnTo>
                <a:lnTo>
                  <a:pt x="2003" y="1615"/>
                </a:lnTo>
                <a:lnTo>
                  <a:pt x="2401" y="2349"/>
                </a:lnTo>
                <a:lnTo>
                  <a:pt x="2495" y="2343"/>
                </a:lnTo>
                <a:lnTo>
                  <a:pt x="2587" y="2337"/>
                </a:lnTo>
                <a:lnTo>
                  <a:pt x="2675" y="2331"/>
                </a:lnTo>
                <a:lnTo>
                  <a:pt x="2759" y="2325"/>
                </a:lnTo>
                <a:lnTo>
                  <a:pt x="2837" y="2320"/>
                </a:lnTo>
                <a:lnTo>
                  <a:pt x="2910" y="2313"/>
                </a:lnTo>
                <a:lnTo>
                  <a:pt x="2979" y="2308"/>
                </a:lnTo>
                <a:lnTo>
                  <a:pt x="3040" y="2304"/>
                </a:lnTo>
                <a:lnTo>
                  <a:pt x="3044" y="2237"/>
                </a:lnTo>
                <a:lnTo>
                  <a:pt x="3051" y="2175"/>
                </a:lnTo>
                <a:lnTo>
                  <a:pt x="3059" y="2120"/>
                </a:lnTo>
                <a:lnTo>
                  <a:pt x="3070" y="2069"/>
                </a:lnTo>
                <a:lnTo>
                  <a:pt x="3083" y="2022"/>
                </a:lnTo>
                <a:lnTo>
                  <a:pt x="3097" y="1979"/>
                </a:lnTo>
                <a:lnTo>
                  <a:pt x="3112" y="1941"/>
                </a:lnTo>
                <a:lnTo>
                  <a:pt x="3128" y="1907"/>
                </a:lnTo>
                <a:lnTo>
                  <a:pt x="3145" y="1876"/>
                </a:lnTo>
                <a:lnTo>
                  <a:pt x="3162" y="1849"/>
                </a:lnTo>
                <a:lnTo>
                  <a:pt x="3181" y="1825"/>
                </a:lnTo>
                <a:lnTo>
                  <a:pt x="3198" y="1804"/>
                </a:lnTo>
                <a:lnTo>
                  <a:pt x="3216" y="1787"/>
                </a:lnTo>
                <a:lnTo>
                  <a:pt x="3232" y="1772"/>
                </a:lnTo>
                <a:lnTo>
                  <a:pt x="3249" y="1759"/>
                </a:lnTo>
                <a:lnTo>
                  <a:pt x="3264" y="1749"/>
                </a:lnTo>
                <a:lnTo>
                  <a:pt x="3278" y="1741"/>
                </a:lnTo>
                <a:lnTo>
                  <a:pt x="3256" y="1682"/>
                </a:lnTo>
                <a:lnTo>
                  <a:pt x="3232" y="1625"/>
                </a:lnTo>
                <a:lnTo>
                  <a:pt x="3209" y="1570"/>
                </a:lnTo>
                <a:lnTo>
                  <a:pt x="3184" y="1519"/>
                </a:lnTo>
                <a:lnTo>
                  <a:pt x="3159" y="1471"/>
                </a:lnTo>
                <a:lnTo>
                  <a:pt x="3136" y="1428"/>
                </a:lnTo>
                <a:lnTo>
                  <a:pt x="3114" y="1390"/>
                </a:lnTo>
                <a:close/>
                <a:moveTo>
                  <a:pt x="2166" y="1274"/>
                </a:moveTo>
                <a:lnTo>
                  <a:pt x="2139" y="1297"/>
                </a:lnTo>
                <a:lnTo>
                  <a:pt x="2106" y="1323"/>
                </a:lnTo>
                <a:lnTo>
                  <a:pt x="2069" y="1350"/>
                </a:lnTo>
                <a:lnTo>
                  <a:pt x="2029" y="1381"/>
                </a:lnTo>
                <a:lnTo>
                  <a:pt x="1983" y="1414"/>
                </a:lnTo>
                <a:lnTo>
                  <a:pt x="1935" y="1449"/>
                </a:lnTo>
                <a:lnTo>
                  <a:pt x="1884" y="1484"/>
                </a:lnTo>
                <a:lnTo>
                  <a:pt x="1830" y="1521"/>
                </a:lnTo>
                <a:lnTo>
                  <a:pt x="1774" y="1559"/>
                </a:lnTo>
                <a:lnTo>
                  <a:pt x="1716" y="1597"/>
                </a:lnTo>
                <a:lnTo>
                  <a:pt x="1656" y="1635"/>
                </a:lnTo>
                <a:lnTo>
                  <a:pt x="1595" y="1674"/>
                </a:lnTo>
                <a:lnTo>
                  <a:pt x="1534" y="1712"/>
                </a:lnTo>
                <a:lnTo>
                  <a:pt x="1472" y="1750"/>
                </a:lnTo>
                <a:lnTo>
                  <a:pt x="1410" y="1786"/>
                </a:lnTo>
                <a:lnTo>
                  <a:pt x="1347" y="1820"/>
                </a:lnTo>
                <a:lnTo>
                  <a:pt x="1286" y="1854"/>
                </a:lnTo>
                <a:lnTo>
                  <a:pt x="1225" y="1885"/>
                </a:lnTo>
                <a:lnTo>
                  <a:pt x="1166" y="1915"/>
                </a:lnTo>
                <a:lnTo>
                  <a:pt x="1201" y="1907"/>
                </a:lnTo>
                <a:lnTo>
                  <a:pt x="1239" y="1896"/>
                </a:lnTo>
                <a:lnTo>
                  <a:pt x="1280" y="1884"/>
                </a:lnTo>
                <a:lnTo>
                  <a:pt x="1323" y="1870"/>
                </a:lnTo>
                <a:lnTo>
                  <a:pt x="1368" y="1853"/>
                </a:lnTo>
                <a:lnTo>
                  <a:pt x="1416" y="1834"/>
                </a:lnTo>
                <a:lnTo>
                  <a:pt x="1467" y="1812"/>
                </a:lnTo>
                <a:lnTo>
                  <a:pt x="1521" y="1787"/>
                </a:lnTo>
                <a:lnTo>
                  <a:pt x="1578" y="1759"/>
                </a:lnTo>
                <a:lnTo>
                  <a:pt x="1637" y="1729"/>
                </a:lnTo>
                <a:lnTo>
                  <a:pt x="1700" y="1695"/>
                </a:lnTo>
                <a:lnTo>
                  <a:pt x="1765" y="1657"/>
                </a:lnTo>
                <a:lnTo>
                  <a:pt x="1833" y="1616"/>
                </a:lnTo>
                <a:lnTo>
                  <a:pt x="1904" y="1571"/>
                </a:lnTo>
                <a:lnTo>
                  <a:pt x="1978" y="1522"/>
                </a:lnTo>
                <a:lnTo>
                  <a:pt x="2055" y="1469"/>
                </a:lnTo>
                <a:lnTo>
                  <a:pt x="2136" y="1412"/>
                </a:lnTo>
                <a:lnTo>
                  <a:pt x="2218" y="1350"/>
                </a:lnTo>
                <a:lnTo>
                  <a:pt x="2199" y="1322"/>
                </a:lnTo>
                <a:lnTo>
                  <a:pt x="2181" y="1296"/>
                </a:lnTo>
                <a:lnTo>
                  <a:pt x="2166" y="1274"/>
                </a:lnTo>
                <a:close/>
                <a:moveTo>
                  <a:pt x="498" y="793"/>
                </a:moveTo>
                <a:lnTo>
                  <a:pt x="482" y="793"/>
                </a:lnTo>
                <a:lnTo>
                  <a:pt x="462" y="794"/>
                </a:lnTo>
                <a:lnTo>
                  <a:pt x="441" y="795"/>
                </a:lnTo>
                <a:lnTo>
                  <a:pt x="417" y="799"/>
                </a:lnTo>
                <a:lnTo>
                  <a:pt x="393" y="802"/>
                </a:lnTo>
                <a:lnTo>
                  <a:pt x="366" y="807"/>
                </a:lnTo>
                <a:lnTo>
                  <a:pt x="338" y="814"/>
                </a:lnTo>
                <a:lnTo>
                  <a:pt x="311" y="821"/>
                </a:lnTo>
                <a:lnTo>
                  <a:pt x="283" y="832"/>
                </a:lnTo>
                <a:lnTo>
                  <a:pt x="255" y="844"/>
                </a:lnTo>
                <a:lnTo>
                  <a:pt x="228" y="858"/>
                </a:lnTo>
                <a:lnTo>
                  <a:pt x="204" y="876"/>
                </a:lnTo>
                <a:lnTo>
                  <a:pt x="180" y="895"/>
                </a:lnTo>
                <a:lnTo>
                  <a:pt x="158" y="917"/>
                </a:lnTo>
                <a:lnTo>
                  <a:pt x="138" y="943"/>
                </a:lnTo>
                <a:lnTo>
                  <a:pt x="122" y="972"/>
                </a:lnTo>
                <a:lnTo>
                  <a:pt x="108" y="1004"/>
                </a:lnTo>
                <a:lnTo>
                  <a:pt x="99" y="1040"/>
                </a:lnTo>
                <a:lnTo>
                  <a:pt x="93" y="1079"/>
                </a:lnTo>
                <a:lnTo>
                  <a:pt x="668" y="1079"/>
                </a:lnTo>
                <a:lnTo>
                  <a:pt x="682" y="1082"/>
                </a:lnTo>
                <a:lnTo>
                  <a:pt x="695" y="1088"/>
                </a:lnTo>
                <a:lnTo>
                  <a:pt x="705" y="1098"/>
                </a:lnTo>
                <a:lnTo>
                  <a:pt x="712" y="1110"/>
                </a:lnTo>
                <a:lnTo>
                  <a:pt x="714" y="1124"/>
                </a:lnTo>
                <a:lnTo>
                  <a:pt x="712" y="1139"/>
                </a:lnTo>
                <a:lnTo>
                  <a:pt x="705" y="1151"/>
                </a:lnTo>
                <a:lnTo>
                  <a:pt x="695" y="1162"/>
                </a:lnTo>
                <a:lnTo>
                  <a:pt x="682" y="1168"/>
                </a:lnTo>
                <a:lnTo>
                  <a:pt x="668" y="1170"/>
                </a:lnTo>
                <a:lnTo>
                  <a:pt x="91" y="1170"/>
                </a:lnTo>
                <a:lnTo>
                  <a:pt x="91" y="1324"/>
                </a:lnTo>
                <a:lnTo>
                  <a:pt x="544" y="1324"/>
                </a:lnTo>
                <a:lnTo>
                  <a:pt x="559" y="1326"/>
                </a:lnTo>
                <a:lnTo>
                  <a:pt x="572" y="1332"/>
                </a:lnTo>
                <a:lnTo>
                  <a:pt x="581" y="1343"/>
                </a:lnTo>
                <a:lnTo>
                  <a:pt x="588" y="1355"/>
                </a:lnTo>
                <a:lnTo>
                  <a:pt x="590" y="1370"/>
                </a:lnTo>
                <a:lnTo>
                  <a:pt x="588" y="1384"/>
                </a:lnTo>
                <a:lnTo>
                  <a:pt x="581" y="1396"/>
                </a:lnTo>
                <a:lnTo>
                  <a:pt x="572" y="1406"/>
                </a:lnTo>
                <a:lnTo>
                  <a:pt x="559" y="1412"/>
                </a:lnTo>
                <a:lnTo>
                  <a:pt x="544" y="1414"/>
                </a:lnTo>
                <a:lnTo>
                  <a:pt x="91" y="1414"/>
                </a:lnTo>
                <a:lnTo>
                  <a:pt x="91" y="1568"/>
                </a:lnTo>
                <a:lnTo>
                  <a:pt x="466" y="1568"/>
                </a:lnTo>
                <a:lnTo>
                  <a:pt x="480" y="1570"/>
                </a:lnTo>
                <a:lnTo>
                  <a:pt x="492" y="1578"/>
                </a:lnTo>
                <a:lnTo>
                  <a:pt x="502" y="1587"/>
                </a:lnTo>
                <a:lnTo>
                  <a:pt x="508" y="1600"/>
                </a:lnTo>
                <a:lnTo>
                  <a:pt x="512" y="1614"/>
                </a:lnTo>
                <a:lnTo>
                  <a:pt x="508" y="1628"/>
                </a:lnTo>
                <a:lnTo>
                  <a:pt x="502" y="1641"/>
                </a:lnTo>
                <a:lnTo>
                  <a:pt x="492" y="1650"/>
                </a:lnTo>
                <a:lnTo>
                  <a:pt x="480" y="1657"/>
                </a:lnTo>
                <a:lnTo>
                  <a:pt x="466" y="1660"/>
                </a:lnTo>
                <a:lnTo>
                  <a:pt x="91" y="1660"/>
                </a:lnTo>
                <a:lnTo>
                  <a:pt x="92" y="2265"/>
                </a:lnTo>
                <a:lnTo>
                  <a:pt x="94" y="2308"/>
                </a:lnTo>
                <a:lnTo>
                  <a:pt x="101" y="2347"/>
                </a:lnTo>
                <a:lnTo>
                  <a:pt x="113" y="2385"/>
                </a:lnTo>
                <a:lnTo>
                  <a:pt x="129" y="2419"/>
                </a:lnTo>
                <a:lnTo>
                  <a:pt x="150" y="2450"/>
                </a:lnTo>
                <a:lnTo>
                  <a:pt x="176" y="2479"/>
                </a:lnTo>
                <a:lnTo>
                  <a:pt x="206" y="2503"/>
                </a:lnTo>
                <a:lnTo>
                  <a:pt x="207" y="2504"/>
                </a:lnTo>
                <a:lnTo>
                  <a:pt x="208" y="2505"/>
                </a:lnTo>
                <a:lnTo>
                  <a:pt x="210" y="2506"/>
                </a:lnTo>
                <a:lnTo>
                  <a:pt x="195" y="2473"/>
                </a:lnTo>
                <a:lnTo>
                  <a:pt x="185" y="2439"/>
                </a:lnTo>
                <a:lnTo>
                  <a:pt x="178" y="2403"/>
                </a:lnTo>
                <a:lnTo>
                  <a:pt x="175" y="2365"/>
                </a:lnTo>
                <a:lnTo>
                  <a:pt x="176" y="2362"/>
                </a:lnTo>
                <a:lnTo>
                  <a:pt x="176" y="2360"/>
                </a:lnTo>
                <a:lnTo>
                  <a:pt x="177" y="2357"/>
                </a:lnTo>
                <a:lnTo>
                  <a:pt x="173" y="2334"/>
                </a:lnTo>
                <a:lnTo>
                  <a:pt x="173" y="2309"/>
                </a:lnTo>
                <a:lnTo>
                  <a:pt x="176" y="2282"/>
                </a:lnTo>
                <a:lnTo>
                  <a:pt x="183" y="2253"/>
                </a:lnTo>
                <a:lnTo>
                  <a:pt x="201" y="2220"/>
                </a:lnTo>
                <a:lnTo>
                  <a:pt x="224" y="2187"/>
                </a:lnTo>
                <a:lnTo>
                  <a:pt x="255" y="2156"/>
                </a:lnTo>
                <a:lnTo>
                  <a:pt x="294" y="2126"/>
                </a:lnTo>
                <a:lnTo>
                  <a:pt x="338" y="2098"/>
                </a:lnTo>
                <a:lnTo>
                  <a:pt x="390" y="2071"/>
                </a:lnTo>
                <a:lnTo>
                  <a:pt x="448" y="2044"/>
                </a:lnTo>
                <a:lnTo>
                  <a:pt x="514" y="2021"/>
                </a:lnTo>
                <a:lnTo>
                  <a:pt x="587" y="1997"/>
                </a:lnTo>
                <a:lnTo>
                  <a:pt x="666" y="1976"/>
                </a:lnTo>
                <a:lnTo>
                  <a:pt x="752" y="1956"/>
                </a:lnTo>
                <a:lnTo>
                  <a:pt x="845" y="1937"/>
                </a:lnTo>
                <a:lnTo>
                  <a:pt x="883" y="1929"/>
                </a:lnTo>
                <a:lnTo>
                  <a:pt x="923" y="1917"/>
                </a:lnTo>
                <a:lnTo>
                  <a:pt x="965" y="1902"/>
                </a:lnTo>
                <a:lnTo>
                  <a:pt x="1011" y="1885"/>
                </a:lnTo>
                <a:lnTo>
                  <a:pt x="1059" y="1865"/>
                </a:lnTo>
                <a:lnTo>
                  <a:pt x="1108" y="1842"/>
                </a:lnTo>
                <a:lnTo>
                  <a:pt x="1159" y="1818"/>
                </a:lnTo>
                <a:lnTo>
                  <a:pt x="1211" y="1791"/>
                </a:lnTo>
                <a:lnTo>
                  <a:pt x="1264" y="1762"/>
                </a:lnTo>
                <a:lnTo>
                  <a:pt x="1264" y="1109"/>
                </a:lnTo>
                <a:lnTo>
                  <a:pt x="1262" y="1067"/>
                </a:lnTo>
                <a:lnTo>
                  <a:pt x="1255" y="1027"/>
                </a:lnTo>
                <a:lnTo>
                  <a:pt x="1243" y="990"/>
                </a:lnTo>
                <a:lnTo>
                  <a:pt x="1227" y="956"/>
                </a:lnTo>
                <a:lnTo>
                  <a:pt x="1206" y="925"/>
                </a:lnTo>
                <a:lnTo>
                  <a:pt x="1180" y="897"/>
                </a:lnTo>
                <a:lnTo>
                  <a:pt x="1150" y="871"/>
                </a:lnTo>
                <a:lnTo>
                  <a:pt x="1119" y="851"/>
                </a:lnTo>
                <a:lnTo>
                  <a:pt x="1082" y="834"/>
                </a:lnTo>
                <a:lnTo>
                  <a:pt x="1044" y="819"/>
                </a:lnTo>
                <a:lnTo>
                  <a:pt x="1002" y="808"/>
                </a:lnTo>
                <a:lnTo>
                  <a:pt x="957" y="800"/>
                </a:lnTo>
                <a:lnTo>
                  <a:pt x="909" y="794"/>
                </a:lnTo>
                <a:lnTo>
                  <a:pt x="859" y="793"/>
                </a:lnTo>
                <a:lnTo>
                  <a:pt x="498" y="793"/>
                </a:lnTo>
                <a:close/>
                <a:moveTo>
                  <a:pt x="452" y="630"/>
                </a:moveTo>
                <a:lnTo>
                  <a:pt x="452" y="706"/>
                </a:lnTo>
                <a:lnTo>
                  <a:pt x="474" y="704"/>
                </a:lnTo>
                <a:lnTo>
                  <a:pt x="498" y="703"/>
                </a:lnTo>
                <a:lnTo>
                  <a:pt x="859" y="703"/>
                </a:lnTo>
                <a:lnTo>
                  <a:pt x="882" y="704"/>
                </a:lnTo>
                <a:lnTo>
                  <a:pt x="903" y="705"/>
                </a:lnTo>
                <a:lnTo>
                  <a:pt x="903" y="630"/>
                </a:lnTo>
                <a:lnTo>
                  <a:pt x="899" y="630"/>
                </a:lnTo>
                <a:lnTo>
                  <a:pt x="894" y="630"/>
                </a:lnTo>
                <a:lnTo>
                  <a:pt x="887" y="631"/>
                </a:lnTo>
                <a:lnTo>
                  <a:pt x="468" y="631"/>
                </a:lnTo>
                <a:lnTo>
                  <a:pt x="462" y="630"/>
                </a:lnTo>
                <a:lnTo>
                  <a:pt x="457" y="630"/>
                </a:lnTo>
                <a:lnTo>
                  <a:pt x="452" y="630"/>
                </a:lnTo>
                <a:close/>
                <a:moveTo>
                  <a:pt x="1083" y="474"/>
                </a:moveTo>
                <a:lnTo>
                  <a:pt x="1079" y="503"/>
                </a:lnTo>
                <a:lnTo>
                  <a:pt x="1071" y="530"/>
                </a:lnTo>
                <a:lnTo>
                  <a:pt x="1058" y="554"/>
                </a:lnTo>
                <a:lnTo>
                  <a:pt x="1041" y="576"/>
                </a:lnTo>
                <a:lnTo>
                  <a:pt x="1020" y="593"/>
                </a:lnTo>
                <a:lnTo>
                  <a:pt x="995" y="608"/>
                </a:lnTo>
                <a:lnTo>
                  <a:pt x="995" y="715"/>
                </a:lnTo>
                <a:lnTo>
                  <a:pt x="1043" y="726"/>
                </a:lnTo>
                <a:lnTo>
                  <a:pt x="1088" y="739"/>
                </a:lnTo>
                <a:lnTo>
                  <a:pt x="1130" y="756"/>
                </a:lnTo>
                <a:lnTo>
                  <a:pt x="1169" y="775"/>
                </a:lnTo>
                <a:lnTo>
                  <a:pt x="1205" y="798"/>
                </a:lnTo>
                <a:lnTo>
                  <a:pt x="1229" y="819"/>
                </a:lnTo>
                <a:lnTo>
                  <a:pt x="1252" y="841"/>
                </a:lnTo>
                <a:lnTo>
                  <a:pt x="1272" y="866"/>
                </a:lnTo>
                <a:lnTo>
                  <a:pt x="1290" y="890"/>
                </a:lnTo>
                <a:lnTo>
                  <a:pt x="1310" y="857"/>
                </a:lnTo>
                <a:lnTo>
                  <a:pt x="1324" y="821"/>
                </a:lnTo>
                <a:lnTo>
                  <a:pt x="1332" y="783"/>
                </a:lnTo>
                <a:lnTo>
                  <a:pt x="1336" y="743"/>
                </a:lnTo>
                <a:lnTo>
                  <a:pt x="1333" y="708"/>
                </a:lnTo>
                <a:lnTo>
                  <a:pt x="1326" y="673"/>
                </a:lnTo>
                <a:lnTo>
                  <a:pt x="1315" y="640"/>
                </a:lnTo>
                <a:lnTo>
                  <a:pt x="1299" y="608"/>
                </a:lnTo>
                <a:lnTo>
                  <a:pt x="1280" y="579"/>
                </a:lnTo>
                <a:lnTo>
                  <a:pt x="1256" y="552"/>
                </a:lnTo>
                <a:lnTo>
                  <a:pt x="1226" y="527"/>
                </a:lnTo>
                <a:lnTo>
                  <a:pt x="1194" y="505"/>
                </a:lnTo>
                <a:lnTo>
                  <a:pt x="1159" y="489"/>
                </a:lnTo>
                <a:lnTo>
                  <a:pt x="1122" y="480"/>
                </a:lnTo>
                <a:lnTo>
                  <a:pt x="1083" y="474"/>
                </a:lnTo>
                <a:close/>
                <a:moveTo>
                  <a:pt x="468" y="299"/>
                </a:moveTo>
                <a:lnTo>
                  <a:pt x="452" y="299"/>
                </a:lnTo>
                <a:lnTo>
                  <a:pt x="434" y="301"/>
                </a:lnTo>
                <a:lnTo>
                  <a:pt x="419" y="305"/>
                </a:lnTo>
                <a:lnTo>
                  <a:pt x="404" y="310"/>
                </a:lnTo>
                <a:lnTo>
                  <a:pt x="390" y="317"/>
                </a:lnTo>
                <a:lnTo>
                  <a:pt x="379" y="327"/>
                </a:lnTo>
                <a:lnTo>
                  <a:pt x="370" y="340"/>
                </a:lnTo>
                <a:lnTo>
                  <a:pt x="365" y="356"/>
                </a:lnTo>
                <a:lnTo>
                  <a:pt x="363" y="374"/>
                </a:lnTo>
                <a:lnTo>
                  <a:pt x="363" y="465"/>
                </a:lnTo>
                <a:lnTo>
                  <a:pt x="365" y="484"/>
                </a:lnTo>
                <a:lnTo>
                  <a:pt x="370" y="500"/>
                </a:lnTo>
                <a:lnTo>
                  <a:pt x="379" y="512"/>
                </a:lnTo>
                <a:lnTo>
                  <a:pt x="390" y="522"/>
                </a:lnTo>
                <a:lnTo>
                  <a:pt x="404" y="530"/>
                </a:lnTo>
                <a:lnTo>
                  <a:pt x="418" y="534"/>
                </a:lnTo>
                <a:lnTo>
                  <a:pt x="434" y="538"/>
                </a:lnTo>
                <a:lnTo>
                  <a:pt x="451" y="539"/>
                </a:lnTo>
                <a:lnTo>
                  <a:pt x="467" y="540"/>
                </a:lnTo>
                <a:lnTo>
                  <a:pt x="887" y="540"/>
                </a:lnTo>
                <a:lnTo>
                  <a:pt x="904" y="539"/>
                </a:lnTo>
                <a:lnTo>
                  <a:pt x="920" y="537"/>
                </a:lnTo>
                <a:lnTo>
                  <a:pt x="936" y="534"/>
                </a:lnTo>
                <a:lnTo>
                  <a:pt x="952" y="529"/>
                </a:lnTo>
                <a:lnTo>
                  <a:pt x="964" y="521"/>
                </a:lnTo>
                <a:lnTo>
                  <a:pt x="976" y="512"/>
                </a:lnTo>
                <a:lnTo>
                  <a:pt x="985" y="499"/>
                </a:lnTo>
                <a:lnTo>
                  <a:pt x="990" y="484"/>
                </a:lnTo>
                <a:lnTo>
                  <a:pt x="992" y="465"/>
                </a:lnTo>
                <a:lnTo>
                  <a:pt x="992" y="374"/>
                </a:lnTo>
                <a:lnTo>
                  <a:pt x="990" y="355"/>
                </a:lnTo>
                <a:lnTo>
                  <a:pt x="985" y="340"/>
                </a:lnTo>
                <a:lnTo>
                  <a:pt x="976" y="327"/>
                </a:lnTo>
                <a:lnTo>
                  <a:pt x="964" y="317"/>
                </a:lnTo>
                <a:lnTo>
                  <a:pt x="952" y="310"/>
                </a:lnTo>
                <a:lnTo>
                  <a:pt x="936" y="305"/>
                </a:lnTo>
                <a:lnTo>
                  <a:pt x="920" y="301"/>
                </a:lnTo>
                <a:lnTo>
                  <a:pt x="904" y="299"/>
                </a:lnTo>
                <a:lnTo>
                  <a:pt x="887" y="299"/>
                </a:lnTo>
                <a:lnTo>
                  <a:pt x="468" y="299"/>
                </a:lnTo>
                <a:close/>
                <a:moveTo>
                  <a:pt x="713" y="0"/>
                </a:moveTo>
                <a:lnTo>
                  <a:pt x="713" y="0"/>
                </a:lnTo>
                <a:lnTo>
                  <a:pt x="727" y="2"/>
                </a:lnTo>
                <a:lnTo>
                  <a:pt x="740" y="9"/>
                </a:lnTo>
                <a:lnTo>
                  <a:pt x="750" y="19"/>
                </a:lnTo>
                <a:lnTo>
                  <a:pt x="756" y="31"/>
                </a:lnTo>
                <a:lnTo>
                  <a:pt x="758" y="45"/>
                </a:lnTo>
                <a:lnTo>
                  <a:pt x="758" y="207"/>
                </a:lnTo>
                <a:lnTo>
                  <a:pt x="887" y="207"/>
                </a:lnTo>
                <a:lnTo>
                  <a:pt x="926" y="211"/>
                </a:lnTo>
                <a:lnTo>
                  <a:pt x="960" y="217"/>
                </a:lnTo>
                <a:lnTo>
                  <a:pt x="991" y="229"/>
                </a:lnTo>
                <a:lnTo>
                  <a:pt x="1018" y="244"/>
                </a:lnTo>
                <a:lnTo>
                  <a:pt x="1042" y="263"/>
                </a:lnTo>
                <a:lnTo>
                  <a:pt x="1060" y="286"/>
                </a:lnTo>
                <a:lnTo>
                  <a:pt x="1073" y="312"/>
                </a:lnTo>
                <a:lnTo>
                  <a:pt x="1081" y="342"/>
                </a:lnTo>
                <a:lnTo>
                  <a:pt x="1083" y="374"/>
                </a:lnTo>
                <a:lnTo>
                  <a:pt x="1083" y="384"/>
                </a:lnTo>
                <a:lnTo>
                  <a:pt x="1129" y="388"/>
                </a:lnTo>
                <a:lnTo>
                  <a:pt x="1170" y="398"/>
                </a:lnTo>
                <a:lnTo>
                  <a:pt x="1212" y="413"/>
                </a:lnTo>
                <a:lnTo>
                  <a:pt x="1251" y="433"/>
                </a:lnTo>
                <a:lnTo>
                  <a:pt x="1287" y="458"/>
                </a:lnTo>
                <a:lnTo>
                  <a:pt x="1321" y="487"/>
                </a:lnTo>
                <a:lnTo>
                  <a:pt x="1348" y="518"/>
                </a:lnTo>
                <a:lnTo>
                  <a:pt x="1372" y="551"/>
                </a:lnTo>
                <a:lnTo>
                  <a:pt x="1391" y="586"/>
                </a:lnTo>
                <a:lnTo>
                  <a:pt x="1406" y="624"/>
                </a:lnTo>
                <a:lnTo>
                  <a:pt x="1417" y="663"/>
                </a:lnTo>
                <a:lnTo>
                  <a:pt x="1425" y="703"/>
                </a:lnTo>
                <a:lnTo>
                  <a:pt x="1427" y="743"/>
                </a:lnTo>
                <a:lnTo>
                  <a:pt x="1424" y="787"/>
                </a:lnTo>
                <a:lnTo>
                  <a:pt x="1416" y="831"/>
                </a:lnTo>
                <a:lnTo>
                  <a:pt x="1402" y="871"/>
                </a:lnTo>
                <a:lnTo>
                  <a:pt x="1384" y="911"/>
                </a:lnTo>
                <a:lnTo>
                  <a:pt x="1361" y="948"/>
                </a:lnTo>
                <a:lnTo>
                  <a:pt x="1334" y="982"/>
                </a:lnTo>
                <a:lnTo>
                  <a:pt x="1345" y="1023"/>
                </a:lnTo>
                <a:lnTo>
                  <a:pt x="1353" y="1065"/>
                </a:lnTo>
                <a:lnTo>
                  <a:pt x="1355" y="1109"/>
                </a:lnTo>
                <a:lnTo>
                  <a:pt x="1356" y="1712"/>
                </a:lnTo>
                <a:lnTo>
                  <a:pt x="1411" y="1679"/>
                </a:lnTo>
                <a:lnTo>
                  <a:pt x="1466" y="1646"/>
                </a:lnTo>
                <a:lnTo>
                  <a:pt x="1522" y="1613"/>
                </a:lnTo>
                <a:lnTo>
                  <a:pt x="1577" y="1579"/>
                </a:lnTo>
                <a:lnTo>
                  <a:pt x="1631" y="1545"/>
                </a:lnTo>
                <a:lnTo>
                  <a:pt x="1684" y="1509"/>
                </a:lnTo>
                <a:lnTo>
                  <a:pt x="1736" y="1475"/>
                </a:lnTo>
                <a:lnTo>
                  <a:pt x="1785" y="1442"/>
                </a:lnTo>
                <a:lnTo>
                  <a:pt x="1833" y="1409"/>
                </a:lnTo>
                <a:lnTo>
                  <a:pt x="1878" y="1377"/>
                </a:lnTo>
                <a:lnTo>
                  <a:pt x="1922" y="1346"/>
                </a:lnTo>
                <a:lnTo>
                  <a:pt x="1962" y="1317"/>
                </a:lnTo>
                <a:lnTo>
                  <a:pt x="2000" y="1290"/>
                </a:lnTo>
                <a:lnTo>
                  <a:pt x="2034" y="1264"/>
                </a:lnTo>
                <a:lnTo>
                  <a:pt x="2064" y="1241"/>
                </a:lnTo>
                <a:lnTo>
                  <a:pt x="2090" y="1219"/>
                </a:lnTo>
                <a:lnTo>
                  <a:pt x="2112" y="1200"/>
                </a:lnTo>
                <a:lnTo>
                  <a:pt x="2130" y="1185"/>
                </a:lnTo>
                <a:lnTo>
                  <a:pt x="2143" y="1172"/>
                </a:lnTo>
                <a:lnTo>
                  <a:pt x="2154" y="1163"/>
                </a:lnTo>
                <a:lnTo>
                  <a:pt x="2168" y="1158"/>
                </a:lnTo>
                <a:lnTo>
                  <a:pt x="2182" y="1157"/>
                </a:lnTo>
                <a:lnTo>
                  <a:pt x="2196" y="1162"/>
                </a:lnTo>
                <a:lnTo>
                  <a:pt x="2208" y="1169"/>
                </a:lnTo>
                <a:lnTo>
                  <a:pt x="2216" y="1180"/>
                </a:lnTo>
                <a:lnTo>
                  <a:pt x="2218" y="1183"/>
                </a:lnTo>
                <a:lnTo>
                  <a:pt x="2223" y="1191"/>
                </a:lnTo>
                <a:lnTo>
                  <a:pt x="2230" y="1203"/>
                </a:lnTo>
                <a:lnTo>
                  <a:pt x="2241" y="1219"/>
                </a:lnTo>
                <a:lnTo>
                  <a:pt x="2253" y="1239"/>
                </a:lnTo>
                <a:lnTo>
                  <a:pt x="2268" y="1262"/>
                </a:lnTo>
                <a:lnTo>
                  <a:pt x="2285" y="1286"/>
                </a:lnTo>
                <a:lnTo>
                  <a:pt x="2305" y="1313"/>
                </a:lnTo>
                <a:lnTo>
                  <a:pt x="2326" y="1341"/>
                </a:lnTo>
                <a:lnTo>
                  <a:pt x="2349" y="1370"/>
                </a:lnTo>
                <a:lnTo>
                  <a:pt x="2374" y="1400"/>
                </a:lnTo>
                <a:lnTo>
                  <a:pt x="2401" y="1428"/>
                </a:lnTo>
                <a:lnTo>
                  <a:pt x="2429" y="1457"/>
                </a:lnTo>
                <a:lnTo>
                  <a:pt x="2458" y="1486"/>
                </a:lnTo>
                <a:lnTo>
                  <a:pt x="2488" y="1512"/>
                </a:lnTo>
                <a:lnTo>
                  <a:pt x="2519" y="1536"/>
                </a:lnTo>
                <a:lnTo>
                  <a:pt x="2551" y="1559"/>
                </a:lnTo>
                <a:lnTo>
                  <a:pt x="2584" y="1578"/>
                </a:lnTo>
                <a:lnTo>
                  <a:pt x="2617" y="1593"/>
                </a:lnTo>
                <a:lnTo>
                  <a:pt x="2652" y="1606"/>
                </a:lnTo>
                <a:lnTo>
                  <a:pt x="2686" y="1612"/>
                </a:lnTo>
                <a:lnTo>
                  <a:pt x="2720" y="1615"/>
                </a:lnTo>
                <a:lnTo>
                  <a:pt x="2754" y="1613"/>
                </a:lnTo>
                <a:lnTo>
                  <a:pt x="2786" y="1604"/>
                </a:lnTo>
                <a:lnTo>
                  <a:pt x="2817" y="1592"/>
                </a:lnTo>
                <a:lnTo>
                  <a:pt x="2820" y="1591"/>
                </a:lnTo>
                <a:lnTo>
                  <a:pt x="2828" y="1585"/>
                </a:lnTo>
                <a:lnTo>
                  <a:pt x="2841" y="1578"/>
                </a:lnTo>
                <a:lnTo>
                  <a:pt x="2856" y="1568"/>
                </a:lnTo>
                <a:lnTo>
                  <a:pt x="2874" y="1554"/>
                </a:lnTo>
                <a:lnTo>
                  <a:pt x="2894" y="1538"/>
                </a:lnTo>
                <a:lnTo>
                  <a:pt x="2916" y="1519"/>
                </a:lnTo>
                <a:lnTo>
                  <a:pt x="2938" y="1498"/>
                </a:lnTo>
                <a:lnTo>
                  <a:pt x="2960" y="1472"/>
                </a:lnTo>
                <a:lnTo>
                  <a:pt x="2981" y="1445"/>
                </a:lnTo>
                <a:lnTo>
                  <a:pt x="3000" y="1414"/>
                </a:lnTo>
                <a:lnTo>
                  <a:pt x="3019" y="1381"/>
                </a:lnTo>
                <a:lnTo>
                  <a:pt x="3033" y="1346"/>
                </a:lnTo>
                <a:lnTo>
                  <a:pt x="3043" y="1307"/>
                </a:lnTo>
                <a:lnTo>
                  <a:pt x="3050" y="1266"/>
                </a:lnTo>
                <a:lnTo>
                  <a:pt x="3053" y="1252"/>
                </a:lnTo>
                <a:lnTo>
                  <a:pt x="3060" y="1241"/>
                </a:lnTo>
                <a:lnTo>
                  <a:pt x="3071" y="1232"/>
                </a:lnTo>
                <a:lnTo>
                  <a:pt x="3084" y="1226"/>
                </a:lnTo>
                <a:lnTo>
                  <a:pt x="3098" y="1225"/>
                </a:lnTo>
                <a:lnTo>
                  <a:pt x="3112" y="1228"/>
                </a:lnTo>
                <a:lnTo>
                  <a:pt x="3124" y="1234"/>
                </a:lnTo>
                <a:lnTo>
                  <a:pt x="3133" y="1245"/>
                </a:lnTo>
                <a:lnTo>
                  <a:pt x="3138" y="1251"/>
                </a:lnTo>
                <a:lnTo>
                  <a:pt x="3144" y="1261"/>
                </a:lnTo>
                <a:lnTo>
                  <a:pt x="3154" y="1277"/>
                </a:lnTo>
                <a:lnTo>
                  <a:pt x="3166" y="1295"/>
                </a:lnTo>
                <a:lnTo>
                  <a:pt x="3180" y="1318"/>
                </a:lnTo>
                <a:lnTo>
                  <a:pt x="3195" y="1345"/>
                </a:lnTo>
                <a:lnTo>
                  <a:pt x="3212" y="1375"/>
                </a:lnTo>
                <a:lnTo>
                  <a:pt x="3230" y="1408"/>
                </a:lnTo>
                <a:lnTo>
                  <a:pt x="3248" y="1444"/>
                </a:lnTo>
                <a:lnTo>
                  <a:pt x="3268" y="1483"/>
                </a:lnTo>
                <a:lnTo>
                  <a:pt x="3288" y="1523"/>
                </a:lnTo>
                <a:lnTo>
                  <a:pt x="3307" y="1567"/>
                </a:lnTo>
                <a:lnTo>
                  <a:pt x="3327" y="1611"/>
                </a:lnTo>
                <a:lnTo>
                  <a:pt x="3345" y="1657"/>
                </a:lnTo>
                <a:lnTo>
                  <a:pt x="3362" y="1704"/>
                </a:lnTo>
                <a:lnTo>
                  <a:pt x="3378" y="1753"/>
                </a:lnTo>
                <a:lnTo>
                  <a:pt x="3392" y="1801"/>
                </a:lnTo>
                <a:lnTo>
                  <a:pt x="3405" y="1850"/>
                </a:lnTo>
                <a:lnTo>
                  <a:pt x="3414" y="1899"/>
                </a:lnTo>
                <a:lnTo>
                  <a:pt x="3423" y="1948"/>
                </a:lnTo>
                <a:lnTo>
                  <a:pt x="3427" y="1996"/>
                </a:lnTo>
                <a:lnTo>
                  <a:pt x="3430" y="2044"/>
                </a:lnTo>
                <a:lnTo>
                  <a:pt x="3427" y="2091"/>
                </a:lnTo>
                <a:lnTo>
                  <a:pt x="3422" y="2136"/>
                </a:lnTo>
                <a:lnTo>
                  <a:pt x="3412" y="2181"/>
                </a:lnTo>
                <a:lnTo>
                  <a:pt x="3398" y="2222"/>
                </a:lnTo>
                <a:lnTo>
                  <a:pt x="3379" y="2262"/>
                </a:lnTo>
                <a:lnTo>
                  <a:pt x="3355" y="2300"/>
                </a:lnTo>
                <a:lnTo>
                  <a:pt x="3355" y="2300"/>
                </a:lnTo>
                <a:lnTo>
                  <a:pt x="3355" y="2300"/>
                </a:lnTo>
                <a:lnTo>
                  <a:pt x="3376" y="2625"/>
                </a:lnTo>
                <a:lnTo>
                  <a:pt x="3376" y="2637"/>
                </a:lnTo>
                <a:lnTo>
                  <a:pt x="3372" y="2648"/>
                </a:lnTo>
                <a:lnTo>
                  <a:pt x="3364" y="2658"/>
                </a:lnTo>
                <a:lnTo>
                  <a:pt x="3354" y="2666"/>
                </a:lnTo>
                <a:lnTo>
                  <a:pt x="3343" y="2671"/>
                </a:lnTo>
                <a:lnTo>
                  <a:pt x="3331" y="2673"/>
                </a:lnTo>
                <a:lnTo>
                  <a:pt x="585" y="2673"/>
                </a:lnTo>
                <a:lnTo>
                  <a:pt x="555" y="2673"/>
                </a:lnTo>
                <a:lnTo>
                  <a:pt x="526" y="2672"/>
                </a:lnTo>
                <a:lnTo>
                  <a:pt x="498" y="2670"/>
                </a:lnTo>
                <a:lnTo>
                  <a:pt x="498" y="2673"/>
                </a:lnTo>
                <a:lnTo>
                  <a:pt x="498" y="2673"/>
                </a:lnTo>
                <a:lnTo>
                  <a:pt x="439" y="2671"/>
                </a:lnTo>
                <a:lnTo>
                  <a:pt x="383" y="2664"/>
                </a:lnTo>
                <a:lnTo>
                  <a:pt x="330" y="2655"/>
                </a:lnTo>
                <a:lnTo>
                  <a:pt x="280" y="2641"/>
                </a:lnTo>
                <a:lnTo>
                  <a:pt x="234" y="2623"/>
                </a:lnTo>
                <a:lnTo>
                  <a:pt x="191" y="2601"/>
                </a:lnTo>
                <a:lnTo>
                  <a:pt x="151" y="2577"/>
                </a:lnTo>
                <a:lnTo>
                  <a:pt x="117" y="2548"/>
                </a:lnTo>
                <a:lnTo>
                  <a:pt x="86" y="2516"/>
                </a:lnTo>
                <a:lnTo>
                  <a:pt x="60" y="2481"/>
                </a:lnTo>
                <a:lnTo>
                  <a:pt x="39" y="2443"/>
                </a:lnTo>
                <a:lnTo>
                  <a:pt x="23" y="2403"/>
                </a:lnTo>
                <a:lnTo>
                  <a:pt x="10" y="2359"/>
                </a:lnTo>
                <a:lnTo>
                  <a:pt x="3" y="2313"/>
                </a:lnTo>
                <a:lnTo>
                  <a:pt x="0" y="2265"/>
                </a:lnTo>
                <a:lnTo>
                  <a:pt x="0" y="1110"/>
                </a:lnTo>
                <a:lnTo>
                  <a:pt x="3" y="1059"/>
                </a:lnTo>
                <a:lnTo>
                  <a:pt x="11" y="1010"/>
                </a:lnTo>
                <a:lnTo>
                  <a:pt x="25" y="965"/>
                </a:lnTo>
                <a:lnTo>
                  <a:pt x="44" y="922"/>
                </a:lnTo>
                <a:lnTo>
                  <a:pt x="68" y="884"/>
                </a:lnTo>
                <a:lnTo>
                  <a:pt x="95" y="849"/>
                </a:lnTo>
                <a:lnTo>
                  <a:pt x="129" y="817"/>
                </a:lnTo>
                <a:lnTo>
                  <a:pt x="167" y="789"/>
                </a:lnTo>
                <a:lnTo>
                  <a:pt x="209" y="765"/>
                </a:lnTo>
                <a:lnTo>
                  <a:pt x="255" y="744"/>
                </a:lnTo>
                <a:lnTo>
                  <a:pt x="306" y="728"/>
                </a:lnTo>
                <a:lnTo>
                  <a:pt x="360" y="715"/>
                </a:lnTo>
                <a:lnTo>
                  <a:pt x="360" y="608"/>
                </a:lnTo>
                <a:lnTo>
                  <a:pt x="334" y="593"/>
                </a:lnTo>
                <a:lnTo>
                  <a:pt x="312" y="573"/>
                </a:lnTo>
                <a:lnTo>
                  <a:pt x="295" y="551"/>
                </a:lnTo>
                <a:lnTo>
                  <a:pt x="282" y="525"/>
                </a:lnTo>
                <a:lnTo>
                  <a:pt x="274" y="497"/>
                </a:lnTo>
                <a:lnTo>
                  <a:pt x="271" y="465"/>
                </a:lnTo>
                <a:lnTo>
                  <a:pt x="271" y="374"/>
                </a:lnTo>
                <a:lnTo>
                  <a:pt x="274" y="342"/>
                </a:lnTo>
                <a:lnTo>
                  <a:pt x="282" y="312"/>
                </a:lnTo>
                <a:lnTo>
                  <a:pt x="295" y="286"/>
                </a:lnTo>
                <a:lnTo>
                  <a:pt x="313" y="263"/>
                </a:lnTo>
                <a:lnTo>
                  <a:pt x="337" y="244"/>
                </a:lnTo>
                <a:lnTo>
                  <a:pt x="364" y="229"/>
                </a:lnTo>
                <a:lnTo>
                  <a:pt x="395" y="217"/>
                </a:lnTo>
                <a:lnTo>
                  <a:pt x="429" y="211"/>
                </a:lnTo>
                <a:lnTo>
                  <a:pt x="467" y="207"/>
                </a:lnTo>
                <a:lnTo>
                  <a:pt x="667" y="207"/>
                </a:lnTo>
                <a:lnTo>
                  <a:pt x="667" y="45"/>
                </a:lnTo>
                <a:lnTo>
                  <a:pt x="669" y="31"/>
                </a:lnTo>
                <a:lnTo>
                  <a:pt x="676" y="19"/>
                </a:lnTo>
                <a:lnTo>
                  <a:pt x="687" y="9"/>
                </a:lnTo>
                <a:lnTo>
                  <a:pt x="698" y="2"/>
                </a:lnTo>
                <a:lnTo>
                  <a:pt x="71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3" name="Freeform 66"/>
          <p:cNvSpPr>
            <a:spLocks noEditPoints="1"/>
          </p:cNvSpPr>
          <p:nvPr/>
        </p:nvSpPr>
        <p:spPr bwMode="auto">
          <a:xfrm>
            <a:off x="725495" y="5080000"/>
            <a:ext cx="441325" cy="396875"/>
          </a:xfrm>
          <a:custGeom>
            <a:avLst/>
            <a:gdLst>
              <a:gd name="T0" fmla="*/ 1597 w 3341"/>
              <a:gd name="T1" fmla="*/ 825 h 3007"/>
              <a:gd name="T2" fmla="*/ 3120 w 3341"/>
              <a:gd name="T3" fmla="*/ 1274 h 3007"/>
              <a:gd name="T4" fmla="*/ 3203 w 3341"/>
              <a:gd name="T5" fmla="*/ 1303 h 3007"/>
              <a:gd name="T6" fmla="*/ 3256 w 3341"/>
              <a:gd name="T7" fmla="*/ 1372 h 3007"/>
              <a:gd name="T8" fmla="*/ 3262 w 3341"/>
              <a:gd name="T9" fmla="*/ 1462 h 3007"/>
              <a:gd name="T10" fmla="*/ 3218 w 3341"/>
              <a:gd name="T11" fmla="*/ 1538 h 3007"/>
              <a:gd name="T12" fmla="*/ 3141 w 3341"/>
              <a:gd name="T13" fmla="*/ 1578 h 3007"/>
              <a:gd name="T14" fmla="*/ 2214 w 3341"/>
              <a:gd name="T15" fmla="*/ 1552 h 3007"/>
              <a:gd name="T16" fmla="*/ 1587 w 3341"/>
              <a:gd name="T17" fmla="*/ 1172 h 3007"/>
              <a:gd name="T18" fmla="*/ 1954 w 3341"/>
              <a:gd name="T19" fmla="*/ 1683 h 3007"/>
              <a:gd name="T20" fmla="*/ 2029 w 3341"/>
              <a:gd name="T21" fmla="*/ 1695 h 3007"/>
              <a:gd name="T22" fmla="*/ 2845 w 3341"/>
              <a:gd name="T23" fmla="*/ 2462 h 3007"/>
              <a:gd name="T24" fmla="*/ 2885 w 3341"/>
              <a:gd name="T25" fmla="*/ 2530 h 3007"/>
              <a:gd name="T26" fmla="*/ 3075 w 3341"/>
              <a:gd name="T27" fmla="*/ 2349 h 3007"/>
              <a:gd name="T28" fmla="*/ 3138 w 3341"/>
              <a:gd name="T29" fmla="*/ 2303 h 3007"/>
              <a:gd name="T30" fmla="*/ 3214 w 3341"/>
              <a:gd name="T31" fmla="*/ 2295 h 3007"/>
              <a:gd name="T32" fmla="*/ 3285 w 3341"/>
              <a:gd name="T33" fmla="*/ 2327 h 3007"/>
              <a:gd name="T34" fmla="*/ 3332 w 3341"/>
              <a:gd name="T35" fmla="*/ 2393 h 3007"/>
              <a:gd name="T36" fmla="*/ 3339 w 3341"/>
              <a:gd name="T37" fmla="*/ 2470 h 3007"/>
              <a:gd name="T38" fmla="*/ 3308 w 3341"/>
              <a:gd name="T39" fmla="*/ 2542 h 3007"/>
              <a:gd name="T40" fmla="*/ 2943 w 3341"/>
              <a:gd name="T41" fmla="*/ 2986 h 3007"/>
              <a:gd name="T42" fmla="*/ 2868 w 3341"/>
              <a:gd name="T43" fmla="*/ 3007 h 3007"/>
              <a:gd name="T44" fmla="*/ 91 w 3341"/>
              <a:gd name="T45" fmla="*/ 2994 h 3007"/>
              <a:gd name="T46" fmla="*/ 26 w 3341"/>
              <a:gd name="T47" fmla="*/ 2939 h 3007"/>
              <a:gd name="T48" fmla="*/ 0 w 3341"/>
              <a:gd name="T49" fmla="*/ 2854 h 3007"/>
              <a:gd name="T50" fmla="*/ 11 w 3341"/>
              <a:gd name="T51" fmla="*/ 1902 h 3007"/>
              <a:gd name="T52" fmla="*/ 66 w 3341"/>
              <a:gd name="T53" fmla="*/ 1836 h 3007"/>
              <a:gd name="T54" fmla="*/ 149 w 3341"/>
              <a:gd name="T55" fmla="*/ 1809 h 3007"/>
              <a:gd name="T56" fmla="*/ 233 w 3341"/>
              <a:gd name="T57" fmla="*/ 1836 h 3007"/>
              <a:gd name="T58" fmla="*/ 287 w 3341"/>
              <a:gd name="T59" fmla="*/ 1902 h 3007"/>
              <a:gd name="T60" fmla="*/ 300 w 3341"/>
              <a:gd name="T61" fmla="*/ 2701 h 3007"/>
              <a:gd name="T62" fmla="*/ 2648 w 3341"/>
              <a:gd name="T63" fmla="*/ 2692 h 3007"/>
              <a:gd name="T64" fmla="*/ 714 w 3341"/>
              <a:gd name="T65" fmla="*/ 2363 h 3007"/>
              <a:gd name="T66" fmla="*/ 636 w 3341"/>
              <a:gd name="T67" fmla="*/ 2364 h 3007"/>
              <a:gd name="T68" fmla="*/ 568 w 3341"/>
              <a:gd name="T69" fmla="*/ 2326 h 3007"/>
              <a:gd name="T70" fmla="*/ 529 w 3341"/>
              <a:gd name="T71" fmla="*/ 2256 h 3007"/>
              <a:gd name="T72" fmla="*/ 529 w 3341"/>
              <a:gd name="T73" fmla="*/ 2177 h 3007"/>
              <a:gd name="T74" fmla="*/ 1424 w 3341"/>
              <a:gd name="T75" fmla="*/ 879 h 3007"/>
              <a:gd name="T76" fmla="*/ 1489 w 3341"/>
              <a:gd name="T77" fmla="*/ 826 h 3007"/>
              <a:gd name="T78" fmla="*/ 1807 w 3341"/>
              <a:gd name="T79" fmla="*/ 0 h 3007"/>
              <a:gd name="T80" fmla="*/ 1957 w 3341"/>
              <a:gd name="T81" fmla="*/ 27 h 3007"/>
              <a:gd name="T82" fmla="*/ 2081 w 3341"/>
              <a:gd name="T83" fmla="*/ 106 h 3007"/>
              <a:gd name="T84" fmla="*/ 2171 w 3341"/>
              <a:gd name="T85" fmla="*/ 222 h 3007"/>
              <a:gd name="T86" fmla="*/ 2216 w 3341"/>
              <a:gd name="T87" fmla="*/ 367 h 3007"/>
              <a:gd name="T88" fmla="*/ 2206 w 3341"/>
              <a:gd name="T89" fmla="*/ 523 h 3007"/>
              <a:gd name="T90" fmla="*/ 2145 w 3341"/>
              <a:gd name="T91" fmla="*/ 661 h 3007"/>
              <a:gd name="T92" fmla="*/ 2043 w 3341"/>
              <a:gd name="T93" fmla="*/ 766 h 3007"/>
              <a:gd name="T94" fmla="*/ 1909 w 3341"/>
              <a:gd name="T95" fmla="*/ 828 h 3007"/>
              <a:gd name="T96" fmla="*/ 1757 w 3341"/>
              <a:gd name="T97" fmla="*/ 838 h 3007"/>
              <a:gd name="T98" fmla="*/ 1615 w 3341"/>
              <a:gd name="T99" fmla="*/ 791 h 3007"/>
              <a:gd name="T100" fmla="*/ 1501 w 3341"/>
              <a:gd name="T101" fmla="*/ 699 h 3007"/>
              <a:gd name="T102" fmla="*/ 1424 w 3341"/>
              <a:gd name="T103" fmla="*/ 572 h 3007"/>
              <a:gd name="T104" fmla="*/ 1396 w 3341"/>
              <a:gd name="T105" fmla="*/ 420 h 3007"/>
              <a:gd name="T106" fmla="*/ 1424 w 3341"/>
              <a:gd name="T107" fmla="*/ 268 h 3007"/>
              <a:gd name="T108" fmla="*/ 1501 w 3341"/>
              <a:gd name="T109" fmla="*/ 141 h 3007"/>
              <a:gd name="T110" fmla="*/ 1615 w 3341"/>
              <a:gd name="T111" fmla="*/ 49 h 3007"/>
              <a:gd name="T112" fmla="*/ 1757 w 3341"/>
              <a:gd name="T113" fmla="*/ 3 h 30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341" h="3007">
                <a:moveTo>
                  <a:pt x="1543" y="816"/>
                </a:moveTo>
                <a:lnTo>
                  <a:pt x="1570" y="818"/>
                </a:lnTo>
                <a:lnTo>
                  <a:pt x="1597" y="825"/>
                </a:lnTo>
                <a:lnTo>
                  <a:pt x="1623" y="838"/>
                </a:lnTo>
                <a:lnTo>
                  <a:pt x="2287" y="1250"/>
                </a:lnTo>
                <a:lnTo>
                  <a:pt x="3120" y="1274"/>
                </a:lnTo>
                <a:lnTo>
                  <a:pt x="3151" y="1278"/>
                </a:lnTo>
                <a:lnTo>
                  <a:pt x="3179" y="1288"/>
                </a:lnTo>
                <a:lnTo>
                  <a:pt x="3203" y="1303"/>
                </a:lnTo>
                <a:lnTo>
                  <a:pt x="3225" y="1322"/>
                </a:lnTo>
                <a:lnTo>
                  <a:pt x="3243" y="1345"/>
                </a:lnTo>
                <a:lnTo>
                  <a:pt x="3256" y="1372"/>
                </a:lnTo>
                <a:lnTo>
                  <a:pt x="3265" y="1400"/>
                </a:lnTo>
                <a:lnTo>
                  <a:pt x="3267" y="1431"/>
                </a:lnTo>
                <a:lnTo>
                  <a:pt x="3262" y="1462"/>
                </a:lnTo>
                <a:lnTo>
                  <a:pt x="3252" y="1490"/>
                </a:lnTo>
                <a:lnTo>
                  <a:pt x="3238" y="1517"/>
                </a:lnTo>
                <a:lnTo>
                  <a:pt x="3218" y="1538"/>
                </a:lnTo>
                <a:lnTo>
                  <a:pt x="3195" y="1557"/>
                </a:lnTo>
                <a:lnTo>
                  <a:pt x="3169" y="1570"/>
                </a:lnTo>
                <a:lnTo>
                  <a:pt x="3141" y="1578"/>
                </a:lnTo>
                <a:lnTo>
                  <a:pt x="3112" y="1579"/>
                </a:lnTo>
                <a:lnTo>
                  <a:pt x="2240" y="1555"/>
                </a:lnTo>
                <a:lnTo>
                  <a:pt x="2214" y="1552"/>
                </a:lnTo>
                <a:lnTo>
                  <a:pt x="2189" y="1544"/>
                </a:lnTo>
                <a:lnTo>
                  <a:pt x="2166" y="1533"/>
                </a:lnTo>
                <a:lnTo>
                  <a:pt x="1587" y="1172"/>
                </a:lnTo>
                <a:lnTo>
                  <a:pt x="1045" y="1948"/>
                </a:lnTo>
                <a:lnTo>
                  <a:pt x="1928" y="1688"/>
                </a:lnTo>
                <a:lnTo>
                  <a:pt x="1954" y="1683"/>
                </a:lnTo>
                <a:lnTo>
                  <a:pt x="1979" y="1682"/>
                </a:lnTo>
                <a:lnTo>
                  <a:pt x="2005" y="1686"/>
                </a:lnTo>
                <a:lnTo>
                  <a:pt x="2029" y="1695"/>
                </a:lnTo>
                <a:lnTo>
                  <a:pt x="2052" y="1706"/>
                </a:lnTo>
                <a:lnTo>
                  <a:pt x="2072" y="1723"/>
                </a:lnTo>
                <a:lnTo>
                  <a:pt x="2845" y="2462"/>
                </a:lnTo>
                <a:lnTo>
                  <a:pt x="2862" y="2483"/>
                </a:lnTo>
                <a:lnTo>
                  <a:pt x="2876" y="2506"/>
                </a:lnTo>
                <a:lnTo>
                  <a:pt x="2885" y="2530"/>
                </a:lnTo>
                <a:lnTo>
                  <a:pt x="2889" y="2557"/>
                </a:lnTo>
                <a:lnTo>
                  <a:pt x="2889" y="2583"/>
                </a:lnTo>
                <a:lnTo>
                  <a:pt x="3075" y="2349"/>
                </a:lnTo>
                <a:lnTo>
                  <a:pt x="3094" y="2329"/>
                </a:lnTo>
                <a:lnTo>
                  <a:pt x="3115" y="2314"/>
                </a:lnTo>
                <a:lnTo>
                  <a:pt x="3138" y="2303"/>
                </a:lnTo>
                <a:lnTo>
                  <a:pt x="3163" y="2295"/>
                </a:lnTo>
                <a:lnTo>
                  <a:pt x="3189" y="2293"/>
                </a:lnTo>
                <a:lnTo>
                  <a:pt x="3214" y="2295"/>
                </a:lnTo>
                <a:lnTo>
                  <a:pt x="3239" y="2301"/>
                </a:lnTo>
                <a:lnTo>
                  <a:pt x="3264" y="2312"/>
                </a:lnTo>
                <a:lnTo>
                  <a:pt x="3285" y="2327"/>
                </a:lnTo>
                <a:lnTo>
                  <a:pt x="3305" y="2347"/>
                </a:lnTo>
                <a:lnTo>
                  <a:pt x="3321" y="2368"/>
                </a:lnTo>
                <a:lnTo>
                  <a:pt x="3332" y="2393"/>
                </a:lnTo>
                <a:lnTo>
                  <a:pt x="3338" y="2417"/>
                </a:lnTo>
                <a:lnTo>
                  <a:pt x="3341" y="2444"/>
                </a:lnTo>
                <a:lnTo>
                  <a:pt x="3339" y="2470"/>
                </a:lnTo>
                <a:lnTo>
                  <a:pt x="3334" y="2496"/>
                </a:lnTo>
                <a:lnTo>
                  <a:pt x="3323" y="2520"/>
                </a:lnTo>
                <a:lnTo>
                  <a:pt x="3308" y="2542"/>
                </a:lnTo>
                <a:lnTo>
                  <a:pt x="2984" y="2951"/>
                </a:lnTo>
                <a:lnTo>
                  <a:pt x="2965" y="2970"/>
                </a:lnTo>
                <a:lnTo>
                  <a:pt x="2943" y="2986"/>
                </a:lnTo>
                <a:lnTo>
                  <a:pt x="2919" y="2998"/>
                </a:lnTo>
                <a:lnTo>
                  <a:pt x="2894" y="3004"/>
                </a:lnTo>
                <a:lnTo>
                  <a:pt x="2868" y="3007"/>
                </a:lnTo>
                <a:lnTo>
                  <a:pt x="149" y="3007"/>
                </a:lnTo>
                <a:lnTo>
                  <a:pt x="119" y="3004"/>
                </a:lnTo>
                <a:lnTo>
                  <a:pt x="91" y="2994"/>
                </a:lnTo>
                <a:lnTo>
                  <a:pt x="66" y="2981"/>
                </a:lnTo>
                <a:lnTo>
                  <a:pt x="44" y="2963"/>
                </a:lnTo>
                <a:lnTo>
                  <a:pt x="26" y="2939"/>
                </a:lnTo>
                <a:lnTo>
                  <a:pt x="11" y="2914"/>
                </a:lnTo>
                <a:lnTo>
                  <a:pt x="3" y="2884"/>
                </a:lnTo>
                <a:lnTo>
                  <a:pt x="0" y="2854"/>
                </a:lnTo>
                <a:lnTo>
                  <a:pt x="0" y="1962"/>
                </a:lnTo>
                <a:lnTo>
                  <a:pt x="3" y="1931"/>
                </a:lnTo>
                <a:lnTo>
                  <a:pt x="11" y="1902"/>
                </a:lnTo>
                <a:lnTo>
                  <a:pt x="26" y="1877"/>
                </a:lnTo>
                <a:lnTo>
                  <a:pt x="44" y="1854"/>
                </a:lnTo>
                <a:lnTo>
                  <a:pt x="66" y="1836"/>
                </a:lnTo>
                <a:lnTo>
                  <a:pt x="91" y="1821"/>
                </a:lnTo>
                <a:lnTo>
                  <a:pt x="119" y="1812"/>
                </a:lnTo>
                <a:lnTo>
                  <a:pt x="149" y="1809"/>
                </a:lnTo>
                <a:lnTo>
                  <a:pt x="179" y="1812"/>
                </a:lnTo>
                <a:lnTo>
                  <a:pt x="207" y="1821"/>
                </a:lnTo>
                <a:lnTo>
                  <a:pt x="233" y="1836"/>
                </a:lnTo>
                <a:lnTo>
                  <a:pt x="255" y="1854"/>
                </a:lnTo>
                <a:lnTo>
                  <a:pt x="274" y="1877"/>
                </a:lnTo>
                <a:lnTo>
                  <a:pt x="287" y="1902"/>
                </a:lnTo>
                <a:lnTo>
                  <a:pt x="296" y="1931"/>
                </a:lnTo>
                <a:lnTo>
                  <a:pt x="300" y="1962"/>
                </a:lnTo>
                <a:lnTo>
                  <a:pt x="300" y="2701"/>
                </a:lnTo>
                <a:lnTo>
                  <a:pt x="2664" y="2701"/>
                </a:lnTo>
                <a:lnTo>
                  <a:pt x="2656" y="2696"/>
                </a:lnTo>
                <a:lnTo>
                  <a:pt x="2648" y="2692"/>
                </a:lnTo>
                <a:lnTo>
                  <a:pt x="2641" y="2685"/>
                </a:lnTo>
                <a:lnTo>
                  <a:pt x="1930" y="2006"/>
                </a:lnTo>
                <a:lnTo>
                  <a:pt x="714" y="2363"/>
                </a:lnTo>
                <a:lnTo>
                  <a:pt x="688" y="2368"/>
                </a:lnTo>
                <a:lnTo>
                  <a:pt x="662" y="2368"/>
                </a:lnTo>
                <a:lnTo>
                  <a:pt x="636" y="2364"/>
                </a:lnTo>
                <a:lnTo>
                  <a:pt x="611" y="2356"/>
                </a:lnTo>
                <a:lnTo>
                  <a:pt x="589" y="2343"/>
                </a:lnTo>
                <a:lnTo>
                  <a:pt x="568" y="2326"/>
                </a:lnTo>
                <a:lnTo>
                  <a:pt x="551" y="2305"/>
                </a:lnTo>
                <a:lnTo>
                  <a:pt x="538" y="2282"/>
                </a:lnTo>
                <a:lnTo>
                  <a:pt x="529" y="2256"/>
                </a:lnTo>
                <a:lnTo>
                  <a:pt x="524" y="2230"/>
                </a:lnTo>
                <a:lnTo>
                  <a:pt x="524" y="2203"/>
                </a:lnTo>
                <a:lnTo>
                  <a:pt x="529" y="2177"/>
                </a:lnTo>
                <a:lnTo>
                  <a:pt x="538" y="2151"/>
                </a:lnTo>
                <a:lnTo>
                  <a:pt x="551" y="2128"/>
                </a:lnTo>
                <a:lnTo>
                  <a:pt x="1424" y="879"/>
                </a:lnTo>
                <a:lnTo>
                  <a:pt x="1443" y="857"/>
                </a:lnTo>
                <a:lnTo>
                  <a:pt x="1465" y="839"/>
                </a:lnTo>
                <a:lnTo>
                  <a:pt x="1489" y="826"/>
                </a:lnTo>
                <a:lnTo>
                  <a:pt x="1516" y="819"/>
                </a:lnTo>
                <a:lnTo>
                  <a:pt x="1543" y="816"/>
                </a:lnTo>
                <a:close/>
                <a:moveTo>
                  <a:pt x="1807" y="0"/>
                </a:moveTo>
                <a:lnTo>
                  <a:pt x="1859" y="3"/>
                </a:lnTo>
                <a:lnTo>
                  <a:pt x="1909" y="13"/>
                </a:lnTo>
                <a:lnTo>
                  <a:pt x="1957" y="27"/>
                </a:lnTo>
                <a:lnTo>
                  <a:pt x="2001" y="49"/>
                </a:lnTo>
                <a:lnTo>
                  <a:pt x="2043" y="75"/>
                </a:lnTo>
                <a:lnTo>
                  <a:pt x="2081" y="106"/>
                </a:lnTo>
                <a:lnTo>
                  <a:pt x="2115" y="141"/>
                </a:lnTo>
                <a:lnTo>
                  <a:pt x="2145" y="180"/>
                </a:lnTo>
                <a:lnTo>
                  <a:pt x="2171" y="222"/>
                </a:lnTo>
                <a:lnTo>
                  <a:pt x="2192" y="268"/>
                </a:lnTo>
                <a:lnTo>
                  <a:pt x="2206" y="317"/>
                </a:lnTo>
                <a:lnTo>
                  <a:pt x="2216" y="367"/>
                </a:lnTo>
                <a:lnTo>
                  <a:pt x="2219" y="420"/>
                </a:lnTo>
                <a:lnTo>
                  <a:pt x="2216" y="473"/>
                </a:lnTo>
                <a:lnTo>
                  <a:pt x="2206" y="523"/>
                </a:lnTo>
                <a:lnTo>
                  <a:pt x="2192" y="572"/>
                </a:lnTo>
                <a:lnTo>
                  <a:pt x="2171" y="617"/>
                </a:lnTo>
                <a:lnTo>
                  <a:pt x="2145" y="661"/>
                </a:lnTo>
                <a:lnTo>
                  <a:pt x="2115" y="699"/>
                </a:lnTo>
                <a:lnTo>
                  <a:pt x="2081" y="735"/>
                </a:lnTo>
                <a:lnTo>
                  <a:pt x="2043" y="766"/>
                </a:lnTo>
                <a:lnTo>
                  <a:pt x="2001" y="791"/>
                </a:lnTo>
                <a:lnTo>
                  <a:pt x="1957" y="812"/>
                </a:lnTo>
                <a:lnTo>
                  <a:pt x="1909" y="828"/>
                </a:lnTo>
                <a:lnTo>
                  <a:pt x="1859" y="838"/>
                </a:lnTo>
                <a:lnTo>
                  <a:pt x="1807" y="841"/>
                </a:lnTo>
                <a:lnTo>
                  <a:pt x="1757" y="838"/>
                </a:lnTo>
                <a:lnTo>
                  <a:pt x="1707" y="828"/>
                </a:lnTo>
                <a:lnTo>
                  <a:pt x="1659" y="812"/>
                </a:lnTo>
                <a:lnTo>
                  <a:pt x="1615" y="791"/>
                </a:lnTo>
                <a:lnTo>
                  <a:pt x="1573" y="766"/>
                </a:lnTo>
                <a:lnTo>
                  <a:pt x="1535" y="735"/>
                </a:lnTo>
                <a:lnTo>
                  <a:pt x="1501" y="699"/>
                </a:lnTo>
                <a:lnTo>
                  <a:pt x="1471" y="661"/>
                </a:lnTo>
                <a:lnTo>
                  <a:pt x="1445" y="617"/>
                </a:lnTo>
                <a:lnTo>
                  <a:pt x="1424" y="572"/>
                </a:lnTo>
                <a:lnTo>
                  <a:pt x="1408" y="523"/>
                </a:lnTo>
                <a:lnTo>
                  <a:pt x="1399" y="473"/>
                </a:lnTo>
                <a:lnTo>
                  <a:pt x="1396" y="420"/>
                </a:lnTo>
                <a:lnTo>
                  <a:pt x="1399" y="367"/>
                </a:lnTo>
                <a:lnTo>
                  <a:pt x="1408" y="317"/>
                </a:lnTo>
                <a:lnTo>
                  <a:pt x="1424" y="268"/>
                </a:lnTo>
                <a:lnTo>
                  <a:pt x="1445" y="222"/>
                </a:lnTo>
                <a:lnTo>
                  <a:pt x="1471" y="180"/>
                </a:lnTo>
                <a:lnTo>
                  <a:pt x="1501" y="141"/>
                </a:lnTo>
                <a:lnTo>
                  <a:pt x="1535" y="106"/>
                </a:lnTo>
                <a:lnTo>
                  <a:pt x="1573" y="75"/>
                </a:lnTo>
                <a:lnTo>
                  <a:pt x="1615" y="49"/>
                </a:lnTo>
                <a:lnTo>
                  <a:pt x="1659" y="27"/>
                </a:lnTo>
                <a:lnTo>
                  <a:pt x="1707" y="13"/>
                </a:lnTo>
                <a:lnTo>
                  <a:pt x="1757" y="3"/>
                </a:lnTo>
                <a:lnTo>
                  <a:pt x="180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4" name="Freeform 71"/>
          <p:cNvSpPr>
            <a:spLocks noEditPoints="1"/>
          </p:cNvSpPr>
          <p:nvPr/>
        </p:nvSpPr>
        <p:spPr bwMode="auto">
          <a:xfrm>
            <a:off x="1583995" y="5024438"/>
            <a:ext cx="595313" cy="514350"/>
          </a:xfrm>
          <a:custGeom>
            <a:avLst/>
            <a:gdLst>
              <a:gd name="T0" fmla="*/ 47 w 3378"/>
              <a:gd name="T1" fmla="*/ 2633 h 2913"/>
              <a:gd name="T2" fmla="*/ 3233 w 3378"/>
              <a:gd name="T3" fmla="*/ 2097 h 2913"/>
              <a:gd name="T4" fmla="*/ 1739 w 3378"/>
              <a:gd name="T5" fmla="*/ 1977 h 2913"/>
              <a:gd name="T6" fmla="*/ 1739 w 3378"/>
              <a:gd name="T7" fmla="*/ 2046 h 2913"/>
              <a:gd name="T8" fmla="*/ 1821 w 3378"/>
              <a:gd name="T9" fmla="*/ 2170 h 2913"/>
              <a:gd name="T10" fmla="*/ 1871 w 3378"/>
              <a:gd name="T11" fmla="*/ 2294 h 2913"/>
              <a:gd name="T12" fmla="*/ 1489 w 3378"/>
              <a:gd name="T13" fmla="*/ 2316 h 2913"/>
              <a:gd name="T14" fmla="*/ 1567 w 3378"/>
              <a:gd name="T15" fmla="*/ 2183 h 2913"/>
              <a:gd name="T16" fmla="*/ 1609 w 3378"/>
              <a:gd name="T17" fmla="*/ 2102 h 2913"/>
              <a:gd name="T18" fmla="*/ 1535 w 3378"/>
              <a:gd name="T19" fmla="*/ 1973 h 2913"/>
              <a:gd name="T20" fmla="*/ 1903 w 3378"/>
              <a:gd name="T21" fmla="*/ 1944 h 2913"/>
              <a:gd name="T22" fmla="*/ 2164 w 3378"/>
              <a:gd name="T23" fmla="*/ 2239 h 2913"/>
              <a:gd name="T24" fmla="*/ 2691 w 3378"/>
              <a:gd name="T25" fmla="*/ 2060 h 2913"/>
              <a:gd name="T26" fmla="*/ 680 w 3378"/>
              <a:gd name="T27" fmla="*/ 1760 h 2913"/>
              <a:gd name="T28" fmla="*/ 780 w 3378"/>
              <a:gd name="T29" fmla="*/ 2411 h 2913"/>
              <a:gd name="T30" fmla="*/ 901 w 3378"/>
              <a:gd name="T31" fmla="*/ 1626 h 2913"/>
              <a:gd name="T32" fmla="*/ 1308 w 3378"/>
              <a:gd name="T33" fmla="*/ 1512 h 2913"/>
              <a:gd name="T34" fmla="*/ 724 w 3378"/>
              <a:gd name="T35" fmla="*/ 1357 h 2913"/>
              <a:gd name="T36" fmla="*/ 520 w 3378"/>
              <a:gd name="T37" fmla="*/ 1516 h 2913"/>
              <a:gd name="T38" fmla="*/ 2700 w 3378"/>
              <a:gd name="T39" fmla="*/ 1308 h 2913"/>
              <a:gd name="T40" fmla="*/ 2584 w 3378"/>
              <a:gd name="T41" fmla="*/ 1310 h 2913"/>
              <a:gd name="T42" fmla="*/ 1504 w 3378"/>
              <a:gd name="T43" fmla="*/ 115 h 2913"/>
              <a:gd name="T44" fmla="*/ 1450 w 3378"/>
              <a:gd name="T45" fmla="*/ 534 h 2913"/>
              <a:gd name="T46" fmla="*/ 1088 w 3378"/>
              <a:gd name="T47" fmla="*/ 924 h 2913"/>
              <a:gd name="T48" fmla="*/ 569 w 3378"/>
              <a:gd name="T49" fmla="*/ 1275 h 2913"/>
              <a:gd name="T50" fmla="*/ 360 w 3378"/>
              <a:gd name="T51" fmla="*/ 1990 h 2913"/>
              <a:gd name="T52" fmla="*/ 438 w 3378"/>
              <a:gd name="T53" fmla="*/ 2525 h 2913"/>
              <a:gd name="T54" fmla="*/ 673 w 3378"/>
              <a:gd name="T55" fmla="*/ 2568 h 2913"/>
              <a:gd name="T56" fmla="*/ 581 w 3378"/>
              <a:gd name="T57" fmla="*/ 2292 h 2913"/>
              <a:gd name="T58" fmla="*/ 589 w 3378"/>
              <a:gd name="T59" fmla="*/ 1722 h 2913"/>
              <a:gd name="T60" fmla="*/ 955 w 3378"/>
              <a:gd name="T61" fmla="*/ 1358 h 2913"/>
              <a:gd name="T62" fmla="*/ 1558 w 3378"/>
              <a:gd name="T63" fmla="*/ 1250 h 2913"/>
              <a:gd name="T64" fmla="*/ 1006 w 3378"/>
              <a:gd name="T65" fmla="*/ 1574 h 2913"/>
              <a:gd name="T66" fmla="*/ 1231 w 3378"/>
              <a:gd name="T67" fmla="*/ 1952 h 2913"/>
              <a:gd name="T68" fmla="*/ 1709 w 3378"/>
              <a:gd name="T69" fmla="*/ 1725 h 2913"/>
              <a:gd name="T70" fmla="*/ 2095 w 3378"/>
              <a:gd name="T71" fmla="*/ 1924 h 2913"/>
              <a:gd name="T72" fmla="*/ 2260 w 3378"/>
              <a:gd name="T73" fmla="*/ 1629 h 2913"/>
              <a:gd name="T74" fmla="*/ 1775 w 3378"/>
              <a:gd name="T75" fmla="*/ 1424 h 2913"/>
              <a:gd name="T76" fmla="*/ 2392 w 3378"/>
              <a:gd name="T77" fmla="*/ 1376 h 2913"/>
              <a:gd name="T78" fmla="*/ 2770 w 3378"/>
              <a:gd name="T79" fmla="*/ 1739 h 2913"/>
              <a:gd name="T80" fmla="*/ 2700 w 3378"/>
              <a:gd name="T81" fmla="*/ 2327 h 2913"/>
              <a:gd name="T82" fmla="*/ 2642 w 3378"/>
              <a:gd name="T83" fmla="*/ 2571 h 2913"/>
              <a:gd name="T84" fmla="*/ 2877 w 3378"/>
              <a:gd name="T85" fmla="*/ 2545 h 2913"/>
              <a:gd name="T86" fmla="*/ 2960 w 3378"/>
              <a:gd name="T87" fmla="*/ 2020 h 2913"/>
              <a:gd name="T88" fmla="*/ 2765 w 3378"/>
              <a:gd name="T89" fmla="*/ 1274 h 2913"/>
              <a:gd name="T90" fmla="*/ 2242 w 3378"/>
              <a:gd name="T91" fmla="*/ 924 h 2913"/>
              <a:gd name="T92" fmla="*/ 1878 w 3378"/>
              <a:gd name="T93" fmla="*/ 534 h 2913"/>
              <a:gd name="T94" fmla="*/ 1824 w 3378"/>
              <a:gd name="T95" fmla="*/ 114 h 2913"/>
              <a:gd name="T96" fmla="*/ 1770 w 3378"/>
              <a:gd name="T97" fmla="*/ 9 h 2913"/>
              <a:gd name="T98" fmla="*/ 1931 w 3378"/>
              <a:gd name="T99" fmla="*/ 590 h 2913"/>
              <a:gd name="T100" fmla="*/ 2604 w 3378"/>
              <a:gd name="T101" fmla="*/ 978 h 2913"/>
              <a:gd name="T102" fmla="*/ 3086 w 3378"/>
              <a:gd name="T103" fmla="*/ 1771 h 2913"/>
              <a:gd name="T104" fmla="*/ 2988 w 3378"/>
              <a:gd name="T105" fmla="*/ 2354 h 2913"/>
              <a:gd name="T106" fmla="*/ 2961 w 3378"/>
              <a:gd name="T107" fmla="*/ 2510 h 2913"/>
              <a:gd name="T108" fmla="*/ 2579 w 3378"/>
              <a:gd name="T109" fmla="*/ 2594 h 2913"/>
              <a:gd name="T110" fmla="*/ 554 w 3378"/>
              <a:gd name="T111" fmla="*/ 2645 h 2913"/>
              <a:gd name="T112" fmla="*/ 197 w 3378"/>
              <a:gd name="T113" fmla="*/ 2047 h 2913"/>
              <a:gd name="T114" fmla="*/ 345 w 3378"/>
              <a:gd name="T115" fmla="*/ 2163 h 2913"/>
              <a:gd name="T116" fmla="*/ 382 w 3378"/>
              <a:gd name="T117" fmla="*/ 1367 h 2913"/>
              <a:gd name="T118" fmla="*/ 1050 w 3378"/>
              <a:gd name="T119" fmla="*/ 859 h 2913"/>
              <a:gd name="T120" fmla="*/ 1361 w 3378"/>
              <a:gd name="T121" fmla="*/ 308 h 2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378" h="2913">
                <a:moveTo>
                  <a:pt x="3345" y="2290"/>
                </a:moveTo>
                <a:lnTo>
                  <a:pt x="3357" y="2293"/>
                </a:lnTo>
                <a:lnTo>
                  <a:pt x="3369" y="2300"/>
                </a:lnTo>
                <a:lnTo>
                  <a:pt x="3375" y="2311"/>
                </a:lnTo>
                <a:lnTo>
                  <a:pt x="3378" y="2325"/>
                </a:lnTo>
                <a:lnTo>
                  <a:pt x="3378" y="2602"/>
                </a:lnTo>
                <a:lnTo>
                  <a:pt x="3375" y="2614"/>
                </a:lnTo>
                <a:lnTo>
                  <a:pt x="3369" y="2626"/>
                </a:lnTo>
                <a:lnTo>
                  <a:pt x="3357" y="2633"/>
                </a:lnTo>
                <a:lnTo>
                  <a:pt x="3345" y="2635"/>
                </a:lnTo>
                <a:lnTo>
                  <a:pt x="3331" y="2633"/>
                </a:lnTo>
                <a:lnTo>
                  <a:pt x="3321" y="2626"/>
                </a:lnTo>
                <a:lnTo>
                  <a:pt x="3314" y="2614"/>
                </a:lnTo>
                <a:lnTo>
                  <a:pt x="3311" y="2602"/>
                </a:lnTo>
                <a:lnTo>
                  <a:pt x="3311" y="2325"/>
                </a:lnTo>
                <a:lnTo>
                  <a:pt x="3314" y="2311"/>
                </a:lnTo>
                <a:lnTo>
                  <a:pt x="3321" y="2300"/>
                </a:lnTo>
                <a:lnTo>
                  <a:pt x="3331" y="2293"/>
                </a:lnTo>
                <a:lnTo>
                  <a:pt x="3345" y="2290"/>
                </a:lnTo>
                <a:close/>
                <a:moveTo>
                  <a:pt x="33" y="2290"/>
                </a:moveTo>
                <a:lnTo>
                  <a:pt x="47" y="2293"/>
                </a:lnTo>
                <a:lnTo>
                  <a:pt x="58" y="2300"/>
                </a:lnTo>
                <a:lnTo>
                  <a:pt x="65" y="2311"/>
                </a:lnTo>
                <a:lnTo>
                  <a:pt x="67" y="2325"/>
                </a:lnTo>
                <a:lnTo>
                  <a:pt x="67" y="2602"/>
                </a:lnTo>
                <a:lnTo>
                  <a:pt x="65" y="2614"/>
                </a:lnTo>
                <a:lnTo>
                  <a:pt x="58" y="2626"/>
                </a:lnTo>
                <a:lnTo>
                  <a:pt x="47" y="2633"/>
                </a:lnTo>
                <a:lnTo>
                  <a:pt x="33" y="2635"/>
                </a:lnTo>
                <a:lnTo>
                  <a:pt x="21" y="2633"/>
                </a:lnTo>
                <a:lnTo>
                  <a:pt x="9" y="2626"/>
                </a:lnTo>
                <a:lnTo>
                  <a:pt x="3" y="2614"/>
                </a:lnTo>
                <a:lnTo>
                  <a:pt x="0" y="2602"/>
                </a:lnTo>
                <a:lnTo>
                  <a:pt x="0" y="2325"/>
                </a:lnTo>
                <a:lnTo>
                  <a:pt x="3" y="2311"/>
                </a:lnTo>
                <a:lnTo>
                  <a:pt x="9" y="2300"/>
                </a:lnTo>
                <a:lnTo>
                  <a:pt x="21" y="2293"/>
                </a:lnTo>
                <a:lnTo>
                  <a:pt x="33" y="2290"/>
                </a:lnTo>
                <a:close/>
                <a:moveTo>
                  <a:pt x="3246" y="2095"/>
                </a:moveTo>
                <a:lnTo>
                  <a:pt x="3259" y="2097"/>
                </a:lnTo>
                <a:lnTo>
                  <a:pt x="3269" y="2104"/>
                </a:lnTo>
                <a:lnTo>
                  <a:pt x="3277" y="2116"/>
                </a:lnTo>
                <a:lnTo>
                  <a:pt x="3280" y="2129"/>
                </a:lnTo>
                <a:lnTo>
                  <a:pt x="3280" y="2798"/>
                </a:lnTo>
                <a:lnTo>
                  <a:pt x="3277" y="2810"/>
                </a:lnTo>
                <a:lnTo>
                  <a:pt x="3269" y="2821"/>
                </a:lnTo>
                <a:lnTo>
                  <a:pt x="3259" y="2829"/>
                </a:lnTo>
                <a:lnTo>
                  <a:pt x="3246" y="2831"/>
                </a:lnTo>
                <a:lnTo>
                  <a:pt x="3233" y="2829"/>
                </a:lnTo>
                <a:lnTo>
                  <a:pt x="3222" y="2821"/>
                </a:lnTo>
                <a:lnTo>
                  <a:pt x="3215" y="2810"/>
                </a:lnTo>
                <a:lnTo>
                  <a:pt x="3212" y="2798"/>
                </a:lnTo>
                <a:lnTo>
                  <a:pt x="3212" y="2129"/>
                </a:lnTo>
                <a:lnTo>
                  <a:pt x="3215" y="2116"/>
                </a:lnTo>
                <a:lnTo>
                  <a:pt x="3222" y="2104"/>
                </a:lnTo>
                <a:lnTo>
                  <a:pt x="3233" y="2097"/>
                </a:lnTo>
                <a:lnTo>
                  <a:pt x="3246" y="2095"/>
                </a:lnTo>
                <a:close/>
                <a:moveTo>
                  <a:pt x="132" y="2095"/>
                </a:moveTo>
                <a:lnTo>
                  <a:pt x="146" y="2097"/>
                </a:lnTo>
                <a:lnTo>
                  <a:pt x="156" y="2104"/>
                </a:lnTo>
                <a:lnTo>
                  <a:pt x="163" y="2116"/>
                </a:lnTo>
                <a:lnTo>
                  <a:pt x="165" y="2129"/>
                </a:lnTo>
                <a:lnTo>
                  <a:pt x="165" y="2798"/>
                </a:lnTo>
                <a:lnTo>
                  <a:pt x="163" y="2810"/>
                </a:lnTo>
                <a:lnTo>
                  <a:pt x="156" y="2821"/>
                </a:lnTo>
                <a:lnTo>
                  <a:pt x="146" y="2829"/>
                </a:lnTo>
                <a:lnTo>
                  <a:pt x="132" y="2831"/>
                </a:lnTo>
                <a:lnTo>
                  <a:pt x="119" y="2829"/>
                </a:lnTo>
                <a:lnTo>
                  <a:pt x="109" y="2821"/>
                </a:lnTo>
                <a:lnTo>
                  <a:pt x="101" y="2810"/>
                </a:lnTo>
                <a:lnTo>
                  <a:pt x="98" y="2798"/>
                </a:lnTo>
                <a:lnTo>
                  <a:pt x="98" y="2129"/>
                </a:lnTo>
                <a:lnTo>
                  <a:pt x="101" y="2116"/>
                </a:lnTo>
                <a:lnTo>
                  <a:pt x="109" y="2104"/>
                </a:lnTo>
                <a:lnTo>
                  <a:pt x="119" y="2097"/>
                </a:lnTo>
                <a:lnTo>
                  <a:pt x="132" y="2095"/>
                </a:lnTo>
                <a:close/>
                <a:moveTo>
                  <a:pt x="1663" y="1858"/>
                </a:moveTo>
                <a:lnTo>
                  <a:pt x="1677" y="1860"/>
                </a:lnTo>
                <a:lnTo>
                  <a:pt x="1687" y="1867"/>
                </a:lnTo>
                <a:lnTo>
                  <a:pt x="1694" y="1879"/>
                </a:lnTo>
                <a:lnTo>
                  <a:pt x="1697" y="1892"/>
                </a:lnTo>
                <a:lnTo>
                  <a:pt x="1697" y="1951"/>
                </a:lnTo>
                <a:lnTo>
                  <a:pt x="1718" y="1967"/>
                </a:lnTo>
                <a:lnTo>
                  <a:pt x="1739" y="1977"/>
                </a:lnTo>
                <a:lnTo>
                  <a:pt x="1760" y="1980"/>
                </a:lnTo>
                <a:lnTo>
                  <a:pt x="1761" y="1980"/>
                </a:lnTo>
                <a:lnTo>
                  <a:pt x="1777" y="1978"/>
                </a:lnTo>
                <a:lnTo>
                  <a:pt x="1792" y="1974"/>
                </a:lnTo>
                <a:lnTo>
                  <a:pt x="1805" y="1969"/>
                </a:lnTo>
                <a:lnTo>
                  <a:pt x="1816" y="1962"/>
                </a:lnTo>
                <a:lnTo>
                  <a:pt x="1824" y="1956"/>
                </a:lnTo>
                <a:lnTo>
                  <a:pt x="1830" y="1952"/>
                </a:lnTo>
                <a:lnTo>
                  <a:pt x="1831" y="1950"/>
                </a:lnTo>
                <a:lnTo>
                  <a:pt x="1842" y="1943"/>
                </a:lnTo>
                <a:lnTo>
                  <a:pt x="1855" y="1940"/>
                </a:lnTo>
                <a:lnTo>
                  <a:pt x="1868" y="1943"/>
                </a:lnTo>
                <a:lnTo>
                  <a:pt x="1879" y="1950"/>
                </a:lnTo>
                <a:lnTo>
                  <a:pt x="1886" y="1961"/>
                </a:lnTo>
                <a:lnTo>
                  <a:pt x="1888" y="1974"/>
                </a:lnTo>
                <a:lnTo>
                  <a:pt x="1886" y="1986"/>
                </a:lnTo>
                <a:lnTo>
                  <a:pt x="1879" y="1998"/>
                </a:lnTo>
                <a:lnTo>
                  <a:pt x="1877" y="2000"/>
                </a:lnTo>
                <a:lnTo>
                  <a:pt x="1871" y="2005"/>
                </a:lnTo>
                <a:lnTo>
                  <a:pt x="1863" y="2011"/>
                </a:lnTo>
                <a:lnTo>
                  <a:pt x="1851" y="2019"/>
                </a:lnTo>
                <a:lnTo>
                  <a:pt x="1838" y="2028"/>
                </a:lnTo>
                <a:lnTo>
                  <a:pt x="1821" y="2035"/>
                </a:lnTo>
                <a:lnTo>
                  <a:pt x="1804" y="2042"/>
                </a:lnTo>
                <a:lnTo>
                  <a:pt x="1783" y="2046"/>
                </a:lnTo>
                <a:lnTo>
                  <a:pt x="1761" y="2047"/>
                </a:lnTo>
                <a:lnTo>
                  <a:pt x="1761" y="2047"/>
                </a:lnTo>
                <a:lnTo>
                  <a:pt x="1739" y="2046"/>
                </a:lnTo>
                <a:lnTo>
                  <a:pt x="1718" y="2041"/>
                </a:lnTo>
                <a:lnTo>
                  <a:pt x="1697" y="2033"/>
                </a:lnTo>
                <a:lnTo>
                  <a:pt x="1697" y="2087"/>
                </a:lnTo>
                <a:lnTo>
                  <a:pt x="1718" y="2102"/>
                </a:lnTo>
                <a:lnTo>
                  <a:pt x="1740" y="2111"/>
                </a:lnTo>
                <a:lnTo>
                  <a:pt x="1761" y="2116"/>
                </a:lnTo>
                <a:lnTo>
                  <a:pt x="1761" y="2116"/>
                </a:lnTo>
                <a:lnTo>
                  <a:pt x="1778" y="2113"/>
                </a:lnTo>
                <a:lnTo>
                  <a:pt x="1792" y="2109"/>
                </a:lnTo>
                <a:lnTo>
                  <a:pt x="1805" y="2104"/>
                </a:lnTo>
                <a:lnTo>
                  <a:pt x="1816" y="2097"/>
                </a:lnTo>
                <a:lnTo>
                  <a:pt x="1824" y="2092"/>
                </a:lnTo>
                <a:lnTo>
                  <a:pt x="1830" y="2088"/>
                </a:lnTo>
                <a:lnTo>
                  <a:pt x="1831" y="2086"/>
                </a:lnTo>
                <a:lnTo>
                  <a:pt x="1842" y="2078"/>
                </a:lnTo>
                <a:lnTo>
                  <a:pt x="1855" y="2075"/>
                </a:lnTo>
                <a:lnTo>
                  <a:pt x="1868" y="2078"/>
                </a:lnTo>
                <a:lnTo>
                  <a:pt x="1879" y="2086"/>
                </a:lnTo>
                <a:lnTo>
                  <a:pt x="1886" y="2097"/>
                </a:lnTo>
                <a:lnTo>
                  <a:pt x="1888" y="2109"/>
                </a:lnTo>
                <a:lnTo>
                  <a:pt x="1886" y="2122"/>
                </a:lnTo>
                <a:lnTo>
                  <a:pt x="1879" y="2133"/>
                </a:lnTo>
                <a:lnTo>
                  <a:pt x="1877" y="2135"/>
                </a:lnTo>
                <a:lnTo>
                  <a:pt x="1871" y="2140"/>
                </a:lnTo>
                <a:lnTo>
                  <a:pt x="1863" y="2147"/>
                </a:lnTo>
                <a:lnTo>
                  <a:pt x="1851" y="2155"/>
                </a:lnTo>
                <a:lnTo>
                  <a:pt x="1838" y="2163"/>
                </a:lnTo>
                <a:lnTo>
                  <a:pt x="1821" y="2170"/>
                </a:lnTo>
                <a:lnTo>
                  <a:pt x="1804" y="2177"/>
                </a:lnTo>
                <a:lnTo>
                  <a:pt x="1783" y="2181"/>
                </a:lnTo>
                <a:lnTo>
                  <a:pt x="1761" y="2183"/>
                </a:lnTo>
                <a:lnTo>
                  <a:pt x="1761" y="2183"/>
                </a:lnTo>
                <a:lnTo>
                  <a:pt x="1739" y="2181"/>
                </a:lnTo>
                <a:lnTo>
                  <a:pt x="1718" y="2177"/>
                </a:lnTo>
                <a:lnTo>
                  <a:pt x="1697" y="2168"/>
                </a:lnTo>
                <a:lnTo>
                  <a:pt x="1697" y="2240"/>
                </a:lnTo>
                <a:lnTo>
                  <a:pt x="1718" y="2255"/>
                </a:lnTo>
                <a:lnTo>
                  <a:pt x="1740" y="2266"/>
                </a:lnTo>
                <a:lnTo>
                  <a:pt x="1760" y="2269"/>
                </a:lnTo>
                <a:lnTo>
                  <a:pt x="1777" y="2267"/>
                </a:lnTo>
                <a:lnTo>
                  <a:pt x="1791" y="2261"/>
                </a:lnTo>
                <a:lnTo>
                  <a:pt x="1805" y="2256"/>
                </a:lnTo>
                <a:lnTo>
                  <a:pt x="1815" y="2250"/>
                </a:lnTo>
                <a:lnTo>
                  <a:pt x="1824" y="2245"/>
                </a:lnTo>
                <a:lnTo>
                  <a:pt x="1830" y="2241"/>
                </a:lnTo>
                <a:lnTo>
                  <a:pt x="1832" y="2239"/>
                </a:lnTo>
                <a:lnTo>
                  <a:pt x="1843" y="2231"/>
                </a:lnTo>
                <a:lnTo>
                  <a:pt x="1855" y="2229"/>
                </a:lnTo>
                <a:lnTo>
                  <a:pt x="1868" y="2231"/>
                </a:lnTo>
                <a:lnTo>
                  <a:pt x="1879" y="2239"/>
                </a:lnTo>
                <a:lnTo>
                  <a:pt x="1886" y="2250"/>
                </a:lnTo>
                <a:lnTo>
                  <a:pt x="1888" y="2263"/>
                </a:lnTo>
                <a:lnTo>
                  <a:pt x="1886" y="2275"/>
                </a:lnTo>
                <a:lnTo>
                  <a:pt x="1879" y="2286"/>
                </a:lnTo>
                <a:lnTo>
                  <a:pt x="1876" y="2288"/>
                </a:lnTo>
                <a:lnTo>
                  <a:pt x="1871" y="2294"/>
                </a:lnTo>
                <a:lnTo>
                  <a:pt x="1863" y="2300"/>
                </a:lnTo>
                <a:lnTo>
                  <a:pt x="1851" y="2308"/>
                </a:lnTo>
                <a:lnTo>
                  <a:pt x="1838" y="2316"/>
                </a:lnTo>
                <a:lnTo>
                  <a:pt x="1821" y="2324"/>
                </a:lnTo>
                <a:lnTo>
                  <a:pt x="1803" y="2330"/>
                </a:lnTo>
                <a:lnTo>
                  <a:pt x="1783" y="2335"/>
                </a:lnTo>
                <a:lnTo>
                  <a:pt x="1761" y="2336"/>
                </a:lnTo>
                <a:lnTo>
                  <a:pt x="1760" y="2336"/>
                </a:lnTo>
                <a:lnTo>
                  <a:pt x="1739" y="2335"/>
                </a:lnTo>
                <a:lnTo>
                  <a:pt x="1718" y="2330"/>
                </a:lnTo>
                <a:lnTo>
                  <a:pt x="1697" y="2322"/>
                </a:lnTo>
                <a:lnTo>
                  <a:pt x="1697" y="2335"/>
                </a:lnTo>
                <a:lnTo>
                  <a:pt x="1695" y="2347"/>
                </a:lnTo>
                <a:lnTo>
                  <a:pt x="1688" y="2359"/>
                </a:lnTo>
                <a:lnTo>
                  <a:pt x="1677" y="2366"/>
                </a:lnTo>
                <a:lnTo>
                  <a:pt x="1663" y="2368"/>
                </a:lnTo>
                <a:lnTo>
                  <a:pt x="1651" y="2366"/>
                </a:lnTo>
                <a:lnTo>
                  <a:pt x="1639" y="2359"/>
                </a:lnTo>
                <a:lnTo>
                  <a:pt x="1633" y="2347"/>
                </a:lnTo>
                <a:lnTo>
                  <a:pt x="1630" y="2335"/>
                </a:lnTo>
                <a:lnTo>
                  <a:pt x="1630" y="2322"/>
                </a:lnTo>
                <a:lnTo>
                  <a:pt x="1599" y="2332"/>
                </a:lnTo>
                <a:lnTo>
                  <a:pt x="1567" y="2336"/>
                </a:lnTo>
                <a:lnTo>
                  <a:pt x="1566" y="2336"/>
                </a:lnTo>
                <a:lnTo>
                  <a:pt x="1544" y="2335"/>
                </a:lnTo>
                <a:lnTo>
                  <a:pt x="1524" y="2330"/>
                </a:lnTo>
                <a:lnTo>
                  <a:pt x="1506" y="2324"/>
                </a:lnTo>
                <a:lnTo>
                  <a:pt x="1489" y="2316"/>
                </a:lnTo>
                <a:lnTo>
                  <a:pt x="1476" y="2308"/>
                </a:lnTo>
                <a:lnTo>
                  <a:pt x="1465" y="2300"/>
                </a:lnTo>
                <a:lnTo>
                  <a:pt x="1456" y="2294"/>
                </a:lnTo>
                <a:lnTo>
                  <a:pt x="1450" y="2288"/>
                </a:lnTo>
                <a:lnTo>
                  <a:pt x="1448" y="2286"/>
                </a:lnTo>
                <a:lnTo>
                  <a:pt x="1441" y="2275"/>
                </a:lnTo>
                <a:lnTo>
                  <a:pt x="1439" y="2263"/>
                </a:lnTo>
                <a:lnTo>
                  <a:pt x="1441" y="2250"/>
                </a:lnTo>
                <a:lnTo>
                  <a:pt x="1448" y="2239"/>
                </a:lnTo>
                <a:lnTo>
                  <a:pt x="1459" y="2231"/>
                </a:lnTo>
                <a:lnTo>
                  <a:pt x="1472" y="2229"/>
                </a:lnTo>
                <a:lnTo>
                  <a:pt x="1485" y="2231"/>
                </a:lnTo>
                <a:lnTo>
                  <a:pt x="1496" y="2239"/>
                </a:lnTo>
                <a:lnTo>
                  <a:pt x="1498" y="2241"/>
                </a:lnTo>
                <a:lnTo>
                  <a:pt x="1503" y="2245"/>
                </a:lnTo>
                <a:lnTo>
                  <a:pt x="1511" y="2251"/>
                </a:lnTo>
                <a:lnTo>
                  <a:pt x="1523" y="2257"/>
                </a:lnTo>
                <a:lnTo>
                  <a:pt x="1535" y="2263"/>
                </a:lnTo>
                <a:lnTo>
                  <a:pt x="1549" y="2267"/>
                </a:lnTo>
                <a:lnTo>
                  <a:pt x="1566" y="2269"/>
                </a:lnTo>
                <a:lnTo>
                  <a:pt x="1567" y="2269"/>
                </a:lnTo>
                <a:lnTo>
                  <a:pt x="1588" y="2266"/>
                </a:lnTo>
                <a:lnTo>
                  <a:pt x="1609" y="2255"/>
                </a:lnTo>
                <a:lnTo>
                  <a:pt x="1630" y="2240"/>
                </a:lnTo>
                <a:lnTo>
                  <a:pt x="1630" y="2168"/>
                </a:lnTo>
                <a:lnTo>
                  <a:pt x="1609" y="2176"/>
                </a:lnTo>
                <a:lnTo>
                  <a:pt x="1588" y="2181"/>
                </a:lnTo>
                <a:lnTo>
                  <a:pt x="1567" y="2183"/>
                </a:lnTo>
                <a:lnTo>
                  <a:pt x="1566" y="2183"/>
                </a:lnTo>
                <a:lnTo>
                  <a:pt x="1544" y="2181"/>
                </a:lnTo>
                <a:lnTo>
                  <a:pt x="1524" y="2177"/>
                </a:lnTo>
                <a:lnTo>
                  <a:pt x="1506" y="2170"/>
                </a:lnTo>
                <a:lnTo>
                  <a:pt x="1489" y="2162"/>
                </a:lnTo>
                <a:lnTo>
                  <a:pt x="1476" y="2155"/>
                </a:lnTo>
                <a:lnTo>
                  <a:pt x="1465" y="2147"/>
                </a:lnTo>
                <a:lnTo>
                  <a:pt x="1456" y="2140"/>
                </a:lnTo>
                <a:lnTo>
                  <a:pt x="1450" y="2135"/>
                </a:lnTo>
                <a:lnTo>
                  <a:pt x="1448" y="2133"/>
                </a:lnTo>
                <a:lnTo>
                  <a:pt x="1441" y="2122"/>
                </a:lnTo>
                <a:lnTo>
                  <a:pt x="1439" y="2109"/>
                </a:lnTo>
                <a:lnTo>
                  <a:pt x="1441" y="2097"/>
                </a:lnTo>
                <a:lnTo>
                  <a:pt x="1448" y="2086"/>
                </a:lnTo>
                <a:lnTo>
                  <a:pt x="1459" y="2078"/>
                </a:lnTo>
                <a:lnTo>
                  <a:pt x="1472" y="2075"/>
                </a:lnTo>
                <a:lnTo>
                  <a:pt x="1484" y="2078"/>
                </a:lnTo>
                <a:lnTo>
                  <a:pt x="1496" y="2086"/>
                </a:lnTo>
                <a:lnTo>
                  <a:pt x="1498" y="2088"/>
                </a:lnTo>
                <a:lnTo>
                  <a:pt x="1503" y="2092"/>
                </a:lnTo>
                <a:lnTo>
                  <a:pt x="1511" y="2097"/>
                </a:lnTo>
                <a:lnTo>
                  <a:pt x="1523" y="2103"/>
                </a:lnTo>
                <a:lnTo>
                  <a:pt x="1535" y="2109"/>
                </a:lnTo>
                <a:lnTo>
                  <a:pt x="1549" y="2113"/>
                </a:lnTo>
                <a:lnTo>
                  <a:pt x="1566" y="2116"/>
                </a:lnTo>
                <a:lnTo>
                  <a:pt x="1567" y="2116"/>
                </a:lnTo>
                <a:lnTo>
                  <a:pt x="1588" y="2111"/>
                </a:lnTo>
                <a:lnTo>
                  <a:pt x="1609" y="2102"/>
                </a:lnTo>
                <a:lnTo>
                  <a:pt x="1630" y="2087"/>
                </a:lnTo>
                <a:lnTo>
                  <a:pt x="1630" y="2033"/>
                </a:lnTo>
                <a:lnTo>
                  <a:pt x="1609" y="2041"/>
                </a:lnTo>
                <a:lnTo>
                  <a:pt x="1588" y="2045"/>
                </a:lnTo>
                <a:lnTo>
                  <a:pt x="1567" y="2047"/>
                </a:lnTo>
                <a:lnTo>
                  <a:pt x="1566" y="2047"/>
                </a:lnTo>
                <a:lnTo>
                  <a:pt x="1544" y="2045"/>
                </a:lnTo>
                <a:lnTo>
                  <a:pt x="1524" y="2041"/>
                </a:lnTo>
                <a:lnTo>
                  <a:pt x="1506" y="2035"/>
                </a:lnTo>
                <a:lnTo>
                  <a:pt x="1489" y="2028"/>
                </a:lnTo>
                <a:lnTo>
                  <a:pt x="1476" y="2019"/>
                </a:lnTo>
                <a:lnTo>
                  <a:pt x="1465" y="2011"/>
                </a:lnTo>
                <a:lnTo>
                  <a:pt x="1456" y="2005"/>
                </a:lnTo>
                <a:lnTo>
                  <a:pt x="1450" y="2000"/>
                </a:lnTo>
                <a:lnTo>
                  <a:pt x="1448" y="1998"/>
                </a:lnTo>
                <a:lnTo>
                  <a:pt x="1441" y="1986"/>
                </a:lnTo>
                <a:lnTo>
                  <a:pt x="1439" y="1974"/>
                </a:lnTo>
                <a:lnTo>
                  <a:pt x="1441" y="1960"/>
                </a:lnTo>
                <a:lnTo>
                  <a:pt x="1448" y="1950"/>
                </a:lnTo>
                <a:lnTo>
                  <a:pt x="1459" y="1943"/>
                </a:lnTo>
                <a:lnTo>
                  <a:pt x="1472" y="1940"/>
                </a:lnTo>
                <a:lnTo>
                  <a:pt x="1484" y="1943"/>
                </a:lnTo>
                <a:lnTo>
                  <a:pt x="1496" y="1950"/>
                </a:lnTo>
                <a:lnTo>
                  <a:pt x="1498" y="1952"/>
                </a:lnTo>
                <a:lnTo>
                  <a:pt x="1503" y="1956"/>
                </a:lnTo>
                <a:lnTo>
                  <a:pt x="1511" y="1961"/>
                </a:lnTo>
                <a:lnTo>
                  <a:pt x="1522" y="1968"/>
                </a:lnTo>
                <a:lnTo>
                  <a:pt x="1535" y="1973"/>
                </a:lnTo>
                <a:lnTo>
                  <a:pt x="1549" y="1978"/>
                </a:lnTo>
                <a:lnTo>
                  <a:pt x="1567" y="1980"/>
                </a:lnTo>
                <a:lnTo>
                  <a:pt x="1588" y="1977"/>
                </a:lnTo>
                <a:lnTo>
                  <a:pt x="1609" y="1967"/>
                </a:lnTo>
                <a:lnTo>
                  <a:pt x="1630" y="1951"/>
                </a:lnTo>
                <a:lnTo>
                  <a:pt x="1630" y="1892"/>
                </a:lnTo>
                <a:lnTo>
                  <a:pt x="1632" y="1879"/>
                </a:lnTo>
                <a:lnTo>
                  <a:pt x="1639" y="1867"/>
                </a:lnTo>
                <a:lnTo>
                  <a:pt x="1651" y="1860"/>
                </a:lnTo>
                <a:lnTo>
                  <a:pt x="1663" y="1858"/>
                </a:lnTo>
                <a:close/>
                <a:moveTo>
                  <a:pt x="1663" y="1791"/>
                </a:moveTo>
                <a:lnTo>
                  <a:pt x="1625" y="1793"/>
                </a:lnTo>
                <a:lnTo>
                  <a:pt x="1588" y="1801"/>
                </a:lnTo>
                <a:lnTo>
                  <a:pt x="1553" y="1814"/>
                </a:lnTo>
                <a:lnTo>
                  <a:pt x="1520" y="1833"/>
                </a:lnTo>
                <a:lnTo>
                  <a:pt x="1491" y="1855"/>
                </a:lnTo>
                <a:lnTo>
                  <a:pt x="1465" y="1881"/>
                </a:lnTo>
                <a:lnTo>
                  <a:pt x="1442" y="1911"/>
                </a:lnTo>
                <a:lnTo>
                  <a:pt x="1424" y="1943"/>
                </a:lnTo>
                <a:lnTo>
                  <a:pt x="1411" y="1978"/>
                </a:lnTo>
                <a:lnTo>
                  <a:pt x="1403" y="2015"/>
                </a:lnTo>
                <a:lnTo>
                  <a:pt x="1400" y="2054"/>
                </a:lnTo>
                <a:lnTo>
                  <a:pt x="1400" y="2429"/>
                </a:lnTo>
                <a:lnTo>
                  <a:pt x="1928" y="2429"/>
                </a:lnTo>
                <a:lnTo>
                  <a:pt x="1928" y="2054"/>
                </a:lnTo>
                <a:lnTo>
                  <a:pt x="1925" y="2015"/>
                </a:lnTo>
                <a:lnTo>
                  <a:pt x="1916" y="1978"/>
                </a:lnTo>
                <a:lnTo>
                  <a:pt x="1903" y="1944"/>
                </a:lnTo>
                <a:lnTo>
                  <a:pt x="1885" y="1911"/>
                </a:lnTo>
                <a:lnTo>
                  <a:pt x="1863" y="1882"/>
                </a:lnTo>
                <a:lnTo>
                  <a:pt x="1837" y="1855"/>
                </a:lnTo>
                <a:lnTo>
                  <a:pt x="1808" y="1833"/>
                </a:lnTo>
                <a:lnTo>
                  <a:pt x="1775" y="1814"/>
                </a:lnTo>
                <a:lnTo>
                  <a:pt x="1740" y="1801"/>
                </a:lnTo>
                <a:lnTo>
                  <a:pt x="1702" y="1793"/>
                </a:lnTo>
                <a:lnTo>
                  <a:pt x="1663" y="1791"/>
                </a:lnTo>
                <a:close/>
                <a:moveTo>
                  <a:pt x="2433" y="1604"/>
                </a:moveTo>
                <a:lnTo>
                  <a:pt x="2426" y="1626"/>
                </a:lnTo>
                <a:lnTo>
                  <a:pt x="2417" y="1649"/>
                </a:lnTo>
                <a:lnTo>
                  <a:pt x="2403" y="1675"/>
                </a:lnTo>
                <a:lnTo>
                  <a:pt x="2388" y="1701"/>
                </a:lnTo>
                <a:lnTo>
                  <a:pt x="2368" y="1729"/>
                </a:lnTo>
                <a:lnTo>
                  <a:pt x="2345" y="1758"/>
                </a:lnTo>
                <a:lnTo>
                  <a:pt x="2317" y="1791"/>
                </a:lnTo>
                <a:lnTo>
                  <a:pt x="2286" y="1823"/>
                </a:lnTo>
                <a:lnTo>
                  <a:pt x="2250" y="1858"/>
                </a:lnTo>
                <a:lnTo>
                  <a:pt x="2209" y="1894"/>
                </a:lnTo>
                <a:lnTo>
                  <a:pt x="2163" y="1931"/>
                </a:lnTo>
                <a:lnTo>
                  <a:pt x="2164" y="1953"/>
                </a:lnTo>
                <a:lnTo>
                  <a:pt x="2167" y="1981"/>
                </a:lnTo>
                <a:lnTo>
                  <a:pt x="2168" y="2015"/>
                </a:lnTo>
                <a:lnTo>
                  <a:pt x="2169" y="2053"/>
                </a:lnTo>
                <a:lnTo>
                  <a:pt x="2170" y="2096"/>
                </a:lnTo>
                <a:lnTo>
                  <a:pt x="2169" y="2141"/>
                </a:lnTo>
                <a:lnTo>
                  <a:pt x="2168" y="2189"/>
                </a:lnTo>
                <a:lnTo>
                  <a:pt x="2164" y="2239"/>
                </a:lnTo>
                <a:lnTo>
                  <a:pt x="2159" y="2288"/>
                </a:lnTo>
                <a:lnTo>
                  <a:pt x="2153" y="2337"/>
                </a:lnTo>
                <a:lnTo>
                  <a:pt x="2144" y="2385"/>
                </a:lnTo>
                <a:lnTo>
                  <a:pt x="2132" y="2429"/>
                </a:lnTo>
                <a:lnTo>
                  <a:pt x="2543" y="2429"/>
                </a:lnTo>
                <a:lnTo>
                  <a:pt x="2543" y="2425"/>
                </a:lnTo>
                <a:lnTo>
                  <a:pt x="2544" y="2422"/>
                </a:lnTo>
                <a:lnTo>
                  <a:pt x="2545" y="2416"/>
                </a:lnTo>
                <a:lnTo>
                  <a:pt x="2548" y="2411"/>
                </a:lnTo>
                <a:lnTo>
                  <a:pt x="2550" y="2406"/>
                </a:lnTo>
                <a:lnTo>
                  <a:pt x="2554" y="2398"/>
                </a:lnTo>
                <a:lnTo>
                  <a:pt x="2562" y="2387"/>
                </a:lnTo>
                <a:lnTo>
                  <a:pt x="2572" y="2372"/>
                </a:lnTo>
                <a:lnTo>
                  <a:pt x="2584" y="2356"/>
                </a:lnTo>
                <a:lnTo>
                  <a:pt x="2598" y="2337"/>
                </a:lnTo>
                <a:lnTo>
                  <a:pt x="2614" y="2318"/>
                </a:lnTo>
                <a:lnTo>
                  <a:pt x="2631" y="2300"/>
                </a:lnTo>
                <a:lnTo>
                  <a:pt x="2650" y="2281"/>
                </a:lnTo>
                <a:lnTo>
                  <a:pt x="2670" y="2264"/>
                </a:lnTo>
                <a:lnTo>
                  <a:pt x="2691" y="2248"/>
                </a:lnTo>
                <a:lnTo>
                  <a:pt x="2694" y="2223"/>
                </a:lnTo>
                <a:lnTo>
                  <a:pt x="2696" y="2197"/>
                </a:lnTo>
                <a:lnTo>
                  <a:pt x="2698" y="2171"/>
                </a:lnTo>
                <a:lnTo>
                  <a:pt x="2699" y="2148"/>
                </a:lnTo>
                <a:lnTo>
                  <a:pt x="2700" y="2125"/>
                </a:lnTo>
                <a:lnTo>
                  <a:pt x="2699" y="2107"/>
                </a:lnTo>
                <a:lnTo>
                  <a:pt x="2698" y="2095"/>
                </a:lnTo>
                <a:lnTo>
                  <a:pt x="2691" y="2060"/>
                </a:lnTo>
                <a:lnTo>
                  <a:pt x="2683" y="2021"/>
                </a:lnTo>
                <a:lnTo>
                  <a:pt x="2678" y="1982"/>
                </a:lnTo>
                <a:lnTo>
                  <a:pt x="2674" y="1941"/>
                </a:lnTo>
                <a:lnTo>
                  <a:pt x="2674" y="1899"/>
                </a:lnTo>
                <a:lnTo>
                  <a:pt x="2677" y="1858"/>
                </a:lnTo>
                <a:lnTo>
                  <a:pt x="2684" y="1817"/>
                </a:lnTo>
                <a:lnTo>
                  <a:pt x="2697" y="1779"/>
                </a:lnTo>
                <a:lnTo>
                  <a:pt x="2673" y="1770"/>
                </a:lnTo>
                <a:lnTo>
                  <a:pt x="2647" y="1760"/>
                </a:lnTo>
                <a:lnTo>
                  <a:pt x="2620" y="1748"/>
                </a:lnTo>
                <a:lnTo>
                  <a:pt x="2592" y="1735"/>
                </a:lnTo>
                <a:lnTo>
                  <a:pt x="2567" y="1720"/>
                </a:lnTo>
                <a:lnTo>
                  <a:pt x="2543" y="1706"/>
                </a:lnTo>
                <a:lnTo>
                  <a:pt x="2523" y="1691"/>
                </a:lnTo>
                <a:lnTo>
                  <a:pt x="2497" y="1667"/>
                </a:lnTo>
                <a:lnTo>
                  <a:pt x="2473" y="1646"/>
                </a:lnTo>
                <a:lnTo>
                  <a:pt x="2453" y="1625"/>
                </a:lnTo>
                <a:lnTo>
                  <a:pt x="2433" y="1604"/>
                </a:lnTo>
                <a:close/>
                <a:moveTo>
                  <a:pt x="894" y="1604"/>
                </a:moveTo>
                <a:lnTo>
                  <a:pt x="875" y="1625"/>
                </a:lnTo>
                <a:lnTo>
                  <a:pt x="854" y="1646"/>
                </a:lnTo>
                <a:lnTo>
                  <a:pt x="831" y="1667"/>
                </a:lnTo>
                <a:lnTo>
                  <a:pt x="805" y="1691"/>
                </a:lnTo>
                <a:lnTo>
                  <a:pt x="786" y="1706"/>
                </a:lnTo>
                <a:lnTo>
                  <a:pt x="762" y="1720"/>
                </a:lnTo>
                <a:lnTo>
                  <a:pt x="735" y="1735"/>
                </a:lnTo>
                <a:lnTo>
                  <a:pt x="708" y="1748"/>
                </a:lnTo>
                <a:lnTo>
                  <a:pt x="680" y="1760"/>
                </a:lnTo>
                <a:lnTo>
                  <a:pt x="654" y="1770"/>
                </a:lnTo>
                <a:lnTo>
                  <a:pt x="632" y="1779"/>
                </a:lnTo>
                <a:lnTo>
                  <a:pt x="644" y="1817"/>
                </a:lnTo>
                <a:lnTo>
                  <a:pt x="651" y="1858"/>
                </a:lnTo>
                <a:lnTo>
                  <a:pt x="654" y="1899"/>
                </a:lnTo>
                <a:lnTo>
                  <a:pt x="653" y="1941"/>
                </a:lnTo>
                <a:lnTo>
                  <a:pt x="650" y="1982"/>
                </a:lnTo>
                <a:lnTo>
                  <a:pt x="645" y="2022"/>
                </a:lnTo>
                <a:lnTo>
                  <a:pt x="638" y="2060"/>
                </a:lnTo>
                <a:lnTo>
                  <a:pt x="631" y="2095"/>
                </a:lnTo>
                <a:lnTo>
                  <a:pt x="628" y="2107"/>
                </a:lnTo>
                <a:lnTo>
                  <a:pt x="628" y="2125"/>
                </a:lnTo>
                <a:lnTo>
                  <a:pt x="628" y="2148"/>
                </a:lnTo>
                <a:lnTo>
                  <a:pt x="631" y="2171"/>
                </a:lnTo>
                <a:lnTo>
                  <a:pt x="632" y="2197"/>
                </a:lnTo>
                <a:lnTo>
                  <a:pt x="635" y="2223"/>
                </a:lnTo>
                <a:lnTo>
                  <a:pt x="637" y="2248"/>
                </a:lnTo>
                <a:lnTo>
                  <a:pt x="658" y="2264"/>
                </a:lnTo>
                <a:lnTo>
                  <a:pt x="678" y="2281"/>
                </a:lnTo>
                <a:lnTo>
                  <a:pt x="697" y="2300"/>
                </a:lnTo>
                <a:lnTo>
                  <a:pt x="714" y="2318"/>
                </a:lnTo>
                <a:lnTo>
                  <a:pt x="730" y="2337"/>
                </a:lnTo>
                <a:lnTo>
                  <a:pt x="744" y="2356"/>
                </a:lnTo>
                <a:lnTo>
                  <a:pt x="756" y="2372"/>
                </a:lnTo>
                <a:lnTo>
                  <a:pt x="766" y="2387"/>
                </a:lnTo>
                <a:lnTo>
                  <a:pt x="773" y="2398"/>
                </a:lnTo>
                <a:lnTo>
                  <a:pt x="778" y="2406"/>
                </a:lnTo>
                <a:lnTo>
                  <a:pt x="780" y="2411"/>
                </a:lnTo>
                <a:lnTo>
                  <a:pt x="782" y="2414"/>
                </a:lnTo>
                <a:lnTo>
                  <a:pt x="783" y="2418"/>
                </a:lnTo>
                <a:lnTo>
                  <a:pt x="785" y="2422"/>
                </a:lnTo>
                <a:lnTo>
                  <a:pt x="786" y="2425"/>
                </a:lnTo>
                <a:lnTo>
                  <a:pt x="786" y="2429"/>
                </a:lnTo>
                <a:lnTo>
                  <a:pt x="1195" y="2429"/>
                </a:lnTo>
                <a:lnTo>
                  <a:pt x="1184" y="2384"/>
                </a:lnTo>
                <a:lnTo>
                  <a:pt x="1175" y="2337"/>
                </a:lnTo>
                <a:lnTo>
                  <a:pt x="1169" y="2287"/>
                </a:lnTo>
                <a:lnTo>
                  <a:pt x="1164" y="2239"/>
                </a:lnTo>
                <a:lnTo>
                  <a:pt x="1161" y="2189"/>
                </a:lnTo>
                <a:lnTo>
                  <a:pt x="1160" y="2141"/>
                </a:lnTo>
                <a:lnTo>
                  <a:pt x="1159" y="2096"/>
                </a:lnTo>
                <a:lnTo>
                  <a:pt x="1160" y="2053"/>
                </a:lnTo>
                <a:lnTo>
                  <a:pt x="1161" y="2015"/>
                </a:lnTo>
                <a:lnTo>
                  <a:pt x="1162" y="1981"/>
                </a:lnTo>
                <a:lnTo>
                  <a:pt x="1164" y="1953"/>
                </a:lnTo>
                <a:lnTo>
                  <a:pt x="1165" y="1931"/>
                </a:lnTo>
                <a:lnTo>
                  <a:pt x="1118" y="1894"/>
                </a:lnTo>
                <a:lnTo>
                  <a:pt x="1078" y="1858"/>
                </a:lnTo>
                <a:lnTo>
                  <a:pt x="1042" y="1823"/>
                </a:lnTo>
                <a:lnTo>
                  <a:pt x="1010" y="1791"/>
                </a:lnTo>
                <a:lnTo>
                  <a:pt x="983" y="1758"/>
                </a:lnTo>
                <a:lnTo>
                  <a:pt x="959" y="1729"/>
                </a:lnTo>
                <a:lnTo>
                  <a:pt x="941" y="1701"/>
                </a:lnTo>
                <a:lnTo>
                  <a:pt x="924" y="1675"/>
                </a:lnTo>
                <a:lnTo>
                  <a:pt x="912" y="1649"/>
                </a:lnTo>
                <a:lnTo>
                  <a:pt x="901" y="1626"/>
                </a:lnTo>
                <a:lnTo>
                  <a:pt x="894" y="1604"/>
                </a:lnTo>
                <a:close/>
                <a:moveTo>
                  <a:pt x="2069" y="1462"/>
                </a:moveTo>
                <a:lnTo>
                  <a:pt x="2084" y="1466"/>
                </a:lnTo>
                <a:lnTo>
                  <a:pt x="2097" y="1473"/>
                </a:lnTo>
                <a:lnTo>
                  <a:pt x="2108" y="1483"/>
                </a:lnTo>
                <a:lnTo>
                  <a:pt x="2114" y="1497"/>
                </a:lnTo>
                <a:lnTo>
                  <a:pt x="2117" y="1512"/>
                </a:lnTo>
                <a:lnTo>
                  <a:pt x="2114" y="1528"/>
                </a:lnTo>
                <a:lnTo>
                  <a:pt x="2108" y="1541"/>
                </a:lnTo>
                <a:lnTo>
                  <a:pt x="2097" y="1551"/>
                </a:lnTo>
                <a:lnTo>
                  <a:pt x="2084" y="1559"/>
                </a:lnTo>
                <a:lnTo>
                  <a:pt x="2069" y="1561"/>
                </a:lnTo>
                <a:lnTo>
                  <a:pt x="2054" y="1559"/>
                </a:lnTo>
                <a:lnTo>
                  <a:pt x="2041" y="1551"/>
                </a:lnTo>
                <a:lnTo>
                  <a:pt x="2031" y="1541"/>
                </a:lnTo>
                <a:lnTo>
                  <a:pt x="2024" y="1528"/>
                </a:lnTo>
                <a:lnTo>
                  <a:pt x="2022" y="1512"/>
                </a:lnTo>
                <a:lnTo>
                  <a:pt x="2024" y="1497"/>
                </a:lnTo>
                <a:lnTo>
                  <a:pt x="2031" y="1483"/>
                </a:lnTo>
                <a:lnTo>
                  <a:pt x="2041" y="1473"/>
                </a:lnTo>
                <a:lnTo>
                  <a:pt x="2054" y="1466"/>
                </a:lnTo>
                <a:lnTo>
                  <a:pt x="2069" y="1462"/>
                </a:lnTo>
                <a:close/>
                <a:moveTo>
                  <a:pt x="1259" y="1462"/>
                </a:moveTo>
                <a:lnTo>
                  <a:pt x="1274" y="1466"/>
                </a:lnTo>
                <a:lnTo>
                  <a:pt x="1288" y="1473"/>
                </a:lnTo>
                <a:lnTo>
                  <a:pt x="1298" y="1483"/>
                </a:lnTo>
                <a:lnTo>
                  <a:pt x="1304" y="1497"/>
                </a:lnTo>
                <a:lnTo>
                  <a:pt x="1308" y="1512"/>
                </a:lnTo>
                <a:lnTo>
                  <a:pt x="1304" y="1528"/>
                </a:lnTo>
                <a:lnTo>
                  <a:pt x="1298" y="1541"/>
                </a:lnTo>
                <a:lnTo>
                  <a:pt x="1288" y="1551"/>
                </a:lnTo>
                <a:lnTo>
                  <a:pt x="1274" y="1559"/>
                </a:lnTo>
                <a:lnTo>
                  <a:pt x="1259" y="1561"/>
                </a:lnTo>
                <a:lnTo>
                  <a:pt x="1244" y="1559"/>
                </a:lnTo>
                <a:lnTo>
                  <a:pt x="1231" y="1551"/>
                </a:lnTo>
                <a:lnTo>
                  <a:pt x="1221" y="1541"/>
                </a:lnTo>
                <a:lnTo>
                  <a:pt x="1215" y="1528"/>
                </a:lnTo>
                <a:lnTo>
                  <a:pt x="1212" y="1512"/>
                </a:lnTo>
                <a:lnTo>
                  <a:pt x="1215" y="1497"/>
                </a:lnTo>
                <a:lnTo>
                  <a:pt x="1221" y="1483"/>
                </a:lnTo>
                <a:lnTo>
                  <a:pt x="1231" y="1473"/>
                </a:lnTo>
                <a:lnTo>
                  <a:pt x="1244" y="1466"/>
                </a:lnTo>
                <a:lnTo>
                  <a:pt x="1259" y="1462"/>
                </a:lnTo>
                <a:close/>
                <a:moveTo>
                  <a:pt x="860" y="1249"/>
                </a:moveTo>
                <a:lnTo>
                  <a:pt x="873" y="1251"/>
                </a:lnTo>
                <a:lnTo>
                  <a:pt x="885" y="1258"/>
                </a:lnTo>
                <a:lnTo>
                  <a:pt x="893" y="1268"/>
                </a:lnTo>
                <a:lnTo>
                  <a:pt x="897" y="1280"/>
                </a:lnTo>
                <a:lnTo>
                  <a:pt x="895" y="1294"/>
                </a:lnTo>
                <a:lnTo>
                  <a:pt x="889" y="1305"/>
                </a:lnTo>
                <a:lnTo>
                  <a:pt x="879" y="1313"/>
                </a:lnTo>
                <a:lnTo>
                  <a:pt x="866" y="1317"/>
                </a:lnTo>
                <a:lnTo>
                  <a:pt x="824" y="1322"/>
                </a:lnTo>
                <a:lnTo>
                  <a:pt x="787" y="1331"/>
                </a:lnTo>
                <a:lnTo>
                  <a:pt x="754" y="1342"/>
                </a:lnTo>
                <a:lnTo>
                  <a:pt x="724" y="1357"/>
                </a:lnTo>
                <a:lnTo>
                  <a:pt x="697" y="1372"/>
                </a:lnTo>
                <a:lnTo>
                  <a:pt x="674" y="1390"/>
                </a:lnTo>
                <a:lnTo>
                  <a:pt x="654" y="1409"/>
                </a:lnTo>
                <a:lnTo>
                  <a:pt x="638" y="1428"/>
                </a:lnTo>
                <a:lnTo>
                  <a:pt x="623" y="1448"/>
                </a:lnTo>
                <a:lnTo>
                  <a:pt x="611" y="1468"/>
                </a:lnTo>
                <a:lnTo>
                  <a:pt x="602" y="1486"/>
                </a:lnTo>
                <a:lnTo>
                  <a:pt x="594" y="1505"/>
                </a:lnTo>
                <a:lnTo>
                  <a:pt x="588" y="1521"/>
                </a:lnTo>
                <a:lnTo>
                  <a:pt x="584" y="1536"/>
                </a:lnTo>
                <a:lnTo>
                  <a:pt x="581" y="1549"/>
                </a:lnTo>
                <a:lnTo>
                  <a:pt x="579" y="1559"/>
                </a:lnTo>
                <a:lnTo>
                  <a:pt x="578" y="1566"/>
                </a:lnTo>
                <a:lnTo>
                  <a:pt x="577" y="1569"/>
                </a:lnTo>
                <a:lnTo>
                  <a:pt x="574" y="1581"/>
                </a:lnTo>
                <a:lnTo>
                  <a:pt x="566" y="1591"/>
                </a:lnTo>
                <a:lnTo>
                  <a:pt x="556" y="1597"/>
                </a:lnTo>
                <a:lnTo>
                  <a:pt x="544" y="1600"/>
                </a:lnTo>
                <a:lnTo>
                  <a:pt x="541" y="1600"/>
                </a:lnTo>
                <a:lnTo>
                  <a:pt x="527" y="1596"/>
                </a:lnTo>
                <a:lnTo>
                  <a:pt x="518" y="1588"/>
                </a:lnTo>
                <a:lnTo>
                  <a:pt x="512" y="1576"/>
                </a:lnTo>
                <a:lnTo>
                  <a:pt x="510" y="1563"/>
                </a:lnTo>
                <a:lnTo>
                  <a:pt x="511" y="1561"/>
                </a:lnTo>
                <a:lnTo>
                  <a:pt x="512" y="1555"/>
                </a:lnTo>
                <a:lnTo>
                  <a:pt x="513" y="1544"/>
                </a:lnTo>
                <a:lnTo>
                  <a:pt x="516" y="1532"/>
                </a:lnTo>
                <a:lnTo>
                  <a:pt x="520" y="1516"/>
                </a:lnTo>
                <a:lnTo>
                  <a:pt x="525" y="1499"/>
                </a:lnTo>
                <a:lnTo>
                  <a:pt x="532" y="1480"/>
                </a:lnTo>
                <a:lnTo>
                  <a:pt x="542" y="1459"/>
                </a:lnTo>
                <a:lnTo>
                  <a:pt x="552" y="1438"/>
                </a:lnTo>
                <a:lnTo>
                  <a:pt x="565" y="1415"/>
                </a:lnTo>
                <a:lnTo>
                  <a:pt x="581" y="1393"/>
                </a:lnTo>
                <a:lnTo>
                  <a:pt x="600" y="1370"/>
                </a:lnTo>
                <a:lnTo>
                  <a:pt x="620" y="1349"/>
                </a:lnTo>
                <a:lnTo>
                  <a:pt x="644" y="1329"/>
                </a:lnTo>
                <a:lnTo>
                  <a:pt x="671" y="1309"/>
                </a:lnTo>
                <a:lnTo>
                  <a:pt x="702" y="1292"/>
                </a:lnTo>
                <a:lnTo>
                  <a:pt x="735" y="1277"/>
                </a:lnTo>
                <a:lnTo>
                  <a:pt x="773" y="1265"/>
                </a:lnTo>
                <a:lnTo>
                  <a:pt x="815" y="1255"/>
                </a:lnTo>
                <a:lnTo>
                  <a:pt x="860" y="1249"/>
                </a:lnTo>
                <a:close/>
                <a:moveTo>
                  <a:pt x="2509" y="1217"/>
                </a:moveTo>
                <a:lnTo>
                  <a:pt x="2511" y="1218"/>
                </a:lnTo>
                <a:lnTo>
                  <a:pt x="2517" y="1219"/>
                </a:lnTo>
                <a:lnTo>
                  <a:pt x="2527" y="1221"/>
                </a:lnTo>
                <a:lnTo>
                  <a:pt x="2540" y="1223"/>
                </a:lnTo>
                <a:lnTo>
                  <a:pt x="2555" y="1228"/>
                </a:lnTo>
                <a:lnTo>
                  <a:pt x="2573" y="1234"/>
                </a:lnTo>
                <a:lnTo>
                  <a:pt x="2591" y="1241"/>
                </a:lnTo>
                <a:lnTo>
                  <a:pt x="2612" y="1250"/>
                </a:lnTo>
                <a:lnTo>
                  <a:pt x="2634" y="1261"/>
                </a:lnTo>
                <a:lnTo>
                  <a:pt x="2655" y="1274"/>
                </a:lnTo>
                <a:lnTo>
                  <a:pt x="2678" y="1291"/>
                </a:lnTo>
                <a:lnTo>
                  <a:pt x="2700" y="1308"/>
                </a:lnTo>
                <a:lnTo>
                  <a:pt x="2721" y="1330"/>
                </a:lnTo>
                <a:lnTo>
                  <a:pt x="2741" y="1354"/>
                </a:lnTo>
                <a:lnTo>
                  <a:pt x="2760" y="1381"/>
                </a:lnTo>
                <a:lnTo>
                  <a:pt x="2777" y="1412"/>
                </a:lnTo>
                <a:lnTo>
                  <a:pt x="2792" y="1446"/>
                </a:lnTo>
                <a:lnTo>
                  <a:pt x="2803" y="1483"/>
                </a:lnTo>
                <a:lnTo>
                  <a:pt x="2813" y="1525"/>
                </a:lnTo>
                <a:lnTo>
                  <a:pt x="2818" y="1571"/>
                </a:lnTo>
                <a:lnTo>
                  <a:pt x="2817" y="1585"/>
                </a:lnTo>
                <a:lnTo>
                  <a:pt x="2809" y="1596"/>
                </a:lnTo>
                <a:lnTo>
                  <a:pt x="2800" y="1603"/>
                </a:lnTo>
                <a:lnTo>
                  <a:pt x="2787" y="1607"/>
                </a:lnTo>
                <a:lnTo>
                  <a:pt x="2785" y="1607"/>
                </a:lnTo>
                <a:lnTo>
                  <a:pt x="2772" y="1605"/>
                </a:lnTo>
                <a:lnTo>
                  <a:pt x="2762" y="1598"/>
                </a:lnTo>
                <a:lnTo>
                  <a:pt x="2755" y="1589"/>
                </a:lnTo>
                <a:lnTo>
                  <a:pt x="2751" y="1576"/>
                </a:lnTo>
                <a:lnTo>
                  <a:pt x="2745" y="1534"/>
                </a:lnTo>
                <a:lnTo>
                  <a:pt x="2737" y="1497"/>
                </a:lnTo>
                <a:lnTo>
                  <a:pt x="2727" y="1462"/>
                </a:lnTo>
                <a:lnTo>
                  <a:pt x="2712" y="1432"/>
                </a:lnTo>
                <a:lnTo>
                  <a:pt x="2697" y="1407"/>
                </a:lnTo>
                <a:lnTo>
                  <a:pt x="2679" y="1384"/>
                </a:lnTo>
                <a:lnTo>
                  <a:pt x="2662" y="1363"/>
                </a:lnTo>
                <a:lnTo>
                  <a:pt x="2642" y="1347"/>
                </a:lnTo>
                <a:lnTo>
                  <a:pt x="2622" y="1332"/>
                </a:lnTo>
                <a:lnTo>
                  <a:pt x="2603" y="1320"/>
                </a:lnTo>
                <a:lnTo>
                  <a:pt x="2584" y="1310"/>
                </a:lnTo>
                <a:lnTo>
                  <a:pt x="2567" y="1302"/>
                </a:lnTo>
                <a:lnTo>
                  <a:pt x="2549" y="1296"/>
                </a:lnTo>
                <a:lnTo>
                  <a:pt x="2534" y="1292"/>
                </a:lnTo>
                <a:lnTo>
                  <a:pt x="2522" y="1289"/>
                </a:lnTo>
                <a:lnTo>
                  <a:pt x="2512" y="1287"/>
                </a:lnTo>
                <a:lnTo>
                  <a:pt x="2505" y="1285"/>
                </a:lnTo>
                <a:lnTo>
                  <a:pt x="2501" y="1284"/>
                </a:lnTo>
                <a:lnTo>
                  <a:pt x="2489" y="1281"/>
                </a:lnTo>
                <a:lnTo>
                  <a:pt x="2479" y="1273"/>
                </a:lnTo>
                <a:lnTo>
                  <a:pt x="2472" y="1261"/>
                </a:lnTo>
                <a:lnTo>
                  <a:pt x="2471" y="1248"/>
                </a:lnTo>
                <a:lnTo>
                  <a:pt x="2476" y="1235"/>
                </a:lnTo>
                <a:lnTo>
                  <a:pt x="2484" y="1225"/>
                </a:lnTo>
                <a:lnTo>
                  <a:pt x="2495" y="1219"/>
                </a:lnTo>
                <a:lnTo>
                  <a:pt x="2509" y="1217"/>
                </a:lnTo>
                <a:close/>
                <a:moveTo>
                  <a:pt x="1642" y="67"/>
                </a:moveTo>
                <a:lnTo>
                  <a:pt x="1624" y="68"/>
                </a:lnTo>
                <a:lnTo>
                  <a:pt x="1605" y="70"/>
                </a:lnTo>
                <a:lnTo>
                  <a:pt x="1590" y="72"/>
                </a:lnTo>
                <a:lnTo>
                  <a:pt x="1579" y="73"/>
                </a:lnTo>
                <a:lnTo>
                  <a:pt x="1576" y="75"/>
                </a:lnTo>
                <a:lnTo>
                  <a:pt x="1571" y="76"/>
                </a:lnTo>
                <a:lnTo>
                  <a:pt x="1564" y="79"/>
                </a:lnTo>
                <a:lnTo>
                  <a:pt x="1555" y="83"/>
                </a:lnTo>
                <a:lnTo>
                  <a:pt x="1543" y="88"/>
                </a:lnTo>
                <a:lnTo>
                  <a:pt x="1531" y="95"/>
                </a:lnTo>
                <a:lnTo>
                  <a:pt x="1517" y="105"/>
                </a:lnTo>
                <a:lnTo>
                  <a:pt x="1504" y="115"/>
                </a:lnTo>
                <a:lnTo>
                  <a:pt x="1491" y="127"/>
                </a:lnTo>
                <a:lnTo>
                  <a:pt x="1478" y="143"/>
                </a:lnTo>
                <a:lnTo>
                  <a:pt x="1466" y="160"/>
                </a:lnTo>
                <a:lnTo>
                  <a:pt x="1454" y="180"/>
                </a:lnTo>
                <a:lnTo>
                  <a:pt x="1445" y="203"/>
                </a:lnTo>
                <a:lnTo>
                  <a:pt x="1437" y="229"/>
                </a:lnTo>
                <a:lnTo>
                  <a:pt x="1432" y="258"/>
                </a:lnTo>
                <a:lnTo>
                  <a:pt x="1430" y="290"/>
                </a:lnTo>
                <a:lnTo>
                  <a:pt x="1430" y="325"/>
                </a:lnTo>
                <a:lnTo>
                  <a:pt x="1435" y="363"/>
                </a:lnTo>
                <a:lnTo>
                  <a:pt x="1434" y="376"/>
                </a:lnTo>
                <a:lnTo>
                  <a:pt x="1430" y="387"/>
                </a:lnTo>
                <a:lnTo>
                  <a:pt x="1421" y="395"/>
                </a:lnTo>
                <a:lnTo>
                  <a:pt x="1411" y="401"/>
                </a:lnTo>
                <a:lnTo>
                  <a:pt x="1411" y="401"/>
                </a:lnTo>
                <a:lnTo>
                  <a:pt x="1411" y="402"/>
                </a:lnTo>
                <a:lnTo>
                  <a:pt x="1409" y="404"/>
                </a:lnTo>
                <a:lnTo>
                  <a:pt x="1408" y="406"/>
                </a:lnTo>
                <a:lnTo>
                  <a:pt x="1407" y="410"/>
                </a:lnTo>
                <a:lnTo>
                  <a:pt x="1406" y="414"/>
                </a:lnTo>
                <a:lnTo>
                  <a:pt x="1406" y="420"/>
                </a:lnTo>
                <a:lnTo>
                  <a:pt x="1406" y="430"/>
                </a:lnTo>
                <a:lnTo>
                  <a:pt x="1408" y="440"/>
                </a:lnTo>
                <a:lnTo>
                  <a:pt x="1411" y="453"/>
                </a:lnTo>
                <a:lnTo>
                  <a:pt x="1416" y="469"/>
                </a:lnTo>
                <a:lnTo>
                  <a:pt x="1424" y="487"/>
                </a:lnTo>
                <a:lnTo>
                  <a:pt x="1436" y="509"/>
                </a:lnTo>
                <a:lnTo>
                  <a:pt x="1450" y="534"/>
                </a:lnTo>
                <a:lnTo>
                  <a:pt x="1452" y="537"/>
                </a:lnTo>
                <a:lnTo>
                  <a:pt x="1453" y="541"/>
                </a:lnTo>
                <a:lnTo>
                  <a:pt x="1454" y="545"/>
                </a:lnTo>
                <a:lnTo>
                  <a:pt x="1457" y="555"/>
                </a:lnTo>
                <a:lnTo>
                  <a:pt x="1462" y="570"/>
                </a:lnTo>
                <a:lnTo>
                  <a:pt x="1466" y="591"/>
                </a:lnTo>
                <a:lnTo>
                  <a:pt x="1470" y="617"/>
                </a:lnTo>
                <a:lnTo>
                  <a:pt x="1474" y="648"/>
                </a:lnTo>
                <a:lnTo>
                  <a:pt x="1478" y="685"/>
                </a:lnTo>
                <a:lnTo>
                  <a:pt x="1480" y="727"/>
                </a:lnTo>
                <a:lnTo>
                  <a:pt x="1481" y="774"/>
                </a:lnTo>
                <a:lnTo>
                  <a:pt x="1479" y="786"/>
                </a:lnTo>
                <a:lnTo>
                  <a:pt x="1473" y="796"/>
                </a:lnTo>
                <a:lnTo>
                  <a:pt x="1464" y="803"/>
                </a:lnTo>
                <a:lnTo>
                  <a:pt x="1459" y="805"/>
                </a:lnTo>
                <a:lnTo>
                  <a:pt x="1450" y="810"/>
                </a:lnTo>
                <a:lnTo>
                  <a:pt x="1436" y="818"/>
                </a:lnTo>
                <a:lnTo>
                  <a:pt x="1418" y="826"/>
                </a:lnTo>
                <a:lnTo>
                  <a:pt x="1395" y="835"/>
                </a:lnTo>
                <a:lnTo>
                  <a:pt x="1371" y="847"/>
                </a:lnTo>
                <a:lnTo>
                  <a:pt x="1342" y="858"/>
                </a:lnTo>
                <a:lnTo>
                  <a:pt x="1311" y="869"/>
                </a:lnTo>
                <a:lnTo>
                  <a:pt x="1278" y="881"/>
                </a:lnTo>
                <a:lnTo>
                  <a:pt x="1241" y="892"/>
                </a:lnTo>
                <a:lnTo>
                  <a:pt x="1205" y="903"/>
                </a:lnTo>
                <a:lnTo>
                  <a:pt x="1167" y="911"/>
                </a:lnTo>
                <a:lnTo>
                  <a:pt x="1128" y="918"/>
                </a:lnTo>
                <a:lnTo>
                  <a:pt x="1088" y="924"/>
                </a:lnTo>
                <a:lnTo>
                  <a:pt x="1048" y="927"/>
                </a:lnTo>
                <a:lnTo>
                  <a:pt x="1009" y="927"/>
                </a:lnTo>
                <a:lnTo>
                  <a:pt x="990" y="927"/>
                </a:lnTo>
                <a:lnTo>
                  <a:pt x="969" y="929"/>
                </a:lnTo>
                <a:lnTo>
                  <a:pt x="946" y="933"/>
                </a:lnTo>
                <a:lnTo>
                  <a:pt x="922" y="939"/>
                </a:lnTo>
                <a:lnTo>
                  <a:pt x="897" y="946"/>
                </a:lnTo>
                <a:lnTo>
                  <a:pt x="872" y="956"/>
                </a:lnTo>
                <a:lnTo>
                  <a:pt x="848" y="969"/>
                </a:lnTo>
                <a:lnTo>
                  <a:pt x="823" y="984"/>
                </a:lnTo>
                <a:lnTo>
                  <a:pt x="799" y="1002"/>
                </a:lnTo>
                <a:lnTo>
                  <a:pt x="776" y="1023"/>
                </a:lnTo>
                <a:lnTo>
                  <a:pt x="756" y="1047"/>
                </a:lnTo>
                <a:lnTo>
                  <a:pt x="737" y="1075"/>
                </a:lnTo>
                <a:lnTo>
                  <a:pt x="721" y="1106"/>
                </a:lnTo>
                <a:lnTo>
                  <a:pt x="708" y="1142"/>
                </a:lnTo>
                <a:lnTo>
                  <a:pt x="699" y="1181"/>
                </a:lnTo>
                <a:lnTo>
                  <a:pt x="695" y="1190"/>
                </a:lnTo>
                <a:lnTo>
                  <a:pt x="688" y="1199"/>
                </a:lnTo>
                <a:lnTo>
                  <a:pt x="680" y="1205"/>
                </a:lnTo>
                <a:lnTo>
                  <a:pt x="678" y="1206"/>
                </a:lnTo>
                <a:lnTo>
                  <a:pt x="671" y="1209"/>
                </a:lnTo>
                <a:lnTo>
                  <a:pt x="660" y="1215"/>
                </a:lnTo>
                <a:lnTo>
                  <a:pt x="647" y="1223"/>
                </a:lnTo>
                <a:lnTo>
                  <a:pt x="629" y="1234"/>
                </a:lnTo>
                <a:lnTo>
                  <a:pt x="611" y="1245"/>
                </a:lnTo>
                <a:lnTo>
                  <a:pt x="590" y="1260"/>
                </a:lnTo>
                <a:lnTo>
                  <a:pt x="569" y="1275"/>
                </a:lnTo>
                <a:lnTo>
                  <a:pt x="546" y="1294"/>
                </a:lnTo>
                <a:lnTo>
                  <a:pt x="523" y="1312"/>
                </a:lnTo>
                <a:lnTo>
                  <a:pt x="500" y="1334"/>
                </a:lnTo>
                <a:lnTo>
                  <a:pt x="479" y="1356"/>
                </a:lnTo>
                <a:lnTo>
                  <a:pt x="458" y="1380"/>
                </a:lnTo>
                <a:lnTo>
                  <a:pt x="438" y="1406"/>
                </a:lnTo>
                <a:lnTo>
                  <a:pt x="430" y="1418"/>
                </a:lnTo>
                <a:lnTo>
                  <a:pt x="413" y="1441"/>
                </a:lnTo>
                <a:lnTo>
                  <a:pt x="398" y="1465"/>
                </a:lnTo>
                <a:lnTo>
                  <a:pt x="381" y="1490"/>
                </a:lnTo>
                <a:lnTo>
                  <a:pt x="366" y="1517"/>
                </a:lnTo>
                <a:lnTo>
                  <a:pt x="351" y="1546"/>
                </a:lnTo>
                <a:lnTo>
                  <a:pt x="338" y="1577"/>
                </a:lnTo>
                <a:lnTo>
                  <a:pt x="327" y="1610"/>
                </a:lnTo>
                <a:lnTo>
                  <a:pt x="317" y="1646"/>
                </a:lnTo>
                <a:lnTo>
                  <a:pt x="311" y="1683"/>
                </a:lnTo>
                <a:lnTo>
                  <a:pt x="308" y="1723"/>
                </a:lnTo>
                <a:lnTo>
                  <a:pt x="309" y="1765"/>
                </a:lnTo>
                <a:lnTo>
                  <a:pt x="313" y="1810"/>
                </a:lnTo>
                <a:lnTo>
                  <a:pt x="314" y="1813"/>
                </a:lnTo>
                <a:lnTo>
                  <a:pt x="316" y="1822"/>
                </a:lnTo>
                <a:lnTo>
                  <a:pt x="319" y="1836"/>
                </a:lnTo>
                <a:lnTo>
                  <a:pt x="325" y="1855"/>
                </a:lnTo>
                <a:lnTo>
                  <a:pt x="330" y="1876"/>
                </a:lnTo>
                <a:lnTo>
                  <a:pt x="336" y="1902"/>
                </a:lnTo>
                <a:lnTo>
                  <a:pt x="343" y="1930"/>
                </a:lnTo>
                <a:lnTo>
                  <a:pt x="351" y="1959"/>
                </a:lnTo>
                <a:lnTo>
                  <a:pt x="360" y="1990"/>
                </a:lnTo>
                <a:lnTo>
                  <a:pt x="369" y="2020"/>
                </a:lnTo>
                <a:lnTo>
                  <a:pt x="378" y="2051"/>
                </a:lnTo>
                <a:lnTo>
                  <a:pt x="388" y="2080"/>
                </a:lnTo>
                <a:lnTo>
                  <a:pt x="397" y="2108"/>
                </a:lnTo>
                <a:lnTo>
                  <a:pt x="406" y="2134"/>
                </a:lnTo>
                <a:lnTo>
                  <a:pt x="416" y="2157"/>
                </a:lnTo>
                <a:lnTo>
                  <a:pt x="424" y="2176"/>
                </a:lnTo>
                <a:lnTo>
                  <a:pt x="431" y="2194"/>
                </a:lnTo>
                <a:lnTo>
                  <a:pt x="435" y="2215"/>
                </a:lnTo>
                <a:lnTo>
                  <a:pt x="435" y="2237"/>
                </a:lnTo>
                <a:lnTo>
                  <a:pt x="433" y="2260"/>
                </a:lnTo>
                <a:lnTo>
                  <a:pt x="429" y="2285"/>
                </a:lnTo>
                <a:lnTo>
                  <a:pt x="423" y="2311"/>
                </a:lnTo>
                <a:lnTo>
                  <a:pt x="416" y="2336"/>
                </a:lnTo>
                <a:lnTo>
                  <a:pt x="407" y="2362"/>
                </a:lnTo>
                <a:lnTo>
                  <a:pt x="407" y="2378"/>
                </a:lnTo>
                <a:lnTo>
                  <a:pt x="408" y="2400"/>
                </a:lnTo>
                <a:lnTo>
                  <a:pt x="411" y="2425"/>
                </a:lnTo>
                <a:lnTo>
                  <a:pt x="417" y="2450"/>
                </a:lnTo>
                <a:lnTo>
                  <a:pt x="417" y="2451"/>
                </a:lnTo>
                <a:lnTo>
                  <a:pt x="417" y="2453"/>
                </a:lnTo>
                <a:lnTo>
                  <a:pt x="423" y="2468"/>
                </a:lnTo>
                <a:lnTo>
                  <a:pt x="429" y="2483"/>
                </a:lnTo>
                <a:lnTo>
                  <a:pt x="432" y="2491"/>
                </a:lnTo>
                <a:lnTo>
                  <a:pt x="433" y="2500"/>
                </a:lnTo>
                <a:lnTo>
                  <a:pt x="434" y="2506"/>
                </a:lnTo>
                <a:lnTo>
                  <a:pt x="435" y="2515"/>
                </a:lnTo>
                <a:lnTo>
                  <a:pt x="438" y="2525"/>
                </a:lnTo>
                <a:lnTo>
                  <a:pt x="442" y="2535"/>
                </a:lnTo>
                <a:lnTo>
                  <a:pt x="449" y="2543"/>
                </a:lnTo>
                <a:lnTo>
                  <a:pt x="452" y="2545"/>
                </a:lnTo>
                <a:lnTo>
                  <a:pt x="458" y="2547"/>
                </a:lnTo>
                <a:lnTo>
                  <a:pt x="466" y="2548"/>
                </a:lnTo>
                <a:lnTo>
                  <a:pt x="479" y="2550"/>
                </a:lnTo>
                <a:lnTo>
                  <a:pt x="488" y="2555"/>
                </a:lnTo>
                <a:lnTo>
                  <a:pt x="496" y="2564"/>
                </a:lnTo>
                <a:lnTo>
                  <a:pt x="497" y="2565"/>
                </a:lnTo>
                <a:lnTo>
                  <a:pt x="501" y="2567"/>
                </a:lnTo>
                <a:lnTo>
                  <a:pt x="508" y="2570"/>
                </a:lnTo>
                <a:lnTo>
                  <a:pt x="518" y="2571"/>
                </a:lnTo>
                <a:lnTo>
                  <a:pt x="530" y="2571"/>
                </a:lnTo>
                <a:lnTo>
                  <a:pt x="544" y="2571"/>
                </a:lnTo>
                <a:lnTo>
                  <a:pt x="555" y="2576"/>
                </a:lnTo>
                <a:lnTo>
                  <a:pt x="556" y="2577"/>
                </a:lnTo>
                <a:lnTo>
                  <a:pt x="561" y="2578"/>
                </a:lnTo>
                <a:lnTo>
                  <a:pt x="569" y="2579"/>
                </a:lnTo>
                <a:lnTo>
                  <a:pt x="579" y="2578"/>
                </a:lnTo>
                <a:lnTo>
                  <a:pt x="591" y="2576"/>
                </a:lnTo>
                <a:lnTo>
                  <a:pt x="602" y="2574"/>
                </a:lnTo>
                <a:lnTo>
                  <a:pt x="611" y="2576"/>
                </a:lnTo>
                <a:lnTo>
                  <a:pt x="614" y="2577"/>
                </a:lnTo>
                <a:lnTo>
                  <a:pt x="620" y="2577"/>
                </a:lnTo>
                <a:lnTo>
                  <a:pt x="631" y="2577"/>
                </a:lnTo>
                <a:lnTo>
                  <a:pt x="644" y="2575"/>
                </a:lnTo>
                <a:lnTo>
                  <a:pt x="662" y="2570"/>
                </a:lnTo>
                <a:lnTo>
                  <a:pt x="673" y="2568"/>
                </a:lnTo>
                <a:lnTo>
                  <a:pt x="685" y="2569"/>
                </a:lnTo>
                <a:lnTo>
                  <a:pt x="685" y="2569"/>
                </a:lnTo>
                <a:lnTo>
                  <a:pt x="687" y="2566"/>
                </a:lnTo>
                <a:lnTo>
                  <a:pt x="688" y="2559"/>
                </a:lnTo>
                <a:lnTo>
                  <a:pt x="688" y="2548"/>
                </a:lnTo>
                <a:lnTo>
                  <a:pt x="687" y="2534"/>
                </a:lnTo>
                <a:lnTo>
                  <a:pt x="687" y="2523"/>
                </a:lnTo>
                <a:lnTo>
                  <a:pt x="690" y="2514"/>
                </a:lnTo>
                <a:lnTo>
                  <a:pt x="696" y="2506"/>
                </a:lnTo>
                <a:lnTo>
                  <a:pt x="703" y="2500"/>
                </a:lnTo>
                <a:lnTo>
                  <a:pt x="712" y="2496"/>
                </a:lnTo>
                <a:lnTo>
                  <a:pt x="721" y="2494"/>
                </a:lnTo>
                <a:lnTo>
                  <a:pt x="720" y="2493"/>
                </a:lnTo>
                <a:lnTo>
                  <a:pt x="720" y="2489"/>
                </a:lnTo>
                <a:lnTo>
                  <a:pt x="721" y="2483"/>
                </a:lnTo>
                <a:lnTo>
                  <a:pt x="723" y="2473"/>
                </a:lnTo>
                <a:lnTo>
                  <a:pt x="721" y="2458"/>
                </a:lnTo>
                <a:lnTo>
                  <a:pt x="719" y="2440"/>
                </a:lnTo>
                <a:lnTo>
                  <a:pt x="713" y="2430"/>
                </a:lnTo>
                <a:lnTo>
                  <a:pt x="705" y="2417"/>
                </a:lnTo>
                <a:lnTo>
                  <a:pt x="694" y="2400"/>
                </a:lnTo>
                <a:lnTo>
                  <a:pt x="679" y="2383"/>
                </a:lnTo>
                <a:lnTo>
                  <a:pt x="664" y="2363"/>
                </a:lnTo>
                <a:lnTo>
                  <a:pt x="647" y="2344"/>
                </a:lnTo>
                <a:lnTo>
                  <a:pt x="628" y="2327"/>
                </a:lnTo>
                <a:lnTo>
                  <a:pt x="610" y="2311"/>
                </a:lnTo>
                <a:lnTo>
                  <a:pt x="589" y="2298"/>
                </a:lnTo>
                <a:lnTo>
                  <a:pt x="581" y="2292"/>
                </a:lnTo>
                <a:lnTo>
                  <a:pt x="575" y="2282"/>
                </a:lnTo>
                <a:lnTo>
                  <a:pt x="573" y="2273"/>
                </a:lnTo>
                <a:lnTo>
                  <a:pt x="571" y="2260"/>
                </a:lnTo>
                <a:lnTo>
                  <a:pt x="569" y="2244"/>
                </a:lnTo>
                <a:lnTo>
                  <a:pt x="566" y="2222"/>
                </a:lnTo>
                <a:lnTo>
                  <a:pt x="564" y="2197"/>
                </a:lnTo>
                <a:lnTo>
                  <a:pt x="562" y="2170"/>
                </a:lnTo>
                <a:lnTo>
                  <a:pt x="561" y="2145"/>
                </a:lnTo>
                <a:lnTo>
                  <a:pt x="561" y="2120"/>
                </a:lnTo>
                <a:lnTo>
                  <a:pt x="562" y="2098"/>
                </a:lnTo>
                <a:lnTo>
                  <a:pt x="565" y="2080"/>
                </a:lnTo>
                <a:lnTo>
                  <a:pt x="571" y="2052"/>
                </a:lnTo>
                <a:lnTo>
                  <a:pt x="577" y="2022"/>
                </a:lnTo>
                <a:lnTo>
                  <a:pt x="581" y="1991"/>
                </a:lnTo>
                <a:lnTo>
                  <a:pt x="585" y="1959"/>
                </a:lnTo>
                <a:lnTo>
                  <a:pt x="587" y="1926"/>
                </a:lnTo>
                <a:lnTo>
                  <a:pt x="587" y="1894"/>
                </a:lnTo>
                <a:lnTo>
                  <a:pt x="584" y="1863"/>
                </a:lnTo>
                <a:lnTo>
                  <a:pt x="578" y="1832"/>
                </a:lnTo>
                <a:lnTo>
                  <a:pt x="570" y="1803"/>
                </a:lnTo>
                <a:lnTo>
                  <a:pt x="556" y="1777"/>
                </a:lnTo>
                <a:lnTo>
                  <a:pt x="552" y="1768"/>
                </a:lnTo>
                <a:lnTo>
                  <a:pt x="551" y="1757"/>
                </a:lnTo>
                <a:lnTo>
                  <a:pt x="553" y="1747"/>
                </a:lnTo>
                <a:lnTo>
                  <a:pt x="558" y="1739"/>
                </a:lnTo>
                <a:lnTo>
                  <a:pt x="565" y="1732"/>
                </a:lnTo>
                <a:lnTo>
                  <a:pt x="574" y="1727"/>
                </a:lnTo>
                <a:lnTo>
                  <a:pt x="589" y="1722"/>
                </a:lnTo>
                <a:lnTo>
                  <a:pt x="609" y="1715"/>
                </a:lnTo>
                <a:lnTo>
                  <a:pt x="632" y="1707"/>
                </a:lnTo>
                <a:lnTo>
                  <a:pt x="655" y="1696"/>
                </a:lnTo>
                <a:lnTo>
                  <a:pt x="680" y="1686"/>
                </a:lnTo>
                <a:lnTo>
                  <a:pt x="704" y="1675"/>
                </a:lnTo>
                <a:lnTo>
                  <a:pt x="726" y="1663"/>
                </a:lnTo>
                <a:lnTo>
                  <a:pt x="745" y="1652"/>
                </a:lnTo>
                <a:lnTo>
                  <a:pt x="761" y="1640"/>
                </a:lnTo>
                <a:lnTo>
                  <a:pt x="787" y="1617"/>
                </a:lnTo>
                <a:lnTo>
                  <a:pt x="809" y="1595"/>
                </a:lnTo>
                <a:lnTo>
                  <a:pt x="830" y="1574"/>
                </a:lnTo>
                <a:lnTo>
                  <a:pt x="849" y="1554"/>
                </a:lnTo>
                <a:lnTo>
                  <a:pt x="866" y="1533"/>
                </a:lnTo>
                <a:lnTo>
                  <a:pt x="883" y="1510"/>
                </a:lnTo>
                <a:lnTo>
                  <a:pt x="900" y="1485"/>
                </a:lnTo>
                <a:lnTo>
                  <a:pt x="909" y="1476"/>
                </a:lnTo>
                <a:lnTo>
                  <a:pt x="920" y="1471"/>
                </a:lnTo>
                <a:lnTo>
                  <a:pt x="931" y="1470"/>
                </a:lnTo>
                <a:lnTo>
                  <a:pt x="944" y="1473"/>
                </a:lnTo>
                <a:lnTo>
                  <a:pt x="947" y="1475"/>
                </a:lnTo>
                <a:lnTo>
                  <a:pt x="949" y="1477"/>
                </a:lnTo>
                <a:lnTo>
                  <a:pt x="951" y="1479"/>
                </a:lnTo>
                <a:lnTo>
                  <a:pt x="943" y="1450"/>
                </a:lnTo>
                <a:lnTo>
                  <a:pt x="936" y="1420"/>
                </a:lnTo>
                <a:lnTo>
                  <a:pt x="934" y="1389"/>
                </a:lnTo>
                <a:lnTo>
                  <a:pt x="936" y="1376"/>
                </a:lnTo>
                <a:lnTo>
                  <a:pt x="944" y="1365"/>
                </a:lnTo>
                <a:lnTo>
                  <a:pt x="955" y="1358"/>
                </a:lnTo>
                <a:lnTo>
                  <a:pt x="967" y="1356"/>
                </a:lnTo>
                <a:lnTo>
                  <a:pt x="981" y="1358"/>
                </a:lnTo>
                <a:lnTo>
                  <a:pt x="991" y="1365"/>
                </a:lnTo>
                <a:lnTo>
                  <a:pt x="998" y="1376"/>
                </a:lnTo>
                <a:lnTo>
                  <a:pt x="1002" y="1389"/>
                </a:lnTo>
                <a:lnTo>
                  <a:pt x="1005" y="1424"/>
                </a:lnTo>
                <a:lnTo>
                  <a:pt x="1013" y="1457"/>
                </a:lnTo>
                <a:lnTo>
                  <a:pt x="1027" y="1488"/>
                </a:lnTo>
                <a:lnTo>
                  <a:pt x="1046" y="1517"/>
                </a:lnTo>
                <a:lnTo>
                  <a:pt x="1070" y="1543"/>
                </a:lnTo>
                <a:lnTo>
                  <a:pt x="1097" y="1567"/>
                </a:lnTo>
                <a:lnTo>
                  <a:pt x="1128" y="1587"/>
                </a:lnTo>
                <a:lnTo>
                  <a:pt x="1163" y="1603"/>
                </a:lnTo>
                <a:lnTo>
                  <a:pt x="1199" y="1615"/>
                </a:lnTo>
                <a:lnTo>
                  <a:pt x="1238" y="1622"/>
                </a:lnTo>
                <a:lnTo>
                  <a:pt x="1280" y="1625"/>
                </a:lnTo>
                <a:lnTo>
                  <a:pt x="1321" y="1622"/>
                </a:lnTo>
                <a:lnTo>
                  <a:pt x="1360" y="1615"/>
                </a:lnTo>
                <a:lnTo>
                  <a:pt x="1396" y="1603"/>
                </a:lnTo>
                <a:lnTo>
                  <a:pt x="1431" y="1587"/>
                </a:lnTo>
                <a:lnTo>
                  <a:pt x="1462" y="1567"/>
                </a:lnTo>
                <a:lnTo>
                  <a:pt x="1489" y="1543"/>
                </a:lnTo>
                <a:lnTo>
                  <a:pt x="1512" y="1517"/>
                </a:lnTo>
                <a:lnTo>
                  <a:pt x="1532" y="1488"/>
                </a:lnTo>
                <a:lnTo>
                  <a:pt x="1545" y="1457"/>
                </a:lnTo>
                <a:lnTo>
                  <a:pt x="1555" y="1424"/>
                </a:lnTo>
                <a:lnTo>
                  <a:pt x="1558" y="1389"/>
                </a:lnTo>
                <a:lnTo>
                  <a:pt x="1558" y="1250"/>
                </a:lnTo>
                <a:lnTo>
                  <a:pt x="1560" y="1237"/>
                </a:lnTo>
                <a:lnTo>
                  <a:pt x="1567" y="1226"/>
                </a:lnTo>
                <a:lnTo>
                  <a:pt x="1578" y="1219"/>
                </a:lnTo>
                <a:lnTo>
                  <a:pt x="1592" y="1216"/>
                </a:lnTo>
                <a:lnTo>
                  <a:pt x="1604" y="1219"/>
                </a:lnTo>
                <a:lnTo>
                  <a:pt x="1615" y="1226"/>
                </a:lnTo>
                <a:lnTo>
                  <a:pt x="1622" y="1237"/>
                </a:lnTo>
                <a:lnTo>
                  <a:pt x="1625" y="1250"/>
                </a:lnTo>
                <a:lnTo>
                  <a:pt x="1625" y="1389"/>
                </a:lnTo>
                <a:lnTo>
                  <a:pt x="1622" y="1430"/>
                </a:lnTo>
                <a:lnTo>
                  <a:pt x="1612" y="1470"/>
                </a:lnTo>
                <a:lnTo>
                  <a:pt x="1598" y="1507"/>
                </a:lnTo>
                <a:lnTo>
                  <a:pt x="1577" y="1542"/>
                </a:lnTo>
                <a:lnTo>
                  <a:pt x="1553" y="1574"/>
                </a:lnTo>
                <a:lnTo>
                  <a:pt x="1524" y="1603"/>
                </a:lnTo>
                <a:lnTo>
                  <a:pt x="1491" y="1629"/>
                </a:lnTo>
                <a:lnTo>
                  <a:pt x="1453" y="1651"/>
                </a:lnTo>
                <a:lnTo>
                  <a:pt x="1414" y="1668"/>
                </a:lnTo>
                <a:lnTo>
                  <a:pt x="1372" y="1682"/>
                </a:lnTo>
                <a:lnTo>
                  <a:pt x="1326" y="1689"/>
                </a:lnTo>
                <a:lnTo>
                  <a:pt x="1280" y="1692"/>
                </a:lnTo>
                <a:lnTo>
                  <a:pt x="1233" y="1689"/>
                </a:lnTo>
                <a:lnTo>
                  <a:pt x="1188" y="1681"/>
                </a:lnTo>
                <a:lnTo>
                  <a:pt x="1145" y="1668"/>
                </a:lnTo>
                <a:lnTo>
                  <a:pt x="1105" y="1651"/>
                </a:lnTo>
                <a:lnTo>
                  <a:pt x="1069" y="1629"/>
                </a:lnTo>
                <a:lnTo>
                  <a:pt x="1035" y="1603"/>
                </a:lnTo>
                <a:lnTo>
                  <a:pt x="1006" y="1574"/>
                </a:lnTo>
                <a:lnTo>
                  <a:pt x="981" y="1542"/>
                </a:lnTo>
                <a:lnTo>
                  <a:pt x="961" y="1507"/>
                </a:lnTo>
                <a:lnTo>
                  <a:pt x="960" y="1511"/>
                </a:lnTo>
                <a:lnTo>
                  <a:pt x="959" y="1515"/>
                </a:lnTo>
                <a:lnTo>
                  <a:pt x="957" y="1521"/>
                </a:lnTo>
                <a:lnTo>
                  <a:pt x="955" y="1529"/>
                </a:lnTo>
                <a:lnTo>
                  <a:pt x="954" y="1538"/>
                </a:lnTo>
                <a:lnTo>
                  <a:pt x="954" y="1549"/>
                </a:lnTo>
                <a:lnTo>
                  <a:pt x="955" y="1562"/>
                </a:lnTo>
                <a:lnTo>
                  <a:pt x="957" y="1575"/>
                </a:lnTo>
                <a:lnTo>
                  <a:pt x="961" y="1592"/>
                </a:lnTo>
                <a:lnTo>
                  <a:pt x="967" y="1609"/>
                </a:lnTo>
                <a:lnTo>
                  <a:pt x="976" y="1629"/>
                </a:lnTo>
                <a:lnTo>
                  <a:pt x="988" y="1651"/>
                </a:lnTo>
                <a:lnTo>
                  <a:pt x="1003" y="1674"/>
                </a:lnTo>
                <a:lnTo>
                  <a:pt x="1021" y="1698"/>
                </a:lnTo>
                <a:lnTo>
                  <a:pt x="1043" y="1725"/>
                </a:lnTo>
                <a:lnTo>
                  <a:pt x="1069" y="1754"/>
                </a:lnTo>
                <a:lnTo>
                  <a:pt x="1100" y="1785"/>
                </a:lnTo>
                <a:lnTo>
                  <a:pt x="1135" y="1819"/>
                </a:lnTo>
                <a:lnTo>
                  <a:pt x="1175" y="1853"/>
                </a:lnTo>
                <a:lnTo>
                  <a:pt x="1221" y="1890"/>
                </a:lnTo>
                <a:lnTo>
                  <a:pt x="1228" y="1898"/>
                </a:lnTo>
                <a:lnTo>
                  <a:pt x="1232" y="1908"/>
                </a:lnTo>
                <a:lnTo>
                  <a:pt x="1233" y="1919"/>
                </a:lnTo>
                <a:lnTo>
                  <a:pt x="1233" y="1923"/>
                </a:lnTo>
                <a:lnTo>
                  <a:pt x="1232" y="1934"/>
                </a:lnTo>
                <a:lnTo>
                  <a:pt x="1231" y="1952"/>
                </a:lnTo>
                <a:lnTo>
                  <a:pt x="1230" y="1975"/>
                </a:lnTo>
                <a:lnTo>
                  <a:pt x="1228" y="2002"/>
                </a:lnTo>
                <a:lnTo>
                  <a:pt x="1227" y="2034"/>
                </a:lnTo>
                <a:lnTo>
                  <a:pt x="1227" y="2068"/>
                </a:lnTo>
                <a:lnTo>
                  <a:pt x="1227" y="2106"/>
                </a:lnTo>
                <a:lnTo>
                  <a:pt x="1227" y="2147"/>
                </a:lnTo>
                <a:lnTo>
                  <a:pt x="1229" y="2188"/>
                </a:lnTo>
                <a:lnTo>
                  <a:pt x="1231" y="2229"/>
                </a:lnTo>
                <a:lnTo>
                  <a:pt x="1235" y="2272"/>
                </a:lnTo>
                <a:lnTo>
                  <a:pt x="1240" y="2313"/>
                </a:lnTo>
                <a:lnTo>
                  <a:pt x="1247" y="2355"/>
                </a:lnTo>
                <a:lnTo>
                  <a:pt x="1255" y="2393"/>
                </a:lnTo>
                <a:lnTo>
                  <a:pt x="1266" y="2429"/>
                </a:lnTo>
                <a:lnTo>
                  <a:pt x="1332" y="2429"/>
                </a:lnTo>
                <a:lnTo>
                  <a:pt x="1332" y="2054"/>
                </a:lnTo>
                <a:lnTo>
                  <a:pt x="1335" y="2010"/>
                </a:lnTo>
                <a:lnTo>
                  <a:pt x="1345" y="1967"/>
                </a:lnTo>
                <a:lnTo>
                  <a:pt x="1358" y="1925"/>
                </a:lnTo>
                <a:lnTo>
                  <a:pt x="1378" y="1887"/>
                </a:lnTo>
                <a:lnTo>
                  <a:pt x="1402" y="1852"/>
                </a:lnTo>
                <a:lnTo>
                  <a:pt x="1430" y="1820"/>
                </a:lnTo>
                <a:lnTo>
                  <a:pt x="1462" y="1792"/>
                </a:lnTo>
                <a:lnTo>
                  <a:pt x="1497" y="1768"/>
                </a:lnTo>
                <a:lnTo>
                  <a:pt x="1535" y="1749"/>
                </a:lnTo>
                <a:lnTo>
                  <a:pt x="1576" y="1735"/>
                </a:lnTo>
                <a:lnTo>
                  <a:pt x="1619" y="1725"/>
                </a:lnTo>
                <a:lnTo>
                  <a:pt x="1664" y="1722"/>
                </a:lnTo>
                <a:lnTo>
                  <a:pt x="1709" y="1725"/>
                </a:lnTo>
                <a:lnTo>
                  <a:pt x="1752" y="1735"/>
                </a:lnTo>
                <a:lnTo>
                  <a:pt x="1793" y="1749"/>
                </a:lnTo>
                <a:lnTo>
                  <a:pt x="1832" y="1768"/>
                </a:lnTo>
                <a:lnTo>
                  <a:pt x="1867" y="1792"/>
                </a:lnTo>
                <a:lnTo>
                  <a:pt x="1898" y="1820"/>
                </a:lnTo>
                <a:lnTo>
                  <a:pt x="1927" y="1852"/>
                </a:lnTo>
                <a:lnTo>
                  <a:pt x="1950" y="1887"/>
                </a:lnTo>
                <a:lnTo>
                  <a:pt x="1969" y="1925"/>
                </a:lnTo>
                <a:lnTo>
                  <a:pt x="1984" y="1967"/>
                </a:lnTo>
                <a:lnTo>
                  <a:pt x="1993" y="2010"/>
                </a:lnTo>
                <a:lnTo>
                  <a:pt x="1995" y="2054"/>
                </a:lnTo>
                <a:lnTo>
                  <a:pt x="1995" y="2429"/>
                </a:lnTo>
                <a:lnTo>
                  <a:pt x="2062" y="2429"/>
                </a:lnTo>
                <a:lnTo>
                  <a:pt x="2072" y="2393"/>
                </a:lnTo>
                <a:lnTo>
                  <a:pt x="2082" y="2355"/>
                </a:lnTo>
                <a:lnTo>
                  <a:pt x="2088" y="2314"/>
                </a:lnTo>
                <a:lnTo>
                  <a:pt x="2093" y="2272"/>
                </a:lnTo>
                <a:lnTo>
                  <a:pt x="2097" y="2230"/>
                </a:lnTo>
                <a:lnTo>
                  <a:pt x="2099" y="2188"/>
                </a:lnTo>
                <a:lnTo>
                  <a:pt x="2101" y="2147"/>
                </a:lnTo>
                <a:lnTo>
                  <a:pt x="2101" y="2106"/>
                </a:lnTo>
                <a:lnTo>
                  <a:pt x="2101" y="2069"/>
                </a:lnTo>
                <a:lnTo>
                  <a:pt x="2101" y="2034"/>
                </a:lnTo>
                <a:lnTo>
                  <a:pt x="2099" y="2002"/>
                </a:lnTo>
                <a:lnTo>
                  <a:pt x="2098" y="1975"/>
                </a:lnTo>
                <a:lnTo>
                  <a:pt x="2097" y="1952"/>
                </a:lnTo>
                <a:lnTo>
                  <a:pt x="2096" y="1934"/>
                </a:lnTo>
                <a:lnTo>
                  <a:pt x="2095" y="1924"/>
                </a:lnTo>
                <a:lnTo>
                  <a:pt x="2095" y="1919"/>
                </a:lnTo>
                <a:lnTo>
                  <a:pt x="2095" y="1909"/>
                </a:lnTo>
                <a:lnTo>
                  <a:pt x="2100" y="1898"/>
                </a:lnTo>
                <a:lnTo>
                  <a:pt x="2108" y="1890"/>
                </a:lnTo>
                <a:lnTo>
                  <a:pt x="2153" y="1853"/>
                </a:lnTo>
                <a:lnTo>
                  <a:pt x="2193" y="1819"/>
                </a:lnTo>
                <a:lnTo>
                  <a:pt x="2229" y="1785"/>
                </a:lnTo>
                <a:lnTo>
                  <a:pt x="2260" y="1754"/>
                </a:lnTo>
                <a:lnTo>
                  <a:pt x="2285" y="1725"/>
                </a:lnTo>
                <a:lnTo>
                  <a:pt x="2307" y="1698"/>
                </a:lnTo>
                <a:lnTo>
                  <a:pt x="2326" y="1674"/>
                </a:lnTo>
                <a:lnTo>
                  <a:pt x="2340" y="1651"/>
                </a:lnTo>
                <a:lnTo>
                  <a:pt x="2352" y="1629"/>
                </a:lnTo>
                <a:lnTo>
                  <a:pt x="2361" y="1609"/>
                </a:lnTo>
                <a:lnTo>
                  <a:pt x="2367" y="1592"/>
                </a:lnTo>
                <a:lnTo>
                  <a:pt x="2371" y="1576"/>
                </a:lnTo>
                <a:lnTo>
                  <a:pt x="2373" y="1562"/>
                </a:lnTo>
                <a:lnTo>
                  <a:pt x="2374" y="1549"/>
                </a:lnTo>
                <a:lnTo>
                  <a:pt x="2374" y="1538"/>
                </a:lnTo>
                <a:lnTo>
                  <a:pt x="2372" y="1529"/>
                </a:lnTo>
                <a:lnTo>
                  <a:pt x="2371" y="1521"/>
                </a:lnTo>
                <a:lnTo>
                  <a:pt x="2369" y="1515"/>
                </a:lnTo>
                <a:lnTo>
                  <a:pt x="2368" y="1512"/>
                </a:lnTo>
                <a:lnTo>
                  <a:pt x="2367" y="1508"/>
                </a:lnTo>
                <a:lnTo>
                  <a:pt x="2347" y="1543"/>
                </a:lnTo>
                <a:lnTo>
                  <a:pt x="2323" y="1575"/>
                </a:lnTo>
                <a:lnTo>
                  <a:pt x="2293" y="1604"/>
                </a:lnTo>
                <a:lnTo>
                  <a:pt x="2260" y="1629"/>
                </a:lnTo>
                <a:lnTo>
                  <a:pt x="2223" y="1651"/>
                </a:lnTo>
                <a:lnTo>
                  <a:pt x="2183" y="1668"/>
                </a:lnTo>
                <a:lnTo>
                  <a:pt x="2141" y="1682"/>
                </a:lnTo>
                <a:lnTo>
                  <a:pt x="2096" y="1689"/>
                </a:lnTo>
                <a:lnTo>
                  <a:pt x="2050" y="1692"/>
                </a:lnTo>
                <a:lnTo>
                  <a:pt x="2002" y="1689"/>
                </a:lnTo>
                <a:lnTo>
                  <a:pt x="1958" y="1682"/>
                </a:lnTo>
                <a:lnTo>
                  <a:pt x="1915" y="1668"/>
                </a:lnTo>
                <a:lnTo>
                  <a:pt x="1875" y="1651"/>
                </a:lnTo>
                <a:lnTo>
                  <a:pt x="1839" y="1629"/>
                </a:lnTo>
                <a:lnTo>
                  <a:pt x="1806" y="1603"/>
                </a:lnTo>
                <a:lnTo>
                  <a:pt x="1776" y="1574"/>
                </a:lnTo>
                <a:lnTo>
                  <a:pt x="1751" y="1542"/>
                </a:lnTo>
                <a:lnTo>
                  <a:pt x="1731" y="1507"/>
                </a:lnTo>
                <a:lnTo>
                  <a:pt x="1717" y="1470"/>
                </a:lnTo>
                <a:lnTo>
                  <a:pt x="1708" y="1430"/>
                </a:lnTo>
                <a:lnTo>
                  <a:pt x="1704" y="1389"/>
                </a:lnTo>
                <a:lnTo>
                  <a:pt x="1704" y="1250"/>
                </a:lnTo>
                <a:lnTo>
                  <a:pt x="1707" y="1237"/>
                </a:lnTo>
                <a:lnTo>
                  <a:pt x="1714" y="1226"/>
                </a:lnTo>
                <a:lnTo>
                  <a:pt x="1725" y="1219"/>
                </a:lnTo>
                <a:lnTo>
                  <a:pt x="1738" y="1216"/>
                </a:lnTo>
                <a:lnTo>
                  <a:pt x="1751" y="1219"/>
                </a:lnTo>
                <a:lnTo>
                  <a:pt x="1761" y="1226"/>
                </a:lnTo>
                <a:lnTo>
                  <a:pt x="1769" y="1237"/>
                </a:lnTo>
                <a:lnTo>
                  <a:pt x="1772" y="1250"/>
                </a:lnTo>
                <a:lnTo>
                  <a:pt x="1772" y="1389"/>
                </a:lnTo>
                <a:lnTo>
                  <a:pt x="1775" y="1424"/>
                </a:lnTo>
                <a:lnTo>
                  <a:pt x="1783" y="1457"/>
                </a:lnTo>
                <a:lnTo>
                  <a:pt x="1797" y="1488"/>
                </a:lnTo>
                <a:lnTo>
                  <a:pt x="1816" y="1517"/>
                </a:lnTo>
                <a:lnTo>
                  <a:pt x="1840" y="1543"/>
                </a:lnTo>
                <a:lnTo>
                  <a:pt x="1867" y="1567"/>
                </a:lnTo>
                <a:lnTo>
                  <a:pt x="1898" y="1587"/>
                </a:lnTo>
                <a:lnTo>
                  <a:pt x="1932" y="1603"/>
                </a:lnTo>
                <a:lnTo>
                  <a:pt x="1969" y="1615"/>
                </a:lnTo>
                <a:lnTo>
                  <a:pt x="2008" y="1622"/>
                </a:lnTo>
                <a:lnTo>
                  <a:pt x="2050" y="1625"/>
                </a:lnTo>
                <a:lnTo>
                  <a:pt x="2090" y="1622"/>
                </a:lnTo>
                <a:lnTo>
                  <a:pt x="2129" y="1615"/>
                </a:lnTo>
                <a:lnTo>
                  <a:pt x="2167" y="1603"/>
                </a:lnTo>
                <a:lnTo>
                  <a:pt x="2201" y="1587"/>
                </a:lnTo>
                <a:lnTo>
                  <a:pt x="2232" y="1567"/>
                </a:lnTo>
                <a:lnTo>
                  <a:pt x="2260" y="1543"/>
                </a:lnTo>
                <a:lnTo>
                  <a:pt x="2282" y="1517"/>
                </a:lnTo>
                <a:lnTo>
                  <a:pt x="2302" y="1488"/>
                </a:lnTo>
                <a:lnTo>
                  <a:pt x="2316" y="1457"/>
                </a:lnTo>
                <a:lnTo>
                  <a:pt x="2325" y="1424"/>
                </a:lnTo>
                <a:lnTo>
                  <a:pt x="2328" y="1389"/>
                </a:lnTo>
                <a:lnTo>
                  <a:pt x="2331" y="1376"/>
                </a:lnTo>
                <a:lnTo>
                  <a:pt x="2337" y="1365"/>
                </a:lnTo>
                <a:lnTo>
                  <a:pt x="2348" y="1358"/>
                </a:lnTo>
                <a:lnTo>
                  <a:pt x="2361" y="1356"/>
                </a:lnTo>
                <a:lnTo>
                  <a:pt x="2374" y="1358"/>
                </a:lnTo>
                <a:lnTo>
                  <a:pt x="2385" y="1365"/>
                </a:lnTo>
                <a:lnTo>
                  <a:pt x="2392" y="1376"/>
                </a:lnTo>
                <a:lnTo>
                  <a:pt x="2395" y="1389"/>
                </a:lnTo>
                <a:lnTo>
                  <a:pt x="2393" y="1420"/>
                </a:lnTo>
                <a:lnTo>
                  <a:pt x="2387" y="1450"/>
                </a:lnTo>
                <a:lnTo>
                  <a:pt x="2377" y="1478"/>
                </a:lnTo>
                <a:lnTo>
                  <a:pt x="2380" y="1476"/>
                </a:lnTo>
                <a:lnTo>
                  <a:pt x="2385" y="1473"/>
                </a:lnTo>
                <a:lnTo>
                  <a:pt x="2396" y="1470"/>
                </a:lnTo>
                <a:lnTo>
                  <a:pt x="2408" y="1471"/>
                </a:lnTo>
                <a:lnTo>
                  <a:pt x="2420" y="1476"/>
                </a:lnTo>
                <a:lnTo>
                  <a:pt x="2428" y="1485"/>
                </a:lnTo>
                <a:lnTo>
                  <a:pt x="2446" y="1510"/>
                </a:lnTo>
                <a:lnTo>
                  <a:pt x="2462" y="1533"/>
                </a:lnTo>
                <a:lnTo>
                  <a:pt x="2480" y="1554"/>
                </a:lnTo>
                <a:lnTo>
                  <a:pt x="2498" y="1574"/>
                </a:lnTo>
                <a:lnTo>
                  <a:pt x="2519" y="1595"/>
                </a:lnTo>
                <a:lnTo>
                  <a:pt x="2542" y="1617"/>
                </a:lnTo>
                <a:lnTo>
                  <a:pt x="2568" y="1640"/>
                </a:lnTo>
                <a:lnTo>
                  <a:pt x="2583" y="1652"/>
                </a:lnTo>
                <a:lnTo>
                  <a:pt x="2602" y="1663"/>
                </a:lnTo>
                <a:lnTo>
                  <a:pt x="2624" y="1675"/>
                </a:lnTo>
                <a:lnTo>
                  <a:pt x="2648" y="1686"/>
                </a:lnTo>
                <a:lnTo>
                  <a:pt x="2673" y="1697"/>
                </a:lnTo>
                <a:lnTo>
                  <a:pt x="2697" y="1707"/>
                </a:lnTo>
                <a:lnTo>
                  <a:pt x="2718" y="1715"/>
                </a:lnTo>
                <a:lnTo>
                  <a:pt x="2738" y="1722"/>
                </a:lnTo>
                <a:lnTo>
                  <a:pt x="2754" y="1727"/>
                </a:lnTo>
                <a:lnTo>
                  <a:pt x="2763" y="1732"/>
                </a:lnTo>
                <a:lnTo>
                  <a:pt x="2770" y="1739"/>
                </a:lnTo>
                <a:lnTo>
                  <a:pt x="2774" y="1747"/>
                </a:lnTo>
                <a:lnTo>
                  <a:pt x="2776" y="1757"/>
                </a:lnTo>
                <a:lnTo>
                  <a:pt x="2775" y="1768"/>
                </a:lnTo>
                <a:lnTo>
                  <a:pt x="2772" y="1777"/>
                </a:lnTo>
                <a:lnTo>
                  <a:pt x="2759" y="1803"/>
                </a:lnTo>
                <a:lnTo>
                  <a:pt x="2749" y="1832"/>
                </a:lnTo>
                <a:lnTo>
                  <a:pt x="2744" y="1863"/>
                </a:lnTo>
                <a:lnTo>
                  <a:pt x="2741" y="1894"/>
                </a:lnTo>
                <a:lnTo>
                  <a:pt x="2741" y="1926"/>
                </a:lnTo>
                <a:lnTo>
                  <a:pt x="2743" y="1959"/>
                </a:lnTo>
                <a:lnTo>
                  <a:pt x="2746" y="1991"/>
                </a:lnTo>
                <a:lnTo>
                  <a:pt x="2752" y="2022"/>
                </a:lnTo>
                <a:lnTo>
                  <a:pt x="2758" y="2052"/>
                </a:lnTo>
                <a:lnTo>
                  <a:pt x="2763" y="2080"/>
                </a:lnTo>
                <a:lnTo>
                  <a:pt x="2766" y="2098"/>
                </a:lnTo>
                <a:lnTo>
                  <a:pt x="2767" y="2120"/>
                </a:lnTo>
                <a:lnTo>
                  <a:pt x="2767" y="2145"/>
                </a:lnTo>
                <a:lnTo>
                  <a:pt x="2765" y="2170"/>
                </a:lnTo>
                <a:lnTo>
                  <a:pt x="2764" y="2197"/>
                </a:lnTo>
                <a:lnTo>
                  <a:pt x="2761" y="2222"/>
                </a:lnTo>
                <a:lnTo>
                  <a:pt x="2759" y="2244"/>
                </a:lnTo>
                <a:lnTo>
                  <a:pt x="2757" y="2260"/>
                </a:lnTo>
                <a:lnTo>
                  <a:pt x="2756" y="2273"/>
                </a:lnTo>
                <a:lnTo>
                  <a:pt x="2753" y="2283"/>
                </a:lnTo>
                <a:lnTo>
                  <a:pt x="2747" y="2292"/>
                </a:lnTo>
                <a:lnTo>
                  <a:pt x="2739" y="2298"/>
                </a:lnTo>
                <a:lnTo>
                  <a:pt x="2718" y="2311"/>
                </a:lnTo>
                <a:lnTo>
                  <a:pt x="2700" y="2327"/>
                </a:lnTo>
                <a:lnTo>
                  <a:pt x="2681" y="2344"/>
                </a:lnTo>
                <a:lnTo>
                  <a:pt x="2664" y="2363"/>
                </a:lnTo>
                <a:lnTo>
                  <a:pt x="2648" y="2383"/>
                </a:lnTo>
                <a:lnTo>
                  <a:pt x="2635" y="2400"/>
                </a:lnTo>
                <a:lnTo>
                  <a:pt x="2623" y="2417"/>
                </a:lnTo>
                <a:lnTo>
                  <a:pt x="2615" y="2430"/>
                </a:lnTo>
                <a:lnTo>
                  <a:pt x="2609" y="2440"/>
                </a:lnTo>
                <a:lnTo>
                  <a:pt x="2608" y="2443"/>
                </a:lnTo>
                <a:lnTo>
                  <a:pt x="2608" y="2445"/>
                </a:lnTo>
                <a:lnTo>
                  <a:pt x="2612" y="2454"/>
                </a:lnTo>
                <a:lnTo>
                  <a:pt x="2614" y="2463"/>
                </a:lnTo>
                <a:lnTo>
                  <a:pt x="2612" y="2473"/>
                </a:lnTo>
                <a:lnTo>
                  <a:pt x="2607" y="2482"/>
                </a:lnTo>
                <a:lnTo>
                  <a:pt x="2608" y="2487"/>
                </a:lnTo>
                <a:lnTo>
                  <a:pt x="2609" y="2491"/>
                </a:lnTo>
                <a:lnTo>
                  <a:pt x="2611" y="2493"/>
                </a:lnTo>
                <a:lnTo>
                  <a:pt x="2611" y="2495"/>
                </a:lnTo>
                <a:lnTo>
                  <a:pt x="2612" y="2495"/>
                </a:lnTo>
                <a:lnTo>
                  <a:pt x="2624" y="2497"/>
                </a:lnTo>
                <a:lnTo>
                  <a:pt x="2635" y="2506"/>
                </a:lnTo>
                <a:lnTo>
                  <a:pt x="2640" y="2514"/>
                </a:lnTo>
                <a:lnTo>
                  <a:pt x="2642" y="2523"/>
                </a:lnTo>
                <a:lnTo>
                  <a:pt x="2641" y="2534"/>
                </a:lnTo>
                <a:lnTo>
                  <a:pt x="2640" y="2548"/>
                </a:lnTo>
                <a:lnTo>
                  <a:pt x="2640" y="2559"/>
                </a:lnTo>
                <a:lnTo>
                  <a:pt x="2641" y="2566"/>
                </a:lnTo>
                <a:lnTo>
                  <a:pt x="2642" y="2570"/>
                </a:lnTo>
                <a:lnTo>
                  <a:pt x="2642" y="2571"/>
                </a:lnTo>
                <a:lnTo>
                  <a:pt x="2650" y="2569"/>
                </a:lnTo>
                <a:lnTo>
                  <a:pt x="2659" y="2568"/>
                </a:lnTo>
                <a:lnTo>
                  <a:pt x="2667" y="2570"/>
                </a:lnTo>
                <a:lnTo>
                  <a:pt x="2683" y="2575"/>
                </a:lnTo>
                <a:lnTo>
                  <a:pt x="2698" y="2577"/>
                </a:lnTo>
                <a:lnTo>
                  <a:pt x="2708" y="2577"/>
                </a:lnTo>
                <a:lnTo>
                  <a:pt x="2715" y="2576"/>
                </a:lnTo>
                <a:lnTo>
                  <a:pt x="2717" y="2576"/>
                </a:lnTo>
                <a:lnTo>
                  <a:pt x="2727" y="2575"/>
                </a:lnTo>
                <a:lnTo>
                  <a:pt x="2737" y="2576"/>
                </a:lnTo>
                <a:lnTo>
                  <a:pt x="2749" y="2578"/>
                </a:lnTo>
                <a:lnTo>
                  <a:pt x="2760" y="2578"/>
                </a:lnTo>
                <a:lnTo>
                  <a:pt x="2768" y="2577"/>
                </a:lnTo>
                <a:lnTo>
                  <a:pt x="2772" y="2576"/>
                </a:lnTo>
                <a:lnTo>
                  <a:pt x="2774" y="2575"/>
                </a:lnTo>
                <a:lnTo>
                  <a:pt x="2782" y="2572"/>
                </a:lnTo>
                <a:lnTo>
                  <a:pt x="2790" y="2570"/>
                </a:lnTo>
                <a:lnTo>
                  <a:pt x="2797" y="2570"/>
                </a:lnTo>
                <a:lnTo>
                  <a:pt x="2810" y="2571"/>
                </a:lnTo>
                <a:lnTo>
                  <a:pt x="2821" y="2569"/>
                </a:lnTo>
                <a:lnTo>
                  <a:pt x="2827" y="2567"/>
                </a:lnTo>
                <a:lnTo>
                  <a:pt x="2831" y="2564"/>
                </a:lnTo>
                <a:lnTo>
                  <a:pt x="2833" y="2563"/>
                </a:lnTo>
                <a:lnTo>
                  <a:pt x="2840" y="2554"/>
                </a:lnTo>
                <a:lnTo>
                  <a:pt x="2851" y="2549"/>
                </a:lnTo>
                <a:lnTo>
                  <a:pt x="2862" y="2548"/>
                </a:lnTo>
                <a:lnTo>
                  <a:pt x="2871" y="2547"/>
                </a:lnTo>
                <a:lnTo>
                  <a:pt x="2877" y="2545"/>
                </a:lnTo>
                <a:lnTo>
                  <a:pt x="2881" y="2542"/>
                </a:lnTo>
                <a:lnTo>
                  <a:pt x="2886" y="2534"/>
                </a:lnTo>
                <a:lnTo>
                  <a:pt x="2890" y="2524"/>
                </a:lnTo>
                <a:lnTo>
                  <a:pt x="2893" y="2514"/>
                </a:lnTo>
                <a:lnTo>
                  <a:pt x="2894" y="2505"/>
                </a:lnTo>
                <a:lnTo>
                  <a:pt x="2894" y="2500"/>
                </a:lnTo>
                <a:lnTo>
                  <a:pt x="2896" y="2491"/>
                </a:lnTo>
                <a:lnTo>
                  <a:pt x="2900" y="2483"/>
                </a:lnTo>
                <a:lnTo>
                  <a:pt x="2909" y="2463"/>
                </a:lnTo>
                <a:lnTo>
                  <a:pt x="2915" y="2442"/>
                </a:lnTo>
                <a:lnTo>
                  <a:pt x="2919" y="2419"/>
                </a:lnTo>
                <a:lnTo>
                  <a:pt x="2921" y="2397"/>
                </a:lnTo>
                <a:lnTo>
                  <a:pt x="2922" y="2377"/>
                </a:lnTo>
                <a:lnTo>
                  <a:pt x="2922" y="2362"/>
                </a:lnTo>
                <a:lnTo>
                  <a:pt x="2914" y="2336"/>
                </a:lnTo>
                <a:lnTo>
                  <a:pt x="2907" y="2311"/>
                </a:lnTo>
                <a:lnTo>
                  <a:pt x="2900" y="2285"/>
                </a:lnTo>
                <a:lnTo>
                  <a:pt x="2895" y="2260"/>
                </a:lnTo>
                <a:lnTo>
                  <a:pt x="2893" y="2237"/>
                </a:lnTo>
                <a:lnTo>
                  <a:pt x="2894" y="2215"/>
                </a:lnTo>
                <a:lnTo>
                  <a:pt x="2897" y="2194"/>
                </a:lnTo>
                <a:lnTo>
                  <a:pt x="2905" y="2176"/>
                </a:lnTo>
                <a:lnTo>
                  <a:pt x="2914" y="2157"/>
                </a:lnTo>
                <a:lnTo>
                  <a:pt x="2923" y="2134"/>
                </a:lnTo>
                <a:lnTo>
                  <a:pt x="2932" y="2108"/>
                </a:lnTo>
                <a:lnTo>
                  <a:pt x="2942" y="2080"/>
                </a:lnTo>
                <a:lnTo>
                  <a:pt x="2951" y="2051"/>
                </a:lnTo>
                <a:lnTo>
                  <a:pt x="2960" y="2020"/>
                </a:lnTo>
                <a:lnTo>
                  <a:pt x="2970" y="1989"/>
                </a:lnTo>
                <a:lnTo>
                  <a:pt x="2978" y="1959"/>
                </a:lnTo>
                <a:lnTo>
                  <a:pt x="2985" y="1929"/>
                </a:lnTo>
                <a:lnTo>
                  <a:pt x="2992" y="1901"/>
                </a:lnTo>
                <a:lnTo>
                  <a:pt x="3000" y="1876"/>
                </a:lnTo>
                <a:lnTo>
                  <a:pt x="3005" y="1854"/>
                </a:lnTo>
                <a:lnTo>
                  <a:pt x="3010" y="1835"/>
                </a:lnTo>
                <a:lnTo>
                  <a:pt x="3013" y="1821"/>
                </a:lnTo>
                <a:lnTo>
                  <a:pt x="3015" y="1811"/>
                </a:lnTo>
                <a:lnTo>
                  <a:pt x="3016" y="1807"/>
                </a:lnTo>
                <a:lnTo>
                  <a:pt x="3021" y="1762"/>
                </a:lnTo>
                <a:lnTo>
                  <a:pt x="3021" y="1717"/>
                </a:lnTo>
                <a:lnTo>
                  <a:pt x="3018" y="1677"/>
                </a:lnTo>
                <a:lnTo>
                  <a:pt x="3011" y="1637"/>
                </a:lnTo>
                <a:lnTo>
                  <a:pt x="3002" y="1601"/>
                </a:lnTo>
                <a:lnTo>
                  <a:pt x="2989" y="1567"/>
                </a:lnTo>
                <a:lnTo>
                  <a:pt x="2976" y="1535"/>
                </a:lnTo>
                <a:lnTo>
                  <a:pt x="2960" y="1505"/>
                </a:lnTo>
                <a:lnTo>
                  <a:pt x="2945" y="1477"/>
                </a:lnTo>
                <a:lnTo>
                  <a:pt x="2928" y="1450"/>
                </a:lnTo>
                <a:lnTo>
                  <a:pt x="2913" y="1426"/>
                </a:lnTo>
                <a:lnTo>
                  <a:pt x="2897" y="1405"/>
                </a:lnTo>
                <a:lnTo>
                  <a:pt x="2878" y="1379"/>
                </a:lnTo>
                <a:lnTo>
                  <a:pt x="2857" y="1355"/>
                </a:lnTo>
                <a:lnTo>
                  <a:pt x="2834" y="1332"/>
                </a:lnTo>
                <a:lnTo>
                  <a:pt x="2811" y="1311"/>
                </a:lnTo>
                <a:lnTo>
                  <a:pt x="2788" y="1292"/>
                </a:lnTo>
                <a:lnTo>
                  <a:pt x="2765" y="1274"/>
                </a:lnTo>
                <a:lnTo>
                  <a:pt x="2742" y="1259"/>
                </a:lnTo>
                <a:lnTo>
                  <a:pt x="2721" y="1245"/>
                </a:lnTo>
                <a:lnTo>
                  <a:pt x="2701" y="1233"/>
                </a:lnTo>
                <a:lnTo>
                  <a:pt x="2684" y="1222"/>
                </a:lnTo>
                <a:lnTo>
                  <a:pt x="2670" y="1215"/>
                </a:lnTo>
                <a:lnTo>
                  <a:pt x="2659" y="1209"/>
                </a:lnTo>
                <a:lnTo>
                  <a:pt x="2652" y="1206"/>
                </a:lnTo>
                <a:lnTo>
                  <a:pt x="2649" y="1205"/>
                </a:lnTo>
                <a:lnTo>
                  <a:pt x="2640" y="1199"/>
                </a:lnTo>
                <a:lnTo>
                  <a:pt x="2634" y="1190"/>
                </a:lnTo>
                <a:lnTo>
                  <a:pt x="2631" y="1180"/>
                </a:lnTo>
                <a:lnTo>
                  <a:pt x="2620" y="1142"/>
                </a:lnTo>
                <a:lnTo>
                  <a:pt x="2608" y="1106"/>
                </a:lnTo>
                <a:lnTo>
                  <a:pt x="2591" y="1074"/>
                </a:lnTo>
                <a:lnTo>
                  <a:pt x="2573" y="1047"/>
                </a:lnTo>
                <a:lnTo>
                  <a:pt x="2552" y="1023"/>
                </a:lnTo>
                <a:lnTo>
                  <a:pt x="2529" y="1002"/>
                </a:lnTo>
                <a:lnTo>
                  <a:pt x="2507" y="983"/>
                </a:lnTo>
                <a:lnTo>
                  <a:pt x="2482" y="969"/>
                </a:lnTo>
                <a:lnTo>
                  <a:pt x="2457" y="956"/>
                </a:lnTo>
                <a:lnTo>
                  <a:pt x="2431" y="946"/>
                </a:lnTo>
                <a:lnTo>
                  <a:pt x="2406" y="939"/>
                </a:lnTo>
                <a:lnTo>
                  <a:pt x="2383" y="933"/>
                </a:lnTo>
                <a:lnTo>
                  <a:pt x="2360" y="929"/>
                </a:lnTo>
                <a:lnTo>
                  <a:pt x="2339" y="927"/>
                </a:lnTo>
                <a:lnTo>
                  <a:pt x="2319" y="927"/>
                </a:lnTo>
                <a:lnTo>
                  <a:pt x="2281" y="927"/>
                </a:lnTo>
                <a:lnTo>
                  <a:pt x="2242" y="924"/>
                </a:lnTo>
                <a:lnTo>
                  <a:pt x="2203" y="919"/>
                </a:lnTo>
                <a:lnTo>
                  <a:pt x="2163" y="912"/>
                </a:lnTo>
                <a:lnTo>
                  <a:pt x="2125" y="903"/>
                </a:lnTo>
                <a:lnTo>
                  <a:pt x="2089" y="892"/>
                </a:lnTo>
                <a:lnTo>
                  <a:pt x="2053" y="881"/>
                </a:lnTo>
                <a:lnTo>
                  <a:pt x="2020" y="869"/>
                </a:lnTo>
                <a:lnTo>
                  <a:pt x="1988" y="858"/>
                </a:lnTo>
                <a:lnTo>
                  <a:pt x="1960" y="847"/>
                </a:lnTo>
                <a:lnTo>
                  <a:pt x="1934" y="835"/>
                </a:lnTo>
                <a:lnTo>
                  <a:pt x="1911" y="826"/>
                </a:lnTo>
                <a:lnTo>
                  <a:pt x="1894" y="817"/>
                </a:lnTo>
                <a:lnTo>
                  <a:pt x="1879" y="810"/>
                </a:lnTo>
                <a:lnTo>
                  <a:pt x="1870" y="805"/>
                </a:lnTo>
                <a:lnTo>
                  <a:pt x="1865" y="803"/>
                </a:lnTo>
                <a:lnTo>
                  <a:pt x="1855" y="796"/>
                </a:lnTo>
                <a:lnTo>
                  <a:pt x="1849" y="786"/>
                </a:lnTo>
                <a:lnTo>
                  <a:pt x="1847" y="773"/>
                </a:lnTo>
                <a:lnTo>
                  <a:pt x="1848" y="727"/>
                </a:lnTo>
                <a:lnTo>
                  <a:pt x="1850" y="684"/>
                </a:lnTo>
                <a:lnTo>
                  <a:pt x="1854" y="648"/>
                </a:lnTo>
                <a:lnTo>
                  <a:pt x="1858" y="617"/>
                </a:lnTo>
                <a:lnTo>
                  <a:pt x="1863" y="590"/>
                </a:lnTo>
                <a:lnTo>
                  <a:pt x="1868" y="569"/>
                </a:lnTo>
                <a:lnTo>
                  <a:pt x="1871" y="555"/>
                </a:lnTo>
                <a:lnTo>
                  <a:pt x="1874" y="544"/>
                </a:lnTo>
                <a:lnTo>
                  <a:pt x="1875" y="541"/>
                </a:lnTo>
                <a:lnTo>
                  <a:pt x="1876" y="537"/>
                </a:lnTo>
                <a:lnTo>
                  <a:pt x="1878" y="534"/>
                </a:lnTo>
                <a:lnTo>
                  <a:pt x="1893" y="509"/>
                </a:lnTo>
                <a:lnTo>
                  <a:pt x="1904" y="487"/>
                </a:lnTo>
                <a:lnTo>
                  <a:pt x="1912" y="469"/>
                </a:lnTo>
                <a:lnTo>
                  <a:pt x="1917" y="453"/>
                </a:lnTo>
                <a:lnTo>
                  <a:pt x="1922" y="440"/>
                </a:lnTo>
                <a:lnTo>
                  <a:pt x="1923" y="429"/>
                </a:lnTo>
                <a:lnTo>
                  <a:pt x="1924" y="420"/>
                </a:lnTo>
                <a:lnTo>
                  <a:pt x="1923" y="414"/>
                </a:lnTo>
                <a:lnTo>
                  <a:pt x="1922" y="409"/>
                </a:lnTo>
                <a:lnTo>
                  <a:pt x="1920" y="406"/>
                </a:lnTo>
                <a:lnTo>
                  <a:pt x="1919" y="404"/>
                </a:lnTo>
                <a:lnTo>
                  <a:pt x="1917" y="402"/>
                </a:lnTo>
                <a:lnTo>
                  <a:pt x="1916" y="401"/>
                </a:lnTo>
                <a:lnTo>
                  <a:pt x="1916" y="401"/>
                </a:lnTo>
                <a:lnTo>
                  <a:pt x="1906" y="394"/>
                </a:lnTo>
                <a:lnTo>
                  <a:pt x="1899" y="386"/>
                </a:lnTo>
                <a:lnTo>
                  <a:pt x="1895" y="376"/>
                </a:lnTo>
                <a:lnTo>
                  <a:pt x="1895" y="363"/>
                </a:lnTo>
                <a:lnTo>
                  <a:pt x="1899" y="325"/>
                </a:lnTo>
                <a:lnTo>
                  <a:pt x="1900" y="289"/>
                </a:lnTo>
                <a:lnTo>
                  <a:pt x="1897" y="257"/>
                </a:lnTo>
                <a:lnTo>
                  <a:pt x="1892" y="228"/>
                </a:lnTo>
                <a:lnTo>
                  <a:pt x="1884" y="203"/>
                </a:lnTo>
                <a:lnTo>
                  <a:pt x="1875" y="179"/>
                </a:lnTo>
                <a:lnTo>
                  <a:pt x="1864" y="159"/>
                </a:lnTo>
                <a:lnTo>
                  <a:pt x="1851" y="142"/>
                </a:lnTo>
                <a:lnTo>
                  <a:pt x="1838" y="127"/>
                </a:lnTo>
                <a:lnTo>
                  <a:pt x="1824" y="114"/>
                </a:lnTo>
                <a:lnTo>
                  <a:pt x="1811" y="104"/>
                </a:lnTo>
                <a:lnTo>
                  <a:pt x="1797" y="95"/>
                </a:lnTo>
                <a:lnTo>
                  <a:pt x="1785" y="88"/>
                </a:lnTo>
                <a:lnTo>
                  <a:pt x="1774" y="83"/>
                </a:lnTo>
                <a:lnTo>
                  <a:pt x="1764" y="79"/>
                </a:lnTo>
                <a:lnTo>
                  <a:pt x="1756" y="76"/>
                </a:lnTo>
                <a:lnTo>
                  <a:pt x="1751" y="75"/>
                </a:lnTo>
                <a:lnTo>
                  <a:pt x="1748" y="73"/>
                </a:lnTo>
                <a:lnTo>
                  <a:pt x="1746" y="73"/>
                </a:lnTo>
                <a:lnTo>
                  <a:pt x="1738" y="71"/>
                </a:lnTo>
                <a:lnTo>
                  <a:pt x="1727" y="70"/>
                </a:lnTo>
                <a:lnTo>
                  <a:pt x="1714" y="69"/>
                </a:lnTo>
                <a:lnTo>
                  <a:pt x="1698" y="68"/>
                </a:lnTo>
                <a:lnTo>
                  <a:pt x="1683" y="67"/>
                </a:lnTo>
                <a:lnTo>
                  <a:pt x="1668" y="67"/>
                </a:lnTo>
                <a:lnTo>
                  <a:pt x="1666" y="67"/>
                </a:lnTo>
                <a:lnTo>
                  <a:pt x="1663" y="68"/>
                </a:lnTo>
                <a:lnTo>
                  <a:pt x="1661" y="67"/>
                </a:lnTo>
                <a:lnTo>
                  <a:pt x="1642" y="67"/>
                </a:lnTo>
                <a:close/>
                <a:moveTo>
                  <a:pt x="1683" y="0"/>
                </a:moveTo>
                <a:lnTo>
                  <a:pt x="1701" y="0"/>
                </a:lnTo>
                <a:lnTo>
                  <a:pt x="1719" y="1"/>
                </a:lnTo>
                <a:lnTo>
                  <a:pt x="1734" y="3"/>
                </a:lnTo>
                <a:lnTo>
                  <a:pt x="1748" y="5"/>
                </a:lnTo>
                <a:lnTo>
                  <a:pt x="1757" y="6"/>
                </a:lnTo>
                <a:lnTo>
                  <a:pt x="1761" y="7"/>
                </a:lnTo>
                <a:lnTo>
                  <a:pt x="1763" y="7"/>
                </a:lnTo>
                <a:lnTo>
                  <a:pt x="1770" y="9"/>
                </a:lnTo>
                <a:lnTo>
                  <a:pt x="1778" y="12"/>
                </a:lnTo>
                <a:lnTo>
                  <a:pt x="1789" y="17"/>
                </a:lnTo>
                <a:lnTo>
                  <a:pt x="1803" y="23"/>
                </a:lnTo>
                <a:lnTo>
                  <a:pt x="1817" y="30"/>
                </a:lnTo>
                <a:lnTo>
                  <a:pt x="1834" y="39"/>
                </a:lnTo>
                <a:lnTo>
                  <a:pt x="1850" y="51"/>
                </a:lnTo>
                <a:lnTo>
                  <a:pt x="1867" y="64"/>
                </a:lnTo>
                <a:lnTo>
                  <a:pt x="1884" y="80"/>
                </a:lnTo>
                <a:lnTo>
                  <a:pt x="1901" y="98"/>
                </a:lnTo>
                <a:lnTo>
                  <a:pt x="1916" y="119"/>
                </a:lnTo>
                <a:lnTo>
                  <a:pt x="1931" y="143"/>
                </a:lnTo>
                <a:lnTo>
                  <a:pt x="1943" y="170"/>
                </a:lnTo>
                <a:lnTo>
                  <a:pt x="1954" y="199"/>
                </a:lnTo>
                <a:lnTo>
                  <a:pt x="1961" y="232"/>
                </a:lnTo>
                <a:lnTo>
                  <a:pt x="1965" y="268"/>
                </a:lnTo>
                <a:lnTo>
                  <a:pt x="1966" y="308"/>
                </a:lnTo>
                <a:lnTo>
                  <a:pt x="1964" y="352"/>
                </a:lnTo>
                <a:lnTo>
                  <a:pt x="1975" y="365"/>
                </a:lnTo>
                <a:lnTo>
                  <a:pt x="1985" y="384"/>
                </a:lnTo>
                <a:lnTo>
                  <a:pt x="1989" y="404"/>
                </a:lnTo>
                <a:lnTo>
                  <a:pt x="1991" y="425"/>
                </a:lnTo>
                <a:lnTo>
                  <a:pt x="1988" y="449"/>
                </a:lnTo>
                <a:lnTo>
                  <a:pt x="1981" y="475"/>
                </a:lnTo>
                <a:lnTo>
                  <a:pt x="1970" y="503"/>
                </a:lnTo>
                <a:lnTo>
                  <a:pt x="1956" y="533"/>
                </a:lnTo>
                <a:lnTo>
                  <a:pt x="1937" y="565"/>
                </a:lnTo>
                <a:lnTo>
                  <a:pt x="1935" y="574"/>
                </a:lnTo>
                <a:lnTo>
                  <a:pt x="1931" y="590"/>
                </a:lnTo>
                <a:lnTo>
                  <a:pt x="1927" y="612"/>
                </a:lnTo>
                <a:lnTo>
                  <a:pt x="1923" y="639"/>
                </a:lnTo>
                <a:lnTo>
                  <a:pt x="1919" y="671"/>
                </a:lnTo>
                <a:lnTo>
                  <a:pt x="1916" y="709"/>
                </a:lnTo>
                <a:lnTo>
                  <a:pt x="1914" y="752"/>
                </a:lnTo>
                <a:lnTo>
                  <a:pt x="1932" y="761"/>
                </a:lnTo>
                <a:lnTo>
                  <a:pt x="1954" y="770"/>
                </a:lnTo>
                <a:lnTo>
                  <a:pt x="1979" y="781"/>
                </a:lnTo>
                <a:lnTo>
                  <a:pt x="2010" y="794"/>
                </a:lnTo>
                <a:lnTo>
                  <a:pt x="2043" y="806"/>
                </a:lnTo>
                <a:lnTo>
                  <a:pt x="2080" y="819"/>
                </a:lnTo>
                <a:lnTo>
                  <a:pt x="2117" y="830"/>
                </a:lnTo>
                <a:lnTo>
                  <a:pt x="2157" y="840"/>
                </a:lnTo>
                <a:lnTo>
                  <a:pt x="2198" y="849"/>
                </a:lnTo>
                <a:lnTo>
                  <a:pt x="2238" y="856"/>
                </a:lnTo>
                <a:lnTo>
                  <a:pt x="2278" y="859"/>
                </a:lnTo>
                <a:lnTo>
                  <a:pt x="2317" y="860"/>
                </a:lnTo>
                <a:lnTo>
                  <a:pt x="2339" y="860"/>
                </a:lnTo>
                <a:lnTo>
                  <a:pt x="2363" y="862"/>
                </a:lnTo>
                <a:lnTo>
                  <a:pt x="2388" y="865"/>
                </a:lnTo>
                <a:lnTo>
                  <a:pt x="2415" y="871"/>
                </a:lnTo>
                <a:lnTo>
                  <a:pt x="2441" y="879"/>
                </a:lnTo>
                <a:lnTo>
                  <a:pt x="2469" y="889"/>
                </a:lnTo>
                <a:lnTo>
                  <a:pt x="2498" y="901"/>
                </a:lnTo>
                <a:lnTo>
                  <a:pt x="2525" y="916"/>
                </a:lnTo>
                <a:lnTo>
                  <a:pt x="2553" y="934"/>
                </a:lnTo>
                <a:lnTo>
                  <a:pt x="2579" y="954"/>
                </a:lnTo>
                <a:lnTo>
                  <a:pt x="2604" y="978"/>
                </a:lnTo>
                <a:lnTo>
                  <a:pt x="2626" y="1006"/>
                </a:lnTo>
                <a:lnTo>
                  <a:pt x="2647" y="1036"/>
                </a:lnTo>
                <a:lnTo>
                  <a:pt x="2665" y="1070"/>
                </a:lnTo>
                <a:lnTo>
                  <a:pt x="2680" y="1108"/>
                </a:lnTo>
                <a:lnTo>
                  <a:pt x="2693" y="1151"/>
                </a:lnTo>
                <a:lnTo>
                  <a:pt x="2707" y="1158"/>
                </a:lnTo>
                <a:lnTo>
                  <a:pt x="2725" y="1169"/>
                </a:lnTo>
                <a:lnTo>
                  <a:pt x="2746" y="1181"/>
                </a:lnTo>
                <a:lnTo>
                  <a:pt x="2770" y="1196"/>
                </a:lnTo>
                <a:lnTo>
                  <a:pt x="2796" y="1213"/>
                </a:lnTo>
                <a:lnTo>
                  <a:pt x="2823" y="1233"/>
                </a:lnTo>
                <a:lnTo>
                  <a:pt x="2850" y="1255"/>
                </a:lnTo>
                <a:lnTo>
                  <a:pt x="2877" y="1279"/>
                </a:lnTo>
                <a:lnTo>
                  <a:pt x="2903" y="1305"/>
                </a:lnTo>
                <a:lnTo>
                  <a:pt x="2928" y="1333"/>
                </a:lnTo>
                <a:lnTo>
                  <a:pt x="2951" y="1363"/>
                </a:lnTo>
                <a:lnTo>
                  <a:pt x="2967" y="1387"/>
                </a:lnTo>
                <a:lnTo>
                  <a:pt x="2983" y="1411"/>
                </a:lnTo>
                <a:lnTo>
                  <a:pt x="3000" y="1438"/>
                </a:lnTo>
                <a:lnTo>
                  <a:pt x="3016" y="1466"/>
                </a:lnTo>
                <a:lnTo>
                  <a:pt x="3032" y="1497"/>
                </a:lnTo>
                <a:lnTo>
                  <a:pt x="3046" y="1529"/>
                </a:lnTo>
                <a:lnTo>
                  <a:pt x="3060" y="1563"/>
                </a:lnTo>
                <a:lnTo>
                  <a:pt x="3071" y="1600"/>
                </a:lnTo>
                <a:lnTo>
                  <a:pt x="3079" y="1638"/>
                </a:lnTo>
                <a:lnTo>
                  <a:pt x="3085" y="1680"/>
                </a:lnTo>
                <a:lnTo>
                  <a:pt x="3089" y="1724"/>
                </a:lnTo>
                <a:lnTo>
                  <a:pt x="3086" y="1771"/>
                </a:lnTo>
                <a:lnTo>
                  <a:pt x="3081" y="1821"/>
                </a:lnTo>
                <a:lnTo>
                  <a:pt x="3080" y="1826"/>
                </a:lnTo>
                <a:lnTo>
                  <a:pt x="3077" y="1837"/>
                </a:lnTo>
                <a:lnTo>
                  <a:pt x="3074" y="1853"/>
                </a:lnTo>
                <a:lnTo>
                  <a:pt x="3069" y="1872"/>
                </a:lnTo>
                <a:lnTo>
                  <a:pt x="3063" y="1896"/>
                </a:lnTo>
                <a:lnTo>
                  <a:pt x="3056" y="1923"/>
                </a:lnTo>
                <a:lnTo>
                  <a:pt x="3048" y="1952"/>
                </a:lnTo>
                <a:lnTo>
                  <a:pt x="3040" y="1982"/>
                </a:lnTo>
                <a:lnTo>
                  <a:pt x="3032" y="2014"/>
                </a:lnTo>
                <a:lnTo>
                  <a:pt x="3022" y="2045"/>
                </a:lnTo>
                <a:lnTo>
                  <a:pt x="3013" y="2077"/>
                </a:lnTo>
                <a:lnTo>
                  <a:pt x="3003" y="2107"/>
                </a:lnTo>
                <a:lnTo>
                  <a:pt x="2993" y="2136"/>
                </a:lnTo>
                <a:lnTo>
                  <a:pt x="2983" y="2163"/>
                </a:lnTo>
                <a:lnTo>
                  <a:pt x="2973" y="2187"/>
                </a:lnTo>
                <a:lnTo>
                  <a:pt x="2963" y="2207"/>
                </a:lnTo>
                <a:lnTo>
                  <a:pt x="2960" y="2217"/>
                </a:lnTo>
                <a:lnTo>
                  <a:pt x="2959" y="2231"/>
                </a:lnTo>
                <a:lnTo>
                  <a:pt x="2961" y="2248"/>
                </a:lnTo>
                <a:lnTo>
                  <a:pt x="2964" y="2266"/>
                </a:lnTo>
                <a:lnTo>
                  <a:pt x="2969" y="2284"/>
                </a:lnTo>
                <a:lnTo>
                  <a:pt x="2974" y="2302"/>
                </a:lnTo>
                <a:lnTo>
                  <a:pt x="2978" y="2318"/>
                </a:lnTo>
                <a:lnTo>
                  <a:pt x="2983" y="2333"/>
                </a:lnTo>
                <a:lnTo>
                  <a:pt x="2986" y="2344"/>
                </a:lnTo>
                <a:lnTo>
                  <a:pt x="2987" y="2348"/>
                </a:lnTo>
                <a:lnTo>
                  <a:pt x="2988" y="2354"/>
                </a:lnTo>
                <a:lnTo>
                  <a:pt x="2988" y="2360"/>
                </a:lnTo>
                <a:lnTo>
                  <a:pt x="2988" y="2371"/>
                </a:lnTo>
                <a:lnTo>
                  <a:pt x="2988" y="2388"/>
                </a:lnTo>
                <a:lnTo>
                  <a:pt x="2987" y="2407"/>
                </a:lnTo>
                <a:lnTo>
                  <a:pt x="2985" y="2429"/>
                </a:lnTo>
                <a:lnTo>
                  <a:pt x="3113" y="2429"/>
                </a:lnTo>
                <a:lnTo>
                  <a:pt x="3113" y="2047"/>
                </a:lnTo>
                <a:lnTo>
                  <a:pt x="3116" y="2034"/>
                </a:lnTo>
                <a:lnTo>
                  <a:pt x="3124" y="2023"/>
                </a:lnTo>
                <a:lnTo>
                  <a:pt x="3134" y="2016"/>
                </a:lnTo>
                <a:lnTo>
                  <a:pt x="3147" y="2013"/>
                </a:lnTo>
                <a:lnTo>
                  <a:pt x="3161" y="2016"/>
                </a:lnTo>
                <a:lnTo>
                  <a:pt x="3171" y="2023"/>
                </a:lnTo>
                <a:lnTo>
                  <a:pt x="3178" y="2034"/>
                </a:lnTo>
                <a:lnTo>
                  <a:pt x="3180" y="2047"/>
                </a:lnTo>
                <a:lnTo>
                  <a:pt x="3180" y="2879"/>
                </a:lnTo>
                <a:lnTo>
                  <a:pt x="3177" y="2892"/>
                </a:lnTo>
                <a:lnTo>
                  <a:pt x="3171" y="2902"/>
                </a:lnTo>
                <a:lnTo>
                  <a:pt x="3160" y="2909"/>
                </a:lnTo>
                <a:lnTo>
                  <a:pt x="3147" y="2913"/>
                </a:lnTo>
                <a:lnTo>
                  <a:pt x="3134" y="2909"/>
                </a:lnTo>
                <a:lnTo>
                  <a:pt x="3124" y="2902"/>
                </a:lnTo>
                <a:lnTo>
                  <a:pt x="3116" y="2892"/>
                </a:lnTo>
                <a:lnTo>
                  <a:pt x="3113" y="2879"/>
                </a:lnTo>
                <a:lnTo>
                  <a:pt x="3113" y="2496"/>
                </a:lnTo>
                <a:lnTo>
                  <a:pt x="2967" y="2496"/>
                </a:lnTo>
                <a:lnTo>
                  <a:pt x="2964" y="2503"/>
                </a:lnTo>
                <a:lnTo>
                  <a:pt x="2961" y="2510"/>
                </a:lnTo>
                <a:lnTo>
                  <a:pt x="2960" y="2522"/>
                </a:lnTo>
                <a:lnTo>
                  <a:pt x="2956" y="2539"/>
                </a:lnTo>
                <a:lnTo>
                  <a:pt x="2950" y="2556"/>
                </a:lnTo>
                <a:lnTo>
                  <a:pt x="2941" y="2574"/>
                </a:lnTo>
                <a:lnTo>
                  <a:pt x="2927" y="2591"/>
                </a:lnTo>
                <a:lnTo>
                  <a:pt x="2912" y="2603"/>
                </a:lnTo>
                <a:lnTo>
                  <a:pt x="2894" y="2610"/>
                </a:lnTo>
                <a:lnTo>
                  <a:pt x="2876" y="2614"/>
                </a:lnTo>
                <a:lnTo>
                  <a:pt x="2865" y="2623"/>
                </a:lnTo>
                <a:lnTo>
                  <a:pt x="2852" y="2629"/>
                </a:lnTo>
                <a:lnTo>
                  <a:pt x="2837" y="2634"/>
                </a:lnTo>
                <a:lnTo>
                  <a:pt x="2819" y="2637"/>
                </a:lnTo>
                <a:lnTo>
                  <a:pt x="2799" y="2638"/>
                </a:lnTo>
                <a:lnTo>
                  <a:pt x="2789" y="2641"/>
                </a:lnTo>
                <a:lnTo>
                  <a:pt x="2777" y="2644"/>
                </a:lnTo>
                <a:lnTo>
                  <a:pt x="2763" y="2647"/>
                </a:lnTo>
                <a:lnTo>
                  <a:pt x="2746" y="2645"/>
                </a:lnTo>
                <a:lnTo>
                  <a:pt x="2727" y="2642"/>
                </a:lnTo>
                <a:lnTo>
                  <a:pt x="2714" y="2644"/>
                </a:lnTo>
                <a:lnTo>
                  <a:pt x="2698" y="2644"/>
                </a:lnTo>
                <a:lnTo>
                  <a:pt x="2677" y="2642"/>
                </a:lnTo>
                <a:lnTo>
                  <a:pt x="2652" y="2636"/>
                </a:lnTo>
                <a:lnTo>
                  <a:pt x="2640" y="2637"/>
                </a:lnTo>
                <a:lnTo>
                  <a:pt x="2626" y="2635"/>
                </a:lnTo>
                <a:lnTo>
                  <a:pt x="2612" y="2631"/>
                </a:lnTo>
                <a:lnTo>
                  <a:pt x="2600" y="2623"/>
                </a:lnTo>
                <a:lnTo>
                  <a:pt x="2587" y="2609"/>
                </a:lnTo>
                <a:lnTo>
                  <a:pt x="2579" y="2594"/>
                </a:lnTo>
                <a:lnTo>
                  <a:pt x="2574" y="2574"/>
                </a:lnTo>
                <a:lnTo>
                  <a:pt x="2573" y="2550"/>
                </a:lnTo>
                <a:lnTo>
                  <a:pt x="2567" y="2546"/>
                </a:lnTo>
                <a:lnTo>
                  <a:pt x="2560" y="2540"/>
                </a:lnTo>
                <a:lnTo>
                  <a:pt x="2552" y="2527"/>
                </a:lnTo>
                <a:lnTo>
                  <a:pt x="2546" y="2513"/>
                </a:lnTo>
                <a:lnTo>
                  <a:pt x="2542" y="2496"/>
                </a:lnTo>
                <a:lnTo>
                  <a:pt x="787" y="2496"/>
                </a:lnTo>
                <a:lnTo>
                  <a:pt x="782" y="2513"/>
                </a:lnTo>
                <a:lnTo>
                  <a:pt x="776" y="2527"/>
                </a:lnTo>
                <a:lnTo>
                  <a:pt x="767" y="2540"/>
                </a:lnTo>
                <a:lnTo>
                  <a:pt x="762" y="2546"/>
                </a:lnTo>
                <a:lnTo>
                  <a:pt x="756" y="2550"/>
                </a:lnTo>
                <a:lnTo>
                  <a:pt x="754" y="2574"/>
                </a:lnTo>
                <a:lnTo>
                  <a:pt x="749" y="2594"/>
                </a:lnTo>
                <a:lnTo>
                  <a:pt x="740" y="2609"/>
                </a:lnTo>
                <a:lnTo>
                  <a:pt x="729" y="2623"/>
                </a:lnTo>
                <a:lnTo>
                  <a:pt x="715" y="2631"/>
                </a:lnTo>
                <a:lnTo>
                  <a:pt x="702" y="2635"/>
                </a:lnTo>
                <a:lnTo>
                  <a:pt x="688" y="2637"/>
                </a:lnTo>
                <a:lnTo>
                  <a:pt x="675" y="2636"/>
                </a:lnTo>
                <a:lnTo>
                  <a:pt x="651" y="2642"/>
                </a:lnTo>
                <a:lnTo>
                  <a:pt x="631" y="2644"/>
                </a:lnTo>
                <a:lnTo>
                  <a:pt x="614" y="2644"/>
                </a:lnTo>
                <a:lnTo>
                  <a:pt x="601" y="2642"/>
                </a:lnTo>
                <a:lnTo>
                  <a:pt x="585" y="2645"/>
                </a:lnTo>
                <a:lnTo>
                  <a:pt x="572" y="2647"/>
                </a:lnTo>
                <a:lnTo>
                  <a:pt x="554" y="2645"/>
                </a:lnTo>
                <a:lnTo>
                  <a:pt x="540" y="2642"/>
                </a:lnTo>
                <a:lnTo>
                  <a:pt x="528" y="2638"/>
                </a:lnTo>
                <a:lnTo>
                  <a:pt x="509" y="2638"/>
                </a:lnTo>
                <a:lnTo>
                  <a:pt x="491" y="2635"/>
                </a:lnTo>
                <a:lnTo>
                  <a:pt x="475" y="2629"/>
                </a:lnTo>
                <a:lnTo>
                  <a:pt x="463" y="2623"/>
                </a:lnTo>
                <a:lnTo>
                  <a:pt x="452" y="2614"/>
                </a:lnTo>
                <a:lnTo>
                  <a:pt x="433" y="2610"/>
                </a:lnTo>
                <a:lnTo>
                  <a:pt x="416" y="2602"/>
                </a:lnTo>
                <a:lnTo>
                  <a:pt x="401" y="2591"/>
                </a:lnTo>
                <a:lnTo>
                  <a:pt x="388" y="2574"/>
                </a:lnTo>
                <a:lnTo>
                  <a:pt x="377" y="2556"/>
                </a:lnTo>
                <a:lnTo>
                  <a:pt x="371" y="2538"/>
                </a:lnTo>
                <a:lnTo>
                  <a:pt x="368" y="2522"/>
                </a:lnTo>
                <a:lnTo>
                  <a:pt x="366" y="2510"/>
                </a:lnTo>
                <a:lnTo>
                  <a:pt x="364" y="2503"/>
                </a:lnTo>
                <a:lnTo>
                  <a:pt x="361" y="2496"/>
                </a:lnTo>
                <a:lnTo>
                  <a:pt x="265" y="2496"/>
                </a:lnTo>
                <a:lnTo>
                  <a:pt x="265" y="2879"/>
                </a:lnTo>
                <a:lnTo>
                  <a:pt x="262" y="2892"/>
                </a:lnTo>
                <a:lnTo>
                  <a:pt x="254" y="2902"/>
                </a:lnTo>
                <a:lnTo>
                  <a:pt x="244" y="2909"/>
                </a:lnTo>
                <a:lnTo>
                  <a:pt x="231" y="2913"/>
                </a:lnTo>
                <a:lnTo>
                  <a:pt x="218" y="2909"/>
                </a:lnTo>
                <a:lnTo>
                  <a:pt x="207" y="2902"/>
                </a:lnTo>
                <a:lnTo>
                  <a:pt x="199" y="2892"/>
                </a:lnTo>
                <a:lnTo>
                  <a:pt x="197" y="2879"/>
                </a:lnTo>
                <a:lnTo>
                  <a:pt x="197" y="2047"/>
                </a:lnTo>
                <a:lnTo>
                  <a:pt x="199" y="2034"/>
                </a:lnTo>
                <a:lnTo>
                  <a:pt x="207" y="2023"/>
                </a:lnTo>
                <a:lnTo>
                  <a:pt x="218" y="2016"/>
                </a:lnTo>
                <a:lnTo>
                  <a:pt x="231" y="2013"/>
                </a:lnTo>
                <a:lnTo>
                  <a:pt x="244" y="2016"/>
                </a:lnTo>
                <a:lnTo>
                  <a:pt x="254" y="2023"/>
                </a:lnTo>
                <a:lnTo>
                  <a:pt x="262" y="2034"/>
                </a:lnTo>
                <a:lnTo>
                  <a:pt x="265" y="2047"/>
                </a:lnTo>
                <a:lnTo>
                  <a:pt x="265" y="2429"/>
                </a:lnTo>
                <a:lnTo>
                  <a:pt x="343" y="2429"/>
                </a:lnTo>
                <a:lnTo>
                  <a:pt x="341" y="2407"/>
                </a:lnTo>
                <a:lnTo>
                  <a:pt x="340" y="2388"/>
                </a:lnTo>
                <a:lnTo>
                  <a:pt x="339" y="2372"/>
                </a:lnTo>
                <a:lnTo>
                  <a:pt x="340" y="2360"/>
                </a:lnTo>
                <a:lnTo>
                  <a:pt x="340" y="2354"/>
                </a:lnTo>
                <a:lnTo>
                  <a:pt x="340" y="2349"/>
                </a:lnTo>
                <a:lnTo>
                  <a:pt x="341" y="2345"/>
                </a:lnTo>
                <a:lnTo>
                  <a:pt x="345" y="2334"/>
                </a:lnTo>
                <a:lnTo>
                  <a:pt x="349" y="2319"/>
                </a:lnTo>
                <a:lnTo>
                  <a:pt x="355" y="2302"/>
                </a:lnTo>
                <a:lnTo>
                  <a:pt x="360" y="2284"/>
                </a:lnTo>
                <a:lnTo>
                  <a:pt x="364" y="2266"/>
                </a:lnTo>
                <a:lnTo>
                  <a:pt x="367" y="2248"/>
                </a:lnTo>
                <a:lnTo>
                  <a:pt x="368" y="2231"/>
                </a:lnTo>
                <a:lnTo>
                  <a:pt x="368" y="2218"/>
                </a:lnTo>
                <a:lnTo>
                  <a:pt x="365" y="2208"/>
                </a:lnTo>
                <a:lnTo>
                  <a:pt x="355" y="2187"/>
                </a:lnTo>
                <a:lnTo>
                  <a:pt x="345" y="2163"/>
                </a:lnTo>
                <a:lnTo>
                  <a:pt x="335" y="2137"/>
                </a:lnTo>
                <a:lnTo>
                  <a:pt x="325" y="2108"/>
                </a:lnTo>
                <a:lnTo>
                  <a:pt x="315" y="2077"/>
                </a:lnTo>
                <a:lnTo>
                  <a:pt x="306" y="2046"/>
                </a:lnTo>
                <a:lnTo>
                  <a:pt x="297" y="2014"/>
                </a:lnTo>
                <a:lnTo>
                  <a:pt x="287" y="1983"/>
                </a:lnTo>
                <a:lnTo>
                  <a:pt x="279" y="1953"/>
                </a:lnTo>
                <a:lnTo>
                  <a:pt x="272" y="1924"/>
                </a:lnTo>
                <a:lnTo>
                  <a:pt x="265" y="1897"/>
                </a:lnTo>
                <a:lnTo>
                  <a:pt x="259" y="1874"/>
                </a:lnTo>
                <a:lnTo>
                  <a:pt x="254" y="1854"/>
                </a:lnTo>
                <a:lnTo>
                  <a:pt x="250" y="1838"/>
                </a:lnTo>
                <a:lnTo>
                  <a:pt x="248" y="1828"/>
                </a:lnTo>
                <a:lnTo>
                  <a:pt x="247" y="1823"/>
                </a:lnTo>
                <a:lnTo>
                  <a:pt x="242" y="1775"/>
                </a:lnTo>
                <a:lnTo>
                  <a:pt x="241" y="1729"/>
                </a:lnTo>
                <a:lnTo>
                  <a:pt x="243" y="1686"/>
                </a:lnTo>
                <a:lnTo>
                  <a:pt x="249" y="1646"/>
                </a:lnTo>
                <a:lnTo>
                  <a:pt x="257" y="1608"/>
                </a:lnTo>
                <a:lnTo>
                  <a:pt x="268" y="1572"/>
                </a:lnTo>
                <a:lnTo>
                  <a:pt x="281" y="1539"/>
                </a:lnTo>
                <a:lnTo>
                  <a:pt x="296" y="1507"/>
                </a:lnTo>
                <a:lnTo>
                  <a:pt x="311" y="1478"/>
                </a:lnTo>
                <a:lnTo>
                  <a:pt x="327" y="1450"/>
                </a:lnTo>
                <a:lnTo>
                  <a:pt x="343" y="1425"/>
                </a:lnTo>
                <a:lnTo>
                  <a:pt x="359" y="1401"/>
                </a:lnTo>
                <a:lnTo>
                  <a:pt x="374" y="1380"/>
                </a:lnTo>
                <a:lnTo>
                  <a:pt x="382" y="1367"/>
                </a:lnTo>
                <a:lnTo>
                  <a:pt x="405" y="1336"/>
                </a:lnTo>
                <a:lnTo>
                  <a:pt x="430" y="1308"/>
                </a:lnTo>
                <a:lnTo>
                  <a:pt x="456" y="1282"/>
                </a:lnTo>
                <a:lnTo>
                  <a:pt x="483" y="1258"/>
                </a:lnTo>
                <a:lnTo>
                  <a:pt x="509" y="1236"/>
                </a:lnTo>
                <a:lnTo>
                  <a:pt x="535" y="1215"/>
                </a:lnTo>
                <a:lnTo>
                  <a:pt x="560" y="1198"/>
                </a:lnTo>
                <a:lnTo>
                  <a:pt x="583" y="1182"/>
                </a:lnTo>
                <a:lnTo>
                  <a:pt x="604" y="1170"/>
                </a:lnTo>
                <a:lnTo>
                  <a:pt x="621" y="1159"/>
                </a:lnTo>
                <a:lnTo>
                  <a:pt x="636" y="1151"/>
                </a:lnTo>
                <a:lnTo>
                  <a:pt x="647" y="1110"/>
                </a:lnTo>
                <a:lnTo>
                  <a:pt x="663" y="1071"/>
                </a:lnTo>
                <a:lnTo>
                  <a:pt x="681" y="1037"/>
                </a:lnTo>
                <a:lnTo>
                  <a:pt x="702" y="1006"/>
                </a:lnTo>
                <a:lnTo>
                  <a:pt x="725" y="979"/>
                </a:lnTo>
                <a:lnTo>
                  <a:pt x="749" y="955"/>
                </a:lnTo>
                <a:lnTo>
                  <a:pt x="775" y="935"/>
                </a:lnTo>
                <a:lnTo>
                  <a:pt x="803" y="917"/>
                </a:lnTo>
                <a:lnTo>
                  <a:pt x="831" y="901"/>
                </a:lnTo>
                <a:lnTo>
                  <a:pt x="859" y="889"/>
                </a:lnTo>
                <a:lnTo>
                  <a:pt x="887" y="880"/>
                </a:lnTo>
                <a:lnTo>
                  <a:pt x="914" y="871"/>
                </a:lnTo>
                <a:lnTo>
                  <a:pt x="941" y="866"/>
                </a:lnTo>
                <a:lnTo>
                  <a:pt x="965" y="862"/>
                </a:lnTo>
                <a:lnTo>
                  <a:pt x="989" y="860"/>
                </a:lnTo>
                <a:lnTo>
                  <a:pt x="1010" y="860"/>
                </a:lnTo>
                <a:lnTo>
                  <a:pt x="1050" y="859"/>
                </a:lnTo>
                <a:lnTo>
                  <a:pt x="1090" y="856"/>
                </a:lnTo>
                <a:lnTo>
                  <a:pt x="1132" y="849"/>
                </a:lnTo>
                <a:lnTo>
                  <a:pt x="1172" y="840"/>
                </a:lnTo>
                <a:lnTo>
                  <a:pt x="1211" y="830"/>
                </a:lnTo>
                <a:lnTo>
                  <a:pt x="1250" y="819"/>
                </a:lnTo>
                <a:lnTo>
                  <a:pt x="1285" y="806"/>
                </a:lnTo>
                <a:lnTo>
                  <a:pt x="1318" y="794"/>
                </a:lnTo>
                <a:lnTo>
                  <a:pt x="1348" y="781"/>
                </a:lnTo>
                <a:lnTo>
                  <a:pt x="1375" y="770"/>
                </a:lnTo>
                <a:lnTo>
                  <a:pt x="1396" y="761"/>
                </a:lnTo>
                <a:lnTo>
                  <a:pt x="1414" y="752"/>
                </a:lnTo>
                <a:lnTo>
                  <a:pt x="1412" y="709"/>
                </a:lnTo>
                <a:lnTo>
                  <a:pt x="1409" y="671"/>
                </a:lnTo>
                <a:lnTo>
                  <a:pt x="1405" y="639"/>
                </a:lnTo>
                <a:lnTo>
                  <a:pt x="1401" y="612"/>
                </a:lnTo>
                <a:lnTo>
                  <a:pt x="1396" y="590"/>
                </a:lnTo>
                <a:lnTo>
                  <a:pt x="1393" y="574"/>
                </a:lnTo>
                <a:lnTo>
                  <a:pt x="1390" y="565"/>
                </a:lnTo>
                <a:lnTo>
                  <a:pt x="1372" y="533"/>
                </a:lnTo>
                <a:lnTo>
                  <a:pt x="1357" y="503"/>
                </a:lnTo>
                <a:lnTo>
                  <a:pt x="1347" y="475"/>
                </a:lnTo>
                <a:lnTo>
                  <a:pt x="1340" y="449"/>
                </a:lnTo>
                <a:lnTo>
                  <a:pt x="1338" y="425"/>
                </a:lnTo>
                <a:lnTo>
                  <a:pt x="1339" y="404"/>
                </a:lnTo>
                <a:lnTo>
                  <a:pt x="1344" y="384"/>
                </a:lnTo>
                <a:lnTo>
                  <a:pt x="1353" y="365"/>
                </a:lnTo>
                <a:lnTo>
                  <a:pt x="1364" y="352"/>
                </a:lnTo>
                <a:lnTo>
                  <a:pt x="1361" y="308"/>
                </a:lnTo>
                <a:lnTo>
                  <a:pt x="1362" y="268"/>
                </a:lnTo>
                <a:lnTo>
                  <a:pt x="1368" y="232"/>
                </a:lnTo>
                <a:lnTo>
                  <a:pt x="1375" y="199"/>
                </a:lnTo>
                <a:lnTo>
                  <a:pt x="1385" y="170"/>
                </a:lnTo>
                <a:lnTo>
                  <a:pt x="1397" y="143"/>
                </a:lnTo>
                <a:lnTo>
                  <a:pt x="1412" y="119"/>
                </a:lnTo>
                <a:lnTo>
                  <a:pt x="1427" y="98"/>
                </a:lnTo>
                <a:lnTo>
                  <a:pt x="1444" y="80"/>
                </a:lnTo>
                <a:lnTo>
                  <a:pt x="1461" y="64"/>
                </a:lnTo>
                <a:lnTo>
                  <a:pt x="1477" y="51"/>
                </a:lnTo>
                <a:lnTo>
                  <a:pt x="1495" y="39"/>
                </a:lnTo>
                <a:lnTo>
                  <a:pt x="1510" y="30"/>
                </a:lnTo>
                <a:lnTo>
                  <a:pt x="1525" y="23"/>
                </a:lnTo>
                <a:lnTo>
                  <a:pt x="1538" y="17"/>
                </a:lnTo>
                <a:lnTo>
                  <a:pt x="1548" y="12"/>
                </a:lnTo>
                <a:lnTo>
                  <a:pt x="1558" y="9"/>
                </a:lnTo>
                <a:lnTo>
                  <a:pt x="1563" y="7"/>
                </a:lnTo>
                <a:lnTo>
                  <a:pt x="1565" y="7"/>
                </a:lnTo>
                <a:lnTo>
                  <a:pt x="1569" y="6"/>
                </a:lnTo>
                <a:lnTo>
                  <a:pt x="1579" y="5"/>
                </a:lnTo>
                <a:lnTo>
                  <a:pt x="1593" y="3"/>
                </a:lnTo>
                <a:lnTo>
                  <a:pt x="1609" y="1"/>
                </a:lnTo>
                <a:lnTo>
                  <a:pt x="1628" y="0"/>
                </a:lnTo>
                <a:lnTo>
                  <a:pt x="1647" y="0"/>
                </a:lnTo>
                <a:lnTo>
                  <a:pt x="1665" y="0"/>
                </a:lnTo>
                <a:lnTo>
                  <a:pt x="168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" name="Freeform 76"/>
          <p:cNvSpPr>
            <a:spLocks noEditPoints="1"/>
          </p:cNvSpPr>
          <p:nvPr/>
        </p:nvSpPr>
        <p:spPr bwMode="auto">
          <a:xfrm>
            <a:off x="2654427" y="5059363"/>
            <a:ext cx="325437" cy="444500"/>
          </a:xfrm>
          <a:custGeom>
            <a:avLst/>
            <a:gdLst>
              <a:gd name="T0" fmla="*/ 1950 w 2458"/>
              <a:gd name="T1" fmla="*/ 328 h 3083"/>
              <a:gd name="T2" fmla="*/ 1998 w 2458"/>
              <a:gd name="T3" fmla="*/ 360 h 3083"/>
              <a:gd name="T4" fmla="*/ 2014 w 2458"/>
              <a:gd name="T5" fmla="*/ 413 h 3083"/>
              <a:gd name="T6" fmla="*/ 1676 w 2458"/>
              <a:gd name="T7" fmla="*/ 1071 h 3083"/>
              <a:gd name="T8" fmla="*/ 1887 w 2458"/>
              <a:gd name="T9" fmla="*/ 1480 h 3083"/>
              <a:gd name="T10" fmla="*/ 1871 w 2458"/>
              <a:gd name="T11" fmla="*/ 1532 h 3083"/>
              <a:gd name="T12" fmla="*/ 1431 w 2458"/>
              <a:gd name="T13" fmla="*/ 2115 h 3083"/>
              <a:gd name="T14" fmla="*/ 1379 w 2458"/>
              <a:gd name="T15" fmla="*/ 2129 h 3083"/>
              <a:gd name="T16" fmla="*/ 1326 w 2458"/>
              <a:gd name="T17" fmla="*/ 2114 h 3083"/>
              <a:gd name="T18" fmla="*/ 1289 w 2458"/>
              <a:gd name="T19" fmla="*/ 2066 h 3083"/>
              <a:gd name="T20" fmla="*/ 1291 w 2458"/>
              <a:gd name="T21" fmla="*/ 2009 h 3083"/>
              <a:gd name="T22" fmla="*/ 1486 w 2458"/>
              <a:gd name="T23" fmla="*/ 1111 h 3083"/>
              <a:gd name="T24" fmla="*/ 1477 w 2458"/>
              <a:gd name="T25" fmla="*/ 1052 h 3083"/>
              <a:gd name="T26" fmla="*/ 1486 w 2458"/>
              <a:gd name="T27" fmla="*/ 538 h 3083"/>
              <a:gd name="T28" fmla="*/ 1433 w 2458"/>
              <a:gd name="T29" fmla="*/ 737 h 3083"/>
              <a:gd name="T30" fmla="*/ 1486 w 2458"/>
              <a:gd name="T31" fmla="*/ 767 h 3083"/>
              <a:gd name="T32" fmla="*/ 1506 w 2458"/>
              <a:gd name="T33" fmla="*/ 822 h 3083"/>
              <a:gd name="T34" fmla="*/ 1486 w 2458"/>
              <a:gd name="T35" fmla="*/ 877 h 3083"/>
              <a:gd name="T36" fmla="*/ 1433 w 2458"/>
              <a:gd name="T37" fmla="*/ 908 h 3083"/>
              <a:gd name="T38" fmla="*/ 904 w 2458"/>
              <a:gd name="T39" fmla="*/ 2892 h 3083"/>
              <a:gd name="T40" fmla="*/ 1183 w 2458"/>
              <a:gd name="T41" fmla="*/ 2901 h 3083"/>
              <a:gd name="T42" fmla="*/ 1228 w 2458"/>
              <a:gd name="T43" fmla="*/ 2942 h 3083"/>
              <a:gd name="T44" fmla="*/ 1234 w 2458"/>
              <a:gd name="T45" fmla="*/ 3001 h 3083"/>
              <a:gd name="T46" fmla="*/ 1202 w 2458"/>
              <a:gd name="T47" fmla="*/ 3049 h 3083"/>
              <a:gd name="T48" fmla="*/ 1142 w 2458"/>
              <a:gd name="T49" fmla="*/ 3068 h 3083"/>
              <a:gd name="T50" fmla="*/ 827 w 2458"/>
              <a:gd name="T51" fmla="*/ 3081 h 3083"/>
              <a:gd name="T52" fmla="*/ 774 w 2458"/>
              <a:gd name="T53" fmla="*/ 3076 h 3083"/>
              <a:gd name="T54" fmla="*/ 501 w 2458"/>
              <a:gd name="T55" fmla="*/ 3066 h 3083"/>
              <a:gd name="T56" fmla="*/ 449 w 2458"/>
              <a:gd name="T57" fmla="*/ 3036 h 3083"/>
              <a:gd name="T58" fmla="*/ 427 w 2458"/>
              <a:gd name="T59" fmla="*/ 2980 h 3083"/>
              <a:gd name="T60" fmla="*/ 449 w 2458"/>
              <a:gd name="T61" fmla="*/ 2925 h 3083"/>
              <a:gd name="T62" fmla="*/ 501 w 2458"/>
              <a:gd name="T63" fmla="*/ 2895 h 3083"/>
              <a:gd name="T64" fmla="*/ 713 w 2458"/>
              <a:gd name="T65" fmla="*/ 910 h 3083"/>
              <a:gd name="T66" fmla="*/ 53 w 2458"/>
              <a:gd name="T67" fmla="*/ 901 h 3083"/>
              <a:gd name="T68" fmla="*/ 10 w 2458"/>
              <a:gd name="T69" fmla="*/ 860 h 3083"/>
              <a:gd name="T70" fmla="*/ 2 w 2458"/>
              <a:gd name="T71" fmla="*/ 802 h 3083"/>
              <a:gd name="T72" fmla="*/ 36 w 2458"/>
              <a:gd name="T73" fmla="*/ 753 h 3083"/>
              <a:gd name="T74" fmla="*/ 95 w 2458"/>
              <a:gd name="T75" fmla="*/ 734 h 3083"/>
              <a:gd name="T76" fmla="*/ 1358 w 2458"/>
              <a:gd name="T77" fmla="*/ 394 h 3083"/>
              <a:gd name="T78" fmla="*/ 1418 w 2458"/>
              <a:gd name="T79" fmla="*/ 367 h 3083"/>
              <a:gd name="T80" fmla="*/ 2221 w 2458"/>
              <a:gd name="T81" fmla="*/ 0 h 3083"/>
              <a:gd name="T82" fmla="*/ 2330 w 2458"/>
              <a:gd name="T83" fmla="*/ 24 h 3083"/>
              <a:gd name="T84" fmla="*/ 2412 w 2458"/>
              <a:gd name="T85" fmla="*/ 90 h 3083"/>
              <a:gd name="T86" fmla="*/ 2456 w 2458"/>
              <a:gd name="T87" fmla="*/ 184 h 3083"/>
              <a:gd name="T88" fmla="*/ 2446 w 2458"/>
              <a:gd name="T89" fmla="*/ 290 h 3083"/>
              <a:gd name="T90" fmla="*/ 2388 w 2458"/>
              <a:gd name="T91" fmla="*/ 375 h 3083"/>
              <a:gd name="T92" fmla="*/ 2296 w 2458"/>
              <a:gd name="T93" fmla="*/ 429 h 3083"/>
              <a:gd name="T94" fmla="*/ 2182 w 2458"/>
              <a:gd name="T95" fmla="*/ 437 h 3083"/>
              <a:gd name="T96" fmla="*/ 2079 w 2458"/>
              <a:gd name="T97" fmla="*/ 397 h 3083"/>
              <a:gd name="T98" fmla="*/ 2009 w 2458"/>
              <a:gd name="T99" fmla="*/ 321 h 3083"/>
              <a:gd name="T100" fmla="*/ 1983 w 2458"/>
              <a:gd name="T101" fmla="*/ 219 h 3083"/>
              <a:gd name="T102" fmla="*/ 2009 w 2458"/>
              <a:gd name="T103" fmla="*/ 119 h 3083"/>
              <a:gd name="T104" fmla="*/ 2079 w 2458"/>
              <a:gd name="T105" fmla="*/ 42 h 3083"/>
              <a:gd name="T106" fmla="*/ 2182 w 2458"/>
              <a:gd name="T107" fmla="*/ 3 h 30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458" h="3083">
                <a:moveTo>
                  <a:pt x="1910" y="323"/>
                </a:moveTo>
                <a:lnTo>
                  <a:pt x="1930" y="324"/>
                </a:lnTo>
                <a:lnTo>
                  <a:pt x="1950" y="328"/>
                </a:lnTo>
                <a:lnTo>
                  <a:pt x="1967" y="335"/>
                </a:lnTo>
                <a:lnTo>
                  <a:pt x="1984" y="346"/>
                </a:lnTo>
                <a:lnTo>
                  <a:pt x="1998" y="360"/>
                </a:lnTo>
                <a:lnTo>
                  <a:pt x="2007" y="377"/>
                </a:lnTo>
                <a:lnTo>
                  <a:pt x="2013" y="395"/>
                </a:lnTo>
                <a:lnTo>
                  <a:pt x="2014" y="413"/>
                </a:lnTo>
                <a:lnTo>
                  <a:pt x="2011" y="432"/>
                </a:lnTo>
                <a:lnTo>
                  <a:pt x="2004" y="450"/>
                </a:lnTo>
                <a:lnTo>
                  <a:pt x="1676" y="1071"/>
                </a:lnTo>
                <a:lnTo>
                  <a:pt x="1877" y="1443"/>
                </a:lnTo>
                <a:lnTo>
                  <a:pt x="1885" y="1461"/>
                </a:lnTo>
                <a:lnTo>
                  <a:pt x="1887" y="1480"/>
                </a:lnTo>
                <a:lnTo>
                  <a:pt x="1886" y="1498"/>
                </a:lnTo>
                <a:lnTo>
                  <a:pt x="1880" y="1516"/>
                </a:lnTo>
                <a:lnTo>
                  <a:pt x="1871" y="1532"/>
                </a:lnTo>
                <a:lnTo>
                  <a:pt x="1458" y="2091"/>
                </a:lnTo>
                <a:lnTo>
                  <a:pt x="1445" y="2104"/>
                </a:lnTo>
                <a:lnTo>
                  <a:pt x="1431" y="2115"/>
                </a:lnTo>
                <a:lnTo>
                  <a:pt x="1415" y="2123"/>
                </a:lnTo>
                <a:lnTo>
                  <a:pt x="1398" y="2127"/>
                </a:lnTo>
                <a:lnTo>
                  <a:pt x="1379" y="2129"/>
                </a:lnTo>
                <a:lnTo>
                  <a:pt x="1362" y="2127"/>
                </a:lnTo>
                <a:lnTo>
                  <a:pt x="1343" y="2122"/>
                </a:lnTo>
                <a:lnTo>
                  <a:pt x="1326" y="2114"/>
                </a:lnTo>
                <a:lnTo>
                  <a:pt x="1309" y="2100"/>
                </a:lnTo>
                <a:lnTo>
                  <a:pt x="1296" y="2085"/>
                </a:lnTo>
                <a:lnTo>
                  <a:pt x="1289" y="2066"/>
                </a:lnTo>
                <a:lnTo>
                  <a:pt x="1284" y="2047"/>
                </a:lnTo>
                <a:lnTo>
                  <a:pt x="1286" y="2028"/>
                </a:lnTo>
                <a:lnTo>
                  <a:pt x="1291" y="2009"/>
                </a:lnTo>
                <a:lnTo>
                  <a:pt x="1302" y="1991"/>
                </a:lnTo>
                <a:lnTo>
                  <a:pt x="1682" y="1476"/>
                </a:lnTo>
                <a:lnTo>
                  <a:pt x="1486" y="1111"/>
                </a:lnTo>
                <a:lnTo>
                  <a:pt x="1478" y="1092"/>
                </a:lnTo>
                <a:lnTo>
                  <a:pt x="1475" y="1072"/>
                </a:lnTo>
                <a:lnTo>
                  <a:pt x="1477" y="1052"/>
                </a:lnTo>
                <a:lnTo>
                  <a:pt x="1485" y="1033"/>
                </a:lnTo>
                <a:lnTo>
                  <a:pt x="1759" y="514"/>
                </a:lnTo>
                <a:lnTo>
                  <a:pt x="1486" y="538"/>
                </a:lnTo>
                <a:lnTo>
                  <a:pt x="1366" y="734"/>
                </a:lnTo>
                <a:lnTo>
                  <a:pt x="1412" y="734"/>
                </a:lnTo>
                <a:lnTo>
                  <a:pt x="1433" y="737"/>
                </a:lnTo>
                <a:lnTo>
                  <a:pt x="1453" y="743"/>
                </a:lnTo>
                <a:lnTo>
                  <a:pt x="1471" y="754"/>
                </a:lnTo>
                <a:lnTo>
                  <a:pt x="1486" y="767"/>
                </a:lnTo>
                <a:lnTo>
                  <a:pt x="1498" y="783"/>
                </a:lnTo>
                <a:lnTo>
                  <a:pt x="1504" y="802"/>
                </a:lnTo>
                <a:lnTo>
                  <a:pt x="1506" y="822"/>
                </a:lnTo>
                <a:lnTo>
                  <a:pt x="1504" y="842"/>
                </a:lnTo>
                <a:lnTo>
                  <a:pt x="1498" y="860"/>
                </a:lnTo>
                <a:lnTo>
                  <a:pt x="1486" y="877"/>
                </a:lnTo>
                <a:lnTo>
                  <a:pt x="1471" y="891"/>
                </a:lnTo>
                <a:lnTo>
                  <a:pt x="1453" y="901"/>
                </a:lnTo>
                <a:lnTo>
                  <a:pt x="1433" y="908"/>
                </a:lnTo>
                <a:lnTo>
                  <a:pt x="1412" y="910"/>
                </a:lnTo>
                <a:lnTo>
                  <a:pt x="904" y="910"/>
                </a:lnTo>
                <a:lnTo>
                  <a:pt x="904" y="2892"/>
                </a:lnTo>
                <a:lnTo>
                  <a:pt x="1142" y="2892"/>
                </a:lnTo>
                <a:lnTo>
                  <a:pt x="1164" y="2895"/>
                </a:lnTo>
                <a:lnTo>
                  <a:pt x="1183" y="2901"/>
                </a:lnTo>
                <a:lnTo>
                  <a:pt x="1202" y="2912"/>
                </a:lnTo>
                <a:lnTo>
                  <a:pt x="1216" y="2925"/>
                </a:lnTo>
                <a:lnTo>
                  <a:pt x="1228" y="2942"/>
                </a:lnTo>
                <a:lnTo>
                  <a:pt x="1234" y="2960"/>
                </a:lnTo>
                <a:lnTo>
                  <a:pt x="1238" y="2980"/>
                </a:lnTo>
                <a:lnTo>
                  <a:pt x="1234" y="3001"/>
                </a:lnTo>
                <a:lnTo>
                  <a:pt x="1228" y="3020"/>
                </a:lnTo>
                <a:lnTo>
                  <a:pt x="1216" y="3036"/>
                </a:lnTo>
                <a:lnTo>
                  <a:pt x="1202" y="3049"/>
                </a:lnTo>
                <a:lnTo>
                  <a:pt x="1183" y="3060"/>
                </a:lnTo>
                <a:lnTo>
                  <a:pt x="1164" y="3066"/>
                </a:lnTo>
                <a:lnTo>
                  <a:pt x="1142" y="3068"/>
                </a:lnTo>
                <a:lnTo>
                  <a:pt x="858" y="3068"/>
                </a:lnTo>
                <a:lnTo>
                  <a:pt x="843" y="3076"/>
                </a:lnTo>
                <a:lnTo>
                  <a:pt x="827" y="3081"/>
                </a:lnTo>
                <a:lnTo>
                  <a:pt x="809" y="3083"/>
                </a:lnTo>
                <a:lnTo>
                  <a:pt x="791" y="3081"/>
                </a:lnTo>
                <a:lnTo>
                  <a:pt x="774" y="3076"/>
                </a:lnTo>
                <a:lnTo>
                  <a:pt x="759" y="3068"/>
                </a:lnTo>
                <a:lnTo>
                  <a:pt x="523" y="3068"/>
                </a:lnTo>
                <a:lnTo>
                  <a:pt x="501" y="3066"/>
                </a:lnTo>
                <a:lnTo>
                  <a:pt x="481" y="3060"/>
                </a:lnTo>
                <a:lnTo>
                  <a:pt x="463" y="3049"/>
                </a:lnTo>
                <a:lnTo>
                  <a:pt x="449" y="3036"/>
                </a:lnTo>
                <a:lnTo>
                  <a:pt x="437" y="3020"/>
                </a:lnTo>
                <a:lnTo>
                  <a:pt x="431" y="3001"/>
                </a:lnTo>
                <a:lnTo>
                  <a:pt x="427" y="2980"/>
                </a:lnTo>
                <a:lnTo>
                  <a:pt x="431" y="2960"/>
                </a:lnTo>
                <a:lnTo>
                  <a:pt x="437" y="2942"/>
                </a:lnTo>
                <a:lnTo>
                  <a:pt x="449" y="2925"/>
                </a:lnTo>
                <a:lnTo>
                  <a:pt x="463" y="2912"/>
                </a:lnTo>
                <a:lnTo>
                  <a:pt x="481" y="2901"/>
                </a:lnTo>
                <a:lnTo>
                  <a:pt x="501" y="2895"/>
                </a:lnTo>
                <a:lnTo>
                  <a:pt x="523" y="2892"/>
                </a:lnTo>
                <a:lnTo>
                  <a:pt x="713" y="2892"/>
                </a:lnTo>
                <a:lnTo>
                  <a:pt x="713" y="910"/>
                </a:lnTo>
                <a:lnTo>
                  <a:pt x="95" y="910"/>
                </a:lnTo>
                <a:lnTo>
                  <a:pt x="73" y="908"/>
                </a:lnTo>
                <a:lnTo>
                  <a:pt x="53" y="901"/>
                </a:lnTo>
                <a:lnTo>
                  <a:pt x="36" y="891"/>
                </a:lnTo>
                <a:lnTo>
                  <a:pt x="21" y="877"/>
                </a:lnTo>
                <a:lnTo>
                  <a:pt x="10" y="860"/>
                </a:lnTo>
                <a:lnTo>
                  <a:pt x="2" y="842"/>
                </a:lnTo>
                <a:lnTo>
                  <a:pt x="0" y="822"/>
                </a:lnTo>
                <a:lnTo>
                  <a:pt x="2" y="802"/>
                </a:lnTo>
                <a:lnTo>
                  <a:pt x="10" y="783"/>
                </a:lnTo>
                <a:lnTo>
                  <a:pt x="21" y="767"/>
                </a:lnTo>
                <a:lnTo>
                  <a:pt x="36" y="753"/>
                </a:lnTo>
                <a:lnTo>
                  <a:pt x="53" y="743"/>
                </a:lnTo>
                <a:lnTo>
                  <a:pt x="73" y="737"/>
                </a:lnTo>
                <a:lnTo>
                  <a:pt x="95" y="734"/>
                </a:lnTo>
                <a:lnTo>
                  <a:pt x="1147" y="734"/>
                </a:lnTo>
                <a:lnTo>
                  <a:pt x="1344" y="411"/>
                </a:lnTo>
                <a:lnTo>
                  <a:pt x="1358" y="394"/>
                </a:lnTo>
                <a:lnTo>
                  <a:pt x="1376" y="381"/>
                </a:lnTo>
                <a:lnTo>
                  <a:pt x="1396" y="371"/>
                </a:lnTo>
                <a:lnTo>
                  <a:pt x="1418" y="367"/>
                </a:lnTo>
                <a:lnTo>
                  <a:pt x="1910" y="323"/>
                </a:lnTo>
                <a:close/>
                <a:moveTo>
                  <a:pt x="2221" y="0"/>
                </a:moveTo>
                <a:lnTo>
                  <a:pt x="2221" y="0"/>
                </a:lnTo>
                <a:lnTo>
                  <a:pt x="2259" y="3"/>
                </a:lnTo>
                <a:lnTo>
                  <a:pt x="2296" y="11"/>
                </a:lnTo>
                <a:lnTo>
                  <a:pt x="2330" y="24"/>
                </a:lnTo>
                <a:lnTo>
                  <a:pt x="2361" y="42"/>
                </a:lnTo>
                <a:lnTo>
                  <a:pt x="2388" y="64"/>
                </a:lnTo>
                <a:lnTo>
                  <a:pt x="2412" y="90"/>
                </a:lnTo>
                <a:lnTo>
                  <a:pt x="2432" y="119"/>
                </a:lnTo>
                <a:lnTo>
                  <a:pt x="2446" y="150"/>
                </a:lnTo>
                <a:lnTo>
                  <a:pt x="2456" y="184"/>
                </a:lnTo>
                <a:lnTo>
                  <a:pt x="2458" y="219"/>
                </a:lnTo>
                <a:lnTo>
                  <a:pt x="2456" y="255"/>
                </a:lnTo>
                <a:lnTo>
                  <a:pt x="2446" y="290"/>
                </a:lnTo>
                <a:lnTo>
                  <a:pt x="2432" y="321"/>
                </a:lnTo>
                <a:lnTo>
                  <a:pt x="2412" y="350"/>
                </a:lnTo>
                <a:lnTo>
                  <a:pt x="2388" y="375"/>
                </a:lnTo>
                <a:lnTo>
                  <a:pt x="2361" y="397"/>
                </a:lnTo>
                <a:lnTo>
                  <a:pt x="2330" y="415"/>
                </a:lnTo>
                <a:lnTo>
                  <a:pt x="2296" y="429"/>
                </a:lnTo>
                <a:lnTo>
                  <a:pt x="2259" y="437"/>
                </a:lnTo>
                <a:lnTo>
                  <a:pt x="2221" y="440"/>
                </a:lnTo>
                <a:lnTo>
                  <a:pt x="2182" y="437"/>
                </a:lnTo>
                <a:lnTo>
                  <a:pt x="2146" y="429"/>
                </a:lnTo>
                <a:lnTo>
                  <a:pt x="2111" y="415"/>
                </a:lnTo>
                <a:lnTo>
                  <a:pt x="2079" y="397"/>
                </a:lnTo>
                <a:lnTo>
                  <a:pt x="2052" y="375"/>
                </a:lnTo>
                <a:lnTo>
                  <a:pt x="2028" y="350"/>
                </a:lnTo>
                <a:lnTo>
                  <a:pt x="2009" y="321"/>
                </a:lnTo>
                <a:lnTo>
                  <a:pt x="1995" y="290"/>
                </a:lnTo>
                <a:lnTo>
                  <a:pt x="1986" y="255"/>
                </a:lnTo>
                <a:lnTo>
                  <a:pt x="1983" y="219"/>
                </a:lnTo>
                <a:lnTo>
                  <a:pt x="1986" y="184"/>
                </a:lnTo>
                <a:lnTo>
                  <a:pt x="1995" y="150"/>
                </a:lnTo>
                <a:lnTo>
                  <a:pt x="2009" y="119"/>
                </a:lnTo>
                <a:lnTo>
                  <a:pt x="2028" y="90"/>
                </a:lnTo>
                <a:lnTo>
                  <a:pt x="2052" y="64"/>
                </a:lnTo>
                <a:lnTo>
                  <a:pt x="2079" y="42"/>
                </a:lnTo>
                <a:lnTo>
                  <a:pt x="2111" y="24"/>
                </a:lnTo>
                <a:lnTo>
                  <a:pt x="2146" y="11"/>
                </a:lnTo>
                <a:lnTo>
                  <a:pt x="2182" y="3"/>
                </a:lnTo>
                <a:lnTo>
                  <a:pt x="222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6" name="Freeform 81"/>
          <p:cNvSpPr>
            <a:spLocks noEditPoints="1"/>
          </p:cNvSpPr>
          <p:nvPr/>
        </p:nvSpPr>
        <p:spPr bwMode="auto">
          <a:xfrm>
            <a:off x="3512768" y="5038074"/>
            <a:ext cx="479742" cy="488668"/>
          </a:xfrm>
          <a:custGeom>
            <a:avLst/>
            <a:gdLst>
              <a:gd name="T0" fmla="*/ 2987 w 3008"/>
              <a:gd name="T1" fmla="*/ 1944 h 3076"/>
              <a:gd name="T2" fmla="*/ 2987 w 3008"/>
              <a:gd name="T3" fmla="*/ 2067 h 3076"/>
              <a:gd name="T4" fmla="*/ 2246 w 3008"/>
              <a:gd name="T5" fmla="*/ 2100 h 3076"/>
              <a:gd name="T6" fmla="*/ 2172 w 3008"/>
              <a:gd name="T7" fmla="*/ 2006 h 3076"/>
              <a:gd name="T8" fmla="*/ 2246 w 3008"/>
              <a:gd name="T9" fmla="*/ 1912 h 3076"/>
              <a:gd name="T10" fmla="*/ 737 w 3008"/>
              <a:gd name="T11" fmla="*/ 596 h 3076"/>
              <a:gd name="T12" fmla="*/ 737 w 3008"/>
              <a:gd name="T13" fmla="*/ 715 h 3076"/>
              <a:gd name="T14" fmla="*/ 852 w 3008"/>
              <a:gd name="T15" fmla="*/ 741 h 3076"/>
              <a:gd name="T16" fmla="*/ 902 w 3008"/>
              <a:gd name="T17" fmla="*/ 634 h 3076"/>
              <a:gd name="T18" fmla="*/ 810 w 3008"/>
              <a:gd name="T19" fmla="*/ 560 h 3076"/>
              <a:gd name="T20" fmla="*/ 997 w 3008"/>
              <a:gd name="T21" fmla="*/ 438 h 3076"/>
              <a:gd name="T22" fmla="*/ 1095 w 3008"/>
              <a:gd name="T23" fmla="*/ 656 h 3076"/>
              <a:gd name="T24" fmla="*/ 997 w 3008"/>
              <a:gd name="T25" fmla="*/ 874 h 3076"/>
              <a:gd name="T26" fmla="*/ 769 w 3008"/>
              <a:gd name="T27" fmla="*/ 941 h 3076"/>
              <a:gd name="T28" fmla="*/ 571 w 3008"/>
              <a:gd name="T29" fmla="*/ 813 h 3076"/>
              <a:gd name="T30" fmla="*/ 538 w 3008"/>
              <a:gd name="T31" fmla="*/ 573 h 3076"/>
              <a:gd name="T32" fmla="*/ 691 w 3008"/>
              <a:gd name="T33" fmla="*/ 394 h 3076"/>
              <a:gd name="T34" fmla="*/ 706 w 3008"/>
              <a:gd name="T35" fmla="*/ 205 h 3076"/>
              <a:gd name="T36" fmla="*/ 455 w 3008"/>
              <a:gd name="T37" fmla="*/ 366 h 3076"/>
              <a:gd name="T38" fmla="*/ 354 w 3008"/>
              <a:gd name="T39" fmla="*/ 656 h 3076"/>
              <a:gd name="T40" fmla="*/ 455 w 3008"/>
              <a:gd name="T41" fmla="*/ 944 h 3076"/>
              <a:gd name="T42" fmla="*/ 706 w 3008"/>
              <a:gd name="T43" fmla="*/ 1106 h 3076"/>
              <a:gd name="T44" fmla="*/ 1011 w 3008"/>
              <a:gd name="T45" fmla="*/ 1071 h 3076"/>
              <a:gd name="T46" fmla="*/ 1221 w 3008"/>
              <a:gd name="T47" fmla="*/ 859 h 3076"/>
              <a:gd name="T48" fmla="*/ 1255 w 3008"/>
              <a:gd name="T49" fmla="*/ 550 h 3076"/>
              <a:gd name="T50" fmla="*/ 1096 w 3008"/>
              <a:gd name="T51" fmla="*/ 295 h 3076"/>
              <a:gd name="T52" fmla="*/ 810 w 3008"/>
              <a:gd name="T53" fmla="*/ 193 h 3076"/>
              <a:gd name="T54" fmla="*/ 1049 w 3008"/>
              <a:gd name="T55" fmla="*/ 45 h 3076"/>
              <a:gd name="T56" fmla="*/ 1326 w 3008"/>
              <a:gd name="T57" fmla="*/ 259 h 3076"/>
              <a:gd name="T58" fmla="*/ 1455 w 3008"/>
              <a:gd name="T59" fmla="*/ 592 h 3076"/>
              <a:gd name="T60" fmla="*/ 1384 w 3008"/>
              <a:gd name="T61" fmla="*/ 959 h 3076"/>
              <a:gd name="T62" fmla="*/ 1137 w 3008"/>
              <a:gd name="T63" fmla="*/ 1220 h 3076"/>
              <a:gd name="T64" fmla="*/ 1199 w 3008"/>
              <a:gd name="T65" fmla="*/ 1908 h 3076"/>
              <a:gd name="T66" fmla="*/ 2051 w 3008"/>
              <a:gd name="T67" fmla="*/ 1963 h 3076"/>
              <a:gd name="T68" fmla="*/ 2025 w 3008"/>
              <a:gd name="T69" fmla="*/ 2081 h 3076"/>
              <a:gd name="T70" fmla="*/ 1148 w 3008"/>
              <a:gd name="T71" fmla="*/ 2096 h 3076"/>
              <a:gd name="T72" fmla="*/ 2971 w 3008"/>
              <a:gd name="T73" fmla="*/ 2237 h 3076"/>
              <a:gd name="T74" fmla="*/ 3005 w 3008"/>
              <a:gd name="T75" fmla="*/ 3001 h 3076"/>
              <a:gd name="T76" fmla="*/ 2912 w 3008"/>
              <a:gd name="T77" fmla="*/ 3076 h 3076"/>
              <a:gd name="T78" fmla="*/ 2818 w 3008"/>
              <a:gd name="T79" fmla="*/ 3001 h 3076"/>
              <a:gd name="T80" fmla="*/ 896 w 3008"/>
              <a:gd name="T81" fmla="*/ 3021 h 3076"/>
              <a:gd name="T82" fmla="*/ 788 w 3008"/>
              <a:gd name="T83" fmla="*/ 3073 h 3076"/>
              <a:gd name="T84" fmla="*/ 714 w 3008"/>
              <a:gd name="T85" fmla="*/ 2978 h 3076"/>
              <a:gd name="T86" fmla="*/ 21 w 3008"/>
              <a:gd name="T87" fmla="*/ 2373 h 3076"/>
              <a:gd name="T88" fmla="*/ 21 w 3008"/>
              <a:gd name="T89" fmla="*/ 2251 h 3076"/>
              <a:gd name="T90" fmla="*/ 714 w 3008"/>
              <a:gd name="T91" fmla="*/ 1927 h 3076"/>
              <a:gd name="T92" fmla="*/ 0 w 3008"/>
              <a:gd name="T93" fmla="*/ 1589 h 3076"/>
              <a:gd name="T94" fmla="*/ 67 w 3008"/>
              <a:gd name="T95" fmla="*/ 1489 h 3076"/>
              <a:gd name="T96" fmla="*/ 653 w 3008"/>
              <a:gd name="T97" fmla="*/ 1289 h 3076"/>
              <a:gd name="T98" fmla="*/ 342 w 3008"/>
              <a:gd name="T99" fmla="*/ 1107 h 3076"/>
              <a:gd name="T100" fmla="*/ 175 w 3008"/>
              <a:gd name="T101" fmla="*/ 783 h 3076"/>
              <a:gd name="T102" fmla="*/ 209 w 3008"/>
              <a:gd name="T103" fmla="*/ 415 h 3076"/>
              <a:gd name="T104" fmla="*/ 419 w 3008"/>
              <a:gd name="T105" fmla="*/ 133 h 3076"/>
              <a:gd name="T106" fmla="*/ 749 w 3008"/>
              <a:gd name="T107" fmla="*/ 3 h 30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008" h="3076">
                <a:moveTo>
                  <a:pt x="2268" y="1908"/>
                </a:moveTo>
                <a:lnTo>
                  <a:pt x="2912" y="1908"/>
                </a:lnTo>
                <a:lnTo>
                  <a:pt x="2934" y="1912"/>
                </a:lnTo>
                <a:lnTo>
                  <a:pt x="2954" y="1919"/>
                </a:lnTo>
                <a:lnTo>
                  <a:pt x="2971" y="1930"/>
                </a:lnTo>
                <a:lnTo>
                  <a:pt x="2987" y="1944"/>
                </a:lnTo>
                <a:lnTo>
                  <a:pt x="2998" y="1963"/>
                </a:lnTo>
                <a:lnTo>
                  <a:pt x="3005" y="1983"/>
                </a:lnTo>
                <a:lnTo>
                  <a:pt x="3008" y="2006"/>
                </a:lnTo>
                <a:lnTo>
                  <a:pt x="3005" y="2028"/>
                </a:lnTo>
                <a:lnTo>
                  <a:pt x="2998" y="2048"/>
                </a:lnTo>
                <a:lnTo>
                  <a:pt x="2987" y="2067"/>
                </a:lnTo>
                <a:lnTo>
                  <a:pt x="2971" y="2081"/>
                </a:lnTo>
                <a:lnTo>
                  <a:pt x="2954" y="2093"/>
                </a:lnTo>
                <a:lnTo>
                  <a:pt x="2934" y="2100"/>
                </a:lnTo>
                <a:lnTo>
                  <a:pt x="2912" y="2103"/>
                </a:lnTo>
                <a:lnTo>
                  <a:pt x="2268" y="2103"/>
                </a:lnTo>
                <a:lnTo>
                  <a:pt x="2246" y="2100"/>
                </a:lnTo>
                <a:lnTo>
                  <a:pt x="2226" y="2093"/>
                </a:lnTo>
                <a:lnTo>
                  <a:pt x="2208" y="2081"/>
                </a:lnTo>
                <a:lnTo>
                  <a:pt x="2193" y="2067"/>
                </a:lnTo>
                <a:lnTo>
                  <a:pt x="2182" y="2048"/>
                </a:lnTo>
                <a:lnTo>
                  <a:pt x="2175" y="2028"/>
                </a:lnTo>
                <a:lnTo>
                  <a:pt x="2172" y="2006"/>
                </a:lnTo>
                <a:lnTo>
                  <a:pt x="2175" y="1983"/>
                </a:lnTo>
                <a:lnTo>
                  <a:pt x="2182" y="1963"/>
                </a:lnTo>
                <a:lnTo>
                  <a:pt x="2193" y="1944"/>
                </a:lnTo>
                <a:lnTo>
                  <a:pt x="2208" y="1930"/>
                </a:lnTo>
                <a:lnTo>
                  <a:pt x="2226" y="1919"/>
                </a:lnTo>
                <a:lnTo>
                  <a:pt x="2246" y="1912"/>
                </a:lnTo>
                <a:lnTo>
                  <a:pt x="2268" y="1908"/>
                </a:lnTo>
                <a:close/>
                <a:moveTo>
                  <a:pt x="810" y="560"/>
                </a:moveTo>
                <a:lnTo>
                  <a:pt x="789" y="563"/>
                </a:lnTo>
                <a:lnTo>
                  <a:pt x="769" y="570"/>
                </a:lnTo>
                <a:lnTo>
                  <a:pt x="752" y="581"/>
                </a:lnTo>
                <a:lnTo>
                  <a:pt x="737" y="596"/>
                </a:lnTo>
                <a:lnTo>
                  <a:pt x="726" y="614"/>
                </a:lnTo>
                <a:lnTo>
                  <a:pt x="719" y="634"/>
                </a:lnTo>
                <a:lnTo>
                  <a:pt x="716" y="656"/>
                </a:lnTo>
                <a:lnTo>
                  <a:pt x="719" y="677"/>
                </a:lnTo>
                <a:lnTo>
                  <a:pt x="726" y="697"/>
                </a:lnTo>
                <a:lnTo>
                  <a:pt x="737" y="715"/>
                </a:lnTo>
                <a:lnTo>
                  <a:pt x="752" y="730"/>
                </a:lnTo>
                <a:lnTo>
                  <a:pt x="769" y="741"/>
                </a:lnTo>
                <a:lnTo>
                  <a:pt x="789" y="748"/>
                </a:lnTo>
                <a:lnTo>
                  <a:pt x="810" y="750"/>
                </a:lnTo>
                <a:lnTo>
                  <a:pt x="832" y="748"/>
                </a:lnTo>
                <a:lnTo>
                  <a:pt x="852" y="741"/>
                </a:lnTo>
                <a:lnTo>
                  <a:pt x="869" y="730"/>
                </a:lnTo>
                <a:lnTo>
                  <a:pt x="883" y="715"/>
                </a:lnTo>
                <a:lnTo>
                  <a:pt x="895" y="697"/>
                </a:lnTo>
                <a:lnTo>
                  <a:pt x="902" y="677"/>
                </a:lnTo>
                <a:lnTo>
                  <a:pt x="904" y="656"/>
                </a:lnTo>
                <a:lnTo>
                  <a:pt x="902" y="634"/>
                </a:lnTo>
                <a:lnTo>
                  <a:pt x="895" y="614"/>
                </a:lnTo>
                <a:lnTo>
                  <a:pt x="883" y="596"/>
                </a:lnTo>
                <a:lnTo>
                  <a:pt x="869" y="581"/>
                </a:lnTo>
                <a:lnTo>
                  <a:pt x="852" y="570"/>
                </a:lnTo>
                <a:lnTo>
                  <a:pt x="832" y="563"/>
                </a:lnTo>
                <a:lnTo>
                  <a:pt x="810" y="560"/>
                </a:lnTo>
                <a:close/>
                <a:moveTo>
                  <a:pt x="810" y="367"/>
                </a:moveTo>
                <a:lnTo>
                  <a:pt x="853" y="371"/>
                </a:lnTo>
                <a:lnTo>
                  <a:pt x="892" y="380"/>
                </a:lnTo>
                <a:lnTo>
                  <a:pt x="931" y="394"/>
                </a:lnTo>
                <a:lnTo>
                  <a:pt x="965" y="414"/>
                </a:lnTo>
                <a:lnTo>
                  <a:pt x="997" y="438"/>
                </a:lnTo>
                <a:lnTo>
                  <a:pt x="1025" y="467"/>
                </a:lnTo>
                <a:lnTo>
                  <a:pt x="1050" y="499"/>
                </a:lnTo>
                <a:lnTo>
                  <a:pt x="1069" y="534"/>
                </a:lnTo>
                <a:lnTo>
                  <a:pt x="1083" y="573"/>
                </a:lnTo>
                <a:lnTo>
                  <a:pt x="1092" y="613"/>
                </a:lnTo>
                <a:lnTo>
                  <a:pt x="1095" y="656"/>
                </a:lnTo>
                <a:lnTo>
                  <a:pt x="1092" y="698"/>
                </a:lnTo>
                <a:lnTo>
                  <a:pt x="1083" y="739"/>
                </a:lnTo>
                <a:lnTo>
                  <a:pt x="1069" y="777"/>
                </a:lnTo>
                <a:lnTo>
                  <a:pt x="1050" y="813"/>
                </a:lnTo>
                <a:lnTo>
                  <a:pt x="1025" y="845"/>
                </a:lnTo>
                <a:lnTo>
                  <a:pt x="997" y="874"/>
                </a:lnTo>
                <a:lnTo>
                  <a:pt x="965" y="898"/>
                </a:lnTo>
                <a:lnTo>
                  <a:pt x="931" y="918"/>
                </a:lnTo>
                <a:lnTo>
                  <a:pt x="892" y="932"/>
                </a:lnTo>
                <a:lnTo>
                  <a:pt x="853" y="941"/>
                </a:lnTo>
                <a:lnTo>
                  <a:pt x="810" y="944"/>
                </a:lnTo>
                <a:lnTo>
                  <a:pt x="769" y="941"/>
                </a:lnTo>
                <a:lnTo>
                  <a:pt x="728" y="932"/>
                </a:lnTo>
                <a:lnTo>
                  <a:pt x="691" y="918"/>
                </a:lnTo>
                <a:lnTo>
                  <a:pt x="655" y="898"/>
                </a:lnTo>
                <a:lnTo>
                  <a:pt x="624" y="874"/>
                </a:lnTo>
                <a:lnTo>
                  <a:pt x="596" y="845"/>
                </a:lnTo>
                <a:lnTo>
                  <a:pt x="571" y="813"/>
                </a:lnTo>
                <a:lnTo>
                  <a:pt x="552" y="777"/>
                </a:lnTo>
                <a:lnTo>
                  <a:pt x="538" y="739"/>
                </a:lnTo>
                <a:lnTo>
                  <a:pt x="529" y="698"/>
                </a:lnTo>
                <a:lnTo>
                  <a:pt x="526" y="656"/>
                </a:lnTo>
                <a:lnTo>
                  <a:pt x="529" y="613"/>
                </a:lnTo>
                <a:lnTo>
                  <a:pt x="538" y="573"/>
                </a:lnTo>
                <a:lnTo>
                  <a:pt x="552" y="534"/>
                </a:lnTo>
                <a:lnTo>
                  <a:pt x="571" y="499"/>
                </a:lnTo>
                <a:lnTo>
                  <a:pt x="596" y="467"/>
                </a:lnTo>
                <a:lnTo>
                  <a:pt x="624" y="438"/>
                </a:lnTo>
                <a:lnTo>
                  <a:pt x="655" y="414"/>
                </a:lnTo>
                <a:lnTo>
                  <a:pt x="691" y="394"/>
                </a:lnTo>
                <a:lnTo>
                  <a:pt x="728" y="380"/>
                </a:lnTo>
                <a:lnTo>
                  <a:pt x="769" y="371"/>
                </a:lnTo>
                <a:lnTo>
                  <a:pt x="810" y="367"/>
                </a:lnTo>
                <a:close/>
                <a:moveTo>
                  <a:pt x="810" y="193"/>
                </a:moveTo>
                <a:lnTo>
                  <a:pt x="757" y="196"/>
                </a:lnTo>
                <a:lnTo>
                  <a:pt x="706" y="205"/>
                </a:lnTo>
                <a:lnTo>
                  <a:pt x="656" y="221"/>
                </a:lnTo>
                <a:lnTo>
                  <a:pt x="610" y="240"/>
                </a:lnTo>
                <a:lnTo>
                  <a:pt x="566" y="266"/>
                </a:lnTo>
                <a:lnTo>
                  <a:pt x="525" y="295"/>
                </a:lnTo>
                <a:lnTo>
                  <a:pt x="488" y="328"/>
                </a:lnTo>
                <a:lnTo>
                  <a:pt x="455" y="366"/>
                </a:lnTo>
                <a:lnTo>
                  <a:pt x="425" y="409"/>
                </a:lnTo>
                <a:lnTo>
                  <a:pt x="400" y="453"/>
                </a:lnTo>
                <a:lnTo>
                  <a:pt x="381" y="500"/>
                </a:lnTo>
                <a:lnTo>
                  <a:pt x="366" y="550"/>
                </a:lnTo>
                <a:lnTo>
                  <a:pt x="358" y="602"/>
                </a:lnTo>
                <a:lnTo>
                  <a:pt x="354" y="656"/>
                </a:lnTo>
                <a:lnTo>
                  <a:pt x="358" y="709"/>
                </a:lnTo>
                <a:lnTo>
                  <a:pt x="366" y="762"/>
                </a:lnTo>
                <a:lnTo>
                  <a:pt x="381" y="812"/>
                </a:lnTo>
                <a:lnTo>
                  <a:pt x="400" y="859"/>
                </a:lnTo>
                <a:lnTo>
                  <a:pt x="425" y="903"/>
                </a:lnTo>
                <a:lnTo>
                  <a:pt x="455" y="944"/>
                </a:lnTo>
                <a:lnTo>
                  <a:pt x="488" y="982"/>
                </a:lnTo>
                <a:lnTo>
                  <a:pt x="525" y="1016"/>
                </a:lnTo>
                <a:lnTo>
                  <a:pt x="566" y="1046"/>
                </a:lnTo>
                <a:lnTo>
                  <a:pt x="610" y="1071"/>
                </a:lnTo>
                <a:lnTo>
                  <a:pt x="656" y="1091"/>
                </a:lnTo>
                <a:lnTo>
                  <a:pt x="706" y="1106"/>
                </a:lnTo>
                <a:lnTo>
                  <a:pt x="757" y="1115"/>
                </a:lnTo>
                <a:lnTo>
                  <a:pt x="810" y="1118"/>
                </a:lnTo>
                <a:lnTo>
                  <a:pt x="864" y="1115"/>
                </a:lnTo>
                <a:lnTo>
                  <a:pt x="915" y="1106"/>
                </a:lnTo>
                <a:lnTo>
                  <a:pt x="964" y="1091"/>
                </a:lnTo>
                <a:lnTo>
                  <a:pt x="1011" y="1071"/>
                </a:lnTo>
                <a:lnTo>
                  <a:pt x="1055" y="1046"/>
                </a:lnTo>
                <a:lnTo>
                  <a:pt x="1096" y="1016"/>
                </a:lnTo>
                <a:lnTo>
                  <a:pt x="1133" y="982"/>
                </a:lnTo>
                <a:lnTo>
                  <a:pt x="1166" y="944"/>
                </a:lnTo>
                <a:lnTo>
                  <a:pt x="1195" y="903"/>
                </a:lnTo>
                <a:lnTo>
                  <a:pt x="1221" y="859"/>
                </a:lnTo>
                <a:lnTo>
                  <a:pt x="1240" y="812"/>
                </a:lnTo>
                <a:lnTo>
                  <a:pt x="1255" y="762"/>
                </a:lnTo>
                <a:lnTo>
                  <a:pt x="1263" y="709"/>
                </a:lnTo>
                <a:lnTo>
                  <a:pt x="1267" y="656"/>
                </a:lnTo>
                <a:lnTo>
                  <a:pt x="1263" y="602"/>
                </a:lnTo>
                <a:lnTo>
                  <a:pt x="1255" y="550"/>
                </a:lnTo>
                <a:lnTo>
                  <a:pt x="1240" y="500"/>
                </a:lnTo>
                <a:lnTo>
                  <a:pt x="1221" y="453"/>
                </a:lnTo>
                <a:lnTo>
                  <a:pt x="1195" y="409"/>
                </a:lnTo>
                <a:lnTo>
                  <a:pt x="1166" y="366"/>
                </a:lnTo>
                <a:lnTo>
                  <a:pt x="1133" y="328"/>
                </a:lnTo>
                <a:lnTo>
                  <a:pt x="1096" y="295"/>
                </a:lnTo>
                <a:lnTo>
                  <a:pt x="1055" y="266"/>
                </a:lnTo>
                <a:lnTo>
                  <a:pt x="1011" y="240"/>
                </a:lnTo>
                <a:lnTo>
                  <a:pt x="964" y="221"/>
                </a:lnTo>
                <a:lnTo>
                  <a:pt x="915" y="205"/>
                </a:lnTo>
                <a:lnTo>
                  <a:pt x="864" y="196"/>
                </a:lnTo>
                <a:lnTo>
                  <a:pt x="810" y="193"/>
                </a:lnTo>
                <a:close/>
                <a:moveTo>
                  <a:pt x="810" y="0"/>
                </a:moveTo>
                <a:lnTo>
                  <a:pt x="810" y="0"/>
                </a:lnTo>
                <a:lnTo>
                  <a:pt x="872" y="3"/>
                </a:lnTo>
                <a:lnTo>
                  <a:pt x="933" y="11"/>
                </a:lnTo>
                <a:lnTo>
                  <a:pt x="992" y="26"/>
                </a:lnTo>
                <a:lnTo>
                  <a:pt x="1049" y="45"/>
                </a:lnTo>
                <a:lnTo>
                  <a:pt x="1102" y="71"/>
                </a:lnTo>
                <a:lnTo>
                  <a:pt x="1154" y="99"/>
                </a:lnTo>
                <a:lnTo>
                  <a:pt x="1201" y="133"/>
                </a:lnTo>
                <a:lnTo>
                  <a:pt x="1247" y="171"/>
                </a:lnTo>
                <a:lnTo>
                  <a:pt x="1289" y="213"/>
                </a:lnTo>
                <a:lnTo>
                  <a:pt x="1326" y="259"/>
                </a:lnTo>
                <a:lnTo>
                  <a:pt x="1360" y="308"/>
                </a:lnTo>
                <a:lnTo>
                  <a:pt x="1388" y="360"/>
                </a:lnTo>
                <a:lnTo>
                  <a:pt x="1412" y="415"/>
                </a:lnTo>
                <a:lnTo>
                  <a:pt x="1431" y="472"/>
                </a:lnTo>
                <a:lnTo>
                  <a:pt x="1446" y="531"/>
                </a:lnTo>
                <a:lnTo>
                  <a:pt x="1455" y="592"/>
                </a:lnTo>
                <a:lnTo>
                  <a:pt x="1458" y="656"/>
                </a:lnTo>
                <a:lnTo>
                  <a:pt x="1455" y="721"/>
                </a:lnTo>
                <a:lnTo>
                  <a:pt x="1446" y="783"/>
                </a:lnTo>
                <a:lnTo>
                  <a:pt x="1430" y="845"/>
                </a:lnTo>
                <a:lnTo>
                  <a:pt x="1409" y="903"/>
                </a:lnTo>
                <a:lnTo>
                  <a:pt x="1384" y="959"/>
                </a:lnTo>
                <a:lnTo>
                  <a:pt x="1353" y="1012"/>
                </a:lnTo>
                <a:lnTo>
                  <a:pt x="1318" y="1061"/>
                </a:lnTo>
                <a:lnTo>
                  <a:pt x="1278" y="1107"/>
                </a:lnTo>
                <a:lnTo>
                  <a:pt x="1235" y="1149"/>
                </a:lnTo>
                <a:lnTo>
                  <a:pt x="1187" y="1187"/>
                </a:lnTo>
                <a:lnTo>
                  <a:pt x="1137" y="1220"/>
                </a:lnTo>
                <a:lnTo>
                  <a:pt x="1083" y="1248"/>
                </a:lnTo>
                <a:lnTo>
                  <a:pt x="1026" y="1272"/>
                </a:lnTo>
                <a:lnTo>
                  <a:pt x="966" y="1289"/>
                </a:lnTo>
                <a:lnTo>
                  <a:pt x="906" y="1303"/>
                </a:lnTo>
                <a:lnTo>
                  <a:pt x="906" y="1793"/>
                </a:lnTo>
                <a:lnTo>
                  <a:pt x="1199" y="1908"/>
                </a:lnTo>
                <a:lnTo>
                  <a:pt x="1965" y="1908"/>
                </a:lnTo>
                <a:lnTo>
                  <a:pt x="1988" y="1912"/>
                </a:lnTo>
                <a:lnTo>
                  <a:pt x="2007" y="1919"/>
                </a:lnTo>
                <a:lnTo>
                  <a:pt x="2025" y="1930"/>
                </a:lnTo>
                <a:lnTo>
                  <a:pt x="2040" y="1944"/>
                </a:lnTo>
                <a:lnTo>
                  <a:pt x="2051" y="1963"/>
                </a:lnTo>
                <a:lnTo>
                  <a:pt x="2059" y="1983"/>
                </a:lnTo>
                <a:lnTo>
                  <a:pt x="2061" y="2006"/>
                </a:lnTo>
                <a:lnTo>
                  <a:pt x="2059" y="2028"/>
                </a:lnTo>
                <a:lnTo>
                  <a:pt x="2051" y="2048"/>
                </a:lnTo>
                <a:lnTo>
                  <a:pt x="2040" y="2067"/>
                </a:lnTo>
                <a:lnTo>
                  <a:pt x="2025" y="2081"/>
                </a:lnTo>
                <a:lnTo>
                  <a:pt x="2007" y="2093"/>
                </a:lnTo>
                <a:lnTo>
                  <a:pt x="1988" y="2100"/>
                </a:lnTo>
                <a:lnTo>
                  <a:pt x="1965" y="2103"/>
                </a:lnTo>
                <a:lnTo>
                  <a:pt x="1181" y="2103"/>
                </a:lnTo>
                <a:lnTo>
                  <a:pt x="1164" y="2100"/>
                </a:lnTo>
                <a:lnTo>
                  <a:pt x="1148" y="2096"/>
                </a:lnTo>
                <a:lnTo>
                  <a:pt x="906" y="2002"/>
                </a:lnTo>
                <a:lnTo>
                  <a:pt x="906" y="2215"/>
                </a:lnTo>
                <a:lnTo>
                  <a:pt x="2912" y="2215"/>
                </a:lnTo>
                <a:lnTo>
                  <a:pt x="2934" y="2217"/>
                </a:lnTo>
                <a:lnTo>
                  <a:pt x="2954" y="2226"/>
                </a:lnTo>
                <a:lnTo>
                  <a:pt x="2971" y="2237"/>
                </a:lnTo>
                <a:lnTo>
                  <a:pt x="2987" y="2251"/>
                </a:lnTo>
                <a:lnTo>
                  <a:pt x="2998" y="2270"/>
                </a:lnTo>
                <a:lnTo>
                  <a:pt x="3005" y="2290"/>
                </a:lnTo>
                <a:lnTo>
                  <a:pt x="3008" y="2312"/>
                </a:lnTo>
                <a:lnTo>
                  <a:pt x="3008" y="2978"/>
                </a:lnTo>
                <a:lnTo>
                  <a:pt x="3005" y="3001"/>
                </a:lnTo>
                <a:lnTo>
                  <a:pt x="2998" y="3021"/>
                </a:lnTo>
                <a:lnTo>
                  <a:pt x="2987" y="3039"/>
                </a:lnTo>
                <a:lnTo>
                  <a:pt x="2971" y="3054"/>
                </a:lnTo>
                <a:lnTo>
                  <a:pt x="2954" y="3066"/>
                </a:lnTo>
                <a:lnTo>
                  <a:pt x="2934" y="3073"/>
                </a:lnTo>
                <a:lnTo>
                  <a:pt x="2912" y="3076"/>
                </a:lnTo>
                <a:lnTo>
                  <a:pt x="2889" y="3073"/>
                </a:lnTo>
                <a:lnTo>
                  <a:pt x="2870" y="3066"/>
                </a:lnTo>
                <a:lnTo>
                  <a:pt x="2852" y="3054"/>
                </a:lnTo>
                <a:lnTo>
                  <a:pt x="2837" y="3039"/>
                </a:lnTo>
                <a:lnTo>
                  <a:pt x="2825" y="3021"/>
                </a:lnTo>
                <a:lnTo>
                  <a:pt x="2818" y="3001"/>
                </a:lnTo>
                <a:lnTo>
                  <a:pt x="2816" y="2978"/>
                </a:lnTo>
                <a:lnTo>
                  <a:pt x="2816" y="2408"/>
                </a:lnTo>
                <a:lnTo>
                  <a:pt x="906" y="2408"/>
                </a:lnTo>
                <a:lnTo>
                  <a:pt x="906" y="2978"/>
                </a:lnTo>
                <a:lnTo>
                  <a:pt x="904" y="3001"/>
                </a:lnTo>
                <a:lnTo>
                  <a:pt x="896" y="3021"/>
                </a:lnTo>
                <a:lnTo>
                  <a:pt x="884" y="3039"/>
                </a:lnTo>
                <a:lnTo>
                  <a:pt x="870" y="3054"/>
                </a:lnTo>
                <a:lnTo>
                  <a:pt x="852" y="3066"/>
                </a:lnTo>
                <a:lnTo>
                  <a:pt x="833" y="3073"/>
                </a:lnTo>
                <a:lnTo>
                  <a:pt x="810" y="3076"/>
                </a:lnTo>
                <a:lnTo>
                  <a:pt x="788" y="3073"/>
                </a:lnTo>
                <a:lnTo>
                  <a:pt x="768" y="3066"/>
                </a:lnTo>
                <a:lnTo>
                  <a:pt x="751" y="3054"/>
                </a:lnTo>
                <a:lnTo>
                  <a:pt x="735" y="3039"/>
                </a:lnTo>
                <a:lnTo>
                  <a:pt x="724" y="3021"/>
                </a:lnTo>
                <a:lnTo>
                  <a:pt x="717" y="3001"/>
                </a:lnTo>
                <a:lnTo>
                  <a:pt x="714" y="2978"/>
                </a:lnTo>
                <a:lnTo>
                  <a:pt x="714" y="2408"/>
                </a:lnTo>
                <a:lnTo>
                  <a:pt x="96" y="2408"/>
                </a:lnTo>
                <a:lnTo>
                  <a:pt x="74" y="2406"/>
                </a:lnTo>
                <a:lnTo>
                  <a:pt x="54" y="2399"/>
                </a:lnTo>
                <a:lnTo>
                  <a:pt x="36" y="2388"/>
                </a:lnTo>
                <a:lnTo>
                  <a:pt x="21" y="2373"/>
                </a:lnTo>
                <a:lnTo>
                  <a:pt x="10" y="2354"/>
                </a:lnTo>
                <a:lnTo>
                  <a:pt x="3" y="2335"/>
                </a:lnTo>
                <a:lnTo>
                  <a:pt x="0" y="2312"/>
                </a:lnTo>
                <a:lnTo>
                  <a:pt x="3" y="2289"/>
                </a:lnTo>
                <a:lnTo>
                  <a:pt x="10" y="2269"/>
                </a:lnTo>
                <a:lnTo>
                  <a:pt x="21" y="2251"/>
                </a:lnTo>
                <a:lnTo>
                  <a:pt x="36" y="2237"/>
                </a:lnTo>
                <a:lnTo>
                  <a:pt x="54" y="2225"/>
                </a:lnTo>
                <a:lnTo>
                  <a:pt x="74" y="2217"/>
                </a:lnTo>
                <a:lnTo>
                  <a:pt x="96" y="2215"/>
                </a:lnTo>
                <a:lnTo>
                  <a:pt x="714" y="2215"/>
                </a:lnTo>
                <a:lnTo>
                  <a:pt x="714" y="1927"/>
                </a:lnTo>
                <a:lnTo>
                  <a:pt x="61" y="1671"/>
                </a:lnTo>
                <a:lnTo>
                  <a:pt x="42" y="1660"/>
                </a:lnTo>
                <a:lnTo>
                  <a:pt x="25" y="1647"/>
                </a:lnTo>
                <a:lnTo>
                  <a:pt x="13" y="1629"/>
                </a:lnTo>
                <a:lnTo>
                  <a:pt x="5" y="1610"/>
                </a:lnTo>
                <a:lnTo>
                  <a:pt x="0" y="1589"/>
                </a:lnTo>
                <a:lnTo>
                  <a:pt x="1" y="1568"/>
                </a:lnTo>
                <a:lnTo>
                  <a:pt x="6" y="1546"/>
                </a:lnTo>
                <a:lnTo>
                  <a:pt x="16" y="1527"/>
                </a:lnTo>
                <a:lnTo>
                  <a:pt x="30" y="1510"/>
                </a:lnTo>
                <a:lnTo>
                  <a:pt x="48" y="1497"/>
                </a:lnTo>
                <a:lnTo>
                  <a:pt x="67" y="1489"/>
                </a:lnTo>
                <a:lnTo>
                  <a:pt x="87" y="1484"/>
                </a:lnTo>
                <a:lnTo>
                  <a:pt x="108" y="1484"/>
                </a:lnTo>
                <a:lnTo>
                  <a:pt x="130" y="1490"/>
                </a:lnTo>
                <a:lnTo>
                  <a:pt x="714" y="1720"/>
                </a:lnTo>
                <a:lnTo>
                  <a:pt x="714" y="1303"/>
                </a:lnTo>
                <a:lnTo>
                  <a:pt x="653" y="1289"/>
                </a:lnTo>
                <a:lnTo>
                  <a:pt x="595" y="1272"/>
                </a:lnTo>
                <a:lnTo>
                  <a:pt x="538" y="1248"/>
                </a:lnTo>
                <a:lnTo>
                  <a:pt x="484" y="1220"/>
                </a:lnTo>
                <a:lnTo>
                  <a:pt x="434" y="1187"/>
                </a:lnTo>
                <a:lnTo>
                  <a:pt x="386" y="1149"/>
                </a:lnTo>
                <a:lnTo>
                  <a:pt x="342" y="1107"/>
                </a:lnTo>
                <a:lnTo>
                  <a:pt x="303" y="1060"/>
                </a:lnTo>
                <a:lnTo>
                  <a:pt x="267" y="1011"/>
                </a:lnTo>
                <a:lnTo>
                  <a:pt x="237" y="959"/>
                </a:lnTo>
                <a:lnTo>
                  <a:pt x="211" y="903"/>
                </a:lnTo>
                <a:lnTo>
                  <a:pt x="190" y="845"/>
                </a:lnTo>
                <a:lnTo>
                  <a:pt x="175" y="783"/>
                </a:lnTo>
                <a:lnTo>
                  <a:pt x="166" y="721"/>
                </a:lnTo>
                <a:lnTo>
                  <a:pt x="163" y="656"/>
                </a:lnTo>
                <a:lnTo>
                  <a:pt x="166" y="592"/>
                </a:lnTo>
                <a:lnTo>
                  <a:pt x="174" y="531"/>
                </a:lnTo>
                <a:lnTo>
                  <a:pt x="188" y="472"/>
                </a:lnTo>
                <a:lnTo>
                  <a:pt x="209" y="415"/>
                </a:lnTo>
                <a:lnTo>
                  <a:pt x="233" y="360"/>
                </a:lnTo>
                <a:lnTo>
                  <a:pt x="261" y="308"/>
                </a:lnTo>
                <a:lnTo>
                  <a:pt x="295" y="259"/>
                </a:lnTo>
                <a:lnTo>
                  <a:pt x="332" y="213"/>
                </a:lnTo>
                <a:lnTo>
                  <a:pt x="374" y="171"/>
                </a:lnTo>
                <a:lnTo>
                  <a:pt x="419" y="133"/>
                </a:lnTo>
                <a:lnTo>
                  <a:pt x="467" y="99"/>
                </a:lnTo>
                <a:lnTo>
                  <a:pt x="519" y="71"/>
                </a:lnTo>
                <a:lnTo>
                  <a:pt x="572" y="45"/>
                </a:lnTo>
                <a:lnTo>
                  <a:pt x="629" y="26"/>
                </a:lnTo>
                <a:lnTo>
                  <a:pt x="688" y="11"/>
                </a:lnTo>
                <a:lnTo>
                  <a:pt x="749" y="3"/>
                </a:lnTo>
                <a:lnTo>
                  <a:pt x="81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7" name="Freeform 86"/>
          <p:cNvSpPr>
            <a:spLocks noEditPoints="1"/>
          </p:cNvSpPr>
          <p:nvPr/>
        </p:nvSpPr>
        <p:spPr bwMode="auto">
          <a:xfrm>
            <a:off x="4380206" y="5059143"/>
            <a:ext cx="615854" cy="430652"/>
          </a:xfrm>
          <a:custGeom>
            <a:avLst/>
            <a:gdLst>
              <a:gd name="T0" fmla="*/ 829 w 3311"/>
              <a:gd name="T1" fmla="*/ 607 h 2324"/>
              <a:gd name="T2" fmla="*/ 868 w 3311"/>
              <a:gd name="T3" fmla="*/ 651 h 2324"/>
              <a:gd name="T4" fmla="*/ 871 w 3311"/>
              <a:gd name="T5" fmla="*/ 711 h 2324"/>
              <a:gd name="T6" fmla="*/ 2878 w 3311"/>
              <a:gd name="T7" fmla="*/ 1779 h 2324"/>
              <a:gd name="T8" fmla="*/ 2912 w 3311"/>
              <a:gd name="T9" fmla="*/ 1820 h 2324"/>
              <a:gd name="T10" fmla="*/ 2916 w 3311"/>
              <a:gd name="T11" fmla="*/ 1874 h 2324"/>
              <a:gd name="T12" fmla="*/ 2719 w 3311"/>
              <a:gd name="T13" fmla="*/ 2290 h 2324"/>
              <a:gd name="T14" fmla="*/ 2669 w 3311"/>
              <a:gd name="T15" fmla="*/ 2322 h 2324"/>
              <a:gd name="T16" fmla="*/ 2610 w 3311"/>
              <a:gd name="T17" fmla="*/ 2316 h 2324"/>
              <a:gd name="T18" fmla="*/ 2568 w 3311"/>
              <a:gd name="T19" fmla="*/ 2274 h 2324"/>
              <a:gd name="T20" fmla="*/ 2560 w 3311"/>
              <a:gd name="T21" fmla="*/ 2216 h 2324"/>
              <a:gd name="T22" fmla="*/ 756 w 3311"/>
              <a:gd name="T23" fmla="*/ 1103 h 2324"/>
              <a:gd name="T24" fmla="*/ 403 w 3311"/>
              <a:gd name="T25" fmla="*/ 2271 h 2324"/>
              <a:gd name="T26" fmla="*/ 355 w 3311"/>
              <a:gd name="T27" fmla="*/ 2300 h 2324"/>
              <a:gd name="T28" fmla="*/ 310 w 3311"/>
              <a:gd name="T29" fmla="*/ 2298 h 2324"/>
              <a:gd name="T30" fmla="*/ 262 w 3311"/>
              <a:gd name="T31" fmla="*/ 2263 h 2324"/>
              <a:gd name="T32" fmla="*/ 246 w 3311"/>
              <a:gd name="T33" fmla="*/ 2207 h 2324"/>
              <a:gd name="T34" fmla="*/ 707 w 3311"/>
              <a:gd name="T35" fmla="*/ 640 h 2324"/>
              <a:gd name="T36" fmla="*/ 751 w 3311"/>
              <a:gd name="T37" fmla="*/ 602 h 2324"/>
              <a:gd name="T38" fmla="*/ 888 w 3311"/>
              <a:gd name="T39" fmla="*/ 214 h 2324"/>
              <a:gd name="T40" fmla="*/ 948 w 3311"/>
              <a:gd name="T41" fmla="*/ 230 h 2324"/>
              <a:gd name="T42" fmla="*/ 2456 w 3311"/>
              <a:gd name="T43" fmla="*/ 663 h 2324"/>
              <a:gd name="T44" fmla="*/ 2508 w 3311"/>
              <a:gd name="T45" fmla="*/ 672 h 2324"/>
              <a:gd name="T46" fmla="*/ 3151 w 3311"/>
              <a:gd name="T47" fmla="*/ 538 h 2324"/>
              <a:gd name="T48" fmla="*/ 3203 w 3311"/>
              <a:gd name="T49" fmla="*/ 508 h 2324"/>
              <a:gd name="T50" fmla="*/ 3261 w 3311"/>
              <a:gd name="T51" fmla="*/ 515 h 2324"/>
              <a:gd name="T52" fmla="*/ 3303 w 3311"/>
              <a:gd name="T53" fmla="*/ 558 h 2324"/>
              <a:gd name="T54" fmla="*/ 3308 w 3311"/>
              <a:gd name="T55" fmla="*/ 616 h 2324"/>
              <a:gd name="T56" fmla="*/ 2921 w 3311"/>
              <a:gd name="T57" fmla="*/ 1101 h 2324"/>
              <a:gd name="T58" fmla="*/ 2870 w 3311"/>
              <a:gd name="T59" fmla="*/ 1132 h 2324"/>
              <a:gd name="T60" fmla="*/ 2813 w 3311"/>
              <a:gd name="T61" fmla="*/ 1126 h 2324"/>
              <a:gd name="T62" fmla="*/ 1449 w 3311"/>
              <a:gd name="T63" fmla="*/ 999 h 2324"/>
              <a:gd name="T64" fmla="*/ 1397 w 3311"/>
              <a:gd name="T65" fmla="*/ 991 h 2324"/>
              <a:gd name="T66" fmla="*/ 881 w 3311"/>
              <a:gd name="T67" fmla="*/ 421 h 2324"/>
              <a:gd name="T68" fmla="*/ 99 w 3311"/>
              <a:gd name="T69" fmla="*/ 909 h 2324"/>
              <a:gd name="T70" fmla="*/ 42 w 3311"/>
              <a:gd name="T71" fmla="*/ 896 h 2324"/>
              <a:gd name="T72" fmla="*/ 4 w 3311"/>
              <a:gd name="T73" fmla="*/ 849 h 2324"/>
              <a:gd name="T74" fmla="*/ 4 w 3311"/>
              <a:gd name="T75" fmla="*/ 791 h 2324"/>
              <a:gd name="T76" fmla="*/ 40 w 3311"/>
              <a:gd name="T77" fmla="*/ 744 h 2324"/>
              <a:gd name="T78" fmla="*/ 888 w 3311"/>
              <a:gd name="T79" fmla="*/ 214 h 2324"/>
              <a:gd name="T80" fmla="*/ 2912 w 3311"/>
              <a:gd name="T81" fmla="*/ 11 h 2324"/>
              <a:gd name="T82" fmla="*/ 3020 w 3311"/>
              <a:gd name="T83" fmla="*/ 65 h 2324"/>
              <a:gd name="T84" fmla="*/ 3099 w 3311"/>
              <a:gd name="T85" fmla="*/ 156 h 2324"/>
              <a:gd name="T86" fmla="*/ 3139 w 3311"/>
              <a:gd name="T87" fmla="*/ 272 h 2324"/>
              <a:gd name="T88" fmla="*/ 3131 w 3311"/>
              <a:gd name="T89" fmla="*/ 399 h 2324"/>
              <a:gd name="T90" fmla="*/ 3077 w 3311"/>
              <a:gd name="T91" fmla="*/ 507 h 2324"/>
              <a:gd name="T92" fmla="*/ 2987 w 3311"/>
              <a:gd name="T93" fmla="*/ 586 h 2324"/>
              <a:gd name="T94" fmla="*/ 2870 w 3311"/>
              <a:gd name="T95" fmla="*/ 626 h 2324"/>
              <a:gd name="T96" fmla="*/ 2744 w 3311"/>
              <a:gd name="T97" fmla="*/ 618 h 2324"/>
              <a:gd name="T98" fmla="*/ 2636 w 3311"/>
              <a:gd name="T99" fmla="*/ 564 h 2324"/>
              <a:gd name="T100" fmla="*/ 2556 w 3311"/>
              <a:gd name="T101" fmla="*/ 474 h 2324"/>
              <a:gd name="T102" fmla="*/ 2517 w 3311"/>
              <a:gd name="T103" fmla="*/ 357 h 2324"/>
              <a:gd name="T104" fmla="*/ 2525 w 3311"/>
              <a:gd name="T105" fmla="*/ 231 h 2324"/>
              <a:gd name="T106" fmla="*/ 2579 w 3311"/>
              <a:gd name="T107" fmla="*/ 123 h 2324"/>
              <a:gd name="T108" fmla="*/ 2669 w 3311"/>
              <a:gd name="T109" fmla="*/ 43 h 2324"/>
              <a:gd name="T110" fmla="*/ 2785 w 3311"/>
              <a:gd name="T111" fmla="*/ 3 h 2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311" h="2324">
                <a:moveTo>
                  <a:pt x="790" y="595"/>
                </a:moveTo>
                <a:lnTo>
                  <a:pt x="810" y="599"/>
                </a:lnTo>
                <a:lnTo>
                  <a:pt x="829" y="607"/>
                </a:lnTo>
                <a:lnTo>
                  <a:pt x="846" y="619"/>
                </a:lnTo>
                <a:lnTo>
                  <a:pt x="859" y="633"/>
                </a:lnTo>
                <a:lnTo>
                  <a:pt x="868" y="651"/>
                </a:lnTo>
                <a:lnTo>
                  <a:pt x="873" y="670"/>
                </a:lnTo>
                <a:lnTo>
                  <a:pt x="875" y="690"/>
                </a:lnTo>
                <a:lnTo>
                  <a:pt x="871" y="711"/>
                </a:lnTo>
                <a:lnTo>
                  <a:pt x="807" y="929"/>
                </a:lnTo>
                <a:lnTo>
                  <a:pt x="2862" y="1769"/>
                </a:lnTo>
                <a:lnTo>
                  <a:pt x="2878" y="1779"/>
                </a:lnTo>
                <a:lnTo>
                  <a:pt x="2892" y="1790"/>
                </a:lnTo>
                <a:lnTo>
                  <a:pt x="2904" y="1804"/>
                </a:lnTo>
                <a:lnTo>
                  <a:pt x="2912" y="1820"/>
                </a:lnTo>
                <a:lnTo>
                  <a:pt x="2917" y="1838"/>
                </a:lnTo>
                <a:lnTo>
                  <a:pt x="2918" y="1856"/>
                </a:lnTo>
                <a:lnTo>
                  <a:pt x="2916" y="1874"/>
                </a:lnTo>
                <a:lnTo>
                  <a:pt x="2910" y="1891"/>
                </a:lnTo>
                <a:lnTo>
                  <a:pt x="2730" y="2273"/>
                </a:lnTo>
                <a:lnTo>
                  <a:pt x="2719" y="2290"/>
                </a:lnTo>
                <a:lnTo>
                  <a:pt x="2704" y="2305"/>
                </a:lnTo>
                <a:lnTo>
                  <a:pt x="2687" y="2315"/>
                </a:lnTo>
                <a:lnTo>
                  <a:pt x="2669" y="2322"/>
                </a:lnTo>
                <a:lnTo>
                  <a:pt x="2649" y="2324"/>
                </a:lnTo>
                <a:lnTo>
                  <a:pt x="2630" y="2322"/>
                </a:lnTo>
                <a:lnTo>
                  <a:pt x="2610" y="2316"/>
                </a:lnTo>
                <a:lnTo>
                  <a:pt x="2592" y="2305"/>
                </a:lnTo>
                <a:lnTo>
                  <a:pt x="2578" y="2291"/>
                </a:lnTo>
                <a:lnTo>
                  <a:pt x="2568" y="2274"/>
                </a:lnTo>
                <a:lnTo>
                  <a:pt x="2561" y="2256"/>
                </a:lnTo>
                <a:lnTo>
                  <a:pt x="2558" y="2236"/>
                </a:lnTo>
                <a:lnTo>
                  <a:pt x="2560" y="2216"/>
                </a:lnTo>
                <a:lnTo>
                  <a:pt x="2567" y="2196"/>
                </a:lnTo>
                <a:lnTo>
                  <a:pt x="2707" y="1900"/>
                </a:lnTo>
                <a:lnTo>
                  <a:pt x="756" y="1103"/>
                </a:lnTo>
                <a:lnTo>
                  <a:pt x="423" y="2237"/>
                </a:lnTo>
                <a:lnTo>
                  <a:pt x="415" y="2256"/>
                </a:lnTo>
                <a:lnTo>
                  <a:pt x="403" y="2271"/>
                </a:lnTo>
                <a:lnTo>
                  <a:pt x="389" y="2284"/>
                </a:lnTo>
                <a:lnTo>
                  <a:pt x="373" y="2294"/>
                </a:lnTo>
                <a:lnTo>
                  <a:pt x="355" y="2300"/>
                </a:lnTo>
                <a:lnTo>
                  <a:pt x="336" y="2302"/>
                </a:lnTo>
                <a:lnTo>
                  <a:pt x="323" y="2301"/>
                </a:lnTo>
                <a:lnTo>
                  <a:pt x="310" y="2298"/>
                </a:lnTo>
                <a:lnTo>
                  <a:pt x="291" y="2290"/>
                </a:lnTo>
                <a:lnTo>
                  <a:pt x="275" y="2278"/>
                </a:lnTo>
                <a:lnTo>
                  <a:pt x="262" y="2263"/>
                </a:lnTo>
                <a:lnTo>
                  <a:pt x="253" y="2246"/>
                </a:lnTo>
                <a:lnTo>
                  <a:pt x="247" y="2227"/>
                </a:lnTo>
                <a:lnTo>
                  <a:pt x="246" y="2207"/>
                </a:lnTo>
                <a:lnTo>
                  <a:pt x="250" y="2187"/>
                </a:lnTo>
                <a:lnTo>
                  <a:pt x="699" y="660"/>
                </a:lnTo>
                <a:lnTo>
                  <a:pt x="707" y="640"/>
                </a:lnTo>
                <a:lnTo>
                  <a:pt x="719" y="624"/>
                </a:lnTo>
                <a:lnTo>
                  <a:pt x="734" y="611"/>
                </a:lnTo>
                <a:lnTo>
                  <a:pt x="751" y="602"/>
                </a:lnTo>
                <a:lnTo>
                  <a:pt x="770" y="596"/>
                </a:lnTo>
                <a:lnTo>
                  <a:pt x="790" y="595"/>
                </a:lnTo>
                <a:close/>
                <a:moveTo>
                  <a:pt x="888" y="214"/>
                </a:moveTo>
                <a:lnTo>
                  <a:pt x="909" y="215"/>
                </a:lnTo>
                <a:lnTo>
                  <a:pt x="929" y="220"/>
                </a:lnTo>
                <a:lnTo>
                  <a:pt x="948" y="230"/>
                </a:lnTo>
                <a:lnTo>
                  <a:pt x="964" y="244"/>
                </a:lnTo>
                <a:lnTo>
                  <a:pt x="1470" y="814"/>
                </a:lnTo>
                <a:lnTo>
                  <a:pt x="2456" y="663"/>
                </a:lnTo>
                <a:lnTo>
                  <a:pt x="2473" y="662"/>
                </a:lnTo>
                <a:lnTo>
                  <a:pt x="2491" y="665"/>
                </a:lnTo>
                <a:lnTo>
                  <a:pt x="2508" y="672"/>
                </a:lnTo>
                <a:lnTo>
                  <a:pt x="2523" y="682"/>
                </a:lnTo>
                <a:lnTo>
                  <a:pt x="2836" y="920"/>
                </a:lnTo>
                <a:lnTo>
                  <a:pt x="3151" y="538"/>
                </a:lnTo>
                <a:lnTo>
                  <a:pt x="3166" y="524"/>
                </a:lnTo>
                <a:lnTo>
                  <a:pt x="3184" y="514"/>
                </a:lnTo>
                <a:lnTo>
                  <a:pt x="3203" y="508"/>
                </a:lnTo>
                <a:lnTo>
                  <a:pt x="3223" y="506"/>
                </a:lnTo>
                <a:lnTo>
                  <a:pt x="3242" y="508"/>
                </a:lnTo>
                <a:lnTo>
                  <a:pt x="3261" y="515"/>
                </a:lnTo>
                <a:lnTo>
                  <a:pt x="3278" y="526"/>
                </a:lnTo>
                <a:lnTo>
                  <a:pt x="3293" y="541"/>
                </a:lnTo>
                <a:lnTo>
                  <a:pt x="3303" y="558"/>
                </a:lnTo>
                <a:lnTo>
                  <a:pt x="3309" y="577"/>
                </a:lnTo>
                <a:lnTo>
                  <a:pt x="3311" y="597"/>
                </a:lnTo>
                <a:lnTo>
                  <a:pt x="3308" y="616"/>
                </a:lnTo>
                <a:lnTo>
                  <a:pt x="3302" y="635"/>
                </a:lnTo>
                <a:lnTo>
                  <a:pt x="3291" y="652"/>
                </a:lnTo>
                <a:lnTo>
                  <a:pt x="2921" y="1101"/>
                </a:lnTo>
                <a:lnTo>
                  <a:pt x="2906" y="1116"/>
                </a:lnTo>
                <a:lnTo>
                  <a:pt x="2888" y="1126"/>
                </a:lnTo>
                <a:lnTo>
                  <a:pt x="2870" y="1132"/>
                </a:lnTo>
                <a:lnTo>
                  <a:pt x="2850" y="1134"/>
                </a:lnTo>
                <a:lnTo>
                  <a:pt x="2831" y="1132"/>
                </a:lnTo>
                <a:lnTo>
                  <a:pt x="2813" y="1126"/>
                </a:lnTo>
                <a:lnTo>
                  <a:pt x="2796" y="1116"/>
                </a:lnTo>
                <a:lnTo>
                  <a:pt x="2445" y="847"/>
                </a:lnTo>
                <a:lnTo>
                  <a:pt x="1449" y="999"/>
                </a:lnTo>
                <a:lnTo>
                  <a:pt x="1431" y="1000"/>
                </a:lnTo>
                <a:lnTo>
                  <a:pt x="1414" y="997"/>
                </a:lnTo>
                <a:lnTo>
                  <a:pt x="1397" y="991"/>
                </a:lnTo>
                <a:lnTo>
                  <a:pt x="1382" y="982"/>
                </a:lnTo>
                <a:lnTo>
                  <a:pt x="1369" y="970"/>
                </a:lnTo>
                <a:lnTo>
                  <a:pt x="881" y="421"/>
                </a:lnTo>
                <a:lnTo>
                  <a:pt x="138" y="895"/>
                </a:lnTo>
                <a:lnTo>
                  <a:pt x="118" y="904"/>
                </a:lnTo>
                <a:lnTo>
                  <a:pt x="99" y="909"/>
                </a:lnTo>
                <a:lnTo>
                  <a:pt x="79" y="909"/>
                </a:lnTo>
                <a:lnTo>
                  <a:pt x="60" y="905"/>
                </a:lnTo>
                <a:lnTo>
                  <a:pt x="42" y="896"/>
                </a:lnTo>
                <a:lnTo>
                  <a:pt x="26" y="884"/>
                </a:lnTo>
                <a:lnTo>
                  <a:pt x="13" y="868"/>
                </a:lnTo>
                <a:lnTo>
                  <a:pt x="4" y="849"/>
                </a:lnTo>
                <a:lnTo>
                  <a:pt x="0" y="830"/>
                </a:lnTo>
                <a:lnTo>
                  <a:pt x="0" y="810"/>
                </a:lnTo>
                <a:lnTo>
                  <a:pt x="4" y="791"/>
                </a:lnTo>
                <a:lnTo>
                  <a:pt x="12" y="773"/>
                </a:lnTo>
                <a:lnTo>
                  <a:pt x="24" y="758"/>
                </a:lnTo>
                <a:lnTo>
                  <a:pt x="40" y="744"/>
                </a:lnTo>
                <a:lnTo>
                  <a:pt x="849" y="228"/>
                </a:lnTo>
                <a:lnTo>
                  <a:pt x="868" y="219"/>
                </a:lnTo>
                <a:lnTo>
                  <a:pt x="888" y="214"/>
                </a:lnTo>
                <a:close/>
                <a:moveTo>
                  <a:pt x="2828" y="0"/>
                </a:moveTo>
                <a:lnTo>
                  <a:pt x="2870" y="3"/>
                </a:lnTo>
                <a:lnTo>
                  <a:pt x="2912" y="11"/>
                </a:lnTo>
                <a:lnTo>
                  <a:pt x="2951" y="25"/>
                </a:lnTo>
                <a:lnTo>
                  <a:pt x="2987" y="43"/>
                </a:lnTo>
                <a:lnTo>
                  <a:pt x="3020" y="65"/>
                </a:lnTo>
                <a:lnTo>
                  <a:pt x="3050" y="92"/>
                </a:lnTo>
                <a:lnTo>
                  <a:pt x="3077" y="123"/>
                </a:lnTo>
                <a:lnTo>
                  <a:pt x="3099" y="156"/>
                </a:lnTo>
                <a:lnTo>
                  <a:pt x="3117" y="192"/>
                </a:lnTo>
                <a:lnTo>
                  <a:pt x="3131" y="231"/>
                </a:lnTo>
                <a:lnTo>
                  <a:pt x="3139" y="272"/>
                </a:lnTo>
                <a:lnTo>
                  <a:pt x="3142" y="314"/>
                </a:lnTo>
                <a:lnTo>
                  <a:pt x="3139" y="357"/>
                </a:lnTo>
                <a:lnTo>
                  <a:pt x="3131" y="399"/>
                </a:lnTo>
                <a:lnTo>
                  <a:pt x="3117" y="438"/>
                </a:lnTo>
                <a:lnTo>
                  <a:pt x="3099" y="474"/>
                </a:lnTo>
                <a:lnTo>
                  <a:pt x="3077" y="507"/>
                </a:lnTo>
                <a:lnTo>
                  <a:pt x="3050" y="537"/>
                </a:lnTo>
                <a:lnTo>
                  <a:pt x="3020" y="564"/>
                </a:lnTo>
                <a:lnTo>
                  <a:pt x="2987" y="586"/>
                </a:lnTo>
                <a:lnTo>
                  <a:pt x="2951" y="604"/>
                </a:lnTo>
                <a:lnTo>
                  <a:pt x="2912" y="618"/>
                </a:lnTo>
                <a:lnTo>
                  <a:pt x="2870" y="626"/>
                </a:lnTo>
                <a:lnTo>
                  <a:pt x="2828" y="629"/>
                </a:lnTo>
                <a:lnTo>
                  <a:pt x="2785" y="626"/>
                </a:lnTo>
                <a:lnTo>
                  <a:pt x="2744" y="618"/>
                </a:lnTo>
                <a:lnTo>
                  <a:pt x="2706" y="604"/>
                </a:lnTo>
                <a:lnTo>
                  <a:pt x="2670" y="586"/>
                </a:lnTo>
                <a:lnTo>
                  <a:pt x="2636" y="564"/>
                </a:lnTo>
                <a:lnTo>
                  <a:pt x="2605" y="537"/>
                </a:lnTo>
                <a:lnTo>
                  <a:pt x="2579" y="507"/>
                </a:lnTo>
                <a:lnTo>
                  <a:pt x="2556" y="474"/>
                </a:lnTo>
                <a:lnTo>
                  <a:pt x="2538" y="438"/>
                </a:lnTo>
                <a:lnTo>
                  <a:pt x="2525" y="399"/>
                </a:lnTo>
                <a:lnTo>
                  <a:pt x="2517" y="357"/>
                </a:lnTo>
                <a:lnTo>
                  <a:pt x="2514" y="314"/>
                </a:lnTo>
                <a:lnTo>
                  <a:pt x="2517" y="272"/>
                </a:lnTo>
                <a:lnTo>
                  <a:pt x="2525" y="231"/>
                </a:lnTo>
                <a:lnTo>
                  <a:pt x="2538" y="192"/>
                </a:lnTo>
                <a:lnTo>
                  <a:pt x="2556" y="156"/>
                </a:lnTo>
                <a:lnTo>
                  <a:pt x="2579" y="123"/>
                </a:lnTo>
                <a:lnTo>
                  <a:pt x="2605" y="92"/>
                </a:lnTo>
                <a:lnTo>
                  <a:pt x="2636" y="65"/>
                </a:lnTo>
                <a:lnTo>
                  <a:pt x="2669" y="43"/>
                </a:lnTo>
                <a:lnTo>
                  <a:pt x="2706" y="25"/>
                </a:lnTo>
                <a:lnTo>
                  <a:pt x="2744" y="11"/>
                </a:lnTo>
                <a:lnTo>
                  <a:pt x="2785" y="3"/>
                </a:lnTo>
                <a:lnTo>
                  <a:pt x="282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8" name="Freeform 91"/>
          <p:cNvSpPr>
            <a:spLocks/>
          </p:cNvSpPr>
          <p:nvPr/>
        </p:nvSpPr>
        <p:spPr bwMode="auto">
          <a:xfrm>
            <a:off x="5405346" y="5040313"/>
            <a:ext cx="436563" cy="477838"/>
          </a:xfrm>
          <a:custGeom>
            <a:avLst/>
            <a:gdLst>
              <a:gd name="T0" fmla="*/ 1715 w 3023"/>
              <a:gd name="T1" fmla="*/ 51 h 3310"/>
              <a:gd name="T2" fmla="*/ 1893 w 3023"/>
              <a:gd name="T3" fmla="*/ 230 h 3310"/>
              <a:gd name="T4" fmla="*/ 1941 w 3023"/>
              <a:gd name="T5" fmla="*/ 483 h 3310"/>
              <a:gd name="T6" fmla="*/ 1851 w 3023"/>
              <a:gd name="T7" fmla="*/ 699 h 3310"/>
              <a:gd name="T8" fmla="*/ 2104 w 3023"/>
              <a:gd name="T9" fmla="*/ 660 h 3310"/>
              <a:gd name="T10" fmla="*/ 2260 w 3023"/>
              <a:gd name="T11" fmla="*/ 620 h 3310"/>
              <a:gd name="T12" fmla="*/ 2391 w 3023"/>
              <a:gd name="T13" fmla="*/ 706 h 3310"/>
              <a:gd name="T14" fmla="*/ 2509 w 3023"/>
              <a:gd name="T15" fmla="*/ 486 h 3310"/>
              <a:gd name="T16" fmla="*/ 2598 w 3023"/>
              <a:gd name="T17" fmla="*/ 431 h 3310"/>
              <a:gd name="T18" fmla="*/ 2688 w 3023"/>
              <a:gd name="T19" fmla="*/ 486 h 3310"/>
              <a:gd name="T20" fmla="*/ 2736 w 3023"/>
              <a:gd name="T21" fmla="*/ 531 h 3310"/>
              <a:gd name="T22" fmla="*/ 2792 w 3023"/>
              <a:gd name="T23" fmla="*/ 441 h 3310"/>
              <a:gd name="T24" fmla="*/ 2898 w 3023"/>
              <a:gd name="T25" fmla="*/ 452 h 3310"/>
              <a:gd name="T26" fmla="*/ 2935 w 3023"/>
              <a:gd name="T27" fmla="*/ 737 h 3310"/>
              <a:gd name="T28" fmla="*/ 3020 w 3023"/>
              <a:gd name="T29" fmla="*/ 811 h 3310"/>
              <a:gd name="T30" fmla="*/ 2981 w 3023"/>
              <a:gd name="T31" fmla="*/ 916 h 3310"/>
              <a:gd name="T32" fmla="*/ 2927 w 3023"/>
              <a:gd name="T33" fmla="*/ 1183 h 3310"/>
              <a:gd name="T34" fmla="*/ 2837 w 3023"/>
              <a:gd name="T35" fmla="*/ 1239 h 3310"/>
              <a:gd name="T36" fmla="*/ 2746 w 3023"/>
              <a:gd name="T37" fmla="*/ 1183 h 3310"/>
              <a:gd name="T38" fmla="*/ 2700 w 3023"/>
              <a:gd name="T39" fmla="*/ 1139 h 3310"/>
              <a:gd name="T40" fmla="*/ 2644 w 3023"/>
              <a:gd name="T41" fmla="*/ 1229 h 3310"/>
              <a:gd name="T42" fmla="*/ 2537 w 3023"/>
              <a:gd name="T43" fmla="*/ 1217 h 3310"/>
              <a:gd name="T44" fmla="*/ 2499 w 3023"/>
              <a:gd name="T45" fmla="*/ 935 h 3310"/>
              <a:gd name="T46" fmla="*/ 2358 w 3023"/>
              <a:gd name="T47" fmla="*/ 1073 h 3310"/>
              <a:gd name="T48" fmla="*/ 2207 w 3023"/>
              <a:gd name="T49" fmla="*/ 1191 h 3310"/>
              <a:gd name="T50" fmla="*/ 2009 w 3023"/>
              <a:gd name="T51" fmla="*/ 1214 h 3310"/>
              <a:gd name="T52" fmla="*/ 1940 w 3023"/>
              <a:gd name="T53" fmla="*/ 3211 h 3310"/>
              <a:gd name="T54" fmla="*/ 1803 w 3023"/>
              <a:gd name="T55" fmla="*/ 3306 h 3310"/>
              <a:gd name="T56" fmla="*/ 1638 w 3023"/>
              <a:gd name="T57" fmla="*/ 3263 h 3310"/>
              <a:gd name="T58" fmla="*/ 1567 w 3023"/>
              <a:gd name="T59" fmla="*/ 3109 h 3310"/>
              <a:gd name="T60" fmla="*/ 1444 w 3023"/>
              <a:gd name="T61" fmla="*/ 3179 h 3310"/>
              <a:gd name="T62" fmla="*/ 1327 w 3023"/>
              <a:gd name="T63" fmla="*/ 3297 h 3310"/>
              <a:gd name="T64" fmla="*/ 1156 w 3023"/>
              <a:gd name="T65" fmla="*/ 3282 h 3310"/>
              <a:gd name="T66" fmla="*/ 1060 w 3023"/>
              <a:gd name="T67" fmla="*/ 3145 h 3310"/>
              <a:gd name="T68" fmla="*/ 932 w 3023"/>
              <a:gd name="T69" fmla="*/ 1214 h 3310"/>
              <a:gd name="T70" fmla="*/ 745 w 3023"/>
              <a:gd name="T71" fmla="*/ 1154 h 3310"/>
              <a:gd name="T72" fmla="*/ 631 w 3023"/>
              <a:gd name="T73" fmla="*/ 1010 h 3310"/>
              <a:gd name="T74" fmla="*/ 522 w 3023"/>
              <a:gd name="T75" fmla="*/ 1162 h 3310"/>
              <a:gd name="T76" fmla="*/ 447 w 3023"/>
              <a:gd name="T77" fmla="*/ 1236 h 3310"/>
              <a:gd name="T78" fmla="*/ 347 w 3023"/>
              <a:gd name="T79" fmla="*/ 1201 h 3310"/>
              <a:gd name="T80" fmla="*/ 287 w 3023"/>
              <a:gd name="T81" fmla="*/ 935 h 3310"/>
              <a:gd name="T82" fmla="*/ 250 w 3023"/>
              <a:gd name="T83" fmla="*/ 1217 h 3310"/>
              <a:gd name="T84" fmla="*/ 143 w 3023"/>
              <a:gd name="T85" fmla="*/ 1229 h 3310"/>
              <a:gd name="T86" fmla="*/ 87 w 3023"/>
              <a:gd name="T87" fmla="*/ 1139 h 3310"/>
              <a:gd name="T88" fmla="*/ 12 w 3023"/>
              <a:gd name="T89" fmla="*/ 881 h 3310"/>
              <a:gd name="T90" fmla="*/ 25 w 3023"/>
              <a:gd name="T91" fmla="*/ 769 h 3310"/>
              <a:gd name="T92" fmla="*/ 90 w 3023"/>
              <a:gd name="T93" fmla="*/ 508 h 3310"/>
              <a:gd name="T94" fmla="*/ 164 w 3023"/>
              <a:gd name="T95" fmla="*/ 433 h 3310"/>
              <a:gd name="T96" fmla="*/ 265 w 3023"/>
              <a:gd name="T97" fmla="*/ 468 h 3310"/>
              <a:gd name="T98" fmla="*/ 324 w 3023"/>
              <a:gd name="T99" fmla="*/ 734 h 3310"/>
              <a:gd name="T100" fmla="*/ 363 w 3023"/>
              <a:gd name="T101" fmla="*/ 452 h 3310"/>
              <a:gd name="T102" fmla="*/ 469 w 3023"/>
              <a:gd name="T103" fmla="*/ 441 h 3310"/>
              <a:gd name="T104" fmla="*/ 525 w 3023"/>
              <a:gd name="T105" fmla="*/ 531 h 3310"/>
              <a:gd name="T106" fmla="*/ 675 w 3023"/>
              <a:gd name="T107" fmla="*/ 660 h 3310"/>
              <a:gd name="T108" fmla="*/ 830 w 3023"/>
              <a:gd name="T109" fmla="*/ 620 h 3310"/>
              <a:gd name="T110" fmla="*/ 963 w 3023"/>
              <a:gd name="T111" fmla="*/ 706 h 3310"/>
              <a:gd name="T112" fmla="*/ 1122 w 3023"/>
              <a:gd name="T113" fmla="*/ 620 h 3310"/>
              <a:gd name="T114" fmla="*/ 1083 w 3023"/>
              <a:gd name="T115" fmla="*/ 380 h 3310"/>
              <a:gd name="T116" fmla="*/ 1189 w 3023"/>
              <a:gd name="T117" fmla="*/ 146 h 3310"/>
              <a:gd name="T118" fmla="*/ 1405 w 3023"/>
              <a:gd name="T119" fmla="*/ 14 h 3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023" h="3310">
                <a:moveTo>
                  <a:pt x="1512" y="0"/>
                </a:moveTo>
                <a:lnTo>
                  <a:pt x="1566" y="5"/>
                </a:lnTo>
                <a:lnTo>
                  <a:pt x="1618" y="14"/>
                </a:lnTo>
                <a:lnTo>
                  <a:pt x="1668" y="30"/>
                </a:lnTo>
                <a:lnTo>
                  <a:pt x="1715" y="51"/>
                </a:lnTo>
                <a:lnTo>
                  <a:pt x="1758" y="78"/>
                </a:lnTo>
                <a:lnTo>
                  <a:pt x="1798" y="110"/>
                </a:lnTo>
                <a:lnTo>
                  <a:pt x="1835" y="146"/>
                </a:lnTo>
                <a:lnTo>
                  <a:pt x="1866" y="187"/>
                </a:lnTo>
                <a:lnTo>
                  <a:pt x="1893" y="230"/>
                </a:lnTo>
                <a:lnTo>
                  <a:pt x="1914" y="277"/>
                </a:lnTo>
                <a:lnTo>
                  <a:pt x="1930" y="327"/>
                </a:lnTo>
                <a:lnTo>
                  <a:pt x="1940" y="380"/>
                </a:lnTo>
                <a:lnTo>
                  <a:pt x="1944" y="434"/>
                </a:lnTo>
                <a:lnTo>
                  <a:pt x="1941" y="483"/>
                </a:lnTo>
                <a:lnTo>
                  <a:pt x="1932" y="531"/>
                </a:lnTo>
                <a:lnTo>
                  <a:pt x="1919" y="577"/>
                </a:lnTo>
                <a:lnTo>
                  <a:pt x="1901" y="620"/>
                </a:lnTo>
                <a:lnTo>
                  <a:pt x="1878" y="661"/>
                </a:lnTo>
                <a:lnTo>
                  <a:pt x="1851" y="699"/>
                </a:lnTo>
                <a:lnTo>
                  <a:pt x="1821" y="734"/>
                </a:lnTo>
                <a:lnTo>
                  <a:pt x="2044" y="734"/>
                </a:lnTo>
                <a:lnTo>
                  <a:pt x="2060" y="706"/>
                </a:lnTo>
                <a:lnTo>
                  <a:pt x="2081" y="681"/>
                </a:lnTo>
                <a:lnTo>
                  <a:pt x="2104" y="660"/>
                </a:lnTo>
                <a:lnTo>
                  <a:pt x="2130" y="642"/>
                </a:lnTo>
                <a:lnTo>
                  <a:pt x="2160" y="629"/>
                </a:lnTo>
                <a:lnTo>
                  <a:pt x="2192" y="620"/>
                </a:lnTo>
                <a:lnTo>
                  <a:pt x="2226" y="618"/>
                </a:lnTo>
                <a:lnTo>
                  <a:pt x="2260" y="620"/>
                </a:lnTo>
                <a:lnTo>
                  <a:pt x="2292" y="629"/>
                </a:lnTo>
                <a:lnTo>
                  <a:pt x="2321" y="642"/>
                </a:lnTo>
                <a:lnTo>
                  <a:pt x="2348" y="660"/>
                </a:lnTo>
                <a:lnTo>
                  <a:pt x="2372" y="681"/>
                </a:lnTo>
                <a:lnTo>
                  <a:pt x="2391" y="706"/>
                </a:lnTo>
                <a:lnTo>
                  <a:pt x="2407" y="734"/>
                </a:lnTo>
                <a:lnTo>
                  <a:pt x="2498" y="734"/>
                </a:lnTo>
                <a:lnTo>
                  <a:pt x="2498" y="531"/>
                </a:lnTo>
                <a:lnTo>
                  <a:pt x="2500" y="508"/>
                </a:lnTo>
                <a:lnTo>
                  <a:pt x="2509" y="486"/>
                </a:lnTo>
                <a:lnTo>
                  <a:pt x="2521" y="468"/>
                </a:lnTo>
                <a:lnTo>
                  <a:pt x="2535" y="452"/>
                </a:lnTo>
                <a:lnTo>
                  <a:pt x="2555" y="441"/>
                </a:lnTo>
                <a:lnTo>
                  <a:pt x="2576" y="433"/>
                </a:lnTo>
                <a:lnTo>
                  <a:pt x="2598" y="431"/>
                </a:lnTo>
                <a:lnTo>
                  <a:pt x="2621" y="433"/>
                </a:lnTo>
                <a:lnTo>
                  <a:pt x="2643" y="441"/>
                </a:lnTo>
                <a:lnTo>
                  <a:pt x="2661" y="452"/>
                </a:lnTo>
                <a:lnTo>
                  <a:pt x="2677" y="468"/>
                </a:lnTo>
                <a:lnTo>
                  <a:pt x="2688" y="486"/>
                </a:lnTo>
                <a:lnTo>
                  <a:pt x="2696" y="508"/>
                </a:lnTo>
                <a:lnTo>
                  <a:pt x="2699" y="531"/>
                </a:lnTo>
                <a:lnTo>
                  <a:pt x="2699" y="734"/>
                </a:lnTo>
                <a:lnTo>
                  <a:pt x="2736" y="734"/>
                </a:lnTo>
                <a:lnTo>
                  <a:pt x="2736" y="531"/>
                </a:lnTo>
                <a:lnTo>
                  <a:pt x="2739" y="508"/>
                </a:lnTo>
                <a:lnTo>
                  <a:pt x="2746" y="486"/>
                </a:lnTo>
                <a:lnTo>
                  <a:pt x="2758" y="468"/>
                </a:lnTo>
                <a:lnTo>
                  <a:pt x="2773" y="452"/>
                </a:lnTo>
                <a:lnTo>
                  <a:pt x="2792" y="441"/>
                </a:lnTo>
                <a:lnTo>
                  <a:pt x="2813" y="433"/>
                </a:lnTo>
                <a:lnTo>
                  <a:pt x="2837" y="431"/>
                </a:lnTo>
                <a:lnTo>
                  <a:pt x="2859" y="433"/>
                </a:lnTo>
                <a:lnTo>
                  <a:pt x="2880" y="441"/>
                </a:lnTo>
                <a:lnTo>
                  <a:pt x="2898" y="452"/>
                </a:lnTo>
                <a:lnTo>
                  <a:pt x="2914" y="468"/>
                </a:lnTo>
                <a:lnTo>
                  <a:pt x="2926" y="486"/>
                </a:lnTo>
                <a:lnTo>
                  <a:pt x="2933" y="508"/>
                </a:lnTo>
                <a:lnTo>
                  <a:pt x="2935" y="531"/>
                </a:lnTo>
                <a:lnTo>
                  <a:pt x="2935" y="737"/>
                </a:lnTo>
                <a:lnTo>
                  <a:pt x="2960" y="743"/>
                </a:lnTo>
                <a:lnTo>
                  <a:pt x="2981" y="754"/>
                </a:lnTo>
                <a:lnTo>
                  <a:pt x="2998" y="769"/>
                </a:lnTo>
                <a:lnTo>
                  <a:pt x="3012" y="788"/>
                </a:lnTo>
                <a:lnTo>
                  <a:pt x="3020" y="811"/>
                </a:lnTo>
                <a:lnTo>
                  <a:pt x="3023" y="835"/>
                </a:lnTo>
                <a:lnTo>
                  <a:pt x="3020" y="860"/>
                </a:lnTo>
                <a:lnTo>
                  <a:pt x="3012" y="881"/>
                </a:lnTo>
                <a:lnTo>
                  <a:pt x="2998" y="900"/>
                </a:lnTo>
                <a:lnTo>
                  <a:pt x="2981" y="916"/>
                </a:lnTo>
                <a:lnTo>
                  <a:pt x="2960" y="927"/>
                </a:lnTo>
                <a:lnTo>
                  <a:pt x="2936" y="933"/>
                </a:lnTo>
                <a:lnTo>
                  <a:pt x="2936" y="1139"/>
                </a:lnTo>
                <a:lnTo>
                  <a:pt x="2934" y="1162"/>
                </a:lnTo>
                <a:lnTo>
                  <a:pt x="2927" y="1183"/>
                </a:lnTo>
                <a:lnTo>
                  <a:pt x="2915" y="1201"/>
                </a:lnTo>
                <a:lnTo>
                  <a:pt x="2899" y="1217"/>
                </a:lnTo>
                <a:lnTo>
                  <a:pt x="2881" y="1229"/>
                </a:lnTo>
                <a:lnTo>
                  <a:pt x="2860" y="1236"/>
                </a:lnTo>
                <a:lnTo>
                  <a:pt x="2837" y="1239"/>
                </a:lnTo>
                <a:lnTo>
                  <a:pt x="2813" y="1236"/>
                </a:lnTo>
                <a:lnTo>
                  <a:pt x="2793" y="1229"/>
                </a:lnTo>
                <a:lnTo>
                  <a:pt x="2774" y="1217"/>
                </a:lnTo>
                <a:lnTo>
                  <a:pt x="2758" y="1201"/>
                </a:lnTo>
                <a:lnTo>
                  <a:pt x="2746" y="1183"/>
                </a:lnTo>
                <a:lnTo>
                  <a:pt x="2739" y="1162"/>
                </a:lnTo>
                <a:lnTo>
                  <a:pt x="2737" y="1139"/>
                </a:lnTo>
                <a:lnTo>
                  <a:pt x="2737" y="935"/>
                </a:lnTo>
                <a:lnTo>
                  <a:pt x="2700" y="935"/>
                </a:lnTo>
                <a:lnTo>
                  <a:pt x="2700" y="1139"/>
                </a:lnTo>
                <a:lnTo>
                  <a:pt x="2697" y="1162"/>
                </a:lnTo>
                <a:lnTo>
                  <a:pt x="2689" y="1183"/>
                </a:lnTo>
                <a:lnTo>
                  <a:pt x="2678" y="1201"/>
                </a:lnTo>
                <a:lnTo>
                  <a:pt x="2662" y="1217"/>
                </a:lnTo>
                <a:lnTo>
                  <a:pt x="2644" y="1229"/>
                </a:lnTo>
                <a:lnTo>
                  <a:pt x="2622" y="1236"/>
                </a:lnTo>
                <a:lnTo>
                  <a:pt x="2599" y="1239"/>
                </a:lnTo>
                <a:lnTo>
                  <a:pt x="2577" y="1236"/>
                </a:lnTo>
                <a:lnTo>
                  <a:pt x="2556" y="1229"/>
                </a:lnTo>
                <a:lnTo>
                  <a:pt x="2537" y="1217"/>
                </a:lnTo>
                <a:lnTo>
                  <a:pt x="2522" y="1201"/>
                </a:lnTo>
                <a:lnTo>
                  <a:pt x="2510" y="1183"/>
                </a:lnTo>
                <a:lnTo>
                  <a:pt x="2502" y="1162"/>
                </a:lnTo>
                <a:lnTo>
                  <a:pt x="2499" y="1139"/>
                </a:lnTo>
                <a:lnTo>
                  <a:pt x="2499" y="935"/>
                </a:lnTo>
                <a:lnTo>
                  <a:pt x="2415" y="935"/>
                </a:lnTo>
                <a:lnTo>
                  <a:pt x="2405" y="973"/>
                </a:lnTo>
                <a:lnTo>
                  <a:pt x="2392" y="1010"/>
                </a:lnTo>
                <a:lnTo>
                  <a:pt x="2377" y="1043"/>
                </a:lnTo>
                <a:lnTo>
                  <a:pt x="2358" y="1073"/>
                </a:lnTo>
                <a:lnTo>
                  <a:pt x="2337" y="1102"/>
                </a:lnTo>
                <a:lnTo>
                  <a:pt x="2312" y="1128"/>
                </a:lnTo>
                <a:lnTo>
                  <a:pt x="2278" y="1154"/>
                </a:lnTo>
                <a:lnTo>
                  <a:pt x="2243" y="1175"/>
                </a:lnTo>
                <a:lnTo>
                  <a:pt x="2207" y="1191"/>
                </a:lnTo>
                <a:lnTo>
                  <a:pt x="2169" y="1202"/>
                </a:lnTo>
                <a:lnTo>
                  <a:pt x="2130" y="1209"/>
                </a:lnTo>
                <a:lnTo>
                  <a:pt x="2092" y="1214"/>
                </a:lnTo>
                <a:lnTo>
                  <a:pt x="2053" y="1215"/>
                </a:lnTo>
                <a:lnTo>
                  <a:pt x="2009" y="1214"/>
                </a:lnTo>
                <a:lnTo>
                  <a:pt x="1967" y="1211"/>
                </a:lnTo>
                <a:lnTo>
                  <a:pt x="1967" y="3109"/>
                </a:lnTo>
                <a:lnTo>
                  <a:pt x="1964" y="3145"/>
                </a:lnTo>
                <a:lnTo>
                  <a:pt x="1954" y="3179"/>
                </a:lnTo>
                <a:lnTo>
                  <a:pt x="1940" y="3211"/>
                </a:lnTo>
                <a:lnTo>
                  <a:pt x="1919" y="3238"/>
                </a:lnTo>
                <a:lnTo>
                  <a:pt x="1896" y="3263"/>
                </a:lnTo>
                <a:lnTo>
                  <a:pt x="1867" y="3282"/>
                </a:lnTo>
                <a:lnTo>
                  <a:pt x="1837" y="3297"/>
                </a:lnTo>
                <a:lnTo>
                  <a:pt x="1803" y="3306"/>
                </a:lnTo>
                <a:lnTo>
                  <a:pt x="1767" y="3310"/>
                </a:lnTo>
                <a:lnTo>
                  <a:pt x="1732" y="3306"/>
                </a:lnTo>
                <a:lnTo>
                  <a:pt x="1698" y="3297"/>
                </a:lnTo>
                <a:lnTo>
                  <a:pt x="1666" y="3282"/>
                </a:lnTo>
                <a:lnTo>
                  <a:pt x="1638" y="3263"/>
                </a:lnTo>
                <a:lnTo>
                  <a:pt x="1614" y="3238"/>
                </a:lnTo>
                <a:lnTo>
                  <a:pt x="1594" y="3211"/>
                </a:lnTo>
                <a:lnTo>
                  <a:pt x="1579" y="3179"/>
                </a:lnTo>
                <a:lnTo>
                  <a:pt x="1570" y="3145"/>
                </a:lnTo>
                <a:lnTo>
                  <a:pt x="1567" y="3109"/>
                </a:lnTo>
                <a:lnTo>
                  <a:pt x="1567" y="2287"/>
                </a:lnTo>
                <a:lnTo>
                  <a:pt x="1457" y="2287"/>
                </a:lnTo>
                <a:lnTo>
                  <a:pt x="1457" y="3109"/>
                </a:lnTo>
                <a:lnTo>
                  <a:pt x="1454" y="3145"/>
                </a:lnTo>
                <a:lnTo>
                  <a:pt x="1444" y="3179"/>
                </a:lnTo>
                <a:lnTo>
                  <a:pt x="1429" y="3211"/>
                </a:lnTo>
                <a:lnTo>
                  <a:pt x="1410" y="3238"/>
                </a:lnTo>
                <a:lnTo>
                  <a:pt x="1386" y="3263"/>
                </a:lnTo>
                <a:lnTo>
                  <a:pt x="1358" y="3282"/>
                </a:lnTo>
                <a:lnTo>
                  <a:pt x="1327" y="3297"/>
                </a:lnTo>
                <a:lnTo>
                  <a:pt x="1294" y="3306"/>
                </a:lnTo>
                <a:lnTo>
                  <a:pt x="1258" y="3310"/>
                </a:lnTo>
                <a:lnTo>
                  <a:pt x="1222" y="3306"/>
                </a:lnTo>
                <a:lnTo>
                  <a:pt x="1188" y="3297"/>
                </a:lnTo>
                <a:lnTo>
                  <a:pt x="1156" y="3282"/>
                </a:lnTo>
                <a:lnTo>
                  <a:pt x="1128" y="3263"/>
                </a:lnTo>
                <a:lnTo>
                  <a:pt x="1104" y="3238"/>
                </a:lnTo>
                <a:lnTo>
                  <a:pt x="1085" y="3211"/>
                </a:lnTo>
                <a:lnTo>
                  <a:pt x="1070" y="3179"/>
                </a:lnTo>
                <a:lnTo>
                  <a:pt x="1060" y="3145"/>
                </a:lnTo>
                <a:lnTo>
                  <a:pt x="1057" y="3109"/>
                </a:lnTo>
                <a:lnTo>
                  <a:pt x="1057" y="1211"/>
                </a:lnTo>
                <a:lnTo>
                  <a:pt x="1014" y="1214"/>
                </a:lnTo>
                <a:lnTo>
                  <a:pt x="971" y="1215"/>
                </a:lnTo>
                <a:lnTo>
                  <a:pt x="932" y="1214"/>
                </a:lnTo>
                <a:lnTo>
                  <a:pt x="893" y="1209"/>
                </a:lnTo>
                <a:lnTo>
                  <a:pt x="855" y="1203"/>
                </a:lnTo>
                <a:lnTo>
                  <a:pt x="818" y="1191"/>
                </a:lnTo>
                <a:lnTo>
                  <a:pt x="780" y="1175"/>
                </a:lnTo>
                <a:lnTo>
                  <a:pt x="745" y="1154"/>
                </a:lnTo>
                <a:lnTo>
                  <a:pt x="712" y="1128"/>
                </a:lnTo>
                <a:lnTo>
                  <a:pt x="687" y="1102"/>
                </a:lnTo>
                <a:lnTo>
                  <a:pt x="665" y="1074"/>
                </a:lnTo>
                <a:lnTo>
                  <a:pt x="647" y="1044"/>
                </a:lnTo>
                <a:lnTo>
                  <a:pt x="631" y="1010"/>
                </a:lnTo>
                <a:lnTo>
                  <a:pt x="619" y="973"/>
                </a:lnTo>
                <a:lnTo>
                  <a:pt x="610" y="935"/>
                </a:lnTo>
                <a:lnTo>
                  <a:pt x="525" y="935"/>
                </a:lnTo>
                <a:lnTo>
                  <a:pt x="525" y="1139"/>
                </a:lnTo>
                <a:lnTo>
                  <a:pt x="522" y="1162"/>
                </a:lnTo>
                <a:lnTo>
                  <a:pt x="514" y="1183"/>
                </a:lnTo>
                <a:lnTo>
                  <a:pt x="503" y="1201"/>
                </a:lnTo>
                <a:lnTo>
                  <a:pt x="487" y="1217"/>
                </a:lnTo>
                <a:lnTo>
                  <a:pt x="469" y="1229"/>
                </a:lnTo>
                <a:lnTo>
                  <a:pt x="447" y="1236"/>
                </a:lnTo>
                <a:lnTo>
                  <a:pt x="424" y="1239"/>
                </a:lnTo>
                <a:lnTo>
                  <a:pt x="402" y="1236"/>
                </a:lnTo>
                <a:lnTo>
                  <a:pt x="381" y="1229"/>
                </a:lnTo>
                <a:lnTo>
                  <a:pt x="363" y="1217"/>
                </a:lnTo>
                <a:lnTo>
                  <a:pt x="347" y="1201"/>
                </a:lnTo>
                <a:lnTo>
                  <a:pt x="335" y="1183"/>
                </a:lnTo>
                <a:lnTo>
                  <a:pt x="328" y="1162"/>
                </a:lnTo>
                <a:lnTo>
                  <a:pt x="324" y="1139"/>
                </a:lnTo>
                <a:lnTo>
                  <a:pt x="324" y="935"/>
                </a:lnTo>
                <a:lnTo>
                  <a:pt x="287" y="935"/>
                </a:lnTo>
                <a:lnTo>
                  <a:pt x="287" y="1139"/>
                </a:lnTo>
                <a:lnTo>
                  <a:pt x="284" y="1162"/>
                </a:lnTo>
                <a:lnTo>
                  <a:pt x="277" y="1183"/>
                </a:lnTo>
                <a:lnTo>
                  <a:pt x="265" y="1201"/>
                </a:lnTo>
                <a:lnTo>
                  <a:pt x="250" y="1217"/>
                </a:lnTo>
                <a:lnTo>
                  <a:pt x="231" y="1229"/>
                </a:lnTo>
                <a:lnTo>
                  <a:pt x="210" y="1236"/>
                </a:lnTo>
                <a:lnTo>
                  <a:pt x="188" y="1239"/>
                </a:lnTo>
                <a:lnTo>
                  <a:pt x="164" y="1236"/>
                </a:lnTo>
                <a:lnTo>
                  <a:pt x="143" y="1229"/>
                </a:lnTo>
                <a:lnTo>
                  <a:pt x="125" y="1217"/>
                </a:lnTo>
                <a:lnTo>
                  <a:pt x="109" y="1201"/>
                </a:lnTo>
                <a:lnTo>
                  <a:pt x="98" y="1183"/>
                </a:lnTo>
                <a:lnTo>
                  <a:pt x="90" y="1162"/>
                </a:lnTo>
                <a:lnTo>
                  <a:pt x="87" y="1139"/>
                </a:lnTo>
                <a:lnTo>
                  <a:pt x="87" y="933"/>
                </a:lnTo>
                <a:lnTo>
                  <a:pt x="64" y="927"/>
                </a:lnTo>
                <a:lnTo>
                  <a:pt x="42" y="916"/>
                </a:lnTo>
                <a:lnTo>
                  <a:pt x="25" y="900"/>
                </a:lnTo>
                <a:lnTo>
                  <a:pt x="12" y="881"/>
                </a:lnTo>
                <a:lnTo>
                  <a:pt x="3" y="860"/>
                </a:lnTo>
                <a:lnTo>
                  <a:pt x="0" y="835"/>
                </a:lnTo>
                <a:lnTo>
                  <a:pt x="3" y="811"/>
                </a:lnTo>
                <a:lnTo>
                  <a:pt x="12" y="788"/>
                </a:lnTo>
                <a:lnTo>
                  <a:pt x="25" y="769"/>
                </a:lnTo>
                <a:lnTo>
                  <a:pt x="42" y="754"/>
                </a:lnTo>
                <a:lnTo>
                  <a:pt x="64" y="743"/>
                </a:lnTo>
                <a:lnTo>
                  <a:pt x="87" y="737"/>
                </a:lnTo>
                <a:lnTo>
                  <a:pt x="87" y="531"/>
                </a:lnTo>
                <a:lnTo>
                  <a:pt x="90" y="508"/>
                </a:lnTo>
                <a:lnTo>
                  <a:pt x="98" y="486"/>
                </a:lnTo>
                <a:lnTo>
                  <a:pt x="109" y="468"/>
                </a:lnTo>
                <a:lnTo>
                  <a:pt x="125" y="452"/>
                </a:lnTo>
                <a:lnTo>
                  <a:pt x="143" y="441"/>
                </a:lnTo>
                <a:lnTo>
                  <a:pt x="164" y="433"/>
                </a:lnTo>
                <a:lnTo>
                  <a:pt x="188" y="431"/>
                </a:lnTo>
                <a:lnTo>
                  <a:pt x="210" y="433"/>
                </a:lnTo>
                <a:lnTo>
                  <a:pt x="231" y="441"/>
                </a:lnTo>
                <a:lnTo>
                  <a:pt x="250" y="452"/>
                </a:lnTo>
                <a:lnTo>
                  <a:pt x="265" y="468"/>
                </a:lnTo>
                <a:lnTo>
                  <a:pt x="277" y="486"/>
                </a:lnTo>
                <a:lnTo>
                  <a:pt x="284" y="508"/>
                </a:lnTo>
                <a:lnTo>
                  <a:pt x="287" y="531"/>
                </a:lnTo>
                <a:lnTo>
                  <a:pt x="287" y="734"/>
                </a:lnTo>
                <a:lnTo>
                  <a:pt x="324" y="734"/>
                </a:lnTo>
                <a:lnTo>
                  <a:pt x="324" y="531"/>
                </a:lnTo>
                <a:lnTo>
                  <a:pt x="328" y="508"/>
                </a:lnTo>
                <a:lnTo>
                  <a:pt x="335" y="486"/>
                </a:lnTo>
                <a:lnTo>
                  <a:pt x="347" y="468"/>
                </a:lnTo>
                <a:lnTo>
                  <a:pt x="363" y="452"/>
                </a:lnTo>
                <a:lnTo>
                  <a:pt x="381" y="441"/>
                </a:lnTo>
                <a:lnTo>
                  <a:pt x="402" y="433"/>
                </a:lnTo>
                <a:lnTo>
                  <a:pt x="424" y="431"/>
                </a:lnTo>
                <a:lnTo>
                  <a:pt x="447" y="433"/>
                </a:lnTo>
                <a:lnTo>
                  <a:pt x="469" y="441"/>
                </a:lnTo>
                <a:lnTo>
                  <a:pt x="487" y="452"/>
                </a:lnTo>
                <a:lnTo>
                  <a:pt x="503" y="468"/>
                </a:lnTo>
                <a:lnTo>
                  <a:pt x="514" y="486"/>
                </a:lnTo>
                <a:lnTo>
                  <a:pt x="522" y="508"/>
                </a:lnTo>
                <a:lnTo>
                  <a:pt x="525" y="531"/>
                </a:lnTo>
                <a:lnTo>
                  <a:pt x="525" y="734"/>
                </a:lnTo>
                <a:lnTo>
                  <a:pt x="616" y="734"/>
                </a:lnTo>
                <a:lnTo>
                  <a:pt x="632" y="706"/>
                </a:lnTo>
                <a:lnTo>
                  <a:pt x="651" y="681"/>
                </a:lnTo>
                <a:lnTo>
                  <a:pt x="675" y="660"/>
                </a:lnTo>
                <a:lnTo>
                  <a:pt x="702" y="642"/>
                </a:lnTo>
                <a:lnTo>
                  <a:pt x="732" y="629"/>
                </a:lnTo>
                <a:lnTo>
                  <a:pt x="764" y="620"/>
                </a:lnTo>
                <a:lnTo>
                  <a:pt x="797" y="618"/>
                </a:lnTo>
                <a:lnTo>
                  <a:pt x="830" y="620"/>
                </a:lnTo>
                <a:lnTo>
                  <a:pt x="863" y="629"/>
                </a:lnTo>
                <a:lnTo>
                  <a:pt x="892" y="642"/>
                </a:lnTo>
                <a:lnTo>
                  <a:pt x="919" y="660"/>
                </a:lnTo>
                <a:lnTo>
                  <a:pt x="943" y="681"/>
                </a:lnTo>
                <a:lnTo>
                  <a:pt x="963" y="706"/>
                </a:lnTo>
                <a:lnTo>
                  <a:pt x="979" y="734"/>
                </a:lnTo>
                <a:lnTo>
                  <a:pt x="1203" y="734"/>
                </a:lnTo>
                <a:lnTo>
                  <a:pt x="1172" y="699"/>
                </a:lnTo>
                <a:lnTo>
                  <a:pt x="1145" y="661"/>
                </a:lnTo>
                <a:lnTo>
                  <a:pt x="1122" y="620"/>
                </a:lnTo>
                <a:lnTo>
                  <a:pt x="1104" y="577"/>
                </a:lnTo>
                <a:lnTo>
                  <a:pt x="1091" y="531"/>
                </a:lnTo>
                <a:lnTo>
                  <a:pt x="1083" y="483"/>
                </a:lnTo>
                <a:lnTo>
                  <a:pt x="1080" y="434"/>
                </a:lnTo>
                <a:lnTo>
                  <a:pt x="1083" y="380"/>
                </a:lnTo>
                <a:lnTo>
                  <a:pt x="1093" y="327"/>
                </a:lnTo>
                <a:lnTo>
                  <a:pt x="1109" y="277"/>
                </a:lnTo>
                <a:lnTo>
                  <a:pt x="1130" y="230"/>
                </a:lnTo>
                <a:lnTo>
                  <a:pt x="1157" y="187"/>
                </a:lnTo>
                <a:lnTo>
                  <a:pt x="1189" y="146"/>
                </a:lnTo>
                <a:lnTo>
                  <a:pt x="1225" y="110"/>
                </a:lnTo>
                <a:lnTo>
                  <a:pt x="1265" y="78"/>
                </a:lnTo>
                <a:lnTo>
                  <a:pt x="1309" y="51"/>
                </a:lnTo>
                <a:lnTo>
                  <a:pt x="1355" y="30"/>
                </a:lnTo>
                <a:lnTo>
                  <a:pt x="1405" y="14"/>
                </a:lnTo>
                <a:lnTo>
                  <a:pt x="1458" y="5"/>
                </a:lnTo>
                <a:lnTo>
                  <a:pt x="151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9" name="Freeform 96"/>
          <p:cNvSpPr>
            <a:spLocks noEditPoints="1"/>
          </p:cNvSpPr>
          <p:nvPr/>
        </p:nvSpPr>
        <p:spPr bwMode="auto">
          <a:xfrm>
            <a:off x="6299168" y="5112030"/>
            <a:ext cx="519906" cy="339166"/>
          </a:xfrm>
          <a:custGeom>
            <a:avLst/>
            <a:gdLst>
              <a:gd name="T0" fmla="*/ 3209 w 3265"/>
              <a:gd name="T1" fmla="*/ 1930 h 2118"/>
              <a:gd name="T2" fmla="*/ 3262 w 3265"/>
              <a:gd name="T3" fmla="*/ 1996 h 2118"/>
              <a:gd name="T4" fmla="*/ 3242 w 3265"/>
              <a:gd name="T5" fmla="*/ 2080 h 2118"/>
              <a:gd name="T6" fmla="*/ 3165 w 3265"/>
              <a:gd name="T7" fmla="*/ 2118 h 2118"/>
              <a:gd name="T8" fmla="*/ 37 w 3265"/>
              <a:gd name="T9" fmla="*/ 2095 h 2118"/>
              <a:gd name="T10" fmla="*/ 0 w 3265"/>
              <a:gd name="T11" fmla="*/ 2019 h 2118"/>
              <a:gd name="T12" fmla="*/ 37 w 3265"/>
              <a:gd name="T13" fmla="*/ 1942 h 2118"/>
              <a:gd name="T14" fmla="*/ 419 w 3265"/>
              <a:gd name="T15" fmla="*/ 1021 h 2118"/>
              <a:gd name="T16" fmla="*/ 550 w 3265"/>
              <a:gd name="T17" fmla="*/ 1064 h 2118"/>
              <a:gd name="T18" fmla="*/ 630 w 3265"/>
              <a:gd name="T19" fmla="*/ 1173 h 2118"/>
              <a:gd name="T20" fmla="*/ 630 w 3265"/>
              <a:gd name="T21" fmla="*/ 1314 h 2118"/>
              <a:gd name="T22" fmla="*/ 550 w 3265"/>
              <a:gd name="T23" fmla="*/ 1422 h 2118"/>
              <a:gd name="T24" fmla="*/ 419 w 3265"/>
              <a:gd name="T25" fmla="*/ 1465 h 2118"/>
              <a:gd name="T26" fmla="*/ 288 w 3265"/>
              <a:gd name="T27" fmla="*/ 1422 h 2118"/>
              <a:gd name="T28" fmla="*/ 209 w 3265"/>
              <a:gd name="T29" fmla="*/ 1314 h 2118"/>
              <a:gd name="T30" fmla="*/ 209 w 3265"/>
              <a:gd name="T31" fmla="*/ 1173 h 2118"/>
              <a:gd name="T32" fmla="*/ 288 w 3265"/>
              <a:gd name="T33" fmla="*/ 1064 h 2118"/>
              <a:gd name="T34" fmla="*/ 419 w 3265"/>
              <a:gd name="T35" fmla="*/ 1021 h 2118"/>
              <a:gd name="T36" fmla="*/ 2134 w 3265"/>
              <a:gd name="T37" fmla="*/ 862 h 2118"/>
              <a:gd name="T38" fmla="*/ 1974 w 3265"/>
              <a:gd name="T39" fmla="*/ 963 h 2118"/>
              <a:gd name="T40" fmla="*/ 1873 w 3265"/>
              <a:gd name="T41" fmla="*/ 1123 h 2118"/>
              <a:gd name="T42" fmla="*/ 1851 w 3265"/>
              <a:gd name="T43" fmla="*/ 1318 h 2118"/>
              <a:gd name="T44" fmla="*/ 1915 w 3265"/>
              <a:gd name="T45" fmla="*/ 1498 h 2118"/>
              <a:gd name="T46" fmla="*/ 2048 w 3265"/>
              <a:gd name="T47" fmla="*/ 1631 h 2118"/>
              <a:gd name="T48" fmla="*/ 2229 w 3265"/>
              <a:gd name="T49" fmla="*/ 1696 h 2118"/>
              <a:gd name="T50" fmla="*/ 2424 w 3265"/>
              <a:gd name="T51" fmla="*/ 1673 h 2118"/>
              <a:gd name="T52" fmla="*/ 2584 w 3265"/>
              <a:gd name="T53" fmla="*/ 1572 h 2118"/>
              <a:gd name="T54" fmla="*/ 2685 w 3265"/>
              <a:gd name="T55" fmla="*/ 1413 h 2118"/>
              <a:gd name="T56" fmla="*/ 2707 w 3265"/>
              <a:gd name="T57" fmla="*/ 1218 h 2118"/>
              <a:gd name="T58" fmla="*/ 2643 w 3265"/>
              <a:gd name="T59" fmla="*/ 1038 h 2118"/>
              <a:gd name="T60" fmla="*/ 2510 w 3265"/>
              <a:gd name="T61" fmla="*/ 905 h 2118"/>
              <a:gd name="T62" fmla="*/ 2329 w 3265"/>
              <a:gd name="T63" fmla="*/ 841 h 2118"/>
              <a:gd name="T64" fmla="*/ 2406 w 3265"/>
              <a:gd name="T65" fmla="*/ 654 h 2118"/>
              <a:gd name="T66" fmla="*/ 2630 w 3265"/>
              <a:gd name="T67" fmla="*/ 748 h 2118"/>
              <a:gd name="T68" fmla="*/ 2799 w 3265"/>
              <a:gd name="T69" fmla="*/ 917 h 2118"/>
              <a:gd name="T70" fmla="*/ 2894 w 3265"/>
              <a:gd name="T71" fmla="*/ 1142 h 2118"/>
              <a:gd name="T72" fmla="*/ 2894 w 3265"/>
              <a:gd name="T73" fmla="*/ 1394 h 2118"/>
              <a:gd name="T74" fmla="*/ 2799 w 3265"/>
              <a:gd name="T75" fmla="*/ 1619 h 2118"/>
              <a:gd name="T76" fmla="*/ 2630 w 3265"/>
              <a:gd name="T77" fmla="*/ 1789 h 2118"/>
              <a:gd name="T78" fmla="*/ 2406 w 3265"/>
              <a:gd name="T79" fmla="*/ 1883 h 2118"/>
              <a:gd name="T80" fmla="*/ 2152 w 3265"/>
              <a:gd name="T81" fmla="*/ 1883 h 2118"/>
              <a:gd name="T82" fmla="*/ 1927 w 3265"/>
              <a:gd name="T83" fmla="*/ 1789 h 2118"/>
              <a:gd name="T84" fmla="*/ 1758 w 3265"/>
              <a:gd name="T85" fmla="*/ 1619 h 2118"/>
              <a:gd name="T86" fmla="*/ 1663 w 3265"/>
              <a:gd name="T87" fmla="*/ 1394 h 2118"/>
              <a:gd name="T88" fmla="*/ 1663 w 3265"/>
              <a:gd name="T89" fmla="*/ 1142 h 2118"/>
              <a:gd name="T90" fmla="*/ 1758 w 3265"/>
              <a:gd name="T91" fmla="*/ 917 h 2118"/>
              <a:gd name="T92" fmla="*/ 1927 w 3265"/>
              <a:gd name="T93" fmla="*/ 748 h 2118"/>
              <a:gd name="T94" fmla="*/ 2152 w 3265"/>
              <a:gd name="T95" fmla="*/ 654 h 2118"/>
              <a:gd name="T96" fmla="*/ 3026 w 3265"/>
              <a:gd name="T97" fmla="*/ 2 h 2118"/>
              <a:gd name="T98" fmla="*/ 3095 w 3265"/>
              <a:gd name="T99" fmla="*/ 56 h 2118"/>
              <a:gd name="T100" fmla="*/ 3095 w 3265"/>
              <a:gd name="T101" fmla="*/ 140 h 2118"/>
              <a:gd name="T102" fmla="*/ 2520 w 3265"/>
              <a:gd name="T103" fmla="*/ 617 h 2118"/>
              <a:gd name="T104" fmla="*/ 924 w 3265"/>
              <a:gd name="T105" fmla="*/ 1047 h 2118"/>
              <a:gd name="T106" fmla="*/ 902 w 3265"/>
              <a:gd name="T107" fmla="*/ 1809 h 2118"/>
              <a:gd name="T108" fmla="*/ 825 w 3265"/>
              <a:gd name="T109" fmla="*/ 1846 h 2118"/>
              <a:gd name="T110" fmla="*/ 748 w 3265"/>
              <a:gd name="T111" fmla="*/ 1809 h 2118"/>
              <a:gd name="T112" fmla="*/ 727 w 3265"/>
              <a:gd name="T113" fmla="*/ 985 h 2118"/>
              <a:gd name="T114" fmla="*/ 764 w 3265"/>
              <a:gd name="T115" fmla="*/ 908 h 2118"/>
              <a:gd name="T116" fmla="*/ 1746 w 3265"/>
              <a:gd name="T117" fmla="*/ 455 h 2118"/>
              <a:gd name="T118" fmla="*/ 2983 w 3265"/>
              <a:gd name="T119" fmla="*/ 3 h 2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265" h="2118">
                <a:moveTo>
                  <a:pt x="98" y="1919"/>
                </a:moveTo>
                <a:lnTo>
                  <a:pt x="3165" y="1919"/>
                </a:lnTo>
                <a:lnTo>
                  <a:pt x="3188" y="1922"/>
                </a:lnTo>
                <a:lnTo>
                  <a:pt x="3209" y="1930"/>
                </a:lnTo>
                <a:lnTo>
                  <a:pt x="3228" y="1942"/>
                </a:lnTo>
                <a:lnTo>
                  <a:pt x="3242" y="1957"/>
                </a:lnTo>
                <a:lnTo>
                  <a:pt x="3254" y="1975"/>
                </a:lnTo>
                <a:lnTo>
                  <a:pt x="3262" y="1996"/>
                </a:lnTo>
                <a:lnTo>
                  <a:pt x="3265" y="2019"/>
                </a:lnTo>
                <a:lnTo>
                  <a:pt x="3262" y="2041"/>
                </a:lnTo>
                <a:lnTo>
                  <a:pt x="3254" y="2061"/>
                </a:lnTo>
                <a:lnTo>
                  <a:pt x="3242" y="2080"/>
                </a:lnTo>
                <a:lnTo>
                  <a:pt x="3228" y="2095"/>
                </a:lnTo>
                <a:lnTo>
                  <a:pt x="3209" y="2107"/>
                </a:lnTo>
                <a:lnTo>
                  <a:pt x="3188" y="2115"/>
                </a:lnTo>
                <a:lnTo>
                  <a:pt x="3165" y="2118"/>
                </a:lnTo>
                <a:lnTo>
                  <a:pt x="98" y="2118"/>
                </a:lnTo>
                <a:lnTo>
                  <a:pt x="76" y="2115"/>
                </a:lnTo>
                <a:lnTo>
                  <a:pt x="55" y="2107"/>
                </a:lnTo>
                <a:lnTo>
                  <a:pt x="37" y="2095"/>
                </a:lnTo>
                <a:lnTo>
                  <a:pt x="21" y="2080"/>
                </a:lnTo>
                <a:lnTo>
                  <a:pt x="10" y="2061"/>
                </a:lnTo>
                <a:lnTo>
                  <a:pt x="3" y="2041"/>
                </a:lnTo>
                <a:lnTo>
                  <a:pt x="0" y="2019"/>
                </a:lnTo>
                <a:lnTo>
                  <a:pt x="3" y="1996"/>
                </a:lnTo>
                <a:lnTo>
                  <a:pt x="10" y="1975"/>
                </a:lnTo>
                <a:lnTo>
                  <a:pt x="21" y="1957"/>
                </a:lnTo>
                <a:lnTo>
                  <a:pt x="37" y="1942"/>
                </a:lnTo>
                <a:lnTo>
                  <a:pt x="55" y="1930"/>
                </a:lnTo>
                <a:lnTo>
                  <a:pt x="76" y="1922"/>
                </a:lnTo>
                <a:lnTo>
                  <a:pt x="98" y="1919"/>
                </a:lnTo>
                <a:close/>
                <a:moveTo>
                  <a:pt x="419" y="1021"/>
                </a:moveTo>
                <a:lnTo>
                  <a:pt x="455" y="1024"/>
                </a:lnTo>
                <a:lnTo>
                  <a:pt x="490" y="1033"/>
                </a:lnTo>
                <a:lnTo>
                  <a:pt x="521" y="1046"/>
                </a:lnTo>
                <a:lnTo>
                  <a:pt x="550" y="1064"/>
                </a:lnTo>
                <a:lnTo>
                  <a:pt x="576" y="1087"/>
                </a:lnTo>
                <a:lnTo>
                  <a:pt x="598" y="1112"/>
                </a:lnTo>
                <a:lnTo>
                  <a:pt x="617" y="1141"/>
                </a:lnTo>
                <a:lnTo>
                  <a:pt x="630" y="1173"/>
                </a:lnTo>
                <a:lnTo>
                  <a:pt x="638" y="1207"/>
                </a:lnTo>
                <a:lnTo>
                  <a:pt x="641" y="1243"/>
                </a:lnTo>
                <a:lnTo>
                  <a:pt x="638" y="1279"/>
                </a:lnTo>
                <a:lnTo>
                  <a:pt x="630" y="1314"/>
                </a:lnTo>
                <a:lnTo>
                  <a:pt x="617" y="1345"/>
                </a:lnTo>
                <a:lnTo>
                  <a:pt x="598" y="1374"/>
                </a:lnTo>
                <a:lnTo>
                  <a:pt x="576" y="1400"/>
                </a:lnTo>
                <a:lnTo>
                  <a:pt x="550" y="1422"/>
                </a:lnTo>
                <a:lnTo>
                  <a:pt x="521" y="1440"/>
                </a:lnTo>
                <a:lnTo>
                  <a:pt x="490" y="1454"/>
                </a:lnTo>
                <a:lnTo>
                  <a:pt x="455" y="1462"/>
                </a:lnTo>
                <a:lnTo>
                  <a:pt x="419" y="1465"/>
                </a:lnTo>
                <a:lnTo>
                  <a:pt x="383" y="1462"/>
                </a:lnTo>
                <a:lnTo>
                  <a:pt x="349" y="1454"/>
                </a:lnTo>
                <a:lnTo>
                  <a:pt x="317" y="1440"/>
                </a:lnTo>
                <a:lnTo>
                  <a:pt x="288" y="1422"/>
                </a:lnTo>
                <a:lnTo>
                  <a:pt x="262" y="1400"/>
                </a:lnTo>
                <a:lnTo>
                  <a:pt x="240" y="1374"/>
                </a:lnTo>
                <a:lnTo>
                  <a:pt x="222" y="1345"/>
                </a:lnTo>
                <a:lnTo>
                  <a:pt x="209" y="1314"/>
                </a:lnTo>
                <a:lnTo>
                  <a:pt x="200" y="1279"/>
                </a:lnTo>
                <a:lnTo>
                  <a:pt x="197" y="1243"/>
                </a:lnTo>
                <a:lnTo>
                  <a:pt x="200" y="1207"/>
                </a:lnTo>
                <a:lnTo>
                  <a:pt x="209" y="1173"/>
                </a:lnTo>
                <a:lnTo>
                  <a:pt x="222" y="1141"/>
                </a:lnTo>
                <a:lnTo>
                  <a:pt x="240" y="1112"/>
                </a:lnTo>
                <a:lnTo>
                  <a:pt x="263" y="1087"/>
                </a:lnTo>
                <a:lnTo>
                  <a:pt x="288" y="1064"/>
                </a:lnTo>
                <a:lnTo>
                  <a:pt x="317" y="1046"/>
                </a:lnTo>
                <a:lnTo>
                  <a:pt x="349" y="1033"/>
                </a:lnTo>
                <a:lnTo>
                  <a:pt x="383" y="1024"/>
                </a:lnTo>
                <a:lnTo>
                  <a:pt x="419" y="1021"/>
                </a:lnTo>
                <a:close/>
                <a:moveTo>
                  <a:pt x="2279" y="837"/>
                </a:moveTo>
                <a:lnTo>
                  <a:pt x="2229" y="841"/>
                </a:lnTo>
                <a:lnTo>
                  <a:pt x="2180" y="849"/>
                </a:lnTo>
                <a:lnTo>
                  <a:pt x="2134" y="862"/>
                </a:lnTo>
                <a:lnTo>
                  <a:pt x="2090" y="881"/>
                </a:lnTo>
                <a:lnTo>
                  <a:pt x="2048" y="905"/>
                </a:lnTo>
                <a:lnTo>
                  <a:pt x="2009" y="933"/>
                </a:lnTo>
                <a:lnTo>
                  <a:pt x="1974" y="963"/>
                </a:lnTo>
                <a:lnTo>
                  <a:pt x="1943" y="999"/>
                </a:lnTo>
                <a:lnTo>
                  <a:pt x="1915" y="1038"/>
                </a:lnTo>
                <a:lnTo>
                  <a:pt x="1891" y="1079"/>
                </a:lnTo>
                <a:lnTo>
                  <a:pt x="1873" y="1123"/>
                </a:lnTo>
                <a:lnTo>
                  <a:pt x="1859" y="1170"/>
                </a:lnTo>
                <a:lnTo>
                  <a:pt x="1851" y="1218"/>
                </a:lnTo>
                <a:lnTo>
                  <a:pt x="1848" y="1268"/>
                </a:lnTo>
                <a:lnTo>
                  <a:pt x="1851" y="1318"/>
                </a:lnTo>
                <a:lnTo>
                  <a:pt x="1859" y="1367"/>
                </a:lnTo>
                <a:lnTo>
                  <a:pt x="1873" y="1413"/>
                </a:lnTo>
                <a:lnTo>
                  <a:pt x="1891" y="1457"/>
                </a:lnTo>
                <a:lnTo>
                  <a:pt x="1915" y="1498"/>
                </a:lnTo>
                <a:lnTo>
                  <a:pt x="1943" y="1537"/>
                </a:lnTo>
                <a:lnTo>
                  <a:pt x="1974" y="1572"/>
                </a:lnTo>
                <a:lnTo>
                  <a:pt x="2009" y="1604"/>
                </a:lnTo>
                <a:lnTo>
                  <a:pt x="2048" y="1631"/>
                </a:lnTo>
                <a:lnTo>
                  <a:pt x="2090" y="1655"/>
                </a:lnTo>
                <a:lnTo>
                  <a:pt x="2134" y="1673"/>
                </a:lnTo>
                <a:lnTo>
                  <a:pt x="2180" y="1686"/>
                </a:lnTo>
                <a:lnTo>
                  <a:pt x="2229" y="1696"/>
                </a:lnTo>
                <a:lnTo>
                  <a:pt x="2279" y="1699"/>
                </a:lnTo>
                <a:lnTo>
                  <a:pt x="2329" y="1696"/>
                </a:lnTo>
                <a:lnTo>
                  <a:pt x="2377" y="1686"/>
                </a:lnTo>
                <a:lnTo>
                  <a:pt x="2424" y="1673"/>
                </a:lnTo>
                <a:lnTo>
                  <a:pt x="2468" y="1655"/>
                </a:lnTo>
                <a:lnTo>
                  <a:pt x="2510" y="1631"/>
                </a:lnTo>
                <a:lnTo>
                  <a:pt x="2548" y="1604"/>
                </a:lnTo>
                <a:lnTo>
                  <a:pt x="2584" y="1572"/>
                </a:lnTo>
                <a:lnTo>
                  <a:pt x="2615" y="1537"/>
                </a:lnTo>
                <a:lnTo>
                  <a:pt x="2643" y="1498"/>
                </a:lnTo>
                <a:lnTo>
                  <a:pt x="2666" y="1457"/>
                </a:lnTo>
                <a:lnTo>
                  <a:pt x="2685" y="1413"/>
                </a:lnTo>
                <a:lnTo>
                  <a:pt x="2698" y="1367"/>
                </a:lnTo>
                <a:lnTo>
                  <a:pt x="2707" y="1318"/>
                </a:lnTo>
                <a:lnTo>
                  <a:pt x="2710" y="1268"/>
                </a:lnTo>
                <a:lnTo>
                  <a:pt x="2707" y="1218"/>
                </a:lnTo>
                <a:lnTo>
                  <a:pt x="2698" y="1170"/>
                </a:lnTo>
                <a:lnTo>
                  <a:pt x="2685" y="1123"/>
                </a:lnTo>
                <a:lnTo>
                  <a:pt x="2666" y="1079"/>
                </a:lnTo>
                <a:lnTo>
                  <a:pt x="2643" y="1038"/>
                </a:lnTo>
                <a:lnTo>
                  <a:pt x="2615" y="999"/>
                </a:lnTo>
                <a:lnTo>
                  <a:pt x="2584" y="963"/>
                </a:lnTo>
                <a:lnTo>
                  <a:pt x="2548" y="933"/>
                </a:lnTo>
                <a:lnTo>
                  <a:pt x="2510" y="905"/>
                </a:lnTo>
                <a:lnTo>
                  <a:pt x="2468" y="881"/>
                </a:lnTo>
                <a:lnTo>
                  <a:pt x="2424" y="862"/>
                </a:lnTo>
                <a:lnTo>
                  <a:pt x="2377" y="849"/>
                </a:lnTo>
                <a:lnTo>
                  <a:pt x="2329" y="841"/>
                </a:lnTo>
                <a:lnTo>
                  <a:pt x="2279" y="837"/>
                </a:lnTo>
                <a:close/>
                <a:moveTo>
                  <a:pt x="2279" y="640"/>
                </a:moveTo>
                <a:lnTo>
                  <a:pt x="2343" y="643"/>
                </a:lnTo>
                <a:lnTo>
                  <a:pt x="2406" y="654"/>
                </a:lnTo>
                <a:lnTo>
                  <a:pt x="2465" y="669"/>
                </a:lnTo>
                <a:lnTo>
                  <a:pt x="2523" y="689"/>
                </a:lnTo>
                <a:lnTo>
                  <a:pt x="2579" y="716"/>
                </a:lnTo>
                <a:lnTo>
                  <a:pt x="2630" y="748"/>
                </a:lnTo>
                <a:lnTo>
                  <a:pt x="2679" y="784"/>
                </a:lnTo>
                <a:lnTo>
                  <a:pt x="2723" y="824"/>
                </a:lnTo>
                <a:lnTo>
                  <a:pt x="2764" y="869"/>
                </a:lnTo>
                <a:lnTo>
                  <a:pt x="2799" y="917"/>
                </a:lnTo>
                <a:lnTo>
                  <a:pt x="2831" y="969"/>
                </a:lnTo>
                <a:lnTo>
                  <a:pt x="2858" y="1024"/>
                </a:lnTo>
                <a:lnTo>
                  <a:pt x="2879" y="1082"/>
                </a:lnTo>
                <a:lnTo>
                  <a:pt x="2894" y="1142"/>
                </a:lnTo>
                <a:lnTo>
                  <a:pt x="2904" y="1204"/>
                </a:lnTo>
                <a:lnTo>
                  <a:pt x="2907" y="1268"/>
                </a:lnTo>
                <a:lnTo>
                  <a:pt x="2904" y="1332"/>
                </a:lnTo>
                <a:lnTo>
                  <a:pt x="2894" y="1394"/>
                </a:lnTo>
                <a:lnTo>
                  <a:pt x="2879" y="1455"/>
                </a:lnTo>
                <a:lnTo>
                  <a:pt x="2858" y="1512"/>
                </a:lnTo>
                <a:lnTo>
                  <a:pt x="2831" y="1567"/>
                </a:lnTo>
                <a:lnTo>
                  <a:pt x="2799" y="1619"/>
                </a:lnTo>
                <a:lnTo>
                  <a:pt x="2764" y="1667"/>
                </a:lnTo>
                <a:lnTo>
                  <a:pt x="2723" y="1712"/>
                </a:lnTo>
                <a:lnTo>
                  <a:pt x="2679" y="1752"/>
                </a:lnTo>
                <a:lnTo>
                  <a:pt x="2630" y="1789"/>
                </a:lnTo>
                <a:lnTo>
                  <a:pt x="2579" y="1820"/>
                </a:lnTo>
                <a:lnTo>
                  <a:pt x="2523" y="1846"/>
                </a:lnTo>
                <a:lnTo>
                  <a:pt x="2465" y="1867"/>
                </a:lnTo>
                <a:lnTo>
                  <a:pt x="2406" y="1883"/>
                </a:lnTo>
                <a:lnTo>
                  <a:pt x="2343" y="1893"/>
                </a:lnTo>
                <a:lnTo>
                  <a:pt x="2279" y="1896"/>
                </a:lnTo>
                <a:lnTo>
                  <a:pt x="2215" y="1893"/>
                </a:lnTo>
                <a:lnTo>
                  <a:pt x="2152" y="1883"/>
                </a:lnTo>
                <a:lnTo>
                  <a:pt x="2092" y="1867"/>
                </a:lnTo>
                <a:lnTo>
                  <a:pt x="2035" y="1847"/>
                </a:lnTo>
                <a:lnTo>
                  <a:pt x="1979" y="1820"/>
                </a:lnTo>
                <a:lnTo>
                  <a:pt x="1927" y="1789"/>
                </a:lnTo>
                <a:lnTo>
                  <a:pt x="1879" y="1752"/>
                </a:lnTo>
                <a:lnTo>
                  <a:pt x="1835" y="1712"/>
                </a:lnTo>
                <a:lnTo>
                  <a:pt x="1794" y="1667"/>
                </a:lnTo>
                <a:lnTo>
                  <a:pt x="1758" y="1619"/>
                </a:lnTo>
                <a:lnTo>
                  <a:pt x="1727" y="1567"/>
                </a:lnTo>
                <a:lnTo>
                  <a:pt x="1700" y="1512"/>
                </a:lnTo>
                <a:lnTo>
                  <a:pt x="1679" y="1455"/>
                </a:lnTo>
                <a:lnTo>
                  <a:pt x="1663" y="1394"/>
                </a:lnTo>
                <a:lnTo>
                  <a:pt x="1654" y="1332"/>
                </a:lnTo>
                <a:lnTo>
                  <a:pt x="1650" y="1268"/>
                </a:lnTo>
                <a:lnTo>
                  <a:pt x="1654" y="1204"/>
                </a:lnTo>
                <a:lnTo>
                  <a:pt x="1663" y="1142"/>
                </a:lnTo>
                <a:lnTo>
                  <a:pt x="1679" y="1082"/>
                </a:lnTo>
                <a:lnTo>
                  <a:pt x="1700" y="1023"/>
                </a:lnTo>
                <a:lnTo>
                  <a:pt x="1727" y="969"/>
                </a:lnTo>
                <a:lnTo>
                  <a:pt x="1758" y="917"/>
                </a:lnTo>
                <a:lnTo>
                  <a:pt x="1794" y="869"/>
                </a:lnTo>
                <a:lnTo>
                  <a:pt x="1835" y="824"/>
                </a:lnTo>
                <a:lnTo>
                  <a:pt x="1879" y="783"/>
                </a:lnTo>
                <a:lnTo>
                  <a:pt x="1927" y="748"/>
                </a:lnTo>
                <a:lnTo>
                  <a:pt x="1979" y="716"/>
                </a:lnTo>
                <a:lnTo>
                  <a:pt x="2035" y="689"/>
                </a:lnTo>
                <a:lnTo>
                  <a:pt x="2092" y="669"/>
                </a:lnTo>
                <a:lnTo>
                  <a:pt x="2152" y="654"/>
                </a:lnTo>
                <a:lnTo>
                  <a:pt x="2215" y="643"/>
                </a:lnTo>
                <a:lnTo>
                  <a:pt x="2279" y="640"/>
                </a:lnTo>
                <a:close/>
                <a:moveTo>
                  <a:pt x="3005" y="0"/>
                </a:moveTo>
                <a:lnTo>
                  <a:pt x="3026" y="2"/>
                </a:lnTo>
                <a:lnTo>
                  <a:pt x="3047" y="9"/>
                </a:lnTo>
                <a:lnTo>
                  <a:pt x="3066" y="20"/>
                </a:lnTo>
                <a:lnTo>
                  <a:pt x="3083" y="37"/>
                </a:lnTo>
                <a:lnTo>
                  <a:pt x="3095" y="56"/>
                </a:lnTo>
                <a:lnTo>
                  <a:pt x="3102" y="76"/>
                </a:lnTo>
                <a:lnTo>
                  <a:pt x="3104" y="98"/>
                </a:lnTo>
                <a:lnTo>
                  <a:pt x="3102" y="119"/>
                </a:lnTo>
                <a:lnTo>
                  <a:pt x="3095" y="140"/>
                </a:lnTo>
                <a:lnTo>
                  <a:pt x="3084" y="158"/>
                </a:lnTo>
                <a:lnTo>
                  <a:pt x="3067" y="174"/>
                </a:lnTo>
                <a:lnTo>
                  <a:pt x="2538" y="606"/>
                </a:lnTo>
                <a:lnTo>
                  <a:pt x="2520" y="617"/>
                </a:lnTo>
                <a:lnTo>
                  <a:pt x="2501" y="624"/>
                </a:lnTo>
                <a:lnTo>
                  <a:pt x="2479" y="628"/>
                </a:lnTo>
                <a:lnTo>
                  <a:pt x="1773" y="652"/>
                </a:lnTo>
                <a:lnTo>
                  <a:pt x="924" y="1047"/>
                </a:lnTo>
                <a:lnTo>
                  <a:pt x="924" y="1748"/>
                </a:lnTo>
                <a:lnTo>
                  <a:pt x="921" y="1770"/>
                </a:lnTo>
                <a:lnTo>
                  <a:pt x="914" y="1792"/>
                </a:lnTo>
                <a:lnTo>
                  <a:pt x="902" y="1809"/>
                </a:lnTo>
                <a:lnTo>
                  <a:pt x="887" y="1824"/>
                </a:lnTo>
                <a:lnTo>
                  <a:pt x="869" y="1837"/>
                </a:lnTo>
                <a:lnTo>
                  <a:pt x="848" y="1844"/>
                </a:lnTo>
                <a:lnTo>
                  <a:pt x="825" y="1846"/>
                </a:lnTo>
                <a:lnTo>
                  <a:pt x="803" y="1844"/>
                </a:lnTo>
                <a:lnTo>
                  <a:pt x="782" y="1837"/>
                </a:lnTo>
                <a:lnTo>
                  <a:pt x="764" y="1824"/>
                </a:lnTo>
                <a:lnTo>
                  <a:pt x="748" y="1809"/>
                </a:lnTo>
                <a:lnTo>
                  <a:pt x="737" y="1792"/>
                </a:lnTo>
                <a:lnTo>
                  <a:pt x="729" y="1770"/>
                </a:lnTo>
                <a:lnTo>
                  <a:pt x="727" y="1748"/>
                </a:lnTo>
                <a:lnTo>
                  <a:pt x="727" y="985"/>
                </a:lnTo>
                <a:lnTo>
                  <a:pt x="729" y="962"/>
                </a:lnTo>
                <a:lnTo>
                  <a:pt x="736" y="942"/>
                </a:lnTo>
                <a:lnTo>
                  <a:pt x="748" y="923"/>
                </a:lnTo>
                <a:lnTo>
                  <a:pt x="764" y="908"/>
                </a:lnTo>
                <a:lnTo>
                  <a:pt x="783" y="896"/>
                </a:lnTo>
                <a:lnTo>
                  <a:pt x="1707" y="465"/>
                </a:lnTo>
                <a:lnTo>
                  <a:pt x="1726" y="458"/>
                </a:lnTo>
                <a:lnTo>
                  <a:pt x="1746" y="455"/>
                </a:lnTo>
                <a:lnTo>
                  <a:pt x="2440" y="432"/>
                </a:lnTo>
                <a:lnTo>
                  <a:pt x="2944" y="22"/>
                </a:lnTo>
                <a:lnTo>
                  <a:pt x="2963" y="10"/>
                </a:lnTo>
                <a:lnTo>
                  <a:pt x="2983" y="3"/>
                </a:lnTo>
                <a:lnTo>
                  <a:pt x="300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0" name="Freeform 101"/>
          <p:cNvSpPr>
            <a:spLocks/>
          </p:cNvSpPr>
          <p:nvPr/>
        </p:nvSpPr>
        <p:spPr bwMode="auto">
          <a:xfrm>
            <a:off x="7344597" y="5010150"/>
            <a:ext cx="300037" cy="528637"/>
          </a:xfrm>
          <a:custGeom>
            <a:avLst/>
            <a:gdLst>
              <a:gd name="T0" fmla="*/ 1121 w 1887"/>
              <a:gd name="T1" fmla="*/ 160 h 3326"/>
              <a:gd name="T2" fmla="*/ 1147 w 1887"/>
              <a:gd name="T3" fmla="*/ 271 h 3326"/>
              <a:gd name="T4" fmla="*/ 1099 w 1887"/>
              <a:gd name="T5" fmla="*/ 349 h 3326"/>
              <a:gd name="T6" fmla="*/ 1071 w 1887"/>
              <a:gd name="T7" fmla="*/ 513 h 3326"/>
              <a:gd name="T8" fmla="*/ 1275 w 1887"/>
              <a:gd name="T9" fmla="*/ 590 h 3326"/>
              <a:gd name="T10" fmla="*/ 1547 w 1887"/>
              <a:gd name="T11" fmla="*/ 687 h 3326"/>
              <a:gd name="T12" fmla="*/ 1858 w 1887"/>
              <a:gd name="T13" fmla="*/ 859 h 3326"/>
              <a:gd name="T14" fmla="*/ 1824 w 1887"/>
              <a:gd name="T15" fmla="*/ 1057 h 3326"/>
              <a:gd name="T16" fmla="*/ 1569 w 1887"/>
              <a:gd name="T17" fmla="*/ 1287 h 3326"/>
              <a:gd name="T18" fmla="*/ 1448 w 1887"/>
              <a:gd name="T19" fmla="*/ 1427 h 3326"/>
              <a:gd name="T20" fmla="*/ 1355 w 1887"/>
              <a:gd name="T21" fmla="*/ 1408 h 3326"/>
              <a:gd name="T22" fmla="*/ 1324 w 1887"/>
              <a:gd name="T23" fmla="*/ 1322 h 3326"/>
              <a:gd name="T24" fmla="*/ 1493 w 1887"/>
              <a:gd name="T25" fmla="*/ 1187 h 3326"/>
              <a:gd name="T26" fmla="*/ 1639 w 1887"/>
              <a:gd name="T27" fmla="*/ 963 h 3326"/>
              <a:gd name="T28" fmla="*/ 1332 w 1887"/>
              <a:gd name="T29" fmla="*/ 907 h 3326"/>
              <a:gd name="T30" fmla="*/ 1258 w 1887"/>
              <a:gd name="T31" fmla="*/ 1146 h 3326"/>
              <a:gd name="T32" fmla="*/ 1209 w 1887"/>
              <a:gd name="T33" fmla="*/ 1522 h 3326"/>
              <a:gd name="T34" fmla="*/ 1301 w 1887"/>
              <a:gd name="T35" fmla="*/ 1816 h 3326"/>
              <a:gd name="T36" fmla="*/ 1330 w 1887"/>
              <a:gd name="T37" fmla="*/ 2146 h 3326"/>
              <a:gd name="T38" fmla="*/ 1320 w 1887"/>
              <a:gd name="T39" fmla="*/ 2529 h 3326"/>
              <a:gd name="T40" fmla="*/ 1250 w 1887"/>
              <a:gd name="T41" fmla="*/ 2921 h 3326"/>
              <a:gd name="T42" fmla="*/ 1288 w 1887"/>
              <a:gd name="T43" fmla="*/ 3154 h 3326"/>
              <a:gd name="T44" fmla="*/ 1459 w 1887"/>
              <a:gd name="T45" fmla="*/ 3246 h 3326"/>
              <a:gd name="T46" fmla="*/ 1448 w 1887"/>
              <a:gd name="T47" fmla="*/ 3316 h 3326"/>
              <a:gd name="T48" fmla="*/ 1265 w 1887"/>
              <a:gd name="T49" fmla="*/ 3270 h 3326"/>
              <a:gd name="T50" fmla="*/ 1121 w 1887"/>
              <a:gd name="T51" fmla="*/ 3255 h 3326"/>
              <a:gd name="T52" fmla="*/ 1098 w 1887"/>
              <a:gd name="T53" fmla="*/ 3100 h 3326"/>
              <a:gd name="T54" fmla="*/ 1071 w 1887"/>
              <a:gd name="T55" fmla="*/ 2763 h 3326"/>
              <a:gd name="T56" fmla="*/ 1046 w 1887"/>
              <a:gd name="T57" fmla="*/ 2428 h 3326"/>
              <a:gd name="T58" fmla="*/ 960 w 1887"/>
              <a:gd name="T59" fmla="*/ 2099 h 3326"/>
              <a:gd name="T60" fmla="*/ 840 w 1887"/>
              <a:gd name="T61" fmla="*/ 2347 h 3326"/>
              <a:gd name="T62" fmla="*/ 843 w 1887"/>
              <a:gd name="T63" fmla="*/ 2655 h 3326"/>
              <a:gd name="T64" fmla="*/ 778 w 1887"/>
              <a:gd name="T65" fmla="*/ 2981 h 3326"/>
              <a:gd name="T66" fmla="*/ 800 w 1887"/>
              <a:gd name="T67" fmla="*/ 3231 h 3326"/>
              <a:gd name="T68" fmla="*/ 676 w 1887"/>
              <a:gd name="T69" fmla="*/ 3246 h 3326"/>
              <a:gd name="T70" fmla="*/ 459 w 1887"/>
              <a:gd name="T71" fmla="*/ 3324 h 3326"/>
              <a:gd name="T72" fmla="*/ 424 w 1887"/>
              <a:gd name="T73" fmla="*/ 3279 h 3326"/>
              <a:gd name="T74" fmla="*/ 538 w 1887"/>
              <a:gd name="T75" fmla="*/ 3196 h 3326"/>
              <a:gd name="T76" fmla="*/ 646 w 1887"/>
              <a:gd name="T77" fmla="*/ 3027 h 3326"/>
              <a:gd name="T78" fmla="*/ 585 w 1887"/>
              <a:gd name="T79" fmla="*/ 2703 h 3326"/>
              <a:gd name="T80" fmla="*/ 586 w 1887"/>
              <a:gd name="T81" fmla="*/ 2288 h 3326"/>
              <a:gd name="T82" fmla="*/ 583 w 1887"/>
              <a:gd name="T83" fmla="*/ 1895 h 3326"/>
              <a:gd name="T84" fmla="*/ 660 w 1887"/>
              <a:gd name="T85" fmla="*/ 1559 h 3326"/>
              <a:gd name="T86" fmla="*/ 660 w 1887"/>
              <a:gd name="T87" fmla="*/ 1214 h 3326"/>
              <a:gd name="T88" fmla="*/ 568 w 1887"/>
              <a:gd name="T89" fmla="*/ 912 h 3326"/>
              <a:gd name="T90" fmla="*/ 302 w 1887"/>
              <a:gd name="T91" fmla="*/ 960 h 3326"/>
              <a:gd name="T92" fmla="*/ 352 w 1887"/>
              <a:gd name="T93" fmla="*/ 1144 h 3326"/>
              <a:gd name="T94" fmla="*/ 523 w 1887"/>
              <a:gd name="T95" fmla="*/ 1260 h 3326"/>
              <a:gd name="T96" fmla="*/ 552 w 1887"/>
              <a:gd name="T97" fmla="*/ 1377 h 3326"/>
              <a:gd name="T98" fmla="*/ 467 w 1887"/>
              <a:gd name="T99" fmla="*/ 1425 h 3326"/>
              <a:gd name="T100" fmla="*/ 353 w 1887"/>
              <a:gd name="T101" fmla="*/ 1343 h 3326"/>
              <a:gd name="T102" fmla="*/ 160 w 1887"/>
              <a:gd name="T103" fmla="*/ 1148 h 3326"/>
              <a:gd name="T104" fmla="*/ 1 w 1887"/>
              <a:gd name="T105" fmla="*/ 944 h 3326"/>
              <a:gd name="T106" fmla="*/ 255 w 1887"/>
              <a:gd name="T107" fmla="*/ 719 h 3326"/>
              <a:gd name="T108" fmla="*/ 516 w 1887"/>
              <a:gd name="T109" fmla="*/ 591 h 3326"/>
              <a:gd name="T110" fmla="*/ 807 w 1887"/>
              <a:gd name="T111" fmla="*/ 527 h 3326"/>
              <a:gd name="T112" fmla="*/ 800 w 1887"/>
              <a:gd name="T113" fmla="*/ 397 h 3326"/>
              <a:gd name="T114" fmla="*/ 756 w 1887"/>
              <a:gd name="T115" fmla="*/ 302 h 3326"/>
              <a:gd name="T116" fmla="*/ 762 w 1887"/>
              <a:gd name="T117" fmla="*/ 219 h 3326"/>
              <a:gd name="T118" fmla="*/ 892 w 1887"/>
              <a:gd name="T119" fmla="*/ 11 h 3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887" h="3326">
                <a:moveTo>
                  <a:pt x="944" y="0"/>
                </a:moveTo>
                <a:lnTo>
                  <a:pt x="956" y="1"/>
                </a:lnTo>
                <a:lnTo>
                  <a:pt x="966" y="4"/>
                </a:lnTo>
                <a:lnTo>
                  <a:pt x="996" y="11"/>
                </a:lnTo>
                <a:lnTo>
                  <a:pt x="1022" y="21"/>
                </a:lnTo>
                <a:lnTo>
                  <a:pt x="1044" y="35"/>
                </a:lnTo>
                <a:lnTo>
                  <a:pt x="1063" y="51"/>
                </a:lnTo>
                <a:lnTo>
                  <a:pt x="1079" y="67"/>
                </a:lnTo>
                <a:lnTo>
                  <a:pt x="1092" y="85"/>
                </a:lnTo>
                <a:lnTo>
                  <a:pt x="1102" y="104"/>
                </a:lnTo>
                <a:lnTo>
                  <a:pt x="1110" y="123"/>
                </a:lnTo>
                <a:lnTo>
                  <a:pt x="1116" y="142"/>
                </a:lnTo>
                <a:lnTo>
                  <a:pt x="1121" y="160"/>
                </a:lnTo>
                <a:lnTo>
                  <a:pt x="1124" y="177"/>
                </a:lnTo>
                <a:lnTo>
                  <a:pt x="1125" y="193"/>
                </a:lnTo>
                <a:lnTo>
                  <a:pt x="1126" y="207"/>
                </a:lnTo>
                <a:lnTo>
                  <a:pt x="1126" y="219"/>
                </a:lnTo>
                <a:lnTo>
                  <a:pt x="1126" y="227"/>
                </a:lnTo>
                <a:lnTo>
                  <a:pt x="1126" y="233"/>
                </a:lnTo>
                <a:lnTo>
                  <a:pt x="1125" y="235"/>
                </a:lnTo>
                <a:lnTo>
                  <a:pt x="1137" y="237"/>
                </a:lnTo>
                <a:lnTo>
                  <a:pt x="1144" y="240"/>
                </a:lnTo>
                <a:lnTo>
                  <a:pt x="1148" y="246"/>
                </a:lnTo>
                <a:lnTo>
                  <a:pt x="1149" y="253"/>
                </a:lnTo>
                <a:lnTo>
                  <a:pt x="1149" y="262"/>
                </a:lnTo>
                <a:lnTo>
                  <a:pt x="1147" y="271"/>
                </a:lnTo>
                <a:lnTo>
                  <a:pt x="1144" y="280"/>
                </a:lnTo>
                <a:lnTo>
                  <a:pt x="1140" y="288"/>
                </a:lnTo>
                <a:lnTo>
                  <a:pt x="1137" y="295"/>
                </a:lnTo>
                <a:lnTo>
                  <a:pt x="1132" y="302"/>
                </a:lnTo>
                <a:lnTo>
                  <a:pt x="1130" y="306"/>
                </a:lnTo>
                <a:lnTo>
                  <a:pt x="1129" y="307"/>
                </a:lnTo>
                <a:lnTo>
                  <a:pt x="1124" y="326"/>
                </a:lnTo>
                <a:lnTo>
                  <a:pt x="1118" y="338"/>
                </a:lnTo>
                <a:lnTo>
                  <a:pt x="1113" y="346"/>
                </a:lnTo>
                <a:lnTo>
                  <a:pt x="1108" y="350"/>
                </a:lnTo>
                <a:lnTo>
                  <a:pt x="1105" y="351"/>
                </a:lnTo>
                <a:lnTo>
                  <a:pt x="1101" y="350"/>
                </a:lnTo>
                <a:lnTo>
                  <a:pt x="1099" y="349"/>
                </a:lnTo>
                <a:lnTo>
                  <a:pt x="1098" y="348"/>
                </a:lnTo>
                <a:lnTo>
                  <a:pt x="1096" y="367"/>
                </a:lnTo>
                <a:lnTo>
                  <a:pt x="1092" y="384"/>
                </a:lnTo>
                <a:lnTo>
                  <a:pt x="1088" y="396"/>
                </a:lnTo>
                <a:lnTo>
                  <a:pt x="1082" y="405"/>
                </a:lnTo>
                <a:lnTo>
                  <a:pt x="1078" y="411"/>
                </a:lnTo>
                <a:lnTo>
                  <a:pt x="1075" y="414"/>
                </a:lnTo>
                <a:lnTo>
                  <a:pt x="1073" y="415"/>
                </a:lnTo>
                <a:lnTo>
                  <a:pt x="1071" y="446"/>
                </a:lnTo>
                <a:lnTo>
                  <a:pt x="1069" y="470"/>
                </a:lnTo>
                <a:lnTo>
                  <a:pt x="1069" y="489"/>
                </a:lnTo>
                <a:lnTo>
                  <a:pt x="1069" y="503"/>
                </a:lnTo>
                <a:lnTo>
                  <a:pt x="1071" y="513"/>
                </a:lnTo>
                <a:lnTo>
                  <a:pt x="1072" y="518"/>
                </a:lnTo>
                <a:lnTo>
                  <a:pt x="1072" y="520"/>
                </a:lnTo>
                <a:lnTo>
                  <a:pt x="1074" y="523"/>
                </a:lnTo>
                <a:lnTo>
                  <a:pt x="1081" y="527"/>
                </a:lnTo>
                <a:lnTo>
                  <a:pt x="1092" y="534"/>
                </a:lnTo>
                <a:lnTo>
                  <a:pt x="1106" y="542"/>
                </a:lnTo>
                <a:lnTo>
                  <a:pt x="1124" y="550"/>
                </a:lnTo>
                <a:lnTo>
                  <a:pt x="1144" y="559"/>
                </a:lnTo>
                <a:lnTo>
                  <a:pt x="1166" y="568"/>
                </a:lnTo>
                <a:lnTo>
                  <a:pt x="1192" y="575"/>
                </a:lnTo>
                <a:lnTo>
                  <a:pt x="1218" y="583"/>
                </a:lnTo>
                <a:lnTo>
                  <a:pt x="1246" y="587"/>
                </a:lnTo>
                <a:lnTo>
                  <a:pt x="1275" y="590"/>
                </a:lnTo>
                <a:lnTo>
                  <a:pt x="1305" y="590"/>
                </a:lnTo>
                <a:lnTo>
                  <a:pt x="1326" y="589"/>
                </a:lnTo>
                <a:lnTo>
                  <a:pt x="1348" y="590"/>
                </a:lnTo>
                <a:lnTo>
                  <a:pt x="1372" y="591"/>
                </a:lnTo>
                <a:lnTo>
                  <a:pt x="1396" y="595"/>
                </a:lnTo>
                <a:lnTo>
                  <a:pt x="1421" y="603"/>
                </a:lnTo>
                <a:lnTo>
                  <a:pt x="1446" y="614"/>
                </a:lnTo>
                <a:lnTo>
                  <a:pt x="1473" y="630"/>
                </a:lnTo>
                <a:lnTo>
                  <a:pt x="1498" y="652"/>
                </a:lnTo>
                <a:lnTo>
                  <a:pt x="1524" y="680"/>
                </a:lnTo>
                <a:lnTo>
                  <a:pt x="1527" y="680"/>
                </a:lnTo>
                <a:lnTo>
                  <a:pt x="1535" y="683"/>
                </a:lnTo>
                <a:lnTo>
                  <a:pt x="1547" y="687"/>
                </a:lnTo>
                <a:lnTo>
                  <a:pt x="1564" y="693"/>
                </a:lnTo>
                <a:lnTo>
                  <a:pt x="1585" y="700"/>
                </a:lnTo>
                <a:lnTo>
                  <a:pt x="1607" y="708"/>
                </a:lnTo>
                <a:lnTo>
                  <a:pt x="1632" y="718"/>
                </a:lnTo>
                <a:lnTo>
                  <a:pt x="1659" y="729"/>
                </a:lnTo>
                <a:lnTo>
                  <a:pt x="1687" y="742"/>
                </a:lnTo>
                <a:lnTo>
                  <a:pt x="1714" y="755"/>
                </a:lnTo>
                <a:lnTo>
                  <a:pt x="1743" y="770"/>
                </a:lnTo>
                <a:lnTo>
                  <a:pt x="1770" y="786"/>
                </a:lnTo>
                <a:lnTo>
                  <a:pt x="1795" y="802"/>
                </a:lnTo>
                <a:lnTo>
                  <a:pt x="1820" y="820"/>
                </a:lnTo>
                <a:lnTo>
                  <a:pt x="1841" y="839"/>
                </a:lnTo>
                <a:lnTo>
                  <a:pt x="1858" y="859"/>
                </a:lnTo>
                <a:lnTo>
                  <a:pt x="1873" y="879"/>
                </a:lnTo>
                <a:lnTo>
                  <a:pt x="1883" y="901"/>
                </a:lnTo>
                <a:lnTo>
                  <a:pt x="1887" y="921"/>
                </a:lnTo>
                <a:lnTo>
                  <a:pt x="1886" y="944"/>
                </a:lnTo>
                <a:lnTo>
                  <a:pt x="1879" y="967"/>
                </a:lnTo>
                <a:lnTo>
                  <a:pt x="1865" y="990"/>
                </a:lnTo>
                <a:lnTo>
                  <a:pt x="1864" y="993"/>
                </a:lnTo>
                <a:lnTo>
                  <a:pt x="1863" y="997"/>
                </a:lnTo>
                <a:lnTo>
                  <a:pt x="1860" y="1003"/>
                </a:lnTo>
                <a:lnTo>
                  <a:pt x="1855" y="1013"/>
                </a:lnTo>
                <a:lnTo>
                  <a:pt x="1848" y="1025"/>
                </a:lnTo>
                <a:lnTo>
                  <a:pt x="1838" y="1040"/>
                </a:lnTo>
                <a:lnTo>
                  <a:pt x="1824" y="1057"/>
                </a:lnTo>
                <a:lnTo>
                  <a:pt x="1807" y="1076"/>
                </a:lnTo>
                <a:lnTo>
                  <a:pt x="1786" y="1098"/>
                </a:lnTo>
                <a:lnTo>
                  <a:pt x="1759" y="1122"/>
                </a:lnTo>
                <a:lnTo>
                  <a:pt x="1727" y="1148"/>
                </a:lnTo>
                <a:lnTo>
                  <a:pt x="1691" y="1177"/>
                </a:lnTo>
                <a:lnTo>
                  <a:pt x="1648" y="1208"/>
                </a:lnTo>
                <a:lnTo>
                  <a:pt x="1637" y="1216"/>
                </a:lnTo>
                <a:lnTo>
                  <a:pt x="1624" y="1227"/>
                </a:lnTo>
                <a:lnTo>
                  <a:pt x="1610" y="1238"/>
                </a:lnTo>
                <a:lnTo>
                  <a:pt x="1596" y="1251"/>
                </a:lnTo>
                <a:lnTo>
                  <a:pt x="1586" y="1263"/>
                </a:lnTo>
                <a:lnTo>
                  <a:pt x="1577" y="1275"/>
                </a:lnTo>
                <a:lnTo>
                  <a:pt x="1569" y="1287"/>
                </a:lnTo>
                <a:lnTo>
                  <a:pt x="1562" y="1300"/>
                </a:lnTo>
                <a:lnTo>
                  <a:pt x="1555" y="1314"/>
                </a:lnTo>
                <a:lnTo>
                  <a:pt x="1546" y="1328"/>
                </a:lnTo>
                <a:lnTo>
                  <a:pt x="1535" y="1343"/>
                </a:lnTo>
                <a:lnTo>
                  <a:pt x="1520" y="1360"/>
                </a:lnTo>
                <a:lnTo>
                  <a:pt x="1500" y="1376"/>
                </a:lnTo>
                <a:lnTo>
                  <a:pt x="1475" y="1395"/>
                </a:lnTo>
                <a:lnTo>
                  <a:pt x="1474" y="1397"/>
                </a:lnTo>
                <a:lnTo>
                  <a:pt x="1472" y="1402"/>
                </a:lnTo>
                <a:lnTo>
                  <a:pt x="1469" y="1409"/>
                </a:lnTo>
                <a:lnTo>
                  <a:pt x="1463" y="1416"/>
                </a:lnTo>
                <a:lnTo>
                  <a:pt x="1456" y="1423"/>
                </a:lnTo>
                <a:lnTo>
                  <a:pt x="1448" y="1427"/>
                </a:lnTo>
                <a:lnTo>
                  <a:pt x="1439" y="1429"/>
                </a:lnTo>
                <a:lnTo>
                  <a:pt x="1428" y="1424"/>
                </a:lnTo>
                <a:lnTo>
                  <a:pt x="1426" y="1424"/>
                </a:lnTo>
                <a:lnTo>
                  <a:pt x="1421" y="1425"/>
                </a:lnTo>
                <a:lnTo>
                  <a:pt x="1412" y="1426"/>
                </a:lnTo>
                <a:lnTo>
                  <a:pt x="1403" y="1427"/>
                </a:lnTo>
                <a:lnTo>
                  <a:pt x="1393" y="1426"/>
                </a:lnTo>
                <a:lnTo>
                  <a:pt x="1386" y="1423"/>
                </a:lnTo>
                <a:lnTo>
                  <a:pt x="1379" y="1418"/>
                </a:lnTo>
                <a:lnTo>
                  <a:pt x="1377" y="1417"/>
                </a:lnTo>
                <a:lnTo>
                  <a:pt x="1372" y="1416"/>
                </a:lnTo>
                <a:lnTo>
                  <a:pt x="1363" y="1413"/>
                </a:lnTo>
                <a:lnTo>
                  <a:pt x="1355" y="1408"/>
                </a:lnTo>
                <a:lnTo>
                  <a:pt x="1346" y="1400"/>
                </a:lnTo>
                <a:lnTo>
                  <a:pt x="1340" y="1390"/>
                </a:lnTo>
                <a:lnTo>
                  <a:pt x="1337" y="1377"/>
                </a:lnTo>
                <a:lnTo>
                  <a:pt x="1334" y="1377"/>
                </a:lnTo>
                <a:lnTo>
                  <a:pt x="1331" y="1376"/>
                </a:lnTo>
                <a:lnTo>
                  <a:pt x="1327" y="1374"/>
                </a:lnTo>
                <a:lnTo>
                  <a:pt x="1323" y="1371"/>
                </a:lnTo>
                <a:lnTo>
                  <a:pt x="1319" y="1366"/>
                </a:lnTo>
                <a:lnTo>
                  <a:pt x="1316" y="1356"/>
                </a:lnTo>
                <a:lnTo>
                  <a:pt x="1316" y="1345"/>
                </a:lnTo>
                <a:lnTo>
                  <a:pt x="1316" y="1342"/>
                </a:lnTo>
                <a:lnTo>
                  <a:pt x="1320" y="1333"/>
                </a:lnTo>
                <a:lnTo>
                  <a:pt x="1324" y="1322"/>
                </a:lnTo>
                <a:lnTo>
                  <a:pt x="1331" y="1308"/>
                </a:lnTo>
                <a:lnTo>
                  <a:pt x="1340" y="1293"/>
                </a:lnTo>
                <a:lnTo>
                  <a:pt x="1351" y="1276"/>
                </a:lnTo>
                <a:lnTo>
                  <a:pt x="1365" y="1260"/>
                </a:lnTo>
                <a:lnTo>
                  <a:pt x="1381" y="1247"/>
                </a:lnTo>
                <a:lnTo>
                  <a:pt x="1400" y="1235"/>
                </a:lnTo>
                <a:lnTo>
                  <a:pt x="1447" y="1230"/>
                </a:lnTo>
                <a:lnTo>
                  <a:pt x="1449" y="1229"/>
                </a:lnTo>
                <a:lnTo>
                  <a:pt x="1454" y="1225"/>
                </a:lnTo>
                <a:lnTo>
                  <a:pt x="1461" y="1217"/>
                </a:lnTo>
                <a:lnTo>
                  <a:pt x="1471" y="1208"/>
                </a:lnTo>
                <a:lnTo>
                  <a:pt x="1481" y="1199"/>
                </a:lnTo>
                <a:lnTo>
                  <a:pt x="1493" y="1187"/>
                </a:lnTo>
                <a:lnTo>
                  <a:pt x="1505" y="1176"/>
                </a:lnTo>
                <a:lnTo>
                  <a:pt x="1515" y="1164"/>
                </a:lnTo>
                <a:lnTo>
                  <a:pt x="1526" y="1154"/>
                </a:lnTo>
                <a:lnTo>
                  <a:pt x="1536" y="1144"/>
                </a:lnTo>
                <a:lnTo>
                  <a:pt x="1542" y="1137"/>
                </a:lnTo>
                <a:lnTo>
                  <a:pt x="1546" y="1132"/>
                </a:lnTo>
                <a:lnTo>
                  <a:pt x="1557" y="1113"/>
                </a:lnTo>
                <a:lnTo>
                  <a:pt x="1566" y="1091"/>
                </a:lnTo>
                <a:lnTo>
                  <a:pt x="1576" y="1067"/>
                </a:lnTo>
                <a:lnTo>
                  <a:pt x="1587" y="1042"/>
                </a:lnTo>
                <a:lnTo>
                  <a:pt x="1599" y="1016"/>
                </a:lnTo>
                <a:lnTo>
                  <a:pt x="1616" y="989"/>
                </a:lnTo>
                <a:lnTo>
                  <a:pt x="1639" y="963"/>
                </a:lnTo>
                <a:lnTo>
                  <a:pt x="1635" y="963"/>
                </a:lnTo>
                <a:lnTo>
                  <a:pt x="1624" y="963"/>
                </a:lnTo>
                <a:lnTo>
                  <a:pt x="1607" y="962"/>
                </a:lnTo>
                <a:lnTo>
                  <a:pt x="1585" y="960"/>
                </a:lnTo>
                <a:lnTo>
                  <a:pt x="1559" y="958"/>
                </a:lnTo>
                <a:lnTo>
                  <a:pt x="1530" y="955"/>
                </a:lnTo>
                <a:lnTo>
                  <a:pt x="1499" y="952"/>
                </a:lnTo>
                <a:lnTo>
                  <a:pt x="1467" y="947"/>
                </a:lnTo>
                <a:lnTo>
                  <a:pt x="1436" y="941"/>
                </a:lnTo>
                <a:lnTo>
                  <a:pt x="1406" y="934"/>
                </a:lnTo>
                <a:lnTo>
                  <a:pt x="1377" y="927"/>
                </a:lnTo>
                <a:lnTo>
                  <a:pt x="1353" y="917"/>
                </a:lnTo>
                <a:lnTo>
                  <a:pt x="1332" y="907"/>
                </a:lnTo>
                <a:lnTo>
                  <a:pt x="1317" y="895"/>
                </a:lnTo>
                <a:lnTo>
                  <a:pt x="1317" y="897"/>
                </a:lnTo>
                <a:lnTo>
                  <a:pt x="1319" y="903"/>
                </a:lnTo>
                <a:lnTo>
                  <a:pt x="1320" y="912"/>
                </a:lnTo>
                <a:lnTo>
                  <a:pt x="1320" y="925"/>
                </a:lnTo>
                <a:lnTo>
                  <a:pt x="1320" y="941"/>
                </a:lnTo>
                <a:lnTo>
                  <a:pt x="1317" y="961"/>
                </a:lnTo>
                <a:lnTo>
                  <a:pt x="1314" y="984"/>
                </a:lnTo>
                <a:lnTo>
                  <a:pt x="1309" y="1010"/>
                </a:lnTo>
                <a:lnTo>
                  <a:pt x="1301" y="1040"/>
                </a:lnTo>
                <a:lnTo>
                  <a:pt x="1290" y="1073"/>
                </a:lnTo>
                <a:lnTo>
                  <a:pt x="1276" y="1109"/>
                </a:lnTo>
                <a:lnTo>
                  <a:pt x="1258" y="1146"/>
                </a:lnTo>
                <a:lnTo>
                  <a:pt x="1236" y="1188"/>
                </a:lnTo>
                <a:lnTo>
                  <a:pt x="1234" y="1191"/>
                </a:lnTo>
                <a:lnTo>
                  <a:pt x="1231" y="1200"/>
                </a:lnTo>
                <a:lnTo>
                  <a:pt x="1228" y="1214"/>
                </a:lnTo>
                <a:lnTo>
                  <a:pt x="1224" y="1233"/>
                </a:lnTo>
                <a:lnTo>
                  <a:pt x="1218" y="1257"/>
                </a:lnTo>
                <a:lnTo>
                  <a:pt x="1214" y="1285"/>
                </a:lnTo>
                <a:lnTo>
                  <a:pt x="1210" y="1317"/>
                </a:lnTo>
                <a:lnTo>
                  <a:pt x="1207" y="1352"/>
                </a:lnTo>
                <a:lnTo>
                  <a:pt x="1205" y="1391"/>
                </a:lnTo>
                <a:lnTo>
                  <a:pt x="1204" y="1433"/>
                </a:lnTo>
                <a:lnTo>
                  <a:pt x="1205" y="1476"/>
                </a:lnTo>
                <a:lnTo>
                  <a:pt x="1209" y="1522"/>
                </a:lnTo>
                <a:lnTo>
                  <a:pt x="1210" y="1525"/>
                </a:lnTo>
                <a:lnTo>
                  <a:pt x="1214" y="1532"/>
                </a:lnTo>
                <a:lnTo>
                  <a:pt x="1221" y="1544"/>
                </a:lnTo>
                <a:lnTo>
                  <a:pt x="1228" y="1559"/>
                </a:lnTo>
                <a:lnTo>
                  <a:pt x="1237" y="1578"/>
                </a:lnTo>
                <a:lnTo>
                  <a:pt x="1246" y="1601"/>
                </a:lnTo>
                <a:lnTo>
                  <a:pt x="1256" y="1626"/>
                </a:lnTo>
                <a:lnTo>
                  <a:pt x="1266" y="1654"/>
                </a:lnTo>
                <a:lnTo>
                  <a:pt x="1276" y="1684"/>
                </a:lnTo>
                <a:lnTo>
                  <a:pt x="1284" y="1715"/>
                </a:lnTo>
                <a:lnTo>
                  <a:pt x="1292" y="1748"/>
                </a:lnTo>
                <a:lnTo>
                  <a:pt x="1297" y="1782"/>
                </a:lnTo>
                <a:lnTo>
                  <a:pt x="1301" y="1816"/>
                </a:lnTo>
                <a:lnTo>
                  <a:pt x="1303" y="1851"/>
                </a:lnTo>
                <a:lnTo>
                  <a:pt x="1300" y="1884"/>
                </a:lnTo>
                <a:lnTo>
                  <a:pt x="1301" y="1887"/>
                </a:lnTo>
                <a:lnTo>
                  <a:pt x="1305" y="1895"/>
                </a:lnTo>
                <a:lnTo>
                  <a:pt x="1309" y="1907"/>
                </a:lnTo>
                <a:lnTo>
                  <a:pt x="1313" y="1924"/>
                </a:lnTo>
                <a:lnTo>
                  <a:pt x="1319" y="1944"/>
                </a:lnTo>
                <a:lnTo>
                  <a:pt x="1324" y="1969"/>
                </a:lnTo>
                <a:lnTo>
                  <a:pt x="1328" y="1998"/>
                </a:lnTo>
                <a:lnTo>
                  <a:pt x="1331" y="2030"/>
                </a:lnTo>
                <a:lnTo>
                  <a:pt x="1333" y="2065"/>
                </a:lnTo>
                <a:lnTo>
                  <a:pt x="1332" y="2104"/>
                </a:lnTo>
                <a:lnTo>
                  <a:pt x="1330" y="2146"/>
                </a:lnTo>
                <a:lnTo>
                  <a:pt x="1324" y="2190"/>
                </a:lnTo>
                <a:lnTo>
                  <a:pt x="1314" y="2236"/>
                </a:lnTo>
                <a:lnTo>
                  <a:pt x="1300" y="2285"/>
                </a:lnTo>
                <a:lnTo>
                  <a:pt x="1301" y="2288"/>
                </a:lnTo>
                <a:lnTo>
                  <a:pt x="1303" y="2297"/>
                </a:lnTo>
                <a:lnTo>
                  <a:pt x="1305" y="2312"/>
                </a:lnTo>
                <a:lnTo>
                  <a:pt x="1308" y="2331"/>
                </a:lnTo>
                <a:lnTo>
                  <a:pt x="1311" y="2356"/>
                </a:lnTo>
                <a:lnTo>
                  <a:pt x="1314" y="2384"/>
                </a:lnTo>
                <a:lnTo>
                  <a:pt x="1316" y="2415"/>
                </a:lnTo>
                <a:lnTo>
                  <a:pt x="1319" y="2451"/>
                </a:lnTo>
                <a:lnTo>
                  <a:pt x="1320" y="2489"/>
                </a:lnTo>
                <a:lnTo>
                  <a:pt x="1320" y="2529"/>
                </a:lnTo>
                <a:lnTo>
                  <a:pt x="1319" y="2571"/>
                </a:lnTo>
                <a:lnTo>
                  <a:pt x="1315" y="2614"/>
                </a:lnTo>
                <a:lnTo>
                  <a:pt x="1310" y="2658"/>
                </a:lnTo>
                <a:lnTo>
                  <a:pt x="1303" y="2703"/>
                </a:lnTo>
                <a:lnTo>
                  <a:pt x="1292" y="2748"/>
                </a:lnTo>
                <a:lnTo>
                  <a:pt x="1280" y="2792"/>
                </a:lnTo>
                <a:lnTo>
                  <a:pt x="1264" y="2835"/>
                </a:lnTo>
                <a:lnTo>
                  <a:pt x="1263" y="2838"/>
                </a:lnTo>
                <a:lnTo>
                  <a:pt x="1262" y="2846"/>
                </a:lnTo>
                <a:lnTo>
                  <a:pt x="1259" y="2860"/>
                </a:lnTo>
                <a:lnTo>
                  <a:pt x="1257" y="2876"/>
                </a:lnTo>
                <a:lnTo>
                  <a:pt x="1254" y="2897"/>
                </a:lnTo>
                <a:lnTo>
                  <a:pt x="1250" y="2921"/>
                </a:lnTo>
                <a:lnTo>
                  <a:pt x="1247" y="2947"/>
                </a:lnTo>
                <a:lnTo>
                  <a:pt x="1245" y="2974"/>
                </a:lnTo>
                <a:lnTo>
                  <a:pt x="1243" y="3000"/>
                </a:lnTo>
                <a:lnTo>
                  <a:pt x="1242" y="3027"/>
                </a:lnTo>
                <a:lnTo>
                  <a:pt x="1242" y="3052"/>
                </a:lnTo>
                <a:lnTo>
                  <a:pt x="1244" y="3076"/>
                </a:lnTo>
                <a:lnTo>
                  <a:pt x="1247" y="3098"/>
                </a:lnTo>
                <a:lnTo>
                  <a:pt x="1253" y="3116"/>
                </a:lnTo>
                <a:lnTo>
                  <a:pt x="1260" y="3131"/>
                </a:lnTo>
                <a:lnTo>
                  <a:pt x="1270" y="3140"/>
                </a:lnTo>
                <a:lnTo>
                  <a:pt x="1272" y="3141"/>
                </a:lnTo>
                <a:lnTo>
                  <a:pt x="1278" y="3146"/>
                </a:lnTo>
                <a:lnTo>
                  <a:pt x="1288" y="3154"/>
                </a:lnTo>
                <a:lnTo>
                  <a:pt x="1300" y="3163"/>
                </a:lnTo>
                <a:lnTo>
                  <a:pt x="1315" y="3173"/>
                </a:lnTo>
                <a:lnTo>
                  <a:pt x="1331" y="3185"/>
                </a:lnTo>
                <a:lnTo>
                  <a:pt x="1349" y="3196"/>
                </a:lnTo>
                <a:lnTo>
                  <a:pt x="1367" y="3207"/>
                </a:lnTo>
                <a:lnTo>
                  <a:pt x="1386" y="3217"/>
                </a:lnTo>
                <a:lnTo>
                  <a:pt x="1404" y="3226"/>
                </a:lnTo>
                <a:lnTo>
                  <a:pt x="1420" y="3232"/>
                </a:lnTo>
                <a:lnTo>
                  <a:pt x="1435" y="3236"/>
                </a:lnTo>
                <a:lnTo>
                  <a:pt x="1447" y="3237"/>
                </a:lnTo>
                <a:lnTo>
                  <a:pt x="1449" y="3238"/>
                </a:lnTo>
                <a:lnTo>
                  <a:pt x="1454" y="3241"/>
                </a:lnTo>
                <a:lnTo>
                  <a:pt x="1459" y="3246"/>
                </a:lnTo>
                <a:lnTo>
                  <a:pt x="1464" y="3252"/>
                </a:lnTo>
                <a:lnTo>
                  <a:pt x="1469" y="3260"/>
                </a:lnTo>
                <a:lnTo>
                  <a:pt x="1469" y="3269"/>
                </a:lnTo>
                <a:lnTo>
                  <a:pt x="1464" y="3279"/>
                </a:lnTo>
                <a:lnTo>
                  <a:pt x="1465" y="3280"/>
                </a:lnTo>
                <a:lnTo>
                  <a:pt x="1466" y="3284"/>
                </a:lnTo>
                <a:lnTo>
                  <a:pt x="1467" y="3289"/>
                </a:lnTo>
                <a:lnTo>
                  <a:pt x="1467" y="3297"/>
                </a:lnTo>
                <a:lnTo>
                  <a:pt x="1465" y="3303"/>
                </a:lnTo>
                <a:lnTo>
                  <a:pt x="1460" y="3308"/>
                </a:lnTo>
                <a:lnTo>
                  <a:pt x="1450" y="3312"/>
                </a:lnTo>
                <a:lnTo>
                  <a:pt x="1449" y="3313"/>
                </a:lnTo>
                <a:lnTo>
                  <a:pt x="1448" y="3316"/>
                </a:lnTo>
                <a:lnTo>
                  <a:pt x="1445" y="3318"/>
                </a:lnTo>
                <a:lnTo>
                  <a:pt x="1442" y="3320"/>
                </a:lnTo>
                <a:lnTo>
                  <a:pt x="1436" y="3322"/>
                </a:lnTo>
                <a:lnTo>
                  <a:pt x="1429" y="3324"/>
                </a:lnTo>
                <a:lnTo>
                  <a:pt x="1420" y="3326"/>
                </a:lnTo>
                <a:lnTo>
                  <a:pt x="1409" y="3326"/>
                </a:lnTo>
                <a:lnTo>
                  <a:pt x="1396" y="3325"/>
                </a:lnTo>
                <a:lnTo>
                  <a:pt x="1381" y="3322"/>
                </a:lnTo>
                <a:lnTo>
                  <a:pt x="1363" y="3318"/>
                </a:lnTo>
                <a:lnTo>
                  <a:pt x="1343" y="3310"/>
                </a:lnTo>
                <a:lnTo>
                  <a:pt x="1321" y="3300"/>
                </a:lnTo>
                <a:lnTo>
                  <a:pt x="1294" y="3286"/>
                </a:lnTo>
                <a:lnTo>
                  <a:pt x="1265" y="3270"/>
                </a:lnTo>
                <a:lnTo>
                  <a:pt x="1233" y="3250"/>
                </a:lnTo>
                <a:lnTo>
                  <a:pt x="1231" y="3249"/>
                </a:lnTo>
                <a:lnTo>
                  <a:pt x="1224" y="3248"/>
                </a:lnTo>
                <a:lnTo>
                  <a:pt x="1212" y="3246"/>
                </a:lnTo>
                <a:lnTo>
                  <a:pt x="1197" y="3247"/>
                </a:lnTo>
                <a:lnTo>
                  <a:pt x="1179" y="3250"/>
                </a:lnTo>
                <a:lnTo>
                  <a:pt x="1158" y="3257"/>
                </a:lnTo>
                <a:lnTo>
                  <a:pt x="1156" y="3257"/>
                </a:lnTo>
                <a:lnTo>
                  <a:pt x="1152" y="3257"/>
                </a:lnTo>
                <a:lnTo>
                  <a:pt x="1146" y="3258"/>
                </a:lnTo>
                <a:lnTo>
                  <a:pt x="1139" y="3258"/>
                </a:lnTo>
                <a:lnTo>
                  <a:pt x="1130" y="3257"/>
                </a:lnTo>
                <a:lnTo>
                  <a:pt x="1121" y="3255"/>
                </a:lnTo>
                <a:lnTo>
                  <a:pt x="1111" y="3252"/>
                </a:lnTo>
                <a:lnTo>
                  <a:pt x="1102" y="3248"/>
                </a:lnTo>
                <a:lnTo>
                  <a:pt x="1094" y="3240"/>
                </a:lnTo>
                <a:lnTo>
                  <a:pt x="1088" y="3231"/>
                </a:lnTo>
                <a:lnTo>
                  <a:pt x="1083" y="3219"/>
                </a:lnTo>
                <a:lnTo>
                  <a:pt x="1080" y="3206"/>
                </a:lnTo>
                <a:lnTo>
                  <a:pt x="1080" y="3188"/>
                </a:lnTo>
                <a:lnTo>
                  <a:pt x="1084" y="3166"/>
                </a:lnTo>
                <a:lnTo>
                  <a:pt x="1085" y="3164"/>
                </a:lnTo>
                <a:lnTo>
                  <a:pt x="1088" y="3155"/>
                </a:lnTo>
                <a:lnTo>
                  <a:pt x="1091" y="3141"/>
                </a:lnTo>
                <a:lnTo>
                  <a:pt x="1094" y="3122"/>
                </a:lnTo>
                <a:lnTo>
                  <a:pt x="1098" y="3100"/>
                </a:lnTo>
                <a:lnTo>
                  <a:pt x="1102" y="3074"/>
                </a:lnTo>
                <a:lnTo>
                  <a:pt x="1106" y="3045"/>
                </a:lnTo>
                <a:lnTo>
                  <a:pt x="1109" y="3013"/>
                </a:lnTo>
                <a:lnTo>
                  <a:pt x="1110" y="2981"/>
                </a:lnTo>
                <a:lnTo>
                  <a:pt x="1110" y="2945"/>
                </a:lnTo>
                <a:lnTo>
                  <a:pt x="1108" y="2911"/>
                </a:lnTo>
                <a:lnTo>
                  <a:pt x="1102" y="2874"/>
                </a:lnTo>
                <a:lnTo>
                  <a:pt x="1095" y="2840"/>
                </a:lnTo>
                <a:lnTo>
                  <a:pt x="1085" y="2804"/>
                </a:lnTo>
                <a:lnTo>
                  <a:pt x="1084" y="2802"/>
                </a:lnTo>
                <a:lnTo>
                  <a:pt x="1081" y="2794"/>
                </a:lnTo>
                <a:lnTo>
                  <a:pt x="1077" y="2780"/>
                </a:lnTo>
                <a:lnTo>
                  <a:pt x="1071" y="2763"/>
                </a:lnTo>
                <a:lnTo>
                  <a:pt x="1064" y="2741"/>
                </a:lnTo>
                <a:lnTo>
                  <a:pt x="1058" y="2715"/>
                </a:lnTo>
                <a:lnTo>
                  <a:pt x="1051" y="2686"/>
                </a:lnTo>
                <a:lnTo>
                  <a:pt x="1045" y="2655"/>
                </a:lnTo>
                <a:lnTo>
                  <a:pt x="1040" y="2619"/>
                </a:lnTo>
                <a:lnTo>
                  <a:pt x="1037" y="2583"/>
                </a:lnTo>
                <a:lnTo>
                  <a:pt x="1034" y="2544"/>
                </a:lnTo>
                <a:lnTo>
                  <a:pt x="1034" y="2504"/>
                </a:lnTo>
                <a:lnTo>
                  <a:pt x="1035" y="2488"/>
                </a:lnTo>
                <a:lnTo>
                  <a:pt x="1038" y="2472"/>
                </a:lnTo>
                <a:lnTo>
                  <a:pt x="1040" y="2457"/>
                </a:lnTo>
                <a:lnTo>
                  <a:pt x="1043" y="2443"/>
                </a:lnTo>
                <a:lnTo>
                  <a:pt x="1046" y="2428"/>
                </a:lnTo>
                <a:lnTo>
                  <a:pt x="1048" y="2411"/>
                </a:lnTo>
                <a:lnTo>
                  <a:pt x="1049" y="2392"/>
                </a:lnTo>
                <a:lnTo>
                  <a:pt x="1049" y="2372"/>
                </a:lnTo>
                <a:lnTo>
                  <a:pt x="1048" y="2347"/>
                </a:lnTo>
                <a:lnTo>
                  <a:pt x="1045" y="2319"/>
                </a:lnTo>
                <a:lnTo>
                  <a:pt x="1040" y="2294"/>
                </a:lnTo>
                <a:lnTo>
                  <a:pt x="1031" y="2270"/>
                </a:lnTo>
                <a:lnTo>
                  <a:pt x="1022" y="2245"/>
                </a:lnTo>
                <a:lnTo>
                  <a:pt x="1009" y="2219"/>
                </a:lnTo>
                <a:lnTo>
                  <a:pt x="996" y="2192"/>
                </a:lnTo>
                <a:lnTo>
                  <a:pt x="983" y="2162"/>
                </a:lnTo>
                <a:lnTo>
                  <a:pt x="972" y="2132"/>
                </a:lnTo>
                <a:lnTo>
                  <a:pt x="960" y="2099"/>
                </a:lnTo>
                <a:lnTo>
                  <a:pt x="950" y="2062"/>
                </a:lnTo>
                <a:lnTo>
                  <a:pt x="944" y="2022"/>
                </a:lnTo>
                <a:lnTo>
                  <a:pt x="936" y="2062"/>
                </a:lnTo>
                <a:lnTo>
                  <a:pt x="928" y="2099"/>
                </a:lnTo>
                <a:lnTo>
                  <a:pt x="916" y="2132"/>
                </a:lnTo>
                <a:lnTo>
                  <a:pt x="903" y="2162"/>
                </a:lnTo>
                <a:lnTo>
                  <a:pt x="891" y="2192"/>
                </a:lnTo>
                <a:lnTo>
                  <a:pt x="878" y="2219"/>
                </a:lnTo>
                <a:lnTo>
                  <a:pt x="866" y="2245"/>
                </a:lnTo>
                <a:lnTo>
                  <a:pt x="856" y="2270"/>
                </a:lnTo>
                <a:lnTo>
                  <a:pt x="848" y="2294"/>
                </a:lnTo>
                <a:lnTo>
                  <a:pt x="843" y="2319"/>
                </a:lnTo>
                <a:lnTo>
                  <a:pt x="840" y="2347"/>
                </a:lnTo>
                <a:lnTo>
                  <a:pt x="839" y="2372"/>
                </a:lnTo>
                <a:lnTo>
                  <a:pt x="839" y="2392"/>
                </a:lnTo>
                <a:lnTo>
                  <a:pt x="840" y="2411"/>
                </a:lnTo>
                <a:lnTo>
                  <a:pt x="842" y="2428"/>
                </a:lnTo>
                <a:lnTo>
                  <a:pt x="845" y="2443"/>
                </a:lnTo>
                <a:lnTo>
                  <a:pt x="848" y="2457"/>
                </a:lnTo>
                <a:lnTo>
                  <a:pt x="850" y="2472"/>
                </a:lnTo>
                <a:lnTo>
                  <a:pt x="852" y="2488"/>
                </a:lnTo>
                <a:lnTo>
                  <a:pt x="853" y="2504"/>
                </a:lnTo>
                <a:lnTo>
                  <a:pt x="853" y="2544"/>
                </a:lnTo>
                <a:lnTo>
                  <a:pt x="851" y="2583"/>
                </a:lnTo>
                <a:lnTo>
                  <a:pt x="848" y="2619"/>
                </a:lnTo>
                <a:lnTo>
                  <a:pt x="843" y="2655"/>
                </a:lnTo>
                <a:lnTo>
                  <a:pt x="836" y="2686"/>
                </a:lnTo>
                <a:lnTo>
                  <a:pt x="830" y="2715"/>
                </a:lnTo>
                <a:lnTo>
                  <a:pt x="824" y="2741"/>
                </a:lnTo>
                <a:lnTo>
                  <a:pt x="817" y="2763"/>
                </a:lnTo>
                <a:lnTo>
                  <a:pt x="812" y="2780"/>
                </a:lnTo>
                <a:lnTo>
                  <a:pt x="807" y="2794"/>
                </a:lnTo>
                <a:lnTo>
                  <a:pt x="805" y="2802"/>
                </a:lnTo>
                <a:lnTo>
                  <a:pt x="802" y="2804"/>
                </a:lnTo>
                <a:lnTo>
                  <a:pt x="793" y="2840"/>
                </a:lnTo>
                <a:lnTo>
                  <a:pt x="785" y="2874"/>
                </a:lnTo>
                <a:lnTo>
                  <a:pt x="781" y="2911"/>
                </a:lnTo>
                <a:lnTo>
                  <a:pt x="778" y="2945"/>
                </a:lnTo>
                <a:lnTo>
                  <a:pt x="778" y="2981"/>
                </a:lnTo>
                <a:lnTo>
                  <a:pt x="779" y="3013"/>
                </a:lnTo>
                <a:lnTo>
                  <a:pt x="782" y="3045"/>
                </a:lnTo>
                <a:lnTo>
                  <a:pt x="785" y="3074"/>
                </a:lnTo>
                <a:lnTo>
                  <a:pt x="790" y="3100"/>
                </a:lnTo>
                <a:lnTo>
                  <a:pt x="794" y="3122"/>
                </a:lnTo>
                <a:lnTo>
                  <a:pt x="797" y="3141"/>
                </a:lnTo>
                <a:lnTo>
                  <a:pt x="800" y="3155"/>
                </a:lnTo>
                <a:lnTo>
                  <a:pt x="802" y="3164"/>
                </a:lnTo>
                <a:lnTo>
                  <a:pt x="803" y="3166"/>
                </a:lnTo>
                <a:lnTo>
                  <a:pt x="807" y="3188"/>
                </a:lnTo>
                <a:lnTo>
                  <a:pt x="808" y="3206"/>
                </a:lnTo>
                <a:lnTo>
                  <a:pt x="805" y="3219"/>
                </a:lnTo>
                <a:lnTo>
                  <a:pt x="800" y="3231"/>
                </a:lnTo>
                <a:lnTo>
                  <a:pt x="793" y="3240"/>
                </a:lnTo>
                <a:lnTo>
                  <a:pt x="785" y="3248"/>
                </a:lnTo>
                <a:lnTo>
                  <a:pt x="776" y="3252"/>
                </a:lnTo>
                <a:lnTo>
                  <a:pt x="767" y="3255"/>
                </a:lnTo>
                <a:lnTo>
                  <a:pt x="758" y="3257"/>
                </a:lnTo>
                <a:lnTo>
                  <a:pt x="749" y="3258"/>
                </a:lnTo>
                <a:lnTo>
                  <a:pt x="742" y="3258"/>
                </a:lnTo>
                <a:lnTo>
                  <a:pt x="735" y="3257"/>
                </a:lnTo>
                <a:lnTo>
                  <a:pt x="732" y="3257"/>
                </a:lnTo>
                <a:lnTo>
                  <a:pt x="730" y="3257"/>
                </a:lnTo>
                <a:lnTo>
                  <a:pt x="709" y="3250"/>
                </a:lnTo>
                <a:lnTo>
                  <a:pt x="691" y="3247"/>
                </a:lnTo>
                <a:lnTo>
                  <a:pt x="676" y="3246"/>
                </a:lnTo>
                <a:lnTo>
                  <a:pt x="664" y="3248"/>
                </a:lnTo>
                <a:lnTo>
                  <a:pt x="657" y="3249"/>
                </a:lnTo>
                <a:lnTo>
                  <a:pt x="654" y="3250"/>
                </a:lnTo>
                <a:lnTo>
                  <a:pt x="623" y="3270"/>
                </a:lnTo>
                <a:lnTo>
                  <a:pt x="594" y="3286"/>
                </a:lnTo>
                <a:lnTo>
                  <a:pt x="567" y="3300"/>
                </a:lnTo>
                <a:lnTo>
                  <a:pt x="545" y="3310"/>
                </a:lnTo>
                <a:lnTo>
                  <a:pt x="525" y="3318"/>
                </a:lnTo>
                <a:lnTo>
                  <a:pt x="507" y="3322"/>
                </a:lnTo>
                <a:lnTo>
                  <a:pt x="492" y="3325"/>
                </a:lnTo>
                <a:lnTo>
                  <a:pt x="479" y="3326"/>
                </a:lnTo>
                <a:lnTo>
                  <a:pt x="467" y="3326"/>
                </a:lnTo>
                <a:lnTo>
                  <a:pt x="459" y="3324"/>
                </a:lnTo>
                <a:lnTo>
                  <a:pt x="451" y="3322"/>
                </a:lnTo>
                <a:lnTo>
                  <a:pt x="446" y="3320"/>
                </a:lnTo>
                <a:lnTo>
                  <a:pt x="442" y="3318"/>
                </a:lnTo>
                <a:lnTo>
                  <a:pt x="440" y="3316"/>
                </a:lnTo>
                <a:lnTo>
                  <a:pt x="438" y="3313"/>
                </a:lnTo>
                <a:lnTo>
                  <a:pt x="437" y="3312"/>
                </a:lnTo>
                <a:lnTo>
                  <a:pt x="428" y="3308"/>
                </a:lnTo>
                <a:lnTo>
                  <a:pt x="422" y="3303"/>
                </a:lnTo>
                <a:lnTo>
                  <a:pt x="420" y="3297"/>
                </a:lnTo>
                <a:lnTo>
                  <a:pt x="420" y="3289"/>
                </a:lnTo>
                <a:lnTo>
                  <a:pt x="421" y="3284"/>
                </a:lnTo>
                <a:lnTo>
                  <a:pt x="422" y="3280"/>
                </a:lnTo>
                <a:lnTo>
                  <a:pt x="424" y="3279"/>
                </a:lnTo>
                <a:lnTo>
                  <a:pt x="419" y="3269"/>
                </a:lnTo>
                <a:lnTo>
                  <a:pt x="419" y="3260"/>
                </a:lnTo>
                <a:lnTo>
                  <a:pt x="422" y="3252"/>
                </a:lnTo>
                <a:lnTo>
                  <a:pt x="429" y="3246"/>
                </a:lnTo>
                <a:lnTo>
                  <a:pt x="434" y="3241"/>
                </a:lnTo>
                <a:lnTo>
                  <a:pt x="438" y="3238"/>
                </a:lnTo>
                <a:lnTo>
                  <a:pt x="441" y="3237"/>
                </a:lnTo>
                <a:lnTo>
                  <a:pt x="452" y="3236"/>
                </a:lnTo>
                <a:lnTo>
                  <a:pt x="467" y="3232"/>
                </a:lnTo>
                <a:lnTo>
                  <a:pt x="484" y="3226"/>
                </a:lnTo>
                <a:lnTo>
                  <a:pt x="501" y="3217"/>
                </a:lnTo>
                <a:lnTo>
                  <a:pt x="520" y="3207"/>
                </a:lnTo>
                <a:lnTo>
                  <a:pt x="538" y="3196"/>
                </a:lnTo>
                <a:lnTo>
                  <a:pt x="555" y="3185"/>
                </a:lnTo>
                <a:lnTo>
                  <a:pt x="573" y="3173"/>
                </a:lnTo>
                <a:lnTo>
                  <a:pt x="587" y="3163"/>
                </a:lnTo>
                <a:lnTo>
                  <a:pt x="599" y="3154"/>
                </a:lnTo>
                <a:lnTo>
                  <a:pt x="610" y="3146"/>
                </a:lnTo>
                <a:lnTo>
                  <a:pt x="615" y="3141"/>
                </a:lnTo>
                <a:lnTo>
                  <a:pt x="617" y="3140"/>
                </a:lnTo>
                <a:lnTo>
                  <a:pt x="628" y="3131"/>
                </a:lnTo>
                <a:lnTo>
                  <a:pt x="635" y="3116"/>
                </a:lnTo>
                <a:lnTo>
                  <a:pt x="641" y="3098"/>
                </a:lnTo>
                <a:lnTo>
                  <a:pt x="644" y="3076"/>
                </a:lnTo>
                <a:lnTo>
                  <a:pt x="645" y="3052"/>
                </a:lnTo>
                <a:lnTo>
                  <a:pt x="646" y="3027"/>
                </a:lnTo>
                <a:lnTo>
                  <a:pt x="645" y="3000"/>
                </a:lnTo>
                <a:lnTo>
                  <a:pt x="643" y="2974"/>
                </a:lnTo>
                <a:lnTo>
                  <a:pt x="641" y="2947"/>
                </a:lnTo>
                <a:lnTo>
                  <a:pt x="637" y="2921"/>
                </a:lnTo>
                <a:lnTo>
                  <a:pt x="634" y="2897"/>
                </a:lnTo>
                <a:lnTo>
                  <a:pt x="631" y="2876"/>
                </a:lnTo>
                <a:lnTo>
                  <a:pt x="628" y="2860"/>
                </a:lnTo>
                <a:lnTo>
                  <a:pt x="626" y="2846"/>
                </a:lnTo>
                <a:lnTo>
                  <a:pt x="625" y="2838"/>
                </a:lnTo>
                <a:lnTo>
                  <a:pt x="624" y="2835"/>
                </a:lnTo>
                <a:lnTo>
                  <a:pt x="608" y="2792"/>
                </a:lnTo>
                <a:lnTo>
                  <a:pt x="595" y="2748"/>
                </a:lnTo>
                <a:lnTo>
                  <a:pt x="585" y="2703"/>
                </a:lnTo>
                <a:lnTo>
                  <a:pt x="578" y="2658"/>
                </a:lnTo>
                <a:lnTo>
                  <a:pt x="573" y="2614"/>
                </a:lnTo>
                <a:lnTo>
                  <a:pt x="569" y="2571"/>
                </a:lnTo>
                <a:lnTo>
                  <a:pt x="568" y="2529"/>
                </a:lnTo>
                <a:lnTo>
                  <a:pt x="567" y="2489"/>
                </a:lnTo>
                <a:lnTo>
                  <a:pt x="569" y="2451"/>
                </a:lnTo>
                <a:lnTo>
                  <a:pt x="570" y="2415"/>
                </a:lnTo>
                <a:lnTo>
                  <a:pt x="574" y="2384"/>
                </a:lnTo>
                <a:lnTo>
                  <a:pt x="577" y="2356"/>
                </a:lnTo>
                <a:lnTo>
                  <a:pt x="579" y="2331"/>
                </a:lnTo>
                <a:lnTo>
                  <a:pt x="582" y="2312"/>
                </a:lnTo>
                <a:lnTo>
                  <a:pt x="584" y="2297"/>
                </a:lnTo>
                <a:lnTo>
                  <a:pt x="586" y="2288"/>
                </a:lnTo>
                <a:lnTo>
                  <a:pt x="586" y="2285"/>
                </a:lnTo>
                <a:lnTo>
                  <a:pt x="573" y="2236"/>
                </a:lnTo>
                <a:lnTo>
                  <a:pt x="563" y="2190"/>
                </a:lnTo>
                <a:lnTo>
                  <a:pt x="558" y="2146"/>
                </a:lnTo>
                <a:lnTo>
                  <a:pt x="554" y="2104"/>
                </a:lnTo>
                <a:lnTo>
                  <a:pt x="553" y="2065"/>
                </a:lnTo>
                <a:lnTo>
                  <a:pt x="555" y="2030"/>
                </a:lnTo>
                <a:lnTo>
                  <a:pt x="559" y="1997"/>
                </a:lnTo>
                <a:lnTo>
                  <a:pt x="563" y="1969"/>
                </a:lnTo>
                <a:lnTo>
                  <a:pt x="568" y="1944"/>
                </a:lnTo>
                <a:lnTo>
                  <a:pt x="574" y="1923"/>
                </a:lnTo>
                <a:lnTo>
                  <a:pt x="579" y="1907"/>
                </a:lnTo>
                <a:lnTo>
                  <a:pt x="583" y="1895"/>
                </a:lnTo>
                <a:lnTo>
                  <a:pt x="585" y="1887"/>
                </a:lnTo>
                <a:lnTo>
                  <a:pt x="586" y="1884"/>
                </a:lnTo>
                <a:lnTo>
                  <a:pt x="585" y="1851"/>
                </a:lnTo>
                <a:lnTo>
                  <a:pt x="586" y="1816"/>
                </a:lnTo>
                <a:lnTo>
                  <a:pt x="590" y="1782"/>
                </a:lnTo>
                <a:lnTo>
                  <a:pt x="596" y="1748"/>
                </a:lnTo>
                <a:lnTo>
                  <a:pt x="603" y="1715"/>
                </a:lnTo>
                <a:lnTo>
                  <a:pt x="612" y="1684"/>
                </a:lnTo>
                <a:lnTo>
                  <a:pt x="621" y="1654"/>
                </a:lnTo>
                <a:lnTo>
                  <a:pt x="631" y="1626"/>
                </a:lnTo>
                <a:lnTo>
                  <a:pt x="642" y="1601"/>
                </a:lnTo>
                <a:lnTo>
                  <a:pt x="651" y="1578"/>
                </a:lnTo>
                <a:lnTo>
                  <a:pt x="660" y="1559"/>
                </a:lnTo>
                <a:lnTo>
                  <a:pt x="667" y="1544"/>
                </a:lnTo>
                <a:lnTo>
                  <a:pt x="674" y="1532"/>
                </a:lnTo>
                <a:lnTo>
                  <a:pt x="677" y="1525"/>
                </a:lnTo>
                <a:lnTo>
                  <a:pt x="679" y="1522"/>
                </a:lnTo>
                <a:lnTo>
                  <a:pt x="682" y="1476"/>
                </a:lnTo>
                <a:lnTo>
                  <a:pt x="684" y="1433"/>
                </a:lnTo>
                <a:lnTo>
                  <a:pt x="683" y="1391"/>
                </a:lnTo>
                <a:lnTo>
                  <a:pt x="681" y="1352"/>
                </a:lnTo>
                <a:lnTo>
                  <a:pt x="678" y="1317"/>
                </a:lnTo>
                <a:lnTo>
                  <a:pt x="674" y="1285"/>
                </a:lnTo>
                <a:lnTo>
                  <a:pt x="668" y="1257"/>
                </a:lnTo>
                <a:lnTo>
                  <a:pt x="664" y="1233"/>
                </a:lnTo>
                <a:lnTo>
                  <a:pt x="660" y="1214"/>
                </a:lnTo>
                <a:lnTo>
                  <a:pt x="656" y="1200"/>
                </a:lnTo>
                <a:lnTo>
                  <a:pt x="653" y="1191"/>
                </a:lnTo>
                <a:lnTo>
                  <a:pt x="652" y="1188"/>
                </a:lnTo>
                <a:lnTo>
                  <a:pt x="630" y="1146"/>
                </a:lnTo>
                <a:lnTo>
                  <a:pt x="612" y="1109"/>
                </a:lnTo>
                <a:lnTo>
                  <a:pt x="597" y="1073"/>
                </a:lnTo>
                <a:lnTo>
                  <a:pt x="586" y="1040"/>
                </a:lnTo>
                <a:lnTo>
                  <a:pt x="579" y="1010"/>
                </a:lnTo>
                <a:lnTo>
                  <a:pt x="574" y="984"/>
                </a:lnTo>
                <a:lnTo>
                  <a:pt x="570" y="961"/>
                </a:lnTo>
                <a:lnTo>
                  <a:pt x="568" y="941"/>
                </a:lnTo>
                <a:lnTo>
                  <a:pt x="568" y="925"/>
                </a:lnTo>
                <a:lnTo>
                  <a:pt x="568" y="912"/>
                </a:lnTo>
                <a:lnTo>
                  <a:pt x="569" y="903"/>
                </a:lnTo>
                <a:lnTo>
                  <a:pt x="570" y="897"/>
                </a:lnTo>
                <a:lnTo>
                  <a:pt x="570" y="895"/>
                </a:lnTo>
                <a:lnTo>
                  <a:pt x="555" y="907"/>
                </a:lnTo>
                <a:lnTo>
                  <a:pt x="535" y="917"/>
                </a:lnTo>
                <a:lnTo>
                  <a:pt x="511" y="927"/>
                </a:lnTo>
                <a:lnTo>
                  <a:pt x="482" y="934"/>
                </a:lnTo>
                <a:lnTo>
                  <a:pt x="452" y="941"/>
                </a:lnTo>
                <a:lnTo>
                  <a:pt x="420" y="947"/>
                </a:lnTo>
                <a:lnTo>
                  <a:pt x="388" y="952"/>
                </a:lnTo>
                <a:lnTo>
                  <a:pt x="358" y="955"/>
                </a:lnTo>
                <a:lnTo>
                  <a:pt x="329" y="958"/>
                </a:lnTo>
                <a:lnTo>
                  <a:pt x="302" y="960"/>
                </a:lnTo>
                <a:lnTo>
                  <a:pt x="280" y="962"/>
                </a:lnTo>
                <a:lnTo>
                  <a:pt x="263" y="963"/>
                </a:lnTo>
                <a:lnTo>
                  <a:pt x="252" y="963"/>
                </a:lnTo>
                <a:lnTo>
                  <a:pt x="248" y="963"/>
                </a:lnTo>
                <a:lnTo>
                  <a:pt x="270" y="989"/>
                </a:lnTo>
                <a:lnTo>
                  <a:pt x="287" y="1016"/>
                </a:lnTo>
                <a:lnTo>
                  <a:pt x="301" y="1042"/>
                </a:lnTo>
                <a:lnTo>
                  <a:pt x="312" y="1067"/>
                </a:lnTo>
                <a:lnTo>
                  <a:pt x="321" y="1091"/>
                </a:lnTo>
                <a:lnTo>
                  <a:pt x="331" y="1112"/>
                </a:lnTo>
                <a:lnTo>
                  <a:pt x="342" y="1132"/>
                </a:lnTo>
                <a:lnTo>
                  <a:pt x="346" y="1137"/>
                </a:lnTo>
                <a:lnTo>
                  <a:pt x="352" y="1144"/>
                </a:lnTo>
                <a:lnTo>
                  <a:pt x="361" y="1154"/>
                </a:lnTo>
                <a:lnTo>
                  <a:pt x="371" y="1164"/>
                </a:lnTo>
                <a:lnTo>
                  <a:pt x="383" y="1176"/>
                </a:lnTo>
                <a:lnTo>
                  <a:pt x="395" y="1187"/>
                </a:lnTo>
                <a:lnTo>
                  <a:pt x="407" y="1199"/>
                </a:lnTo>
                <a:lnTo>
                  <a:pt x="417" y="1208"/>
                </a:lnTo>
                <a:lnTo>
                  <a:pt x="427" y="1217"/>
                </a:lnTo>
                <a:lnTo>
                  <a:pt x="434" y="1225"/>
                </a:lnTo>
                <a:lnTo>
                  <a:pt x="438" y="1229"/>
                </a:lnTo>
                <a:lnTo>
                  <a:pt x="441" y="1230"/>
                </a:lnTo>
                <a:lnTo>
                  <a:pt x="487" y="1235"/>
                </a:lnTo>
                <a:lnTo>
                  <a:pt x="507" y="1247"/>
                </a:lnTo>
                <a:lnTo>
                  <a:pt x="523" y="1260"/>
                </a:lnTo>
                <a:lnTo>
                  <a:pt x="536" y="1276"/>
                </a:lnTo>
                <a:lnTo>
                  <a:pt x="548" y="1293"/>
                </a:lnTo>
                <a:lnTo>
                  <a:pt x="557" y="1308"/>
                </a:lnTo>
                <a:lnTo>
                  <a:pt x="564" y="1322"/>
                </a:lnTo>
                <a:lnTo>
                  <a:pt x="568" y="1333"/>
                </a:lnTo>
                <a:lnTo>
                  <a:pt x="571" y="1342"/>
                </a:lnTo>
                <a:lnTo>
                  <a:pt x="573" y="1345"/>
                </a:lnTo>
                <a:lnTo>
                  <a:pt x="571" y="1356"/>
                </a:lnTo>
                <a:lnTo>
                  <a:pt x="568" y="1366"/>
                </a:lnTo>
                <a:lnTo>
                  <a:pt x="564" y="1371"/>
                </a:lnTo>
                <a:lnTo>
                  <a:pt x="560" y="1374"/>
                </a:lnTo>
                <a:lnTo>
                  <a:pt x="555" y="1376"/>
                </a:lnTo>
                <a:lnTo>
                  <a:pt x="552" y="1377"/>
                </a:lnTo>
                <a:lnTo>
                  <a:pt x="551" y="1377"/>
                </a:lnTo>
                <a:lnTo>
                  <a:pt x="547" y="1390"/>
                </a:lnTo>
                <a:lnTo>
                  <a:pt x="541" y="1400"/>
                </a:lnTo>
                <a:lnTo>
                  <a:pt x="532" y="1408"/>
                </a:lnTo>
                <a:lnTo>
                  <a:pt x="524" y="1413"/>
                </a:lnTo>
                <a:lnTo>
                  <a:pt x="516" y="1416"/>
                </a:lnTo>
                <a:lnTo>
                  <a:pt x="510" y="1417"/>
                </a:lnTo>
                <a:lnTo>
                  <a:pt x="508" y="1418"/>
                </a:lnTo>
                <a:lnTo>
                  <a:pt x="502" y="1423"/>
                </a:lnTo>
                <a:lnTo>
                  <a:pt x="495" y="1426"/>
                </a:lnTo>
                <a:lnTo>
                  <a:pt x="485" y="1427"/>
                </a:lnTo>
                <a:lnTo>
                  <a:pt x="476" y="1426"/>
                </a:lnTo>
                <a:lnTo>
                  <a:pt x="467" y="1425"/>
                </a:lnTo>
                <a:lnTo>
                  <a:pt x="462" y="1424"/>
                </a:lnTo>
                <a:lnTo>
                  <a:pt x="459" y="1424"/>
                </a:lnTo>
                <a:lnTo>
                  <a:pt x="449" y="1429"/>
                </a:lnTo>
                <a:lnTo>
                  <a:pt x="440" y="1427"/>
                </a:lnTo>
                <a:lnTo>
                  <a:pt x="431" y="1423"/>
                </a:lnTo>
                <a:lnTo>
                  <a:pt x="425" y="1416"/>
                </a:lnTo>
                <a:lnTo>
                  <a:pt x="419" y="1409"/>
                </a:lnTo>
                <a:lnTo>
                  <a:pt x="415" y="1402"/>
                </a:lnTo>
                <a:lnTo>
                  <a:pt x="413" y="1397"/>
                </a:lnTo>
                <a:lnTo>
                  <a:pt x="413" y="1395"/>
                </a:lnTo>
                <a:lnTo>
                  <a:pt x="387" y="1376"/>
                </a:lnTo>
                <a:lnTo>
                  <a:pt x="368" y="1360"/>
                </a:lnTo>
                <a:lnTo>
                  <a:pt x="353" y="1343"/>
                </a:lnTo>
                <a:lnTo>
                  <a:pt x="342" y="1328"/>
                </a:lnTo>
                <a:lnTo>
                  <a:pt x="333" y="1314"/>
                </a:lnTo>
                <a:lnTo>
                  <a:pt x="326" y="1300"/>
                </a:lnTo>
                <a:lnTo>
                  <a:pt x="318" y="1287"/>
                </a:lnTo>
                <a:lnTo>
                  <a:pt x="311" y="1275"/>
                </a:lnTo>
                <a:lnTo>
                  <a:pt x="302" y="1263"/>
                </a:lnTo>
                <a:lnTo>
                  <a:pt x="291" y="1251"/>
                </a:lnTo>
                <a:lnTo>
                  <a:pt x="278" y="1238"/>
                </a:lnTo>
                <a:lnTo>
                  <a:pt x="264" y="1227"/>
                </a:lnTo>
                <a:lnTo>
                  <a:pt x="251" y="1216"/>
                </a:lnTo>
                <a:lnTo>
                  <a:pt x="239" y="1208"/>
                </a:lnTo>
                <a:lnTo>
                  <a:pt x="197" y="1177"/>
                </a:lnTo>
                <a:lnTo>
                  <a:pt x="160" y="1148"/>
                </a:lnTo>
                <a:lnTo>
                  <a:pt x="129" y="1122"/>
                </a:lnTo>
                <a:lnTo>
                  <a:pt x="102" y="1098"/>
                </a:lnTo>
                <a:lnTo>
                  <a:pt x="81" y="1076"/>
                </a:lnTo>
                <a:lnTo>
                  <a:pt x="63" y="1057"/>
                </a:lnTo>
                <a:lnTo>
                  <a:pt x="50" y="1040"/>
                </a:lnTo>
                <a:lnTo>
                  <a:pt x="39" y="1025"/>
                </a:lnTo>
                <a:lnTo>
                  <a:pt x="32" y="1013"/>
                </a:lnTo>
                <a:lnTo>
                  <a:pt x="27" y="1003"/>
                </a:lnTo>
                <a:lnTo>
                  <a:pt x="23" y="997"/>
                </a:lnTo>
                <a:lnTo>
                  <a:pt x="22" y="993"/>
                </a:lnTo>
                <a:lnTo>
                  <a:pt x="22" y="990"/>
                </a:lnTo>
                <a:lnTo>
                  <a:pt x="9" y="967"/>
                </a:lnTo>
                <a:lnTo>
                  <a:pt x="1" y="944"/>
                </a:lnTo>
                <a:lnTo>
                  <a:pt x="0" y="921"/>
                </a:lnTo>
                <a:lnTo>
                  <a:pt x="5" y="901"/>
                </a:lnTo>
                <a:lnTo>
                  <a:pt x="15" y="879"/>
                </a:lnTo>
                <a:lnTo>
                  <a:pt x="29" y="859"/>
                </a:lnTo>
                <a:lnTo>
                  <a:pt x="47" y="839"/>
                </a:lnTo>
                <a:lnTo>
                  <a:pt x="68" y="820"/>
                </a:lnTo>
                <a:lnTo>
                  <a:pt x="92" y="802"/>
                </a:lnTo>
                <a:lnTo>
                  <a:pt x="117" y="786"/>
                </a:lnTo>
                <a:lnTo>
                  <a:pt x="145" y="770"/>
                </a:lnTo>
                <a:lnTo>
                  <a:pt x="172" y="755"/>
                </a:lnTo>
                <a:lnTo>
                  <a:pt x="201" y="742"/>
                </a:lnTo>
                <a:lnTo>
                  <a:pt x="229" y="729"/>
                </a:lnTo>
                <a:lnTo>
                  <a:pt x="255" y="719"/>
                </a:lnTo>
                <a:lnTo>
                  <a:pt x="280" y="708"/>
                </a:lnTo>
                <a:lnTo>
                  <a:pt x="303" y="700"/>
                </a:lnTo>
                <a:lnTo>
                  <a:pt x="324" y="694"/>
                </a:lnTo>
                <a:lnTo>
                  <a:pt x="339" y="687"/>
                </a:lnTo>
                <a:lnTo>
                  <a:pt x="352" y="683"/>
                </a:lnTo>
                <a:lnTo>
                  <a:pt x="361" y="681"/>
                </a:lnTo>
                <a:lnTo>
                  <a:pt x="364" y="680"/>
                </a:lnTo>
                <a:lnTo>
                  <a:pt x="389" y="652"/>
                </a:lnTo>
                <a:lnTo>
                  <a:pt x="415" y="630"/>
                </a:lnTo>
                <a:lnTo>
                  <a:pt x="442" y="614"/>
                </a:lnTo>
                <a:lnTo>
                  <a:pt x="467" y="603"/>
                </a:lnTo>
                <a:lnTo>
                  <a:pt x="492" y="595"/>
                </a:lnTo>
                <a:lnTo>
                  <a:pt x="516" y="591"/>
                </a:lnTo>
                <a:lnTo>
                  <a:pt x="540" y="590"/>
                </a:lnTo>
                <a:lnTo>
                  <a:pt x="562" y="589"/>
                </a:lnTo>
                <a:lnTo>
                  <a:pt x="583" y="590"/>
                </a:lnTo>
                <a:lnTo>
                  <a:pt x="612" y="590"/>
                </a:lnTo>
                <a:lnTo>
                  <a:pt x="642" y="587"/>
                </a:lnTo>
                <a:lnTo>
                  <a:pt x="669" y="583"/>
                </a:lnTo>
                <a:lnTo>
                  <a:pt x="696" y="575"/>
                </a:lnTo>
                <a:lnTo>
                  <a:pt x="720" y="568"/>
                </a:lnTo>
                <a:lnTo>
                  <a:pt x="744" y="559"/>
                </a:lnTo>
                <a:lnTo>
                  <a:pt x="764" y="550"/>
                </a:lnTo>
                <a:lnTo>
                  <a:pt x="782" y="542"/>
                </a:lnTo>
                <a:lnTo>
                  <a:pt x="796" y="535"/>
                </a:lnTo>
                <a:lnTo>
                  <a:pt x="807" y="527"/>
                </a:lnTo>
                <a:lnTo>
                  <a:pt x="813" y="523"/>
                </a:lnTo>
                <a:lnTo>
                  <a:pt x="816" y="521"/>
                </a:lnTo>
                <a:lnTo>
                  <a:pt x="816" y="519"/>
                </a:lnTo>
                <a:lnTo>
                  <a:pt x="817" y="513"/>
                </a:lnTo>
                <a:lnTo>
                  <a:pt x="818" y="503"/>
                </a:lnTo>
                <a:lnTo>
                  <a:pt x="818" y="489"/>
                </a:lnTo>
                <a:lnTo>
                  <a:pt x="818" y="470"/>
                </a:lnTo>
                <a:lnTo>
                  <a:pt x="817" y="446"/>
                </a:lnTo>
                <a:lnTo>
                  <a:pt x="815" y="415"/>
                </a:lnTo>
                <a:lnTo>
                  <a:pt x="814" y="414"/>
                </a:lnTo>
                <a:lnTo>
                  <a:pt x="810" y="411"/>
                </a:lnTo>
                <a:lnTo>
                  <a:pt x="806" y="405"/>
                </a:lnTo>
                <a:lnTo>
                  <a:pt x="800" y="397"/>
                </a:lnTo>
                <a:lnTo>
                  <a:pt x="796" y="384"/>
                </a:lnTo>
                <a:lnTo>
                  <a:pt x="792" y="367"/>
                </a:lnTo>
                <a:lnTo>
                  <a:pt x="790" y="348"/>
                </a:lnTo>
                <a:lnTo>
                  <a:pt x="789" y="349"/>
                </a:lnTo>
                <a:lnTo>
                  <a:pt x="786" y="350"/>
                </a:lnTo>
                <a:lnTo>
                  <a:pt x="783" y="351"/>
                </a:lnTo>
                <a:lnTo>
                  <a:pt x="779" y="350"/>
                </a:lnTo>
                <a:lnTo>
                  <a:pt x="775" y="346"/>
                </a:lnTo>
                <a:lnTo>
                  <a:pt x="769" y="338"/>
                </a:lnTo>
                <a:lnTo>
                  <a:pt x="764" y="326"/>
                </a:lnTo>
                <a:lnTo>
                  <a:pt x="759" y="307"/>
                </a:lnTo>
                <a:lnTo>
                  <a:pt x="758" y="306"/>
                </a:lnTo>
                <a:lnTo>
                  <a:pt x="756" y="302"/>
                </a:lnTo>
                <a:lnTo>
                  <a:pt x="751" y="296"/>
                </a:lnTo>
                <a:lnTo>
                  <a:pt x="748" y="289"/>
                </a:lnTo>
                <a:lnTo>
                  <a:pt x="744" y="280"/>
                </a:lnTo>
                <a:lnTo>
                  <a:pt x="741" y="271"/>
                </a:lnTo>
                <a:lnTo>
                  <a:pt x="739" y="262"/>
                </a:lnTo>
                <a:lnTo>
                  <a:pt x="737" y="253"/>
                </a:lnTo>
                <a:lnTo>
                  <a:pt x="740" y="246"/>
                </a:lnTo>
                <a:lnTo>
                  <a:pt x="744" y="240"/>
                </a:lnTo>
                <a:lnTo>
                  <a:pt x="751" y="237"/>
                </a:lnTo>
                <a:lnTo>
                  <a:pt x="762" y="235"/>
                </a:lnTo>
                <a:lnTo>
                  <a:pt x="762" y="233"/>
                </a:lnTo>
                <a:lnTo>
                  <a:pt x="762" y="227"/>
                </a:lnTo>
                <a:lnTo>
                  <a:pt x="762" y="219"/>
                </a:lnTo>
                <a:lnTo>
                  <a:pt x="762" y="207"/>
                </a:lnTo>
                <a:lnTo>
                  <a:pt x="762" y="193"/>
                </a:lnTo>
                <a:lnTo>
                  <a:pt x="764" y="177"/>
                </a:lnTo>
                <a:lnTo>
                  <a:pt x="767" y="160"/>
                </a:lnTo>
                <a:lnTo>
                  <a:pt x="772" y="142"/>
                </a:lnTo>
                <a:lnTo>
                  <a:pt x="777" y="123"/>
                </a:lnTo>
                <a:lnTo>
                  <a:pt x="785" y="104"/>
                </a:lnTo>
                <a:lnTo>
                  <a:pt x="796" y="85"/>
                </a:lnTo>
                <a:lnTo>
                  <a:pt x="809" y="67"/>
                </a:lnTo>
                <a:lnTo>
                  <a:pt x="825" y="51"/>
                </a:lnTo>
                <a:lnTo>
                  <a:pt x="844" y="35"/>
                </a:lnTo>
                <a:lnTo>
                  <a:pt x="865" y="21"/>
                </a:lnTo>
                <a:lnTo>
                  <a:pt x="892" y="11"/>
                </a:lnTo>
                <a:lnTo>
                  <a:pt x="922" y="4"/>
                </a:lnTo>
                <a:lnTo>
                  <a:pt x="932" y="1"/>
                </a:lnTo>
                <a:lnTo>
                  <a:pt x="94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1" name="Freeform 106"/>
          <p:cNvSpPr>
            <a:spLocks/>
          </p:cNvSpPr>
          <p:nvPr/>
        </p:nvSpPr>
        <p:spPr bwMode="auto">
          <a:xfrm>
            <a:off x="8294378" y="5013325"/>
            <a:ext cx="271462" cy="525462"/>
          </a:xfrm>
          <a:custGeom>
            <a:avLst/>
            <a:gdLst>
              <a:gd name="T0" fmla="*/ 1433 w 1706"/>
              <a:gd name="T1" fmla="*/ 108 h 3306"/>
              <a:gd name="T2" fmla="*/ 1451 w 1706"/>
              <a:gd name="T3" fmla="*/ 203 h 3306"/>
              <a:gd name="T4" fmla="*/ 1454 w 1706"/>
              <a:gd name="T5" fmla="*/ 291 h 3306"/>
              <a:gd name="T6" fmla="*/ 1410 w 1706"/>
              <a:gd name="T7" fmla="*/ 423 h 3306"/>
              <a:gd name="T8" fmla="*/ 1596 w 1706"/>
              <a:gd name="T9" fmla="*/ 587 h 3306"/>
              <a:gd name="T10" fmla="*/ 1704 w 1706"/>
              <a:gd name="T11" fmla="*/ 711 h 3306"/>
              <a:gd name="T12" fmla="*/ 1685 w 1706"/>
              <a:gd name="T13" fmla="*/ 885 h 3306"/>
              <a:gd name="T14" fmla="*/ 1513 w 1706"/>
              <a:gd name="T15" fmla="*/ 1130 h 3306"/>
              <a:gd name="T16" fmla="*/ 1416 w 1706"/>
              <a:gd name="T17" fmla="*/ 1289 h 3306"/>
              <a:gd name="T18" fmla="*/ 1378 w 1706"/>
              <a:gd name="T19" fmla="*/ 1370 h 3306"/>
              <a:gd name="T20" fmla="*/ 1425 w 1706"/>
              <a:gd name="T21" fmla="*/ 1570 h 3306"/>
              <a:gd name="T22" fmla="*/ 1375 w 1706"/>
              <a:gd name="T23" fmla="*/ 1811 h 3306"/>
              <a:gd name="T24" fmla="*/ 1287 w 1706"/>
              <a:gd name="T25" fmla="*/ 1973 h 3306"/>
              <a:gd name="T26" fmla="*/ 1274 w 1706"/>
              <a:gd name="T27" fmla="*/ 2384 h 3306"/>
              <a:gd name="T28" fmla="*/ 1368 w 1706"/>
              <a:gd name="T29" fmla="*/ 2582 h 3306"/>
              <a:gd name="T30" fmla="*/ 1536 w 1706"/>
              <a:gd name="T31" fmla="*/ 2779 h 3306"/>
              <a:gd name="T32" fmla="*/ 1640 w 1706"/>
              <a:gd name="T33" fmla="*/ 2875 h 3306"/>
              <a:gd name="T34" fmla="*/ 1623 w 1706"/>
              <a:gd name="T35" fmla="*/ 3182 h 3306"/>
              <a:gd name="T36" fmla="*/ 1566 w 1706"/>
              <a:gd name="T37" fmla="*/ 3305 h 3306"/>
              <a:gd name="T38" fmla="*/ 1517 w 1706"/>
              <a:gd name="T39" fmla="*/ 3281 h 3306"/>
              <a:gd name="T40" fmla="*/ 1442 w 1706"/>
              <a:gd name="T41" fmla="*/ 2930 h 3306"/>
              <a:gd name="T42" fmla="*/ 1372 w 1706"/>
              <a:gd name="T43" fmla="*/ 2902 h 3306"/>
              <a:gd name="T44" fmla="*/ 1434 w 1706"/>
              <a:gd name="T45" fmla="*/ 3168 h 3306"/>
              <a:gd name="T46" fmla="*/ 1374 w 1706"/>
              <a:gd name="T47" fmla="*/ 3263 h 3306"/>
              <a:gd name="T48" fmla="*/ 1217 w 1706"/>
              <a:gd name="T49" fmla="*/ 3267 h 3306"/>
              <a:gd name="T50" fmla="*/ 1010 w 1706"/>
              <a:gd name="T51" fmla="*/ 3300 h 3306"/>
              <a:gd name="T52" fmla="*/ 958 w 1706"/>
              <a:gd name="T53" fmla="*/ 3265 h 3306"/>
              <a:gd name="T54" fmla="*/ 1122 w 1706"/>
              <a:gd name="T55" fmla="*/ 3186 h 3306"/>
              <a:gd name="T56" fmla="*/ 1227 w 1706"/>
              <a:gd name="T57" fmla="*/ 2921 h 3306"/>
              <a:gd name="T58" fmla="*/ 1126 w 1706"/>
              <a:gd name="T59" fmla="*/ 2665 h 3306"/>
              <a:gd name="T60" fmla="*/ 1038 w 1706"/>
              <a:gd name="T61" fmla="*/ 2556 h 3306"/>
              <a:gd name="T62" fmla="*/ 850 w 1706"/>
              <a:gd name="T63" fmla="*/ 2425 h 3306"/>
              <a:gd name="T64" fmla="*/ 794 w 1706"/>
              <a:gd name="T65" fmla="*/ 2275 h 3306"/>
              <a:gd name="T66" fmla="*/ 865 w 1706"/>
              <a:gd name="T67" fmla="*/ 1980 h 3306"/>
              <a:gd name="T68" fmla="*/ 897 w 1706"/>
              <a:gd name="T69" fmla="*/ 1682 h 3306"/>
              <a:gd name="T70" fmla="*/ 972 w 1706"/>
              <a:gd name="T71" fmla="*/ 1227 h 3306"/>
              <a:gd name="T72" fmla="*/ 865 w 1706"/>
              <a:gd name="T73" fmla="*/ 1113 h 3306"/>
              <a:gd name="T74" fmla="*/ 753 w 1706"/>
              <a:gd name="T75" fmla="*/ 1152 h 3306"/>
              <a:gd name="T76" fmla="*/ 690 w 1706"/>
              <a:gd name="T77" fmla="*/ 1107 h 3306"/>
              <a:gd name="T78" fmla="*/ 674 w 1706"/>
              <a:gd name="T79" fmla="*/ 1035 h 3306"/>
              <a:gd name="T80" fmla="*/ 737 w 1706"/>
              <a:gd name="T81" fmla="*/ 956 h 3306"/>
              <a:gd name="T82" fmla="*/ 827 w 1706"/>
              <a:gd name="T83" fmla="*/ 979 h 3306"/>
              <a:gd name="T84" fmla="*/ 920 w 1706"/>
              <a:gd name="T85" fmla="*/ 803 h 3306"/>
              <a:gd name="T86" fmla="*/ 717 w 1706"/>
              <a:gd name="T87" fmla="*/ 839 h 3306"/>
              <a:gd name="T88" fmla="*/ 494 w 1706"/>
              <a:gd name="T89" fmla="*/ 813 h 3306"/>
              <a:gd name="T90" fmla="*/ 207 w 1706"/>
              <a:gd name="T91" fmla="*/ 676 h 3306"/>
              <a:gd name="T92" fmla="*/ 80 w 1706"/>
              <a:gd name="T93" fmla="*/ 631 h 3306"/>
              <a:gd name="T94" fmla="*/ 0 w 1706"/>
              <a:gd name="T95" fmla="*/ 538 h 3306"/>
              <a:gd name="T96" fmla="*/ 46 w 1706"/>
              <a:gd name="T97" fmla="*/ 459 h 3306"/>
              <a:gd name="T98" fmla="*/ 156 w 1706"/>
              <a:gd name="T99" fmla="*/ 509 h 3306"/>
              <a:gd name="T100" fmla="*/ 294 w 1706"/>
              <a:gd name="T101" fmla="*/ 560 h 3306"/>
              <a:gd name="T102" fmla="*/ 565 w 1706"/>
              <a:gd name="T103" fmla="*/ 647 h 3306"/>
              <a:gd name="T104" fmla="*/ 781 w 1706"/>
              <a:gd name="T105" fmla="*/ 570 h 3306"/>
              <a:gd name="T106" fmla="*/ 1015 w 1706"/>
              <a:gd name="T107" fmla="*/ 501 h 3306"/>
              <a:gd name="T108" fmla="*/ 1165 w 1706"/>
              <a:gd name="T109" fmla="*/ 393 h 3306"/>
              <a:gd name="T110" fmla="*/ 1114 w 1706"/>
              <a:gd name="T111" fmla="*/ 271 h 3306"/>
              <a:gd name="T112" fmla="*/ 1133 w 1706"/>
              <a:gd name="T113" fmla="*/ 216 h 3306"/>
              <a:gd name="T114" fmla="*/ 1133 w 1706"/>
              <a:gd name="T115" fmla="*/ 111 h 3306"/>
              <a:gd name="T116" fmla="*/ 1282 w 1706"/>
              <a:gd name="T117" fmla="*/ 1 h 3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706" h="3306">
                <a:moveTo>
                  <a:pt x="1301" y="0"/>
                </a:moveTo>
                <a:lnTo>
                  <a:pt x="1301" y="0"/>
                </a:lnTo>
                <a:lnTo>
                  <a:pt x="1328" y="3"/>
                </a:lnTo>
                <a:lnTo>
                  <a:pt x="1351" y="10"/>
                </a:lnTo>
                <a:lnTo>
                  <a:pt x="1371" y="19"/>
                </a:lnTo>
                <a:lnTo>
                  <a:pt x="1387" y="31"/>
                </a:lnTo>
                <a:lnTo>
                  <a:pt x="1402" y="44"/>
                </a:lnTo>
                <a:lnTo>
                  <a:pt x="1413" y="59"/>
                </a:lnTo>
                <a:lnTo>
                  <a:pt x="1421" y="75"/>
                </a:lnTo>
                <a:lnTo>
                  <a:pt x="1427" y="91"/>
                </a:lnTo>
                <a:lnTo>
                  <a:pt x="1433" y="108"/>
                </a:lnTo>
                <a:lnTo>
                  <a:pt x="1436" y="126"/>
                </a:lnTo>
                <a:lnTo>
                  <a:pt x="1438" y="141"/>
                </a:lnTo>
                <a:lnTo>
                  <a:pt x="1439" y="157"/>
                </a:lnTo>
                <a:lnTo>
                  <a:pt x="1438" y="172"/>
                </a:lnTo>
                <a:lnTo>
                  <a:pt x="1438" y="184"/>
                </a:lnTo>
                <a:lnTo>
                  <a:pt x="1437" y="195"/>
                </a:lnTo>
                <a:lnTo>
                  <a:pt x="1436" y="203"/>
                </a:lnTo>
                <a:lnTo>
                  <a:pt x="1435" y="208"/>
                </a:lnTo>
                <a:lnTo>
                  <a:pt x="1434" y="209"/>
                </a:lnTo>
                <a:lnTo>
                  <a:pt x="1444" y="204"/>
                </a:lnTo>
                <a:lnTo>
                  <a:pt x="1451" y="203"/>
                </a:lnTo>
                <a:lnTo>
                  <a:pt x="1456" y="204"/>
                </a:lnTo>
                <a:lnTo>
                  <a:pt x="1459" y="208"/>
                </a:lnTo>
                <a:lnTo>
                  <a:pt x="1461" y="214"/>
                </a:lnTo>
                <a:lnTo>
                  <a:pt x="1462" y="220"/>
                </a:lnTo>
                <a:lnTo>
                  <a:pt x="1462" y="225"/>
                </a:lnTo>
                <a:lnTo>
                  <a:pt x="1462" y="230"/>
                </a:lnTo>
                <a:lnTo>
                  <a:pt x="1462" y="234"/>
                </a:lnTo>
                <a:lnTo>
                  <a:pt x="1461" y="236"/>
                </a:lnTo>
                <a:lnTo>
                  <a:pt x="1462" y="257"/>
                </a:lnTo>
                <a:lnTo>
                  <a:pt x="1459" y="275"/>
                </a:lnTo>
                <a:lnTo>
                  <a:pt x="1454" y="291"/>
                </a:lnTo>
                <a:lnTo>
                  <a:pt x="1446" y="303"/>
                </a:lnTo>
                <a:lnTo>
                  <a:pt x="1439" y="313"/>
                </a:lnTo>
                <a:lnTo>
                  <a:pt x="1432" y="320"/>
                </a:lnTo>
                <a:lnTo>
                  <a:pt x="1426" y="324"/>
                </a:lnTo>
                <a:lnTo>
                  <a:pt x="1424" y="325"/>
                </a:lnTo>
                <a:lnTo>
                  <a:pt x="1423" y="344"/>
                </a:lnTo>
                <a:lnTo>
                  <a:pt x="1421" y="360"/>
                </a:lnTo>
                <a:lnTo>
                  <a:pt x="1418" y="371"/>
                </a:lnTo>
                <a:lnTo>
                  <a:pt x="1415" y="379"/>
                </a:lnTo>
                <a:lnTo>
                  <a:pt x="1414" y="382"/>
                </a:lnTo>
                <a:lnTo>
                  <a:pt x="1410" y="423"/>
                </a:lnTo>
                <a:lnTo>
                  <a:pt x="1416" y="437"/>
                </a:lnTo>
                <a:lnTo>
                  <a:pt x="1426" y="453"/>
                </a:lnTo>
                <a:lnTo>
                  <a:pt x="1441" y="469"/>
                </a:lnTo>
                <a:lnTo>
                  <a:pt x="1456" y="485"/>
                </a:lnTo>
                <a:lnTo>
                  <a:pt x="1475" y="502"/>
                </a:lnTo>
                <a:lnTo>
                  <a:pt x="1495" y="518"/>
                </a:lnTo>
                <a:lnTo>
                  <a:pt x="1516" y="533"/>
                </a:lnTo>
                <a:lnTo>
                  <a:pt x="1536" y="548"/>
                </a:lnTo>
                <a:lnTo>
                  <a:pt x="1557" y="563"/>
                </a:lnTo>
                <a:lnTo>
                  <a:pt x="1578" y="575"/>
                </a:lnTo>
                <a:lnTo>
                  <a:pt x="1596" y="587"/>
                </a:lnTo>
                <a:lnTo>
                  <a:pt x="1613" y="596"/>
                </a:lnTo>
                <a:lnTo>
                  <a:pt x="1626" y="605"/>
                </a:lnTo>
                <a:lnTo>
                  <a:pt x="1637" y="611"/>
                </a:lnTo>
                <a:lnTo>
                  <a:pt x="1643" y="615"/>
                </a:lnTo>
                <a:lnTo>
                  <a:pt x="1646" y="616"/>
                </a:lnTo>
                <a:lnTo>
                  <a:pt x="1663" y="624"/>
                </a:lnTo>
                <a:lnTo>
                  <a:pt x="1677" y="636"/>
                </a:lnTo>
                <a:lnTo>
                  <a:pt x="1688" y="652"/>
                </a:lnTo>
                <a:lnTo>
                  <a:pt x="1696" y="669"/>
                </a:lnTo>
                <a:lnTo>
                  <a:pt x="1701" y="689"/>
                </a:lnTo>
                <a:lnTo>
                  <a:pt x="1704" y="711"/>
                </a:lnTo>
                <a:lnTo>
                  <a:pt x="1706" y="734"/>
                </a:lnTo>
                <a:lnTo>
                  <a:pt x="1706" y="756"/>
                </a:lnTo>
                <a:lnTo>
                  <a:pt x="1705" y="779"/>
                </a:lnTo>
                <a:lnTo>
                  <a:pt x="1703" y="800"/>
                </a:lnTo>
                <a:lnTo>
                  <a:pt x="1700" y="820"/>
                </a:lnTo>
                <a:lnTo>
                  <a:pt x="1697" y="838"/>
                </a:lnTo>
                <a:lnTo>
                  <a:pt x="1695" y="852"/>
                </a:lnTo>
                <a:lnTo>
                  <a:pt x="1692" y="863"/>
                </a:lnTo>
                <a:lnTo>
                  <a:pt x="1691" y="870"/>
                </a:lnTo>
                <a:lnTo>
                  <a:pt x="1690" y="873"/>
                </a:lnTo>
                <a:lnTo>
                  <a:pt x="1685" y="885"/>
                </a:lnTo>
                <a:lnTo>
                  <a:pt x="1677" y="899"/>
                </a:lnTo>
                <a:lnTo>
                  <a:pt x="1666" y="916"/>
                </a:lnTo>
                <a:lnTo>
                  <a:pt x="1654" y="936"/>
                </a:lnTo>
                <a:lnTo>
                  <a:pt x="1639" y="958"/>
                </a:lnTo>
                <a:lnTo>
                  <a:pt x="1623" y="981"/>
                </a:lnTo>
                <a:lnTo>
                  <a:pt x="1605" y="1006"/>
                </a:lnTo>
                <a:lnTo>
                  <a:pt x="1587" y="1031"/>
                </a:lnTo>
                <a:lnTo>
                  <a:pt x="1568" y="1056"/>
                </a:lnTo>
                <a:lnTo>
                  <a:pt x="1550" y="1081"/>
                </a:lnTo>
                <a:lnTo>
                  <a:pt x="1530" y="1106"/>
                </a:lnTo>
                <a:lnTo>
                  <a:pt x="1513" y="1130"/>
                </a:lnTo>
                <a:lnTo>
                  <a:pt x="1495" y="1153"/>
                </a:lnTo>
                <a:lnTo>
                  <a:pt x="1479" y="1174"/>
                </a:lnTo>
                <a:lnTo>
                  <a:pt x="1464" y="1193"/>
                </a:lnTo>
                <a:lnTo>
                  <a:pt x="1451" y="1210"/>
                </a:lnTo>
                <a:lnTo>
                  <a:pt x="1441" y="1223"/>
                </a:lnTo>
                <a:lnTo>
                  <a:pt x="1434" y="1233"/>
                </a:lnTo>
                <a:lnTo>
                  <a:pt x="1428" y="1239"/>
                </a:lnTo>
                <a:lnTo>
                  <a:pt x="1426" y="1241"/>
                </a:lnTo>
                <a:lnTo>
                  <a:pt x="1423" y="1262"/>
                </a:lnTo>
                <a:lnTo>
                  <a:pt x="1420" y="1278"/>
                </a:lnTo>
                <a:lnTo>
                  <a:pt x="1416" y="1289"/>
                </a:lnTo>
                <a:lnTo>
                  <a:pt x="1413" y="1297"/>
                </a:lnTo>
                <a:lnTo>
                  <a:pt x="1410" y="1302"/>
                </a:lnTo>
                <a:lnTo>
                  <a:pt x="1409" y="1304"/>
                </a:lnTo>
                <a:lnTo>
                  <a:pt x="1408" y="1305"/>
                </a:lnTo>
                <a:lnTo>
                  <a:pt x="1396" y="1320"/>
                </a:lnTo>
                <a:lnTo>
                  <a:pt x="1386" y="1331"/>
                </a:lnTo>
                <a:lnTo>
                  <a:pt x="1381" y="1341"/>
                </a:lnTo>
                <a:lnTo>
                  <a:pt x="1378" y="1349"/>
                </a:lnTo>
                <a:lnTo>
                  <a:pt x="1377" y="1357"/>
                </a:lnTo>
                <a:lnTo>
                  <a:pt x="1378" y="1365"/>
                </a:lnTo>
                <a:lnTo>
                  <a:pt x="1378" y="1370"/>
                </a:lnTo>
                <a:lnTo>
                  <a:pt x="1379" y="1375"/>
                </a:lnTo>
                <a:lnTo>
                  <a:pt x="1379" y="1381"/>
                </a:lnTo>
                <a:lnTo>
                  <a:pt x="1381" y="1384"/>
                </a:lnTo>
                <a:lnTo>
                  <a:pt x="1392" y="1400"/>
                </a:lnTo>
                <a:lnTo>
                  <a:pt x="1403" y="1420"/>
                </a:lnTo>
                <a:lnTo>
                  <a:pt x="1410" y="1442"/>
                </a:lnTo>
                <a:lnTo>
                  <a:pt x="1416" y="1467"/>
                </a:lnTo>
                <a:lnTo>
                  <a:pt x="1420" y="1493"/>
                </a:lnTo>
                <a:lnTo>
                  <a:pt x="1422" y="1519"/>
                </a:lnTo>
                <a:lnTo>
                  <a:pt x="1424" y="1545"/>
                </a:lnTo>
                <a:lnTo>
                  <a:pt x="1425" y="1570"/>
                </a:lnTo>
                <a:lnTo>
                  <a:pt x="1425" y="1591"/>
                </a:lnTo>
                <a:lnTo>
                  <a:pt x="1425" y="1610"/>
                </a:lnTo>
                <a:lnTo>
                  <a:pt x="1425" y="1625"/>
                </a:lnTo>
                <a:lnTo>
                  <a:pt x="1424" y="1634"/>
                </a:lnTo>
                <a:lnTo>
                  <a:pt x="1424" y="1637"/>
                </a:lnTo>
                <a:lnTo>
                  <a:pt x="1422" y="1673"/>
                </a:lnTo>
                <a:lnTo>
                  <a:pt x="1418" y="1706"/>
                </a:lnTo>
                <a:lnTo>
                  <a:pt x="1410" y="1737"/>
                </a:lnTo>
                <a:lnTo>
                  <a:pt x="1400" y="1765"/>
                </a:lnTo>
                <a:lnTo>
                  <a:pt x="1387" y="1789"/>
                </a:lnTo>
                <a:lnTo>
                  <a:pt x="1375" y="1811"/>
                </a:lnTo>
                <a:lnTo>
                  <a:pt x="1362" y="1831"/>
                </a:lnTo>
                <a:lnTo>
                  <a:pt x="1348" y="1847"/>
                </a:lnTo>
                <a:lnTo>
                  <a:pt x="1336" y="1860"/>
                </a:lnTo>
                <a:lnTo>
                  <a:pt x="1326" y="1871"/>
                </a:lnTo>
                <a:lnTo>
                  <a:pt x="1317" y="1878"/>
                </a:lnTo>
                <a:lnTo>
                  <a:pt x="1312" y="1882"/>
                </a:lnTo>
                <a:lnTo>
                  <a:pt x="1310" y="1884"/>
                </a:lnTo>
                <a:lnTo>
                  <a:pt x="1306" y="1906"/>
                </a:lnTo>
                <a:lnTo>
                  <a:pt x="1300" y="1929"/>
                </a:lnTo>
                <a:lnTo>
                  <a:pt x="1294" y="1952"/>
                </a:lnTo>
                <a:lnTo>
                  <a:pt x="1287" y="1973"/>
                </a:lnTo>
                <a:lnTo>
                  <a:pt x="1279" y="1994"/>
                </a:lnTo>
                <a:lnTo>
                  <a:pt x="1273" y="2012"/>
                </a:lnTo>
                <a:lnTo>
                  <a:pt x="1267" y="2026"/>
                </a:lnTo>
                <a:lnTo>
                  <a:pt x="1263" y="2038"/>
                </a:lnTo>
                <a:lnTo>
                  <a:pt x="1260" y="2045"/>
                </a:lnTo>
                <a:lnTo>
                  <a:pt x="1259" y="2048"/>
                </a:lnTo>
                <a:lnTo>
                  <a:pt x="1246" y="2333"/>
                </a:lnTo>
                <a:lnTo>
                  <a:pt x="1253" y="2340"/>
                </a:lnTo>
                <a:lnTo>
                  <a:pt x="1259" y="2352"/>
                </a:lnTo>
                <a:lnTo>
                  <a:pt x="1267" y="2367"/>
                </a:lnTo>
                <a:lnTo>
                  <a:pt x="1274" y="2384"/>
                </a:lnTo>
                <a:lnTo>
                  <a:pt x="1281" y="2402"/>
                </a:lnTo>
                <a:lnTo>
                  <a:pt x="1289" y="2421"/>
                </a:lnTo>
                <a:lnTo>
                  <a:pt x="1295" y="2437"/>
                </a:lnTo>
                <a:lnTo>
                  <a:pt x="1300" y="2453"/>
                </a:lnTo>
                <a:lnTo>
                  <a:pt x="1305" y="2464"/>
                </a:lnTo>
                <a:lnTo>
                  <a:pt x="1307" y="2473"/>
                </a:lnTo>
                <a:lnTo>
                  <a:pt x="1308" y="2476"/>
                </a:lnTo>
                <a:lnTo>
                  <a:pt x="1320" y="2502"/>
                </a:lnTo>
                <a:lnTo>
                  <a:pt x="1334" y="2528"/>
                </a:lnTo>
                <a:lnTo>
                  <a:pt x="1350" y="2555"/>
                </a:lnTo>
                <a:lnTo>
                  <a:pt x="1368" y="2582"/>
                </a:lnTo>
                <a:lnTo>
                  <a:pt x="1386" y="2608"/>
                </a:lnTo>
                <a:lnTo>
                  <a:pt x="1406" y="2634"/>
                </a:lnTo>
                <a:lnTo>
                  <a:pt x="1425" y="2658"/>
                </a:lnTo>
                <a:lnTo>
                  <a:pt x="1444" y="2681"/>
                </a:lnTo>
                <a:lnTo>
                  <a:pt x="1462" y="2702"/>
                </a:lnTo>
                <a:lnTo>
                  <a:pt x="1480" y="2722"/>
                </a:lnTo>
                <a:lnTo>
                  <a:pt x="1496" y="2738"/>
                </a:lnTo>
                <a:lnTo>
                  <a:pt x="1510" y="2753"/>
                </a:lnTo>
                <a:lnTo>
                  <a:pt x="1522" y="2764"/>
                </a:lnTo>
                <a:lnTo>
                  <a:pt x="1530" y="2774"/>
                </a:lnTo>
                <a:lnTo>
                  <a:pt x="1536" y="2779"/>
                </a:lnTo>
                <a:lnTo>
                  <a:pt x="1539" y="2781"/>
                </a:lnTo>
                <a:lnTo>
                  <a:pt x="1562" y="2784"/>
                </a:lnTo>
                <a:lnTo>
                  <a:pt x="1582" y="2790"/>
                </a:lnTo>
                <a:lnTo>
                  <a:pt x="1598" y="2795"/>
                </a:lnTo>
                <a:lnTo>
                  <a:pt x="1609" y="2801"/>
                </a:lnTo>
                <a:lnTo>
                  <a:pt x="1619" y="2807"/>
                </a:lnTo>
                <a:lnTo>
                  <a:pt x="1624" y="2812"/>
                </a:lnTo>
                <a:lnTo>
                  <a:pt x="1625" y="2813"/>
                </a:lnTo>
                <a:lnTo>
                  <a:pt x="1632" y="2829"/>
                </a:lnTo>
                <a:lnTo>
                  <a:pt x="1637" y="2850"/>
                </a:lnTo>
                <a:lnTo>
                  <a:pt x="1640" y="2875"/>
                </a:lnTo>
                <a:lnTo>
                  <a:pt x="1642" y="2902"/>
                </a:lnTo>
                <a:lnTo>
                  <a:pt x="1643" y="2932"/>
                </a:lnTo>
                <a:lnTo>
                  <a:pt x="1643" y="2962"/>
                </a:lnTo>
                <a:lnTo>
                  <a:pt x="1641" y="2993"/>
                </a:lnTo>
                <a:lnTo>
                  <a:pt x="1639" y="3026"/>
                </a:lnTo>
                <a:lnTo>
                  <a:pt x="1637" y="3057"/>
                </a:lnTo>
                <a:lnTo>
                  <a:pt x="1634" y="3086"/>
                </a:lnTo>
                <a:lnTo>
                  <a:pt x="1631" y="3115"/>
                </a:lnTo>
                <a:lnTo>
                  <a:pt x="1628" y="3141"/>
                </a:lnTo>
                <a:lnTo>
                  <a:pt x="1626" y="3164"/>
                </a:lnTo>
                <a:lnTo>
                  <a:pt x="1623" y="3182"/>
                </a:lnTo>
                <a:lnTo>
                  <a:pt x="1621" y="3196"/>
                </a:lnTo>
                <a:lnTo>
                  <a:pt x="1620" y="3206"/>
                </a:lnTo>
                <a:lnTo>
                  <a:pt x="1619" y="3209"/>
                </a:lnTo>
                <a:lnTo>
                  <a:pt x="1613" y="3238"/>
                </a:lnTo>
                <a:lnTo>
                  <a:pt x="1606" y="3261"/>
                </a:lnTo>
                <a:lnTo>
                  <a:pt x="1600" y="3279"/>
                </a:lnTo>
                <a:lnTo>
                  <a:pt x="1593" y="3291"/>
                </a:lnTo>
                <a:lnTo>
                  <a:pt x="1586" y="3300"/>
                </a:lnTo>
                <a:lnTo>
                  <a:pt x="1579" y="3304"/>
                </a:lnTo>
                <a:lnTo>
                  <a:pt x="1572" y="3306"/>
                </a:lnTo>
                <a:lnTo>
                  <a:pt x="1566" y="3305"/>
                </a:lnTo>
                <a:lnTo>
                  <a:pt x="1561" y="3303"/>
                </a:lnTo>
                <a:lnTo>
                  <a:pt x="1557" y="3301"/>
                </a:lnTo>
                <a:lnTo>
                  <a:pt x="1554" y="3298"/>
                </a:lnTo>
                <a:lnTo>
                  <a:pt x="1551" y="3296"/>
                </a:lnTo>
                <a:lnTo>
                  <a:pt x="1551" y="3295"/>
                </a:lnTo>
                <a:lnTo>
                  <a:pt x="1537" y="3296"/>
                </a:lnTo>
                <a:lnTo>
                  <a:pt x="1528" y="3293"/>
                </a:lnTo>
                <a:lnTo>
                  <a:pt x="1522" y="3291"/>
                </a:lnTo>
                <a:lnTo>
                  <a:pt x="1519" y="3288"/>
                </a:lnTo>
                <a:lnTo>
                  <a:pt x="1517" y="3284"/>
                </a:lnTo>
                <a:lnTo>
                  <a:pt x="1517" y="3281"/>
                </a:lnTo>
                <a:lnTo>
                  <a:pt x="1517" y="3279"/>
                </a:lnTo>
                <a:lnTo>
                  <a:pt x="1518" y="3278"/>
                </a:lnTo>
                <a:lnTo>
                  <a:pt x="1520" y="3231"/>
                </a:lnTo>
                <a:lnTo>
                  <a:pt x="1519" y="3185"/>
                </a:lnTo>
                <a:lnTo>
                  <a:pt x="1514" y="3141"/>
                </a:lnTo>
                <a:lnTo>
                  <a:pt x="1507" y="3100"/>
                </a:lnTo>
                <a:lnTo>
                  <a:pt x="1496" y="3060"/>
                </a:lnTo>
                <a:lnTo>
                  <a:pt x="1484" y="3024"/>
                </a:lnTo>
                <a:lnTo>
                  <a:pt x="1471" y="2990"/>
                </a:lnTo>
                <a:lnTo>
                  <a:pt x="1456" y="2959"/>
                </a:lnTo>
                <a:lnTo>
                  <a:pt x="1442" y="2930"/>
                </a:lnTo>
                <a:lnTo>
                  <a:pt x="1427" y="2905"/>
                </a:lnTo>
                <a:lnTo>
                  <a:pt x="1413" y="2882"/>
                </a:lnTo>
                <a:lnTo>
                  <a:pt x="1400" y="2863"/>
                </a:lnTo>
                <a:lnTo>
                  <a:pt x="1387" y="2846"/>
                </a:lnTo>
                <a:lnTo>
                  <a:pt x="1377" y="2833"/>
                </a:lnTo>
                <a:lnTo>
                  <a:pt x="1369" y="2824"/>
                </a:lnTo>
                <a:lnTo>
                  <a:pt x="1364" y="2819"/>
                </a:lnTo>
                <a:lnTo>
                  <a:pt x="1363" y="2817"/>
                </a:lnTo>
                <a:lnTo>
                  <a:pt x="1365" y="2844"/>
                </a:lnTo>
                <a:lnTo>
                  <a:pt x="1368" y="2872"/>
                </a:lnTo>
                <a:lnTo>
                  <a:pt x="1372" y="2902"/>
                </a:lnTo>
                <a:lnTo>
                  <a:pt x="1378" y="2934"/>
                </a:lnTo>
                <a:lnTo>
                  <a:pt x="1384" y="2965"/>
                </a:lnTo>
                <a:lnTo>
                  <a:pt x="1390" y="2997"/>
                </a:lnTo>
                <a:lnTo>
                  <a:pt x="1398" y="3027"/>
                </a:lnTo>
                <a:lnTo>
                  <a:pt x="1405" y="3056"/>
                </a:lnTo>
                <a:lnTo>
                  <a:pt x="1411" y="3083"/>
                </a:lnTo>
                <a:lnTo>
                  <a:pt x="1417" y="3107"/>
                </a:lnTo>
                <a:lnTo>
                  <a:pt x="1423" y="3128"/>
                </a:lnTo>
                <a:lnTo>
                  <a:pt x="1427" y="3146"/>
                </a:lnTo>
                <a:lnTo>
                  <a:pt x="1432" y="3160"/>
                </a:lnTo>
                <a:lnTo>
                  <a:pt x="1434" y="3168"/>
                </a:lnTo>
                <a:lnTo>
                  <a:pt x="1435" y="3171"/>
                </a:lnTo>
                <a:lnTo>
                  <a:pt x="1439" y="3193"/>
                </a:lnTo>
                <a:lnTo>
                  <a:pt x="1440" y="3211"/>
                </a:lnTo>
                <a:lnTo>
                  <a:pt x="1438" y="3226"/>
                </a:lnTo>
                <a:lnTo>
                  <a:pt x="1433" y="3238"/>
                </a:lnTo>
                <a:lnTo>
                  <a:pt x="1425" y="3246"/>
                </a:lnTo>
                <a:lnTo>
                  <a:pt x="1416" y="3254"/>
                </a:lnTo>
                <a:lnTo>
                  <a:pt x="1406" y="3258"/>
                </a:lnTo>
                <a:lnTo>
                  <a:pt x="1396" y="3261"/>
                </a:lnTo>
                <a:lnTo>
                  <a:pt x="1385" y="3262"/>
                </a:lnTo>
                <a:lnTo>
                  <a:pt x="1374" y="3263"/>
                </a:lnTo>
                <a:lnTo>
                  <a:pt x="1365" y="3262"/>
                </a:lnTo>
                <a:lnTo>
                  <a:pt x="1356" y="3261"/>
                </a:lnTo>
                <a:lnTo>
                  <a:pt x="1349" y="3260"/>
                </a:lnTo>
                <a:lnTo>
                  <a:pt x="1345" y="3260"/>
                </a:lnTo>
                <a:lnTo>
                  <a:pt x="1344" y="3259"/>
                </a:lnTo>
                <a:lnTo>
                  <a:pt x="1330" y="3258"/>
                </a:lnTo>
                <a:lnTo>
                  <a:pt x="1311" y="3258"/>
                </a:lnTo>
                <a:lnTo>
                  <a:pt x="1290" y="3259"/>
                </a:lnTo>
                <a:lnTo>
                  <a:pt x="1267" y="3261"/>
                </a:lnTo>
                <a:lnTo>
                  <a:pt x="1242" y="3264"/>
                </a:lnTo>
                <a:lnTo>
                  <a:pt x="1217" y="3267"/>
                </a:lnTo>
                <a:lnTo>
                  <a:pt x="1191" y="3270"/>
                </a:lnTo>
                <a:lnTo>
                  <a:pt x="1167" y="3275"/>
                </a:lnTo>
                <a:lnTo>
                  <a:pt x="1145" y="3278"/>
                </a:lnTo>
                <a:lnTo>
                  <a:pt x="1124" y="3281"/>
                </a:lnTo>
                <a:lnTo>
                  <a:pt x="1108" y="3284"/>
                </a:lnTo>
                <a:lnTo>
                  <a:pt x="1094" y="3286"/>
                </a:lnTo>
                <a:lnTo>
                  <a:pt x="1086" y="3288"/>
                </a:lnTo>
                <a:lnTo>
                  <a:pt x="1083" y="3288"/>
                </a:lnTo>
                <a:lnTo>
                  <a:pt x="1054" y="3295"/>
                </a:lnTo>
                <a:lnTo>
                  <a:pt x="1029" y="3299"/>
                </a:lnTo>
                <a:lnTo>
                  <a:pt x="1010" y="3300"/>
                </a:lnTo>
                <a:lnTo>
                  <a:pt x="993" y="3300"/>
                </a:lnTo>
                <a:lnTo>
                  <a:pt x="981" y="3298"/>
                </a:lnTo>
                <a:lnTo>
                  <a:pt x="972" y="3295"/>
                </a:lnTo>
                <a:lnTo>
                  <a:pt x="966" y="3290"/>
                </a:lnTo>
                <a:lnTo>
                  <a:pt x="961" y="3286"/>
                </a:lnTo>
                <a:lnTo>
                  <a:pt x="958" y="3281"/>
                </a:lnTo>
                <a:lnTo>
                  <a:pt x="957" y="3277"/>
                </a:lnTo>
                <a:lnTo>
                  <a:pt x="957" y="3272"/>
                </a:lnTo>
                <a:lnTo>
                  <a:pt x="957" y="3268"/>
                </a:lnTo>
                <a:lnTo>
                  <a:pt x="958" y="3266"/>
                </a:lnTo>
                <a:lnTo>
                  <a:pt x="958" y="3265"/>
                </a:lnTo>
                <a:lnTo>
                  <a:pt x="970" y="3252"/>
                </a:lnTo>
                <a:lnTo>
                  <a:pt x="985" y="3238"/>
                </a:lnTo>
                <a:lnTo>
                  <a:pt x="1003" y="3228"/>
                </a:lnTo>
                <a:lnTo>
                  <a:pt x="1022" y="3217"/>
                </a:lnTo>
                <a:lnTo>
                  <a:pt x="1043" y="3209"/>
                </a:lnTo>
                <a:lnTo>
                  <a:pt x="1062" y="3201"/>
                </a:lnTo>
                <a:lnTo>
                  <a:pt x="1081" y="3195"/>
                </a:lnTo>
                <a:lnTo>
                  <a:pt x="1097" y="3191"/>
                </a:lnTo>
                <a:lnTo>
                  <a:pt x="1111" y="3188"/>
                </a:lnTo>
                <a:lnTo>
                  <a:pt x="1119" y="3186"/>
                </a:lnTo>
                <a:lnTo>
                  <a:pt x="1122" y="3186"/>
                </a:lnTo>
                <a:lnTo>
                  <a:pt x="1248" y="3105"/>
                </a:lnTo>
                <a:lnTo>
                  <a:pt x="1253" y="3088"/>
                </a:lnTo>
                <a:lnTo>
                  <a:pt x="1254" y="3068"/>
                </a:lnTo>
                <a:lnTo>
                  <a:pt x="1254" y="3047"/>
                </a:lnTo>
                <a:lnTo>
                  <a:pt x="1252" y="3025"/>
                </a:lnTo>
                <a:lnTo>
                  <a:pt x="1247" y="3004"/>
                </a:lnTo>
                <a:lnTo>
                  <a:pt x="1243" y="2983"/>
                </a:lnTo>
                <a:lnTo>
                  <a:pt x="1239" y="2964"/>
                </a:lnTo>
                <a:lnTo>
                  <a:pt x="1235" y="2946"/>
                </a:lnTo>
                <a:lnTo>
                  <a:pt x="1230" y="2932"/>
                </a:lnTo>
                <a:lnTo>
                  <a:pt x="1227" y="2921"/>
                </a:lnTo>
                <a:lnTo>
                  <a:pt x="1225" y="2914"/>
                </a:lnTo>
                <a:lnTo>
                  <a:pt x="1224" y="2912"/>
                </a:lnTo>
                <a:lnTo>
                  <a:pt x="1210" y="2884"/>
                </a:lnTo>
                <a:lnTo>
                  <a:pt x="1197" y="2854"/>
                </a:lnTo>
                <a:lnTo>
                  <a:pt x="1185" y="2824"/>
                </a:lnTo>
                <a:lnTo>
                  <a:pt x="1172" y="2795"/>
                </a:lnTo>
                <a:lnTo>
                  <a:pt x="1161" y="2764"/>
                </a:lnTo>
                <a:lnTo>
                  <a:pt x="1151" y="2736"/>
                </a:lnTo>
                <a:lnTo>
                  <a:pt x="1142" y="2710"/>
                </a:lnTo>
                <a:lnTo>
                  <a:pt x="1133" y="2686"/>
                </a:lnTo>
                <a:lnTo>
                  <a:pt x="1126" y="2665"/>
                </a:lnTo>
                <a:lnTo>
                  <a:pt x="1120" y="2647"/>
                </a:lnTo>
                <a:lnTo>
                  <a:pt x="1116" y="2635"/>
                </a:lnTo>
                <a:lnTo>
                  <a:pt x="1113" y="2626"/>
                </a:lnTo>
                <a:lnTo>
                  <a:pt x="1112" y="2623"/>
                </a:lnTo>
                <a:lnTo>
                  <a:pt x="1108" y="2617"/>
                </a:lnTo>
                <a:lnTo>
                  <a:pt x="1099" y="2609"/>
                </a:lnTo>
                <a:lnTo>
                  <a:pt x="1090" y="2599"/>
                </a:lnTo>
                <a:lnTo>
                  <a:pt x="1078" y="2589"/>
                </a:lnTo>
                <a:lnTo>
                  <a:pt x="1064" y="2577"/>
                </a:lnTo>
                <a:lnTo>
                  <a:pt x="1051" y="2567"/>
                </a:lnTo>
                <a:lnTo>
                  <a:pt x="1038" y="2556"/>
                </a:lnTo>
                <a:lnTo>
                  <a:pt x="1025" y="2547"/>
                </a:lnTo>
                <a:lnTo>
                  <a:pt x="1014" y="2539"/>
                </a:lnTo>
                <a:lnTo>
                  <a:pt x="1006" y="2531"/>
                </a:lnTo>
                <a:lnTo>
                  <a:pt x="1000" y="2527"/>
                </a:lnTo>
                <a:lnTo>
                  <a:pt x="998" y="2526"/>
                </a:lnTo>
                <a:lnTo>
                  <a:pt x="960" y="2509"/>
                </a:lnTo>
                <a:lnTo>
                  <a:pt x="928" y="2493"/>
                </a:lnTo>
                <a:lnTo>
                  <a:pt x="902" y="2475"/>
                </a:lnTo>
                <a:lnTo>
                  <a:pt x="880" y="2458"/>
                </a:lnTo>
                <a:lnTo>
                  <a:pt x="863" y="2441"/>
                </a:lnTo>
                <a:lnTo>
                  <a:pt x="850" y="2425"/>
                </a:lnTo>
                <a:lnTo>
                  <a:pt x="840" y="2410"/>
                </a:lnTo>
                <a:lnTo>
                  <a:pt x="834" y="2395"/>
                </a:lnTo>
                <a:lnTo>
                  <a:pt x="830" y="2384"/>
                </a:lnTo>
                <a:lnTo>
                  <a:pt x="827" y="2373"/>
                </a:lnTo>
                <a:lnTo>
                  <a:pt x="826" y="2366"/>
                </a:lnTo>
                <a:lnTo>
                  <a:pt x="826" y="2362"/>
                </a:lnTo>
                <a:lnTo>
                  <a:pt x="826" y="2360"/>
                </a:lnTo>
                <a:lnTo>
                  <a:pt x="812" y="2343"/>
                </a:lnTo>
                <a:lnTo>
                  <a:pt x="803" y="2323"/>
                </a:lnTo>
                <a:lnTo>
                  <a:pt x="797" y="2300"/>
                </a:lnTo>
                <a:lnTo>
                  <a:pt x="794" y="2275"/>
                </a:lnTo>
                <a:lnTo>
                  <a:pt x="794" y="2249"/>
                </a:lnTo>
                <a:lnTo>
                  <a:pt x="796" y="2220"/>
                </a:lnTo>
                <a:lnTo>
                  <a:pt x="800" y="2191"/>
                </a:lnTo>
                <a:lnTo>
                  <a:pt x="806" y="2161"/>
                </a:lnTo>
                <a:lnTo>
                  <a:pt x="813" y="2131"/>
                </a:lnTo>
                <a:lnTo>
                  <a:pt x="822" y="2102"/>
                </a:lnTo>
                <a:lnTo>
                  <a:pt x="830" y="2073"/>
                </a:lnTo>
                <a:lnTo>
                  <a:pt x="839" y="2047"/>
                </a:lnTo>
                <a:lnTo>
                  <a:pt x="848" y="2022"/>
                </a:lnTo>
                <a:lnTo>
                  <a:pt x="857" y="2000"/>
                </a:lnTo>
                <a:lnTo>
                  <a:pt x="865" y="1980"/>
                </a:lnTo>
                <a:lnTo>
                  <a:pt x="872" y="1965"/>
                </a:lnTo>
                <a:lnTo>
                  <a:pt x="877" y="1953"/>
                </a:lnTo>
                <a:lnTo>
                  <a:pt x="880" y="1946"/>
                </a:lnTo>
                <a:lnTo>
                  <a:pt x="881" y="1943"/>
                </a:lnTo>
                <a:lnTo>
                  <a:pt x="880" y="1916"/>
                </a:lnTo>
                <a:lnTo>
                  <a:pt x="879" y="1884"/>
                </a:lnTo>
                <a:lnTo>
                  <a:pt x="881" y="1849"/>
                </a:lnTo>
                <a:lnTo>
                  <a:pt x="883" y="1810"/>
                </a:lnTo>
                <a:lnTo>
                  <a:pt x="886" y="1769"/>
                </a:lnTo>
                <a:lnTo>
                  <a:pt x="892" y="1726"/>
                </a:lnTo>
                <a:lnTo>
                  <a:pt x="897" y="1682"/>
                </a:lnTo>
                <a:lnTo>
                  <a:pt x="903" y="1636"/>
                </a:lnTo>
                <a:lnTo>
                  <a:pt x="909" y="1590"/>
                </a:lnTo>
                <a:lnTo>
                  <a:pt x="916" y="1543"/>
                </a:lnTo>
                <a:lnTo>
                  <a:pt x="924" y="1497"/>
                </a:lnTo>
                <a:lnTo>
                  <a:pt x="931" y="1452"/>
                </a:lnTo>
                <a:lnTo>
                  <a:pt x="938" y="1409"/>
                </a:lnTo>
                <a:lnTo>
                  <a:pt x="945" y="1367"/>
                </a:lnTo>
                <a:lnTo>
                  <a:pt x="952" y="1327"/>
                </a:lnTo>
                <a:lnTo>
                  <a:pt x="960" y="1289"/>
                </a:lnTo>
                <a:lnTo>
                  <a:pt x="966" y="1256"/>
                </a:lnTo>
                <a:lnTo>
                  <a:pt x="972" y="1227"/>
                </a:lnTo>
                <a:lnTo>
                  <a:pt x="977" y="1200"/>
                </a:lnTo>
                <a:lnTo>
                  <a:pt x="981" y="1181"/>
                </a:lnTo>
                <a:lnTo>
                  <a:pt x="984" y="1165"/>
                </a:lnTo>
                <a:lnTo>
                  <a:pt x="985" y="1156"/>
                </a:lnTo>
                <a:lnTo>
                  <a:pt x="986" y="1151"/>
                </a:lnTo>
                <a:lnTo>
                  <a:pt x="967" y="1141"/>
                </a:lnTo>
                <a:lnTo>
                  <a:pt x="946" y="1133"/>
                </a:lnTo>
                <a:lnTo>
                  <a:pt x="924" y="1125"/>
                </a:lnTo>
                <a:lnTo>
                  <a:pt x="902" y="1120"/>
                </a:lnTo>
                <a:lnTo>
                  <a:pt x="882" y="1116"/>
                </a:lnTo>
                <a:lnTo>
                  <a:pt x="865" y="1113"/>
                </a:lnTo>
                <a:lnTo>
                  <a:pt x="852" y="1111"/>
                </a:lnTo>
                <a:lnTo>
                  <a:pt x="842" y="1110"/>
                </a:lnTo>
                <a:lnTo>
                  <a:pt x="839" y="1110"/>
                </a:lnTo>
                <a:lnTo>
                  <a:pt x="832" y="1122"/>
                </a:lnTo>
                <a:lnTo>
                  <a:pt x="825" y="1130"/>
                </a:lnTo>
                <a:lnTo>
                  <a:pt x="819" y="1137"/>
                </a:lnTo>
                <a:lnTo>
                  <a:pt x="815" y="1140"/>
                </a:lnTo>
                <a:lnTo>
                  <a:pt x="812" y="1141"/>
                </a:lnTo>
                <a:lnTo>
                  <a:pt x="789" y="1147"/>
                </a:lnTo>
                <a:lnTo>
                  <a:pt x="769" y="1151"/>
                </a:lnTo>
                <a:lnTo>
                  <a:pt x="753" y="1152"/>
                </a:lnTo>
                <a:lnTo>
                  <a:pt x="739" y="1151"/>
                </a:lnTo>
                <a:lnTo>
                  <a:pt x="729" y="1148"/>
                </a:lnTo>
                <a:lnTo>
                  <a:pt x="721" y="1144"/>
                </a:lnTo>
                <a:lnTo>
                  <a:pt x="716" y="1140"/>
                </a:lnTo>
                <a:lnTo>
                  <a:pt x="712" y="1135"/>
                </a:lnTo>
                <a:lnTo>
                  <a:pt x="710" y="1129"/>
                </a:lnTo>
                <a:lnTo>
                  <a:pt x="708" y="1126"/>
                </a:lnTo>
                <a:lnTo>
                  <a:pt x="708" y="1123"/>
                </a:lnTo>
                <a:lnTo>
                  <a:pt x="708" y="1122"/>
                </a:lnTo>
                <a:lnTo>
                  <a:pt x="696" y="1116"/>
                </a:lnTo>
                <a:lnTo>
                  <a:pt x="690" y="1107"/>
                </a:lnTo>
                <a:lnTo>
                  <a:pt x="686" y="1100"/>
                </a:lnTo>
                <a:lnTo>
                  <a:pt x="686" y="1093"/>
                </a:lnTo>
                <a:lnTo>
                  <a:pt x="686" y="1087"/>
                </a:lnTo>
                <a:lnTo>
                  <a:pt x="687" y="1082"/>
                </a:lnTo>
                <a:lnTo>
                  <a:pt x="688" y="1081"/>
                </a:lnTo>
                <a:lnTo>
                  <a:pt x="679" y="1074"/>
                </a:lnTo>
                <a:lnTo>
                  <a:pt x="674" y="1066"/>
                </a:lnTo>
                <a:lnTo>
                  <a:pt x="671" y="1057"/>
                </a:lnTo>
                <a:lnTo>
                  <a:pt x="671" y="1048"/>
                </a:lnTo>
                <a:lnTo>
                  <a:pt x="673" y="1041"/>
                </a:lnTo>
                <a:lnTo>
                  <a:pt x="674" y="1035"/>
                </a:lnTo>
                <a:lnTo>
                  <a:pt x="675" y="1033"/>
                </a:lnTo>
                <a:lnTo>
                  <a:pt x="665" y="1024"/>
                </a:lnTo>
                <a:lnTo>
                  <a:pt x="663" y="1013"/>
                </a:lnTo>
                <a:lnTo>
                  <a:pt x="666" y="1004"/>
                </a:lnTo>
                <a:lnTo>
                  <a:pt x="674" y="995"/>
                </a:lnTo>
                <a:lnTo>
                  <a:pt x="684" y="985"/>
                </a:lnTo>
                <a:lnTo>
                  <a:pt x="696" y="977"/>
                </a:lnTo>
                <a:lnTo>
                  <a:pt x="709" y="969"/>
                </a:lnTo>
                <a:lnTo>
                  <a:pt x="721" y="963"/>
                </a:lnTo>
                <a:lnTo>
                  <a:pt x="730" y="959"/>
                </a:lnTo>
                <a:lnTo>
                  <a:pt x="737" y="956"/>
                </a:lnTo>
                <a:lnTo>
                  <a:pt x="739" y="955"/>
                </a:lnTo>
                <a:lnTo>
                  <a:pt x="747" y="945"/>
                </a:lnTo>
                <a:lnTo>
                  <a:pt x="755" y="941"/>
                </a:lnTo>
                <a:lnTo>
                  <a:pt x="764" y="940"/>
                </a:lnTo>
                <a:lnTo>
                  <a:pt x="774" y="942"/>
                </a:lnTo>
                <a:lnTo>
                  <a:pt x="785" y="946"/>
                </a:lnTo>
                <a:lnTo>
                  <a:pt x="795" y="953"/>
                </a:lnTo>
                <a:lnTo>
                  <a:pt x="804" y="960"/>
                </a:lnTo>
                <a:lnTo>
                  <a:pt x="813" y="966"/>
                </a:lnTo>
                <a:lnTo>
                  <a:pt x="822" y="974"/>
                </a:lnTo>
                <a:lnTo>
                  <a:pt x="827" y="979"/>
                </a:lnTo>
                <a:lnTo>
                  <a:pt x="831" y="983"/>
                </a:lnTo>
                <a:lnTo>
                  <a:pt x="832" y="985"/>
                </a:lnTo>
                <a:lnTo>
                  <a:pt x="978" y="983"/>
                </a:lnTo>
                <a:lnTo>
                  <a:pt x="958" y="949"/>
                </a:lnTo>
                <a:lnTo>
                  <a:pt x="944" y="916"/>
                </a:lnTo>
                <a:lnTo>
                  <a:pt x="934" y="886"/>
                </a:lnTo>
                <a:lnTo>
                  <a:pt x="928" y="859"/>
                </a:lnTo>
                <a:lnTo>
                  <a:pt x="924" y="836"/>
                </a:lnTo>
                <a:lnTo>
                  <a:pt x="921" y="818"/>
                </a:lnTo>
                <a:lnTo>
                  <a:pt x="920" y="806"/>
                </a:lnTo>
                <a:lnTo>
                  <a:pt x="920" y="803"/>
                </a:lnTo>
                <a:lnTo>
                  <a:pt x="902" y="820"/>
                </a:lnTo>
                <a:lnTo>
                  <a:pt x="881" y="834"/>
                </a:lnTo>
                <a:lnTo>
                  <a:pt x="860" y="842"/>
                </a:lnTo>
                <a:lnTo>
                  <a:pt x="837" y="847"/>
                </a:lnTo>
                <a:lnTo>
                  <a:pt x="815" y="850"/>
                </a:lnTo>
                <a:lnTo>
                  <a:pt x="792" y="850"/>
                </a:lnTo>
                <a:lnTo>
                  <a:pt x="771" y="849"/>
                </a:lnTo>
                <a:lnTo>
                  <a:pt x="753" y="846"/>
                </a:lnTo>
                <a:lnTo>
                  <a:pt x="737" y="843"/>
                </a:lnTo>
                <a:lnTo>
                  <a:pt x="725" y="841"/>
                </a:lnTo>
                <a:lnTo>
                  <a:pt x="717" y="839"/>
                </a:lnTo>
                <a:lnTo>
                  <a:pt x="715" y="838"/>
                </a:lnTo>
                <a:lnTo>
                  <a:pt x="686" y="827"/>
                </a:lnTo>
                <a:lnTo>
                  <a:pt x="659" y="820"/>
                </a:lnTo>
                <a:lnTo>
                  <a:pt x="635" y="816"/>
                </a:lnTo>
                <a:lnTo>
                  <a:pt x="613" y="814"/>
                </a:lnTo>
                <a:lnTo>
                  <a:pt x="595" y="814"/>
                </a:lnTo>
                <a:lnTo>
                  <a:pt x="582" y="815"/>
                </a:lnTo>
                <a:lnTo>
                  <a:pt x="573" y="815"/>
                </a:lnTo>
                <a:lnTo>
                  <a:pt x="570" y="816"/>
                </a:lnTo>
                <a:lnTo>
                  <a:pt x="532" y="816"/>
                </a:lnTo>
                <a:lnTo>
                  <a:pt x="494" y="813"/>
                </a:lnTo>
                <a:lnTo>
                  <a:pt x="458" y="806"/>
                </a:lnTo>
                <a:lnTo>
                  <a:pt x="423" y="797"/>
                </a:lnTo>
                <a:lnTo>
                  <a:pt x="389" y="785"/>
                </a:lnTo>
                <a:lnTo>
                  <a:pt x="358" y="773"/>
                </a:lnTo>
                <a:lnTo>
                  <a:pt x="328" y="758"/>
                </a:lnTo>
                <a:lnTo>
                  <a:pt x="301" y="743"/>
                </a:lnTo>
                <a:lnTo>
                  <a:pt x="277" y="728"/>
                </a:lnTo>
                <a:lnTo>
                  <a:pt x="255" y="712"/>
                </a:lnTo>
                <a:lnTo>
                  <a:pt x="236" y="699"/>
                </a:lnTo>
                <a:lnTo>
                  <a:pt x="220" y="686"/>
                </a:lnTo>
                <a:lnTo>
                  <a:pt x="207" y="676"/>
                </a:lnTo>
                <a:lnTo>
                  <a:pt x="197" y="667"/>
                </a:lnTo>
                <a:lnTo>
                  <a:pt x="191" y="661"/>
                </a:lnTo>
                <a:lnTo>
                  <a:pt x="189" y="660"/>
                </a:lnTo>
                <a:lnTo>
                  <a:pt x="171" y="644"/>
                </a:lnTo>
                <a:lnTo>
                  <a:pt x="153" y="634"/>
                </a:lnTo>
                <a:lnTo>
                  <a:pt x="139" y="627"/>
                </a:lnTo>
                <a:lnTo>
                  <a:pt x="126" y="622"/>
                </a:lnTo>
                <a:lnTo>
                  <a:pt x="119" y="620"/>
                </a:lnTo>
                <a:lnTo>
                  <a:pt x="116" y="620"/>
                </a:lnTo>
                <a:lnTo>
                  <a:pt x="98" y="628"/>
                </a:lnTo>
                <a:lnTo>
                  <a:pt x="80" y="631"/>
                </a:lnTo>
                <a:lnTo>
                  <a:pt x="66" y="631"/>
                </a:lnTo>
                <a:lnTo>
                  <a:pt x="52" y="629"/>
                </a:lnTo>
                <a:lnTo>
                  <a:pt x="41" y="624"/>
                </a:lnTo>
                <a:lnTo>
                  <a:pt x="32" y="619"/>
                </a:lnTo>
                <a:lnTo>
                  <a:pt x="25" y="614"/>
                </a:lnTo>
                <a:lnTo>
                  <a:pt x="20" y="609"/>
                </a:lnTo>
                <a:lnTo>
                  <a:pt x="16" y="606"/>
                </a:lnTo>
                <a:lnTo>
                  <a:pt x="15" y="604"/>
                </a:lnTo>
                <a:lnTo>
                  <a:pt x="6" y="578"/>
                </a:lnTo>
                <a:lnTo>
                  <a:pt x="1" y="556"/>
                </a:lnTo>
                <a:lnTo>
                  <a:pt x="0" y="538"/>
                </a:lnTo>
                <a:lnTo>
                  <a:pt x="0" y="537"/>
                </a:lnTo>
                <a:lnTo>
                  <a:pt x="1" y="520"/>
                </a:lnTo>
                <a:lnTo>
                  <a:pt x="5" y="505"/>
                </a:lnTo>
                <a:lnTo>
                  <a:pt x="10" y="494"/>
                </a:lnTo>
                <a:lnTo>
                  <a:pt x="16" y="483"/>
                </a:lnTo>
                <a:lnTo>
                  <a:pt x="23" y="475"/>
                </a:lnTo>
                <a:lnTo>
                  <a:pt x="30" y="469"/>
                </a:lnTo>
                <a:lnTo>
                  <a:pt x="36" y="464"/>
                </a:lnTo>
                <a:lnTo>
                  <a:pt x="41" y="461"/>
                </a:lnTo>
                <a:lnTo>
                  <a:pt x="45" y="459"/>
                </a:lnTo>
                <a:lnTo>
                  <a:pt x="46" y="459"/>
                </a:lnTo>
                <a:lnTo>
                  <a:pt x="70" y="454"/>
                </a:lnTo>
                <a:lnTo>
                  <a:pt x="89" y="454"/>
                </a:lnTo>
                <a:lnTo>
                  <a:pt x="106" y="456"/>
                </a:lnTo>
                <a:lnTo>
                  <a:pt x="119" y="461"/>
                </a:lnTo>
                <a:lnTo>
                  <a:pt x="131" y="468"/>
                </a:lnTo>
                <a:lnTo>
                  <a:pt x="139" y="475"/>
                </a:lnTo>
                <a:lnTo>
                  <a:pt x="146" y="483"/>
                </a:lnTo>
                <a:lnTo>
                  <a:pt x="150" y="492"/>
                </a:lnTo>
                <a:lnTo>
                  <a:pt x="153" y="499"/>
                </a:lnTo>
                <a:lnTo>
                  <a:pt x="155" y="505"/>
                </a:lnTo>
                <a:lnTo>
                  <a:pt x="156" y="509"/>
                </a:lnTo>
                <a:lnTo>
                  <a:pt x="157" y="510"/>
                </a:lnTo>
                <a:lnTo>
                  <a:pt x="165" y="519"/>
                </a:lnTo>
                <a:lnTo>
                  <a:pt x="176" y="527"/>
                </a:lnTo>
                <a:lnTo>
                  <a:pt x="188" y="535"/>
                </a:lnTo>
                <a:lnTo>
                  <a:pt x="203" y="542"/>
                </a:lnTo>
                <a:lnTo>
                  <a:pt x="216" y="548"/>
                </a:lnTo>
                <a:lnTo>
                  <a:pt x="228" y="553"/>
                </a:lnTo>
                <a:lnTo>
                  <a:pt x="238" y="558"/>
                </a:lnTo>
                <a:lnTo>
                  <a:pt x="245" y="561"/>
                </a:lnTo>
                <a:lnTo>
                  <a:pt x="247" y="562"/>
                </a:lnTo>
                <a:lnTo>
                  <a:pt x="294" y="560"/>
                </a:lnTo>
                <a:lnTo>
                  <a:pt x="336" y="562"/>
                </a:lnTo>
                <a:lnTo>
                  <a:pt x="376" y="567"/>
                </a:lnTo>
                <a:lnTo>
                  <a:pt x="412" y="574"/>
                </a:lnTo>
                <a:lnTo>
                  <a:pt x="444" y="584"/>
                </a:lnTo>
                <a:lnTo>
                  <a:pt x="473" y="594"/>
                </a:lnTo>
                <a:lnTo>
                  <a:pt x="498" y="605"/>
                </a:lnTo>
                <a:lnTo>
                  <a:pt x="518" y="616"/>
                </a:lnTo>
                <a:lnTo>
                  <a:pt x="536" y="627"/>
                </a:lnTo>
                <a:lnTo>
                  <a:pt x="549" y="636"/>
                </a:lnTo>
                <a:lnTo>
                  <a:pt x="559" y="643"/>
                </a:lnTo>
                <a:lnTo>
                  <a:pt x="565" y="647"/>
                </a:lnTo>
                <a:lnTo>
                  <a:pt x="567" y="650"/>
                </a:lnTo>
                <a:lnTo>
                  <a:pt x="580" y="633"/>
                </a:lnTo>
                <a:lnTo>
                  <a:pt x="596" y="619"/>
                </a:lnTo>
                <a:lnTo>
                  <a:pt x="617" y="607"/>
                </a:lnTo>
                <a:lnTo>
                  <a:pt x="640" y="597"/>
                </a:lnTo>
                <a:lnTo>
                  <a:pt x="663" y="589"/>
                </a:lnTo>
                <a:lnTo>
                  <a:pt x="688" y="583"/>
                </a:lnTo>
                <a:lnTo>
                  <a:pt x="713" y="578"/>
                </a:lnTo>
                <a:lnTo>
                  <a:pt x="737" y="574"/>
                </a:lnTo>
                <a:lnTo>
                  <a:pt x="760" y="572"/>
                </a:lnTo>
                <a:lnTo>
                  <a:pt x="781" y="570"/>
                </a:lnTo>
                <a:lnTo>
                  <a:pt x="797" y="570"/>
                </a:lnTo>
                <a:lnTo>
                  <a:pt x="810" y="569"/>
                </a:lnTo>
                <a:lnTo>
                  <a:pt x="819" y="569"/>
                </a:lnTo>
                <a:lnTo>
                  <a:pt x="822" y="569"/>
                </a:lnTo>
                <a:lnTo>
                  <a:pt x="850" y="544"/>
                </a:lnTo>
                <a:lnTo>
                  <a:pt x="878" y="526"/>
                </a:lnTo>
                <a:lnTo>
                  <a:pt x="907" y="513"/>
                </a:lnTo>
                <a:lnTo>
                  <a:pt x="936" y="504"/>
                </a:lnTo>
                <a:lnTo>
                  <a:pt x="964" y="500"/>
                </a:lnTo>
                <a:lnTo>
                  <a:pt x="990" y="499"/>
                </a:lnTo>
                <a:lnTo>
                  <a:pt x="1015" y="501"/>
                </a:lnTo>
                <a:lnTo>
                  <a:pt x="1039" y="505"/>
                </a:lnTo>
                <a:lnTo>
                  <a:pt x="1059" y="509"/>
                </a:lnTo>
                <a:lnTo>
                  <a:pt x="1077" y="516"/>
                </a:lnTo>
                <a:lnTo>
                  <a:pt x="1092" y="521"/>
                </a:lnTo>
                <a:lnTo>
                  <a:pt x="1102" y="526"/>
                </a:lnTo>
                <a:lnTo>
                  <a:pt x="1110" y="529"/>
                </a:lnTo>
                <a:lnTo>
                  <a:pt x="1113" y="531"/>
                </a:lnTo>
                <a:lnTo>
                  <a:pt x="1184" y="489"/>
                </a:lnTo>
                <a:lnTo>
                  <a:pt x="1183" y="414"/>
                </a:lnTo>
                <a:lnTo>
                  <a:pt x="1172" y="406"/>
                </a:lnTo>
                <a:lnTo>
                  <a:pt x="1165" y="393"/>
                </a:lnTo>
                <a:lnTo>
                  <a:pt x="1158" y="379"/>
                </a:lnTo>
                <a:lnTo>
                  <a:pt x="1153" y="362"/>
                </a:lnTo>
                <a:lnTo>
                  <a:pt x="1150" y="347"/>
                </a:lnTo>
                <a:lnTo>
                  <a:pt x="1147" y="335"/>
                </a:lnTo>
                <a:lnTo>
                  <a:pt x="1146" y="325"/>
                </a:lnTo>
                <a:lnTo>
                  <a:pt x="1145" y="322"/>
                </a:lnTo>
                <a:lnTo>
                  <a:pt x="1135" y="318"/>
                </a:lnTo>
                <a:lnTo>
                  <a:pt x="1127" y="310"/>
                </a:lnTo>
                <a:lnTo>
                  <a:pt x="1121" y="298"/>
                </a:lnTo>
                <a:lnTo>
                  <a:pt x="1117" y="285"/>
                </a:lnTo>
                <a:lnTo>
                  <a:pt x="1114" y="271"/>
                </a:lnTo>
                <a:lnTo>
                  <a:pt x="1112" y="257"/>
                </a:lnTo>
                <a:lnTo>
                  <a:pt x="1112" y="245"/>
                </a:lnTo>
                <a:lnTo>
                  <a:pt x="1111" y="234"/>
                </a:lnTo>
                <a:lnTo>
                  <a:pt x="1111" y="228"/>
                </a:lnTo>
                <a:lnTo>
                  <a:pt x="1111" y="225"/>
                </a:lnTo>
                <a:lnTo>
                  <a:pt x="1111" y="219"/>
                </a:lnTo>
                <a:lnTo>
                  <a:pt x="1114" y="215"/>
                </a:lnTo>
                <a:lnTo>
                  <a:pt x="1118" y="213"/>
                </a:lnTo>
                <a:lnTo>
                  <a:pt x="1123" y="213"/>
                </a:lnTo>
                <a:lnTo>
                  <a:pt x="1128" y="214"/>
                </a:lnTo>
                <a:lnTo>
                  <a:pt x="1133" y="216"/>
                </a:lnTo>
                <a:lnTo>
                  <a:pt x="1136" y="217"/>
                </a:lnTo>
                <a:lnTo>
                  <a:pt x="1137" y="217"/>
                </a:lnTo>
                <a:lnTo>
                  <a:pt x="1137" y="214"/>
                </a:lnTo>
                <a:lnTo>
                  <a:pt x="1136" y="205"/>
                </a:lnTo>
                <a:lnTo>
                  <a:pt x="1135" y="193"/>
                </a:lnTo>
                <a:lnTo>
                  <a:pt x="1134" y="179"/>
                </a:lnTo>
                <a:lnTo>
                  <a:pt x="1133" y="164"/>
                </a:lnTo>
                <a:lnTo>
                  <a:pt x="1132" y="151"/>
                </a:lnTo>
                <a:lnTo>
                  <a:pt x="1131" y="141"/>
                </a:lnTo>
                <a:lnTo>
                  <a:pt x="1131" y="136"/>
                </a:lnTo>
                <a:lnTo>
                  <a:pt x="1133" y="111"/>
                </a:lnTo>
                <a:lnTo>
                  <a:pt x="1139" y="89"/>
                </a:lnTo>
                <a:lnTo>
                  <a:pt x="1149" y="70"/>
                </a:lnTo>
                <a:lnTo>
                  <a:pt x="1161" y="55"/>
                </a:lnTo>
                <a:lnTo>
                  <a:pt x="1175" y="41"/>
                </a:lnTo>
                <a:lnTo>
                  <a:pt x="1191" y="31"/>
                </a:lnTo>
                <a:lnTo>
                  <a:pt x="1207" y="21"/>
                </a:lnTo>
                <a:lnTo>
                  <a:pt x="1224" y="15"/>
                </a:lnTo>
                <a:lnTo>
                  <a:pt x="1241" y="10"/>
                </a:lnTo>
                <a:lnTo>
                  <a:pt x="1257" y="6"/>
                </a:lnTo>
                <a:lnTo>
                  <a:pt x="1271" y="3"/>
                </a:lnTo>
                <a:lnTo>
                  <a:pt x="1282" y="1"/>
                </a:lnTo>
                <a:lnTo>
                  <a:pt x="1293" y="1"/>
                </a:lnTo>
                <a:lnTo>
                  <a:pt x="1298" y="0"/>
                </a:lnTo>
                <a:lnTo>
                  <a:pt x="130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2" name="Freeform 111"/>
          <p:cNvSpPr>
            <a:spLocks noEditPoints="1"/>
          </p:cNvSpPr>
          <p:nvPr/>
        </p:nvSpPr>
        <p:spPr bwMode="auto">
          <a:xfrm>
            <a:off x="9147322" y="5040313"/>
            <a:ext cx="436563" cy="477838"/>
          </a:xfrm>
          <a:custGeom>
            <a:avLst/>
            <a:gdLst>
              <a:gd name="T0" fmla="*/ 2017 w 3024"/>
              <a:gd name="T1" fmla="*/ 1413 h 3310"/>
              <a:gd name="T2" fmla="*/ 1020 w 3024"/>
              <a:gd name="T3" fmla="*/ 1373 h 3310"/>
              <a:gd name="T4" fmla="*/ 1057 w 3024"/>
              <a:gd name="T5" fmla="*/ 1302 h 3310"/>
              <a:gd name="T6" fmla="*/ 1759 w 3024"/>
              <a:gd name="T7" fmla="*/ 78 h 3310"/>
              <a:gd name="T8" fmla="*/ 1931 w 3024"/>
              <a:gd name="T9" fmla="*/ 327 h 3310"/>
              <a:gd name="T10" fmla="*/ 1903 w 3024"/>
              <a:gd name="T11" fmla="*/ 615 h 3310"/>
              <a:gd name="T12" fmla="*/ 1767 w 3024"/>
              <a:gd name="T13" fmla="*/ 786 h 3310"/>
              <a:gd name="T14" fmla="*/ 2118 w 3024"/>
              <a:gd name="T15" fmla="*/ 895 h 3310"/>
              <a:gd name="T16" fmla="*/ 2356 w 3024"/>
              <a:gd name="T17" fmla="*/ 1176 h 3310"/>
              <a:gd name="T18" fmla="*/ 2427 w 3024"/>
              <a:gd name="T19" fmla="*/ 1711 h 3310"/>
              <a:gd name="T20" fmla="*/ 2537 w 3024"/>
              <a:gd name="T21" fmla="*/ 1430 h 3310"/>
              <a:gd name="T22" fmla="*/ 2662 w 3024"/>
              <a:gd name="T23" fmla="*/ 1430 h 3310"/>
              <a:gd name="T24" fmla="*/ 2737 w 3024"/>
              <a:gd name="T25" fmla="*/ 1711 h 3310"/>
              <a:gd name="T26" fmla="*/ 2793 w 3024"/>
              <a:gd name="T27" fmla="*/ 1418 h 3310"/>
              <a:gd name="T28" fmla="*/ 2915 w 3024"/>
              <a:gd name="T29" fmla="*/ 1446 h 3310"/>
              <a:gd name="T30" fmla="*/ 2981 w 3024"/>
              <a:gd name="T31" fmla="*/ 1730 h 3310"/>
              <a:gd name="T32" fmla="*/ 3013 w 3024"/>
              <a:gd name="T33" fmla="*/ 1858 h 3310"/>
              <a:gd name="T34" fmla="*/ 2934 w 3024"/>
              <a:gd name="T35" fmla="*/ 2139 h 3310"/>
              <a:gd name="T36" fmla="*/ 2837 w 3024"/>
              <a:gd name="T37" fmla="*/ 2216 h 3310"/>
              <a:gd name="T38" fmla="*/ 2740 w 3024"/>
              <a:gd name="T39" fmla="*/ 2139 h 3310"/>
              <a:gd name="T40" fmla="*/ 2689 w 3024"/>
              <a:gd name="T41" fmla="*/ 2160 h 3310"/>
              <a:gd name="T42" fmla="*/ 2577 w 3024"/>
              <a:gd name="T43" fmla="*/ 2213 h 3310"/>
              <a:gd name="T44" fmla="*/ 2499 w 3024"/>
              <a:gd name="T45" fmla="*/ 2115 h 3310"/>
              <a:gd name="T46" fmla="*/ 2318 w 3024"/>
              <a:gd name="T47" fmla="*/ 1996 h 3310"/>
              <a:gd name="T48" fmla="*/ 2137 w 3024"/>
              <a:gd name="T49" fmla="*/ 1996 h 3310"/>
              <a:gd name="T50" fmla="*/ 1967 w 3024"/>
              <a:gd name="T51" fmla="*/ 3110 h 3310"/>
              <a:gd name="T52" fmla="*/ 1868 w 3024"/>
              <a:gd name="T53" fmla="*/ 3282 h 3310"/>
              <a:gd name="T54" fmla="*/ 1666 w 3024"/>
              <a:gd name="T55" fmla="*/ 3282 h 3310"/>
              <a:gd name="T56" fmla="*/ 1567 w 3024"/>
              <a:gd name="T57" fmla="*/ 3110 h 3310"/>
              <a:gd name="T58" fmla="*/ 1431 w 3024"/>
              <a:gd name="T59" fmla="*/ 3211 h 3310"/>
              <a:gd name="T60" fmla="*/ 1258 w 3024"/>
              <a:gd name="T61" fmla="*/ 3310 h 3310"/>
              <a:gd name="T62" fmla="*/ 1085 w 3024"/>
              <a:gd name="T63" fmla="*/ 3211 h 3310"/>
              <a:gd name="T64" fmla="*/ 955 w 3024"/>
              <a:gd name="T65" fmla="*/ 1938 h 3310"/>
              <a:gd name="T66" fmla="*/ 797 w 3024"/>
              <a:gd name="T67" fmla="*/ 2019 h 3310"/>
              <a:gd name="T68" fmla="*/ 638 w 3024"/>
              <a:gd name="T69" fmla="*/ 1938 h 3310"/>
              <a:gd name="T70" fmla="*/ 503 w 3024"/>
              <a:gd name="T71" fmla="*/ 2178 h 3310"/>
              <a:gd name="T72" fmla="*/ 381 w 3024"/>
              <a:gd name="T73" fmla="*/ 2206 h 3310"/>
              <a:gd name="T74" fmla="*/ 324 w 3024"/>
              <a:gd name="T75" fmla="*/ 1912 h 3310"/>
              <a:gd name="T76" fmla="*/ 250 w 3024"/>
              <a:gd name="T77" fmla="*/ 2194 h 3310"/>
              <a:gd name="T78" fmla="*/ 125 w 3024"/>
              <a:gd name="T79" fmla="*/ 2194 h 3310"/>
              <a:gd name="T80" fmla="*/ 64 w 3024"/>
              <a:gd name="T81" fmla="*/ 1904 h 3310"/>
              <a:gd name="T82" fmla="*/ 3 w 3024"/>
              <a:gd name="T83" fmla="*/ 1788 h 3310"/>
              <a:gd name="T84" fmla="*/ 87 w 3024"/>
              <a:gd name="T85" fmla="*/ 1508 h 3310"/>
              <a:gd name="T86" fmla="*/ 164 w 3024"/>
              <a:gd name="T87" fmla="*/ 1410 h 3310"/>
              <a:gd name="T88" fmla="*/ 277 w 3024"/>
              <a:gd name="T89" fmla="*/ 1464 h 3310"/>
              <a:gd name="T90" fmla="*/ 328 w 3024"/>
              <a:gd name="T91" fmla="*/ 1485 h 3310"/>
              <a:gd name="T92" fmla="*/ 424 w 3024"/>
              <a:gd name="T93" fmla="*/ 1407 h 3310"/>
              <a:gd name="T94" fmla="*/ 522 w 3024"/>
              <a:gd name="T95" fmla="*/ 1485 h 3310"/>
              <a:gd name="T96" fmla="*/ 609 w 3024"/>
              <a:gd name="T97" fmla="*/ 1363 h 3310"/>
              <a:gd name="T98" fmla="*/ 770 w 3024"/>
              <a:gd name="T99" fmla="*/ 1018 h 3310"/>
              <a:gd name="T100" fmla="*/ 1072 w 3024"/>
              <a:gd name="T101" fmla="*/ 815 h 3310"/>
              <a:gd name="T102" fmla="*/ 1196 w 3024"/>
              <a:gd name="T103" fmla="*/ 727 h 3310"/>
              <a:gd name="T104" fmla="*/ 1083 w 3024"/>
              <a:gd name="T105" fmla="*/ 482 h 3310"/>
              <a:gd name="T106" fmla="*/ 1158 w 3024"/>
              <a:gd name="T107" fmla="*/ 187 h 3310"/>
              <a:gd name="T108" fmla="*/ 1406 w 3024"/>
              <a:gd name="T109" fmla="*/ 14 h 3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024" h="3310">
                <a:moveTo>
                  <a:pt x="1967" y="1302"/>
                </a:moveTo>
                <a:lnTo>
                  <a:pt x="1967" y="1711"/>
                </a:lnTo>
                <a:lnTo>
                  <a:pt x="2028" y="1711"/>
                </a:lnTo>
                <a:lnTo>
                  <a:pt x="2028" y="1499"/>
                </a:lnTo>
                <a:lnTo>
                  <a:pt x="2024" y="1454"/>
                </a:lnTo>
                <a:lnTo>
                  <a:pt x="2017" y="1413"/>
                </a:lnTo>
                <a:lnTo>
                  <a:pt x="2004" y="1373"/>
                </a:lnTo>
                <a:lnTo>
                  <a:pt x="1987" y="1336"/>
                </a:lnTo>
                <a:lnTo>
                  <a:pt x="1967" y="1302"/>
                </a:lnTo>
                <a:close/>
                <a:moveTo>
                  <a:pt x="1057" y="1302"/>
                </a:moveTo>
                <a:lnTo>
                  <a:pt x="1037" y="1336"/>
                </a:lnTo>
                <a:lnTo>
                  <a:pt x="1020" y="1373"/>
                </a:lnTo>
                <a:lnTo>
                  <a:pt x="1007" y="1413"/>
                </a:lnTo>
                <a:lnTo>
                  <a:pt x="1000" y="1454"/>
                </a:lnTo>
                <a:lnTo>
                  <a:pt x="997" y="1499"/>
                </a:lnTo>
                <a:lnTo>
                  <a:pt x="997" y="1711"/>
                </a:lnTo>
                <a:lnTo>
                  <a:pt x="1057" y="1711"/>
                </a:lnTo>
                <a:lnTo>
                  <a:pt x="1057" y="1302"/>
                </a:lnTo>
                <a:close/>
                <a:moveTo>
                  <a:pt x="1512" y="0"/>
                </a:moveTo>
                <a:lnTo>
                  <a:pt x="1566" y="5"/>
                </a:lnTo>
                <a:lnTo>
                  <a:pt x="1618" y="14"/>
                </a:lnTo>
                <a:lnTo>
                  <a:pt x="1668" y="30"/>
                </a:lnTo>
                <a:lnTo>
                  <a:pt x="1715" y="51"/>
                </a:lnTo>
                <a:lnTo>
                  <a:pt x="1759" y="78"/>
                </a:lnTo>
                <a:lnTo>
                  <a:pt x="1798" y="110"/>
                </a:lnTo>
                <a:lnTo>
                  <a:pt x="1835" y="146"/>
                </a:lnTo>
                <a:lnTo>
                  <a:pt x="1866" y="187"/>
                </a:lnTo>
                <a:lnTo>
                  <a:pt x="1893" y="230"/>
                </a:lnTo>
                <a:lnTo>
                  <a:pt x="1915" y="277"/>
                </a:lnTo>
                <a:lnTo>
                  <a:pt x="1931" y="327"/>
                </a:lnTo>
                <a:lnTo>
                  <a:pt x="1941" y="379"/>
                </a:lnTo>
                <a:lnTo>
                  <a:pt x="1944" y="433"/>
                </a:lnTo>
                <a:lnTo>
                  <a:pt x="1942" y="482"/>
                </a:lnTo>
                <a:lnTo>
                  <a:pt x="1933" y="528"/>
                </a:lnTo>
                <a:lnTo>
                  <a:pt x="1920" y="573"/>
                </a:lnTo>
                <a:lnTo>
                  <a:pt x="1903" y="615"/>
                </a:lnTo>
                <a:lnTo>
                  <a:pt x="1882" y="655"/>
                </a:lnTo>
                <a:lnTo>
                  <a:pt x="1857" y="693"/>
                </a:lnTo>
                <a:lnTo>
                  <a:pt x="1828" y="727"/>
                </a:lnTo>
                <a:lnTo>
                  <a:pt x="1796" y="759"/>
                </a:lnTo>
                <a:lnTo>
                  <a:pt x="1760" y="786"/>
                </a:lnTo>
                <a:lnTo>
                  <a:pt x="1767" y="786"/>
                </a:lnTo>
                <a:lnTo>
                  <a:pt x="1830" y="789"/>
                </a:lnTo>
                <a:lnTo>
                  <a:pt x="1893" y="799"/>
                </a:lnTo>
                <a:lnTo>
                  <a:pt x="1952" y="815"/>
                </a:lnTo>
                <a:lnTo>
                  <a:pt x="2009" y="836"/>
                </a:lnTo>
                <a:lnTo>
                  <a:pt x="2065" y="863"/>
                </a:lnTo>
                <a:lnTo>
                  <a:pt x="2118" y="895"/>
                </a:lnTo>
                <a:lnTo>
                  <a:pt x="2166" y="932"/>
                </a:lnTo>
                <a:lnTo>
                  <a:pt x="2212" y="973"/>
                </a:lnTo>
                <a:lnTo>
                  <a:pt x="2254" y="1018"/>
                </a:lnTo>
                <a:lnTo>
                  <a:pt x="2293" y="1068"/>
                </a:lnTo>
                <a:lnTo>
                  <a:pt x="2327" y="1121"/>
                </a:lnTo>
                <a:lnTo>
                  <a:pt x="2356" y="1176"/>
                </a:lnTo>
                <a:lnTo>
                  <a:pt x="2381" y="1236"/>
                </a:lnTo>
                <a:lnTo>
                  <a:pt x="2401" y="1299"/>
                </a:lnTo>
                <a:lnTo>
                  <a:pt x="2416" y="1363"/>
                </a:lnTo>
                <a:lnTo>
                  <a:pt x="2424" y="1430"/>
                </a:lnTo>
                <a:lnTo>
                  <a:pt x="2427" y="1498"/>
                </a:lnTo>
                <a:lnTo>
                  <a:pt x="2427" y="1711"/>
                </a:lnTo>
                <a:lnTo>
                  <a:pt x="2499" y="1711"/>
                </a:lnTo>
                <a:lnTo>
                  <a:pt x="2499" y="1508"/>
                </a:lnTo>
                <a:lnTo>
                  <a:pt x="2502" y="1485"/>
                </a:lnTo>
                <a:lnTo>
                  <a:pt x="2510" y="1464"/>
                </a:lnTo>
                <a:lnTo>
                  <a:pt x="2522" y="1446"/>
                </a:lnTo>
                <a:lnTo>
                  <a:pt x="2537" y="1430"/>
                </a:lnTo>
                <a:lnTo>
                  <a:pt x="2556" y="1418"/>
                </a:lnTo>
                <a:lnTo>
                  <a:pt x="2577" y="1410"/>
                </a:lnTo>
                <a:lnTo>
                  <a:pt x="2599" y="1407"/>
                </a:lnTo>
                <a:lnTo>
                  <a:pt x="2622" y="1410"/>
                </a:lnTo>
                <a:lnTo>
                  <a:pt x="2644" y="1418"/>
                </a:lnTo>
                <a:lnTo>
                  <a:pt x="2662" y="1430"/>
                </a:lnTo>
                <a:lnTo>
                  <a:pt x="2678" y="1446"/>
                </a:lnTo>
                <a:lnTo>
                  <a:pt x="2689" y="1464"/>
                </a:lnTo>
                <a:lnTo>
                  <a:pt x="2697" y="1485"/>
                </a:lnTo>
                <a:lnTo>
                  <a:pt x="2700" y="1508"/>
                </a:lnTo>
                <a:lnTo>
                  <a:pt x="2700" y="1711"/>
                </a:lnTo>
                <a:lnTo>
                  <a:pt x="2737" y="1711"/>
                </a:lnTo>
                <a:lnTo>
                  <a:pt x="2737" y="1508"/>
                </a:lnTo>
                <a:lnTo>
                  <a:pt x="2739" y="1485"/>
                </a:lnTo>
                <a:lnTo>
                  <a:pt x="2746" y="1464"/>
                </a:lnTo>
                <a:lnTo>
                  <a:pt x="2758" y="1446"/>
                </a:lnTo>
                <a:lnTo>
                  <a:pt x="2774" y="1430"/>
                </a:lnTo>
                <a:lnTo>
                  <a:pt x="2793" y="1418"/>
                </a:lnTo>
                <a:lnTo>
                  <a:pt x="2813" y="1410"/>
                </a:lnTo>
                <a:lnTo>
                  <a:pt x="2837" y="1407"/>
                </a:lnTo>
                <a:lnTo>
                  <a:pt x="2860" y="1410"/>
                </a:lnTo>
                <a:lnTo>
                  <a:pt x="2881" y="1418"/>
                </a:lnTo>
                <a:lnTo>
                  <a:pt x="2899" y="1430"/>
                </a:lnTo>
                <a:lnTo>
                  <a:pt x="2915" y="1446"/>
                </a:lnTo>
                <a:lnTo>
                  <a:pt x="2927" y="1464"/>
                </a:lnTo>
                <a:lnTo>
                  <a:pt x="2934" y="1485"/>
                </a:lnTo>
                <a:lnTo>
                  <a:pt x="2936" y="1508"/>
                </a:lnTo>
                <a:lnTo>
                  <a:pt x="2936" y="1715"/>
                </a:lnTo>
                <a:lnTo>
                  <a:pt x="2961" y="1720"/>
                </a:lnTo>
                <a:lnTo>
                  <a:pt x="2981" y="1730"/>
                </a:lnTo>
                <a:lnTo>
                  <a:pt x="2999" y="1746"/>
                </a:lnTo>
                <a:lnTo>
                  <a:pt x="3013" y="1766"/>
                </a:lnTo>
                <a:lnTo>
                  <a:pt x="3021" y="1788"/>
                </a:lnTo>
                <a:lnTo>
                  <a:pt x="3024" y="1812"/>
                </a:lnTo>
                <a:lnTo>
                  <a:pt x="3021" y="1837"/>
                </a:lnTo>
                <a:lnTo>
                  <a:pt x="3013" y="1858"/>
                </a:lnTo>
                <a:lnTo>
                  <a:pt x="2999" y="1877"/>
                </a:lnTo>
                <a:lnTo>
                  <a:pt x="2982" y="1893"/>
                </a:lnTo>
                <a:lnTo>
                  <a:pt x="2961" y="1904"/>
                </a:lnTo>
                <a:lnTo>
                  <a:pt x="2937" y="1909"/>
                </a:lnTo>
                <a:lnTo>
                  <a:pt x="2937" y="2115"/>
                </a:lnTo>
                <a:lnTo>
                  <a:pt x="2934" y="2139"/>
                </a:lnTo>
                <a:lnTo>
                  <a:pt x="2927" y="2160"/>
                </a:lnTo>
                <a:lnTo>
                  <a:pt x="2915" y="2178"/>
                </a:lnTo>
                <a:lnTo>
                  <a:pt x="2900" y="2194"/>
                </a:lnTo>
                <a:lnTo>
                  <a:pt x="2881" y="2206"/>
                </a:lnTo>
                <a:lnTo>
                  <a:pt x="2860" y="2213"/>
                </a:lnTo>
                <a:lnTo>
                  <a:pt x="2837" y="2216"/>
                </a:lnTo>
                <a:lnTo>
                  <a:pt x="2814" y="2213"/>
                </a:lnTo>
                <a:lnTo>
                  <a:pt x="2793" y="2206"/>
                </a:lnTo>
                <a:lnTo>
                  <a:pt x="2775" y="2194"/>
                </a:lnTo>
                <a:lnTo>
                  <a:pt x="2759" y="2178"/>
                </a:lnTo>
                <a:lnTo>
                  <a:pt x="2748" y="2160"/>
                </a:lnTo>
                <a:lnTo>
                  <a:pt x="2740" y="2139"/>
                </a:lnTo>
                <a:lnTo>
                  <a:pt x="2737" y="2115"/>
                </a:lnTo>
                <a:lnTo>
                  <a:pt x="2737" y="1912"/>
                </a:lnTo>
                <a:lnTo>
                  <a:pt x="2700" y="1912"/>
                </a:lnTo>
                <a:lnTo>
                  <a:pt x="2700" y="2115"/>
                </a:lnTo>
                <a:lnTo>
                  <a:pt x="2697" y="2139"/>
                </a:lnTo>
                <a:lnTo>
                  <a:pt x="2689" y="2160"/>
                </a:lnTo>
                <a:lnTo>
                  <a:pt x="2678" y="2178"/>
                </a:lnTo>
                <a:lnTo>
                  <a:pt x="2663" y="2194"/>
                </a:lnTo>
                <a:lnTo>
                  <a:pt x="2644" y="2206"/>
                </a:lnTo>
                <a:lnTo>
                  <a:pt x="2622" y="2213"/>
                </a:lnTo>
                <a:lnTo>
                  <a:pt x="2600" y="2216"/>
                </a:lnTo>
                <a:lnTo>
                  <a:pt x="2577" y="2213"/>
                </a:lnTo>
                <a:lnTo>
                  <a:pt x="2556" y="2206"/>
                </a:lnTo>
                <a:lnTo>
                  <a:pt x="2538" y="2194"/>
                </a:lnTo>
                <a:lnTo>
                  <a:pt x="2522" y="2178"/>
                </a:lnTo>
                <a:lnTo>
                  <a:pt x="2510" y="2160"/>
                </a:lnTo>
                <a:lnTo>
                  <a:pt x="2503" y="2139"/>
                </a:lnTo>
                <a:lnTo>
                  <a:pt x="2499" y="2115"/>
                </a:lnTo>
                <a:lnTo>
                  <a:pt x="2499" y="1912"/>
                </a:lnTo>
                <a:lnTo>
                  <a:pt x="2403" y="1912"/>
                </a:lnTo>
                <a:lnTo>
                  <a:pt x="2386" y="1938"/>
                </a:lnTo>
                <a:lnTo>
                  <a:pt x="2367" y="1960"/>
                </a:lnTo>
                <a:lnTo>
                  <a:pt x="2344" y="1980"/>
                </a:lnTo>
                <a:lnTo>
                  <a:pt x="2318" y="1996"/>
                </a:lnTo>
                <a:lnTo>
                  <a:pt x="2289" y="2008"/>
                </a:lnTo>
                <a:lnTo>
                  <a:pt x="2260" y="2015"/>
                </a:lnTo>
                <a:lnTo>
                  <a:pt x="2227" y="2019"/>
                </a:lnTo>
                <a:lnTo>
                  <a:pt x="2195" y="2015"/>
                </a:lnTo>
                <a:lnTo>
                  <a:pt x="2165" y="2008"/>
                </a:lnTo>
                <a:lnTo>
                  <a:pt x="2137" y="1996"/>
                </a:lnTo>
                <a:lnTo>
                  <a:pt x="2111" y="1980"/>
                </a:lnTo>
                <a:lnTo>
                  <a:pt x="2088" y="1960"/>
                </a:lnTo>
                <a:lnTo>
                  <a:pt x="2069" y="1938"/>
                </a:lnTo>
                <a:lnTo>
                  <a:pt x="2052" y="1912"/>
                </a:lnTo>
                <a:lnTo>
                  <a:pt x="1967" y="1912"/>
                </a:lnTo>
                <a:lnTo>
                  <a:pt x="1967" y="3110"/>
                </a:lnTo>
                <a:lnTo>
                  <a:pt x="1964" y="3146"/>
                </a:lnTo>
                <a:lnTo>
                  <a:pt x="1954" y="3179"/>
                </a:lnTo>
                <a:lnTo>
                  <a:pt x="1940" y="3211"/>
                </a:lnTo>
                <a:lnTo>
                  <a:pt x="1920" y="3238"/>
                </a:lnTo>
                <a:lnTo>
                  <a:pt x="1896" y="3263"/>
                </a:lnTo>
                <a:lnTo>
                  <a:pt x="1868" y="3282"/>
                </a:lnTo>
                <a:lnTo>
                  <a:pt x="1837" y="3297"/>
                </a:lnTo>
                <a:lnTo>
                  <a:pt x="1803" y="3306"/>
                </a:lnTo>
                <a:lnTo>
                  <a:pt x="1767" y="3310"/>
                </a:lnTo>
                <a:lnTo>
                  <a:pt x="1732" y="3306"/>
                </a:lnTo>
                <a:lnTo>
                  <a:pt x="1698" y="3297"/>
                </a:lnTo>
                <a:lnTo>
                  <a:pt x="1666" y="3282"/>
                </a:lnTo>
                <a:lnTo>
                  <a:pt x="1638" y="3263"/>
                </a:lnTo>
                <a:lnTo>
                  <a:pt x="1614" y="3238"/>
                </a:lnTo>
                <a:lnTo>
                  <a:pt x="1594" y="3211"/>
                </a:lnTo>
                <a:lnTo>
                  <a:pt x="1579" y="3179"/>
                </a:lnTo>
                <a:lnTo>
                  <a:pt x="1570" y="3146"/>
                </a:lnTo>
                <a:lnTo>
                  <a:pt x="1567" y="3110"/>
                </a:lnTo>
                <a:lnTo>
                  <a:pt x="1567" y="2286"/>
                </a:lnTo>
                <a:lnTo>
                  <a:pt x="1457" y="2286"/>
                </a:lnTo>
                <a:lnTo>
                  <a:pt x="1457" y="3110"/>
                </a:lnTo>
                <a:lnTo>
                  <a:pt x="1454" y="3146"/>
                </a:lnTo>
                <a:lnTo>
                  <a:pt x="1445" y="3179"/>
                </a:lnTo>
                <a:lnTo>
                  <a:pt x="1431" y="3211"/>
                </a:lnTo>
                <a:lnTo>
                  <a:pt x="1410" y="3238"/>
                </a:lnTo>
                <a:lnTo>
                  <a:pt x="1386" y="3263"/>
                </a:lnTo>
                <a:lnTo>
                  <a:pt x="1358" y="3282"/>
                </a:lnTo>
                <a:lnTo>
                  <a:pt x="1327" y="3297"/>
                </a:lnTo>
                <a:lnTo>
                  <a:pt x="1294" y="3306"/>
                </a:lnTo>
                <a:lnTo>
                  <a:pt x="1258" y="3310"/>
                </a:lnTo>
                <a:lnTo>
                  <a:pt x="1222" y="3306"/>
                </a:lnTo>
                <a:lnTo>
                  <a:pt x="1188" y="3297"/>
                </a:lnTo>
                <a:lnTo>
                  <a:pt x="1157" y="3282"/>
                </a:lnTo>
                <a:lnTo>
                  <a:pt x="1128" y="3263"/>
                </a:lnTo>
                <a:lnTo>
                  <a:pt x="1104" y="3238"/>
                </a:lnTo>
                <a:lnTo>
                  <a:pt x="1085" y="3211"/>
                </a:lnTo>
                <a:lnTo>
                  <a:pt x="1070" y="3179"/>
                </a:lnTo>
                <a:lnTo>
                  <a:pt x="1060" y="3146"/>
                </a:lnTo>
                <a:lnTo>
                  <a:pt x="1057" y="3110"/>
                </a:lnTo>
                <a:lnTo>
                  <a:pt x="1057" y="1912"/>
                </a:lnTo>
                <a:lnTo>
                  <a:pt x="972" y="1912"/>
                </a:lnTo>
                <a:lnTo>
                  <a:pt x="955" y="1938"/>
                </a:lnTo>
                <a:lnTo>
                  <a:pt x="936" y="1961"/>
                </a:lnTo>
                <a:lnTo>
                  <a:pt x="913" y="1980"/>
                </a:lnTo>
                <a:lnTo>
                  <a:pt x="888" y="1996"/>
                </a:lnTo>
                <a:lnTo>
                  <a:pt x="859" y="2008"/>
                </a:lnTo>
                <a:lnTo>
                  <a:pt x="829" y="2015"/>
                </a:lnTo>
                <a:lnTo>
                  <a:pt x="797" y="2019"/>
                </a:lnTo>
                <a:lnTo>
                  <a:pt x="766" y="2015"/>
                </a:lnTo>
                <a:lnTo>
                  <a:pt x="735" y="2008"/>
                </a:lnTo>
                <a:lnTo>
                  <a:pt x="706" y="1996"/>
                </a:lnTo>
                <a:lnTo>
                  <a:pt x="681" y="1980"/>
                </a:lnTo>
                <a:lnTo>
                  <a:pt x="657" y="1961"/>
                </a:lnTo>
                <a:lnTo>
                  <a:pt x="638" y="1938"/>
                </a:lnTo>
                <a:lnTo>
                  <a:pt x="621" y="1912"/>
                </a:lnTo>
                <a:lnTo>
                  <a:pt x="525" y="1912"/>
                </a:lnTo>
                <a:lnTo>
                  <a:pt x="525" y="2116"/>
                </a:lnTo>
                <a:lnTo>
                  <a:pt x="522" y="2139"/>
                </a:lnTo>
                <a:lnTo>
                  <a:pt x="514" y="2160"/>
                </a:lnTo>
                <a:lnTo>
                  <a:pt x="503" y="2178"/>
                </a:lnTo>
                <a:lnTo>
                  <a:pt x="487" y="2194"/>
                </a:lnTo>
                <a:lnTo>
                  <a:pt x="469" y="2206"/>
                </a:lnTo>
                <a:lnTo>
                  <a:pt x="447" y="2213"/>
                </a:lnTo>
                <a:lnTo>
                  <a:pt x="424" y="2216"/>
                </a:lnTo>
                <a:lnTo>
                  <a:pt x="402" y="2213"/>
                </a:lnTo>
                <a:lnTo>
                  <a:pt x="381" y="2206"/>
                </a:lnTo>
                <a:lnTo>
                  <a:pt x="363" y="2194"/>
                </a:lnTo>
                <a:lnTo>
                  <a:pt x="347" y="2178"/>
                </a:lnTo>
                <a:lnTo>
                  <a:pt x="335" y="2160"/>
                </a:lnTo>
                <a:lnTo>
                  <a:pt x="328" y="2139"/>
                </a:lnTo>
                <a:lnTo>
                  <a:pt x="324" y="2116"/>
                </a:lnTo>
                <a:lnTo>
                  <a:pt x="324" y="1912"/>
                </a:lnTo>
                <a:lnTo>
                  <a:pt x="287" y="1912"/>
                </a:lnTo>
                <a:lnTo>
                  <a:pt x="287" y="2116"/>
                </a:lnTo>
                <a:lnTo>
                  <a:pt x="284" y="2139"/>
                </a:lnTo>
                <a:lnTo>
                  <a:pt x="277" y="2160"/>
                </a:lnTo>
                <a:lnTo>
                  <a:pt x="265" y="2178"/>
                </a:lnTo>
                <a:lnTo>
                  <a:pt x="250" y="2194"/>
                </a:lnTo>
                <a:lnTo>
                  <a:pt x="231" y="2206"/>
                </a:lnTo>
                <a:lnTo>
                  <a:pt x="210" y="2213"/>
                </a:lnTo>
                <a:lnTo>
                  <a:pt x="188" y="2216"/>
                </a:lnTo>
                <a:lnTo>
                  <a:pt x="164" y="2213"/>
                </a:lnTo>
                <a:lnTo>
                  <a:pt x="143" y="2206"/>
                </a:lnTo>
                <a:lnTo>
                  <a:pt x="125" y="2194"/>
                </a:lnTo>
                <a:lnTo>
                  <a:pt x="109" y="2178"/>
                </a:lnTo>
                <a:lnTo>
                  <a:pt x="98" y="2160"/>
                </a:lnTo>
                <a:lnTo>
                  <a:pt x="90" y="2139"/>
                </a:lnTo>
                <a:lnTo>
                  <a:pt x="87" y="2116"/>
                </a:lnTo>
                <a:lnTo>
                  <a:pt x="87" y="1909"/>
                </a:lnTo>
                <a:lnTo>
                  <a:pt x="64" y="1904"/>
                </a:lnTo>
                <a:lnTo>
                  <a:pt x="42" y="1893"/>
                </a:lnTo>
                <a:lnTo>
                  <a:pt x="25" y="1877"/>
                </a:lnTo>
                <a:lnTo>
                  <a:pt x="12" y="1858"/>
                </a:lnTo>
                <a:lnTo>
                  <a:pt x="3" y="1837"/>
                </a:lnTo>
                <a:lnTo>
                  <a:pt x="0" y="1812"/>
                </a:lnTo>
                <a:lnTo>
                  <a:pt x="3" y="1788"/>
                </a:lnTo>
                <a:lnTo>
                  <a:pt x="12" y="1766"/>
                </a:lnTo>
                <a:lnTo>
                  <a:pt x="25" y="1746"/>
                </a:lnTo>
                <a:lnTo>
                  <a:pt x="42" y="1730"/>
                </a:lnTo>
                <a:lnTo>
                  <a:pt x="64" y="1720"/>
                </a:lnTo>
                <a:lnTo>
                  <a:pt x="87" y="1715"/>
                </a:lnTo>
                <a:lnTo>
                  <a:pt x="87" y="1508"/>
                </a:lnTo>
                <a:lnTo>
                  <a:pt x="90" y="1485"/>
                </a:lnTo>
                <a:lnTo>
                  <a:pt x="98" y="1464"/>
                </a:lnTo>
                <a:lnTo>
                  <a:pt x="109" y="1446"/>
                </a:lnTo>
                <a:lnTo>
                  <a:pt x="125" y="1430"/>
                </a:lnTo>
                <a:lnTo>
                  <a:pt x="143" y="1418"/>
                </a:lnTo>
                <a:lnTo>
                  <a:pt x="164" y="1410"/>
                </a:lnTo>
                <a:lnTo>
                  <a:pt x="188" y="1407"/>
                </a:lnTo>
                <a:lnTo>
                  <a:pt x="210" y="1410"/>
                </a:lnTo>
                <a:lnTo>
                  <a:pt x="231" y="1418"/>
                </a:lnTo>
                <a:lnTo>
                  <a:pt x="250" y="1430"/>
                </a:lnTo>
                <a:lnTo>
                  <a:pt x="265" y="1446"/>
                </a:lnTo>
                <a:lnTo>
                  <a:pt x="277" y="1464"/>
                </a:lnTo>
                <a:lnTo>
                  <a:pt x="284" y="1485"/>
                </a:lnTo>
                <a:lnTo>
                  <a:pt x="287" y="1508"/>
                </a:lnTo>
                <a:lnTo>
                  <a:pt x="287" y="1711"/>
                </a:lnTo>
                <a:lnTo>
                  <a:pt x="324" y="1711"/>
                </a:lnTo>
                <a:lnTo>
                  <a:pt x="324" y="1508"/>
                </a:lnTo>
                <a:lnTo>
                  <a:pt x="328" y="1485"/>
                </a:lnTo>
                <a:lnTo>
                  <a:pt x="335" y="1464"/>
                </a:lnTo>
                <a:lnTo>
                  <a:pt x="347" y="1446"/>
                </a:lnTo>
                <a:lnTo>
                  <a:pt x="363" y="1430"/>
                </a:lnTo>
                <a:lnTo>
                  <a:pt x="381" y="1418"/>
                </a:lnTo>
                <a:lnTo>
                  <a:pt x="402" y="1410"/>
                </a:lnTo>
                <a:lnTo>
                  <a:pt x="424" y="1407"/>
                </a:lnTo>
                <a:lnTo>
                  <a:pt x="447" y="1410"/>
                </a:lnTo>
                <a:lnTo>
                  <a:pt x="469" y="1418"/>
                </a:lnTo>
                <a:lnTo>
                  <a:pt x="487" y="1430"/>
                </a:lnTo>
                <a:lnTo>
                  <a:pt x="503" y="1446"/>
                </a:lnTo>
                <a:lnTo>
                  <a:pt x="514" y="1464"/>
                </a:lnTo>
                <a:lnTo>
                  <a:pt x="522" y="1485"/>
                </a:lnTo>
                <a:lnTo>
                  <a:pt x="525" y="1508"/>
                </a:lnTo>
                <a:lnTo>
                  <a:pt x="525" y="1711"/>
                </a:lnTo>
                <a:lnTo>
                  <a:pt x="597" y="1711"/>
                </a:lnTo>
                <a:lnTo>
                  <a:pt x="597" y="1498"/>
                </a:lnTo>
                <a:lnTo>
                  <a:pt x="600" y="1430"/>
                </a:lnTo>
                <a:lnTo>
                  <a:pt x="609" y="1363"/>
                </a:lnTo>
                <a:lnTo>
                  <a:pt x="624" y="1299"/>
                </a:lnTo>
                <a:lnTo>
                  <a:pt x="644" y="1236"/>
                </a:lnTo>
                <a:lnTo>
                  <a:pt x="668" y="1176"/>
                </a:lnTo>
                <a:lnTo>
                  <a:pt x="698" y="1121"/>
                </a:lnTo>
                <a:lnTo>
                  <a:pt x="732" y="1068"/>
                </a:lnTo>
                <a:lnTo>
                  <a:pt x="770" y="1018"/>
                </a:lnTo>
                <a:lnTo>
                  <a:pt x="812" y="973"/>
                </a:lnTo>
                <a:lnTo>
                  <a:pt x="858" y="932"/>
                </a:lnTo>
                <a:lnTo>
                  <a:pt x="907" y="895"/>
                </a:lnTo>
                <a:lnTo>
                  <a:pt x="960" y="863"/>
                </a:lnTo>
                <a:lnTo>
                  <a:pt x="1015" y="836"/>
                </a:lnTo>
                <a:lnTo>
                  <a:pt x="1072" y="815"/>
                </a:lnTo>
                <a:lnTo>
                  <a:pt x="1131" y="799"/>
                </a:lnTo>
                <a:lnTo>
                  <a:pt x="1193" y="789"/>
                </a:lnTo>
                <a:lnTo>
                  <a:pt x="1257" y="786"/>
                </a:lnTo>
                <a:lnTo>
                  <a:pt x="1263" y="786"/>
                </a:lnTo>
                <a:lnTo>
                  <a:pt x="1228" y="759"/>
                </a:lnTo>
                <a:lnTo>
                  <a:pt x="1196" y="727"/>
                </a:lnTo>
                <a:lnTo>
                  <a:pt x="1166" y="693"/>
                </a:lnTo>
                <a:lnTo>
                  <a:pt x="1141" y="655"/>
                </a:lnTo>
                <a:lnTo>
                  <a:pt x="1120" y="615"/>
                </a:lnTo>
                <a:lnTo>
                  <a:pt x="1103" y="573"/>
                </a:lnTo>
                <a:lnTo>
                  <a:pt x="1090" y="528"/>
                </a:lnTo>
                <a:lnTo>
                  <a:pt x="1083" y="482"/>
                </a:lnTo>
                <a:lnTo>
                  <a:pt x="1081" y="433"/>
                </a:lnTo>
                <a:lnTo>
                  <a:pt x="1084" y="379"/>
                </a:lnTo>
                <a:lnTo>
                  <a:pt x="1093" y="327"/>
                </a:lnTo>
                <a:lnTo>
                  <a:pt x="1109" y="277"/>
                </a:lnTo>
                <a:lnTo>
                  <a:pt x="1130" y="230"/>
                </a:lnTo>
                <a:lnTo>
                  <a:pt x="1158" y="187"/>
                </a:lnTo>
                <a:lnTo>
                  <a:pt x="1190" y="146"/>
                </a:lnTo>
                <a:lnTo>
                  <a:pt x="1226" y="110"/>
                </a:lnTo>
                <a:lnTo>
                  <a:pt x="1265" y="78"/>
                </a:lnTo>
                <a:lnTo>
                  <a:pt x="1310" y="51"/>
                </a:lnTo>
                <a:lnTo>
                  <a:pt x="1356" y="30"/>
                </a:lnTo>
                <a:lnTo>
                  <a:pt x="1406" y="14"/>
                </a:lnTo>
                <a:lnTo>
                  <a:pt x="1458" y="5"/>
                </a:lnTo>
                <a:lnTo>
                  <a:pt x="151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3" name="Freeform 121"/>
          <p:cNvSpPr>
            <a:spLocks noEditPoints="1"/>
          </p:cNvSpPr>
          <p:nvPr/>
        </p:nvSpPr>
        <p:spPr bwMode="auto">
          <a:xfrm>
            <a:off x="10961959" y="5084763"/>
            <a:ext cx="549275" cy="392113"/>
          </a:xfrm>
          <a:custGeom>
            <a:avLst/>
            <a:gdLst>
              <a:gd name="T0" fmla="*/ 2826 w 3456"/>
              <a:gd name="T1" fmla="*/ 2206 h 2473"/>
              <a:gd name="T2" fmla="*/ 1532 w 3456"/>
              <a:gd name="T3" fmla="*/ 2286 h 2473"/>
              <a:gd name="T4" fmla="*/ 447 w 3456"/>
              <a:gd name="T5" fmla="*/ 2288 h 2473"/>
              <a:gd name="T6" fmla="*/ 3296 w 3456"/>
              <a:gd name="T7" fmla="*/ 2168 h 2473"/>
              <a:gd name="T8" fmla="*/ 300 w 3456"/>
              <a:gd name="T9" fmla="*/ 2149 h 2473"/>
              <a:gd name="T10" fmla="*/ 554 w 3456"/>
              <a:gd name="T11" fmla="*/ 2203 h 2473"/>
              <a:gd name="T12" fmla="*/ 862 w 3456"/>
              <a:gd name="T13" fmla="*/ 2056 h 2473"/>
              <a:gd name="T14" fmla="*/ 484 w 3456"/>
              <a:gd name="T15" fmla="*/ 1990 h 2473"/>
              <a:gd name="T16" fmla="*/ 1060 w 3456"/>
              <a:gd name="T17" fmla="*/ 1807 h 2473"/>
              <a:gd name="T18" fmla="*/ 576 w 3456"/>
              <a:gd name="T19" fmla="*/ 1910 h 2473"/>
              <a:gd name="T20" fmla="*/ 735 w 3456"/>
              <a:gd name="T21" fmla="*/ 1954 h 2473"/>
              <a:gd name="T22" fmla="*/ 1077 w 3456"/>
              <a:gd name="T23" fmla="*/ 2130 h 2473"/>
              <a:gd name="T24" fmla="*/ 3251 w 3456"/>
              <a:gd name="T25" fmla="*/ 1701 h 2473"/>
              <a:gd name="T26" fmla="*/ 3320 w 3456"/>
              <a:gd name="T27" fmla="*/ 2018 h 2473"/>
              <a:gd name="T28" fmla="*/ 1823 w 3456"/>
              <a:gd name="T29" fmla="*/ 2171 h 2473"/>
              <a:gd name="T30" fmla="*/ 1839 w 3456"/>
              <a:gd name="T31" fmla="*/ 1739 h 2473"/>
              <a:gd name="T32" fmla="*/ 1857 w 3456"/>
              <a:gd name="T33" fmla="*/ 1538 h 2473"/>
              <a:gd name="T34" fmla="*/ 2061 w 3456"/>
              <a:gd name="T35" fmla="*/ 2042 h 2473"/>
              <a:gd name="T36" fmla="*/ 2968 w 3456"/>
              <a:gd name="T37" fmla="*/ 1390 h 2473"/>
              <a:gd name="T38" fmla="*/ 2521 w 3456"/>
              <a:gd name="T39" fmla="*/ 1401 h 2473"/>
              <a:gd name="T40" fmla="*/ 2786 w 3456"/>
              <a:gd name="T41" fmla="*/ 2115 h 2473"/>
              <a:gd name="T42" fmla="*/ 3207 w 3456"/>
              <a:gd name="T43" fmla="*/ 1603 h 2473"/>
              <a:gd name="T44" fmla="*/ 2166 w 3456"/>
              <a:gd name="T45" fmla="*/ 1061 h 2473"/>
              <a:gd name="T46" fmla="*/ 1374 w 3456"/>
              <a:gd name="T47" fmla="*/ 1598 h 2473"/>
              <a:gd name="T48" fmla="*/ 1793 w 3456"/>
              <a:gd name="T49" fmla="*/ 1431 h 2473"/>
              <a:gd name="T50" fmla="*/ 772 w 3456"/>
              <a:gd name="T51" fmla="*/ 991 h 2473"/>
              <a:gd name="T52" fmla="*/ 1660 w 3456"/>
              <a:gd name="T53" fmla="*/ 662 h 2473"/>
              <a:gd name="T54" fmla="*/ 1682 w 3456"/>
              <a:gd name="T55" fmla="*/ 739 h 2473"/>
              <a:gd name="T56" fmla="*/ 1181 w 3456"/>
              <a:gd name="T57" fmla="*/ 460 h 2473"/>
              <a:gd name="T58" fmla="*/ 830 w 3456"/>
              <a:gd name="T59" fmla="*/ 1110 h 2473"/>
              <a:gd name="T60" fmla="*/ 762 w 3456"/>
              <a:gd name="T61" fmla="*/ 865 h 2473"/>
              <a:gd name="T62" fmla="*/ 994 w 3456"/>
              <a:gd name="T63" fmla="*/ 393 h 2473"/>
              <a:gd name="T64" fmla="*/ 472 w 3456"/>
              <a:gd name="T65" fmla="*/ 543 h 2473"/>
              <a:gd name="T66" fmla="*/ 343 w 3456"/>
              <a:gd name="T67" fmla="*/ 1282 h 2473"/>
              <a:gd name="T68" fmla="*/ 1052 w 3456"/>
              <a:gd name="T69" fmla="*/ 1482 h 2473"/>
              <a:gd name="T70" fmla="*/ 1330 w 3456"/>
              <a:gd name="T71" fmla="*/ 1356 h 2473"/>
              <a:gd name="T72" fmla="*/ 591 w 3456"/>
              <a:gd name="T73" fmla="*/ 1598 h 2473"/>
              <a:gd name="T74" fmla="*/ 169 w 3456"/>
              <a:gd name="T75" fmla="*/ 933 h 2473"/>
              <a:gd name="T76" fmla="*/ 723 w 3456"/>
              <a:gd name="T77" fmla="*/ 338 h 2473"/>
              <a:gd name="T78" fmla="*/ 154 w 3456"/>
              <a:gd name="T79" fmla="*/ 678 h 2473"/>
              <a:gd name="T80" fmla="*/ 342 w 3456"/>
              <a:gd name="T81" fmla="*/ 1525 h 2473"/>
              <a:gd name="T82" fmla="*/ 1198 w 3456"/>
              <a:gd name="T83" fmla="*/ 1563 h 2473"/>
              <a:gd name="T84" fmla="*/ 1455 w 3456"/>
              <a:gd name="T85" fmla="*/ 727 h 2473"/>
              <a:gd name="T86" fmla="*/ 1314 w 3456"/>
              <a:gd name="T87" fmla="*/ 93 h 2473"/>
              <a:gd name="T88" fmla="*/ 1266 w 3456"/>
              <a:gd name="T89" fmla="*/ 324 h 2473"/>
              <a:gd name="T90" fmla="*/ 1428 w 3456"/>
              <a:gd name="T91" fmla="*/ 156 h 2473"/>
              <a:gd name="T92" fmla="*/ 1530 w 3456"/>
              <a:gd name="T93" fmla="*/ 147 h 2473"/>
              <a:gd name="T94" fmla="*/ 1464 w 3456"/>
              <a:gd name="T95" fmla="*/ 541 h 2473"/>
              <a:gd name="T96" fmla="*/ 1774 w 3456"/>
              <a:gd name="T97" fmla="*/ 695 h 2473"/>
              <a:gd name="T98" fmla="*/ 1576 w 3456"/>
              <a:gd name="T99" fmla="*/ 830 h 2473"/>
              <a:gd name="T100" fmla="*/ 1653 w 3456"/>
              <a:gd name="T101" fmla="*/ 1318 h 2473"/>
              <a:gd name="T102" fmla="*/ 2181 w 3456"/>
              <a:gd name="T103" fmla="*/ 924 h 2473"/>
              <a:gd name="T104" fmla="*/ 2376 w 3456"/>
              <a:gd name="T105" fmla="*/ 1136 h 2473"/>
              <a:gd name="T106" fmla="*/ 2844 w 3456"/>
              <a:gd name="T107" fmla="*/ 1364 h 2473"/>
              <a:gd name="T108" fmla="*/ 3071 w 3456"/>
              <a:gd name="T109" fmla="*/ 1069 h 2473"/>
              <a:gd name="T110" fmla="*/ 3221 w 3456"/>
              <a:gd name="T111" fmla="*/ 1111 h 2473"/>
              <a:gd name="T112" fmla="*/ 3454 w 3456"/>
              <a:gd name="T113" fmla="*/ 1779 h 2473"/>
              <a:gd name="T114" fmla="*/ 3358 w 3456"/>
              <a:gd name="T115" fmla="*/ 2472 h 2473"/>
              <a:gd name="T116" fmla="*/ 203 w 3456"/>
              <a:gd name="T117" fmla="*/ 2157 h 2473"/>
              <a:gd name="T118" fmla="*/ 576 w 3456"/>
              <a:gd name="T119" fmla="*/ 1792 h 2473"/>
              <a:gd name="T120" fmla="*/ 26 w 3456"/>
              <a:gd name="T121" fmla="*/ 1179 h 2473"/>
              <a:gd name="T122" fmla="*/ 320 w 3456"/>
              <a:gd name="T123" fmla="*/ 325 h 2473"/>
              <a:gd name="T124" fmla="*/ 1204 w 3456"/>
              <a:gd name="T125" fmla="*/ 182 h 24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456" h="2473">
                <a:moveTo>
                  <a:pt x="3296" y="2168"/>
                </a:moveTo>
                <a:lnTo>
                  <a:pt x="3295" y="2169"/>
                </a:lnTo>
                <a:lnTo>
                  <a:pt x="3294" y="2169"/>
                </a:lnTo>
                <a:lnTo>
                  <a:pt x="3289" y="2169"/>
                </a:lnTo>
                <a:lnTo>
                  <a:pt x="3277" y="2170"/>
                </a:lnTo>
                <a:lnTo>
                  <a:pt x="3258" y="2172"/>
                </a:lnTo>
                <a:lnTo>
                  <a:pt x="3232" y="2174"/>
                </a:lnTo>
                <a:lnTo>
                  <a:pt x="3200" y="2176"/>
                </a:lnTo>
                <a:lnTo>
                  <a:pt x="3162" y="2180"/>
                </a:lnTo>
                <a:lnTo>
                  <a:pt x="3118" y="2183"/>
                </a:lnTo>
                <a:lnTo>
                  <a:pt x="3069" y="2187"/>
                </a:lnTo>
                <a:lnTo>
                  <a:pt x="3015" y="2192"/>
                </a:lnTo>
                <a:lnTo>
                  <a:pt x="2956" y="2196"/>
                </a:lnTo>
                <a:lnTo>
                  <a:pt x="2893" y="2200"/>
                </a:lnTo>
                <a:lnTo>
                  <a:pt x="2826" y="2206"/>
                </a:lnTo>
                <a:lnTo>
                  <a:pt x="2755" y="2211"/>
                </a:lnTo>
                <a:lnTo>
                  <a:pt x="2680" y="2217"/>
                </a:lnTo>
                <a:lnTo>
                  <a:pt x="2601" y="2222"/>
                </a:lnTo>
                <a:lnTo>
                  <a:pt x="2521" y="2228"/>
                </a:lnTo>
                <a:lnTo>
                  <a:pt x="2438" y="2234"/>
                </a:lnTo>
                <a:lnTo>
                  <a:pt x="2352" y="2240"/>
                </a:lnTo>
                <a:lnTo>
                  <a:pt x="2265" y="2245"/>
                </a:lnTo>
                <a:lnTo>
                  <a:pt x="2175" y="2251"/>
                </a:lnTo>
                <a:lnTo>
                  <a:pt x="2085" y="2256"/>
                </a:lnTo>
                <a:lnTo>
                  <a:pt x="1994" y="2262"/>
                </a:lnTo>
                <a:lnTo>
                  <a:pt x="1902" y="2267"/>
                </a:lnTo>
                <a:lnTo>
                  <a:pt x="1809" y="2273"/>
                </a:lnTo>
                <a:lnTo>
                  <a:pt x="1716" y="2277"/>
                </a:lnTo>
                <a:lnTo>
                  <a:pt x="1624" y="2281"/>
                </a:lnTo>
                <a:lnTo>
                  <a:pt x="1532" y="2286"/>
                </a:lnTo>
                <a:lnTo>
                  <a:pt x="1441" y="2290"/>
                </a:lnTo>
                <a:lnTo>
                  <a:pt x="1352" y="2293"/>
                </a:lnTo>
                <a:lnTo>
                  <a:pt x="1263" y="2297"/>
                </a:lnTo>
                <a:lnTo>
                  <a:pt x="1177" y="2299"/>
                </a:lnTo>
                <a:lnTo>
                  <a:pt x="1092" y="2301"/>
                </a:lnTo>
                <a:lnTo>
                  <a:pt x="1009" y="2302"/>
                </a:lnTo>
                <a:lnTo>
                  <a:pt x="930" y="2303"/>
                </a:lnTo>
                <a:lnTo>
                  <a:pt x="854" y="2303"/>
                </a:lnTo>
                <a:lnTo>
                  <a:pt x="779" y="2303"/>
                </a:lnTo>
                <a:lnTo>
                  <a:pt x="709" y="2302"/>
                </a:lnTo>
                <a:lnTo>
                  <a:pt x="646" y="2301"/>
                </a:lnTo>
                <a:lnTo>
                  <a:pt x="588" y="2299"/>
                </a:lnTo>
                <a:lnTo>
                  <a:pt x="536" y="2296"/>
                </a:lnTo>
                <a:lnTo>
                  <a:pt x="489" y="2292"/>
                </a:lnTo>
                <a:lnTo>
                  <a:pt x="447" y="2288"/>
                </a:lnTo>
                <a:lnTo>
                  <a:pt x="410" y="2284"/>
                </a:lnTo>
                <a:lnTo>
                  <a:pt x="377" y="2279"/>
                </a:lnTo>
                <a:lnTo>
                  <a:pt x="346" y="2274"/>
                </a:lnTo>
                <a:lnTo>
                  <a:pt x="322" y="2267"/>
                </a:lnTo>
                <a:lnTo>
                  <a:pt x="335" y="2288"/>
                </a:lnTo>
                <a:lnTo>
                  <a:pt x="353" y="2308"/>
                </a:lnTo>
                <a:lnTo>
                  <a:pt x="377" y="2328"/>
                </a:lnTo>
                <a:lnTo>
                  <a:pt x="405" y="2345"/>
                </a:lnTo>
                <a:lnTo>
                  <a:pt x="439" y="2359"/>
                </a:lnTo>
                <a:lnTo>
                  <a:pt x="475" y="2369"/>
                </a:lnTo>
                <a:lnTo>
                  <a:pt x="516" y="2377"/>
                </a:lnTo>
                <a:lnTo>
                  <a:pt x="561" y="2380"/>
                </a:lnTo>
                <a:lnTo>
                  <a:pt x="609" y="2379"/>
                </a:lnTo>
                <a:lnTo>
                  <a:pt x="3309" y="2379"/>
                </a:lnTo>
                <a:lnTo>
                  <a:pt x="3296" y="2168"/>
                </a:lnTo>
                <a:close/>
                <a:moveTo>
                  <a:pt x="468" y="1933"/>
                </a:moveTo>
                <a:lnTo>
                  <a:pt x="427" y="1954"/>
                </a:lnTo>
                <a:lnTo>
                  <a:pt x="394" y="1974"/>
                </a:lnTo>
                <a:lnTo>
                  <a:pt x="366" y="1993"/>
                </a:lnTo>
                <a:lnTo>
                  <a:pt x="343" y="2012"/>
                </a:lnTo>
                <a:lnTo>
                  <a:pt x="325" y="2030"/>
                </a:lnTo>
                <a:lnTo>
                  <a:pt x="312" y="2047"/>
                </a:lnTo>
                <a:lnTo>
                  <a:pt x="303" y="2062"/>
                </a:lnTo>
                <a:lnTo>
                  <a:pt x="296" y="2076"/>
                </a:lnTo>
                <a:lnTo>
                  <a:pt x="291" y="2096"/>
                </a:lnTo>
                <a:lnTo>
                  <a:pt x="290" y="2114"/>
                </a:lnTo>
                <a:lnTo>
                  <a:pt x="292" y="2128"/>
                </a:lnTo>
                <a:lnTo>
                  <a:pt x="296" y="2139"/>
                </a:lnTo>
                <a:lnTo>
                  <a:pt x="299" y="2147"/>
                </a:lnTo>
                <a:lnTo>
                  <a:pt x="300" y="2149"/>
                </a:lnTo>
                <a:lnTo>
                  <a:pt x="304" y="2154"/>
                </a:lnTo>
                <a:lnTo>
                  <a:pt x="307" y="2159"/>
                </a:lnTo>
                <a:lnTo>
                  <a:pt x="308" y="2164"/>
                </a:lnTo>
                <a:lnTo>
                  <a:pt x="312" y="2166"/>
                </a:lnTo>
                <a:lnTo>
                  <a:pt x="319" y="2170"/>
                </a:lnTo>
                <a:lnTo>
                  <a:pt x="327" y="2172"/>
                </a:lnTo>
                <a:lnTo>
                  <a:pt x="338" y="2175"/>
                </a:lnTo>
                <a:lnTo>
                  <a:pt x="352" y="2180"/>
                </a:lnTo>
                <a:lnTo>
                  <a:pt x="368" y="2183"/>
                </a:lnTo>
                <a:lnTo>
                  <a:pt x="388" y="2186"/>
                </a:lnTo>
                <a:lnTo>
                  <a:pt x="413" y="2191"/>
                </a:lnTo>
                <a:lnTo>
                  <a:pt x="441" y="2194"/>
                </a:lnTo>
                <a:lnTo>
                  <a:pt x="473" y="2197"/>
                </a:lnTo>
                <a:lnTo>
                  <a:pt x="511" y="2200"/>
                </a:lnTo>
                <a:lnTo>
                  <a:pt x="554" y="2203"/>
                </a:lnTo>
                <a:lnTo>
                  <a:pt x="602" y="2206"/>
                </a:lnTo>
                <a:lnTo>
                  <a:pt x="655" y="2207"/>
                </a:lnTo>
                <a:lnTo>
                  <a:pt x="716" y="2209"/>
                </a:lnTo>
                <a:lnTo>
                  <a:pt x="781" y="2210"/>
                </a:lnTo>
                <a:lnTo>
                  <a:pt x="854" y="2210"/>
                </a:lnTo>
                <a:lnTo>
                  <a:pt x="927" y="2210"/>
                </a:lnTo>
                <a:lnTo>
                  <a:pt x="1002" y="2209"/>
                </a:lnTo>
                <a:lnTo>
                  <a:pt x="997" y="2178"/>
                </a:lnTo>
                <a:lnTo>
                  <a:pt x="987" y="2151"/>
                </a:lnTo>
                <a:lnTo>
                  <a:pt x="974" y="2127"/>
                </a:lnTo>
                <a:lnTo>
                  <a:pt x="957" y="2105"/>
                </a:lnTo>
                <a:lnTo>
                  <a:pt x="935" y="2088"/>
                </a:lnTo>
                <a:lnTo>
                  <a:pt x="912" y="2074"/>
                </a:lnTo>
                <a:lnTo>
                  <a:pt x="887" y="2064"/>
                </a:lnTo>
                <a:lnTo>
                  <a:pt x="862" y="2056"/>
                </a:lnTo>
                <a:lnTo>
                  <a:pt x="839" y="2050"/>
                </a:lnTo>
                <a:lnTo>
                  <a:pt x="817" y="2047"/>
                </a:lnTo>
                <a:lnTo>
                  <a:pt x="799" y="2046"/>
                </a:lnTo>
                <a:lnTo>
                  <a:pt x="784" y="2045"/>
                </a:lnTo>
                <a:lnTo>
                  <a:pt x="775" y="2045"/>
                </a:lnTo>
                <a:lnTo>
                  <a:pt x="771" y="2045"/>
                </a:lnTo>
                <a:lnTo>
                  <a:pt x="720" y="2047"/>
                </a:lnTo>
                <a:lnTo>
                  <a:pt x="675" y="2048"/>
                </a:lnTo>
                <a:lnTo>
                  <a:pt x="634" y="2047"/>
                </a:lnTo>
                <a:lnTo>
                  <a:pt x="598" y="2043"/>
                </a:lnTo>
                <a:lnTo>
                  <a:pt x="566" y="2037"/>
                </a:lnTo>
                <a:lnTo>
                  <a:pt x="540" y="2028"/>
                </a:lnTo>
                <a:lnTo>
                  <a:pt x="517" y="2018"/>
                </a:lnTo>
                <a:lnTo>
                  <a:pt x="499" y="2005"/>
                </a:lnTo>
                <a:lnTo>
                  <a:pt x="484" y="1990"/>
                </a:lnTo>
                <a:lnTo>
                  <a:pt x="474" y="1973"/>
                </a:lnTo>
                <a:lnTo>
                  <a:pt x="469" y="1952"/>
                </a:lnTo>
                <a:lnTo>
                  <a:pt x="468" y="1933"/>
                </a:lnTo>
                <a:close/>
                <a:moveTo>
                  <a:pt x="1608" y="1638"/>
                </a:moveTo>
                <a:lnTo>
                  <a:pt x="1539" y="1670"/>
                </a:lnTo>
                <a:lnTo>
                  <a:pt x="1475" y="1699"/>
                </a:lnTo>
                <a:lnTo>
                  <a:pt x="1414" y="1724"/>
                </a:lnTo>
                <a:lnTo>
                  <a:pt x="1357" y="1745"/>
                </a:lnTo>
                <a:lnTo>
                  <a:pt x="1303" y="1761"/>
                </a:lnTo>
                <a:lnTo>
                  <a:pt x="1254" y="1776"/>
                </a:lnTo>
                <a:lnTo>
                  <a:pt x="1208" y="1787"/>
                </a:lnTo>
                <a:lnTo>
                  <a:pt x="1165" y="1795"/>
                </a:lnTo>
                <a:lnTo>
                  <a:pt x="1126" y="1802"/>
                </a:lnTo>
                <a:lnTo>
                  <a:pt x="1091" y="1805"/>
                </a:lnTo>
                <a:lnTo>
                  <a:pt x="1060" y="1807"/>
                </a:lnTo>
                <a:lnTo>
                  <a:pt x="1031" y="1808"/>
                </a:lnTo>
                <a:lnTo>
                  <a:pt x="1004" y="1807"/>
                </a:lnTo>
                <a:lnTo>
                  <a:pt x="982" y="1806"/>
                </a:lnTo>
                <a:lnTo>
                  <a:pt x="962" y="1803"/>
                </a:lnTo>
                <a:lnTo>
                  <a:pt x="947" y="1801"/>
                </a:lnTo>
                <a:lnTo>
                  <a:pt x="935" y="1797"/>
                </a:lnTo>
                <a:lnTo>
                  <a:pt x="912" y="1804"/>
                </a:lnTo>
                <a:lnTo>
                  <a:pt x="889" y="1810"/>
                </a:lnTo>
                <a:lnTo>
                  <a:pt x="817" y="1824"/>
                </a:lnTo>
                <a:lnTo>
                  <a:pt x="752" y="1839"/>
                </a:lnTo>
                <a:lnTo>
                  <a:pt x="693" y="1854"/>
                </a:lnTo>
                <a:lnTo>
                  <a:pt x="638" y="1870"/>
                </a:lnTo>
                <a:lnTo>
                  <a:pt x="589" y="1885"/>
                </a:lnTo>
                <a:lnTo>
                  <a:pt x="585" y="1898"/>
                </a:lnTo>
                <a:lnTo>
                  <a:pt x="576" y="1910"/>
                </a:lnTo>
                <a:lnTo>
                  <a:pt x="570" y="1917"/>
                </a:lnTo>
                <a:lnTo>
                  <a:pt x="564" y="1924"/>
                </a:lnTo>
                <a:lnTo>
                  <a:pt x="560" y="1932"/>
                </a:lnTo>
                <a:lnTo>
                  <a:pt x="559" y="1938"/>
                </a:lnTo>
                <a:lnTo>
                  <a:pt x="560" y="1938"/>
                </a:lnTo>
                <a:lnTo>
                  <a:pt x="562" y="1939"/>
                </a:lnTo>
                <a:lnTo>
                  <a:pt x="569" y="1941"/>
                </a:lnTo>
                <a:lnTo>
                  <a:pt x="577" y="1944"/>
                </a:lnTo>
                <a:lnTo>
                  <a:pt x="589" y="1947"/>
                </a:lnTo>
                <a:lnTo>
                  <a:pt x="605" y="1950"/>
                </a:lnTo>
                <a:lnTo>
                  <a:pt x="626" y="1953"/>
                </a:lnTo>
                <a:lnTo>
                  <a:pt x="652" y="1954"/>
                </a:lnTo>
                <a:lnTo>
                  <a:pt x="683" y="1955"/>
                </a:lnTo>
                <a:lnTo>
                  <a:pt x="708" y="1954"/>
                </a:lnTo>
                <a:lnTo>
                  <a:pt x="735" y="1954"/>
                </a:lnTo>
                <a:lnTo>
                  <a:pt x="766" y="1952"/>
                </a:lnTo>
                <a:lnTo>
                  <a:pt x="771" y="1952"/>
                </a:lnTo>
                <a:lnTo>
                  <a:pt x="782" y="1952"/>
                </a:lnTo>
                <a:lnTo>
                  <a:pt x="799" y="1952"/>
                </a:lnTo>
                <a:lnTo>
                  <a:pt x="821" y="1954"/>
                </a:lnTo>
                <a:lnTo>
                  <a:pt x="845" y="1957"/>
                </a:lnTo>
                <a:lnTo>
                  <a:pt x="873" y="1963"/>
                </a:lnTo>
                <a:lnTo>
                  <a:pt x="902" y="1970"/>
                </a:lnTo>
                <a:lnTo>
                  <a:pt x="932" y="1982"/>
                </a:lnTo>
                <a:lnTo>
                  <a:pt x="962" y="1997"/>
                </a:lnTo>
                <a:lnTo>
                  <a:pt x="992" y="2015"/>
                </a:lnTo>
                <a:lnTo>
                  <a:pt x="1019" y="2038"/>
                </a:lnTo>
                <a:lnTo>
                  <a:pt x="1044" y="2066"/>
                </a:lnTo>
                <a:lnTo>
                  <a:pt x="1063" y="2096"/>
                </a:lnTo>
                <a:lnTo>
                  <a:pt x="1077" y="2130"/>
                </a:lnTo>
                <a:lnTo>
                  <a:pt x="1087" y="2168"/>
                </a:lnTo>
                <a:lnTo>
                  <a:pt x="1092" y="2208"/>
                </a:lnTo>
                <a:lnTo>
                  <a:pt x="1214" y="2205"/>
                </a:lnTo>
                <a:lnTo>
                  <a:pt x="1340" y="2200"/>
                </a:lnTo>
                <a:lnTo>
                  <a:pt x="1469" y="2195"/>
                </a:lnTo>
                <a:lnTo>
                  <a:pt x="1599" y="2189"/>
                </a:lnTo>
                <a:lnTo>
                  <a:pt x="1731" y="2183"/>
                </a:lnTo>
                <a:lnTo>
                  <a:pt x="1608" y="1638"/>
                </a:lnTo>
                <a:close/>
                <a:moveTo>
                  <a:pt x="3333" y="1608"/>
                </a:moveTo>
                <a:lnTo>
                  <a:pt x="3321" y="1617"/>
                </a:lnTo>
                <a:lnTo>
                  <a:pt x="3308" y="1629"/>
                </a:lnTo>
                <a:lnTo>
                  <a:pt x="3295" y="1642"/>
                </a:lnTo>
                <a:lnTo>
                  <a:pt x="3280" y="1660"/>
                </a:lnTo>
                <a:lnTo>
                  <a:pt x="3266" y="1678"/>
                </a:lnTo>
                <a:lnTo>
                  <a:pt x="3251" y="1701"/>
                </a:lnTo>
                <a:lnTo>
                  <a:pt x="3237" y="1727"/>
                </a:lnTo>
                <a:lnTo>
                  <a:pt x="3224" y="1757"/>
                </a:lnTo>
                <a:lnTo>
                  <a:pt x="3210" y="1791"/>
                </a:lnTo>
                <a:lnTo>
                  <a:pt x="3198" y="1829"/>
                </a:lnTo>
                <a:lnTo>
                  <a:pt x="3187" y="1871"/>
                </a:lnTo>
                <a:lnTo>
                  <a:pt x="3176" y="1918"/>
                </a:lnTo>
                <a:lnTo>
                  <a:pt x="3169" y="1968"/>
                </a:lnTo>
                <a:lnTo>
                  <a:pt x="3162" y="2025"/>
                </a:lnTo>
                <a:lnTo>
                  <a:pt x="3158" y="2087"/>
                </a:lnTo>
                <a:lnTo>
                  <a:pt x="3197" y="2083"/>
                </a:lnTo>
                <a:lnTo>
                  <a:pt x="3229" y="2081"/>
                </a:lnTo>
                <a:lnTo>
                  <a:pt x="3254" y="2079"/>
                </a:lnTo>
                <a:lnTo>
                  <a:pt x="3272" y="2077"/>
                </a:lnTo>
                <a:lnTo>
                  <a:pt x="3299" y="2049"/>
                </a:lnTo>
                <a:lnTo>
                  <a:pt x="3320" y="2018"/>
                </a:lnTo>
                <a:lnTo>
                  <a:pt x="3337" y="1984"/>
                </a:lnTo>
                <a:lnTo>
                  <a:pt x="3350" y="1949"/>
                </a:lnTo>
                <a:lnTo>
                  <a:pt x="3359" y="1910"/>
                </a:lnTo>
                <a:lnTo>
                  <a:pt x="3364" y="1870"/>
                </a:lnTo>
                <a:lnTo>
                  <a:pt x="3366" y="1829"/>
                </a:lnTo>
                <a:lnTo>
                  <a:pt x="3365" y="1787"/>
                </a:lnTo>
                <a:lnTo>
                  <a:pt x="3361" y="1743"/>
                </a:lnTo>
                <a:lnTo>
                  <a:pt x="3353" y="1698"/>
                </a:lnTo>
                <a:lnTo>
                  <a:pt x="3345" y="1653"/>
                </a:lnTo>
                <a:lnTo>
                  <a:pt x="3333" y="1608"/>
                </a:lnTo>
                <a:close/>
                <a:moveTo>
                  <a:pt x="1767" y="1553"/>
                </a:moveTo>
                <a:lnTo>
                  <a:pt x="1729" y="1574"/>
                </a:lnTo>
                <a:lnTo>
                  <a:pt x="1692" y="1594"/>
                </a:lnTo>
                <a:lnTo>
                  <a:pt x="1823" y="2166"/>
                </a:lnTo>
                <a:lnTo>
                  <a:pt x="1823" y="2171"/>
                </a:lnTo>
                <a:lnTo>
                  <a:pt x="1823" y="2174"/>
                </a:lnTo>
                <a:lnTo>
                  <a:pt x="1823" y="2178"/>
                </a:lnTo>
                <a:lnTo>
                  <a:pt x="2012" y="2168"/>
                </a:lnTo>
                <a:lnTo>
                  <a:pt x="2002" y="2141"/>
                </a:lnTo>
                <a:lnTo>
                  <a:pt x="1990" y="2112"/>
                </a:lnTo>
                <a:lnTo>
                  <a:pt x="1976" y="2079"/>
                </a:lnTo>
                <a:lnTo>
                  <a:pt x="1962" y="2044"/>
                </a:lnTo>
                <a:lnTo>
                  <a:pt x="1947" y="2008"/>
                </a:lnTo>
                <a:lnTo>
                  <a:pt x="1932" y="1970"/>
                </a:lnTo>
                <a:lnTo>
                  <a:pt x="1916" y="1931"/>
                </a:lnTo>
                <a:lnTo>
                  <a:pt x="1900" y="1892"/>
                </a:lnTo>
                <a:lnTo>
                  <a:pt x="1884" y="1853"/>
                </a:lnTo>
                <a:lnTo>
                  <a:pt x="1869" y="1814"/>
                </a:lnTo>
                <a:lnTo>
                  <a:pt x="1853" y="1777"/>
                </a:lnTo>
                <a:lnTo>
                  <a:pt x="1839" y="1739"/>
                </a:lnTo>
                <a:lnTo>
                  <a:pt x="1825" y="1706"/>
                </a:lnTo>
                <a:lnTo>
                  <a:pt x="1812" y="1674"/>
                </a:lnTo>
                <a:lnTo>
                  <a:pt x="1800" y="1644"/>
                </a:lnTo>
                <a:lnTo>
                  <a:pt x="1790" y="1618"/>
                </a:lnTo>
                <a:lnTo>
                  <a:pt x="1782" y="1596"/>
                </a:lnTo>
                <a:lnTo>
                  <a:pt x="1774" y="1577"/>
                </a:lnTo>
                <a:lnTo>
                  <a:pt x="1769" y="1564"/>
                </a:lnTo>
                <a:lnTo>
                  <a:pt x="1767" y="1556"/>
                </a:lnTo>
                <a:lnTo>
                  <a:pt x="1767" y="1553"/>
                </a:lnTo>
                <a:close/>
                <a:moveTo>
                  <a:pt x="1953" y="1439"/>
                </a:moveTo>
                <a:lnTo>
                  <a:pt x="1897" y="1476"/>
                </a:lnTo>
                <a:lnTo>
                  <a:pt x="1842" y="1510"/>
                </a:lnTo>
                <a:lnTo>
                  <a:pt x="1849" y="1519"/>
                </a:lnTo>
                <a:lnTo>
                  <a:pt x="1855" y="1530"/>
                </a:lnTo>
                <a:lnTo>
                  <a:pt x="1857" y="1538"/>
                </a:lnTo>
                <a:lnTo>
                  <a:pt x="1862" y="1551"/>
                </a:lnTo>
                <a:lnTo>
                  <a:pt x="1869" y="1569"/>
                </a:lnTo>
                <a:lnTo>
                  <a:pt x="1877" y="1591"/>
                </a:lnTo>
                <a:lnTo>
                  <a:pt x="1888" y="1616"/>
                </a:lnTo>
                <a:lnTo>
                  <a:pt x="1899" y="1645"/>
                </a:lnTo>
                <a:lnTo>
                  <a:pt x="1913" y="1677"/>
                </a:lnTo>
                <a:lnTo>
                  <a:pt x="1927" y="1712"/>
                </a:lnTo>
                <a:lnTo>
                  <a:pt x="1942" y="1749"/>
                </a:lnTo>
                <a:lnTo>
                  <a:pt x="1958" y="1789"/>
                </a:lnTo>
                <a:lnTo>
                  <a:pt x="1974" y="1830"/>
                </a:lnTo>
                <a:lnTo>
                  <a:pt x="1991" y="1872"/>
                </a:lnTo>
                <a:lnTo>
                  <a:pt x="2008" y="1915"/>
                </a:lnTo>
                <a:lnTo>
                  <a:pt x="2025" y="1957"/>
                </a:lnTo>
                <a:lnTo>
                  <a:pt x="2044" y="2000"/>
                </a:lnTo>
                <a:lnTo>
                  <a:pt x="2061" y="2042"/>
                </a:lnTo>
                <a:lnTo>
                  <a:pt x="2078" y="2083"/>
                </a:lnTo>
                <a:lnTo>
                  <a:pt x="2094" y="2124"/>
                </a:lnTo>
                <a:lnTo>
                  <a:pt x="2109" y="2162"/>
                </a:lnTo>
                <a:lnTo>
                  <a:pt x="2219" y="2154"/>
                </a:lnTo>
                <a:lnTo>
                  <a:pt x="2327" y="2148"/>
                </a:lnTo>
                <a:lnTo>
                  <a:pt x="1953" y="1439"/>
                </a:lnTo>
                <a:close/>
                <a:moveTo>
                  <a:pt x="3141" y="1156"/>
                </a:moveTo>
                <a:lnTo>
                  <a:pt x="3125" y="1195"/>
                </a:lnTo>
                <a:lnTo>
                  <a:pt x="3106" y="1233"/>
                </a:lnTo>
                <a:lnTo>
                  <a:pt x="3084" y="1265"/>
                </a:lnTo>
                <a:lnTo>
                  <a:pt x="3062" y="1296"/>
                </a:lnTo>
                <a:lnTo>
                  <a:pt x="3038" y="1325"/>
                </a:lnTo>
                <a:lnTo>
                  <a:pt x="3014" y="1350"/>
                </a:lnTo>
                <a:lnTo>
                  <a:pt x="2991" y="1372"/>
                </a:lnTo>
                <a:lnTo>
                  <a:pt x="2968" y="1390"/>
                </a:lnTo>
                <a:lnTo>
                  <a:pt x="2947" y="1407"/>
                </a:lnTo>
                <a:lnTo>
                  <a:pt x="2927" y="1421"/>
                </a:lnTo>
                <a:lnTo>
                  <a:pt x="2911" y="1432"/>
                </a:lnTo>
                <a:lnTo>
                  <a:pt x="2899" y="1439"/>
                </a:lnTo>
                <a:lnTo>
                  <a:pt x="2890" y="1445"/>
                </a:lnTo>
                <a:lnTo>
                  <a:pt x="2886" y="1447"/>
                </a:lnTo>
                <a:lnTo>
                  <a:pt x="2852" y="1461"/>
                </a:lnTo>
                <a:lnTo>
                  <a:pt x="2818" y="1472"/>
                </a:lnTo>
                <a:lnTo>
                  <a:pt x="2783" y="1479"/>
                </a:lnTo>
                <a:lnTo>
                  <a:pt x="2747" y="1481"/>
                </a:lnTo>
                <a:lnTo>
                  <a:pt x="2700" y="1477"/>
                </a:lnTo>
                <a:lnTo>
                  <a:pt x="2654" y="1466"/>
                </a:lnTo>
                <a:lnTo>
                  <a:pt x="2608" y="1449"/>
                </a:lnTo>
                <a:lnTo>
                  <a:pt x="2564" y="1427"/>
                </a:lnTo>
                <a:lnTo>
                  <a:pt x="2521" y="1401"/>
                </a:lnTo>
                <a:lnTo>
                  <a:pt x="2479" y="1371"/>
                </a:lnTo>
                <a:lnTo>
                  <a:pt x="2439" y="1338"/>
                </a:lnTo>
                <a:lnTo>
                  <a:pt x="2402" y="1302"/>
                </a:lnTo>
                <a:lnTo>
                  <a:pt x="2366" y="1265"/>
                </a:lnTo>
                <a:lnTo>
                  <a:pt x="2333" y="1227"/>
                </a:lnTo>
                <a:lnTo>
                  <a:pt x="2302" y="1190"/>
                </a:lnTo>
                <a:lnTo>
                  <a:pt x="2230" y="1245"/>
                </a:lnTo>
                <a:lnTo>
                  <a:pt x="2162" y="1295"/>
                </a:lnTo>
                <a:lnTo>
                  <a:pt x="2094" y="1343"/>
                </a:lnTo>
                <a:lnTo>
                  <a:pt x="2030" y="1388"/>
                </a:lnTo>
                <a:lnTo>
                  <a:pt x="2428" y="2140"/>
                </a:lnTo>
                <a:lnTo>
                  <a:pt x="2523" y="2135"/>
                </a:lnTo>
                <a:lnTo>
                  <a:pt x="2614" y="2128"/>
                </a:lnTo>
                <a:lnTo>
                  <a:pt x="2702" y="2122"/>
                </a:lnTo>
                <a:lnTo>
                  <a:pt x="2786" y="2115"/>
                </a:lnTo>
                <a:lnTo>
                  <a:pt x="2864" y="2109"/>
                </a:lnTo>
                <a:lnTo>
                  <a:pt x="2938" y="2104"/>
                </a:lnTo>
                <a:lnTo>
                  <a:pt x="3006" y="2099"/>
                </a:lnTo>
                <a:lnTo>
                  <a:pt x="3067" y="2094"/>
                </a:lnTo>
                <a:lnTo>
                  <a:pt x="3071" y="2025"/>
                </a:lnTo>
                <a:lnTo>
                  <a:pt x="3078" y="1963"/>
                </a:lnTo>
                <a:lnTo>
                  <a:pt x="3086" y="1905"/>
                </a:lnTo>
                <a:lnTo>
                  <a:pt x="3097" y="1852"/>
                </a:lnTo>
                <a:lnTo>
                  <a:pt x="3110" y="1804"/>
                </a:lnTo>
                <a:lnTo>
                  <a:pt x="3124" y="1760"/>
                </a:lnTo>
                <a:lnTo>
                  <a:pt x="3139" y="1722"/>
                </a:lnTo>
                <a:lnTo>
                  <a:pt x="3155" y="1686"/>
                </a:lnTo>
                <a:lnTo>
                  <a:pt x="3172" y="1655"/>
                </a:lnTo>
                <a:lnTo>
                  <a:pt x="3189" y="1627"/>
                </a:lnTo>
                <a:lnTo>
                  <a:pt x="3207" y="1603"/>
                </a:lnTo>
                <a:lnTo>
                  <a:pt x="3225" y="1582"/>
                </a:lnTo>
                <a:lnTo>
                  <a:pt x="3243" y="1563"/>
                </a:lnTo>
                <a:lnTo>
                  <a:pt x="3260" y="1548"/>
                </a:lnTo>
                <a:lnTo>
                  <a:pt x="3276" y="1535"/>
                </a:lnTo>
                <a:lnTo>
                  <a:pt x="3291" y="1525"/>
                </a:lnTo>
                <a:lnTo>
                  <a:pt x="3305" y="1516"/>
                </a:lnTo>
                <a:lnTo>
                  <a:pt x="3283" y="1456"/>
                </a:lnTo>
                <a:lnTo>
                  <a:pt x="3260" y="1398"/>
                </a:lnTo>
                <a:lnTo>
                  <a:pt x="3235" y="1342"/>
                </a:lnTo>
                <a:lnTo>
                  <a:pt x="3211" y="1290"/>
                </a:lnTo>
                <a:lnTo>
                  <a:pt x="3186" y="1240"/>
                </a:lnTo>
                <a:lnTo>
                  <a:pt x="3162" y="1195"/>
                </a:lnTo>
                <a:lnTo>
                  <a:pt x="3141" y="1156"/>
                </a:lnTo>
                <a:close/>
                <a:moveTo>
                  <a:pt x="2194" y="1037"/>
                </a:moveTo>
                <a:lnTo>
                  <a:pt x="2166" y="1061"/>
                </a:lnTo>
                <a:lnTo>
                  <a:pt x="2134" y="1087"/>
                </a:lnTo>
                <a:lnTo>
                  <a:pt x="2096" y="1117"/>
                </a:lnTo>
                <a:lnTo>
                  <a:pt x="2055" y="1147"/>
                </a:lnTo>
                <a:lnTo>
                  <a:pt x="2010" y="1181"/>
                </a:lnTo>
                <a:lnTo>
                  <a:pt x="1962" y="1216"/>
                </a:lnTo>
                <a:lnTo>
                  <a:pt x="1912" y="1253"/>
                </a:lnTo>
                <a:lnTo>
                  <a:pt x="1857" y="1291"/>
                </a:lnTo>
                <a:lnTo>
                  <a:pt x="1801" y="1330"/>
                </a:lnTo>
                <a:lnTo>
                  <a:pt x="1743" y="1369"/>
                </a:lnTo>
                <a:lnTo>
                  <a:pt x="1683" y="1409"/>
                </a:lnTo>
                <a:lnTo>
                  <a:pt x="1622" y="1448"/>
                </a:lnTo>
                <a:lnTo>
                  <a:pt x="1561" y="1487"/>
                </a:lnTo>
                <a:lnTo>
                  <a:pt x="1499" y="1525"/>
                </a:lnTo>
                <a:lnTo>
                  <a:pt x="1436" y="1562"/>
                </a:lnTo>
                <a:lnTo>
                  <a:pt x="1374" y="1598"/>
                </a:lnTo>
                <a:lnTo>
                  <a:pt x="1313" y="1632"/>
                </a:lnTo>
                <a:lnTo>
                  <a:pt x="1252" y="1665"/>
                </a:lnTo>
                <a:lnTo>
                  <a:pt x="1193" y="1695"/>
                </a:lnTo>
                <a:lnTo>
                  <a:pt x="1228" y="1686"/>
                </a:lnTo>
                <a:lnTo>
                  <a:pt x="1266" y="1676"/>
                </a:lnTo>
                <a:lnTo>
                  <a:pt x="1307" y="1663"/>
                </a:lnTo>
                <a:lnTo>
                  <a:pt x="1349" y="1649"/>
                </a:lnTo>
                <a:lnTo>
                  <a:pt x="1396" y="1631"/>
                </a:lnTo>
                <a:lnTo>
                  <a:pt x="1444" y="1611"/>
                </a:lnTo>
                <a:lnTo>
                  <a:pt x="1494" y="1589"/>
                </a:lnTo>
                <a:lnTo>
                  <a:pt x="1549" y="1564"/>
                </a:lnTo>
                <a:lnTo>
                  <a:pt x="1605" y="1536"/>
                </a:lnTo>
                <a:lnTo>
                  <a:pt x="1665" y="1504"/>
                </a:lnTo>
                <a:lnTo>
                  <a:pt x="1727" y="1469"/>
                </a:lnTo>
                <a:lnTo>
                  <a:pt x="1793" y="1431"/>
                </a:lnTo>
                <a:lnTo>
                  <a:pt x="1860" y="1388"/>
                </a:lnTo>
                <a:lnTo>
                  <a:pt x="1932" y="1342"/>
                </a:lnTo>
                <a:lnTo>
                  <a:pt x="2006" y="1292"/>
                </a:lnTo>
                <a:lnTo>
                  <a:pt x="2082" y="1238"/>
                </a:lnTo>
                <a:lnTo>
                  <a:pt x="2163" y="1179"/>
                </a:lnTo>
                <a:lnTo>
                  <a:pt x="2246" y="1115"/>
                </a:lnTo>
                <a:lnTo>
                  <a:pt x="2226" y="1087"/>
                </a:lnTo>
                <a:lnTo>
                  <a:pt x="2208" y="1061"/>
                </a:lnTo>
                <a:lnTo>
                  <a:pt x="2194" y="1037"/>
                </a:lnTo>
                <a:close/>
                <a:moveTo>
                  <a:pt x="807" y="948"/>
                </a:moveTo>
                <a:lnTo>
                  <a:pt x="795" y="950"/>
                </a:lnTo>
                <a:lnTo>
                  <a:pt x="785" y="956"/>
                </a:lnTo>
                <a:lnTo>
                  <a:pt x="778" y="964"/>
                </a:lnTo>
                <a:lnTo>
                  <a:pt x="772" y="976"/>
                </a:lnTo>
                <a:lnTo>
                  <a:pt x="772" y="991"/>
                </a:lnTo>
                <a:lnTo>
                  <a:pt x="777" y="1003"/>
                </a:lnTo>
                <a:lnTo>
                  <a:pt x="786" y="1013"/>
                </a:lnTo>
                <a:lnTo>
                  <a:pt x="796" y="1018"/>
                </a:lnTo>
                <a:lnTo>
                  <a:pt x="807" y="1019"/>
                </a:lnTo>
                <a:lnTo>
                  <a:pt x="817" y="1017"/>
                </a:lnTo>
                <a:lnTo>
                  <a:pt x="827" y="1011"/>
                </a:lnTo>
                <a:lnTo>
                  <a:pt x="835" y="1004"/>
                </a:lnTo>
                <a:lnTo>
                  <a:pt x="840" y="992"/>
                </a:lnTo>
                <a:lnTo>
                  <a:pt x="840" y="977"/>
                </a:lnTo>
                <a:lnTo>
                  <a:pt x="836" y="964"/>
                </a:lnTo>
                <a:lnTo>
                  <a:pt x="826" y="955"/>
                </a:lnTo>
                <a:lnTo>
                  <a:pt x="816" y="950"/>
                </a:lnTo>
                <a:lnTo>
                  <a:pt x="807" y="948"/>
                </a:lnTo>
                <a:close/>
                <a:moveTo>
                  <a:pt x="1660" y="659"/>
                </a:moveTo>
                <a:lnTo>
                  <a:pt x="1660" y="662"/>
                </a:lnTo>
                <a:lnTo>
                  <a:pt x="1660" y="667"/>
                </a:lnTo>
                <a:lnTo>
                  <a:pt x="1658" y="672"/>
                </a:lnTo>
                <a:lnTo>
                  <a:pt x="1655" y="685"/>
                </a:lnTo>
                <a:lnTo>
                  <a:pt x="1648" y="697"/>
                </a:lnTo>
                <a:lnTo>
                  <a:pt x="1638" y="706"/>
                </a:lnTo>
                <a:lnTo>
                  <a:pt x="1625" y="713"/>
                </a:lnTo>
                <a:lnTo>
                  <a:pt x="1552" y="734"/>
                </a:lnTo>
                <a:lnTo>
                  <a:pt x="1553" y="736"/>
                </a:lnTo>
                <a:lnTo>
                  <a:pt x="1626" y="714"/>
                </a:lnTo>
                <a:lnTo>
                  <a:pt x="1640" y="713"/>
                </a:lnTo>
                <a:lnTo>
                  <a:pt x="1653" y="715"/>
                </a:lnTo>
                <a:lnTo>
                  <a:pt x="1665" y="721"/>
                </a:lnTo>
                <a:lnTo>
                  <a:pt x="1675" y="731"/>
                </a:lnTo>
                <a:lnTo>
                  <a:pt x="1679" y="736"/>
                </a:lnTo>
                <a:lnTo>
                  <a:pt x="1682" y="739"/>
                </a:lnTo>
                <a:lnTo>
                  <a:pt x="1684" y="741"/>
                </a:lnTo>
                <a:lnTo>
                  <a:pt x="1686" y="742"/>
                </a:lnTo>
                <a:lnTo>
                  <a:pt x="1687" y="743"/>
                </a:lnTo>
                <a:lnTo>
                  <a:pt x="1686" y="740"/>
                </a:lnTo>
                <a:lnTo>
                  <a:pt x="1686" y="733"/>
                </a:lnTo>
                <a:lnTo>
                  <a:pt x="1686" y="724"/>
                </a:lnTo>
                <a:lnTo>
                  <a:pt x="1685" y="711"/>
                </a:lnTo>
                <a:lnTo>
                  <a:pt x="1682" y="696"/>
                </a:lnTo>
                <a:lnTo>
                  <a:pt x="1675" y="679"/>
                </a:lnTo>
                <a:lnTo>
                  <a:pt x="1667" y="667"/>
                </a:lnTo>
                <a:lnTo>
                  <a:pt x="1660" y="659"/>
                </a:lnTo>
                <a:close/>
                <a:moveTo>
                  <a:pt x="1144" y="440"/>
                </a:moveTo>
                <a:lnTo>
                  <a:pt x="1157" y="442"/>
                </a:lnTo>
                <a:lnTo>
                  <a:pt x="1171" y="449"/>
                </a:lnTo>
                <a:lnTo>
                  <a:pt x="1181" y="460"/>
                </a:lnTo>
                <a:lnTo>
                  <a:pt x="1188" y="472"/>
                </a:lnTo>
                <a:lnTo>
                  <a:pt x="1191" y="486"/>
                </a:lnTo>
                <a:lnTo>
                  <a:pt x="1189" y="500"/>
                </a:lnTo>
                <a:lnTo>
                  <a:pt x="1182" y="513"/>
                </a:lnTo>
                <a:lnTo>
                  <a:pt x="911" y="913"/>
                </a:lnTo>
                <a:lnTo>
                  <a:pt x="923" y="936"/>
                </a:lnTo>
                <a:lnTo>
                  <a:pt x="930" y="961"/>
                </a:lnTo>
                <a:lnTo>
                  <a:pt x="932" y="986"/>
                </a:lnTo>
                <a:lnTo>
                  <a:pt x="929" y="1011"/>
                </a:lnTo>
                <a:lnTo>
                  <a:pt x="921" y="1036"/>
                </a:lnTo>
                <a:lnTo>
                  <a:pt x="910" y="1057"/>
                </a:lnTo>
                <a:lnTo>
                  <a:pt x="894" y="1076"/>
                </a:lnTo>
                <a:lnTo>
                  <a:pt x="875" y="1091"/>
                </a:lnTo>
                <a:lnTo>
                  <a:pt x="854" y="1103"/>
                </a:lnTo>
                <a:lnTo>
                  <a:pt x="830" y="1110"/>
                </a:lnTo>
                <a:lnTo>
                  <a:pt x="806" y="1112"/>
                </a:lnTo>
                <a:lnTo>
                  <a:pt x="781" y="1110"/>
                </a:lnTo>
                <a:lnTo>
                  <a:pt x="756" y="1102"/>
                </a:lnTo>
                <a:lnTo>
                  <a:pt x="734" y="1089"/>
                </a:lnTo>
                <a:lnTo>
                  <a:pt x="714" y="1073"/>
                </a:lnTo>
                <a:lnTo>
                  <a:pt x="699" y="1052"/>
                </a:lnTo>
                <a:lnTo>
                  <a:pt x="689" y="1030"/>
                </a:lnTo>
                <a:lnTo>
                  <a:pt x="682" y="1006"/>
                </a:lnTo>
                <a:lnTo>
                  <a:pt x="680" y="982"/>
                </a:lnTo>
                <a:lnTo>
                  <a:pt x="683" y="957"/>
                </a:lnTo>
                <a:lnTo>
                  <a:pt x="690" y="933"/>
                </a:lnTo>
                <a:lnTo>
                  <a:pt x="703" y="910"/>
                </a:lnTo>
                <a:lnTo>
                  <a:pt x="719" y="891"/>
                </a:lnTo>
                <a:lnTo>
                  <a:pt x="739" y="876"/>
                </a:lnTo>
                <a:lnTo>
                  <a:pt x="762" y="865"/>
                </a:lnTo>
                <a:lnTo>
                  <a:pt x="785" y="858"/>
                </a:lnTo>
                <a:lnTo>
                  <a:pt x="810" y="857"/>
                </a:lnTo>
                <a:lnTo>
                  <a:pt x="835" y="859"/>
                </a:lnTo>
                <a:lnTo>
                  <a:pt x="1107" y="461"/>
                </a:lnTo>
                <a:lnTo>
                  <a:pt x="1118" y="450"/>
                </a:lnTo>
                <a:lnTo>
                  <a:pt x="1130" y="443"/>
                </a:lnTo>
                <a:lnTo>
                  <a:pt x="1144" y="440"/>
                </a:lnTo>
                <a:close/>
                <a:moveTo>
                  <a:pt x="782" y="333"/>
                </a:moveTo>
                <a:lnTo>
                  <a:pt x="841" y="333"/>
                </a:lnTo>
                <a:lnTo>
                  <a:pt x="901" y="339"/>
                </a:lnTo>
                <a:lnTo>
                  <a:pt x="960" y="351"/>
                </a:lnTo>
                <a:lnTo>
                  <a:pt x="973" y="357"/>
                </a:lnTo>
                <a:lnTo>
                  <a:pt x="984" y="367"/>
                </a:lnTo>
                <a:lnTo>
                  <a:pt x="991" y="379"/>
                </a:lnTo>
                <a:lnTo>
                  <a:pt x="994" y="393"/>
                </a:lnTo>
                <a:lnTo>
                  <a:pt x="993" y="407"/>
                </a:lnTo>
                <a:lnTo>
                  <a:pt x="988" y="421"/>
                </a:lnTo>
                <a:lnTo>
                  <a:pt x="978" y="432"/>
                </a:lnTo>
                <a:lnTo>
                  <a:pt x="967" y="440"/>
                </a:lnTo>
                <a:lnTo>
                  <a:pt x="953" y="443"/>
                </a:lnTo>
                <a:lnTo>
                  <a:pt x="939" y="442"/>
                </a:lnTo>
                <a:lnTo>
                  <a:pt x="883" y="431"/>
                </a:lnTo>
                <a:lnTo>
                  <a:pt x="828" y="426"/>
                </a:lnTo>
                <a:lnTo>
                  <a:pt x="773" y="427"/>
                </a:lnTo>
                <a:lnTo>
                  <a:pt x="719" y="433"/>
                </a:lnTo>
                <a:lnTo>
                  <a:pt x="666" y="445"/>
                </a:lnTo>
                <a:lnTo>
                  <a:pt x="614" y="462"/>
                </a:lnTo>
                <a:lnTo>
                  <a:pt x="564" y="484"/>
                </a:lnTo>
                <a:lnTo>
                  <a:pt x="516" y="511"/>
                </a:lnTo>
                <a:lnTo>
                  <a:pt x="472" y="543"/>
                </a:lnTo>
                <a:lnTo>
                  <a:pt x="430" y="579"/>
                </a:lnTo>
                <a:lnTo>
                  <a:pt x="392" y="620"/>
                </a:lnTo>
                <a:lnTo>
                  <a:pt x="357" y="664"/>
                </a:lnTo>
                <a:lnTo>
                  <a:pt x="327" y="714"/>
                </a:lnTo>
                <a:lnTo>
                  <a:pt x="304" y="764"/>
                </a:lnTo>
                <a:lnTo>
                  <a:pt x="284" y="815"/>
                </a:lnTo>
                <a:lnTo>
                  <a:pt x="271" y="868"/>
                </a:lnTo>
                <a:lnTo>
                  <a:pt x="263" y="922"/>
                </a:lnTo>
                <a:lnTo>
                  <a:pt x="260" y="975"/>
                </a:lnTo>
                <a:lnTo>
                  <a:pt x="261" y="1029"/>
                </a:lnTo>
                <a:lnTo>
                  <a:pt x="268" y="1083"/>
                </a:lnTo>
                <a:lnTo>
                  <a:pt x="280" y="1135"/>
                </a:lnTo>
                <a:lnTo>
                  <a:pt x="296" y="1186"/>
                </a:lnTo>
                <a:lnTo>
                  <a:pt x="318" y="1235"/>
                </a:lnTo>
                <a:lnTo>
                  <a:pt x="343" y="1282"/>
                </a:lnTo>
                <a:lnTo>
                  <a:pt x="374" y="1327"/>
                </a:lnTo>
                <a:lnTo>
                  <a:pt x="410" y="1368"/>
                </a:lnTo>
                <a:lnTo>
                  <a:pt x="449" y="1408"/>
                </a:lnTo>
                <a:lnTo>
                  <a:pt x="493" y="1443"/>
                </a:lnTo>
                <a:lnTo>
                  <a:pt x="542" y="1472"/>
                </a:lnTo>
                <a:lnTo>
                  <a:pt x="590" y="1498"/>
                </a:lnTo>
                <a:lnTo>
                  <a:pt x="641" y="1516"/>
                </a:lnTo>
                <a:lnTo>
                  <a:pt x="693" y="1530"/>
                </a:lnTo>
                <a:lnTo>
                  <a:pt x="746" y="1539"/>
                </a:lnTo>
                <a:lnTo>
                  <a:pt x="798" y="1542"/>
                </a:lnTo>
                <a:lnTo>
                  <a:pt x="851" y="1540"/>
                </a:lnTo>
                <a:lnTo>
                  <a:pt x="903" y="1533"/>
                </a:lnTo>
                <a:lnTo>
                  <a:pt x="954" y="1521"/>
                </a:lnTo>
                <a:lnTo>
                  <a:pt x="1004" y="1504"/>
                </a:lnTo>
                <a:lnTo>
                  <a:pt x="1052" y="1482"/>
                </a:lnTo>
                <a:lnTo>
                  <a:pt x="1098" y="1456"/>
                </a:lnTo>
                <a:lnTo>
                  <a:pt x="1142" y="1424"/>
                </a:lnTo>
                <a:lnTo>
                  <a:pt x="1183" y="1388"/>
                </a:lnTo>
                <a:lnTo>
                  <a:pt x="1221" y="1348"/>
                </a:lnTo>
                <a:lnTo>
                  <a:pt x="1255" y="1303"/>
                </a:lnTo>
                <a:lnTo>
                  <a:pt x="1266" y="1292"/>
                </a:lnTo>
                <a:lnTo>
                  <a:pt x="1278" y="1285"/>
                </a:lnTo>
                <a:lnTo>
                  <a:pt x="1292" y="1283"/>
                </a:lnTo>
                <a:lnTo>
                  <a:pt x="1306" y="1285"/>
                </a:lnTo>
                <a:lnTo>
                  <a:pt x="1319" y="1292"/>
                </a:lnTo>
                <a:lnTo>
                  <a:pt x="1329" y="1302"/>
                </a:lnTo>
                <a:lnTo>
                  <a:pt x="1336" y="1315"/>
                </a:lnTo>
                <a:lnTo>
                  <a:pt x="1339" y="1328"/>
                </a:lnTo>
                <a:lnTo>
                  <a:pt x="1337" y="1342"/>
                </a:lnTo>
                <a:lnTo>
                  <a:pt x="1330" y="1356"/>
                </a:lnTo>
                <a:lnTo>
                  <a:pt x="1295" y="1403"/>
                </a:lnTo>
                <a:lnTo>
                  <a:pt x="1256" y="1447"/>
                </a:lnTo>
                <a:lnTo>
                  <a:pt x="1213" y="1485"/>
                </a:lnTo>
                <a:lnTo>
                  <a:pt x="1169" y="1521"/>
                </a:lnTo>
                <a:lnTo>
                  <a:pt x="1121" y="1550"/>
                </a:lnTo>
                <a:lnTo>
                  <a:pt x="1072" y="1576"/>
                </a:lnTo>
                <a:lnTo>
                  <a:pt x="1021" y="1597"/>
                </a:lnTo>
                <a:lnTo>
                  <a:pt x="969" y="1614"/>
                </a:lnTo>
                <a:lnTo>
                  <a:pt x="915" y="1626"/>
                </a:lnTo>
                <a:lnTo>
                  <a:pt x="860" y="1633"/>
                </a:lnTo>
                <a:lnTo>
                  <a:pt x="806" y="1635"/>
                </a:lnTo>
                <a:lnTo>
                  <a:pt x="751" y="1633"/>
                </a:lnTo>
                <a:lnTo>
                  <a:pt x="697" y="1626"/>
                </a:lnTo>
                <a:lnTo>
                  <a:pt x="644" y="1615"/>
                </a:lnTo>
                <a:lnTo>
                  <a:pt x="591" y="1598"/>
                </a:lnTo>
                <a:lnTo>
                  <a:pt x="540" y="1576"/>
                </a:lnTo>
                <a:lnTo>
                  <a:pt x="490" y="1550"/>
                </a:lnTo>
                <a:lnTo>
                  <a:pt x="442" y="1518"/>
                </a:lnTo>
                <a:lnTo>
                  <a:pt x="396" y="1483"/>
                </a:lnTo>
                <a:lnTo>
                  <a:pt x="353" y="1443"/>
                </a:lnTo>
                <a:lnTo>
                  <a:pt x="315" y="1401"/>
                </a:lnTo>
                <a:lnTo>
                  <a:pt x="282" y="1355"/>
                </a:lnTo>
                <a:lnTo>
                  <a:pt x="252" y="1308"/>
                </a:lnTo>
                <a:lnTo>
                  <a:pt x="227" y="1258"/>
                </a:lnTo>
                <a:lnTo>
                  <a:pt x="206" y="1206"/>
                </a:lnTo>
                <a:lnTo>
                  <a:pt x="190" y="1153"/>
                </a:lnTo>
                <a:lnTo>
                  <a:pt x="178" y="1099"/>
                </a:lnTo>
                <a:lnTo>
                  <a:pt x="171" y="1043"/>
                </a:lnTo>
                <a:lnTo>
                  <a:pt x="168" y="988"/>
                </a:lnTo>
                <a:lnTo>
                  <a:pt x="169" y="933"/>
                </a:lnTo>
                <a:lnTo>
                  <a:pt x="177" y="877"/>
                </a:lnTo>
                <a:lnTo>
                  <a:pt x="188" y="821"/>
                </a:lnTo>
                <a:lnTo>
                  <a:pt x="204" y="767"/>
                </a:lnTo>
                <a:lnTo>
                  <a:pt x="225" y="714"/>
                </a:lnTo>
                <a:lnTo>
                  <a:pt x="251" y="662"/>
                </a:lnTo>
                <a:lnTo>
                  <a:pt x="282" y="612"/>
                </a:lnTo>
                <a:lnTo>
                  <a:pt x="319" y="563"/>
                </a:lnTo>
                <a:lnTo>
                  <a:pt x="359" y="518"/>
                </a:lnTo>
                <a:lnTo>
                  <a:pt x="403" y="478"/>
                </a:lnTo>
                <a:lnTo>
                  <a:pt x="452" y="442"/>
                </a:lnTo>
                <a:lnTo>
                  <a:pt x="502" y="412"/>
                </a:lnTo>
                <a:lnTo>
                  <a:pt x="555" y="385"/>
                </a:lnTo>
                <a:lnTo>
                  <a:pt x="609" y="364"/>
                </a:lnTo>
                <a:lnTo>
                  <a:pt x="666" y="349"/>
                </a:lnTo>
                <a:lnTo>
                  <a:pt x="723" y="338"/>
                </a:lnTo>
                <a:lnTo>
                  <a:pt x="782" y="333"/>
                </a:lnTo>
                <a:close/>
                <a:moveTo>
                  <a:pt x="795" y="258"/>
                </a:moveTo>
                <a:lnTo>
                  <a:pt x="733" y="260"/>
                </a:lnTo>
                <a:lnTo>
                  <a:pt x="670" y="269"/>
                </a:lnTo>
                <a:lnTo>
                  <a:pt x="610" y="282"/>
                </a:lnTo>
                <a:lnTo>
                  <a:pt x="552" y="302"/>
                </a:lnTo>
                <a:lnTo>
                  <a:pt x="496" y="325"/>
                </a:lnTo>
                <a:lnTo>
                  <a:pt x="442" y="355"/>
                </a:lnTo>
                <a:lnTo>
                  <a:pt x="390" y="387"/>
                </a:lnTo>
                <a:lnTo>
                  <a:pt x="342" y="426"/>
                </a:lnTo>
                <a:lnTo>
                  <a:pt x="296" y="468"/>
                </a:lnTo>
                <a:lnTo>
                  <a:pt x="254" y="514"/>
                </a:lnTo>
                <a:lnTo>
                  <a:pt x="217" y="566"/>
                </a:lnTo>
                <a:lnTo>
                  <a:pt x="182" y="621"/>
                </a:lnTo>
                <a:lnTo>
                  <a:pt x="154" y="678"/>
                </a:lnTo>
                <a:lnTo>
                  <a:pt x="131" y="737"/>
                </a:lnTo>
                <a:lnTo>
                  <a:pt x="113" y="797"/>
                </a:lnTo>
                <a:lnTo>
                  <a:pt x="101" y="857"/>
                </a:lnTo>
                <a:lnTo>
                  <a:pt x="93" y="918"/>
                </a:lnTo>
                <a:lnTo>
                  <a:pt x="91" y="980"/>
                </a:lnTo>
                <a:lnTo>
                  <a:pt x="94" y="1041"/>
                </a:lnTo>
                <a:lnTo>
                  <a:pt x="102" y="1102"/>
                </a:lnTo>
                <a:lnTo>
                  <a:pt x="116" y="1161"/>
                </a:lnTo>
                <a:lnTo>
                  <a:pt x="133" y="1221"/>
                </a:lnTo>
                <a:lnTo>
                  <a:pt x="157" y="1277"/>
                </a:lnTo>
                <a:lnTo>
                  <a:pt x="185" y="1332"/>
                </a:lnTo>
                <a:lnTo>
                  <a:pt x="217" y="1385"/>
                </a:lnTo>
                <a:lnTo>
                  <a:pt x="254" y="1434"/>
                </a:lnTo>
                <a:lnTo>
                  <a:pt x="295" y="1481"/>
                </a:lnTo>
                <a:lnTo>
                  <a:pt x="342" y="1525"/>
                </a:lnTo>
                <a:lnTo>
                  <a:pt x="393" y="1564"/>
                </a:lnTo>
                <a:lnTo>
                  <a:pt x="444" y="1598"/>
                </a:lnTo>
                <a:lnTo>
                  <a:pt x="499" y="1627"/>
                </a:lnTo>
                <a:lnTo>
                  <a:pt x="555" y="1651"/>
                </a:lnTo>
                <a:lnTo>
                  <a:pt x="613" y="1669"/>
                </a:lnTo>
                <a:lnTo>
                  <a:pt x="672" y="1683"/>
                </a:lnTo>
                <a:lnTo>
                  <a:pt x="733" y="1690"/>
                </a:lnTo>
                <a:lnTo>
                  <a:pt x="794" y="1693"/>
                </a:lnTo>
                <a:lnTo>
                  <a:pt x="856" y="1690"/>
                </a:lnTo>
                <a:lnTo>
                  <a:pt x="917" y="1681"/>
                </a:lnTo>
                <a:lnTo>
                  <a:pt x="977" y="1668"/>
                </a:lnTo>
                <a:lnTo>
                  <a:pt x="1036" y="1650"/>
                </a:lnTo>
                <a:lnTo>
                  <a:pt x="1092" y="1626"/>
                </a:lnTo>
                <a:lnTo>
                  <a:pt x="1147" y="1596"/>
                </a:lnTo>
                <a:lnTo>
                  <a:pt x="1198" y="1563"/>
                </a:lnTo>
                <a:lnTo>
                  <a:pt x="1247" y="1525"/>
                </a:lnTo>
                <a:lnTo>
                  <a:pt x="1292" y="1482"/>
                </a:lnTo>
                <a:lnTo>
                  <a:pt x="1333" y="1436"/>
                </a:lnTo>
                <a:lnTo>
                  <a:pt x="1371" y="1386"/>
                </a:lnTo>
                <a:lnTo>
                  <a:pt x="1404" y="1332"/>
                </a:lnTo>
                <a:lnTo>
                  <a:pt x="1433" y="1276"/>
                </a:lnTo>
                <a:lnTo>
                  <a:pt x="1456" y="1218"/>
                </a:lnTo>
                <a:lnTo>
                  <a:pt x="1474" y="1159"/>
                </a:lnTo>
                <a:lnTo>
                  <a:pt x="1487" y="1098"/>
                </a:lnTo>
                <a:lnTo>
                  <a:pt x="1495" y="1037"/>
                </a:lnTo>
                <a:lnTo>
                  <a:pt x="1498" y="974"/>
                </a:lnTo>
                <a:lnTo>
                  <a:pt x="1494" y="912"/>
                </a:lnTo>
                <a:lnTo>
                  <a:pt x="1487" y="848"/>
                </a:lnTo>
                <a:lnTo>
                  <a:pt x="1473" y="787"/>
                </a:lnTo>
                <a:lnTo>
                  <a:pt x="1455" y="727"/>
                </a:lnTo>
                <a:lnTo>
                  <a:pt x="1431" y="669"/>
                </a:lnTo>
                <a:lnTo>
                  <a:pt x="1402" y="614"/>
                </a:lnTo>
                <a:lnTo>
                  <a:pt x="1370" y="561"/>
                </a:lnTo>
                <a:lnTo>
                  <a:pt x="1332" y="513"/>
                </a:lnTo>
                <a:lnTo>
                  <a:pt x="1290" y="467"/>
                </a:lnTo>
                <a:lnTo>
                  <a:pt x="1245" y="425"/>
                </a:lnTo>
                <a:lnTo>
                  <a:pt x="1196" y="386"/>
                </a:lnTo>
                <a:lnTo>
                  <a:pt x="1144" y="352"/>
                </a:lnTo>
                <a:lnTo>
                  <a:pt x="1090" y="324"/>
                </a:lnTo>
                <a:lnTo>
                  <a:pt x="1033" y="300"/>
                </a:lnTo>
                <a:lnTo>
                  <a:pt x="976" y="282"/>
                </a:lnTo>
                <a:lnTo>
                  <a:pt x="916" y="268"/>
                </a:lnTo>
                <a:lnTo>
                  <a:pt x="856" y="260"/>
                </a:lnTo>
                <a:lnTo>
                  <a:pt x="795" y="258"/>
                </a:lnTo>
                <a:close/>
                <a:moveTo>
                  <a:pt x="1314" y="93"/>
                </a:moveTo>
                <a:lnTo>
                  <a:pt x="1299" y="93"/>
                </a:lnTo>
                <a:lnTo>
                  <a:pt x="1288" y="96"/>
                </a:lnTo>
                <a:lnTo>
                  <a:pt x="1281" y="102"/>
                </a:lnTo>
                <a:lnTo>
                  <a:pt x="1279" y="110"/>
                </a:lnTo>
                <a:lnTo>
                  <a:pt x="1280" y="124"/>
                </a:lnTo>
                <a:lnTo>
                  <a:pt x="1285" y="139"/>
                </a:lnTo>
                <a:lnTo>
                  <a:pt x="1295" y="158"/>
                </a:lnTo>
                <a:lnTo>
                  <a:pt x="1301" y="170"/>
                </a:lnTo>
                <a:lnTo>
                  <a:pt x="1303" y="184"/>
                </a:lnTo>
                <a:lnTo>
                  <a:pt x="1301" y="198"/>
                </a:lnTo>
                <a:lnTo>
                  <a:pt x="1295" y="210"/>
                </a:lnTo>
                <a:lnTo>
                  <a:pt x="1234" y="301"/>
                </a:lnTo>
                <a:lnTo>
                  <a:pt x="1241" y="305"/>
                </a:lnTo>
                <a:lnTo>
                  <a:pt x="1249" y="310"/>
                </a:lnTo>
                <a:lnTo>
                  <a:pt x="1266" y="324"/>
                </a:lnTo>
                <a:lnTo>
                  <a:pt x="1283" y="337"/>
                </a:lnTo>
                <a:lnTo>
                  <a:pt x="1346" y="246"/>
                </a:lnTo>
                <a:lnTo>
                  <a:pt x="1355" y="236"/>
                </a:lnTo>
                <a:lnTo>
                  <a:pt x="1367" y="230"/>
                </a:lnTo>
                <a:lnTo>
                  <a:pt x="1381" y="226"/>
                </a:lnTo>
                <a:lnTo>
                  <a:pt x="1395" y="228"/>
                </a:lnTo>
                <a:lnTo>
                  <a:pt x="1415" y="231"/>
                </a:lnTo>
                <a:lnTo>
                  <a:pt x="1431" y="231"/>
                </a:lnTo>
                <a:lnTo>
                  <a:pt x="1443" y="228"/>
                </a:lnTo>
                <a:lnTo>
                  <a:pt x="1450" y="222"/>
                </a:lnTo>
                <a:lnTo>
                  <a:pt x="1452" y="214"/>
                </a:lnTo>
                <a:lnTo>
                  <a:pt x="1452" y="203"/>
                </a:lnTo>
                <a:lnTo>
                  <a:pt x="1448" y="189"/>
                </a:lnTo>
                <a:lnTo>
                  <a:pt x="1440" y="174"/>
                </a:lnTo>
                <a:lnTo>
                  <a:pt x="1428" y="156"/>
                </a:lnTo>
                <a:lnTo>
                  <a:pt x="1413" y="140"/>
                </a:lnTo>
                <a:lnTo>
                  <a:pt x="1392" y="122"/>
                </a:lnTo>
                <a:lnTo>
                  <a:pt x="1373" y="110"/>
                </a:lnTo>
                <a:lnTo>
                  <a:pt x="1353" y="102"/>
                </a:lnTo>
                <a:lnTo>
                  <a:pt x="1333" y="95"/>
                </a:lnTo>
                <a:lnTo>
                  <a:pt x="1314" y="93"/>
                </a:lnTo>
                <a:close/>
                <a:moveTo>
                  <a:pt x="1319" y="0"/>
                </a:moveTo>
                <a:lnTo>
                  <a:pt x="1351" y="4"/>
                </a:lnTo>
                <a:lnTo>
                  <a:pt x="1383" y="13"/>
                </a:lnTo>
                <a:lnTo>
                  <a:pt x="1414" y="27"/>
                </a:lnTo>
                <a:lnTo>
                  <a:pt x="1444" y="47"/>
                </a:lnTo>
                <a:lnTo>
                  <a:pt x="1472" y="69"/>
                </a:lnTo>
                <a:lnTo>
                  <a:pt x="1495" y="93"/>
                </a:lnTo>
                <a:lnTo>
                  <a:pt x="1515" y="119"/>
                </a:lnTo>
                <a:lnTo>
                  <a:pt x="1530" y="147"/>
                </a:lnTo>
                <a:lnTo>
                  <a:pt x="1539" y="174"/>
                </a:lnTo>
                <a:lnTo>
                  <a:pt x="1544" y="201"/>
                </a:lnTo>
                <a:lnTo>
                  <a:pt x="1543" y="228"/>
                </a:lnTo>
                <a:lnTo>
                  <a:pt x="1537" y="253"/>
                </a:lnTo>
                <a:lnTo>
                  <a:pt x="1525" y="276"/>
                </a:lnTo>
                <a:lnTo>
                  <a:pt x="1511" y="292"/>
                </a:lnTo>
                <a:lnTo>
                  <a:pt x="1494" y="305"/>
                </a:lnTo>
                <a:lnTo>
                  <a:pt x="1475" y="315"/>
                </a:lnTo>
                <a:lnTo>
                  <a:pt x="1454" y="322"/>
                </a:lnTo>
                <a:lnTo>
                  <a:pt x="1430" y="325"/>
                </a:lnTo>
                <a:lnTo>
                  <a:pt x="1404" y="324"/>
                </a:lnTo>
                <a:lnTo>
                  <a:pt x="1353" y="399"/>
                </a:lnTo>
                <a:lnTo>
                  <a:pt x="1393" y="443"/>
                </a:lnTo>
                <a:lnTo>
                  <a:pt x="1431" y="490"/>
                </a:lnTo>
                <a:lnTo>
                  <a:pt x="1464" y="541"/>
                </a:lnTo>
                <a:lnTo>
                  <a:pt x="1494" y="592"/>
                </a:lnTo>
                <a:lnTo>
                  <a:pt x="1520" y="647"/>
                </a:lnTo>
                <a:lnTo>
                  <a:pt x="1574" y="632"/>
                </a:lnTo>
                <a:lnTo>
                  <a:pt x="1583" y="609"/>
                </a:lnTo>
                <a:lnTo>
                  <a:pt x="1597" y="590"/>
                </a:lnTo>
                <a:lnTo>
                  <a:pt x="1614" y="576"/>
                </a:lnTo>
                <a:lnTo>
                  <a:pt x="1634" y="567"/>
                </a:lnTo>
                <a:lnTo>
                  <a:pt x="1656" y="564"/>
                </a:lnTo>
                <a:lnTo>
                  <a:pt x="1680" y="567"/>
                </a:lnTo>
                <a:lnTo>
                  <a:pt x="1701" y="576"/>
                </a:lnTo>
                <a:lnTo>
                  <a:pt x="1723" y="591"/>
                </a:lnTo>
                <a:lnTo>
                  <a:pt x="1742" y="614"/>
                </a:lnTo>
                <a:lnTo>
                  <a:pt x="1758" y="640"/>
                </a:lnTo>
                <a:lnTo>
                  <a:pt x="1769" y="671"/>
                </a:lnTo>
                <a:lnTo>
                  <a:pt x="1774" y="695"/>
                </a:lnTo>
                <a:lnTo>
                  <a:pt x="1776" y="719"/>
                </a:lnTo>
                <a:lnTo>
                  <a:pt x="1775" y="742"/>
                </a:lnTo>
                <a:lnTo>
                  <a:pt x="1771" y="764"/>
                </a:lnTo>
                <a:lnTo>
                  <a:pt x="1765" y="784"/>
                </a:lnTo>
                <a:lnTo>
                  <a:pt x="1754" y="801"/>
                </a:lnTo>
                <a:lnTo>
                  <a:pt x="1741" y="815"/>
                </a:lnTo>
                <a:lnTo>
                  <a:pt x="1726" y="826"/>
                </a:lnTo>
                <a:lnTo>
                  <a:pt x="1709" y="833"/>
                </a:lnTo>
                <a:lnTo>
                  <a:pt x="1698" y="835"/>
                </a:lnTo>
                <a:lnTo>
                  <a:pt x="1687" y="836"/>
                </a:lnTo>
                <a:lnTo>
                  <a:pt x="1666" y="833"/>
                </a:lnTo>
                <a:lnTo>
                  <a:pt x="1644" y="825"/>
                </a:lnTo>
                <a:lnTo>
                  <a:pt x="1624" y="811"/>
                </a:lnTo>
                <a:lnTo>
                  <a:pt x="1575" y="826"/>
                </a:lnTo>
                <a:lnTo>
                  <a:pt x="1576" y="830"/>
                </a:lnTo>
                <a:lnTo>
                  <a:pt x="1577" y="832"/>
                </a:lnTo>
                <a:lnTo>
                  <a:pt x="1585" y="903"/>
                </a:lnTo>
                <a:lnTo>
                  <a:pt x="1589" y="974"/>
                </a:lnTo>
                <a:lnTo>
                  <a:pt x="1587" y="1044"/>
                </a:lnTo>
                <a:lnTo>
                  <a:pt x="1578" y="1114"/>
                </a:lnTo>
                <a:lnTo>
                  <a:pt x="1563" y="1182"/>
                </a:lnTo>
                <a:lnTo>
                  <a:pt x="1543" y="1250"/>
                </a:lnTo>
                <a:lnTo>
                  <a:pt x="1516" y="1315"/>
                </a:lnTo>
                <a:lnTo>
                  <a:pt x="1484" y="1378"/>
                </a:lnTo>
                <a:lnTo>
                  <a:pt x="1446" y="1438"/>
                </a:lnTo>
                <a:lnTo>
                  <a:pt x="1431" y="1458"/>
                </a:lnTo>
                <a:lnTo>
                  <a:pt x="1487" y="1424"/>
                </a:lnTo>
                <a:lnTo>
                  <a:pt x="1543" y="1389"/>
                </a:lnTo>
                <a:lnTo>
                  <a:pt x="1598" y="1354"/>
                </a:lnTo>
                <a:lnTo>
                  <a:pt x="1653" y="1318"/>
                </a:lnTo>
                <a:lnTo>
                  <a:pt x="1706" y="1283"/>
                </a:lnTo>
                <a:lnTo>
                  <a:pt x="1758" y="1248"/>
                </a:lnTo>
                <a:lnTo>
                  <a:pt x="1809" y="1213"/>
                </a:lnTo>
                <a:lnTo>
                  <a:pt x="1857" y="1179"/>
                </a:lnTo>
                <a:lnTo>
                  <a:pt x="1903" y="1146"/>
                </a:lnTo>
                <a:lnTo>
                  <a:pt x="1947" y="1114"/>
                </a:lnTo>
                <a:lnTo>
                  <a:pt x="1988" y="1084"/>
                </a:lnTo>
                <a:lnTo>
                  <a:pt x="2025" y="1055"/>
                </a:lnTo>
                <a:lnTo>
                  <a:pt x="2060" y="1028"/>
                </a:lnTo>
                <a:lnTo>
                  <a:pt x="2090" y="1004"/>
                </a:lnTo>
                <a:lnTo>
                  <a:pt x="2116" y="982"/>
                </a:lnTo>
                <a:lnTo>
                  <a:pt x="2139" y="962"/>
                </a:lnTo>
                <a:lnTo>
                  <a:pt x="2157" y="946"/>
                </a:lnTo>
                <a:lnTo>
                  <a:pt x="2170" y="933"/>
                </a:lnTo>
                <a:lnTo>
                  <a:pt x="2181" y="924"/>
                </a:lnTo>
                <a:lnTo>
                  <a:pt x="2195" y="918"/>
                </a:lnTo>
                <a:lnTo>
                  <a:pt x="2209" y="918"/>
                </a:lnTo>
                <a:lnTo>
                  <a:pt x="2223" y="922"/>
                </a:lnTo>
                <a:lnTo>
                  <a:pt x="2234" y="930"/>
                </a:lnTo>
                <a:lnTo>
                  <a:pt x="2243" y="941"/>
                </a:lnTo>
                <a:lnTo>
                  <a:pt x="2245" y="945"/>
                </a:lnTo>
                <a:lnTo>
                  <a:pt x="2250" y="953"/>
                </a:lnTo>
                <a:lnTo>
                  <a:pt x="2257" y="965"/>
                </a:lnTo>
                <a:lnTo>
                  <a:pt x="2268" y="982"/>
                </a:lnTo>
                <a:lnTo>
                  <a:pt x="2281" y="1002"/>
                </a:lnTo>
                <a:lnTo>
                  <a:pt x="2296" y="1025"/>
                </a:lnTo>
                <a:lnTo>
                  <a:pt x="2313" y="1051"/>
                </a:lnTo>
                <a:lnTo>
                  <a:pt x="2332" y="1077"/>
                </a:lnTo>
                <a:lnTo>
                  <a:pt x="2354" y="1107"/>
                </a:lnTo>
                <a:lnTo>
                  <a:pt x="2376" y="1136"/>
                </a:lnTo>
                <a:lnTo>
                  <a:pt x="2401" y="1166"/>
                </a:lnTo>
                <a:lnTo>
                  <a:pt x="2428" y="1196"/>
                </a:lnTo>
                <a:lnTo>
                  <a:pt x="2455" y="1226"/>
                </a:lnTo>
                <a:lnTo>
                  <a:pt x="2484" y="1254"/>
                </a:lnTo>
                <a:lnTo>
                  <a:pt x="2514" y="1282"/>
                </a:lnTo>
                <a:lnTo>
                  <a:pt x="2547" y="1307"/>
                </a:lnTo>
                <a:lnTo>
                  <a:pt x="2579" y="1330"/>
                </a:lnTo>
                <a:lnTo>
                  <a:pt x="2611" y="1349"/>
                </a:lnTo>
                <a:lnTo>
                  <a:pt x="2645" y="1365"/>
                </a:lnTo>
                <a:lnTo>
                  <a:pt x="2679" y="1377"/>
                </a:lnTo>
                <a:lnTo>
                  <a:pt x="2713" y="1385"/>
                </a:lnTo>
                <a:lnTo>
                  <a:pt x="2747" y="1388"/>
                </a:lnTo>
                <a:lnTo>
                  <a:pt x="2781" y="1385"/>
                </a:lnTo>
                <a:lnTo>
                  <a:pt x="2813" y="1377"/>
                </a:lnTo>
                <a:lnTo>
                  <a:pt x="2844" y="1364"/>
                </a:lnTo>
                <a:lnTo>
                  <a:pt x="2847" y="1362"/>
                </a:lnTo>
                <a:lnTo>
                  <a:pt x="2853" y="1358"/>
                </a:lnTo>
                <a:lnTo>
                  <a:pt x="2864" y="1351"/>
                </a:lnTo>
                <a:lnTo>
                  <a:pt x="2878" y="1342"/>
                </a:lnTo>
                <a:lnTo>
                  <a:pt x="2895" y="1330"/>
                </a:lnTo>
                <a:lnTo>
                  <a:pt x="2914" y="1316"/>
                </a:lnTo>
                <a:lnTo>
                  <a:pt x="2933" y="1298"/>
                </a:lnTo>
                <a:lnTo>
                  <a:pt x="2954" y="1279"/>
                </a:lnTo>
                <a:lnTo>
                  <a:pt x="2975" y="1256"/>
                </a:lnTo>
                <a:lnTo>
                  <a:pt x="2995" y="1231"/>
                </a:lnTo>
                <a:lnTo>
                  <a:pt x="3014" y="1204"/>
                </a:lnTo>
                <a:lnTo>
                  <a:pt x="3033" y="1173"/>
                </a:lnTo>
                <a:lnTo>
                  <a:pt x="3049" y="1142"/>
                </a:lnTo>
                <a:lnTo>
                  <a:pt x="3062" y="1107"/>
                </a:lnTo>
                <a:lnTo>
                  <a:pt x="3071" y="1069"/>
                </a:lnTo>
                <a:lnTo>
                  <a:pt x="3077" y="1029"/>
                </a:lnTo>
                <a:lnTo>
                  <a:pt x="3081" y="1015"/>
                </a:lnTo>
                <a:lnTo>
                  <a:pt x="3087" y="1003"/>
                </a:lnTo>
                <a:lnTo>
                  <a:pt x="3098" y="994"/>
                </a:lnTo>
                <a:lnTo>
                  <a:pt x="3111" y="988"/>
                </a:lnTo>
                <a:lnTo>
                  <a:pt x="3126" y="987"/>
                </a:lnTo>
                <a:lnTo>
                  <a:pt x="3139" y="991"/>
                </a:lnTo>
                <a:lnTo>
                  <a:pt x="3151" y="997"/>
                </a:lnTo>
                <a:lnTo>
                  <a:pt x="3160" y="1008"/>
                </a:lnTo>
                <a:lnTo>
                  <a:pt x="3165" y="1014"/>
                </a:lnTo>
                <a:lnTo>
                  <a:pt x="3171" y="1025"/>
                </a:lnTo>
                <a:lnTo>
                  <a:pt x="3181" y="1040"/>
                </a:lnTo>
                <a:lnTo>
                  <a:pt x="3192" y="1060"/>
                </a:lnTo>
                <a:lnTo>
                  <a:pt x="3206" y="1084"/>
                </a:lnTo>
                <a:lnTo>
                  <a:pt x="3221" y="1111"/>
                </a:lnTo>
                <a:lnTo>
                  <a:pt x="3239" y="1142"/>
                </a:lnTo>
                <a:lnTo>
                  <a:pt x="3257" y="1176"/>
                </a:lnTo>
                <a:lnTo>
                  <a:pt x="3275" y="1213"/>
                </a:lnTo>
                <a:lnTo>
                  <a:pt x="3295" y="1252"/>
                </a:lnTo>
                <a:lnTo>
                  <a:pt x="3315" y="1294"/>
                </a:lnTo>
                <a:lnTo>
                  <a:pt x="3334" y="1338"/>
                </a:lnTo>
                <a:lnTo>
                  <a:pt x="3353" y="1384"/>
                </a:lnTo>
                <a:lnTo>
                  <a:pt x="3372" y="1431"/>
                </a:lnTo>
                <a:lnTo>
                  <a:pt x="3389" y="1479"/>
                </a:lnTo>
                <a:lnTo>
                  <a:pt x="3405" y="1528"/>
                </a:lnTo>
                <a:lnTo>
                  <a:pt x="3420" y="1579"/>
                </a:lnTo>
                <a:lnTo>
                  <a:pt x="3432" y="1629"/>
                </a:lnTo>
                <a:lnTo>
                  <a:pt x="3442" y="1679"/>
                </a:lnTo>
                <a:lnTo>
                  <a:pt x="3450" y="1730"/>
                </a:lnTo>
                <a:lnTo>
                  <a:pt x="3454" y="1779"/>
                </a:lnTo>
                <a:lnTo>
                  <a:pt x="3456" y="1828"/>
                </a:lnTo>
                <a:lnTo>
                  <a:pt x="3454" y="1876"/>
                </a:lnTo>
                <a:lnTo>
                  <a:pt x="3449" y="1922"/>
                </a:lnTo>
                <a:lnTo>
                  <a:pt x="3439" y="1967"/>
                </a:lnTo>
                <a:lnTo>
                  <a:pt x="3425" y="2011"/>
                </a:lnTo>
                <a:lnTo>
                  <a:pt x="3406" y="2051"/>
                </a:lnTo>
                <a:lnTo>
                  <a:pt x="3382" y="2090"/>
                </a:lnTo>
                <a:lnTo>
                  <a:pt x="3382" y="2091"/>
                </a:lnTo>
                <a:lnTo>
                  <a:pt x="3404" y="2423"/>
                </a:lnTo>
                <a:lnTo>
                  <a:pt x="3403" y="2435"/>
                </a:lnTo>
                <a:lnTo>
                  <a:pt x="3398" y="2447"/>
                </a:lnTo>
                <a:lnTo>
                  <a:pt x="3392" y="2458"/>
                </a:lnTo>
                <a:lnTo>
                  <a:pt x="3381" y="2465"/>
                </a:lnTo>
                <a:lnTo>
                  <a:pt x="3371" y="2471"/>
                </a:lnTo>
                <a:lnTo>
                  <a:pt x="3358" y="2472"/>
                </a:lnTo>
                <a:lnTo>
                  <a:pt x="611" y="2472"/>
                </a:lnTo>
                <a:lnTo>
                  <a:pt x="581" y="2473"/>
                </a:lnTo>
                <a:lnTo>
                  <a:pt x="529" y="2471"/>
                </a:lnTo>
                <a:lnTo>
                  <a:pt x="480" y="2464"/>
                </a:lnTo>
                <a:lnTo>
                  <a:pt x="433" y="2454"/>
                </a:lnTo>
                <a:lnTo>
                  <a:pt x="392" y="2440"/>
                </a:lnTo>
                <a:lnTo>
                  <a:pt x="354" y="2423"/>
                </a:lnTo>
                <a:lnTo>
                  <a:pt x="320" y="2401"/>
                </a:lnTo>
                <a:lnTo>
                  <a:pt x="289" y="2374"/>
                </a:lnTo>
                <a:lnTo>
                  <a:pt x="263" y="2346"/>
                </a:lnTo>
                <a:lnTo>
                  <a:pt x="241" y="2313"/>
                </a:lnTo>
                <a:lnTo>
                  <a:pt x="225" y="2277"/>
                </a:lnTo>
                <a:lnTo>
                  <a:pt x="212" y="2240"/>
                </a:lnTo>
                <a:lnTo>
                  <a:pt x="205" y="2199"/>
                </a:lnTo>
                <a:lnTo>
                  <a:pt x="203" y="2157"/>
                </a:lnTo>
                <a:lnTo>
                  <a:pt x="203" y="2152"/>
                </a:lnTo>
                <a:lnTo>
                  <a:pt x="204" y="2148"/>
                </a:lnTo>
                <a:lnTo>
                  <a:pt x="200" y="2125"/>
                </a:lnTo>
                <a:lnTo>
                  <a:pt x="200" y="2100"/>
                </a:lnTo>
                <a:lnTo>
                  <a:pt x="203" y="2071"/>
                </a:lnTo>
                <a:lnTo>
                  <a:pt x="210" y="2043"/>
                </a:lnTo>
                <a:lnTo>
                  <a:pt x="226" y="2010"/>
                </a:lnTo>
                <a:lnTo>
                  <a:pt x="249" y="1978"/>
                </a:lnTo>
                <a:lnTo>
                  <a:pt x="277" y="1947"/>
                </a:lnTo>
                <a:lnTo>
                  <a:pt x="311" y="1919"/>
                </a:lnTo>
                <a:lnTo>
                  <a:pt x="352" y="1891"/>
                </a:lnTo>
                <a:lnTo>
                  <a:pt x="399" y="1864"/>
                </a:lnTo>
                <a:lnTo>
                  <a:pt x="452" y="1839"/>
                </a:lnTo>
                <a:lnTo>
                  <a:pt x="511" y="1815"/>
                </a:lnTo>
                <a:lnTo>
                  <a:pt x="576" y="1792"/>
                </a:lnTo>
                <a:lnTo>
                  <a:pt x="647" y="1771"/>
                </a:lnTo>
                <a:lnTo>
                  <a:pt x="581" y="1756"/>
                </a:lnTo>
                <a:lnTo>
                  <a:pt x="518" y="1735"/>
                </a:lnTo>
                <a:lnTo>
                  <a:pt x="457" y="1709"/>
                </a:lnTo>
                <a:lnTo>
                  <a:pt x="397" y="1678"/>
                </a:lnTo>
                <a:lnTo>
                  <a:pt x="340" y="1641"/>
                </a:lnTo>
                <a:lnTo>
                  <a:pt x="289" y="1600"/>
                </a:lnTo>
                <a:lnTo>
                  <a:pt x="240" y="1557"/>
                </a:lnTo>
                <a:lnTo>
                  <a:pt x="197" y="1511"/>
                </a:lnTo>
                <a:lnTo>
                  <a:pt x="158" y="1460"/>
                </a:lnTo>
                <a:lnTo>
                  <a:pt x="122" y="1409"/>
                </a:lnTo>
                <a:lnTo>
                  <a:pt x="91" y="1354"/>
                </a:lnTo>
                <a:lnTo>
                  <a:pt x="65" y="1297"/>
                </a:lnTo>
                <a:lnTo>
                  <a:pt x="43" y="1239"/>
                </a:lnTo>
                <a:lnTo>
                  <a:pt x="26" y="1179"/>
                </a:lnTo>
                <a:lnTo>
                  <a:pt x="13" y="1119"/>
                </a:lnTo>
                <a:lnTo>
                  <a:pt x="4" y="1056"/>
                </a:lnTo>
                <a:lnTo>
                  <a:pt x="0" y="994"/>
                </a:lnTo>
                <a:lnTo>
                  <a:pt x="1" y="932"/>
                </a:lnTo>
                <a:lnTo>
                  <a:pt x="6" y="869"/>
                </a:lnTo>
                <a:lnTo>
                  <a:pt x="17" y="808"/>
                </a:lnTo>
                <a:lnTo>
                  <a:pt x="32" y="745"/>
                </a:lnTo>
                <a:lnTo>
                  <a:pt x="53" y="685"/>
                </a:lnTo>
                <a:lnTo>
                  <a:pt x="77" y="626"/>
                </a:lnTo>
                <a:lnTo>
                  <a:pt x="107" y="568"/>
                </a:lnTo>
                <a:lnTo>
                  <a:pt x="142" y="512"/>
                </a:lnTo>
                <a:lnTo>
                  <a:pt x="181" y="460"/>
                </a:lnTo>
                <a:lnTo>
                  <a:pt x="224" y="410"/>
                </a:lnTo>
                <a:lnTo>
                  <a:pt x="270" y="366"/>
                </a:lnTo>
                <a:lnTo>
                  <a:pt x="320" y="325"/>
                </a:lnTo>
                <a:lnTo>
                  <a:pt x="371" y="289"/>
                </a:lnTo>
                <a:lnTo>
                  <a:pt x="426" y="256"/>
                </a:lnTo>
                <a:lnTo>
                  <a:pt x="484" y="229"/>
                </a:lnTo>
                <a:lnTo>
                  <a:pt x="543" y="206"/>
                </a:lnTo>
                <a:lnTo>
                  <a:pt x="604" y="188"/>
                </a:lnTo>
                <a:lnTo>
                  <a:pt x="666" y="175"/>
                </a:lnTo>
                <a:lnTo>
                  <a:pt x="731" y="167"/>
                </a:lnTo>
                <a:lnTo>
                  <a:pt x="795" y="164"/>
                </a:lnTo>
                <a:lnTo>
                  <a:pt x="857" y="167"/>
                </a:lnTo>
                <a:lnTo>
                  <a:pt x="919" y="175"/>
                </a:lnTo>
                <a:lnTo>
                  <a:pt x="980" y="187"/>
                </a:lnTo>
                <a:lnTo>
                  <a:pt x="1039" y="205"/>
                </a:lnTo>
                <a:lnTo>
                  <a:pt x="1098" y="226"/>
                </a:lnTo>
                <a:lnTo>
                  <a:pt x="1154" y="253"/>
                </a:lnTo>
                <a:lnTo>
                  <a:pt x="1204" y="182"/>
                </a:lnTo>
                <a:lnTo>
                  <a:pt x="1193" y="153"/>
                </a:lnTo>
                <a:lnTo>
                  <a:pt x="1188" y="125"/>
                </a:lnTo>
                <a:lnTo>
                  <a:pt x="1188" y="97"/>
                </a:lnTo>
                <a:lnTo>
                  <a:pt x="1194" y="72"/>
                </a:lnTo>
                <a:lnTo>
                  <a:pt x="1206" y="49"/>
                </a:lnTo>
                <a:lnTo>
                  <a:pt x="1222" y="31"/>
                </a:lnTo>
                <a:lnTo>
                  <a:pt x="1242" y="16"/>
                </a:lnTo>
                <a:lnTo>
                  <a:pt x="1265" y="6"/>
                </a:lnTo>
                <a:lnTo>
                  <a:pt x="1292" y="0"/>
                </a:lnTo>
                <a:lnTo>
                  <a:pt x="131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0" name="Freeform 126"/>
          <p:cNvSpPr>
            <a:spLocks noEditPoints="1"/>
          </p:cNvSpPr>
          <p:nvPr/>
        </p:nvSpPr>
        <p:spPr bwMode="auto">
          <a:xfrm>
            <a:off x="796138" y="4308476"/>
            <a:ext cx="300038" cy="403225"/>
          </a:xfrm>
          <a:custGeom>
            <a:avLst/>
            <a:gdLst>
              <a:gd name="T0" fmla="*/ 1126 w 2274"/>
              <a:gd name="T1" fmla="*/ 1638 h 3049"/>
              <a:gd name="T2" fmla="*/ 1073 w 2274"/>
              <a:gd name="T3" fmla="*/ 1516 h 3049"/>
              <a:gd name="T4" fmla="*/ 938 w 2274"/>
              <a:gd name="T5" fmla="*/ 1462 h 3049"/>
              <a:gd name="T6" fmla="*/ 895 w 2274"/>
              <a:gd name="T7" fmla="*/ 1472 h 3049"/>
              <a:gd name="T8" fmla="*/ 921 w 2274"/>
              <a:gd name="T9" fmla="*/ 1592 h 3049"/>
              <a:gd name="T10" fmla="*/ 1038 w 2274"/>
              <a:gd name="T11" fmla="*/ 1682 h 3049"/>
              <a:gd name="T12" fmla="*/ 1098 w 2274"/>
              <a:gd name="T13" fmla="*/ 1771 h 3049"/>
              <a:gd name="T14" fmla="*/ 788 w 2274"/>
              <a:gd name="T15" fmla="*/ 1741 h 3049"/>
              <a:gd name="T16" fmla="*/ 611 w 2274"/>
              <a:gd name="T17" fmla="*/ 1866 h 3049"/>
              <a:gd name="T18" fmla="*/ 530 w 2274"/>
              <a:gd name="T19" fmla="*/ 2084 h 3049"/>
              <a:gd name="T20" fmla="*/ 523 w 2274"/>
              <a:gd name="T21" fmla="*/ 2180 h 3049"/>
              <a:gd name="T22" fmla="*/ 578 w 2274"/>
              <a:gd name="T23" fmla="*/ 2422 h 3049"/>
              <a:gd name="T24" fmla="*/ 737 w 2274"/>
              <a:gd name="T25" fmla="*/ 2697 h 3049"/>
              <a:gd name="T26" fmla="*/ 855 w 2274"/>
              <a:gd name="T27" fmla="*/ 2792 h 3049"/>
              <a:gd name="T28" fmla="*/ 910 w 2274"/>
              <a:gd name="T29" fmla="*/ 2798 h 3049"/>
              <a:gd name="T30" fmla="*/ 1061 w 2274"/>
              <a:gd name="T31" fmla="*/ 2751 h 3049"/>
              <a:gd name="T32" fmla="*/ 1193 w 2274"/>
              <a:gd name="T33" fmla="*/ 2747 h 3049"/>
              <a:gd name="T34" fmla="*/ 1355 w 2274"/>
              <a:gd name="T35" fmla="*/ 2798 h 3049"/>
              <a:gd name="T36" fmla="*/ 1399 w 2274"/>
              <a:gd name="T37" fmla="*/ 2798 h 3049"/>
              <a:gd name="T38" fmla="*/ 1515 w 2274"/>
              <a:gd name="T39" fmla="*/ 2722 h 3049"/>
              <a:gd name="T40" fmla="*/ 1672 w 2274"/>
              <a:gd name="T41" fmla="*/ 2480 h 3049"/>
              <a:gd name="T42" fmla="*/ 1751 w 2274"/>
              <a:gd name="T43" fmla="*/ 2197 h 3049"/>
              <a:gd name="T44" fmla="*/ 1748 w 2274"/>
              <a:gd name="T45" fmla="*/ 2093 h 3049"/>
              <a:gd name="T46" fmla="*/ 1664 w 2274"/>
              <a:gd name="T47" fmla="*/ 1866 h 3049"/>
              <a:gd name="T48" fmla="*/ 1486 w 2274"/>
              <a:gd name="T49" fmla="*/ 1741 h 3049"/>
              <a:gd name="T50" fmla="*/ 1197 w 2274"/>
              <a:gd name="T51" fmla="*/ 1765 h 3049"/>
              <a:gd name="T52" fmla="*/ 1302 w 2274"/>
              <a:gd name="T53" fmla="*/ 1589 h 3049"/>
              <a:gd name="T54" fmla="*/ 1389 w 2274"/>
              <a:gd name="T55" fmla="*/ 1501 h 3049"/>
              <a:gd name="T56" fmla="*/ 837 w 2274"/>
              <a:gd name="T57" fmla="*/ 1017 h 3049"/>
              <a:gd name="T58" fmla="*/ 777 w 2274"/>
              <a:gd name="T59" fmla="*/ 1142 h 3049"/>
              <a:gd name="T60" fmla="*/ 886 w 2274"/>
              <a:gd name="T61" fmla="*/ 1226 h 3049"/>
              <a:gd name="T62" fmla="*/ 1968 w 2274"/>
              <a:gd name="T63" fmla="*/ 1165 h 3049"/>
              <a:gd name="T64" fmla="*/ 1938 w 2274"/>
              <a:gd name="T65" fmla="*/ 1030 h 3049"/>
              <a:gd name="T66" fmla="*/ 492 w 2274"/>
              <a:gd name="T67" fmla="*/ 1009 h 3049"/>
              <a:gd name="T68" fmla="*/ 407 w 2274"/>
              <a:gd name="T69" fmla="*/ 1117 h 3049"/>
              <a:gd name="T70" fmla="*/ 492 w 2274"/>
              <a:gd name="T71" fmla="*/ 1223 h 3049"/>
              <a:gd name="T72" fmla="*/ 618 w 2274"/>
              <a:gd name="T73" fmla="*/ 1165 h 3049"/>
              <a:gd name="T74" fmla="*/ 588 w 2274"/>
              <a:gd name="T75" fmla="*/ 1030 h 3049"/>
              <a:gd name="T76" fmla="*/ 1078 w 2274"/>
              <a:gd name="T77" fmla="*/ 233 h 3049"/>
              <a:gd name="T78" fmla="*/ 983 w 2274"/>
              <a:gd name="T79" fmla="*/ 374 h 3049"/>
              <a:gd name="T80" fmla="*/ 1078 w 2274"/>
              <a:gd name="T81" fmla="*/ 513 h 3049"/>
              <a:gd name="T82" fmla="*/ 1245 w 2274"/>
              <a:gd name="T83" fmla="*/ 480 h 3049"/>
              <a:gd name="T84" fmla="*/ 1279 w 2274"/>
              <a:gd name="T85" fmla="*/ 315 h 3049"/>
              <a:gd name="T86" fmla="*/ 1138 w 2274"/>
              <a:gd name="T87" fmla="*/ 221 h 3049"/>
              <a:gd name="T88" fmla="*/ 1313 w 2274"/>
              <a:gd name="T89" fmla="*/ 44 h 3049"/>
              <a:gd name="T90" fmla="*/ 1771 w 2274"/>
              <a:gd name="T91" fmla="*/ 196 h 3049"/>
              <a:gd name="T92" fmla="*/ 1943 w 2274"/>
              <a:gd name="T93" fmla="*/ 276 h 3049"/>
              <a:gd name="T94" fmla="*/ 2121 w 2274"/>
              <a:gd name="T95" fmla="*/ 373 h 3049"/>
              <a:gd name="T96" fmla="*/ 2263 w 2274"/>
              <a:gd name="T97" fmla="*/ 513 h 3049"/>
              <a:gd name="T98" fmla="*/ 2249 w 2274"/>
              <a:gd name="T99" fmla="*/ 2929 h 3049"/>
              <a:gd name="T100" fmla="*/ 2086 w 2274"/>
              <a:gd name="T101" fmla="*/ 3045 h 3049"/>
              <a:gd name="T102" fmla="*/ 93 w 2274"/>
              <a:gd name="T103" fmla="*/ 3005 h 3049"/>
              <a:gd name="T104" fmla="*/ 0 w 2274"/>
              <a:gd name="T105" fmla="*/ 2828 h 3049"/>
              <a:gd name="T106" fmla="*/ 66 w 2274"/>
              <a:gd name="T107" fmla="*/ 426 h 3049"/>
              <a:gd name="T108" fmla="*/ 288 w 2274"/>
              <a:gd name="T109" fmla="*/ 362 h 3049"/>
              <a:gd name="T110" fmla="*/ 407 w 2274"/>
              <a:gd name="T111" fmla="*/ 218 h 3049"/>
              <a:gd name="T112" fmla="*/ 858 w 2274"/>
              <a:gd name="T113" fmla="*/ 125 h 3049"/>
              <a:gd name="T114" fmla="*/ 1090 w 2274"/>
              <a:gd name="T115" fmla="*/ 3 h 30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274" h="3049">
                <a:moveTo>
                  <a:pt x="1257" y="1395"/>
                </a:moveTo>
                <a:lnTo>
                  <a:pt x="1220" y="1446"/>
                </a:lnTo>
                <a:lnTo>
                  <a:pt x="1190" y="1496"/>
                </a:lnTo>
                <a:lnTo>
                  <a:pt x="1164" y="1545"/>
                </a:lnTo>
                <a:lnTo>
                  <a:pt x="1143" y="1592"/>
                </a:lnTo>
                <a:lnTo>
                  <a:pt x="1126" y="1638"/>
                </a:lnTo>
                <a:lnTo>
                  <a:pt x="1123" y="1619"/>
                </a:lnTo>
                <a:lnTo>
                  <a:pt x="1118" y="1598"/>
                </a:lnTo>
                <a:lnTo>
                  <a:pt x="1111" y="1577"/>
                </a:lnTo>
                <a:lnTo>
                  <a:pt x="1101" y="1555"/>
                </a:lnTo>
                <a:lnTo>
                  <a:pt x="1088" y="1535"/>
                </a:lnTo>
                <a:lnTo>
                  <a:pt x="1073" y="1516"/>
                </a:lnTo>
                <a:lnTo>
                  <a:pt x="1051" y="1499"/>
                </a:lnTo>
                <a:lnTo>
                  <a:pt x="1029" y="1486"/>
                </a:lnTo>
                <a:lnTo>
                  <a:pt x="1005" y="1476"/>
                </a:lnTo>
                <a:lnTo>
                  <a:pt x="982" y="1469"/>
                </a:lnTo>
                <a:lnTo>
                  <a:pt x="959" y="1465"/>
                </a:lnTo>
                <a:lnTo>
                  <a:pt x="938" y="1462"/>
                </a:lnTo>
                <a:lnTo>
                  <a:pt x="921" y="1461"/>
                </a:lnTo>
                <a:lnTo>
                  <a:pt x="907" y="1460"/>
                </a:lnTo>
                <a:lnTo>
                  <a:pt x="898" y="1460"/>
                </a:lnTo>
                <a:lnTo>
                  <a:pt x="895" y="1460"/>
                </a:lnTo>
                <a:lnTo>
                  <a:pt x="895" y="1464"/>
                </a:lnTo>
                <a:lnTo>
                  <a:pt x="895" y="1472"/>
                </a:lnTo>
                <a:lnTo>
                  <a:pt x="895" y="1486"/>
                </a:lnTo>
                <a:lnTo>
                  <a:pt x="896" y="1503"/>
                </a:lnTo>
                <a:lnTo>
                  <a:pt x="899" y="1524"/>
                </a:lnTo>
                <a:lnTo>
                  <a:pt x="904" y="1546"/>
                </a:lnTo>
                <a:lnTo>
                  <a:pt x="911" y="1569"/>
                </a:lnTo>
                <a:lnTo>
                  <a:pt x="921" y="1592"/>
                </a:lnTo>
                <a:lnTo>
                  <a:pt x="934" y="1615"/>
                </a:lnTo>
                <a:lnTo>
                  <a:pt x="952" y="1635"/>
                </a:lnTo>
                <a:lnTo>
                  <a:pt x="972" y="1651"/>
                </a:lnTo>
                <a:lnTo>
                  <a:pt x="993" y="1664"/>
                </a:lnTo>
                <a:lnTo>
                  <a:pt x="1016" y="1675"/>
                </a:lnTo>
                <a:lnTo>
                  <a:pt x="1038" y="1682"/>
                </a:lnTo>
                <a:lnTo>
                  <a:pt x="1059" y="1687"/>
                </a:lnTo>
                <a:lnTo>
                  <a:pt x="1080" y="1690"/>
                </a:lnTo>
                <a:lnTo>
                  <a:pt x="1097" y="1692"/>
                </a:lnTo>
                <a:lnTo>
                  <a:pt x="1112" y="1692"/>
                </a:lnTo>
                <a:lnTo>
                  <a:pt x="1103" y="1733"/>
                </a:lnTo>
                <a:lnTo>
                  <a:pt x="1098" y="1771"/>
                </a:lnTo>
                <a:lnTo>
                  <a:pt x="1012" y="1743"/>
                </a:lnTo>
                <a:lnTo>
                  <a:pt x="966" y="1731"/>
                </a:lnTo>
                <a:lnTo>
                  <a:pt x="920" y="1725"/>
                </a:lnTo>
                <a:lnTo>
                  <a:pt x="873" y="1725"/>
                </a:lnTo>
                <a:lnTo>
                  <a:pt x="827" y="1731"/>
                </a:lnTo>
                <a:lnTo>
                  <a:pt x="788" y="1741"/>
                </a:lnTo>
                <a:lnTo>
                  <a:pt x="752" y="1754"/>
                </a:lnTo>
                <a:lnTo>
                  <a:pt x="719" y="1771"/>
                </a:lnTo>
                <a:lnTo>
                  <a:pt x="688" y="1790"/>
                </a:lnTo>
                <a:lnTo>
                  <a:pt x="661" y="1813"/>
                </a:lnTo>
                <a:lnTo>
                  <a:pt x="634" y="1838"/>
                </a:lnTo>
                <a:lnTo>
                  <a:pt x="611" y="1866"/>
                </a:lnTo>
                <a:lnTo>
                  <a:pt x="590" y="1897"/>
                </a:lnTo>
                <a:lnTo>
                  <a:pt x="571" y="1932"/>
                </a:lnTo>
                <a:lnTo>
                  <a:pt x="556" y="1969"/>
                </a:lnTo>
                <a:lnTo>
                  <a:pt x="544" y="2007"/>
                </a:lnTo>
                <a:lnTo>
                  <a:pt x="536" y="2045"/>
                </a:lnTo>
                <a:lnTo>
                  <a:pt x="530" y="2084"/>
                </a:lnTo>
                <a:lnTo>
                  <a:pt x="527" y="2095"/>
                </a:lnTo>
                <a:lnTo>
                  <a:pt x="524" y="2107"/>
                </a:lnTo>
                <a:lnTo>
                  <a:pt x="523" y="2129"/>
                </a:lnTo>
                <a:lnTo>
                  <a:pt x="523" y="2148"/>
                </a:lnTo>
                <a:lnTo>
                  <a:pt x="523" y="2164"/>
                </a:lnTo>
                <a:lnTo>
                  <a:pt x="523" y="2180"/>
                </a:lnTo>
                <a:lnTo>
                  <a:pt x="524" y="2197"/>
                </a:lnTo>
                <a:lnTo>
                  <a:pt x="529" y="2232"/>
                </a:lnTo>
                <a:lnTo>
                  <a:pt x="536" y="2266"/>
                </a:lnTo>
                <a:lnTo>
                  <a:pt x="543" y="2300"/>
                </a:lnTo>
                <a:lnTo>
                  <a:pt x="558" y="2362"/>
                </a:lnTo>
                <a:lnTo>
                  <a:pt x="578" y="2422"/>
                </a:lnTo>
                <a:lnTo>
                  <a:pt x="602" y="2480"/>
                </a:lnTo>
                <a:lnTo>
                  <a:pt x="630" y="2537"/>
                </a:lnTo>
                <a:lnTo>
                  <a:pt x="662" y="2591"/>
                </a:lnTo>
                <a:lnTo>
                  <a:pt x="696" y="2644"/>
                </a:lnTo>
                <a:lnTo>
                  <a:pt x="716" y="2671"/>
                </a:lnTo>
                <a:lnTo>
                  <a:pt x="737" y="2697"/>
                </a:lnTo>
                <a:lnTo>
                  <a:pt x="759" y="2722"/>
                </a:lnTo>
                <a:lnTo>
                  <a:pt x="784" y="2744"/>
                </a:lnTo>
                <a:lnTo>
                  <a:pt x="801" y="2758"/>
                </a:lnTo>
                <a:lnTo>
                  <a:pt x="818" y="2770"/>
                </a:lnTo>
                <a:lnTo>
                  <a:pt x="836" y="2783"/>
                </a:lnTo>
                <a:lnTo>
                  <a:pt x="855" y="2792"/>
                </a:lnTo>
                <a:lnTo>
                  <a:pt x="875" y="2798"/>
                </a:lnTo>
                <a:lnTo>
                  <a:pt x="879" y="2798"/>
                </a:lnTo>
                <a:lnTo>
                  <a:pt x="883" y="2798"/>
                </a:lnTo>
                <a:lnTo>
                  <a:pt x="889" y="2798"/>
                </a:lnTo>
                <a:lnTo>
                  <a:pt x="903" y="2798"/>
                </a:lnTo>
                <a:lnTo>
                  <a:pt x="910" y="2798"/>
                </a:lnTo>
                <a:lnTo>
                  <a:pt x="919" y="2798"/>
                </a:lnTo>
                <a:lnTo>
                  <a:pt x="948" y="2791"/>
                </a:lnTo>
                <a:lnTo>
                  <a:pt x="977" y="2782"/>
                </a:lnTo>
                <a:lnTo>
                  <a:pt x="1004" y="2770"/>
                </a:lnTo>
                <a:lnTo>
                  <a:pt x="1033" y="2760"/>
                </a:lnTo>
                <a:lnTo>
                  <a:pt x="1061" y="2751"/>
                </a:lnTo>
                <a:lnTo>
                  <a:pt x="1082" y="2747"/>
                </a:lnTo>
                <a:lnTo>
                  <a:pt x="1108" y="2743"/>
                </a:lnTo>
                <a:lnTo>
                  <a:pt x="1135" y="2741"/>
                </a:lnTo>
                <a:lnTo>
                  <a:pt x="1140" y="2741"/>
                </a:lnTo>
                <a:lnTo>
                  <a:pt x="1166" y="2743"/>
                </a:lnTo>
                <a:lnTo>
                  <a:pt x="1193" y="2747"/>
                </a:lnTo>
                <a:lnTo>
                  <a:pt x="1213" y="2751"/>
                </a:lnTo>
                <a:lnTo>
                  <a:pt x="1241" y="2760"/>
                </a:lnTo>
                <a:lnTo>
                  <a:pt x="1270" y="2770"/>
                </a:lnTo>
                <a:lnTo>
                  <a:pt x="1297" y="2782"/>
                </a:lnTo>
                <a:lnTo>
                  <a:pt x="1327" y="2791"/>
                </a:lnTo>
                <a:lnTo>
                  <a:pt x="1355" y="2798"/>
                </a:lnTo>
                <a:lnTo>
                  <a:pt x="1363" y="2798"/>
                </a:lnTo>
                <a:lnTo>
                  <a:pt x="1371" y="2798"/>
                </a:lnTo>
                <a:lnTo>
                  <a:pt x="1387" y="2798"/>
                </a:lnTo>
                <a:lnTo>
                  <a:pt x="1391" y="2798"/>
                </a:lnTo>
                <a:lnTo>
                  <a:pt x="1395" y="2798"/>
                </a:lnTo>
                <a:lnTo>
                  <a:pt x="1399" y="2798"/>
                </a:lnTo>
                <a:lnTo>
                  <a:pt x="1419" y="2792"/>
                </a:lnTo>
                <a:lnTo>
                  <a:pt x="1439" y="2783"/>
                </a:lnTo>
                <a:lnTo>
                  <a:pt x="1457" y="2770"/>
                </a:lnTo>
                <a:lnTo>
                  <a:pt x="1473" y="2758"/>
                </a:lnTo>
                <a:lnTo>
                  <a:pt x="1489" y="2744"/>
                </a:lnTo>
                <a:lnTo>
                  <a:pt x="1515" y="2722"/>
                </a:lnTo>
                <a:lnTo>
                  <a:pt x="1537" y="2697"/>
                </a:lnTo>
                <a:lnTo>
                  <a:pt x="1559" y="2671"/>
                </a:lnTo>
                <a:lnTo>
                  <a:pt x="1578" y="2644"/>
                </a:lnTo>
                <a:lnTo>
                  <a:pt x="1612" y="2591"/>
                </a:lnTo>
                <a:lnTo>
                  <a:pt x="1644" y="2537"/>
                </a:lnTo>
                <a:lnTo>
                  <a:pt x="1672" y="2480"/>
                </a:lnTo>
                <a:lnTo>
                  <a:pt x="1697" y="2422"/>
                </a:lnTo>
                <a:lnTo>
                  <a:pt x="1716" y="2362"/>
                </a:lnTo>
                <a:lnTo>
                  <a:pt x="1731" y="2300"/>
                </a:lnTo>
                <a:lnTo>
                  <a:pt x="1739" y="2266"/>
                </a:lnTo>
                <a:lnTo>
                  <a:pt x="1746" y="2232"/>
                </a:lnTo>
                <a:lnTo>
                  <a:pt x="1751" y="2197"/>
                </a:lnTo>
                <a:lnTo>
                  <a:pt x="1752" y="2176"/>
                </a:lnTo>
                <a:lnTo>
                  <a:pt x="1753" y="2157"/>
                </a:lnTo>
                <a:lnTo>
                  <a:pt x="1752" y="2136"/>
                </a:lnTo>
                <a:lnTo>
                  <a:pt x="1752" y="2112"/>
                </a:lnTo>
                <a:lnTo>
                  <a:pt x="1751" y="2103"/>
                </a:lnTo>
                <a:lnTo>
                  <a:pt x="1748" y="2093"/>
                </a:lnTo>
                <a:lnTo>
                  <a:pt x="1746" y="2084"/>
                </a:lnTo>
                <a:lnTo>
                  <a:pt x="1738" y="2036"/>
                </a:lnTo>
                <a:lnTo>
                  <a:pt x="1725" y="1988"/>
                </a:lnTo>
                <a:lnTo>
                  <a:pt x="1708" y="1942"/>
                </a:lnTo>
                <a:lnTo>
                  <a:pt x="1685" y="1898"/>
                </a:lnTo>
                <a:lnTo>
                  <a:pt x="1664" y="1866"/>
                </a:lnTo>
                <a:lnTo>
                  <a:pt x="1640" y="1838"/>
                </a:lnTo>
                <a:lnTo>
                  <a:pt x="1614" y="1813"/>
                </a:lnTo>
                <a:lnTo>
                  <a:pt x="1586" y="1791"/>
                </a:lnTo>
                <a:lnTo>
                  <a:pt x="1557" y="1771"/>
                </a:lnTo>
                <a:lnTo>
                  <a:pt x="1523" y="1754"/>
                </a:lnTo>
                <a:lnTo>
                  <a:pt x="1486" y="1741"/>
                </a:lnTo>
                <a:lnTo>
                  <a:pt x="1449" y="1732"/>
                </a:lnTo>
                <a:lnTo>
                  <a:pt x="1402" y="1725"/>
                </a:lnTo>
                <a:lnTo>
                  <a:pt x="1355" y="1725"/>
                </a:lnTo>
                <a:lnTo>
                  <a:pt x="1309" y="1731"/>
                </a:lnTo>
                <a:lnTo>
                  <a:pt x="1264" y="1743"/>
                </a:lnTo>
                <a:lnTo>
                  <a:pt x="1197" y="1765"/>
                </a:lnTo>
                <a:lnTo>
                  <a:pt x="1211" y="1731"/>
                </a:lnTo>
                <a:lnTo>
                  <a:pt x="1228" y="1698"/>
                </a:lnTo>
                <a:lnTo>
                  <a:pt x="1245" y="1667"/>
                </a:lnTo>
                <a:lnTo>
                  <a:pt x="1264" y="1639"/>
                </a:lnTo>
                <a:lnTo>
                  <a:pt x="1283" y="1613"/>
                </a:lnTo>
                <a:lnTo>
                  <a:pt x="1302" y="1589"/>
                </a:lnTo>
                <a:lnTo>
                  <a:pt x="1321" y="1568"/>
                </a:lnTo>
                <a:lnTo>
                  <a:pt x="1338" y="1549"/>
                </a:lnTo>
                <a:lnTo>
                  <a:pt x="1354" y="1533"/>
                </a:lnTo>
                <a:lnTo>
                  <a:pt x="1368" y="1520"/>
                </a:lnTo>
                <a:lnTo>
                  <a:pt x="1380" y="1509"/>
                </a:lnTo>
                <a:lnTo>
                  <a:pt x="1389" y="1501"/>
                </a:lnTo>
                <a:lnTo>
                  <a:pt x="1395" y="1496"/>
                </a:lnTo>
                <a:lnTo>
                  <a:pt x="1397" y="1495"/>
                </a:lnTo>
                <a:lnTo>
                  <a:pt x="1257" y="1395"/>
                </a:lnTo>
                <a:close/>
                <a:moveTo>
                  <a:pt x="886" y="1006"/>
                </a:moveTo>
                <a:lnTo>
                  <a:pt x="860" y="1009"/>
                </a:lnTo>
                <a:lnTo>
                  <a:pt x="837" y="1017"/>
                </a:lnTo>
                <a:lnTo>
                  <a:pt x="815" y="1030"/>
                </a:lnTo>
                <a:lnTo>
                  <a:pt x="798" y="1047"/>
                </a:lnTo>
                <a:lnTo>
                  <a:pt x="785" y="1067"/>
                </a:lnTo>
                <a:lnTo>
                  <a:pt x="777" y="1090"/>
                </a:lnTo>
                <a:lnTo>
                  <a:pt x="774" y="1117"/>
                </a:lnTo>
                <a:lnTo>
                  <a:pt x="777" y="1142"/>
                </a:lnTo>
                <a:lnTo>
                  <a:pt x="785" y="1165"/>
                </a:lnTo>
                <a:lnTo>
                  <a:pt x="798" y="1185"/>
                </a:lnTo>
                <a:lnTo>
                  <a:pt x="815" y="1202"/>
                </a:lnTo>
                <a:lnTo>
                  <a:pt x="837" y="1215"/>
                </a:lnTo>
                <a:lnTo>
                  <a:pt x="860" y="1223"/>
                </a:lnTo>
                <a:lnTo>
                  <a:pt x="886" y="1226"/>
                </a:lnTo>
                <a:lnTo>
                  <a:pt x="1868" y="1226"/>
                </a:lnTo>
                <a:lnTo>
                  <a:pt x="1894" y="1223"/>
                </a:lnTo>
                <a:lnTo>
                  <a:pt x="1917" y="1215"/>
                </a:lnTo>
                <a:lnTo>
                  <a:pt x="1938" y="1202"/>
                </a:lnTo>
                <a:lnTo>
                  <a:pt x="1955" y="1185"/>
                </a:lnTo>
                <a:lnTo>
                  <a:pt x="1968" y="1165"/>
                </a:lnTo>
                <a:lnTo>
                  <a:pt x="1976" y="1142"/>
                </a:lnTo>
                <a:lnTo>
                  <a:pt x="1979" y="1117"/>
                </a:lnTo>
                <a:lnTo>
                  <a:pt x="1976" y="1090"/>
                </a:lnTo>
                <a:lnTo>
                  <a:pt x="1968" y="1067"/>
                </a:lnTo>
                <a:lnTo>
                  <a:pt x="1955" y="1047"/>
                </a:lnTo>
                <a:lnTo>
                  <a:pt x="1938" y="1030"/>
                </a:lnTo>
                <a:lnTo>
                  <a:pt x="1917" y="1017"/>
                </a:lnTo>
                <a:lnTo>
                  <a:pt x="1894" y="1009"/>
                </a:lnTo>
                <a:lnTo>
                  <a:pt x="1868" y="1006"/>
                </a:lnTo>
                <a:lnTo>
                  <a:pt x="886" y="1006"/>
                </a:lnTo>
                <a:close/>
                <a:moveTo>
                  <a:pt x="517" y="1006"/>
                </a:moveTo>
                <a:lnTo>
                  <a:pt x="492" y="1009"/>
                </a:lnTo>
                <a:lnTo>
                  <a:pt x="469" y="1017"/>
                </a:lnTo>
                <a:lnTo>
                  <a:pt x="448" y="1030"/>
                </a:lnTo>
                <a:lnTo>
                  <a:pt x="431" y="1047"/>
                </a:lnTo>
                <a:lnTo>
                  <a:pt x="418" y="1067"/>
                </a:lnTo>
                <a:lnTo>
                  <a:pt x="410" y="1090"/>
                </a:lnTo>
                <a:lnTo>
                  <a:pt x="407" y="1117"/>
                </a:lnTo>
                <a:lnTo>
                  <a:pt x="410" y="1142"/>
                </a:lnTo>
                <a:lnTo>
                  <a:pt x="418" y="1165"/>
                </a:lnTo>
                <a:lnTo>
                  <a:pt x="431" y="1185"/>
                </a:lnTo>
                <a:lnTo>
                  <a:pt x="448" y="1202"/>
                </a:lnTo>
                <a:lnTo>
                  <a:pt x="469" y="1215"/>
                </a:lnTo>
                <a:lnTo>
                  <a:pt x="492" y="1223"/>
                </a:lnTo>
                <a:lnTo>
                  <a:pt x="517" y="1226"/>
                </a:lnTo>
                <a:lnTo>
                  <a:pt x="544" y="1223"/>
                </a:lnTo>
                <a:lnTo>
                  <a:pt x="567" y="1215"/>
                </a:lnTo>
                <a:lnTo>
                  <a:pt x="588" y="1202"/>
                </a:lnTo>
                <a:lnTo>
                  <a:pt x="605" y="1185"/>
                </a:lnTo>
                <a:lnTo>
                  <a:pt x="618" y="1165"/>
                </a:lnTo>
                <a:lnTo>
                  <a:pt x="627" y="1142"/>
                </a:lnTo>
                <a:lnTo>
                  <a:pt x="630" y="1117"/>
                </a:lnTo>
                <a:lnTo>
                  <a:pt x="627" y="1090"/>
                </a:lnTo>
                <a:lnTo>
                  <a:pt x="618" y="1067"/>
                </a:lnTo>
                <a:lnTo>
                  <a:pt x="605" y="1047"/>
                </a:lnTo>
                <a:lnTo>
                  <a:pt x="588" y="1030"/>
                </a:lnTo>
                <a:lnTo>
                  <a:pt x="567" y="1017"/>
                </a:lnTo>
                <a:lnTo>
                  <a:pt x="544" y="1009"/>
                </a:lnTo>
                <a:lnTo>
                  <a:pt x="517" y="1006"/>
                </a:lnTo>
                <a:close/>
                <a:moveTo>
                  <a:pt x="1138" y="221"/>
                </a:moveTo>
                <a:lnTo>
                  <a:pt x="1106" y="224"/>
                </a:lnTo>
                <a:lnTo>
                  <a:pt x="1078" y="233"/>
                </a:lnTo>
                <a:lnTo>
                  <a:pt x="1051" y="247"/>
                </a:lnTo>
                <a:lnTo>
                  <a:pt x="1029" y="266"/>
                </a:lnTo>
                <a:lnTo>
                  <a:pt x="1010" y="289"/>
                </a:lnTo>
                <a:lnTo>
                  <a:pt x="995" y="315"/>
                </a:lnTo>
                <a:lnTo>
                  <a:pt x="986" y="343"/>
                </a:lnTo>
                <a:lnTo>
                  <a:pt x="983" y="374"/>
                </a:lnTo>
                <a:lnTo>
                  <a:pt x="986" y="404"/>
                </a:lnTo>
                <a:lnTo>
                  <a:pt x="995" y="432"/>
                </a:lnTo>
                <a:lnTo>
                  <a:pt x="1010" y="458"/>
                </a:lnTo>
                <a:lnTo>
                  <a:pt x="1029" y="480"/>
                </a:lnTo>
                <a:lnTo>
                  <a:pt x="1051" y="499"/>
                </a:lnTo>
                <a:lnTo>
                  <a:pt x="1078" y="513"/>
                </a:lnTo>
                <a:lnTo>
                  <a:pt x="1106" y="522"/>
                </a:lnTo>
                <a:lnTo>
                  <a:pt x="1138" y="525"/>
                </a:lnTo>
                <a:lnTo>
                  <a:pt x="1168" y="522"/>
                </a:lnTo>
                <a:lnTo>
                  <a:pt x="1197" y="513"/>
                </a:lnTo>
                <a:lnTo>
                  <a:pt x="1223" y="499"/>
                </a:lnTo>
                <a:lnTo>
                  <a:pt x="1245" y="480"/>
                </a:lnTo>
                <a:lnTo>
                  <a:pt x="1265" y="458"/>
                </a:lnTo>
                <a:lnTo>
                  <a:pt x="1279" y="432"/>
                </a:lnTo>
                <a:lnTo>
                  <a:pt x="1288" y="404"/>
                </a:lnTo>
                <a:lnTo>
                  <a:pt x="1291" y="374"/>
                </a:lnTo>
                <a:lnTo>
                  <a:pt x="1288" y="343"/>
                </a:lnTo>
                <a:lnTo>
                  <a:pt x="1279" y="315"/>
                </a:lnTo>
                <a:lnTo>
                  <a:pt x="1265" y="289"/>
                </a:lnTo>
                <a:lnTo>
                  <a:pt x="1245" y="266"/>
                </a:lnTo>
                <a:lnTo>
                  <a:pt x="1223" y="247"/>
                </a:lnTo>
                <a:lnTo>
                  <a:pt x="1197" y="233"/>
                </a:lnTo>
                <a:lnTo>
                  <a:pt x="1168" y="224"/>
                </a:lnTo>
                <a:lnTo>
                  <a:pt x="1138" y="221"/>
                </a:lnTo>
                <a:close/>
                <a:moveTo>
                  <a:pt x="1138" y="0"/>
                </a:moveTo>
                <a:lnTo>
                  <a:pt x="1138" y="0"/>
                </a:lnTo>
                <a:lnTo>
                  <a:pt x="1184" y="3"/>
                </a:lnTo>
                <a:lnTo>
                  <a:pt x="1229" y="11"/>
                </a:lnTo>
                <a:lnTo>
                  <a:pt x="1272" y="26"/>
                </a:lnTo>
                <a:lnTo>
                  <a:pt x="1313" y="44"/>
                </a:lnTo>
                <a:lnTo>
                  <a:pt x="1350" y="67"/>
                </a:lnTo>
                <a:lnTo>
                  <a:pt x="1385" y="94"/>
                </a:lnTo>
                <a:lnTo>
                  <a:pt x="1416" y="125"/>
                </a:lnTo>
                <a:lnTo>
                  <a:pt x="1444" y="159"/>
                </a:lnTo>
                <a:lnTo>
                  <a:pt x="1467" y="196"/>
                </a:lnTo>
                <a:lnTo>
                  <a:pt x="1771" y="196"/>
                </a:lnTo>
                <a:lnTo>
                  <a:pt x="1805" y="198"/>
                </a:lnTo>
                <a:lnTo>
                  <a:pt x="1837" y="206"/>
                </a:lnTo>
                <a:lnTo>
                  <a:pt x="1868" y="218"/>
                </a:lnTo>
                <a:lnTo>
                  <a:pt x="1895" y="234"/>
                </a:lnTo>
                <a:lnTo>
                  <a:pt x="1921" y="253"/>
                </a:lnTo>
                <a:lnTo>
                  <a:pt x="1943" y="276"/>
                </a:lnTo>
                <a:lnTo>
                  <a:pt x="1961" y="303"/>
                </a:lnTo>
                <a:lnTo>
                  <a:pt x="1976" y="331"/>
                </a:lnTo>
                <a:lnTo>
                  <a:pt x="1987" y="362"/>
                </a:lnTo>
                <a:lnTo>
                  <a:pt x="2051" y="362"/>
                </a:lnTo>
                <a:lnTo>
                  <a:pt x="2086" y="365"/>
                </a:lnTo>
                <a:lnTo>
                  <a:pt x="2121" y="373"/>
                </a:lnTo>
                <a:lnTo>
                  <a:pt x="2153" y="386"/>
                </a:lnTo>
                <a:lnTo>
                  <a:pt x="2183" y="404"/>
                </a:lnTo>
                <a:lnTo>
                  <a:pt x="2208" y="426"/>
                </a:lnTo>
                <a:lnTo>
                  <a:pt x="2231" y="452"/>
                </a:lnTo>
                <a:lnTo>
                  <a:pt x="2249" y="481"/>
                </a:lnTo>
                <a:lnTo>
                  <a:pt x="2263" y="513"/>
                </a:lnTo>
                <a:lnTo>
                  <a:pt x="2271" y="546"/>
                </a:lnTo>
                <a:lnTo>
                  <a:pt x="2274" y="583"/>
                </a:lnTo>
                <a:lnTo>
                  <a:pt x="2274" y="2828"/>
                </a:lnTo>
                <a:lnTo>
                  <a:pt x="2271" y="2863"/>
                </a:lnTo>
                <a:lnTo>
                  <a:pt x="2263" y="2897"/>
                </a:lnTo>
                <a:lnTo>
                  <a:pt x="2249" y="2929"/>
                </a:lnTo>
                <a:lnTo>
                  <a:pt x="2231" y="2957"/>
                </a:lnTo>
                <a:lnTo>
                  <a:pt x="2208" y="2983"/>
                </a:lnTo>
                <a:lnTo>
                  <a:pt x="2183" y="3005"/>
                </a:lnTo>
                <a:lnTo>
                  <a:pt x="2153" y="3023"/>
                </a:lnTo>
                <a:lnTo>
                  <a:pt x="2121" y="3037"/>
                </a:lnTo>
                <a:lnTo>
                  <a:pt x="2086" y="3045"/>
                </a:lnTo>
                <a:lnTo>
                  <a:pt x="2051" y="3049"/>
                </a:lnTo>
                <a:lnTo>
                  <a:pt x="225" y="3049"/>
                </a:lnTo>
                <a:lnTo>
                  <a:pt x="188" y="3045"/>
                </a:lnTo>
                <a:lnTo>
                  <a:pt x="154" y="3037"/>
                </a:lnTo>
                <a:lnTo>
                  <a:pt x="121" y="3023"/>
                </a:lnTo>
                <a:lnTo>
                  <a:pt x="93" y="3005"/>
                </a:lnTo>
                <a:lnTo>
                  <a:pt x="66" y="2983"/>
                </a:lnTo>
                <a:lnTo>
                  <a:pt x="44" y="2957"/>
                </a:lnTo>
                <a:lnTo>
                  <a:pt x="25" y="2929"/>
                </a:lnTo>
                <a:lnTo>
                  <a:pt x="12" y="2897"/>
                </a:lnTo>
                <a:lnTo>
                  <a:pt x="3" y="2863"/>
                </a:lnTo>
                <a:lnTo>
                  <a:pt x="0" y="2828"/>
                </a:lnTo>
                <a:lnTo>
                  <a:pt x="0" y="583"/>
                </a:lnTo>
                <a:lnTo>
                  <a:pt x="3" y="546"/>
                </a:lnTo>
                <a:lnTo>
                  <a:pt x="12" y="512"/>
                </a:lnTo>
                <a:lnTo>
                  <a:pt x="25" y="481"/>
                </a:lnTo>
                <a:lnTo>
                  <a:pt x="44" y="452"/>
                </a:lnTo>
                <a:lnTo>
                  <a:pt x="66" y="426"/>
                </a:lnTo>
                <a:lnTo>
                  <a:pt x="93" y="404"/>
                </a:lnTo>
                <a:lnTo>
                  <a:pt x="121" y="386"/>
                </a:lnTo>
                <a:lnTo>
                  <a:pt x="154" y="373"/>
                </a:lnTo>
                <a:lnTo>
                  <a:pt x="188" y="365"/>
                </a:lnTo>
                <a:lnTo>
                  <a:pt x="225" y="362"/>
                </a:lnTo>
                <a:lnTo>
                  <a:pt x="288" y="362"/>
                </a:lnTo>
                <a:lnTo>
                  <a:pt x="298" y="331"/>
                </a:lnTo>
                <a:lnTo>
                  <a:pt x="313" y="303"/>
                </a:lnTo>
                <a:lnTo>
                  <a:pt x="331" y="276"/>
                </a:lnTo>
                <a:lnTo>
                  <a:pt x="354" y="253"/>
                </a:lnTo>
                <a:lnTo>
                  <a:pt x="379" y="234"/>
                </a:lnTo>
                <a:lnTo>
                  <a:pt x="407" y="218"/>
                </a:lnTo>
                <a:lnTo>
                  <a:pt x="437" y="206"/>
                </a:lnTo>
                <a:lnTo>
                  <a:pt x="470" y="198"/>
                </a:lnTo>
                <a:lnTo>
                  <a:pt x="504" y="196"/>
                </a:lnTo>
                <a:lnTo>
                  <a:pt x="807" y="196"/>
                </a:lnTo>
                <a:lnTo>
                  <a:pt x="831" y="159"/>
                </a:lnTo>
                <a:lnTo>
                  <a:pt x="858" y="125"/>
                </a:lnTo>
                <a:lnTo>
                  <a:pt x="890" y="94"/>
                </a:lnTo>
                <a:lnTo>
                  <a:pt x="924" y="67"/>
                </a:lnTo>
                <a:lnTo>
                  <a:pt x="962" y="44"/>
                </a:lnTo>
                <a:lnTo>
                  <a:pt x="1002" y="26"/>
                </a:lnTo>
                <a:lnTo>
                  <a:pt x="1045" y="11"/>
                </a:lnTo>
                <a:lnTo>
                  <a:pt x="1090" y="3"/>
                </a:lnTo>
                <a:lnTo>
                  <a:pt x="113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5" name="Freeform 131"/>
          <p:cNvSpPr>
            <a:spLocks noEditPoints="1"/>
          </p:cNvSpPr>
          <p:nvPr/>
        </p:nvSpPr>
        <p:spPr bwMode="auto">
          <a:xfrm>
            <a:off x="1668926" y="4329113"/>
            <a:ext cx="425450" cy="347662"/>
          </a:xfrm>
          <a:custGeom>
            <a:avLst/>
            <a:gdLst>
              <a:gd name="T0" fmla="*/ 1993 w 3212"/>
              <a:gd name="T1" fmla="*/ 1824 h 2638"/>
              <a:gd name="T2" fmla="*/ 1973 w 3212"/>
              <a:gd name="T3" fmla="*/ 2009 h 2638"/>
              <a:gd name="T4" fmla="*/ 1818 w 3212"/>
              <a:gd name="T5" fmla="*/ 1911 h 2638"/>
              <a:gd name="T6" fmla="*/ 2637 w 3212"/>
              <a:gd name="T7" fmla="*/ 1628 h 2638"/>
              <a:gd name="T8" fmla="*/ 2727 w 3212"/>
              <a:gd name="T9" fmla="*/ 1803 h 2638"/>
              <a:gd name="T10" fmla="*/ 2540 w 3212"/>
              <a:gd name="T11" fmla="*/ 1859 h 2638"/>
              <a:gd name="T12" fmla="*/ 2521 w 3212"/>
              <a:gd name="T13" fmla="*/ 1663 h 2638"/>
              <a:gd name="T14" fmla="*/ 1988 w 3212"/>
              <a:gd name="T15" fmla="*/ 1634 h 2638"/>
              <a:gd name="T16" fmla="*/ 1896 w 3212"/>
              <a:gd name="T17" fmla="*/ 1682 h 2638"/>
              <a:gd name="T18" fmla="*/ 2255 w 3212"/>
              <a:gd name="T19" fmla="*/ 1504 h 2638"/>
              <a:gd name="T20" fmla="*/ 2345 w 3212"/>
              <a:gd name="T21" fmla="*/ 1679 h 2638"/>
              <a:gd name="T22" fmla="*/ 2159 w 3212"/>
              <a:gd name="T23" fmla="*/ 1735 h 2638"/>
              <a:gd name="T24" fmla="*/ 2141 w 3212"/>
              <a:gd name="T25" fmla="*/ 1539 h 2638"/>
              <a:gd name="T26" fmla="*/ 2096 w 3212"/>
              <a:gd name="T27" fmla="*/ 1318 h 2638"/>
              <a:gd name="T28" fmla="*/ 1702 w 3212"/>
              <a:gd name="T29" fmla="*/ 1479 h 2638"/>
              <a:gd name="T30" fmla="*/ 1490 w 3212"/>
              <a:gd name="T31" fmla="*/ 1852 h 2638"/>
              <a:gd name="T32" fmla="*/ 3068 w 3212"/>
              <a:gd name="T33" fmla="*/ 1748 h 2638"/>
              <a:gd name="T34" fmla="*/ 2804 w 3212"/>
              <a:gd name="T35" fmla="*/ 1427 h 2638"/>
              <a:gd name="T36" fmla="*/ 2390 w 3212"/>
              <a:gd name="T37" fmla="*/ 1307 h 2638"/>
              <a:gd name="T38" fmla="*/ 461 w 3212"/>
              <a:gd name="T39" fmla="*/ 927 h 2638"/>
              <a:gd name="T40" fmla="*/ 135 w 3212"/>
              <a:gd name="T41" fmla="*/ 1258 h 2638"/>
              <a:gd name="T42" fmla="*/ 191 w 3212"/>
              <a:gd name="T43" fmla="*/ 1798 h 2638"/>
              <a:gd name="T44" fmla="*/ 566 w 3212"/>
              <a:gd name="T45" fmla="*/ 2352 h 2638"/>
              <a:gd name="T46" fmla="*/ 959 w 3212"/>
              <a:gd name="T47" fmla="*/ 2521 h 2638"/>
              <a:gd name="T48" fmla="*/ 1114 w 3212"/>
              <a:gd name="T49" fmla="*/ 2477 h 2638"/>
              <a:gd name="T50" fmla="*/ 1371 w 3212"/>
              <a:gd name="T51" fmla="*/ 2499 h 2638"/>
              <a:gd name="T52" fmla="*/ 1524 w 3212"/>
              <a:gd name="T53" fmla="*/ 1504 h 2638"/>
              <a:gd name="T54" fmla="*/ 2010 w 3212"/>
              <a:gd name="T55" fmla="*/ 1220 h 2638"/>
              <a:gd name="T56" fmla="*/ 1760 w 3212"/>
              <a:gd name="T57" fmla="*/ 956 h 2638"/>
              <a:gd name="T58" fmla="*/ 1452 w 3212"/>
              <a:gd name="T59" fmla="*/ 877 h 2638"/>
              <a:gd name="T60" fmla="*/ 1124 w 3212"/>
              <a:gd name="T61" fmla="*/ 1071 h 2638"/>
              <a:gd name="T62" fmla="*/ 1038 w 3212"/>
              <a:gd name="T63" fmla="*/ 1073 h 2638"/>
              <a:gd name="T64" fmla="*/ 820 w 3212"/>
              <a:gd name="T65" fmla="*/ 899 h 2638"/>
              <a:gd name="T66" fmla="*/ 2494 w 3212"/>
              <a:gd name="T67" fmla="*/ 1206 h 2638"/>
              <a:gd name="T68" fmla="*/ 674 w 3212"/>
              <a:gd name="T69" fmla="*/ 372 h 2638"/>
              <a:gd name="T70" fmla="*/ 726 w 3212"/>
              <a:gd name="T71" fmla="*/ 551 h 2638"/>
              <a:gd name="T72" fmla="*/ 975 w 3212"/>
              <a:gd name="T73" fmla="*/ 570 h 2638"/>
              <a:gd name="T74" fmla="*/ 783 w 3212"/>
              <a:gd name="T75" fmla="*/ 380 h 2638"/>
              <a:gd name="T76" fmla="*/ 2801 w 3212"/>
              <a:gd name="T77" fmla="*/ 2 h 2638"/>
              <a:gd name="T78" fmla="*/ 3103 w 3212"/>
              <a:gd name="T79" fmla="*/ 298 h 2638"/>
              <a:gd name="T80" fmla="*/ 3094 w 3212"/>
              <a:gd name="T81" fmla="*/ 849 h 2638"/>
              <a:gd name="T82" fmla="*/ 3008 w 3212"/>
              <a:gd name="T83" fmla="*/ 1446 h 2638"/>
              <a:gd name="T84" fmla="*/ 3212 w 3212"/>
              <a:gd name="T85" fmla="*/ 1968 h 2638"/>
              <a:gd name="T86" fmla="*/ 1401 w 3212"/>
              <a:gd name="T87" fmla="*/ 2631 h 2638"/>
              <a:gd name="T88" fmla="*/ 1103 w 3212"/>
              <a:gd name="T89" fmla="*/ 2603 h 2638"/>
              <a:gd name="T90" fmla="*/ 770 w 3212"/>
              <a:gd name="T91" fmla="*/ 2612 h 2638"/>
              <a:gd name="T92" fmla="*/ 291 w 3212"/>
              <a:gd name="T93" fmla="*/ 2205 h 2638"/>
              <a:gd name="T94" fmla="*/ 9 w 3212"/>
              <a:gd name="T95" fmla="*/ 1552 h 2638"/>
              <a:gd name="T96" fmla="*/ 124 w 3212"/>
              <a:gd name="T97" fmla="*/ 1039 h 2638"/>
              <a:gd name="T98" fmla="*/ 589 w 3212"/>
              <a:gd name="T99" fmla="*/ 772 h 2638"/>
              <a:gd name="T100" fmla="*/ 1025 w 3212"/>
              <a:gd name="T101" fmla="*/ 894 h 2638"/>
              <a:gd name="T102" fmla="*/ 732 w 3212"/>
              <a:gd name="T103" fmla="*/ 684 h 2638"/>
              <a:gd name="T104" fmla="*/ 524 w 3212"/>
              <a:gd name="T105" fmla="*/ 452 h 2638"/>
              <a:gd name="T106" fmla="*/ 502 w 3212"/>
              <a:gd name="T107" fmla="*/ 308 h 2638"/>
              <a:gd name="T108" fmla="*/ 647 w 3212"/>
              <a:gd name="T109" fmla="*/ 263 h 2638"/>
              <a:gd name="T110" fmla="*/ 958 w 3212"/>
              <a:gd name="T111" fmla="*/ 349 h 2638"/>
              <a:gd name="T112" fmla="*/ 1080 w 3212"/>
              <a:gd name="T113" fmla="*/ 160 h 2638"/>
              <a:gd name="T114" fmla="*/ 1266 w 3212"/>
              <a:gd name="T115" fmla="*/ 809 h 2638"/>
              <a:gd name="T116" fmla="*/ 1741 w 3212"/>
              <a:gd name="T117" fmla="*/ 823 h 2638"/>
              <a:gd name="T118" fmla="*/ 2102 w 3212"/>
              <a:gd name="T119" fmla="*/ 1152 h 2638"/>
              <a:gd name="T120" fmla="*/ 1783 w 3212"/>
              <a:gd name="T121" fmla="*/ 828 h 2638"/>
              <a:gd name="T122" fmla="*/ 2061 w 3212"/>
              <a:gd name="T123" fmla="*/ 294 h 26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212" h="2638">
                <a:moveTo>
                  <a:pt x="1481" y="2222"/>
                </a:moveTo>
                <a:lnTo>
                  <a:pt x="1481" y="2526"/>
                </a:lnTo>
                <a:lnTo>
                  <a:pt x="3101" y="2526"/>
                </a:lnTo>
                <a:lnTo>
                  <a:pt x="3101" y="2222"/>
                </a:lnTo>
                <a:lnTo>
                  <a:pt x="1481" y="2222"/>
                </a:lnTo>
                <a:close/>
                <a:moveTo>
                  <a:pt x="1926" y="1800"/>
                </a:moveTo>
                <a:lnTo>
                  <a:pt x="1950" y="1803"/>
                </a:lnTo>
                <a:lnTo>
                  <a:pt x="1973" y="1811"/>
                </a:lnTo>
                <a:lnTo>
                  <a:pt x="1993" y="1824"/>
                </a:lnTo>
                <a:lnTo>
                  <a:pt x="2010" y="1842"/>
                </a:lnTo>
                <a:lnTo>
                  <a:pt x="2023" y="1862"/>
                </a:lnTo>
                <a:lnTo>
                  <a:pt x="2031" y="1885"/>
                </a:lnTo>
                <a:lnTo>
                  <a:pt x="2033" y="1911"/>
                </a:lnTo>
                <a:lnTo>
                  <a:pt x="2031" y="1936"/>
                </a:lnTo>
                <a:lnTo>
                  <a:pt x="2023" y="1959"/>
                </a:lnTo>
                <a:lnTo>
                  <a:pt x="2010" y="1979"/>
                </a:lnTo>
                <a:lnTo>
                  <a:pt x="1993" y="1996"/>
                </a:lnTo>
                <a:lnTo>
                  <a:pt x="1973" y="2009"/>
                </a:lnTo>
                <a:lnTo>
                  <a:pt x="1950" y="2017"/>
                </a:lnTo>
                <a:lnTo>
                  <a:pt x="1926" y="2021"/>
                </a:lnTo>
                <a:lnTo>
                  <a:pt x="1901" y="2017"/>
                </a:lnTo>
                <a:lnTo>
                  <a:pt x="1878" y="2009"/>
                </a:lnTo>
                <a:lnTo>
                  <a:pt x="1858" y="1996"/>
                </a:lnTo>
                <a:lnTo>
                  <a:pt x="1841" y="1979"/>
                </a:lnTo>
                <a:lnTo>
                  <a:pt x="1828" y="1959"/>
                </a:lnTo>
                <a:lnTo>
                  <a:pt x="1820" y="1936"/>
                </a:lnTo>
                <a:lnTo>
                  <a:pt x="1818" y="1911"/>
                </a:lnTo>
                <a:lnTo>
                  <a:pt x="1820" y="1885"/>
                </a:lnTo>
                <a:lnTo>
                  <a:pt x="1828" y="1862"/>
                </a:lnTo>
                <a:lnTo>
                  <a:pt x="1841" y="1842"/>
                </a:lnTo>
                <a:lnTo>
                  <a:pt x="1858" y="1824"/>
                </a:lnTo>
                <a:lnTo>
                  <a:pt x="1878" y="1811"/>
                </a:lnTo>
                <a:lnTo>
                  <a:pt x="1901" y="1803"/>
                </a:lnTo>
                <a:lnTo>
                  <a:pt x="1926" y="1800"/>
                </a:lnTo>
                <a:close/>
                <a:moveTo>
                  <a:pt x="2610" y="1626"/>
                </a:moveTo>
                <a:lnTo>
                  <a:pt x="2637" y="1628"/>
                </a:lnTo>
                <a:lnTo>
                  <a:pt x="2660" y="1635"/>
                </a:lnTo>
                <a:lnTo>
                  <a:pt x="2681" y="1647"/>
                </a:lnTo>
                <a:lnTo>
                  <a:pt x="2700" y="1663"/>
                </a:lnTo>
                <a:lnTo>
                  <a:pt x="2715" y="1682"/>
                </a:lnTo>
                <a:lnTo>
                  <a:pt x="2727" y="1703"/>
                </a:lnTo>
                <a:lnTo>
                  <a:pt x="2734" y="1728"/>
                </a:lnTo>
                <a:lnTo>
                  <a:pt x="2737" y="1753"/>
                </a:lnTo>
                <a:lnTo>
                  <a:pt x="2734" y="1780"/>
                </a:lnTo>
                <a:lnTo>
                  <a:pt x="2727" y="1803"/>
                </a:lnTo>
                <a:lnTo>
                  <a:pt x="2715" y="1824"/>
                </a:lnTo>
                <a:lnTo>
                  <a:pt x="2700" y="1844"/>
                </a:lnTo>
                <a:lnTo>
                  <a:pt x="2681" y="1859"/>
                </a:lnTo>
                <a:lnTo>
                  <a:pt x="2660" y="1871"/>
                </a:lnTo>
                <a:lnTo>
                  <a:pt x="2637" y="1878"/>
                </a:lnTo>
                <a:lnTo>
                  <a:pt x="2610" y="1881"/>
                </a:lnTo>
                <a:lnTo>
                  <a:pt x="2585" y="1878"/>
                </a:lnTo>
                <a:lnTo>
                  <a:pt x="2561" y="1871"/>
                </a:lnTo>
                <a:lnTo>
                  <a:pt x="2540" y="1859"/>
                </a:lnTo>
                <a:lnTo>
                  <a:pt x="2521" y="1844"/>
                </a:lnTo>
                <a:lnTo>
                  <a:pt x="2506" y="1824"/>
                </a:lnTo>
                <a:lnTo>
                  <a:pt x="2494" y="1803"/>
                </a:lnTo>
                <a:lnTo>
                  <a:pt x="2487" y="1780"/>
                </a:lnTo>
                <a:lnTo>
                  <a:pt x="2485" y="1753"/>
                </a:lnTo>
                <a:lnTo>
                  <a:pt x="2487" y="1728"/>
                </a:lnTo>
                <a:lnTo>
                  <a:pt x="2494" y="1703"/>
                </a:lnTo>
                <a:lnTo>
                  <a:pt x="2506" y="1682"/>
                </a:lnTo>
                <a:lnTo>
                  <a:pt x="2521" y="1663"/>
                </a:lnTo>
                <a:lnTo>
                  <a:pt x="2540" y="1647"/>
                </a:lnTo>
                <a:lnTo>
                  <a:pt x="2561" y="1635"/>
                </a:lnTo>
                <a:lnTo>
                  <a:pt x="2585" y="1628"/>
                </a:lnTo>
                <a:lnTo>
                  <a:pt x="2610" y="1626"/>
                </a:lnTo>
                <a:close/>
                <a:moveTo>
                  <a:pt x="1938" y="1598"/>
                </a:moveTo>
                <a:lnTo>
                  <a:pt x="1955" y="1601"/>
                </a:lnTo>
                <a:lnTo>
                  <a:pt x="1969" y="1608"/>
                </a:lnTo>
                <a:lnTo>
                  <a:pt x="1981" y="1619"/>
                </a:lnTo>
                <a:lnTo>
                  <a:pt x="1988" y="1634"/>
                </a:lnTo>
                <a:lnTo>
                  <a:pt x="1991" y="1650"/>
                </a:lnTo>
                <a:lnTo>
                  <a:pt x="1988" y="1668"/>
                </a:lnTo>
                <a:lnTo>
                  <a:pt x="1981" y="1682"/>
                </a:lnTo>
                <a:lnTo>
                  <a:pt x="1969" y="1693"/>
                </a:lnTo>
                <a:lnTo>
                  <a:pt x="1955" y="1701"/>
                </a:lnTo>
                <a:lnTo>
                  <a:pt x="1938" y="1703"/>
                </a:lnTo>
                <a:lnTo>
                  <a:pt x="1922" y="1701"/>
                </a:lnTo>
                <a:lnTo>
                  <a:pt x="1908" y="1693"/>
                </a:lnTo>
                <a:lnTo>
                  <a:pt x="1896" y="1682"/>
                </a:lnTo>
                <a:lnTo>
                  <a:pt x="1889" y="1668"/>
                </a:lnTo>
                <a:lnTo>
                  <a:pt x="1886" y="1650"/>
                </a:lnTo>
                <a:lnTo>
                  <a:pt x="1889" y="1634"/>
                </a:lnTo>
                <a:lnTo>
                  <a:pt x="1896" y="1619"/>
                </a:lnTo>
                <a:lnTo>
                  <a:pt x="1908" y="1608"/>
                </a:lnTo>
                <a:lnTo>
                  <a:pt x="1922" y="1601"/>
                </a:lnTo>
                <a:lnTo>
                  <a:pt x="1938" y="1598"/>
                </a:lnTo>
                <a:close/>
                <a:moveTo>
                  <a:pt x="2229" y="1501"/>
                </a:moveTo>
                <a:lnTo>
                  <a:pt x="2255" y="1504"/>
                </a:lnTo>
                <a:lnTo>
                  <a:pt x="2278" y="1511"/>
                </a:lnTo>
                <a:lnTo>
                  <a:pt x="2300" y="1522"/>
                </a:lnTo>
                <a:lnTo>
                  <a:pt x="2318" y="1539"/>
                </a:lnTo>
                <a:lnTo>
                  <a:pt x="2334" y="1557"/>
                </a:lnTo>
                <a:lnTo>
                  <a:pt x="2345" y="1579"/>
                </a:lnTo>
                <a:lnTo>
                  <a:pt x="2354" y="1603"/>
                </a:lnTo>
                <a:lnTo>
                  <a:pt x="2356" y="1629"/>
                </a:lnTo>
                <a:lnTo>
                  <a:pt x="2354" y="1655"/>
                </a:lnTo>
                <a:lnTo>
                  <a:pt x="2345" y="1679"/>
                </a:lnTo>
                <a:lnTo>
                  <a:pt x="2334" y="1700"/>
                </a:lnTo>
                <a:lnTo>
                  <a:pt x="2318" y="1720"/>
                </a:lnTo>
                <a:lnTo>
                  <a:pt x="2300" y="1735"/>
                </a:lnTo>
                <a:lnTo>
                  <a:pt x="2278" y="1747"/>
                </a:lnTo>
                <a:lnTo>
                  <a:pt x="2255" y="1754"/>
                </a:lnTo>
                <a:lnTo>
                  <a:pt x="2229" y="1756"/>
                </a:lnTo>
                <a:lnTo>
                  <a:pt x="2204" y="1754"/>
                </a:lnTo>
                <a:lnTo>
                  <a:pt x="2181" y="1747"/>
                </a:lnTo>
                <a:lnTo>
                  <a:pt x="2159" y="1735"/>
                </a:lnTo>
                <a:lnTo>
                  <a:pt x="2141" y="1720"/>
                </a:lnTo>
                <a:lnTo>
                  <a:pt x="2125" y="1700"/>
                </a:lnTo>
                <a:lnTo>
                  <a:pt x="2114" y="1679"/>
                </a:lnTo>
                <a:lnTo>
                  <a:pt x="2106" y="1655"/>
                </a:lnTo>
                <a:lnTo>
                  <a:pt x="2104" y="1629"/>
                </a:lnTo>
                <a:lnTo>
                  <a:pt x="2106" y="1603"/>
                </a:lnTo>
                <a:lnTo>
                  <a:pt x="2114" y="1579"/>
                </a:lnTo>
                <a:lnTo>
                  <a:pt x="2126" y="1557"/>
                </a:lnTo>
                <a:lnTo>
                  <a:pt x="2141" y="1539"/>
                </a:lnTo>
                <a:lnTo>
                  <a:pt x="2159" y="1522"/>
                </a:lnTo>
                <a:lnTo>
                  <a:pt x="2181" y="1511"/>
                </a:lnTo>
                <a:lnTo>
                  <a:pt x="2204" y="1504"/>
                </a:lnTo>
                <a:lnTo>
                  <a:pt x="2229" y="1501"/>
                </a:lnTo>
                <a:close/>
                <a:moveTo>
                  <a:pt x="2291" y="1303"/>
                </a:moveTo>
                <a:lnTo>
                  <a:pt x="2242" y="1304"/>
                </a:lnTo>
                <a:lnTo>
                  <a:pt x="2193" y="1307"/>
                </a:lnTo>
                <a:lnTo>
                  <a:pt x="2145" y="1311"/>
                </a:lnTo>
                <a:lnTo>
                  <a:pt x="2096" y="1318"/>
                </a:lnTo>
                <a:lnTo>
                  <a:pt x="2047" y="1327"/>
                </a:lnTo>
                <a:lnTo>
                  <a:pt x="2000" y="1337"/>
                </a:lnTo>
                <a:lnTo>
                  <a:pt x="1953" y="1351"/>
                </a:lnTo>
                <a:lnTo>
                  <a:pt x="1908" y="1366"/>
                </a:lnTo>
                <a:lnTo>
                  <a:pt x="1864" y="1384"/>
                </a:lnTo>
                <a:lnTo>
                  <a:pt x="1821" y="1403"/>
                </a:lnTo>
                <a:lnTo>
                  <a:pt x="1779" y="1427"/>
                </a:lnTo>
                <a:lnTo>
                  <a:pt x="1740" y="1451"/>
                </a:lnTo>
                <a:lnTo>
                  <a:pt x="1702" y="1479"/>
                </a:lnTo>
                <a:lnTo>
                  <a:pt x="1667" y="1509"/>
                </a:lnTo>
                <a:lnTo>
                  <a:pt x="1635" y="1542"/>
                </a:lnTo>
                <a:lnTo>
                  <a:pt x="1605" y="1577"/>
                </a:lnTo>
                <a:lnTo>
                  <a:pt x="1578" y="1616"/>
                </a:lnTo>
                <a:lnTo>
                  <a:pt x="1554" y="1657"/>
                </a:lnTo>
                <a:lnTo>
                  <a:pt x="1533" y="1701"/>
                </a:lnTo>
                <a:lnTo>
                  <a:pt x="1514" y="1748"/>
                </a:lnTo>
                <a:lnTo>
                  <a:pt x="1500" y="1798"/>
                </a:lnTo>
                <a:lnTo>
                  <a:pt x="1490" y="1852"/>
                </a:lnTo>
                <a:lnTo>
                  <a:pt x="1484" y="1908"/>
                </a:lnTo>
                <a:lnTo>
                  <a:pt x="1481" y="1968"/>
                </a:lnTo>
                <a:lnTo>
                  <a:pt x="1481" y="2109"/>
                </a:lnTo>
                <a:lnTo>
                  <a:pt x="3101" y="2109"/>
                </a:lnTo>
                <a:lnTo>
                  <a:pt x="3101" y="1968"/>
                </a:lnTo>
                <a:lnTo>
                  <a:pt x="3099" y="1908"/>
                </a:lnTo>
                <a:lnTo>
                  <a:pt x="3093" y="1852"/>
                </a:lnTo>
                <a:lnTo>
                  <a:pt x="3082" y="1798"/>
                </a:lnTo>
                <a:lnTo>
                  <a:pt x="3068" y="1748"/>
                </a:lnTo>
                <a:lnTo>
                  <a:pt x="3051" y="1701"/>
                </a:lnTo>
                <a:lnTo>
                  <a:pt x="3030" y="1657"/>
                </a:lnTo>
                <a:lnTo>
                  <a:pt x="3006" y="1616"/>
                </a:lnTo>
                <a:lnTo>
                  <a:pt x="2979" y="1577"/>
                </a:lnTo>
                <a:lnTo>
                  <a:pt x="2949" y="1542"/>
                </a:lnTo>
                <a:lnTo>
                  <a:pt x="2916" y="1509"/>
                </a:lnTo>
                <a:lnTo>
                  <a:pt x="2880" y="1479"/>
                </a:lnTo>
                <a:lnTo>
                  <a:pt x="2843" y="1451"/>
                </a:lnTo>
                <a:lnTo>
                  <a:pt x="2804" y="1427"/>
                </a:lnTo>
                <a:lnTo>
                  <a:pt x="2763" y="1403"/>
                </a:lnTo>
                <a:lnTo>
                  <a:pt x="2720" y="1384"/>
                </a:lnTo>
                <a:lnTo>
                  <a:pt x="2676" y="1366"/>
                </a:lnTo>
                <a:lnTo>
                  <a:pt x="2630" y="1351"/>
                </a:lnTo>
                <a:lnTo>
                  <a:pt x="2583" y="1337"/>
                </a:lnTo>
                <a:lnTo>
                  <a:pt x="2535" y="1327"/>
                </a:lnTo>
                <a:lnTo>
                  <a:pt x="2487" y="1318"/>
                </a:lnTo>
                <a:lnTo>
                  <a:pt x="2439" y="1311"/>
                </a:lnTo>
                <a:lnTo>
                  <a:pt x="2390" y="1307"/>
                </a:lnTo>
                <a:lnTo>
                  <a:pt x="2340" y="1304"/>
                </a:lnTo>
                <a:lnTo>
                  <a:pt x="2291" y="1303"/>
                </a:lnTo>
                <a:close/>
                <a:moveTo>
                  <a:pt x="669" y="877"/>
                </a:moveTo>
                <a:lnTo>
                  <a:pt x="632" y="880"/>
                </a:lnTo>
                <a:lnTo>
                  <a:pt x="596" y="885"/>
                </a:lnTo>
                <a:lnTo>
                  <a:pt x="560" y="893"/>
                </a:lnTo>
                <a:lnTo>
                  <a:pt x="526" y="903"/>
                </a:lnTo>
                <a:lnTo>
                  <a:pt x="492" y="914"/>
                </a:lnTo>
                <a:lnTo>
                  <a:pt x="461" y="927"/>
                </a:lnTo>
                <a:lnTo>
                  <a:pt x="406" y="952"/>
                </a:lnTo>
                <a:lnTo>
                  <a:pt x="356" y="980"/>
                </a:lnTo>
                <a:lnTo>
                  <a:pt x="311" y="1012"/>
                </a:lnTo>
                <a:lnTo>
                  <a:pt x="270" y="1045"/>
                </a:lnTo>
                <a:lnTo>
                  <a:pt x="234" y="1083"/>
                </a:lnTo>
                <a:lnTo>
                  <a:pt x="202" y="1123"/>
                </a:lnTo>
                <a:lnTo>
                  <a:pt x="176" y="1165"/>
                </a:lnTo>
                <a:lnTo>
                  <a:pt x="153" y="1210"/>
                </a:lnTo>
                <a:lnTo>
                  <a:pt x="135" y="1258"/>
                </a:lnTo>
                <a:lnTo>
                  <a:pt x="122" y="1309"/>
                </a:lnTo>
                <a:lnTo>
                  <a:pt x="114" y="1362"/>
                </a:lnTo>
                <a:lnTo>
                  <a:pt x="110" y="1417"/>
                </a:lnTo>
                <a:lnTo>
                  <a:pt x="111" y="1475"/>
                </a:lnTo>
                <a:lnTo>
                  <a:pt x="117" y="1535"/>
                </a:lnTo>
                <a:lnTo>
                  <a:pt x="128" y="1597"/>
                </a:lnTo>
                <a:lnTo>
                  <a:pt x="145" y="1661"/>
                </a:lnTo>
                <a:lnTo>
                  <a:pt x="165" y="1728"/>
                </a:lnTo>
                <a:lnTo>
                  <a:pt x="191" y="1798"/>
                </a:lnTo>
                <a:lnTo>
                  <a:pt x="222" y="1868"/>
                </a:lnTo>
                <a:lnTo>
                  <a:pt x="256" y="1937"/>
                </a:lnTo>
                <a:lnTo>
                  <a:pt x="293" y="2005"/>
                </a:lnTo>
                <a:lnTo>
                  <a:pt x="333" y="2070"/>
                </a:lnTo>
                <a:lnTo>
                  <a:pt x="376" y="2133"/>
                </a:lnTo>
                <a:lnTo>
                  <a:pt x="422" y="2193"/>
                </a:lnTo>
                <a:lnTo>
                  <a:pt x="469" y="2250"/>
                </a:lnTo>
                <a:lnTo>
                  <a:pt x="517" y="2303"/>
                </a:lnTo>
                <a:lnTo>
                  <a:pt x="566" y="2352"/>
                </a:lnTo>
                <a:lnTo>
                  <a:pt x="616" y="2395"/>
                </a:lnTo>
                <a:lnTo>
                  <a:pt x="666" y="2433"/>
                </a:lnTo>
                <a:lnTo>
                  <a:pt x="717" y="2465"/>
                </a:lnTo>
                <a:lnTo>
                  <a:pt x="767" y="2491"/>
                </a:lnTo>
                <a:lnTo>
                  <a:pt x="809" y="2509"/>
                </a:lnTo>
                <a:lnTo>
                  <a:pt x="849" y="2520"/>
                </a:lnTo>
                <a:lnTo>
                  <a:pt x="888" y="2525"/>
                </a:lnTo>
                <a:lnTo>
                  <a:pt x="924" y="2526"/>
                </a:lnTo>
                <a:lnTo>
                  <a:pt x="959" y="2521"/>
                </a:lnTo>
                <a:lnTo>
                  <a:pt x="993" y="2510"/>
                </a:lnTo>
                <a:lnTo>
                  <a:pt x="1010" y="2501"/>
                </a:lnTo>
                <a:lnTo>
                  <a:pt x="1027" y="2491"/>
                </a:lnTo>
                <a:lnTo>
                  <a:pt x="1046" y="2477"/>
                </a:lnTo>
                <a:lnTo>
                  <a:pt x="1059" y="2469"/>
                </a:lnTo>
                <a:lnTo>
                  <a:pt x="1073" y="2465"/>
                </a:lnTo>
                <a:lnTo>
                  <a:pt x="1087" y="2465"/>
                </a:lnTo>
                <a:lnTo>
                  <a:pt x="1101" y="2469"/>
                </a:lnTo>
                <a:lnTo>
                  <a:pt x="1114" y="2477"/>
                </a:lnTo>
                <a:lnTo>
                  <a:pt x="1133" y="2491"/>
                </a:lnTo>
                <a:lnTo>
                  <a:pt x="1150" y="2501"/>
                </a:lnTo>
                <a:lnTo>
                  <a:pt x="1166" y="2510"/>
                </a:lnTo>
                <a:lnTo>
                  <a:pt x="1196" y="2520"/>
                </a:lnTo>
                <a:lnTo>
                  <a:pt x="1228" y="2525"/>
                </a:lnTo>
                <a:lnTo>
                  <a:pt x="1263" y="2526"/>
                </a:lnTo>
                <a:lnTo>
                  <a:pt x="1297" y="2521"/>
                </a:lnTo>
                <a:lnTo>
                  <a:pt x="1334" y="2513"/>
                </a:lnTo>
                <a:lnTo>
                  <a:pt x="1371" y="2499"/>
                </a:lnTo>
                <a:lnTo>
                  <a:pt x="1371" y="1968"/>
                </a:lnTo>
                <a:lnTo>
                  <a:pt x="1374" y="1901"/>
                </a:lnTo>
                <a:lnTo>
                  <a:pt x="1381" y="1835"/>
                </a:lnTo>
                <a:lnTo>
                  <a:pt x="1394" y="1773"/>
                </a:lnTo>
                <a:lnTo>
                  <a:pt x="1411" y="1715"/>
                </a:lnTo>
                <a:lnTo>
                  <a:pt x="1432" y="1658"/>
                </a:lnTo>
                <a:lnTo>
                  <a:pt x="1458" y="1604"/>
                </a:lnTo>
                <a:lnTo>
                  <a:pt x="1488" y="1552"/>
                </a:lnTo>
                <a:lnTo>
                  <a:pt x="1524" y="1504"/>
                </a:lnTo>
                <a:lnTo>
                  <a:pt x="1563" y="1459"/>
                </a:lnTo>
                <a:lnTo>
                  <a:pt x="1605" y="1417"/>
                </a:lnTo>
                <a:lnTo>
                  <a:pt x="1652" y="1378"/>
                </a:lnTo>
                <a:lnTo>
                  <a:pt x="1703" y="1343"/>
                </a:lnTo>
                <a:lnTo>
                  <a:pt x="1757" y="1311"/>
                </a:lnTo>
                <a:lnTo>
                  <a:pt x="1816" y="1282"/>
                </a:lnTo>
                <a:lnTo>
                  <a:pt x="1877" y="1258"/>
                </a:lnTo>
                <a:lnTo>
                  <a:pt x="1942" y="1237"/>
                </a:lnTo>
                <a:lnTo>
                  <a:pt x="2010" y="1220"/>
                </a:lnTo>
                <a:lnTo>
                  <a:pt x="1990" y="1178"/>
                </a:lnTo>
                <a:lnTo>
                  <a:pt x="1968" y="1140"/>
                </a:lnTo>
                <a:lnTo>
                  <a:pt x="1943" y="1104"/>
                </a:lnTo>
                <a:lnTo>
                  <a:pt x="1915" y="1073"/>
                </a:lnTo>
                <a:lnTo>
                  <a:pt x="1886" y="1043"/>
                </a:lnTo>
                <a:lnTo>
                  <a:pt x="1856" y="1018"/>
                </a:lnTo>
                <a:lnTo>
                  <a:pt x="1824" y="995"/>
                </a:lnTo>
                <a:lnTo>
                  <a:pt x="1792" y="973"/>
                </a:lnTo>
                <a:lnTo>
                  <a:pt x="1760" y="956"/>
                </a:lnTo>
                <a:lnTo>
                  <a:pt x="1729" y="940"/>
                </a:lnTo>
                <a:lnTo>
                  <a:pt x="1699" y="927"/>
                </a:lnTo>
                <a:lnTo>
                  <a:pt x="1667" y="914"/>
                </a:lnTo>
                <a:lnTo>
                  <a:pt x="1634" y="903"/>
                </a:lnTo>
                <a:lnTo>
                  <a:pt x="1600" y="893"/>
                </a:lnTo>
                <a:lnTo>
                  <a:pt x="1564" y="885"/>
                </a:lnTo>
                <a:lnTo>
                  <a:pt x="1528" y="880"/>
                </a:lnTo>
                <a:lnTo>
                  <a:pt x="1490" y="877"/>
                </a:lnTo>
                <a:lnTo>
                  <a:pt x="1452" y="877"/>
                </a:lnTo>
                <a:lnTo>
                  <a:pt x="1415" y="881"/>
                </a:lnTo>
                <a:lnTo>
                  <a:pt x="1377" y="888"/>
                </a:lnTo>
                <a:lnTo>
                  <a:pt x="1339" y="899"/>
                </a:lnTo>
                <a:lnTo>
                  <a:pt x="1302" y="914"/>
                </a:lnTo>
                <a:lnTo>
                  <a:pt x="1265" y="935"/>
                </a:lnTo>
                <a:lnTo>
                  <a:pt x="1227" y="960"/>
                </a:lnTo>
                <a:lnTo>
                  <a:pt x="1192" y="992"/>
                </a:lnTo>
                <a:lnTo>
                  <a:pt x="1158" y="1028"/>
                </a:lnTo>
                <a:lnTo>
                  <a:pt x="1124" y="1071"/>
                </a:lnTo>
                <a:lnTo>
                  <a:pt x="1124" y="1072"/>
                </a:lnTo>
                <a:lnTo>
                  <a:pt x="1123" y="1072"/>
                </a:lnTo>
                <a:lnTo>
                  <a:pt x="1122" y="1073"/>
                </a:lnTo>
                <a:lnTo>
                  <a:pt x="1110" y="1084"/>
                </a:lnTo>
                <a:lnTo>
                  <a:pt x="1096" y="1091"/>
                </a:lnTo>
                <a:lnTo>
                  <a:pt x="1080" y="1093"/>
                </a:lnTo>
                <a:lnTo>
                  <a:pt x="1063" y="1091"/>
                </a:lnTo>
                <a:lnTo>
                  <a:pt x="1049" y="1084"/>
                </a:lnTo>
                <a:lnTo>
                  <a:pt x="1038" y="1073"/>
                </a:lnTo>
                <a:lnTo>
                  <a:pt x="1037" y="1072"/>
                </a:lnTo>
                <a:lnTo>
                  <a:pt x="1036" y="1072"/>
                </a:lnTo>
                <a:lnTo>
                  <a:pt x="1035" y="1071"/>
                </a:lnTo>
                <a:lnTo>
                  <a:pt x="1002" y="1028"/>
                </a:lnTo>
                <a:lnTo>
                  <a:pt x="968" y="992"/>
                </a:lnTo>
                <a:lnTo>
                  <a:pt x="931" y="960"/>
                </a:lnTo>
                <a:lnTo>
                  <a:pt x="895" y="935"/>
                </a:lnTo>
                <a:lnTo>
                  <a:pt x="858" y="914"/>
                </a:lnTo>
                <a:lnTo>
                  <a:pt x="820" y="899"/>
                </a:lnTo>
                <a:lnTo>
                  <a:pt x="783" y="888"/>
                </a:lnTo>
                <a:lnTo>
                  <a:pt x="745" y="881"/>
                </a:lnTo>
                <a:lnTo>
                  <a:pt x="707" y="877"/>
                </a:lnTo>
                <a:lnTo>
                  <a:pt x="669" y="877"/>
                </a:lnTo>
                <a:close/>
                <a:moveTo>
                  <a:pt x="2561" y="853"/>
                </a:moveTo>
                <a:lnTo>
                  <a:pt x="2348" y="854"/>
                </a:lnTo>
                <a:lnTo>
                  <a:pt x="2349" y="1193"/>
                </a:lnTo>
                <a:lnTo>
                  <a:pt x="2423" y="1198"/>
                </a:lnTo>
                <a:lnTo>
                  <a:pt x="2494" y="1206"/>
                </a:lnTo>
                <a:lnTo>
                  <a:pt x="2563" y="1218"/>
                </a:lnTo>
                <a:lnTo>
                  <a:pt x="2561" y="853"/>
                </a:lnTo>
                <a:close/>
                <a:moveTo>
                  <a:pt x="3020" y="403"/>
                </a:moveTo>
                <a:lnTo>
                  <a:pt x="1885" y="406"/>
                </a:lnTo>
                <a:lnTo>
                  <a:pt x="1886" y="744"/>
                </a:lnTo>
                <a:lnTo>
                  <a:pt x="3021" y="740"/>
                </a:lnTo>
                <a:lnTo>
                  <a:pt x="3020" y="403"/>
                </a:lnTo>
                <a:close/>
                <a:moveTo>
                  <a:pt x="709" y="371"/>
                </a:moveTo>
                <a:lnTo>
                  <a:pt x="674" y="372"/>
                </a:lnTo>
                <a:lnTo>
                  <a:pt x="642" y="376"/>
                </a:lnTo>
                <a:lnTo>
                  <a:pt x="615" y="382"/>
                </a:lnTo>
                <a:lnTo>
                  <a:pt x="623" y="404"/>
                </a:lnTo>
                <a:lnTo>
                  <a:pt x="634" y="428"/>
                </a:lnTo>
                <a:lnTo>
                  <a:pt x="647" y="455"/>
                </a:lnTo>
                <a:lnTo>
                  <a:pt x="662" y="481"/>
                </a:lnTo>
                <a:lnTo>
                  <a:pt x="680" y="507"/>
                </a:lnTo>
                <a:lnTo>
                  <a:pt x="702" y="530"/>
                </a:lnTo>
                <a:lnTo>
                  <a:pt x="726" y="551"/>
                </a:lnTo>
                <a:lnTo>
                  <a:pt x="753" y="570"/>
                </a:lnTo>
                <a:lnTo>
                  <a:pt x="782" y="584"/>
                </a:lnTo>
                <a:lnTo>
                  <a:pt x="815" y="594"/>
                </a:lnTo>
                <a:lnTo>
                  <a:pt x="850" y="600"/>
                </a:lnTo>
                <a:lnTo>
                  <a:pt x="889" y="602"/>
                </a:lnTo>
                <a:lnTo>
                  <a:pt x="923" y="601"/>
                </a:lnTo>
                <a:lnTo>
                  <a:pt x="955" y="597"/>
                </a:lnTo>
                <a:lnTo>
                  <a:pt x="983" y="592"/>
                </a:lnTo>
                <a:lnTo>
                  <a:pt x="975" y="570"/>
                </a:lnTo>
                <a:lnTo>
                  <a:pt x="963" y="544"/>
                </a:lnTo>
                <a:lnTo>
                  <a:pt x="950" y="519"/>
                </a:lnTo>
                <a:lnTo>
                  <a:pt x="935" y="492"/>
                </a:lnTo>
                <a:lnTo>
                  <a:pt x="917" y="467"/>
                </a:lnTo>
                <a:lnTo>
                  <a:pt x="896" y="443"/>
                </a:lnTo>
                <a:lnTo>
                  <a:pt x="872" y="421"/>
                </a:lnTo>
                <a:lnTo>
                  <a:pt x="845" y="403"/>
                </a:lnTo>
                <a:lnTo>
                  <a:pt x="816" y="389"/>
                </a:lnTo>
                <a:lnTo>
                  <a:pt x="783" y="380"/>
                </a:lnTo>
                <a:lnTo>
                  <a:pt x="748" y="373"/>
                </a:lnTo>
                <a:lnTo>
                  <a:pt x="709" y="371"/>
                </a:lnTo>
                <a:close/>
                <a:moveTo>
                  <a:pt x="2732" y="113"/>
                </a:moveTo>
                <a:lnTo>
                  <a:pt x="2172" y="114"/>
                </a:lnTo>
                <a:lnTo>
                  <a:pt x="2173" y="294"/>
                </a:lnTo>
                <a:lnTo>
                  <a:pt x="2733" y="292"/>
                </a:lnTo>
                <a:lnTo>
                  <a:pt x="2732" y="113"/>
                </a:lnTo>
                <a:close/>
                <a:moveTo>
                  <a:pt x="2787" y="0"/>
                </a:moveTo>
                <a:lnTo>
                  <a:pt x="2801" y="2"/>
                </a:lnTo>
                <a:lnTo>
                  <a:pt x="2814" y="8"/>
                </a:lnTo>
                <a:lnTo>
                  <a:pt x="2826" y="17"/>
                </a:lnTo>
                <a:lnTo>
                  <a:pt x="2835" y="29"/>
                </a:lnTo>
                <a:lnTo>
                  <a:pt x="2840" y="42"/>
                </a:lnTo>
                <a:lnTo>
                  <a:pt x="2842" y="56"/>
                </a:lnTo>
                <a:lnTo>
                  <a:pt x="2842" y="291"/>
                </a:lnTo>
                <a:lnTo>
                  <a:pt x="3075" y="291"/>
                </a:lnTo>
                <a:lnTo>
                  <a:pt x="3089" y="293"/>
                </a:lnTo>
                <a:lnTo>
                  <a:pt x="3103" y="298"/>
                </a:lnTo>
                <a:lnTo>
                  <a:pt x="3114" y="307"/>
                </a:lnTo>
                <a:lnTo>
                  <a:pt x="3123" y="319"/>
                </a:lnTo>
                <a:lnTo>
                  <a:pt x="3128" y="332"/>
                </a:lnTo>
                <a:lnTo>
                  <a:pt x="3130" y="347"/>
                </a:lnTo>
                <a:lnTo>
                  <a:pt x="3131" y="796"/>
                </a:lnTo>
                <a:lnTo>
                  <a:pt x="3128" y="814"/>
                </a:lnTo>
                <a:lnTo>
                  <a:pt x="3120" y="829"/>
                </a:lnTo>
                <a:lnTo>
                  <a:pt x="3109" y="841"/>
                </a:lnTo>
                <a:lnTo>
                  <a:pt x="3094" y="849"/>
                </a:lnTo>
                <a:lnTo>
                  <a:pt x="3076" y="852"/>
                </a:lnTo>
                <a:lnTo>
                  <a:pt x="2672" y="853"/>
                </a:lnTo>
                <a:lnTo>
                  <a:pt x="2674" y="1247"/>
                </a:lnTo>
                <a:lnTo>
                  <a:pt x="2739" y="1270"/>
                </a:lnTo>
                <a:lnTo>
                  <a:pt x="2801" y="1298"/>
                </a:lnTo>
                <a:lnTo>
                  <a:pt x="2858" y="1329"/>
                </a:lnTo>
                <a:lnTo>
                  <a:pt x="2913" y="1365"/>
                </a:lnTo>
                <a:lnTo>
                  <a:pt x="2963" y="1403"/>
                </a:lnTo>
                <a:lnTo>
                  <a:pt x="3008" y="1446"/>
                </a:lnTo>
                <a:lnTo>
                  <a:pt x="3050" y="1492"/>
                </a:lnTo>
                <a:lnTo>
                  <a:pt x="3086" y="1541"/>
                </a:lnTo>
                <a:lnTo>
                  <a:pt x="3119" y="1592"/>
                </a:lnTo>
                <a:lnTo>
                  <a:pt x="3146" y="1648"/>
                </a:lnTo>
                <a:lnTo>
                  <a:pt x="3169" y="1706"/>
                </a:lnTo>
                <a:lnTo>
                  <a:pt x="3188" y="1767"/>
                </a:lnTo>
                <a:lnTo>
                  <a:pt x="3201" y="1831"/>
                </a:lnTo>
                <a:lnTo>
                  <a:pt x="3209" y="1899"/>
                </a:lnTo>
                <a:lnTo>
                  <a:pt x="3212" y="1968"/>
                </a:lnTo>
                <a:lnTo>
                  <a:pt x="3212" y="2583"/>
                </a:lnTo>
                <a:lnTo>
                  <a:pt x="3209" y="2600"/>
                </a:lnTo>
                <a:lnTo>
                  <a:pt x="3202" y="2615"/>
                </a:lnTo>
                <a:lnTo>
                  <a:pt x="3190" y="2628"/>
                </a:lnTo>
                <a:lnTo>
                  <a:pt x="3175" y="2636"/>
                </a:lnTo>
                <a:lnTo>
                  <a:pt x="3156" y="2638"/>
                </a:lnTo>
                <a:lnTo>
                  <a:pt x="1427" y="2638"/>
                </a:lnTo>
                <a:lnTo>
                  <a:pt x="1413" y="2637"/>
                </a:lnTo>
                <a:lnTo>
                  <a:pt x="1401" y="2631"/>
                </a:lnTo>
                <a:lnTo>
                  <a:pt x="1390" y="2623"/>
                </a:lnTo>
                <a:lnTo>
                  <a:pt x="1382" y="2613"/>
                </a:lnTo>
                <a:lnTo>
                  <a:pt x="1337" y="2627"/>
                </a:lnTo>
                <a:lnTo>
                  <a:pt x="1294" y="2635"/>
                </a:lnTo>
                <a:lnTo>
                  <a:pt x="1251" y="2638"/>
                </a:lnTo>
                <a:lnTo>
                  <a:pt x="1206" y="2636"/>
                </a:lnTo>
                <a:lnTo>
                  <a:pt x="1164" y="2627"/>
                </a:lnTo>
                <a:lnTo>
                  <a:pt x="1124" y="2613"/>
                </a:lnTo>
                <a:lnTo>
                  <a:pt x="1103" y="2603"/>
                </a:lnTo>
                <a:lnTo>
                  <a:pt x="1080" y="2590"/>
                </a:lnTo>
                <a:lnTo>
                  <a:pt x="1058" y="2603"/>
                </a:lnTo>
                <a:lnTo>
                  <a:pt x="1035" y="2613"/>
                </a:lnTo>
                <a:lnTo>
                  <a:pt x="995" y="2628"/>
                </a:lnTo>
                <a:lnTo>
                  <a:pt x="952" y="2636"/>
                </a:lnTo>
                <a:lnTo>
                  <a:pt x="908" y="2638"/>
                </a:lnTo>
                <a:lnTo>
                  <a:pt x="863" y="2635"/>
                </a:lnTo>
                <a:lnTo>
                  <a:pt x="817" y="2627"/>
                </a:lnTo>
                <a:lnTo>
                  <a:pt x="770" y="2612"/>
                </a:lnTo>
                <a:lnTo>
                  <a:pt x="722" y="2593"/>
                </a:lnTo>
                <a:lnTo>
                  <a:pt x="665" y="2564"/>
                </a:lnTo>
                <a:lnTo>
                  <a:pt x="609" y="2529"/>
                </a:lnTo>
                <a:lnTo>
                  <a:pt x="554" y="2487"/>
                </a:lnTo>
                <a:lnTo>
                  <a:pt x="499" y="2440"/>
                </a:lnTo>
                <a:lnTo>
                  <a:pt x="445" y="2388"/>
                </a:lnTo>
                <a:lnTo>
                  <a:pt x="391" y="2331"/>
                </a:lnTo>
                <a:lnTo>
                  <a:pt x="340" y="2270"/>
                </a:lnTo>
                <a:lnTo>
                  <a:pt x="291" y="2205"/>
                </a:lnTo>
                <a:lnTo>
                  <a:pt x="244" y="2136"/>
                </a:lnTo>
                <a:lnTo>
                  <a:pt x="200" y="2065"/>
                </a:lnTo>
                <a:lnTo>
                  <a:pt x="160" y="1992"/>
                </a:lnTo>
                <a:lnTo>
                  <a:pt x="122" y="1917"/>
                </a:lnTo>
                <a:lnTo>
                  <a:pt x="89" y="1841"/>
                </a:lnTo>
                <a:lnTo>
                  <a:pt x="61" y="1763"/>
                </a:lnTo>
                <a:lnTo>
                  <a:pt x="38" y="1691"/>
                </a:lnTo>
                <a:lnTo>
                  <a:pt x="21" y="1620"/>
                </a:lnTo>
                <a:lnTo>
                  <a:pt x="9" y="1552"/>
                </a:lnTo>
                <a:lnTo>
                  <a:pt x="2" y="1486"/>
                </a:lnTo>
                <a:lnTo>
                  <a:pt x="0" y="1422"/>
                </a:lnTo>
                <a:lnTo>
                  <a:pt x="3" y="1360"/>
                </a:lnTo>
                <a:lnTo>
                  <a:pt x="11" y="1300"/>
                </a:lnTo>
                <a:lnTo>
                  <a:pt x="24" y="1243"/>
                </a:lnTo>
                <a:lnTo>
                  <a:pt x="42" y="1188"/>
                </a:lnTo>
                <a:lnTo>
                  <a:pt x="65" y="1136"/>
                </a:lnTo>
                <a:lnTo>
                  <a:pt x="92" y="1086"/>
                </a:lnTo>
                <a:lnTo>
                  <a:pt x="124" y="1039"/>
                </a:lnTo>
                <a:lnTo>
                  <a:pt x="162" y="996"/>
                </a:lnTo>
                <a:lnTo>
                  <a:pt x="204" y="955"/>
                </a:lnTo>
                <a:lnTo>
                  <a:pt x="251" y="917"/>
                </a:lnTo>
                <a:lnTo>
                  <a:pt x="302" y="883"/>
                </a:lnTo>
                <a:lnTo>
                  <a:pt x="357" y="851"/>
                </a:lnTo>
                <a:lnTo>
                  <a:pt x="419" y="823"/>
                </a:lnTo>
                <a:lnTo>
                  <a:pt x="477" y="800"/>
                </a:lnTo>
                <a:lnTo>
                  <a:pt x="534" y="784"/>
                </a:lnTo>
                <a:lnTo>
                  <a:pt x="589" y="772"/>
                </a:lnTo>
                <a:lnTo>
                  <a:pt x="644" y="766"/>
                </a:lnTo>
                <a:lnTo>
                  <a:pt x="698" y="764"/>
                </a:lnTo>
                <a:lnTo>
                  <a:pt x="750" y="768"/>
                </a:lnTo>
                <a:lnTo>
                  <a:pt x="800" y="776"/>
                </a:lnTo>
                <a:lnTo>
                  <a:pt x="848" y="790"/>
                </a:lnTo>
                <a:lnTo>
                  <a:pt x="895" y="809"/>
                </a:lnTo>
                <a:lnTo>
                  <a:pt x="940" y="832"/>
                </a:lnTo>
                <a:lnTo>
                  <a:pt x="984" y="860"/>
                </a:lnTo>
                <a:lnTo>
                  <a:pt x="1025" y="894"/>
                </a:lnTo>
                <a:lnTo>
                  <a:pt x="1025" y="697"/>
                </a:lnTo>
                <a:lnTo>
                  <a:pt x="997" y="703"/>
                </a:lnTo>
                <a:lnTo>
                  <a:pt x="964" y="708"/>
                </a:lnTo>
                <a:lnTo>
                  <a:pt x="928" y="712"/>
                </a:lnTo>
                <a:lnTo>
                  <a:pt x="889" y="714"/>
                </a:lnTo>
                <a:lnTo>
                  <a:pt x="846" y="712"/>
                </a:lnTo>
                <a:lnTo>
                  <a:pt x="806" y="706"/>
                </a:lnTo>
                <a:lnTo>
                  <a:pt x="768" y="697"/>
                </a:lnTo>
                <a:lnTo>
                  <a:pt x="732" y="684"/>
                </a:lnTo>
                <a:lnTo>
                  <a:pt x="699" y="667"/>
                </a:lnTo>
                <a:lnTo>
                  <a:pt x="665" y="646"/>
                </a:lnTo>
                <a:lnTo>
                  <a:pt x="636" y="622"/>
                </a:lnTo>
                <a:lnTo>
                  <a:pt x="610" y="595"/>
                </a:lnTo>
                <a:lnTo>
                  <a:pt x="588" y="567"/>
                </a:lnTo>
                <a:lnTo>
                  <a:pt x="568" y="537"/>
                </a:lnTo>
                <a:lnTo>
                  <a:pt x="551" y="508"/>
                </a:lnTo>
                <a:lnTo>
                  <a:pt x="536" y="479"/>
                </a:lnTo>
                <a:lnTo>
                  <a:pt x="524" y="452"/>
                </a:lnTo>
                <a:lnTo>
                  <a:pt x="514" y="426"/>
                </a:lnTo>
                <a:lnTo>
                  <a:pt x="506" y="403"/>
                </a:lnTo>
                <a:lnTo>
                  <a:pt x="500" y="384"/>
                </a:lnTo>
                <a:lnTo>
                  <a:pt x="496" y="368"/>
                </a:lnTo>
                <a:lnTo>
                  <a:pt x="493" y="358"/>
                </a:lnTo>
                <a:lnTo>
                  <a:pt x="492" y="353"/>
                </a:lnTo>
                <a:lnTo>
                  <a:pt x="491" y="337"/>
                </a:lnTo>
                <a:lnTo>
                  <a:pt x="495" y="322"/>
                </a:lnTo>
                <a:lnTo>
                  <a:pt x="502" y="308"/>
                </a:lnTo>
                <a:lnTo>
                  <a:pt x="513" y="297"/>
                </a:lnTo>
                <a:lnTo>
                  <a:pt x="527" y="289"/>
                </a:lnTo>
                <a:lnTo>
                  <a:pt x="531" y="288"/>
                </a:lnTo>
                <a:lnTo>
                  <a:pt x="540" y="285"/>
                </a:lnTo>
                <a:lnTo>
                  <a:pt x="554" y="281"/>
                </a:lnTo>
                <a:lnTo>
                  <a:pt x="572" y="276"/>
                </a:lnTo>
                <a:lnTo>
                  <a:pt x="594" y="272"/>
                </a:lnTo>
                <a:lnTo>
                  <a:pt x="619" y="267"/>
                </a:lnTo>
                <a:lnTo>
                  <a:pt x="647" y="263"/>
                </a:lnTo>
                <a:lnTo>
                  <a:pt x="677" y="261"/>
                </a:lnTo>
                <a:lnTo>
                  <a:pt x="709" y="260"/>
                </a:lnTo>
                <a:lnTo>
                  <a:pt x="752" y="262"/>
                </a:lnTo>
                <a:lnTo>
                  <a:pt x="792" y="267"/>
                </a:lnTo>
                <a:lnTo>
                  <a:pt x="830" y="276"/>
                </a:lnTo>
                <a:lnTo>
                  <a:pt x="866" y="289"/>
                </a:lnTo>
                <a:lnTo>
                  <a:pt x="899" y="305"/>
                </a:lnTo>
                <a:lnTo>
                  <a:pt x="930" y="326"/>
                </a:lnTo>
                <a:lnTo>
                  <a:pt x="958" y="349"/>
                </a:lnTo>
                <a:lnTo>
                  <a:pt x="983" y="374"/>
                </a:lnTo>
                <a:lnTo>
                  <a:pt x="1005" y="401"/>
                </a:lnTo>
                <a:lnTo>
                  <a:pt x="1025" y="428"/>
                </a:lnTo>
                <a:lnTo>
                  <a:pt x="1025" y="216"/>
                </a:lnTo>
                <a:lnTo>
                  <a:pt x="1028" y="199"/>
                </a:lnTo>
                <a:lnTo>
                  <a:pt x="1036" y="182"/>
                </a:lnTo>
                <a:lnTo>
                  <a:pt x="1048" y="171"/>
                </a:lnTo>
                <a:lnTo>
                  <a:pt x="1063" y="163"/>
                </a:lnTo>
                <a:lnTo>
                  <a:pt x="1080" y="160"/>
                </a:lnTo>
                <a:lnTo>
                  <a:pt x="1097" y="163"/>
                </a:lnTo>
                <a:lnTo>
                  <a:pt x="1113" y="171"/>
                </a:lnTo>
                <a:lnTo>
                  <a:pt x="1125" y="182"/>
                </a:lnTo>
                <a:lnTo>
                  <a:pt x="1132" y="199"/>
                </a:lnTo>
                <a:lnTo>
                  <a:pt x="1135" y="216"/>
                </a:lnTo>
                <a:lnTo>
                  <a:pt x="1135" y="894"/>
                </a:lnTo>
                <a:lnTo>
                  <a:pt x="1176" y="860"/>
                </a:lnTo>
                <a:lnTo>
                  <a:pt x="1220" y="832"/>
                </a:lnTo>
                <a:lnTo>
                  <a:pt x="1266" y="809"/>
                </a:lnTo>
                <a:lnTo>
                  <a:pt x="1312" y="790"/>
                </a:lnTo>
                <a:lnTo>
                  <a:pt x="1361" y="776"/>
                </a:lnTo>
                <a:lnTo>
                  <a:pt x="1411" y="768"/>
                </a:lnTo>
                <a:lnTo>
                  <a:pt x="1463" y="764"/>
                </a:lnTo>
                <a:lnTo>
                  <a:pt x="1516" y="766"/>
                </a:lnTo>
                <a:lnTo>
                  <a:pt x="1571" y="772"/>
                </a:lnTo>
                <a:lnTo>
                  <a:pt x="1627" y="784"/>
                </a:lnTo>
                <a:lnTo>
                  <a:pt x="1683" y="800"/>
                </a:lnTo>
                <a:lnTo>
                  <a:pt x="1741" y="823"/>
                </a:lnTo>
                <a:lnTo>
                  <a:pt x="1797" y="848"/>
                </a:lnTo>
                <a:lnTo>
                  <a:pt x="1849" y="877"/>
                </a:lnTo>
                <a:lnTo>
                  <a:pt x="1896" y="908"/>
                </a:lnTo>
                <a:lnTo>
                  <a:pt x="1940" y="942"/>
                </a:lnTo>
                <a:lnTo>
                  <a:pt x="1980" y="979"/>
                </a:lnTo>
                <a:lnTo>
                  <a:pt x="2017" y="1019"/>
                </a:lnTo>
                <a:lnTo>
                  <a:pt x="2049" y="1061"/>
                </a:lnTo>
                <a:lnTo>
                  <a:pt x="2078" y="1105"/>
                </a:lnTo>
                <a:lnTo>
                  <a:pt x="2102" y="1152"/>
                </a:lnTo>
                <a:lnTo>
                  <a:pt x="2123" y="1201"/>
                </a:lnTo>
                <a:lnTo>
                  <a:pt x="2180" y="1196"/>
                </a:lnTo>
                <a:lnTo>
                  <a:pt x="2238" y="1193"/>
                </a:lnTo>
                <a:lnTo>
                  <a:pt x="2236" y="854"/>
                </a:lnTo>
                <a:lnTo>
                  <a:pt x="1832" y="855"/>
                </a:lnTo>
                <a:lnTo>
                  <a:pt x="1817" y="853"/>
                </a:lnTo>
                <a:lnTo>
                  <a:pt x="1804" y="848"/>
                </a:lnTo>
                <a:lnTo>
                  <a:pt x="1792" y="839"/>
                </a:lnTo>
                <a:lnTo>
                  <a:pt x="1783" y="828"/>
                </a:lnTo>
                <a:lnTo>
                  <a:pt x="1777" y="815"/>
                </a:lnTo>
                <a:lnTo>
                  <a:pt x="1775" y="800"/>
                </a:lnTo>
                <a:lnTo>
                  <a:pt x="1774" y="350"/>
                </a:lnTo>
                <a:lnTo>
                  <a:pt x="1777" y="333"/>
                </a:lnTo>
                <a:lnTo>
                  <a:pt x="1785" y="318"/>
                </a:lnTo>
                <a:lnTo>
                  <a:pt x="1798" y="305"/>
                </a:lnTo>
                <a:lnTo>
                  <a:pt x="1813" y="297"/>
                </a:lnTo>
                <a:lnTo>
                  <a:pt x="1831" y="294"/>
                </a:lnTo>
                <a:lnTo>
                  <a:pt x="2061" y="294"/>
                </a:lnTo>
                <a:lnTo>
                  <a:pt x="2061" y="58"/>
                </a:lnTo>
                <a:lnTo>
                  <a:pt x="2064" y="41"/>
                </a:lnTo>
                <a:lnTo>
                  <a:pt x="2073" y="26"/>
                </a:lnTo>
                <a:lnTo>
                  <a:pt x="2084" y="14"/>
                </a:lnTo>
                <a:lnTo>
                  <a:pt x="2099" y="5"/>
                </a:lnTo>
                <a:lnTo>
                  <a:pt x="2117" y="2"/>
                </a:lnTo>
                <a:lnTo>
                  <a:pt x="278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9" name="Freeform 136"/>
          <p:cNvSpPr>
            <a:spLocks noEditPoints="1"/>
          </p:cNvSpPr>
          <p:nvPr/>
        </p:nvSpPr>
        <p:spPr bwMode="auto">
          <a:xfrm>
            <a:off x="2636170" y="4273550"/>
            <a:ext cx="361950" cy="457200"/>
          </a:xfrm>
          <a:custGeom>
            <a:avLst/>
            <a:gdLst>
              <a:gd name="T0" fmla="*/ 1925 w 2510"/>
              <a:gd name="T1" fmla="*/ 2775 h 3173"/>
              <a:gd name="T2" fmla="*/ 925 w 2510"/>
              <a:gd name="T3" fmla="*/ 2468 h 3173"/>
              <a:gd name="T4" fmla="*/ 379 w 2510"/>
              <a:gd name="T5" fmla="*/ 2526 h 3173"/>
              <a:gd name="T6" fmla="*/ 1856 w 2510"/>
              <a:gd name="T7" fmla="*/ 2390 h 3173"/>
              <a:gd name="T8" fmla="*/ 2068 w 2510"/>
              <a:gd name="T9" fmla="*/ 2615 h 3173"/>
              <a:gd name="T10" fmla="*/ 1035 w 2510"/>
              <a:gd name="T11" fmla="*/ 2035 h 3173"/>
              <a:gd name="T12" fmla="*/ 408 w 2510"/>
              <a:gd name="T13" fmla="*/ 2126 h 3173"/>
              <a:gd name="T14" fmla="*/ 392 w 2510"/>
              <a:gd name="T15" fmla="*/ 2027 h 3173"/>
              <a:gd name="T16" fmla="*/ 1595 w 2510"/>
              <a:gd name="T17" fmla="*/ 1909 h 3173"/>
              <a:gd name="T18" fmla="*/ 1719 w 2510"/>
              <a:gd name="T19" fmla="*/ 2147 h 3173"/>
              <a:gd name="T20" fmla="*/ 1484 w 2510"/>
              <a:gd name="T21" fmla="*/ 2024 h 3173"/>
              <a:gd name="T22" fmla="*/ 1534 w 2510"/>
              <a:gd name="T23" fmla="*/ 2275 h 3173"/>
              <a:gd name="T24" fmla="*/ 1488 w 2510"/>
              <a:gd name="T25" fmla="*/ 2363 h 3173"/>
              <a:gd name="T26" fmla="*/ 1379 w 2510"/>
              <a:gd name="T27" fmla="*/ 2506 h 3173"/>
              <a:gd name="T28" fmla="*/ 1166 w 2510"/>
              <a:gd name="T29" fmla="*/ 2422 h 3173"/>
              <a:gd name="T30" fmla="*/ 1029 w 2510"/>
              <a:gd name="T31" fmla="*/ 2739 h 3173"/>
              <a:gd name="T32" fmla="*/ 1079 w 2510"/>
              <a:gd name="T33" fmla="*/ 2823 h 3173"/>
              <a:gd name="T34" fmla="*/ 1404 w 2510"/>
              <a:gd name="T35" fmla="*/ 2667 h 3173"/>
              <a:gd name="T36" fmla="*/ 1847 w 2510"/>
              <a:gd name="T37" fmla="*/ 2246 h 3173"/>
              <a:gd name="T38" fmla="*/ 2006 w 2510"/>
              <a:gd name="T39" fmla="*/ 1954 h 3173"/>
              <a:gd name="T40" fmla="*/ 1871 w 2510"/>
              <a:gd name="T41" fmla="*/ 1789 h 3173"/>
              <a:gd name="T42" fmla="*/ 1682 w 2510"/>
              <a:gd name="T43" fmla="*/ 1590 h 3173"/>
              <a:gd name="T44" fmla="*/ 368 w 2510"/>
              <a:gd name="T45" fmla="*/ 1620 h 3173"/>
              <a:gd name="T46" fmla="*/ 2036 w 2510"/>
              <a:gd name="T47" fmla="*/ 1342 h 3173"/>
              <a:gd name="T48" fmla="*/ 2172 w 2510"/>
              <a:gd name="T49" fmla="*/ 1488 h 3173"/>
              <a:gd name="T50" fmla="*/ 2104 w 2510"/>
              <a:gd name="T51" fmla="*/ 1717 h 3173"/>
              <a:gd name="T52" fmla="*/ 2406 w 2510"/>
              <a:gd name="T53" fmla="*/ 1619 h 3173"/>
              <a:gd name="T54" fmla="*/ 2375 w 2510"/>
              <a:gd name="T55" fmla="*/ 1728 h 3173"/>
              <a:gd name="T56" fmla="*/ 2072 w 2510"/>
              <a:gd name="T57" fmla="*/ 1837 h 3173"/>
              <a:gd name="T58" fmla="*/ 2070 w 2510"/>
              <a:gd name="T59" fmla="*/ 2098 h 3173"/>
              <a:gd name="T60" fmla="*/ 2159 w 2510"/>
              <a:gd name="T61" fmla="*/ 2554 h 3173"/>
              <a:gd name="T62" fmla="*/ 2136 w 2510"/>
              <a:gd name="T63" fmla="*/ 2755 h 3173"/>
              <a:gd name="T64" fmla="*/ 2340 w 2510"/>
              <a:gd name="T65" fmla="*/ 2942 h 3173"/>
              <a:gd name="T66" fmla="*/ 2503 w 2510"/>
              <a:gd name="T67" fmla="*/ 3092 h 3173"/>
              <a:gd name="T68" fmla="*/ 2382 w 2510"/>
              <a:gd name="T69" fmla="*/ 3119 h 3173"/>
              <a:gd name="T70" fmla="*/ 2172 w 2510"/>
              <a:gd name="T71" fmla="*/ 2927 h 3173"/>
              <a:gd name="T72" fmla="*/ 1992 w 2510"/>
              <a:gd name="T73" fmla="*/ 2853 h 3173"/>
              <a:gd name="T74" fmla="*/ 1796 w 2510"/>
              <a:gd name="T75" fmla="*/ 2831 h 3173"/>
              <a:gd name="T76" fmla="*/ 1221 w 2510"/>
              <a:gd name="T77" fmla="*/ 2890 h 3173"/>
              <a:gd name="T78" fmla="*/ 972 w 2510"/>
              <a:gd name="T79" fmla="*/ 2887 h 3173"/>
              <a:gd name="T80" fmla="*/ 959 w 2510"/>
              <a:gd name="T81" fmla="*/ 2603 h 3173"/>
              <a:gd name="T82" fmla="*/ 1319 w 2510"/>
              <a:gd name="T83" fmla="*/ 2048 h 3173"/>
              <a:gd name="T84" fmla="*/ 1701 w 2510"/>
              <a:gd name="T85" fmla="*/ 1709 h 3173"/>
              <a:gd name="T86" fmla="*/ 1962 w 2510"/>
              <a:gd name="T87" fmla="*/ 1379 h 3173"/>
              <a:gd name="T88" fmla="*/ 1661 w 2510"/>
              <a:gd name="T89" fmla="*/ 1105 h 3173"/>
              <a:gd name="T90" fmla="*/ 409 w 2510"/>
              <a:gd name="T91" fmla="*/ 1198 h 3173"/>
              <a:gd name="T92" fmla="*/ 393 w 2510"/>
              <a:gd name="T93" fmla="*/ 1098 h 3173"/>
              <a:gd name="T94" fmla="*/ 858 w 2510"/>
              <a:gd name="T95" fmla="*/ 214 h 3173"/>
              <a:gd name="T96" fmla="*/ 819 w 2510"/>
              <a:gd name="T97" fmla="*/ 376 h 3173"/>
              <a:gd name="T98" fmla="*/ 1195 w 2510"/>
              <a:gd name="T99" fmla="*/ 359 h 3173"/>
              <a:gd name="T100" fmla="*/ 1151 w 2510"/>
              <a:gd name="T101" fmla="*/ 163 h 3173"/>
              <a:gd name="T102" fmla="*/ 1135 w 2510"/>
              <a:gd name="T103" fmla="*/ 25 h 3173"/>
              <a:gd name="T104" fmla="*/ 1294 w 2510"/>
              <a:gd name="T105" fmla="*/ 276 h 3173"/>
              <a:gd name="T106" fmla="*/ 2004 w 2510"/>
              <a:gd name="T107" fmla="*/ 470 h 3173"/>
              <a:gd name="T108" fmla="*/ 2004 w 2510"/>
              <a:gd name="T109" fmla="*/ 1246 h 3173"/>
              <a:gd name="T110" fmla="*/ 1555 w 2510"/>
              <a:gd name="T111" fmla="*/ 680 h 3173"/>
              <a:gd name="T112" fmla="*/ 494 w 2510"/>
              <a:gd name="T113" fmla="*/ 710 h 3173"/>
              <a:gd name="T114" fmla="*/ 935 w 2510"/>
              <a:gd name="T115" fmla="*/ 2879 h 3173"/>
              <a:gd name="T116" fmla="*/ 34 w 2510"/>
              <a:gd name="T117" fmla="*/ 2958 h 3173"/>
              <a:gd name="T118" fmla="*/ 34 w 2510"/>
              <a:gd name="T119" fmla="*/ 470 h 3173"/>
              <a:gd name="T120" fmla="*/ 745 w 2510"/>
              <a:gd name="T121" fmla="*/ 276 h 3173"/>
              <a:gd name="T122" fmla="*/ 904 w 2510"/>
              <a:gd name="T123" fmla="*/ 25 h 3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510" h="3173">
                <a:moveTo>
                  <a:pt x="1729" y="2522"/>
                </a:moveTo>
                <a:lnTo>
                  <a:pt x="1699" y="2550"/>
                </a:lnTo>
                <a:lnTo>
                  <a:pt x="1669" y="2577"/>
                </a:lnTo>
                <a:lnTo>
                  <a:pt x="1864" y="2755"/>
                </a:lnTo>
                <a:lnTo>
                  <a:pt x="1877" y="2765"/>
                </a:lnTo>
                <a:lnTo>
                  <a:pt x="1890" y="2773"/>
                </a:lnTo>
                <a:lnTo>
                  <a:pt x="1904" y="2777"/>
                </a:lnTo>
                <a:lnTo>
                  <a:pt x="1916" y="2777"/>
                </a:lnTo>
                <a:lnTo>
                  <a:pt x="1925" y="2775"/>
                </a:lnTo>
                <a:lnTo>
                  <a:pt x="1933" y="2770"/>
                </a:lnTo>
                <a:lnTo>
                  <a:pt x="1963" y="2736"/>
                </a:lnTo>
                <a:lnTo>
                  <a:pt x="1729" y="2522"/>
                </a:lnTo>
                <a:close/>
                <a:moveTo>
                  <a:pt x="408" y="2433"/>
                </a:moveTo>
                <a:lnTo>
                  <a:pt x="877" y="2433"/>
                </a:lnTo>
                <a:lnTo>
                  <a:pt x="894" y="2436"/>
                </a:lnTo>
                <a:lnTo>
                  <a:pt x="907" y="2443"/>
                </a:lnTo>
                <a:lnTo>
                  <a:pt x="918" y="2454"/>
                </a:lnTo>
                <a:lnTo>
                  <a:pt x="925" y="2468"/>
                </a:lnTo>
                <a:lnTo>
                  <a:pt x="928" y="2485"/>
                </a:lnTo>
                <a:lnTo>
                  <a:pt x="925" y="2501"/>
                </a:lnTo>
                <a:lnTo>
                  <a:pt x="918" y="2515"/>
                </a:lnTo>
                <a:lnTo>
                  <a:pt x="907" y="2526"/>
                </a:lnTo>
                <a:lnTo>
                  <a:pt x="894" y="2533"/>
                </a:lnTo>
                <a:lnTo>
                  <a:pt x="877" y="2536"/>
                </a:lnTo>
                <a:lnTo>
                  <a:pt x="408" y="2536"/>
                </a:lnTo>
                <a:lnTo>
                  <a:pt x="392" y="2533"/>
                </a:lnTo>
                <a:lnTo>
                  <a:pt x="379" y="2526"/>
                </a:lnTo>
                <a:lnTo>
                  <a:pt x="368" y="2515"/>
                </a:lnTo>
                <a:lnTo>
                  <a:pt x="360" y="2501"/>
                </a:lnTo>
                <a:lnTo>
                  <a:pt x="357" y="2485"/>
                </a:lnTo>
                <a:lnTo>
                  <a:pt x="360" y="2468"/>
                </a:lnTo>
                <a:lnTo>
                  <a:pt x="368" y="2454"/>
                </a:lnTo>
                <a:lnTo>
                  <a:pt x="379" y="2443"/>
                </a:lnTo>
                <a:lnTo>
                  <a:pt x="392" y="2436"/>
                </a:lnTo>
                <a:lnTo>
                  <a:pt x="408" y="2433"/>
                </a:lnTo>
                <a:close/>
                <a:moveTo>
                  <a:pt x="1856" y="2390"/>
                </a:moveTo>
                <a:lnTo>
                  <a:pt x="1851" y="2395"/>
                </a:lnTo>
                <a:lnTo>
                  <a:pt x="1847" y="2400"/>
                </a:lnTo>
                <a:lnTo>
                  <a:pt x="1843" y="2405"/>
                </a:lnTo>
                <a:lnTo>
                  <a:pt x="1822" y="2427"/>
                </a:lnTo>
                <a:lnTo>
                  <a:pt x="1801" y="2449"/>
                </a:lnTo>
                <a:lnTo>
                  <a:pt x="2033" y="2662"/>
                </a:lnTo>
                <a:lnTo>
                  <a:pt x="2063" y="2628"/>
                </a:lnTo>
                <a:lnTo>
                  <a:pt x="2067" y="2622"/>
                </a:lnTo>
                <a:lnTo>
                  <a:pt x="2068" y="2615"/>
                </a:lnTo>
                <a:lnTo>
                  <a:pt x="2068" y="2609"/>
                </a:lnTo>
                <a:lnTo>
                  <a:pt x="2065" y="2593"/>
                </a:lnTo>
                <a:lnTo>
                  <a:pt x="2056" y="2576"/>
                </a:lnTo>
                <a:lnTo>
                  <a:pt x="2043" y="2561"/>
                </a:lnTo>
                <a:lnTo>
                  <a:pt x="1856" y="2390"/>
                </a:lnTo>
                <a:close/>
                <a:moveTo>
                  <a:pt x="408" y="2025"/>
                </a:moveTo>
                <a:lnTo>
                  <a:pt x="1005" y="2025"/>
                </a:lnTo>
                <a:lnTo>
                  <a:pt x="1021" y="2027"/>
                </a:lnTo>
                <a:lnTo>
                  <a:pt x="1035" y="2035"/>
                </a:lnTo>
                <a:lnTo>
                  <a:pt x="1046" y="2046"/>
                </a:lnTo>
                <a:lnTo>
                  <a:pt x="1053" y="2059"/>
                </a:lnTo>
                <a:lnTo>
                  <a:pt x="1056" y="2076"/>
                </a:lnTo>
                <a:lnTo>
                  <a:pt x="1053" y="2092"/>
                </a:lnTo>
                <a:lnTo>
                  <a:pt x="1046" y="2106"/>
                </a:lnTo>
                <a:lnTo>
                  <a:pt x="1035" y="2116"/>
                </a:lnTo>
                <a:lnTo>
                  <a:pt x="1021" y="2124"/>
                </a:lnTo>
                <a:lnTo>
                  <a:pt x="1005" y="2126"/>
                </a:lnTo>
                <a:lnTo>
                  <a:pt x="408" y="2126"/>
                </a:lnTo>
                <a:lnTo>
                  <a:pt x="392" y="2123"/>
                </a:lnTo>
                <a:lnTo>
                  <a:pt x="379" y="2116"/>
                </a:lnTo>
                <a:lnTo>
                  <a:pt x="368" y="2105"/>
                </a:lnTo>
                <a:lnTo>
                  <a:pt x="360" y="2091"/>
                </a:lnTo>
                <a:lnTo>
                  <a:pt x="357" y="2076"/>
                </a:lnTo>
                <a:lnTo>
                  <a:pt x="360" y="2059"/>
                </a:lnTo>
                <a:lnTo>
                  <a:pt x="368" y="2046"/>
                </a:lnTo>
                <a:lnTo>
                  <a:pt x="379" y="2035"/>
                </a:lnTo>
                <a:lnTo>
                  <a:pt x="392" y="2027"/>
                </a:lnTo>
                <a:lnTo>
                  <a:pt x="408" y="2025"/>
                </a:lnTo>
                <a:close/>
                <a:moveTo>
                  <a:pt x="1825" y="1779"/>
                </a:moveTo>
                <a:lnTo>
                  <a:pt x="1800" y="1782"/>
                </a:lnTo>
                <a:lnTo>
                  <a:pt x="1771" y="1790"/>
                </a:lnTo>
                <a:lnTo>
                  <a:pt x="1741" y="1803"/>
                </a:lnTo>
                <a:lnTo>
                  <a:pt x="1708" y="1822"/>
                </a:lnTo>
                <a:lnTo>
                  <a:pt x="1673" y="1845"/>
                </a:lnTo>
                <a:lnTo>
                  <a:pt x="1635" y="1875"/>
                </a:lnTo>
                <a:lnTo>
                  <a:pt x="1595" y="1909"/>
                </a:lnTo>
                <a:lnTo>
                  <a:pt x="1552" y="1949"/>
                </a:lnTo>
                <a:lnTo>
                  <a:pt x="1553" y="1949"/>
                </a:lnTo>
                <a:lnTo>
                  <a:pt x="1554" y="1950"/>
                </a:lnTo>
                <a:lnTo>
                  <a:pt x="1555" y="1951"/>
                </a:lnTo>
                <a:lnTo>
                  <a:pt x="1707" y="2088"/>
                </a:lnTo>
                <a:lnTo>
                  <a:pt x="1717" y="2101"/>
                </a:lnTo>
                <a:lnTo>
                  <a:pt x="1722" y="2116"/>
                </a:lnTo>
                <a:lnTo>
                  <a:pt x="1723" y="2132"/>
                </a:lnTo>
                <a:lnTo>
                  <a:pt x="1719" y="2147"/>
                </a:lnTo>
                <a:lnTo>
                  <a:pt x="1710" y="2160"/>
                </a:lnTo>
                <a:lnTo>
                  <a:pt x="1699" y="2170"/>
                </a:lnTo>
                <a:lnTo>
                  <a:pt x="1685" y="2176"/>
                </a:lnTo>
                <a:lnTo>
                  <a:pt x="1671" y="2178"/>
                </a:lnTo>
                <a:lnTo>
                  <a:pt x="1659" y="2176"/>
                </a:lnTo>
                <a:lnTo>
                  <a:pt x="1648" y="2172"/>
                </a:lnTo>
                <a:lnTo>
                  <a:pt x="1637" y="2164"/>
                </a:lnTo>
                <a:lnTo>
                  <a:pt x="1485" y="2026"/>
                </a:lnTo>
                <a:lnTo>
                  <a:pt x="1484" y="2024"/>
                </a:lnTo>
                <a:lnTo>
                  <a:pt x="1483" y="2022"/>
                </a:lnTo>
                <a:lnTo>
                  <a:pt x="1481" y="2020"/>
                </a:lnTo>
                <a:lnTo>
                  <a:pt x="1467" y="2035"/>
                </a:lnTo>
                <a:lnTo>
                  <a:pt x="1454" y="2050"/>
                </a:lnTo>
                <a:lnTo>
                  <a:pt x="1416" y="2092"/>
                </a:lnTo>
                <a:lnTo>
                  <a:pt x="1379" y="2135"/>
                </a:lnTo>
                <a:lnTo>
                  <a:pt x="1381" y="2136"/>
                </a:lnTo>
                <a:lnTo>
                  <a:pt x="1383" y="2137"/>
                </a:lnTo>
                <a:lnTo>
                  <a:pt x="1534" y="2275"/>
                </a:lnTo>
                <a:lnTo>
                  <a:pt x="1545" y="2288"/>
                </a:lnTo>
                <a:lnTo>
                  <a:pt x="1550" y="2303"/>
                </a:lnTo>
                <a:lnTo>
                  <a:pt x="1551" y="2318"/>
                </a:lnTo>
                <a:lnTo>
                  <a:pt x="1547" y="2335"/>
                </a:lnTo>
                <a:lnTo>
                  <a:pt x="1538" y="2348"/>
                </a:lnTo>
                <a:lnTo>
                  <a:pt x="1527" y="2357"/>
                </a:lnTo>
                <a:lnTo>
                  <a:pt x="1514" y="2363"/>
                </a:lnTo>
                <a:lnTo>
                  <a:pt x="1500" y="2365"/>
                </a:lnTo>
                <a:lnTo>
                  <a:pt x="1488" y="2363"/>
                </a:lnTo>
                <a:lnTo>
                  <a:pt x="1475" y="2359"/>
                </a:lnTo>
                <a:lnTo>
                  <a:pt x="1465" y="2351"/>
                </a:lnTo>
                <a:lnTo>
                  <a:pt x="1315" y="2214"/>
                </a:lnTo>
                <a:lnTo>
                  <a:pt x="1267" y="2275"/>
                </a:lnTo>
                <a:lnTo>
                  <a:pt x="1224" y="2336"/>
                </a:lnTo>
                <a:lnTo>
                  <a:pt x="1363" y="2462"/>
                </a:lnTo>
                <a:lnTo>
                  <a:pt x="1373" y="2475"/>
                </a:lnTo>
                <a:lnTo>
                  <a:pt x="1378" y="2490"/>
                </a:lnTo>
                <a:lnTo>
                  <a:pt x="1379" y="2506"/>
                </a:lnTo>
                <a:lnTo>
                  <a:pt x="1375" y="2521"/>
                </a:lnTo>
                <a:lnTo>
                  <a:pt x="1366" y="2535"/>
                </a:lnTo>
                <a:lnTo>
                  <a:pt x="1355" y="2544"/>
                </a:lnTo>
                <a:lnTo>
                  <a:pt x="1342" y="2549"/>
                </a:lnTo>
                <a:lnTo>
                  <a:pt x="1328" y="2551"/>
                </a:lnTo>
                <a:lnTo>
                  <a:pt x="1316" y="2549"/>
                </a:lnTo>
                <a:lnTo>
                  <a:pt x="1305" y="2545"/>
                </a:lnTo>
                <a:lnTo>
                  <a:pt x="1294" y="2538"/>
                </a:lnTo>
                <a:lnTo>
                  <a:pt x="1166" y="2422"/>
                </a:lnTo>
                <a:lnTo>
                  <a:pt x="1139" y="2466"/>
                </a:lnTo>
                <a:lnTo>
                  <a:pt x="1114" y="2511"/>
                </a:lnTo>
                <a:lnTo>
                  <a:pt x="1092" y="2554"/>
                </a:lnTo>
                <a:lnTo>
                  <a:pt x="1073" y="2593"/>
                </a:lnTo>
                <a:lnTo>
                  <a:pt x="1058" y="2630"/>
                </a:lnTo>
                <a:lnTo>
                  <a:pt x="1047" y="2662"/>
                </a:lnTo>
                <a:lnTo>
                  <a:pt x="1038" y="2691"/>
                </a:lnTo>
                <a:lnTo>
                  <a:pt x="1032" y="2716"/>
                </a:lnTo>
                <a:lnTo>
                  <a:pt x="1029" y="2739"/>
                </a:lnTo>
                <a:lnTo>
                  <a:pt x="1027" y="2758"/>
                </a:lnTo>
                <a:lnTo>
                  <a:pt x="1028" y="2775"/>
                </a:lnTo>
                <a:lnTo>
                  <a:pt x="1029" y="2788"/>
                </a:lnTo>
                <a:lnTo>
                  <a:pt x="1032" y="2799"/>
                </a:lnTo>
                <a:lnTo>
                  <a:pt x="1036" y="2807"/>
                </a:lnTo>
                <a:lnTo>
                  <a:pt x="1041" y="2812"/>
                </a:lnTo>
                <a:lnTo>
                  <a:pt x="1050" y="2818"/>
                </a:lnTo>
                <a:lnTo>
                  <a:pt x="1062" y="2822"/>
                </a:lnTo>
                <a:lnTo>
                  <a:pt x="1079" y="2823"/>
                </a:lnTo>
                <a:lnTo>
                  <a:pt x="1103" y="2821"/>
                </a:lnTo>
                <a:lnTo>
                  <a:pt x="1130" y="2815"/>
                </a:lnTo>
                <a:lnTo>
                  <a:pt x="1161" y="2805"/>
                </a:lnTo>
                <a:lnTo>
                  <a:pt x="1196" y="2792"/>
                </a:lnTo>
                <a:lnTo>
                  <a:pt x="1232" y="2774"/>
                </a:lnTo>
                <a:lnTo>
                  <a:pt x="1271" y="2752"/>
                </a:lnTo>
                <a:lnTo>
                  <a:pt x="1314" y="2728"/>
                </a:lnTo>
                <a:lnTo>
                  <a:pt x="1358" y="2699"/>
                </a:lnTo>
                <a:lnTo>
                  <a:pt x="1404" y="2667"/>
                </a:lnTo>
                <a:lnTo>
                  <a:pt x="1452" y="2631"/>
                </a:lnTo>
                <a:lnTo>
                  <a:pt x="1502" y="2590"/>
                </a:lnTo>
                <a:lnTo>
                  <a:pt x="1552" y="2547"/>
                </a:lnTo>
                <a:lnTo>
                  <a:pt x="1605" y="2500"/>
                </a:lnTo>
                <a:lnTo>
                  <a:pt x="1658" y="2448"/>
                </a:lnTo>
                <a:lnTo>
                  <a:pt x="1713" y="2394"/>
                </a:lnTo>
                <a:lnTo>
                  <a:pt x="1767" y="2336"/>
                </a:lnTo>
                <a:lnTo>
                  <a:pt x="1809" y="2289"/>
                </a:lnTo>
                <a:lnTo>
                  <a:pt x="1847" y="2246"/>
                </a:lnTo>
                <a:lnTo>
                  <a:pt x="1880" y="2204"/>
                </a:lnTo>
                <a:lnTo>
                  <a:pt x="1910" y="2165"/>
                </a:lnTo>
                <a:lnTo>
                  <a:pt x="1935" y="2128"/>
                </a:lnTo>
                <a:lnTo>
                  <a:pt x="1957" y="2094"/>
                </a:lnTo>
                <a:lnTo>
                  <a:pt x="1974" y="2062"/>
                </a:lnTo>
                <a:lnTo>
                  <a:pt x="1988" y="2032"/>
                </a:lnTo>
                <a:lnTo>
                  <a:pt x="1997" y="2003"/>
                </a:lnTo>
                <a:lnTo>
                  <a:pt x="2004" y="1977"/>
                </a:lnTo>
                <a:lnTo>
                  <a:pt x="2006" y="1954"/>
                </a:lnTo>
                <a:lnTo>
                  <a:pt x="2004" y="1932"/>
                </a:lnTo>
                <a:lnTo>
                  <a:pt x="1997" y="1912"/>
                </a:lnTo>
                <a:lnTo>
                  <a:pt x="1987" y="1893"/>
                </a:lnTo>
                <a:lnTo>
                  <a:pt x="1974" y="1875"/>
                </a:lnTo>
                <a:lnTo>
                  <a:pt x="1957" y="1856"/>
                </a:lnTo>
                <a:lnTo>
                  <a:pt x="1937" y="1837"/>
                </a:lnTo>
                <a:lnTo>
                  <a:pt x="1915" y="1817"/>
                </a:lnTo>
                <a:lnTo>
                  <a:pt x="1892" y="1801"/>
                </a:lnTo>
                <a:lnTo>
                  <a:pt x="1871" y="1789"/>
                </a:lnTo>
                <a:lnTo>
                  <a:pt x="1848" y="1782"/>
                </a:lnTo>
                <a:lnTo>
                  <a:pt x="1825" y="1779"/>
                </a:lnTo>
                <a:close/>
                <a:moveTo>
                  <a:pt x="409" y="1539"/>
                </a:moveTo>
                <a:lnTo>
                  <a:pt x="1631" y="1539"/>
                </a:lnTo>
                <a:lnTo>
                  <a:pt x="1647" y="1541"/>
                </a:lnTo>
                <a:lnTo>
                  <a:pt x="1661" y="1548"/>
                </a:lnTo>
                <a:lnTo>
                  <a:pt x="1672" y="1559"/>
                </a:lnTo>
                <a:lnTo>
                  <a:pt x="1679" y="1574"/>
                </a:lnTo>
                <a:lnTo>
                  <a:pt x="1682" y="1590"/>
                </a:lnTo>
                <a:lnTo>
                  <a:pt x="1679" y="1606"/>
                </a:lnTo>
                <a:lnTo>
                  <a:pt x="1672" y="1620"/>
                </a:lnTo>
                <a:lnTo>
                  <a:pt x="1661" y="1631"/>
                </a:lnTo>
                <a:lnTo>
                  <a:pt x="1647" y="1639"/>
                </a:lnTo>
                <a:lnTo>
                  <a:pt x="1631" y="1641"/>
                </a:lnTo>
                <a:lnTo>
                  <a:pt x="409" y="1641"/>
                </a:lnTo>
                <a:lnTo>
                  <a:pt x="393" y="1639"/>
                </a:lnTo>
                <a:lnTo>
                  <a:pt x="379" y="1631"/>
                </a:lnTo>
                <a:lnTo>
                  <a:pt x="368" y="1620"/>
                </a:lnTo>
                <a:lnTo>
                  <a:pt x="360" y="1606"/>
                </a:lnTo>
                <a:lnTo>
                  <a:pt x="357" y="1590"/>
                </a:lnTo>
                <a:lnTo>
                  <a:pt x="360" y="1574"/>
                </a:lnTo>
                <a:lnTo>
                  <a:pt x="368" y="1559"/>
                </a:lnTo>
                <a:lnTo>
                  <a:pt x="379" y="1548"/>
                </a:lnTo>
                <a:lnTo>
                  <a:pt x="393" y="1541"/>
                </a:lnTo>
                <a:lnTo>
                  <a:pt x="409" y="1539"/>
                </a:lnTo>
                <a:close/>
                <a:moveTo>
                  <a:pt x="2021" y="1337"/>
                </a:moveTo>
                <a:lnTo>
                  <a:pt x="2036" y="1342"/>
                </a:lnTo>
                <a:lnTo>
                  <a:pt x="2049" y="1351"/>
                </a:lnTo>
                <a:lnTo>
                  <a:pt x="2058" y="1364"/>
                </a:lnTo>
                <a:lnTo>
                  <a:pt x="2063" y="1379"/>
                </a:lnTo>
                <a:lnTo>
                  <a:pt x="2063" y="1395"/>
                </a:lnTo>
                <a:lnTo>
                  <a:pt x="2024" y="1652"/>
                </a:lnTo>
                <a:lnTo>
                  <a:pt x="2138" y="1507"/>
                </a:lnTo>
                <a:lnTo>
                  <a:pt x="2148" y="1498"/>
                </a:lnTo>
                <a:lnTo>
                  <a:pt x="2160" y="1491"/>
                </a:lnTo>
                <a:lnTo>
                  <a:pt x="2172" y="1488"/>
                </a:lnTo>
                <a:lnTo>
                  <a:pt x="2185" y="1488"/>
                </a:lnTo>
                <a:lnTo>
                  <a:pt x="2198" y="1492"/>
                </a:lnTo>
                <a:lnTo>
                  <a:pt x="2211" y="1499"/>
                </a:lnTo>
                <a:lnTo>
                  <a:pt x="2222" y="1511"/>
                </a:lnTo>
                <a:lnTo>
                  <a:pt x="2228" y="1525"/>
                </a:lnTo>
                <a:lnTo>
                  <a:pt x="2230" y="1541"/>
                </a:lnTo>
                <a:lnTo>
                  <a:pt x="2227" y="1556"/>
                </a:lnTo>
                <a:lnTo>
                  <a:pt x="2219" y="1571"/>
                </a:lnTo>
                <a:lnTo>
                  <a:pt x="2104" y="1717"/>
                </a:lnTo>
                <a:lnTo>
                  <a:pt x="2129" y="1707"/>
                </a:lnTo>
                <a:lnTo>
                  <a:pt x="2159" y="1696"/>
                </a:lnTo>
                <a:lnTo>
                  <a:pt x="2192" y="1684"/>
                </a:lnTo>
                <a:lnTo>
                  <a:pt x="2231" y="1670"/>
                </a:lnTo>
                <a:lnTo>
                  <a:pt x="2273" y="1655"/>
                </a:lnTo>
                <a:lnTo>
                  <a:pt x="2322" y="1638"/>
                </a:lnTo>
                <a:lnTo>
                  <a:pt x="2374" y="1619"/>
                </a:lnTo>
                <a:lnTo>
                  <a:pt x="2390" y="1616"/>
                </a:lnTo>
                <a:lnTo>
                  <a:pt x="2406" y="1619"/>
                </a:lnTo>
                <a:lnTo>
                  <a:pt x="2421" y="1625"/>
                </a:lnTo>
                <a:lnTo>
                  <a:pt x="2432" y="1636"/>
                </a:lnTo>
                <a:lnTo>
                  <a:pt x="2440" y="1650"/>
                </a:lnTo>
                <a:lnTo>
                  <a:pt x="2443" y="1666"/>
                </a:lnTo>
                <a:lnTo>
                  <a:pt x="2441" y="1682"/>
                </a:lnTo>
                <a:lnTo>
                  <a:pt x="2434" y="1696"/>
                </a:lnTo>
                <a:lnTo>
                  <a:pt x="2424" y="1707"/>
                </a:lnTo>
                <a:lnTo>
                  <a:pt x="2410" y="1716"/>
                </a:lnTo>
                <a:lnTo>
                  <a:pt x="2375" y="1728"/>
                </a:lnTo>
                <a:lnTo>
                  <a:pt x="2340" y="1741"/>
                </a:lnTo>
                <a:lnTo>
                  <a:pt x="2302" y="1754"/>
                </a:lnTo>
                <a:lnTo>
                  <a:pt x="2265" y="1768"/>
                </a:lnTo>
                <a:lnTo>
                  <a:pt x="2228" y="1781"/>
                </a:lnTo>
                <a:lnTo>
                  <a:pt x="2190" y="1794"/>
                </a:lnTo>
                <a:lnTo>
                  <a:pt x="2156" y="1806"/>
                </a:lnTo>
                <a:lnTo>
                  <a:pt x="2124" y="1818"/>
                </a:lnTo>
                <a:lnTo>
                  <a:pt x="2095" y="1828"/>
                </a:lnTo>
                <a:lnTo>
                  <a:pt x="2072" y="1837"/>
                </a:lnTo>
                <a:lnTo>
                  <a:pt x="2084" y="1858"/>
                </a:lnTo>
                <a:lnTo>
                  <a:pt x="2094" y="1882"/>
                </a:lnTo>
                <a:lnTo>
                  <a:pt x="2103" y="1907"/>
                </a:lnTo>
                <a:lnTo>
                  <a:pt x="2107" y="1934"/>
                </a:lnTo>
                <a:lnTo>
                  <a:pt x="2108" y="1962"/>
                </a:lnTo>
                <a:lnTo>
                  <a:pt x="2105" y="1993"/>
                </a:lnTo>
                <a:lnTo>
                  <a:pt x="2097" y="2027"/>
                </a:lnTo>
                <a:lnTo>
                  <a:pt x="2085" y="2061"/>
                </a:lnTo>
                <a:lnTo>
                  <a:pt x="2070" y="2098"/>
                </a:lnTo>
                <a:lnTo>
                  <a:pt x="2050" y="2136"/>
                </a:lnTo>
                <a:lnTo>
                  <a:pt x="2025" y="2178"/>
                </a:lnTo>
                <a:lnTo>
                  <a:pt x="1995" y="2220"/>
                </a:lnTo>
                <a:lnTo>
                  <a:pt x="1961" y="2265"/>
                </a:lnTo>
                <a:lnTo>
                  <a:pt x="1923" y="2313"/>
                </a:lnTo>
                <a:lnTo>
                  <a:pt x="2112" y="2487"/>
                </a:lnTo>
                <a:lnTo>
                  <a:pt x="2132" y="2507"/>
                </a:lnTo>
                <a:lnTo>
                  <a:pt x="2148" y="2530"/>
                </a:lnTo>
                <a:lnTo>
                  <a:pt x="2159" y="2554"/>
                </a:lnTo>
                <a:lnTo>
                  <a:pt x="2167" y="2579"/>
                </a:lnTo>
                <a:lnTo>
                  <a:pt x="2171" y="2605"/>
                </a:lnTo>
                <a:lnTo>
                  <a:pt x="2169" y="2631"/>
                </a:lnTo>
                <a:lnTo>
                  <a:pt x="2164" y="2655"/>
                </a:lnTo>
                <a:lnTo>
                  <a:pt x="2153" y="2677"/>
                </a:lnTo>
                <a:lnTo>
                  <a:pt x="2139" y="2697"/>
                </a:lnTo>
                <a:lnTo>
                  <a:pt x="2108" y="2730"/>
                </a:lnTo>
                <a:lnTo>
                  <a:pt x="2120" y="2741"/>
                </a:lnTo>
                <a:lnTo>
                  <a:pt x="2136" y="2755"/>
                </a:lnTo>
                <a:lnTo>
                  <a:pt x="2153" y="2771"/>
                </a:lnTo>
                <a:lnTo>
                  <a:pt x="2172" y="2790"/>
                </a:lnTo>
                <a:lnTo>
                  <a:pt x="2193" y="2809"/>
                </a:lnTo>
                <a:lnTo>
                  <a:pt x="2217" y="2830"/>
                </a:lnTo>
                <a:lnTo>
                  <a:pt x="2240" y="2851"/>
                </a:lnTo>
                <a:lnTo>
                  <a:pt x="2265" y="2873"/>
                </a:lnTo>
                <a:lnTo>
                  <a:pt x="2289" y="2896"/>
                </a:lnTo>
                <a:lnTo>
                  <a:pt x="2315" y="2919"/>
                </a:lnTo>
                <a:lnTo>
                  <a:pt x="2340" y="2942"/>
                </a:lnTo>
                <a:lnTo>
                  <a:pt x="2364" y="2965"/>
                </a:lnTo>
                <a:lnTo>
                  <a:pt x="2387" y="2986"/>
                </a:lnTo>
                <a:lnTo>
                  <a:pt x="2411" y="3006"/>
                </a:lnTo>
                <a:lnTo>
                  <a:pt x="2431" y="3025"/>
                </a:lnTo>
                <a:lnTo>
                  <a:pt x="2450" y="3043"/>
                </a:lnTo>
                <a:lnTo>
                  <a:pt x="2467" y="3058"/>
                </a:lnTo>
                <a:lnTo>
                  <a:pt x="2482" y="3072"/>
                </a:lnTo>
                <a:lnTo>
                  <a:pt x="2494" y="3083"/>
                </a:lnTo>
                <a:lnTo>
                  <a:pt x="2503" y="3092"/>
                </a:lnTo>
                <a:lnTo>
                  <a:pt x="2508" y="3097"/>
                </a:lnTo>
                <a:lnTo>
                  <a:pt x="2510" y="3098"/>
                </a:lnTo>
                <a:lnTo>
                  <a:pt x="2442" y="3173"/>
                </a:lnTo>
                <a:lnTo>
                  <a:pt x="2440" y="3172"/>
                </a:lnTo>
                <a:lnTo>
                  <a:pt x="2435" y="3166"/>
                </a:lnTo>
                <a:lnTo>
                  <a:pt x="2426" y="3158"/>
                </a:lnTo>
                <a:lnTo>
                  <a:pt x="2414" y="3148"/>
                </a:lnTo>
                <a:lnTo>
                  <a:pt x="2399" y="3134"/>
                </a:lnTo>
                <a:lnTo>
                  <a:pt x="2382" y="3119"/>
                </a:lnTo>
                <a:lnTo>
                  <a:pt x="2363" y="3101"/>
                </a:lnTo>
                <a:lnTo>
                  <a:pt x="2342" y="3082"/>
                </a:lnTo>
                <a:lnTo>
                  <a:pt x="2320" y="3061"/>
                </a:lnTo>
                <a:lnTo>
                  <a:pt x="2295" y="3040"/>
                </a:lnTo>
                <a:lnTo>
                  <a:pt x="2271" y="3018"/>
                </a:lnTo>
                <a:lnTo>
                  <a:pt x="2247" y="2995"/>
                </a:lnTo>
                <a:lnTo>
                  <a:pt x="2222" y="2972"/>
                </a:lnTo>
                <a:lnTo>
                  <a:pt x="2196" y="2950"/>
                </a:lnTo>
                <a:lnTo>
                  <a:pt x="2172" y="2927"/>
                </a:lnTo>
                <a:lnTo>
                  <a:pt x="2148" y="2905"/>
                </a:lnTo>
                <a:lnTo>
                  <a:pt x="2126" y="2884"/>
                </a:lnTo>
                <a:lnTo>
                  <a:pt x="2105" y="2865"/>
                </a:lnTo>
                <a:lnTo>
                  <a:pt x="2085" y="2847"/>
                </a:lnTo>
                <a:lnTo>
                  <a:pt x="2067" y="2831"/>
                </a:lnTo>
                <a:lnTo>
                  <a:pt x="2052" y="2817"/>
                </a:lnTo>
                <a:lnTo>
                  <a:pt x="2040" y="2806"/>
                </a:lnTo>
                <a:lnTo>
                  <a:pt x="2009" y="2839"/>
                </a:lnTo>
                <a:lnTo>
                  <a:pt x="1992" y="2853"/>
                </a:lnTo>
                <a:lnTo>
                  <a:pt x="1974" y="2864"/>
                </a:lnTo>
                <a:lnTo>
                  <a:pt x="1955" y="2872"/>
                </a:lnTo>
                <a:lnTo>
                  <a:pt x="1935" y="2877"/>
                </a:lnTo>
                <a:lnTo>
                  <a:pt x="1913" y="2879"/>
                </a:lnTo>
                <a:lnTo>
                  <a:pt x="1888" y="2877"/>
                </a:lnTo>
                <a:lnTo>
                  <a:pt x="1864" y="2871"/>
                </a:lnTo>
                <a:lnTo>
                  <a:pt x="1840" y="2862"/>
                </a:lnTo>
                <a:lnTo>
                  <a:pt x="1818" y="2848"/>
                </a:lnTo>
                <a:lnTo>
                  <a:pt x="1796" y="2831"/>
                </a:lnTo>
                <a:lnTo>
                  <a:pt x="1593" y="2646"/>
                </a:lnTo>
                <a:lnTo>
                  <a:pt x="1543" y="2688"/>
                </a:lnTo>
                <a:lnTo>
                  <a:pt x="1494" y="2726"/>
                </a:lnTo>
                <a:lnTo>
                  <a:pt x="1444" y="2762"/>
                </a:lnTo>
                <a:lnTo>
                  <a:pt x="1397" y="2795"/>
                </a:lnTo>
                <a:lnTo>
                  <a:pt x="1350" y="2824"/>
                </a:lnTo>
                <a:lnTo>
                  <a:pt x="1306" y="2850"/>
                </a:lnTo>
                <a:lnTo>
                  <a:pt x="1262" y="2872"/>
                </a:lnTo>
                <a:lnTo>
                  <a:pt x="1221" y="2890"/>
                </a:lnTo>
                <a:lnTo>
                  <a:pt x="1182" y="2905"/>
                </a:lnTo>
                <a:lnTo>
                  <a:pt x="1145" y="2916"/>
                </a:lnTo>
                <a:lnTo>
                  <a:pt x="1111" y="2922"/>
                </a:lnTo>
                <a:lnTo>
                  <a:pt x="1079" y="2925"/>
                </a:lnTo>
                <a:lnTo>
                  <a:pt x="1053" y="2924"/>
                </a:lnTo>
                <a:lnTo>
                  <a:pt x="1030" y="2918"/>
                </a:lnTo>
                <a:lnTo>
                  <a:pt x="1009" y="2911"/>
                </a:lnTo>
                <a:lnTo>
                  <a:pt x="990" y="2901"/>
                </a:lnTo>
                <a:lnTo>
                  <a:pt x="972" y="2887"/>
                </a:lnTo>
                <a:lnTo>
                  <a:pt x="954" y="2868"/>
                </a:lnTo>
                <a:lnTo>
                  <a:pt x="941" y="2846"/>
                </a:lnTo>
                <a:lnTo>
                  <a:pt x="932" y="2820"/>
                </a:lnTo>
                <a:lnTo>
                  <a:pt x="926" y="2792"/>
                </a:lnTo>
                <a:lnTo>
                  <a:pt x="925" y="2759"/>
                </a:lnTo>
                <a:lnTo>
                  <a:pt x="928" y="2725"/>
                </a:lnTo>
                <a:lnTo>
                  <a:pt x="934" y="2687"/>
                </a:lnTo>
                <a:lnTo>
                  <a:pt x="944" y="2647"/>
                </a:lnTo>
                <a:lnTo>
                  <a:pt x="959" y="2603"/>
                </a:lnTo>
                <a:lnTo>
                  <a:pt x="978" y="2558"/>
                </a:lnTo>
                <a:lnTo>
                  <a:pt x="1000" y="2509"/>
                </a:lnTo>
                <a:lnTo>
                  <a:pt x="1032" y="2447"/>
                </a:lnTo>
                <a:lnTo>
                  <a:pt x="1069" y="2384"/>
                </a:lnTo>
                <a:lnTo>
                  <a:pt x="1112" y="2317"/>
                </a:lnTo>
                <a:lnTo>
                  <a:pt x="1157" y="2251"/>
                </a:lnTo>
                <a:lnTo>
                  <a:pt x="1208" y="2184"/>
                </a:lnTo>
                <a:lnTo>
                  <a:pt x="1261" y="2116"/>
                </a:lnTo>
                <a:lnTo>
                  <a:pt x="1319" y="2048"/>
                </a:lnTo>
                <a:lnTo>
                  <a:pt x="1378" y="1980"/>
                </a:lnTo>
                <a:lnTo>
                  <a:pt x="1426" y="1931"/>
                </a:lnTo>
                <a:lnTo>
                  <a:pt x="1470" y="1886"/>
                </a:lnTo>
                <a:lnTo>
                  <a:pt x="1514" y="1844"/>
                </a:lnTo>
                <a:lnTo>
                  <a:pt x="1554" y="1809"/>
                </a:lnTo>
                <a:lnTo>
                  <a:pt x="1594" y="1777"/>
                </a:lnTo>
                <a:lnTo>
                  <a:pt x="1631" y="1751"/>
                </a:lnTo>
                <a:lnTo>
                  <a:pt x="1666" y="1728"/>
                </a:lnTo>
                <a:lnTo>
                  <a:pt x="1701" y="1709"/>
                </a:lnTo>
                <a:lnTo>
                  <a:pt x="1734" y="1695"/>
                </a:lnTo>
                <a:lnTo>
                  <a:pt x="1765" y="1685"/>
                </a:lnTo>
                <a:lnTo>
                  <a:pt x="1796" y="1679"/>
                </a:lnTo>
                <a:lnTo>
                  <a:pt x="1825" y="1677"/>
                </a:lnTo>
                <a:lnTo>
                  <a:pt x="1849" y="1679"/>
                </a:lnTo>
                <a:lnTo>
                  <a:pt x="1871" y="1683"/>
                </a:lnTo>
                <a:lnTo>
                  <a:pt x="1892" y="1689"/>
                </a:lnTo>
                <a:lnTo>
                  <a:pt x="1913" y="1697"/>
                </a:lnTo>
                <a:lnTo>
                  <a:pt x="1962" y="1379"/>
                </a:lnTo>
                <a:lnTo>
                  <a:pt x="1967" y="1364"/>
                </a:lnTo>
                <a:lnTo>
                  <a:pt x="1976" y="1351"/>
                </a:lnTo>
                <a:lnTo>
                  <a:pt x="1989" y="1342"/>
                </a:lnTo>
                <a:lnTo>
                  <a:pt x="2005" y="1337"/>
                </a:lnTo>
                <a:lnTo>
                  <a:pt x="2021" y="1337"/>
                </a:lnTo>
                <a:close/>
                <a:moveTo>
                  <a:pt x="409" y="1095"/>
                </a:moveTo>
                <a:lnTo>
                  <a:pt x="1631" y="1095"/>
                </a:lnTo>
                <a:lnTo>
                  <a:pt x="1647" y="1098"/>
                </a:lnTo>
                <a:lnTo>
                  <a:pt x="1661" y="1105"/>
                </a:lnTo>
                <a:lnTo>
                  <a:pt x="1672" y="1117"/>
                </a:lnTo>
                <a:lnTo>
                  <a:pt x="1679" y="1131"/>
                </a:lnTo>
                <a:lnTo>
                  <a:pt x="1682" y="1147"/>
                </a:lnTo>
                <a:lnTo>
                  <a:pt x="1679" y="1163"/>
                </a:lnTo>
                <a:lnTo>
                  <a:pt x="1672" y="1177"/>
                </a:lnTo>
                <a:lnTo>
                  <a:pt x="1661" y="1188"/>
                </a:lnTo>
                <a:lnTo>
                  <a:pt x="1647" y="1195"/>
                </a:lnTo>
                <a:lnTo>
                  <a:pt x="1631" y="1198"/>
                </a:lnTo>
                <a:lnTo>
                  <a:pt x="409" y="1198"/>
                </a:lnTo>
                <a:lnTo>
                  <a:pt x="393" y="1195"/>
                </a:lnTo>
                <a:lnTo>
                  <a:pt x="379" y="1188"/>
                </a:lnTo>
                <a:lnTo>
                  <a:pt x="368" y="1177"/>
                </a:lnTo>
                <a:lnTo>
                  <a:pt x="360" y="1163"/>
                </a:lnTo>
                <a:lnTo>
                  <a:pt x="357" y="1147"/>
                </a:lnTo>
                <a:lnTo>
                  <a:pt x="360" y="1131"/>
                </a:lnTo>
                <a:lnTo>
                  <a:pt x="368" y="1117"/>
                </a:lnTo>
                <a:lnTo>
                  <a:pt x="379" y="1105"/>
                </a:lnTo>
                <a:lnTo>
                  <a:pt x="393" y="1098"/>
                </a:lnTo>
                <a:lnTo>
                  <a:pt x="409" y="1095"/>
                </a:lnTo>
                <a:close/>
                <a:moveTo>
                  <a:pt x="1020" y="103"/>
                </a:moveTo>
                <a:lnTo>
                  <a:pt x="989" y="105"/>
                </a:lnTo>
                <a:lnTo>
                  <a:pt x="959" y="113"/>
                </a:lnTo>
                <a:lnTo>
                  <a:pt x="933" y="126"/>
                </a:lnTo>
                <a:lnTo>
                  <a:pt x="909" y="143"/>
                </a:lnTo>
                <a:lnTo>
                  <a:pt x="889" y="163"/>
                </a:lnTo>
                <a:lnTo>
                  <a:pt x="872" y="187"/>
                </a:lnTo>
                <a:lnTo>
                  <a:pt x="858" y="214"/>
                </a:lnTo>
                <a:lnTo>
                  <a:pt x="850" y="243"/>
                </a:lnTo>
                <a:lnTo>
                  <a:pt x="848" y="274"/>
                </a:lnTo>
                <a:lnTo>
                  <a:pt x="849" y="293"/>
                </a:lnTo>
                <a:lnTo>
                  <a:pt x="853" y="314"/>
                </a:lnTo>
                <a:lnTo>
                  <a:pt x="855" y="330"/>
                </a:lnTo>
                <a:lnTo>
                  <a:pt x="852" y="345"/>
                </a:lnTo>
                <a:lnTo>
                  <a:pt x="844" y="359"/>
                </a:lnTo>
                <a:lnTo>
                  <a:pt x="833" y="370"/>
                </a:lnTo>
                <a:lnTo>
                  <a:pt x="819" y="376"/>
                </a:lnTo>
                <a:lnTo>
                  <a:pt x="804" y="379"/>
                </a:lnTo>
                <a:lnTo>
                  <a:pt x="587" y="379"/>
                </a:lnTo>
                <a:lnTo>
                  <a:pt x="587" y="628"/>
                </a:lnTo>
                <a:lnTo>
                  <a:pt x="1452" y="628"/>
                </a:lnTo>
                <a:lnTo>
                  <a:pt x="1452" y="379"/>
                </a:lnTo>
                <a:lnTo>
                  <a:pt x="1235" y="379"/>
                </a:lnTo>
                <a:lnTo>
                  <a:pt x="1220" y="376"/>
                </a:lnTo>
                <a:lnTo>
                  <a:pt x="1206" y="370"/>
                </a:lnTo>
                <a:lnTo>
                  <a:pt x="1195" y="359"/>
                </a:lnTo>
                <a:lnTo>
                  <a:pt x="1187" y="345"/>
                </a:lnTo>
                <a:lnTo>
                  <a:pt x="1184" y="330"/>
                </a:lnTo>
                <a:lnTo>
                  <a:pt x="1186" y="314"/>
                </a:lnTo>
                <a:lnTo>
                  <a:pt x="1190" y="293"/>
                </a:lnTo>
                <a:lnTo>
                  <a:pt x="1192" y="274"/>
                </a:lnTo>
                <a:lnTo>
                  <a:pt x="1189" y="243"/>
                </a:lnTo>
                <a:lnTo>
                  <a:pt x="1181" y="214"/>
                </a:lnTo>
                <a:lnTo>
                  <a:pt x="1167" y="187"/>
                </a:lnTo>
                <a:lnTo>
                  <a:pt x="1151" y="163"/>
                </a:lnTo>
                <a:lnTo>
                  <a:pt x="1130" y="143"/>
                </a:lnTo>
                <a:lnTo>
                  <a:pt x="1106" y="126"/>
                </a:lnTo>
                <a:lnTo>
                  <a:pt x="1080" y="113"/>
                </a:lnTo>
                <a:lnTo>
                  <a:pt x="1050" y="105"/>
                </a:lnTo>
                <a:lnTo>
                  <a:pt x="1020" y="103"/>
                </a:lnTo>
                <a:close/>
                <a:moveTo>
                  <a:pt x="1020" y="0"/>
                </a:moveTo>
                <a:lnTo>
                  <a:pt x="1060" y="3"/>
                </a:lnTo>
                <a:lnTo>
                  <a:pt x="1099" y="12"/>
                </a:lnTo>
                <a:lnTo>
                  <a:pt x="1135" y="25"/>
                </a:lnTo>
                <a:lnTo>
                  <a:pt x="1168" y="44"/>
                </a:lnTo>
                <a:lnTo>
                  <a:pt x="1200" y="68"/>
                </a:lnTo>
                <a:lnTo>
                  <a:pt x="1226" y="95"/>
                </a:lnTo>
                <a:lnTo>
                  <a:pt x="1249" y="125"/>
                </a:lnTo>
                <a:lnTo>
                  <a:pt x="1268" y="158"/>
                </a:lnTo>
                <a:lnTo>
                  <a:pt x="1282" y="194"/>
                </a:lnTo>
                <a:lnTo>
                  <a:pt x="1291" y="233"/>
                </a:lnTo>
                <a:lnTo>
                  <a:pt x="1294" y="273"/>
                </a:lnTo>
                <a:lnTo>
                  <a:pt x="1294" y="276"/>
                </a:lnTo>
                <a:lnTo>
                  <a:pt x="1504" y="276"/>
                </a:lnTo>
                <a:lnTo>
                  <a:pt x="1520" y="279"/>
                </a:lnTo>
                <a:lnTo>
                  <a:pt x="1534" y="286"/>
                </a:lnTo>
                <a:lnTo>
                  <a:pt x="1545" y="297"/>
                </a:lnTo>
                <a:lnTo>
                  <a:pt x="1552" y="311"/>
                </a:lnTo>
                <a:lnTo>
                  <a:pt x="1555" y="327"/>
                </a:lnTo>
                <a:lnTo>
                  <a:pt x="1555" y="467"/>
                </a:lnTo>
                <a:lnTo>
                  <a:pt x="1988" y="467"/>
                </a:lnTo>
                <a:lnTo>
                  <a:pt x="2004" y="470"/>
                </a:lnTo>
                <a:lnTo>
                  <a:pt x="2018" y="477"/>
                </a:lnTo>
                <a:lnTo>
                  <a:pt x="2029" y="488"/>
                </a:lnTo>
                <a:lnTo>
                  <a:pt x="2037" y="502"/>
                </a:lnTo>
                <a:lnTo>
                  <a:pt x="2039" y="519"/>
                </a:lnTo>
                <a:lnTo>
                  <a:pt x="2039" y="1197"/>
                </a:lnTo>
                <a:lnTo>
                  <a:pt x="2037" y="1214"/>
                </a:lnTo>
                <a:lnTo>
                  <a:pt x="2029" y="1228"/>
                </a:lnTo>
                <a:lnTo>
                  <a:pt x="2018" y="1239"/>
                </a:lnTo>
                <a:lnTo>
                  <a:pt x="2004" y="1246"/>
                </a:lnTo>
                <a:lnTo>
                  <a:pt x="1988" y="1248"/>
                </a:lnTo>
                <a:lnTo>
                  <a:pt x="1972" y="1246"/>
                </a:lnTo>
                <a:lnTo>
                  <a:pt x="1958" y="1239"/>
                </a:lnTo>
                <a:lnTo>
                  <a:pt x="1947" y="1228"/>
                </a:lnTo>
                <a:lnTo>
                  <a:pt x="1940" y="1214"/>
                </a:lnTo>
                <a:lnTo>
                  <a:pt x="1937" y="1197"/>
                </a:lnTo>
                <a:lnTo>
                  <a:pt x="1937" y="570"/>
                </a:lnTo>
                <a:lnTo>
                  <a:pt x="1555" y="570"/>
                </a:lnTo>
                <a:lnTo>
                  <a:pt x="1555" y="680"/>
                </a:lnTo>
                <a:lnTo>
                  <a:pt x="1552" y="696"/>
                </a:lnTo>
                <a:lnTo>
                  <a:pt x="1545" y="710"/>
                </a:lnTo>
                <a:lnTo>
                  <a:pt x="1534" y="721"/>
                </a:lnTo>
                <a:lnTo>
                  <a:pt x="1520" y="728"/>
                </a:lnTo>
                <a:lnTo>
                  <a:pt x="1504" y="731"/>
                </a:lnTo>
                <a:lnTo>
                  <a:pt x="535" y="731"/>
                </a:lnTo>
                <a:lnTo>
                  <a:pt x="519" y="728"/>
                </a:lnTo>
                <a:lnTo>
                  <a:pt x="505" y="721"/>
                </a:lnTo>
                <a:lnTo>
                  <a:pt x="494" y="710"/>
                </a:lnTo>
                <a:lnTo>
                  <a:pt x="487" y="696"/>
                </a:lnTo>
                <a:lnTo>
                  <a:pt x="484" y="680"/>
                </a:lnTo>
                <a:lnTo>
                  <a:pt x="484" y="570"/>
                </a:lnTo>
                <a:lnTo>
                  <a:pt x="102" y="570"/>
                </a:lnTo>
                <a:lnTo>
                  <a:pt x="102" y="2858"/>
                </a:lnTo>
                <a:lnTo>
                  <a:pt x="894" y="2858"/>
                </a:lnTo>
                <a:lnTo>
                  <a:pt x="910" y="2861"/>
                </a:lnTo>
                <a:lnTo>
                  <a:pt x="924" y="2868"/>
                </a:lnTo>
                <a:lnTo>
                  <a:pt x="935" y="2879"/>
                </a:lnTo>
                <a:lnTo>
                  <a:pt x="942" y="2893"/>
                </a:lnTo>
                <a:lnTo>
                  <a:pt x="945" y="2908"/>
                </a:lnTo>
                <a:lnTo>
                  <a:pt x="942" y="2926"/>
                </a:lnTo>
                <a:lnTo>
                  <a:pt x="935" y="2940"/>
                </a:lnTo>
                <a:lnTo>
                  <a:pt x="924" y="2951"/>
                </a:lnTo>
                <a:lnTo>
                  <a:pt x="910" y="2958"/>
                </a:lnTo>
                <a:lnTo>
                  <a:pt x="894" y="2961"/>
                </a:lnTo>
                <a:lnTo>
                  <a:pt x="50" y="2961"/>
                </a:lnTo>
                <a:lnTo>
                  <a:pt x="34" y="2958"/>
                </a:lnTo>
                <a:lnTo>
                  <a:pt x="21" y="2951"/>
                </a:lnTo>
                <a:lnTo>
                  <a:pt x="10" y="2940"/>
                </a:lnTo>
                <a:lnTo>
                  <a:pt x="2" y="2926"/>
                </a:lnTo>
                <a:lnTo>
                  <a:pt x="0" y="2908"/>
                </a:lnTo>
                <a:lnTo>
                  <a:pt x="0" y="519"/>
                </a:lnTo>
                <a:lnTo>
                  <a:pt x="2" y="502"/>
                </a:lnTo>
                <a:lnTo>
                  <a:pt x="10" y="488"/>
                </a:lnTo>
                <a:lnTo>
                  <a:pt x="21" y="477"/>
                </a:lnTo>
                <a:lnTo>
                  <a:pt x="34" y="470"/>
                </a:lnTo>
                <a:lnTo>
                  <a:pt x="50" y="467"/>
                </a:lnTo>
                <a:lnTo>
                  <a:pt x="484" y="467"/>
                </a:lnTo>
                <a:lnTo>
                  <a:pt x="484" y="327"/>
                </a:lnTo>
                <a:lnTo>
                  <a:pt x="487" y="311"/>
                </a:lnTo>
                <a:lnTo>
                  <a:pt x="494" y="297"/>
                </a:lnTo>
                <a:lnTo>
                  <a:pt x="505" y="286"/>
                </a:lnTo>
                <a:lnTo>
                  <a:pt x="519" y="279"/>
                </a:lnTo>
                <a:lnTo>
                  <a:pt x="535" y="276"/>
                </a:lnTo>
                <a:lnTo>
                  <a:pt x="745" y="276"/>
                </a:lnTo>
                <a:lnTo>
                  <a:pt x="745" y="273"/>
                </a:lnTo>
                <a:lnTo>
                  <a:pt x="748" y="233"/>
                </a:lnTo>
                <a:lnTo>
                  <a:pt x="756" y="194"/>
                </a:lnTo>
                <a:lnTo>
                  <a:pt x="771" y="158"/>
                </a:lnTo>
                <a:lnTo>
                  <a:pt x="790" y="125"/>
                </a:lnTo>
                <a:lnTo>
                  <a:pt x="813" y="95"/>
                </a:lnTo>
                <a:lnTo>
                  <a:pt x="840" y="68"/>
                </a:lnTo>
                <a:lnTo>
                  <a:pt x="870" y="44"/>
                </a:lnTo>
                <a:lnTo>
                  <a:pt x="904" y="25"/>
                </a:lnTo>
                <a:lnTo>
                  <a:pt x="940" y="12"/>
                </a:lnTo>
                <a:lnTo>
                  <a:pt x="980" y="3"/>
                </a:lnTo>
                <a:lnTo>
                  <a:pt x="102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3" name="Freeform 141"/>
          <p:cNvSpPr>
            <a:spLocks noEditPoints="1"/>
          </p:cNvSpPr>
          <p:nvPr/>
        </p:nvSpPr>
        <p:spPr bwMode="auto">
          <a:xfrm>
            <a:off x="3528289" y="4250907"/>
            <a:ext cx="448700" cy="510424"/>
          </a:xfrm>
          <a:custGeom>
            <a:avLst/>
            <a:gdLst>
              <a:gd name="T0" fmla="*/ 1322 w 2834"/>
              <a:gd name="T1" fmla="*/ 1942 h 3234"/>
              <a:gd name="T2" fmla="*/ 1181 w 2834"/>
              <a:gd name="T3" fmla="*/ 2234 h 3234"/>
              <a:gd name="T4" fmla="*/ 1350 w 2834"/>
              <a:gd name="T5" fmla="*/ 2730 h 3234"/>
              <a:gd name="T6" fmla="*/ 1701 w 2834"/>
              <a:gd name="T7" fmla="*/ 3070 h 3234"/>
              <a:gd name="T8" fmla="*/ 1923 w 2834"/>
              <a:gd name="T9" fmla="*/ 3048 h 3234"/>
              <a:gd name="T10" fmla="*/ 2142 w 2834"/>
              <a:gd name="T11" fmla="*/ 3084 h 3234"/>
              <a:gd name="T12" fmla="*/ 2496 w 2834"/>
              <a:gd name="T13" fmla="*/ 2777 h 3234"/>
              <a:gd name="T14" fmla="*/ 2695 w 2834"/>
              <a:gd name="T15" fmla="*/ 2277 h 3234"/>
              <a:gd name="T16" fmla="*/ 2577 w 2834"/>
              <a:gd name="T17" fmla="*/ 1962 h 3234"/>
              <a:gd name="T18" fmla="*/ 2245 w 2834"/>
              <a:gd name="T19" fmla="*/ 1832 h 3234"/>
              <a:gd name="T20" fmla="*/ 1992 w 2834"/>
              <a:gd name="T21" fmla="*/ 1978 h 3234"/>
              <a:gd name="T22" fmla="*/ 1909 w 2834"/>
              <a:gd name="T23" fmla="*/ 1997 h 3234"/>
              <a:gd name="T24" fmla="*/ 1820 w 2834"/>
              <a:gd name="T25" fmla="*/ 1907 h 3234"/>
              <a:gd name="T26" fmla="*/ 2140 w 2834"/>
              <a:gd name="T27" fmla="*/ 1452 h 3234"/>
              <a:gd name="T28" fmla="*/ 2145 w 2834"/>
              <a:gd name="T29" fmla="*/ 1557 h 3234"/>
              <a:gd name="T30" fmla="*/ 613 w 2834"/>
              <a:gd name="T31" fmla="*/ 981 h 3234"/>
              <a:gd name="T32" fmla="*/ 321 w 2834"/>
              <a:gd name="T33" fmla="*/ 1043 h 3234"/>
              <a:gd name="T34" fmla="*/ 837 w 2834"/>
              <a:gd name="T35" fmla="*/ 1271 h 3234"/>
              <a:gd name="T36" fmla="*/ 837 w 2834"/>
              <a:gd name="T37" fmla="*/ 1405 h 3234"/>
              <a:gd name="T38" fmla="*/ 739 w 2834"/>
              <a:gd name="T39" fmla="*/ 1666 h 3234"/>
              <a:gd name="T40" fmla="*/ 593 w 2834"/>
              <a:gd name="T41" fmla="*/ 1926 h 3234"/>
              <a:gd name="T42" fmla="*/ 593 w 2834"/>
              <a:gd name="T43" fmla="*/ 2061 h 3234"/>
              <a:gd name="T44" fmla="*/ 223 w 2834"/>
              <a:gd name="T45" fmla="*/ 2963 h 3234"/>
              <a:gd name="T46" fmla="*/ 492 w 2834"/>
              <a:gd name="T47" fmla="*/ 3086 h 3234"/>
              <a:gd name="T48" fmla="*/ 1262 w 2834"/>
              <a:gd name="T49" fmla="*/ 3064 h 3234"/>
              <a:gd name="T50" fmla="*/ 1093 w 2834"/>
              <a:gd name="T51" fmla="*/ 2520 h 3234"/>
              <a:gd name="T52" fmla="*/ 1127 w 2834"/>
              <a:gd name="T53" fmla="*/ 1950 h 3234"/>
              <a:gd name="T54" fmla="*/ 1520 w 2834"/>
              <a:gd name="T55" fmla="*/ 1345 h 3234"/>
              <a:gd name="T56" fmla="*/ 1364 w 2834"/>
              <a:gd name="T57" fmla="*/ 1055 h 3234"/>
              <a:gd name="T58" fmla="*/ 1091 w 2834"/>
              <a:gd name="T59" fmla="*/ 982 h 3234"/>
              <a:gd name="T60" fmla="*/ 1087 w 2834"/>
              <a:gd name="T61" fmla="*/ 844 h 3234"/>
              <a:gd name="T62" fmla="*/ 1298 w 2834"/>
              <a:gd name="T63" fmla="*/ 691 h 3234"/>
              <a:gd name="T64" fmla="*/ 1505 w 2834"/>
              <a:gd name="T65" fmla="*/ 985 h 3234"/>
              <a:gd name="T66" fmla="*/ 1563 w 2834"/>
              <a:gd name="T67" fmla="*/ 749 h 3234"/>
              <a:gd name="T68" fmla="*/ 523 w 2834"/>
              <a:gd name="T69" fmla="*/ 394 h 3234"/>
              <a:gd name="T70" fmla="*/ 503 w 2834"/>
              <a:gd name="T71" fmla="*/ 633 h 3234"/>
              <a:gd name="T72" fmla="*/ 1192 w 2834"/>
              <a:gd name="T73" fmla="*/ 592 h 3234"/>
              <a:gd name="T74" fmla="*/ 577 w 2834"/>
              <a:gd name="T75" fmla="*/ 388 h 3234"/>
              <a:gd name="T76" fmla="*/ 1127 w 2834"/>
              <a:gd name="T77" fmla="*/ 251 h 3234"/>
              <a:gd name="T78" fmla="*/ 1386 w 2834"/>
              <a:gd name="T79" fmla="*/ 468 h 3234"/>
              <a:gd name="T80" fmla="*/ 1733 w 2834"/>
              <a:gd name="T81" fmla="*/ 802 h 3234"/>
              <a:gd name="T82" fmla="*/ 1654 w 2834"/>
              <a:gd name="T83" fmla="*/ 1269 h 3234"/>
              <a:gd name="T84" fmla="*/ 1871 w 2834"/>
              <a:gd name="T85" fmla="*/ 1261 h 3234"/>
              <a:gd name="T86" fmla="*/ 2005 w 2834"/>
              <a:gd name="T87" fmla="*/ 1261 h 3234"/>
              <a:gd name="T88" fmla="*/ 2267 w 2834"/>
              <a:gd name="T89" fmla="*/ 1290 h 3234"/>
              <a:gd name="T90" fmla="*/ 2433 w 2834"/>
              <a:gd name="T91" fmla="*/ 1354 h 3234"/>
              <a:gd name="T92" fmla="*/ 2378 w 2834"/>
              <a:gd name="T93" fmla="*/ 1542 h 3234"/>
              <a:gd name="T94" fmla="*/ 2061 w 2834"/>
              <a:gd name="T95" fmla="*/ 1701 h 3234"/>
              <a:gd name="T96" fmla="*/ 2365 w 2834"/>
              <a:gd name="T97" fmla="*/ 1704 h 3234"/>
              <a:gd name="T98" fmla="*/ 2799 w 2834"/>
              <a:gd name="T99" fmla="*/ 2043 h 3234"/>
              <a:gd name="T100" fmla="*/ 2734 w 2834"/>
              <a:gd name="T101" fmla="*/ 2642 h 3234"/>
              <a:gd name="T102" fmla="*/ 2323 w 2834"/>
              <a:gd name="T103" fmla="*/ 3148 h 3234"/>
              <a:gd name="T104" fmla="*/ 1911 w 2834"/>
              <a:gd name="T105" fmla="*/ 3213 h 3234"/>
              <a:gd name="T106" fmla="*/ 1488 w 2834"/>
              <a:gd name="T107" fmla="*/ 3100 h 3234"/>
              <a:gd name="T108" fmla="*/ 544 w 2834"/>
              <a:gd name="T109" fmla="*/ 3232 h 3234"/>
              <a:gd name="T110" fmla="*/ 67 w 2834"/>
              <a:gd name="T111" fmla="*/ 2985 h 3234"/>
              <a:gd name="T112" fmla="*/ 39 w 2834"/>
              <a:gd name="T113" fmla="*/ 1146 h 3234"/>
              <a:gd name="T114" fmla="*/ 434 w 2834"/>
              <a:gd name="T115" fmla="*/ 860 h 3234"/>
              <a:gd name="T116" fmla="*/ 329 w 2834"/>
              <a:gd name="T117" fmla="*/ 429 h 3234"/>
              <a:gd name="T118" fmla="*/ 578 w 2834"/>
              <a:gd name="T119" fmla="*/ 249 h 3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834" h="3234">
                <a:moveTo>
                  <a:pt x="1631" y="1832"/>
                </a:moveTo>
                <a:lnTo>
                  <a:pt x="1587" y="1833"/>
                </a:lnTo>
                <a:lnTo>
                  <a:pt x="1543" y="1840"/>
                </a:lnTo>
                <a:lnTo>
                  <a:pt x="1496" y="1852"/>
                </a:lnTo>
                <a:lnTo>
                  <a:pt x="1448" y="1869"/>
                </a:lnTo>
                <a:lnTo>
                  <a:pt x="1422" y="1881"/>
                </a:lnTo>
                <a:lnTo>
                  <a:pt x="1397" y="1893"/>
                </a:lnTo>
                <a:lnTo>
                  <a:pt x="1371" y="1908"/>
                </a:lnTo>
                <a:lnTo>
                  <a:pt x="1346" y="1924"/>
                </a:lnTo>
                <a:lnTo>
                  <a:pt x="1322" y="1942"/>
                </a:lnTo>
                <a:lnTo>
                  <a:pt x="1299" y="1962"/>
                </a:lnTo>
                <a:lnTo>
                  <a:pt x="1278" y="1983"/>
                </a:lnTo>
                <a:lnTo>
                  <a:pt x="1258" y="2007"/>
                </a:lnTo>
                <a:lnTo>
                  <a:pt x="1240" y="2032"/>
                </a:lnTo>
                <a:lnTo>
                  <a:pt x="1223" y="2060"/>
                </a:lnTo>
                <a:lnTo>
                  <a:pt x="1209" y="2090"/>
                </a:lnTo>
                <a:lnTo>
                  <a:pt x="1197" y="2122"/>
                </a:lnTo>
                <a:lnTo>
                  <a:pt x="1189" y="2157"/>
                </a:lnTo>
                <a:lnTo>
                  <a:pt x="1184" y="2194"/>
                </a:lnTo>
                <a:lnTo>
                  <a:pt x="1181" y="2234"/>
                </a:lnTo>
                <a:lnTo>
                  <a:pt x="1182" y="2277"/>
                </a:lnTo>
                <a:lnTo>
                  <a:pt x="1186" y="2322"/>
                </a:lnTo>
                <a:lnTo>
                  <a:pt x="1194" y="2370"/>
                </a:lnTo>
                <a:lnTo>
                  <a:pt x="1207" y="2421"/>
                </a:lnTo>
                <a:lnTo>
                  <a:pt x="1224" y="2476"/>
                </a:lnTo>
                <a:lnTo>
                  <a:pt x="1244" y="2529"/>
                </a:lnTo>
                <a:lnTo>
                  <a:pt x="1266" y="2581"/>
                </a:lnTo>
                <a:lnTo>
                  <a:pt x="1292" y="2632"/>
                </a:lnTo>
                <a:lnTo>
                  <a:pt x="1320" y="2681"/>
                </a:lnTo>
                <a:lnTo>
                  <a:pt x="1350" y="2730"/>
                </a:lnTo>
                <a:lnTo>
                  <a:pt x="1382" y="2777"/>
                </a:lnTo>
                <a:lnTo>
                  <a:pt x="1415" y="2821"/>
                </a:lnTo>
                <a:lnTo>
                  <a:pt x="1448" y="2864"/>
                </a:lnTo>
                <a:lnTo>
                  <a:pt x="1484" y="2904"/>
                </a:lnTo>
                <a:lnTo>
                  <a:pt x="1520" y="2940"/>
                </a:lnTo>
                <a:lnTo>
                  <a:pt x="1556" y="2974"/>
                </a:lnTo>
                <a:lnTo>
                  <a:pt x="1593" y="3003"/>
                </a:lnTo>
                <a:lnTo>
                  <a:pt x="1629" y="3030"/>
                </a:lnTo>
                <a:lnTo>
                  <a:pt x="1665" y="3052"/>
                </a:lnTo>
                <a:lnTo>
                  <a:pt x="1701" y="3070"/>
                </a:lnTo>
                <a:lnTo>
                  <a:pt x="1735" y="3083"/>
                </a:lnTo>
                <a:lnTo>
                  <a:pt x="1768" y="3091"/>
                </a:lnTo>
                <a:lnTo>
                  <a:pt x="1800" y="3094"/>
                </a:lnTo>
                <a:lnTo>
                  <a:pt x="1831" y="3092"/>
                </a:lnTo>
                <a:lnTo>
                  <a:pt x="1858" y="3084"/>
                </a:lnTo>
                <a:lnTo>
                  <a:pt x="1870" y="3079"/>
                </a:lnTo>
                <a:lnTo>
                  <a:pt x="1881" y="3071"/>
                </a:lnTo>
                <a:lnTo>
                  <a:pt x="1895" y="3061"/>
                </a:lnTo>
                <a:lnTo>
                  <a:pt x="1909" y="3052"/>
                </a:lnTo>
                <a:lnTo>
                  <a:pt x="1923" y="3048"/>
                </a:lnTo>
                <a:lnTo>
                  <a:pt x="1938" y="3046"/>
                </a:lnTo>
                <a:lnTo>
                  <a:pt x="1953" y="3048"/>
                </a:lnTo>
                <a:lnTo>
                  <a:pt x="1968" y="3053"/>
                </a:lnTo>
                <a:lnTo>
                  <a:pt x="1982" y="3062"/>
                </a:lnTo>
                <a:lnTo>
                  <a:pt x="2001" y="3075"/>
                </a:lnTo>
                <a:lnTo>
                  <a:pt x="2018" y="3084"/>
                </a:lnTo>
                <a:lnTo>
                  <a:pt x="2046" y="3092"/>
                </a:lnTo>
                <a:lnTo>
                  <a:pt x="2076" y="3094"/>
                </a:lnTo>
                <a:lnTo>
                  <a:pt x="2108" y="3091"/>
                </a:lnTo>
                <a:lnTo>
                  <a:pt x="2142" y="3084"/>
                </a:lnTo>
                <a:lnTo>
                  <a:pt x="2176" y="3070"/>
                </a:lnTo>
                <a:lnTo>
                  <a:pt x="2212" y="3052"/>
                </a:lnTo>
                <a:lnTo>
                  <a:pt x="2248" y="3030"/>
                </a:lnTo>
                <a:lnTo>
                  <a:pt x="2285" y="3004"/>
                </a:lnTo>
                <a:lnTo>
                  <a:pt x="2321" y="2974"/>
                </a:lnTo>
                <a:lnTo>
                  <a:pt x="2357" y="2941"/>
                </a:lnTo>
                <a:lnTo>
                  <a:pt x="2393" y="2904"/>
                </a:lnTo>
                <a:lnTo>
                  <a:pt x="2429" y="2864"/>
                </a:lnTo>
                <a:lnTo>
                  <a:pt x="2463" y="2821"/>
                </a:lnTo>
                <a:lnTo>
                  <a:pt x="2496" y="2777"/>
                </a:lnTo>
                <a:lnTo>
                  <a:pt x="2527" y="2730"/>
                </a:lnTo>
                <a:lnTo>
                  <a:pt x="2557" y="2681"/>
                </a:lnTo>
                <a:lnTo>
                  <a:pt x="2585" y="2632"/>
                </a:lnTo>
                <a:lnTo>
                  <a:pt x="2609" y="2581"/>
                </a:lnTo>
                <a:lnTo>
                  <a:pt x="2632" y="2528"/>
                </a:lnTo>
                <a:lnTo>
                  <a:pt x="2652" y="2476"/>
                </a:lnTo>
                <a:lnTo>
                  <a:pt x="2669" y="2421"/>
                </a:lnTo>
                <a:lnTo>
                  <a:pt x="2681" y="2370"/>
                </a:lnTo>
                <a:lnTo>
                  <a:pt x="2689" y="2322"/>
                </a:lnTo>
                <a:lnTo>
                  <a:pt x="2695" y="2277"/>
                </a:lnTo>
                <a:lnTo>
                  <a:pt x="2696" y="2234"/>
                </a:lnTo>
                <a:lnTo>
                  <a:pt x="2693" y="2194"/>
                </a:lnTo>
                <a:lnTo>
                  <a:pt x="2687" y="2157"/>
                </a:lnTo>
                <a:lnTo>
                  <a:pt x="2679" y="2122"/>
                </a:lnTo>
                <a:lnTo>
                  <a:pt x="2667" y="2090"/>
                </a:lnTo>
                <a:lnTo>
                  <a:pt x="2653" y="2060"/>
                </a:lnTo>
                <a:lnTo>
                  <a:pt x="2636" y="2032"/>
                </a:lnTo>
                <a:lnTo>
                  <a:pt x="2618" y="2007"/>
                </a:lnTo>
                <a:lnTo>
                  <a:pt x="2598" y="1983"/>
                </a:lnTo>
                <a:lnTo>
                  <a:pt x="2577" y="1962"/>
                </a:lnTo>
                <a:lnTo>
                  <a:pt x="2554" y="1942"/>
                </a:lnTo>
                <a:lnTo>
                  <a:pt x="2531" y="1925"/>
                </a:lnTo>
                <a:lnTo>
                  <a:pt x="2505" y="1908"/>
                </a:lnTo>
                <a:lnTo>
                  <a:pt x="2480" y="1895"/>
                </a:lnTo>
                <a:lnTo>
                  <a:pt x="2454" y="1882"/>
                </a:lnTo>
                <a:lnTo>
                  <a:pt x="2428" y="1870"/>
                </a:lnTo>
                <a:lnTo>
                  <a:pt x="2380" y="1852"/>
                </a:lnTo>
                <a:lnTo>
                  <a:pt x="2334" y="1840"/>
                </a:lnTo>
                <a:lnTo>
                  <a:pt x="2288" y="1834"/>
                </a:lnTo>
                <a:lnTo>
                  <a:pt x="2245" y="1832"/>
                </a:lnTo>
                <a:lnTo>
                  <a:pt x="2203" y="1836"/>
                </a:lnTo>
                <a:lnTo>
                  <a:pt x="2164" y="1846"/>
                </a:lnTo>
                <a:lnTo>
                  <a:pt x="2126" y="1861"/>
                </a:lnTo>
                <a:lnTo>
                  <a:pt x="2090" y="1882"/>
                </a:lnTo>
                <a:lnTo>
                  <a:pt x="2056" y="1907"/>
                </a:lnTo>
                <a:lnTo>
                  <a:pt x="2024" y="1939"/>
                </a:lnTo>
                <a:lnTo>
                  <a:pt x="1995" y="1976"/>
                </a:lnTo>
                <a:lnTo>
                  <a:pt x="1994" y="1977"/>
                </a:lnTo>
                <a:lnTo>
                  <a:pt x="1993" y="1977"/>
                </a:lnTo>
                <a:lnTo>
                  <a:pt x="1992" y="1978"/>
                </a:lnTo>
                <a:lnTo>
                  <a:pt x="1987" y="1982"/>
                </a:lnTo>
                <a:lnTo>
                  <a:pt x="1984" y="1987"/>
                </a:lnTo>
                <a:lnTo>
                  <a:pt x="1980" y="1990"/>
                </a:lnTo>
                <a:lnTo>
                  <a:pt x="1975" y="1993"/>
                </a:lnTo>
                <a:lnTo>
                  <a:pt x="1971" y="1995"/>
                </a:lnTo>
                <a:lnTo>
                  <a:pt x="1968" y="1997"/>
                </a:lnTo>
                <a:lnTo>
                  <a:pt x="1953" y="2003"/>
                </a:lnTo>
                <a:lnTo>
                  <a:pt x="1938" y="2006"/>
                </a:lnTo>
                <a:lnTo>
                  <a:pt x="1923" y="2003"/>
                </a:lnTo>
                <a:lnTo>
                  <a:pt x="1909" y="1997"/>
                </a:lnTo>
                <a:lnTo>
                  <a:pt x="1906" y="1996"/>
                </a:lnTo>
                <a:lnTo>
                  <a:pt x="1904" y="1994"/>
                </a:lnTo>
                <a:lnTo>
                  <a:pt x="1902" y="1993"/>
                </a:lnTo>
                <a:lnTo>
                  <a:pt x="1895" y="1989"/>
                </a:lnTo>
                <a:lnTo>
                  <a:pt x="1890" y="1985"/>
                </a:lnTo>
                <a:lnTo>
                  <a:pt x="1885" y="1978"/>
                </a:lnTo>
                <a:lnTo>
                  <a:pt x="1884" y="1977"/>
                </a:lnTo>
                <a:lnTo>
                  <a:pt x="1881" y="1976"/>
                </a:lnTo>
                <a:lnTo>
                  <a:pt x="1852" y="1939"/>
                </a:lnTo>
                <a:lnTo>
                  <a:pt x="1820" y="1907"/>
                </a:lnTo>
                <a:lnTo>
                  <a:pt x="1786" y="1882"/>
                </a:lnTo>
                <a:lnTo>
                  <a:pt x="1750" y="1861"/>
                </a:lnTo>
                <a:lnTo>
                  <a:pt x="1712" y="1846"/>
                </a:lnTo>
                <a:lnTo>
                  <a:pt x="1673" y="1836"/>
                </a:lnTo>
                <a:lnTo>
                  <a:pt x="1631" y="1832"/>
                </a:lnTo>
                <a:close/>
                <a:moveTo>
                  <a:pt x="2230" y="1430"/>
                </a:moveTo>
                <a:lnTo>
                  <a:pt x="2204" y="1432"/>
                </a:lnTo>
                <a:lnTo>
                  <a:pt x="2181" y="1436"/>
                </a:lnTo>
                <a:lnTo>
                  <a:pt x="2159" y="1442"/>
                </a:lnTo>
                <a:lnTo>
                  <a:pt x="2140" y="1452"/>
                </a:lnTo>
                <a:lnTo>
                  <a:pt x="2120" y="1466"/>
                </a:lnTo>
                <a:lnTo>
                  <a:pt x="2102" y="1481"/>
                </a:lnTo>
                <a:lnTo>
                  <a:pt x="2086" y="1501"/>
                </a:lnTo>
                <a:lnTo>
                  <a:pt x="2072" y="1520"/>
                </a:lnTo>
                <a:lnTo>
                  <a:pt x="2061" y="1540"/>
                </a:lnTo>
                <a:lnTo>
                  <a:pt x="2051" y="1560"/>
                </a:lnTo>
                <a:lnTo>
                  <a:pt x="2071" y="1562"/>
                </a:lnTo>
                <a:lnTo>
                  <a:pt x="2092" y="1562"/>
                </a:lnTo>
                <a:lnTo>
                  <a:pt x="2120" y="1561"/>
                </a:lnTo>
                <a:lnTo>
                  <a:pt x="2145" y="1557"/>
                </a:lnTo>
                <a:lnTo>
                  <a:pt x="2168" y="1550"/>
                </a:lnTo>
                <a:lnTo>
                  <a:pt x="2190" y="1541"/>
                </a:lnTo>
                <a:lnTo>
                  <a:pt x="2213" y="1524"/>
                </a:lnTo>
                <a:lnTo>
                  <a:pt x="2233" y="1504"/>
                </a:lnTo>
                <a:lnTo>
                  <a:pt x="2251" y="1480"/>
                </a:lnTo>
                <a:lnTo>
                  <a:pt x="2266" y="1456"/>
                </a:lnTo>
                <a:lnTo>
                  <a:pt x="2277" y="1432"/>
                </a:lnTo>
                <a:lnTo>
                  <a:pt x="2254" y="1430"/>
                </a:lnTo>
                <a:lnTo>
                  <a:pt x="2230" y="1430"/>
                </a:lnTo>
                <a:close/>
                <a:moveTo>
                  <a:pt x="613" y="981"/>
                </a:moveTo>
                <a:lnTo>
                  <a:pt x="590" y="981"/>
                </a:lnTo>
                <a:lnTo>
                  <a:pt x="564" y="983"/>
                </a:lnTo>
                <a:lnTo>
                  <a:pt x="537" y="985"/>
                </a:lnTo>
                <a:lnTo>
                  <a:pt x="508" y="988"/>
                </a:lnTo>
                <a:lnTo>
                  <a:pt x="477" y="992"/>
                </a:lnTo>
                <a:lnTo>
                  <a:pt x="446" y="999"/>
                </a:lnTo>
                <a:lnTo>
                  <a:pt x="415" y="1007"/>
                </a:lnTo>
                <a:lnTo>
                  <a:pt x="383" y="1017"/>
                </a:lnTo>
                <a:lnTo>
                  <a:pt x="351" y="1029"/>
                </a:lnTo>
                <a:lnTo>
                  <a:pt x="321" y="1043"/>
                </a:lnTo>
                <a:lnTo>
                  <a:pt x="291" y="1061"/>
                </a:lnTo>
                <a:lnTo>
                  <a:pt x="264" y="1080"/>
                </a:lnTo>
                <a:lnTo>
                  <a:pt x="237" y="1103"/>
                </a:lnTo>
                <a:lnTo>
                  <a:pt x="214" y="1129"/>
                </a:lnTo>
                <a:lnTo>
                  <a:pt x="193" y="1158"/>
                </a:lnTo>
                <a:lnTo>
                  <a:pt x="175" y="1191"/>
                </a:lnTo>
                <a:lnTo>
                  <a:pt x="160" y="1227"/>
                </a:lnTo>
                <a:lnTo>
                  <a:pt x="150" y="1268"/>
                </a:lnTo>
                <a:lnTo>
                  <a:pt x="818" y="1268"/>
                </a:lnTo>
                <a:lnTo>
                  <a:pt x="837" y="1271"/>
                </a:lnTo>
                <a:lnTo>
                  <a:pt x="853" y="1277"/>
                </a:lnTo>
                <a:lnTo>
                  <a:pt x="868" y="1289"/>
                </a:lnTo>
                <a:lnTo>
                  <a:pt x="879" y="1302"/>
                </a:lnTo>
                <a:lnTo>
                  <a:pt x="886" y="1319"/>
                </a:lnTo>
                <a:lnTo>
                  <a:pt x="888" y="1338"/>
                </a:lnTo>
                <a:lnTo>
                  <a:pt x="886" y="1356"/>
                </a:lnTo>
                <a:lnTo>
                  <a:pt x="879" y="1373"/>
                </a:lnTo>
                <a:lnTo>
                  <a:pt x="868" y="1387"/>
                </a:lnTo>
                <a:lnTo>
                  <a:pt x="853" y="1399"/>
                </a:lnTo>
                <a:lnTo>
                  <a:pt x="837" y="1405"/>
                </a:lnTo>
                <a:lnTo>
                  <a:pt x="818" y="1408"/>
                </a:lnTo>
                <a:lnTo>
                  <a:pt x="140" y="1408"/>
                </a:lnTo>
                <a:lnTo>
                  <a:pt x="140" y="1596"/>
                </a:lnTo>
                <a:lnTo>
                  <a:pt x="669" y="1596"/>
                </a:lnTo>
                <a:lnTo>
                  <a:pt x="688" y="1598"/>
                </a:lnTo>
                <a:lnTo>
                  <a:pt x="704" y="1605"/>
                </a:lnTo>
                <a:lnTo>
                  <a:pt x="719" y="1616"/>
                </a:lnTo>
                <a:lnTo>
                  <a:pt x="729" y="1631"/>
                </a:lnTo>
                <a:lnTo>
                  <a:pt x="737" y="1648"/>
                </a:lnTo>
                <a:lnTo>
                  <a:pt x="739" y="1666"/>
                </a:lnTo>
                <a:lnTo>
                  <a:pt x="737" y="1685"/>
                </a:lnTo>
                <a:lnTo>
                  <a:pt x="729" y="1701"/>
                </a:lnTo>
                <a:lnTo>
                  <a:pt x="719" y="1716"/>
                </a:lnTo>
                <a:lnTo>
                  <a:pt x="704" y="1726"/>
                </a:lnTo>
                <a:lnTo>
                  <a:pt x="688" y="1734"/>
                </a:lnTo>
                <a:lnTo>
                  <a:pt x="669" y="1736"/>
                </a:lnTo>
                <a:lnTo>
                  <a:pt x="140" y="1736"/>
                </a:lnTo>
                <a:lnTo>
                  <a:pt x="140" y="1924"/>
                </a:lnTo>
                <a:lnTo>
                  <a:pt x="575" y="1924"/>
                </a:lnTo>
                <a:lnTo>
                  <a:pt x="593" y="1926"/>
                </a:lnTo>
                <a:lnTo>
                  <a:pt x="610" y="1934"/>
                </a:lnTo>
                <a:lnTo>
                  <a:pt x="624" y="1944"/>
                </a:lnTo>
                <a:lnTo>
                  <a:pt x="634" y="1959"/>
                </a:lnTo>
                <a:lnTo>
                  <a:pt x="642" y="1975"/>
                </a:lnTo>
                <a:lnTo>
                  <a:pt x="644" y="1994"/>
                </a:lnTo>
                <a:lnTo>
                  <a:pt x="642" y="2012"/>
                </a:lnTo>
                <a:lnTo>
                  <a:pt x="634" y="2029"/>
                </a:lnTo>
                <a:lnTo>
                  <a:pt x="624" y="2043"/>
                </a:lnTo>
                <a:lnTo>
                  <a:pt x="610" y="2053"/>
                </a:lnTo>
                <a:lnTo>
                  <a:pt x="593" y="2061"/>
                </a:lnTo>
                <a:lnTo>
                  <a:pt x="575" y="2063"/>
                </a:lnTo>
                <a:lnTo>
                  <a:pt x="140" y="2063"/>
                </a:lnTo>
                <a:lnTo>
                  <a:pt x="140" y="2730"/>
                </a:lnTo>
                <a:lnTo>
                  <a:pt x="142" y="2774"/>
                </a:lnTo>
                <a:lnTo>
                  <a:pt x="147" y="2813"/>
                </a:lnTo>
                <a:lnTo>
                  <a:pt x="157" y="2849"/>
                </a:lnTo>
                <a:lnTo>
                  <a:pt x="169" y="2882"/>
                </a:lnTo>
                <a:lnTo>
                  <a:pt x="185" y="2912"/>
                </a:lnTo>
                <a:lnTo>
                  <a:pt x="203" y="2939"/>
                </a:lnTo>
                <a:lnTo>
                  <a:pt x="223" y="2963"/>
                </a:lnTo>
                <a:lnTo>
                  <a:pt x="246" y="2985"/>
                </a:lnTo>
                <a:lnTo>
                  <a:pt x="270" y="3004"/>
                </a:lnTo>
                <a:lnTo>
                  <a:pt x="296" y="3021"/>
                </a:lnTo>
                <a:lnTo>
                  <a:pt x="323" y="3036"/>
                </a:lnTo>
                <a:lnTo>
                  <a:pt x="350" y="3049"/>
                </a:lnTo>
                <a:lnTo>
                  <a:pt x="379" y="3060"/>
                </a:lnTo>
                <a:lnTo>
                  <a:pt x="408" y="3068"/>
                </a:lnTo>
                <a:lnTo>
                  <a:pt x="436" y="3075"/>
                </a:lnTo>
                <a:lnTo>
                  <a:pt x="465" y="3082"/>
                </a:lnTo>
                <a:lnTo>
                  <a:pt x="492" y="3086"/>
                </a:lnTo>
                <a:lnTo>
                  <a:pt x="520" y="3089"/>
                </a:lnTo>
                <a:lnTo>
                  <a:pt x="545" y="3092"/>
                </a:lnTo>
                <a:lnTo>
                  <a:pt x="570" y="3093"/>
                </a:lnTo>
                <a:lnTo>
                  <a:pt x="592" y="3094"/>
                </a:lnTo>
                <a:lnTo>
                  <a:pt x="613" y="3094"/>
                </a:lnTo>
                <a:lnTo>
                  <a:pt x="1047" y="3094"/>
                </a:lnTo>
                <a:lnTo>
                  <a:pt x="1105" y="3092"/>
                </a:lnTo>
                <a:lnTo>
                  <a:pt x="1161" y="3087"/>
                </a:lnTo>
                <a:lnTo>
                  <a:pt x="1213" y="3078"/>
                </a:lnTo>
                <a:lnTo>
                  <a:pt x="1262" y="3064"/>
                </a:lnTo>
                <a:lnTo>
                  <a:pt x="1307" y="3048"/>
                </a:lnTo>
                <a:lnTo>
                  <a:pt x="1348" y="3028"/>
                </a:lnTo>
                <a:lnTo>
                  <a:pt x="1385" y="3004"/>
                </a:lnTo>
                <a:lnTo>
                  <a:pt x="1332" y="2944"/>
                </a:lnTo>
                <a:lnTo>
                  <a:pt x="1282" y="2879"/>
                </a:lnTo>
                <a:lnTo>
                  <a:pt x="1236" y="2812"/>
                </a:lnTo>
                <a:lnTo>
                  <a:pt x="1192" y="2741"/>
                </a:lnTo>
                <a:lnTo>
                  <a:pt x="1154" y="2668"/>
                </a:lnTo>
                <a:lnTo>
                  <a:pt x="1120" y="2595"/>
                </a:lnTo>
                <a:lnTo>
                  <a:pt x="1093" y="2520"/>
                </a:lnTo>
                <a:lnTo>
                  <a:pt x="1071" y="2454"/>
                </a:lnTo>
                <a:lnTo>
                  <a:pt x="1057" y="2388"/>
                </a:lnTo>
                <a:lnTo>
                  <a:pt x="1046" y="2324"/>
                </a:lnTo>
                <a:lnTo>
                  <a:pt x="1042" y="2264"/>
                </a:lnTo>
                <a:lnTo>
                  <a:pt x="1043" y="2205"/>
                </a:lnTo>
                <a:lnTo>
                  <a:pt x="1049" y="2149"/>
                </a:lnTo>
                <a:lnTo>
                  <a:pt x="1061" y="2095"/>
                </a:lnTo>
                <a:lnTo>
                  <a:pt x="1077" y="2044"/>
                </a:lnTo>
                <a:lnTo>
                  <a:pt x="1099" y="1995"/>
                </a:lnTo>
                <a:lnTo>
                  <a:pt x="1127" y="1950"/>
                </a:lnTo>
                <a:lnTo>
                  <a:pt x="1158" y="1906"/>
                </a:lnTo>
                <a:lnTo>
                  <a:pt x="1195" y="1867"/>
                </a:lnTo>
                <a:lnTo>
                  <a:pt x="1238" y="1830"/>
                </a:lnTo>
                <a:lnTo>
                  <a:pt x="1285" y="1797"/>
                </a:lnTo>
                <a:lnTo>
                  <a:pt x="1337" y="1766"/>
                </a:lnTo>
                <a:lnTo>
                  <a:pt x="1394" y="1740"/>
                </a:lnTo>
                <a:lnTo>
                  <a:pt x="1437" y="1725"/>
                </a:lnTo>
                <a:lnTo>
                  <a:pt x="1479" y="1712"/>
                </a:lnTo>
                <a:lnTo>
                  <a:pt x="1520" y="1703"/>
                </a:lnTo>
                <a:lnTo>
                  <a:pt x="1520" y="1345"/>
                </a:lnTo>
                <a:lnTo>
                  <a:pt x="1518" y="1302"/>
                </a:lnTo>
                <a:lnTo>
                  <a:pt x="1512" y="1262"/>
                </a:lnTo>
                <a:lnTo>
                  <a:pt x="1503" y="1226"/>
                </a:lnTo>
                <a:lnTo>
                  <a:pt x="1491" y="1193"/>
                </a:lnTo>
                <a:lnTo>
                  <a:pt x="1475" y="1164"/>
                </a:lnTo>
                <a:lnTo>
                  <a:pt x="1457" y="1136"/>
                </a:lnTo>
                <a:lnTo>
                  <a:pt x="1437" y="1112"/>
                </a:lnTo>
                <a:lnTo>
                  <a:pt x="1413" y="1091"/>
                </a:lnTo>
                <a:lnTo>
                  <a:pt x="1390" y="1072"/>
                </a:lnTo>
                <a:lnTo>
                  <a:pt x="1364" y="1055"/>
                </a:lnTo>
                <a:lnTo>
                  <a:pt x="1337" y="1040"/>
                </a:lnTo>
                <a:lnTo>
                  <a:pt x="1310" y="1027"/>
                </a:lnTo>
                <a:lnTo>
                  <a:pt x="1281" y="1017"/>
                </a:lnTo>
                <a:lnTo>
                  <a:pt x="1253" y="1007"/>
                </a:lnTo>
                <a:lnTo>
                  <a:pt x="1224" y="1000"/>
                </a:lnTo>
                <a:lnTo>
                  <a:pt x="1195" y="994"/>
                </a:lnTo>
                <a:lnTo>
                  <a:pt x="1168" y="989"/>
                </a:lnTo>
                <a:lnTo>
                  <a:pt x="1140" y="986"/>
                </a:lnTo>
                <a:lnTo>
                  <a:pt x="1115" y="984"/>
                </a:lnTo>
                <a:lnTo>
                  <a:pt x="1091" y="982"/>
                </a:lnTo>
                <a:lnTo>
                  <a:pt x="1068" y="981"/>
                </a:lnTo>
                <a:lnTo>
                  <a:pt x="1047" y="981"/>
                </a:lnTo>
                <a:lnTo>
                  <a:pt x="613" y="981"/>
                </a:lnTo>
                <a:close/>
                <a:moveTo>
                  <a:pt x="573" y="786"/>
                </a:moveTo>
                <a:lnTo>
                  <a:pt x="573" y="844"/>
                </a:lnTo>
                <a:lnTo>
                  <a:pt x="593" y="843"/>
                </a:lnTo>
                <a:lnTo>
                  <a:pt x="613" y="842"/>
                </a:lnTo>
                <a:lnTo>
                  <a:pt x="1047" y="842"/>
                </a:lnTo>
                <a:lnTo>
                  <a:pt x="1067" y="843"/>
                </a:lnTo>
                <a:lnTo>
                  <a:pt x="1087" y="844"/>
                </a:lnTo>
                <a:lnTo>
                  <a:pt x="1087" y="786"/>
                </a:lnTo>
                <a:lnTo>
                  <a:pt x="1085" y="787"/>
                </a:lnTo>
                <a:lnTo>
                  <a:pt x="1083" y="787"/>
                </a:lnTo>
                <a:lnTo>
                  <a:pt x="577" y="787"/>
                </a:lnTo>
                <a:lnTo>
                  <a:pt x="575" y="787"/>
                </a:lnTo>
                <a:lnTo>
                  <a:pt x="573" y="786"/>
                </a:lnTo>
                <a:close/>
                <a:moveTo>
                  <a:pt x="1331" y="600"/>
                </a:moveTo>
                <a:lnTo>
                  <a:pt x="1325" y="633"/>
                </a:lnTo>
                <a:lnTo>
                  <a:pt x="1313" y="664"/>
                </a:lnTo>
                <a:lnTo>
                  <a:pt x="1298" y="691"/>
                </a:lnTo>
                <a:lnTo>
                  <a:pt x="1278" y="716"/>
                </a:lnTo>
                <a:lnTo>
                  <a:pt x="1255" y="737"/>
                </a:lnTo>
                <a:lnTo>
                  <a:pt x="1227" y="754"/>
                </a:lnTo>
                <a:lnTo>
                  <a:pt x="1227" y="860"/>
                </a:lnTo>
                <a:lnTo>
                  <a:pt x="1282" y="872"/>
                </a:lnTo>
                <a:lnTo>
                  <a:pt x="1333" y="888"/>
                </a:lnTo>
                <a:lnTo>
                  <a:pt x="1382" y="907"/>
                </a:lnTo>
                <a:lnTo>
                  <a:pt x="1426" y="931"/>
                </a:lnTo>
                <a:lnTo>
                  <a:pt x="1467" y="956"/>
                </a:lnTo>
                <a:lnTo>
                  <a:pt x="1505" y="985"/>
                </a:lnTo>
                <a:lnTo>
                  <a:pt x="1538" y="1018"/>
                </a:lnTo>
                <a:lnTo>
                  <a:pt x="1568" y="1053"/>
                </a:lnTo>
                <a:lnTo>
                  <a:pt x="1584" y="1018"/>
                </a:lnTo>
                <a:lnTo>
                  <a:pt x="1596" y="983"/>
                </a:lnTo>
                <a:lnTo>
                  <a:pt x="1604" y="944"/>
                </a:lnTo>
                <a:lnTo>
                  <a:pt x="1606" y="907"/>
                </a:lnTo>
                <a:lnTo>
                  <a:pt x="1603" y="864"/>
                </a:lnTo>
                <a:lnTo>
                  <a:pt x="1595" y="824"/>
                </a:lnTo>
                <a:lnTo>
                  <a:pt x="1581" y="785"/>
                </a:lnTo>
                <a:lnTo>
                  <a:pt x="1563" y="749"/>
                </a:lnTo>
                <a:lnTo>
                  <a:pt x="1539" y="716"/>
                </a:lnTo>
                <a:lnTo>
                  <a:pt x="1513" y="686"/>
                </a:lnTo>
                <a:lnTo>
                  <a:pt x="1482" y="660"/>
                </a:lnTo>
                <a:lnTo>
                  <a:pt x="1448" y="638"/>
                </a:lnTo>
                <a:lnTo>
                  <a:pt x="1411" y="620"/>
                </a:lnTo>
                <a:lnTo>
                  <a:pt x="1372" y="608"/>
                </a:lnTo>
                <a:lnTo>
                  <a:pt x="1331" y="600"/>
                </a:lnTo>
                <a:close/>
                <a:moveTo>
                  <a:pt x="577" y="388"/>
                </a:moveTo>
                <a:lnTo>
                  <a:pt x="547" y="390"/>
                </a:lnTo>
                <a:lnTo>
                  <a:pt x="523" y="394"/>
                </a:lnTo>
                <a:lnTo>
                  <a:pt x="503" y="402"/>
                </a:lnTo>
                <a:lnTo>
                  <a:pt x="487" y="413"/>
                </a:lnTo>
                <a:lnTo>
                  <a:pt x="475" y="427"/>
                </a:lnTo>
                <a:lnTo>
                  <a:pt x="469" y="444"/>
                </a:lnTo>
                <a:lnTo>
                  <a:pt x="467" y="464"/>
                </a:lnTo>
                <a:lnTo>
                  <a:pt x="467" y="572"/>
                </a:lnTo>
                <a:lnTo>
                  <a:pt x="469" y="592"/>
                </a:lnTo>
                <a:lnTo>
                  <a:pt x="475" y="609"/>
                </a:lnTo>
                <a:lnTo>
                  <a:pt x="487" y="623"/>
                </a:lnTo>
                <a:lnTo>
                  <a:pt x="503" y="633"/>
                </a:lnTo>
                <a:lnTo>
                  <a:pt x="523" y="641"/>
                </a:lnTo>
                <a:lnTo>
                  <a:pt x="547" y="646"/>
                </a:lnTo>
                <a:lnTo>
                  <a:pt x="577" y="647"/>
                </a:lnTo>
                <a:lnTo>
                  <a:pt x="1083" y="647"/>
                </a:lnTo>
                <a:lnTo>
                  <a:pt x="1112" y="646"/>
                </a:lnTo>
                <a:lnTo>
                  <a:pt x="1137" y="641"/>
                </a:lnTo>
                <a:lnTo>
                  <a:pt x="1157" y="633"/>
                </a:lnTo>
                <a:lnTo>
                  <a:pt x="1173" y="623"/>
                </a:lnTo>
                <a:lnTo>
                  <a:pt x="1185" y="609"/>
                </a:lnTo>
                <a:lnTo>
                  <a:pt x="1192" y="592"/>
                </a:lnTo>
                <a:lnTo>
                  <a:pt x="1194" y="572"/>
                </a:lnTo>
                <a:lnTo>
                  <a:pt x="1194" y="464"/>
                </a:lnTo>
                <a:lnTo>
                  <a:pt x="1192" y="444"/>
                </a:lnTo>
                <a:lnTo>
                  <a:pt x="1185" y="427"/>
                </a:lnTo>
                <a:lnTo>
                  <a:pt x="1173" y="413"/>
                </a:lnTo>
                <a:lnTo>
                  <a:pt x="1157" y="402"/>
                </a:lnTo>
                <a:lnTo>
                  <a:pt x="1137" y="394"/>
                </a:lnTo>
                <a:lnTo>
                  <a:pt x="1112" y="390"/>
                </a:lnTo>
                <a:lnTo>
                  <a:pt x="1083" y="388"/>
                </a:lnTo>
                <a:lnTo>
                  <a:pt x="577" y="388"/>
                </a:lnTo>
                <a:close/>
                <a:moveTo>
                  <a:pt x="873" y="0"/>
                </a:moveTo>
                <a:lnTo>
                  <a:pt x="891" y="2"/>
                </a:lnTo>
                <a:lnTo>
                  <a:pt x="908" y="9"/>
                </a:lnTo>
                <a:lnTo>
                  <a:pt x="922" y="20"/>
                </a:lnTo>
                <a:lnTo>
                  <a:pt x="934" y="35"/>
                </a:lnTo>
                <a:lnTo>
                  <a:pt x="940" y="51"/>
                </a:lnTo>
                <a:lnTo>
                  <a:pt x="943" y="70"/>
                </a:lnTo>
                <a:lnTo>
                  <a:pt x="943" y="249"/>
                </a:lnTo>
                <a:lnTo>
                  <a:pt x="1083" y="249"/>
                </a:lnTo>
                <a:lnTo>
                  <a:pt x="1127" y="251"/>
                </a:lnTo>
                <a:lnTo>
                  <a:pt x="1167" y="258"/>
                </a:lnTo>
                <a:lnTo>
                  <a:pt x="1204" y="270"/>
                </a:lnTo>
                <a:lnTo>
                  <a:pt x="1236" y="287"/>
                </a:lnTo>
                <a:lnTo>
                  <a:pt x="1264" y="307"/>
                </a:lnTo>
                <a:lnTo>
                  <a:pt x="1289" y="330"/>
                </a:lnTo>
                <a:lnTo>
                  <a:pt x="1308" y="358"/>
                </a:lnTo>
                <a:lnTo>
                  <a:pt x="1321" y="390"/>
                </a:lnTo>
                <a:lnTo>
                  <a:pt x="1331" y="423"/>
                </a:lnTo>
                <a:lnTo>
                  <a:pt x="1334" y="460"/>
                </a:lnTo>
                <a:lnTo>
                  <a:pt x="1386" y="468"/>
                </a:lnTo>
                <a:lnTo>
                  <a:pt x="1437" y="481"/>
                </a:lnTo>
                <a:lnTo>
                  <a:pt x="1484" y="500"/>
                </a:lnTo>
                <a:lnTo>
                  <a:pt x="1529" y="523"/>
                </a:lnTo>
                <a:lnTo>
                  <a:pt x="1570" y="552"/>
                </a:lnTo>
                <a:lnTo>
                  <a:pt x="1608" y="584"/>
                </a:lnTo>
                <a:lnTo>
                  <a:pt x="1643" y="621"/>
                </a:lnTo>
                <a:lnTo>
                  <a:pt x="1673" y="662"/>
                </a:lnTo>
                <a:lnTo>
                  <a:pt x="1698" y="705"/>
                </a:lnTo>
                <a:lnTo>
                  <a:pt x="1718" y="753"/>
                </a:lnTo>
                <a:lnTo>
                  <a:pt x="1733" y="802"/>
                </a:lnTo>
                <a:lnTo>
                  <a:pt x="1743" y="853"/>
                </a:lnTo>
                <a:lnTo>
                  <a:pt x="1746" y="907"/>
                </a:lnTo>
                <a:lnTo>
                  <a:pt x="1743" y="960"/>
                </a:lnTo>
                <a:lnTo>
                  <a:pt x="1733" y="1011"/>
                </a:lnTo>
                <a:lnTo>
                  <a:pt x="1717" y="1062"/>
                </a:lnTo>
                <a:lnTo>
                  <a:pt x="1696" y="1110"/>
                </a:lnTo>
                <a:lnTo>
                  <a:pt x="1669" y="1154"/>
                </a:lnTo>
                <a:lnTo>
                  <a:pt x="1637" y="1197"/>
                </a:lnTo>
                <a:lnTo>
                  <a:pt x="1646" y="1232"/>
                </a:lnTo>
                <a:lnTo>
                  <a:pt x="1654" y="1269"/>
                </a:lnTo>
                <a:lnTo>
                  <a:pt x="1658" y="1307"/>
                </a:lnTo>
                <a:lnTo>
                  <a:pt x="1660" y="1346"/>
                </a:lnTo>
                <a:lnTo>
                  <a:pt x="1660" y="1695"/>
                </a:lnTo>
                <a:lnTo>
                  <a:pt x="1705" y="1702"/>
                </a:lnTo>
                <a:lnTo>
                  <a:pt x="1748" y="1711"/>
                </a:lnTo>
                <a:lnTo>
                  <a:pt x="1790" y="1726"/>
                </a:lnTo>
                <a:lnTo>
                  <a:pt x="1830" y="1745"/>
                </a:lnTo>
                <a:lnTo>
                  <a:pt x="1869" y="1768"/>
                </a:lnTo>
                <a:lnTo>
                  <a:pt x="1869" y="1279"/>
                </a:lnTo>
                <a:lnTo>
                  <a:pt x="1871" y="1261"/>
                </a:lnTo>
                <a:lnTo>
                  <a:pt x="1878" y="1244"/>
                </a:lnTo>
                <a:lnTo>
                  <a:pt x="1889" y="1230"/>
                </a:lnTo>
                <a:lnTo>
                  <a:pt x="1903" y="1220"/>
                </a:lnTo>
                <a:lnTo>
                  <a:pt x="1920" y="1212"/>
                </a:lnTo>
                <a:lnTo>
                  <a:pt x="1939" y="1210"/>
                </a:lnTo>
                <a:lnTo>
                  <a:pt x="1957" y="1212"/>
                </a:lnTo>
                <a:lnTo>
                  <a:pt x="1974" y="1220"/>
                </a:lnTo>
                <a:lnTo>
                  <a:pt x="1987" y="1230"/>
                </a:lnTo>
                <a:lnTo>
                  <a:pt x="1999" y="1244"/>
                </a:lnTo>
                <a:lnTo>
                  <a:pt x="2005" y="1261"/>
                </a:lnTo>
                <a:lnTo>
                  <a:pt x="2009" y="1279"/>
                </a:lnTo>
                <a:lnTo>
                  <a:pt x="2009" y="1380"/>
                </a:lnTo>
                <a:lnTo>
                  <a:pt x="2028" y="1361"/>
                </a:lnTo>
                <a:lnTo>
                  <a:pt x="2048" y="1345"/>
                </a:lnTo>
                <a:lnTo>
                  <a:pt x="2071" y="1330"/>
                </a:lnTo>
                <a:lnTo>
                  <a:pt x="2108" y="1312"/>
                </a:lnTo>
                <a:lnTo>
                  <a:pt x="2148" y="1299"/>
                </a:lnTo>
                <a:lnTo>
                  <a:pt x="2192" y="1292"/>
                </a:lnTo>
                <a:lnTo>
                  <a:pt x="2237" y="1289"/>
                </a:lnTo>
                <a:lnTo>
                  <a:pt x="2267" y="1290"/>
                </a:lnTo>
                <a:lnTo>
                  <a:pt x="2295" y="1293"/>
                </a:lnTo>
                <a:lnTo>
                  <a:pt x="2320" y="1296"/>
                </a:lnTo>
                <a:lnTo>
                  <a:pt x="2343" y="1300"/>
                </a:lnTo>
                <a:lnTo>
                  <a:pt x="2361" y="1306"/>
                </a:lnTo>
                <a:lnTo>
                  <a:pt x="2376" y="1309"/>
                </a:lnTo>
                <a:lnTo>
                  <a:pt x="2387" y="1313"/>
                </a:lnTo>
                <a:lnTo>
                  <a:pt x="2393" y="1314"/>
                </a:lnTo>
                <a:lnTo>
                  <a:pt x="2410" y="1324"/>
                </a:lnTo>
                <a:lnTo>
                  <a:pt x="2424" y="1337"/>
                </a:lnTo>
                <a:lnTo>
                  <a:pt x="2433" y="1354"/>
                </a:lnTo>
                <a:lnTo>
                  <a:pt x="2438" y="1374"/>
                </a:lnTo>
                <a:lnTo>
                  <a:pt x="2436" y="1395"/>
                </a:lnTo>
                <a:lnTo>
                  <a:pt x="2436" y="1399"/>
                </a:lnTo>
                <a:lnTo>
                  <a:pt x="2433" y="1409"/>
                </a:lnTo>
                <a:lnTo>
                  <a:pt x="2429" y="1424"/>
                </a:lnTo>
                <a:lnTo>
                  <a:pt x="2424" y="1443"/>
                </a:lnTo>
                <a:lnTo>
                  <a:pt x="2415" y="1465"/>
                </a:lnTo>
                <a:lnTo>
                  <a:pt x="2406" y="1489"/>
                </a:lnTo>
                <a:lnTo>
                  <a:pt x="2393" y="1514"/>
                </a:lnTo>
                <a:lnTo>
                  <a:pt x="2378" y="1542"/>
                </a:lnTo>
                <a:lnTo>
                  <a:pt x="2360" y="1568"/>
                </a:lnTo>
                <a:lnTo>
                  <a:pt x="2339" y="1595"/>
                </a:lnTo>
                <a:lnTo>
                  <a:pt x="2316" y="1619"/>
                </a:lnTo>
                <a:lnTo>
                  <a:pt x="2289" y="1642"/>
                </a:lnTo>
                <a:lnTo>
                  <a:pt x="2258" y="1662"/>
                </a:lnTo>
                <a:lnTo>
                  <a:pt x="2221" y="1680"/>
                </a:lnTo>
                <a:lnTo>
                  <a:pt x="2181" y="1692"/>
                </a:lnTo>
                <a:lnTo>
                  <a:pt x="2138" y="1700"/>
                </a:lnTo>
                <a:lnTo>
                  <a:pt x="2092" y="1702"/>
                </a:lnTo>
                <a:lnTo>
                  <a:pt x="2061" y="1701"/>
                </a:lnTo>
                <a:lnTo>
                  <a:pt x="2034" y="1699"/>
                </a:lnTo>
                <a:lnTo>
                  <a:pt x="2009" y="1694"/>
                </a:lnTo>
                <a:lnTo>
                  <a:pt x="2009" y="1768"/>
                </a:lnTo>
                <a:lnTo>
                  <a:pt x="2053" y="1742"/>
                </a:lnTo>
                <a:lnTo>
                  <a:pt x="2101" y="1721"/>
                </a:lnTo>
                <a:lnTo>
                  <a:pt x="2150" y="1705"/>
                </a:lnTo>
                <a:lnTo>
                  <a:pt x="2201" y="1696"/>
                </a:lnTo>
                <a:lnTo>
                  <a:pt x="2254" y="1692"/>
                </a:lnTo>
                <a:lnTo>
                  <a:pt x="2309" y="1695"/>
                </a:lnTo>
                <a:lnTo>
                  <a:pt x="2365" y="1704"/>
                </a:lnTo>
                <a:lnTo>
                  <a:pt x="2423" y="1719"/>
                </a:lnTo>
                <a:lnTo>
                  <a:pt x="2481" y="1740"/>
                </a:lnTo>
                <a:lnTo>
                  <a:pt x="2538" y="1766"/>
                </a:lnTo>
                <a:lnTo>
                  <a:pt x="2591" y="1797"/>
                </a:lnTo>
                <a:lnTo>
                  <a:pt x="2639" y="1830"/>
                </a:lnTo>
                <a:lnTo>
                  <a:pt x="2681" y="1867"/>
                </a:lnTo>
                <a:lnTo>
                  <a:pt x="2718" y="1906"/>
                </a:lnTo>
                <a:lnTo>
                  <a:pt x="2750" y="1949"/>
                </a:lnTo>
                <a:lnTo>
                  <a:pt x="2777" y="1995"/>
                </a:lnTo>
                <a:lnTo>
                  <a:pt x="2799" y="2043"/>
                </a:lnTo>
                <a:lnTo>
                  <a:pt x="2815" y="2095"/>
                </a:lnTo>
                <a:lnTo>
                  <a:pt x="2827" y="2149"/>
                </a:lnTo>
                <a:lnTo>
                  <a:pt x="2833" y="2205"/>
                </a:lnTo>
                <a:lnTo>
                  <a:pt x="2834" y="2263"/>
                </a:lnTo>
                <a:lnTo>
                  <a:pt x="2830" y="2324"/>
                </a:lnTo>
                <a:lnTo>
                  <a:pt x="2820" y="2388"/>
                </a:lnTo>
                <a:lnTo>
                  <a:pt x="2805" y="2454"/>
                </a:lnTo>
                <a:lnTo>
                  <a:pt x="2784" y="2520"/>
                </a:lnTo>
                <a:lnTo>
                  <a:pt x="2760" y="2582"/>
                </a:lnTo>
                <a:lnTo>
                  <a:pt x="2734" y="2642"/>
                </a:lnTo>
                <a:lnTo>
                  <a:pt x="2704" y="2704"/>
                </a:lnTo>
                <a:lnTo>
                  <a:pt x="2670" y="2763"/>
                </a:lnTo>
                <a:lnTo>
                  <a:pt x="2634" y="2821"/>
                </a:lnTo>
                <a:lnTo>
                  <a:pt x="2595" y="2877"/>
                </a:lnTo>
                <a:lnTo>
                  <a:pt x="2554" y="2931"/>
                </a:lnTo>
                <a:lnTo>
                  <a:pt x="2511" y="2982"/>
                </a:lnTo>
                <a:lnTo>
                  <a:pt x="2466" y="3030"/>
                </a:lnTo>
                <a:lnTo>
                  <a:pt x="2419" y="3074"/>
                </a:lnTo>
                <a:lnTo>
                  <a:pt x="2372" y="3114"/>
                </a:lnTo>
                <a:lnTo>
                  <a:pt x="2323" y="3148"/>
                </a:lnTo>
                <a:lnTo>
                  <a:pt x="2274" y="3178"/>
                </a:lnTo>
                <a:lnTo>
                  <a:pt x="2225" y="3201"/>
                </a:lnTo>
                <a:lnTo>
                  <a:pt x="2175" y="3219"/>
                </a:lnTo>
                <a:lnTo>
                  <a:pt x="2125" y="3230"/>
                </a:lnTo>
                <a:lnTo>
                  <a:pt x="2076" y="3234"/>
                </a:lnTo>
                <a:lnTo>
                  <a:pt x="2037" y="3232"/>
                </a:lnTo>
                <a:lnTo>
                  <a:pt x="2000" y="3225"/>
                </a:lnTo>
                <a:lnTo>
                  <a:pt x="1964" y="3213"/>
                </a:lnTo>
                <a:lnTo>
                  <a:pt x="1938" y="3199"/>
                </a:lnTo>
                <a:lnTo>
                  <a:pt x="1911" y="3213"/>
                </a:lnTo>
                <a:lnTo>
                  <a:pt x="1876" y="3225"/>
                </a:lnTo>
                <a:lnTo>
                  <a:pt x="1839" y="3232"/>
                </a:lnTo>
                <a:lnTo>
                  <a:pt x="1800" y="3234"/>
                </a:lnTo>
                <a:lnTo>
                  <a:pt x="1755" y="3231"/>
                </a:lnTo>
                <a:lnTo>
                  <a:pt x="1711" y="3222"/>
                </a:lnTo>
                <a:lnTo>
                  <a:pt x="1665" y="3208"/>
                </a:lnTo>
                <a:lnTo>
                  <a:pt x="1621" y="3188"/>
                </a:lnTo>
                <a:lnTo>
                  <a:pt x="1575" y="3163"/>
                </a:lnTo>
                <a:lnTo>
                  <a:pt x="1531" y="3134"/>
                </a:lnTo>
                <a:lnTo>
                  <a:pt x="1488" y="3100"/>
                </a:lnTo>
                <a:lnTo>
                  <a:pt x="1445" y="3130"/>
                </a:lnTo>
                <a:lnTo>
                  <a:pt x="1399" y="3157"/>
                </a:lnTo>
                <a:lnTo>
                  <a:pt x="1349" y="3180"/>
                </a:lnTo>
                <a:lnTo>
                  <a:pt x="1295" y="3199"/>
                </a:lnTo>
                <a:lnTo>
                  <a:pt x="1238" y="3214"/>
                </a:lnTo>
                <a:lnTo>
                  <a:pt x="1177" y="3225"/>
                </a:lnTo>
                <a:lnTo>
                  <a:pt x="1114" y="3232"/>
                </a:lnTo>
                <a:lnTo>
                  <a:pt x="1047" y="3234"/>
                </a:lnTo>
                <a:lnTo>
                  <a:pt x="613" y="3234"/>
                </a:lnTo>
                <a:lnTo>
                  <a:pt x="544" y="3232"/>
                </a:lnTo>
                <a:lnTo>
                  <a:pt x="479" y="3225"/>
                </a:lnTo>
                <a:lnTo>
                  <a:pt x="416" y="3214"/>
                </a:lnTo>
                <a:lnTo>
                  <a:pt x="358" y="3199"/>
                </a:lnTo>
                <a:lnTo>
                  <a:pt x="304" y="3180"/>
                </a:lnTo>
                <a:lnTo>
                  <a:pt x="253" y="3157"/>
                </a:lnTo>
                <a:lnTo>
                  <a:pt x="207" y="3129"/>
                </a:lnTo>
                <a:lnTo>
                  <a:pt x="165" y="3099"/>
                </a:lnTo>
                <a:lnTo>
                  <a:pt x="128" y="3065"/>
                </a:lnTo>
                <a:lnTo>
                  <a:pt x="94" y="3027"/>
                </a:lnTo>
                <a:lnTo>
                  <a:pt x="67" y="2985"/>
                </a:lnTo>
                <a:lnTo>
                  <a:pt x="43" y="2940"/>
                </a:lnTo>
                <a:lnTo>
                  <a:pt x="24" y="2892"/>
                </a:lnTo>
                <a:lnTo>
                  <a:pt x="12" y="2841"/>
                </a:lnTo>
                <a:lnTo>
                  <a:pt x="3" y="2787"/>
                </a:lnTo>
                <a:lnTo>
                  <a:pt x="0" y="2730"/>
                </a:lnTo>
                <a:lnTo>
                  <a:pt x="0" y="1346"/>
                </a:lnTo>
                <a:lnTo>
                  <a:pt x="3" y="1292"/>
                </a:lnTo>
                <a:lnTo>
                  <a:pt x="11" y="1240"/>
                </a:lnTo>
                <a:lnTo>
                  <a:pt x="22" y="1192"/>
                </a:lnTo>
                <a:lnTo>
                  <a:pt x="39" y="1146"/>
                </a:lnTo>
                <a:lnTo>
                  <a:pt x="60" y="1103"/>
                </a:lnTo>
                <a:lnTo>
                  <a:pt x="86" y="1063"/>
                </a:lnTo>
                <a:lnTo>
                  <a:pt x="115" y="1026"/>
                </a:lnTo>
                <a:lnTo>
                  <a:pt x="150" y="992"/>
                </a:lnTo>
                <a:lnTo>
                  <a:pt x="187" y="961"/>
                </a:lnTo>
                <a:lnTo>
                  <a:pt x="230" y="934"/>
                </a:lnTo>
                <a:lnTo>
                  <a:pt x="275" y="911"/>
                </a:lnTo>
                <a:lnTo>
                  <a:pt x="325" y="889"/>
                </a:lnTo>
                <a:lnTo>
                  <a:pt x="378" y="874"/>
                </a:lnTo>
                <a:lnTo>
                  <a:pt x="434" y="860"/>
                </a:lnTo>
                <a:lnTo>
                  <a:pt x="434" y="754"/>
                </a:lnTo>
                <a:lnTo>
                  <a:pt x="407" y="737"/>
                </a:lnTo>
                <a:lnTo>
                  <a:pt x="383" y="717"/>
                </a:lnTo>
                <a:lnTo>
                  <a:pt x="363" y="693"/>
                </a:lnTo>
                <a:lnTo>
                  <a:pt x="347" y="667"/>
                </a:lnTo>
                <a:lnTo>
                  <a:pt x="336" y="637"/>
                </a:lnTo>
                <a:lnTo>
                  <a:pt x="329" y="606"/>
                </a:lnTo>
                <a:lnTo>
                  <a:pt x="327" y="572"/>
                </a:lnTo>
                <a:lnTo>
                  <a:pt x="327" y="464"/>
                </a:lnTo>
                <a:lnTo>
                  <a:pt x="329" y="429"/>
                </a:lnTo>
                <a:lnTo>
                  <a:pt x="337" y="397"/>
                </a:lnTo>
                <a:lnTo>
                  <a:pt x="347" y="367"/>
                </a:lnTo>
                <a:lnTo>
                  <a:pt x="363" y="341"/>
                </a:lnTo>
                <a:lnTo>
                  <a:pt x="383" y="318"/>
                </a:lnTo>
                <a:lnTo>
                  <a:pt x="408" y="297"/>
                </a:lnTo>
                <a:lnTo>
                  <a:pt x="435" y="280"/>
                </a:lnTo>
                <a:lnTo>
                  <a:pt x="466" y="267"/>
                </a:lnTo>
                <a:lnTo>
                  <a:pt x="500" y="257"/>
                </a:lnTo>
                <a:lnTo>
                  <a:pt x="538" y="251"/>
                </a:lnTo>
                <a:lnTo>
                  <a:pt x="578" y="249"/>
                </a:lnTo>
                <a:lnTo>
                  <a:pt x="804" y="249"/>
                </a:lnTo>
                <a:lnTo>
                  <a:pt x="804" y="70"/>
                </a:lnTo>
                <a:lnTo>
                  <a:pt x="806" y="51"/>
                </a:lnTo>
                <a:lnTo>
                  <a:pt x="813" y="35"/>
                </a:lnTo>
                <a:lnTo>
                  <a:pt x="824" y="20"/>
                </a:lnTo>
                <a:lnTo>
                  <a:pt x="837" y="9"/>
                </a:lnTo>
                <a:lnTo>
                  <a:pt x="854" y="2"/>
                </a:lnTo>
                <a:lnTo>
                  <a:pt x="87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7" name="Freeform 146"/>
          <p:cNvSpPr>
            <a:spLocks noEditPoints="1"/>
          </p:cNvSpPr>
          <p:nvPr/>
        </p:nvSpPr>
        <p:spPr bwMode="auto">
          <a:xfrm>
            <a:off x="4469852" y="4341813"/>
            <a:ext cx="436562" cy="322263"/>
          </a:xfrm>
          <a:custGeom>
            <a:avLst/>
            <a:gdLst>
              <a:gd name="T0" fmla="*/ 1223 w 3297"/>
              <a:gd name="T1" fmla="*/ 684 h 2427"/>
              <a:gd name="T2" fmla="*/ 1266 w 3297"/>
              <a:gd name="T3" fmla="*/ 697 h 2427"/>
              <a:gd name="T4" fmla="*/ 1306 w 3297"/>
              <a:gd name="T5" fmla="*/ 722 h 2427"/>
              <a:gd name="T6" fmla="*/ 1858 w 3297"/>
              <a:gd name="T7" fmla="*/ 1443 h 2427"/>
              <a:gd name="T8" fmla="*/ 2473 w 3297"/>
              <a:gd name="T9" fmla="*/ 1516 h 2427"/>
              <a:gd name="T10" fmla="*/ 2523 w 3297"/>
              <a:gd name="T11" fmla="*/ 1544 h 2427"/>
              <a:gd name="T12" fmla="*/ 2558 w 3297"/>
              <a:gd name="T13" fmla="*/ 1587 h 2427"/>
              <a:gd name="T14" fmla="*/ 2574 w 3297"/>
              <a:gd name="T15" fmla="*/ 1642 h 2427"/>
              <a:gd name="T16" fmla="*/ 2568 w 3297"/>
              <a:gd name="T17" fmla="*/ 1698 h 2427"/>
              <a:gd name="T18" fmla="*/ 2544 w 3297"/>
              <a:gd name="T19" fmla="*/ 1743 h 2427"/>
              <a:gd name="T20" fmla="*/ 2508 w 3297"/>
              <a:gd name="T21" fmla="*/ 1777 h 2427"/>
              <a:gd name="T22" fmla="*/ 2461 w 3297"/>
              <a:gd name="T23" fmla="*/ 1798 h 2427"/>
              <a:gd name="T24" fmla="*/ 2410 w 3297"/>
              <a:gd name="T25" fmla="*/ 1802 h 2427"/>
              <a:gd name="T26" fmla="*/ 1738 w 3297"/>
              <a:gd name="T27" fmla="*/ 1724 h 2427"/>
              <a:gd name="T28" fmla="*/ 1694 w 3297"/>
              <a:gd name="T29" fmla="*/ 1703 h 2427"/>
              <a:gd name="T30" fmla="*/ 1660 w 3297"/>
              <a:gd name="T31" fmla="*/ 1670 h 2427"/>
              <a:gd name="T32" fmla="*/ 437 w 3297"/>
              <a:gd name="T33" fmla="*/ 2133 h 2427"/>
              <a:gd name="T34" fmla="*/ 3179 w 3297"/>
              <a:gd name="T35" fmla="*/ 2136 h 2427"/>
              <a:gd name="T36" fmla="*/ 3231 w 3297"/>
              <a:gd name="T37" fmla="*/ 2158 h 2427"/>
              <a:gd name="T38" fmla="*/ 3272 w 3297"/>
              <a:gd name="T39" fmla="*/ 2198 h 2427"/>
              <a:gd name="T40" fmla="*/ 3294 w 3297"/>
              <a:gd name="T41" fmla="*/ 2250 h 2427"/>
              <a:gd name="T42" fmla="*/ 3294 w 3297"/>
              <a:gd name="T43" fmla="*/ 2310 h 2427"/>
              <a:gd name="T44" fmla="*/ 3272 w 3297"/>
              <a:gd name="T45" fmla="*/ 2362 h 2427"/>
              <a:gd name="T46" fmla="*/ 3231 w 3297"/>
              <a:gd name="T47" fmla="*/ 2403 h 2427"/>
              <a:gd name="T48" fmla="*/ 3179 w 3297"/>
              <a:gd name="T49" fmla="*/ 2424 h 2427"/>
              <a:gd name="T50" fmla="*/ 148 w 3297"/>
              <a:gd name="T51" fmla="*/ 2427 h 2427"/>
              <a:gd name="T52" fmla="*/ 94 w 3297"/>
              <a:gd name="T53" fmla="*/ 2417 h 2427"/>
              <a:gd name="T54" fmla="*/ 50 w 3297"/>
              <a:gd name="T55" fmla="*/ 2390 h 2427"/>
              <a:gd name="T56" fmla="*/ 16 w 3297"/>
              <a:gd name="T57" fmla="*/ 2347 h 2427"/>
              <a:gd name="T58" fmla="*/ 1 w 3297"/>
              <a:gd name="T59" fmla="*/ 2296 h 2427"/>
              <a:gd name="T60" fmla="*/ 5 w 3297"/>
              <a:gd name="T61" fmla="*/ 2243 h 2427"/>
              <a:gd name="T62" fmla="*/ 28 w 3297"/>
              <a:gd name="T63" fmla="*/ 2194 h 2427"/>
              <a:gd name="T64" fmla="*/ 1102 w 3297"/>
              <a:gd name="T65" fmla="*/ 721 h 2427"/>
              <a:gd name="T66" fmla="*/ 1147 w 3297"/>
              <a:gd name="T67" fmla="*/ 692 h 2427"/>
              <a:gd name="T68" fmla="*/ 1202 w 3297"/>
              <a:gd name="T69" fmla="*/ 680 h 2427"/>
              <a:gd name="T70" fmla="*/ 1685 w 3297"/>
              <a:gd name="T71" fmla="*/ 0 h 2427"/>
              <a:gd name="T72" fmla="*/ 1782 w 3297"/>
              <a:gd name="T73" fmla="*/ 12 h 2427"/>
              <a:gd name="T74" fmla="*/ 1869 w 3297"/>
              <a:gd name="T75" fmla="*/ 46 h 2427"/>
              <a:gd name="T76" fmla="*/ 1944 w 3297"/>
              <a:gd name="T77" fmla="*/ 98 h 2427"/>
              <a:gd name="T78" fmla="*/ 2004 w 3297"/>
              <a:gd name="T79" fmla="*/ 166 h 2427"/>
              <a:gd name="T80" fmla="*/ 2048 w 3297"/>
              <a:gd name="T81" fmla="*/ 247 h 2427"/>
              <a:gd name="T82" fmla="*/ 2072 w 3297"/>
              <a:gd name="T83" fmla="*/ 338 h 2427"/>
              <a:gd name="T84" fmla="*/ 2072 w 3297"/>
              <a:gd name="T85" fmla="*/ 436 h 2427"/>
              <a:gd name="T86" fmla="*/ 2048 w 3297"/>
              <a:gd name="T87" fmla="*/ 526 h 2427"/>
              <a:gd name="T88" fmla="*/ 2004 w 3297"/>
              <a:gd name="T89" fmla="*/ 607 h 2427"/>
              <a:gd name="T90" fmla="*/ 1944 w 3297"/>
              <a:gd name="T91" fmla="*/ 675 h 2427"/>
              <a:gd name="T92" fmla="*/ 1869 w 3297"/>
              <a:gd name="T93" fmla="*/ 728 h 2427"/>
              <a:gd name="T94" fmla="*/ 1782 w 3297"/>
              <a:gd name="T95" fmla="*/ 761 h 2427"/>
              <a:gd name="T96" fmla="*/ 1685 w 3297"/>
              <a:gd name="T97" fmla="*/ 773 h 2427"/>
              <a:gd name="T98" fmla="*/ 1590 w 3297"/>
              <a:gd name="T99" fmla="*/ 761 h 2427"/>
              <a:gd name="T100" fmla="*/ 1503 w 3297"/>
              <a:gd name="T101" fmla="*/ 728 h 2427"/>
              <a:gd name="T102" fmla="*/ 1427 w 3297"/>
              <a:gd name="T103" fmla="*/ 675 h 2427"/>
              <a:gd name="T104" fmla="*/ 1366 w 3297"/>
              <a:gd name="T105" fmla="*/ 607 h 2427"/>
              <a:gd name="T106" fmla="*/ 1322 w 3297"/>
              <a:gd name="T107" fmla="*/ 526 h 2427"/>
              <a:gd name="T108" fmla="*/ 1300 w 3297"/>
              <a:gd name="T109" fmla="*/ 436 h 2427"/>
              <a:gd name="T110" fmla="*/ 1300 w 3297"/>
              <a:gd name="T111" fmla="*/ 338 h 2427"/>
              <a:gd name="T112" fmla="*/ 1322 w 3297"/>
              <a:gd name="T113" fmla="*/ 247 h 2427"/>
              <a:gd name="T114" fmla="*/ 1366 w 3297"/>
              <a:gd name="T115" fmla="*/ 166 h 2427"/>
              <a:gd name="T116" fmla="*/ 1427 w 3297"/>
              <a:gd name="T117" fmla="*/ 98 h 2427"/>
              <a:gd name="T118" fmla="*/ 1503 w 3297"/>
              <a:gd name="T119" fmla="*/ 46 h 2427"/>
              <a:gd name="T120" fmla="*/ 1590 w 3297"/>
              <a:gd name="T121" fmla="*/ 12 h 2427"/>
              <a:gd name="T122" fmla="*/ 1685 w 3297"/>
              <a:gd name="T123" fmla="*/ 0 h 2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297" h="2427">
                <a:moveTo>
                  <a:pt x="1202" y="680"/>
                </a:moveTo>
                <a:lnTo>
                  <a:pt x="1223" y="684"/>
                </a:lnTo>
                <a:lnTo>
                  <a:pt x="1246" y="689"/>
                </a:lnTo>
                <a:lnTo>
                  <a:pt x="1266" y="697"/>
                </a:lnTo>
                <a:lnTo>
                  <a:pt x="1287" y="708"/>
                </a:lnTo>
                <a:lnTo>
                  <a:pt x="1306" y="722"/>
                </a:lnTo>
                <a:lnTo>
                  <a:pt x="1322" y="739"/>
                </a:lnTo>
                <a:lnTo>
                  <a:pt x="1858" y="1443"/>
                </a:lnTo>
                <a:lnTo>
                  <a:pt x="2443" y="1509"/>
                </a:lnTo>
                <a:lnTo>
                  <a:pt x="2473" y="1516"/>
                </a:lnTo>
                <a:lnTo>
                  <a:pt x="2499" y="1527"/>
                </a:lnTo>
                <a:lnTo>
                  <a:pt x="2523" y="1544"/>
                </a:lnTo>
                <a:lnTo>
                  <a:pt x="2542" y="1563"/>
                </a:lnTo>
                <a:lnTo>
                  <a:pt x="2558" y="1587"/>
                </a:lnTo>
                <a:lnTo>
                  <a:pt x="2568" y="1614"/>
                </a:lnTo>
                <a:lnTo>
                  <a:pt x="2574" y="1642"/>
                </a:lnTo>
                <a:lnTo>
                  <a:pt x="2573" y="1672"/>
                </a:lnTo>
                <a:lnTo>
                  <a:pt x="2568" y="1698"/>
                </a:lnTo>
                <a:lnTo>
                  <a:pt x="2559" y="1722"/>
                </a:lnTo>
                <a:lnTo>
                  <a:pt x="2544" y="1743"/>
                </a:lnTo>
                <a:lnTo>
                  <a:pt x="2528" y="1762"/>
                </a:lnTo>
                <a:lnTo>
                  <a:pt x="2508" y="1777"/>
                </a:lnTo>
                <a:lnTo>
                  <a:pt x="2485" y="1789"/>
                </a:lnTo>
                <a:lnTo>
                  <a:pt x="2461" y="1798"/>
                </a:lnTo>
                <a:lnTo>
                  <a:pt x="2435" y="1802"/>
                </a:lnTo>
                <a:lnTo>
                  <a:pt x="2410" y="1802"/>
                </a:lnTo>
                <a:lnTo>
                  <a:pt x="1762" y="1728"/>
                </a:lnTo>
                <a:lnTo>
                  <a:pt x="1738" y="1724"/>
                </a:lnTo>
                <a:lnTo>
                  <a:pt x="1715" y="1715"/>
                </a:lnTo>
                <a:lnTo>
                  <a:pt x="1694" y="1703"/>
                </a:lnTo>
                <a:lnTo>
                  <a:pt x="1676" y="1689"/>
                </a:lnTo>
                <a:lnTo>
                  <a:pt x="1660" y="1670"/>
                </a:lnTo>
                <a:lnTo>
                  <a:pt x="1206" y="1075"/>
                </a:lnTo>
                <a:lnTo>
                  <a:pt x="437" y="2133"/>
                </a:lnTo>
                <a:lnTo>
                  <a:pt x="3148" y="2133"/>
                </a:lnTo>
                <a:lnTo>
                  <a:pt x="3179" y="2136"/>
                </a:lnTo>
                <a:lnTo>
                  <a:pt x="3207" y="2144"/>
                </a:lnTo>
                <a:lnTo>
                  <a:pt x="3231" y="2158"/>
                </a:lnTo>
                <a:lnTo>
                  <a:pt x="3253" y="2176"/>
                </a:lnTo>
                <a:lnTo>
                  <a:pt x="3272" y="2198"/>
                </a:lnTo>
                <a:lnTo>
                  <a:pt x="3285" y="2222"/>
                </a:lnTo>
                <a:lnTo>
                  <a:pt x="3294" y="2250"/>
                </a:lnTo>
                <a:lnTo>
                  <a:pt x="3297" y="2280"/>
                </a:lnTo>
                <a:lnTo>
                  <a:pt x="3294" y="2310"/>
                </a:lnTo>
                <a:lnTo>
                  <a:pt x="3285" y="2338"/>
                </a:lnTo>
                <a:lnTo>
                  <a:pt x="3272" y="2362"/>
                </a:lnTo>
                <a:lnTo>
                  <a:pt x="3253" y="2384"/>
                </a:lnTo>
                <a:lnTo>
                  <a:pt x="3231" y="2403"/>
                </a:lnTo>
                <a:lnTo>
                  <a:pt x="3207" y="2416"/>
                </a:lnTo>
                <a:lnTo>
                  <a:pt x="3179" y="2424"/>
                </a:lnTo>
                <a:lnTo>
                  <a:pt x="3148" y="2427"/>
                </a:lnTo>
                <a:lnTo>
                  <a:pt x="148" y="2427"/>
                </a:lnTo>
                <a:lnTo>
                  <a:pt x="121" y="2425"/>
                </a:lnTo>
                <a:lnTo>
                  <a:pt x="94" y="2417"/>
                </a:lnTo>
                <a:lnTo>
                  <a:pt x="70" y="2406"/>
                </a:lnTo>
                <a:lnTo>
                  <a:pt x="50" y="2390"/>
                </a:lnTo>
                <a:lnTo>
                  <a:pt x="31" y="2371"/>
                </a:lnTo>
                <a:lnTo>
                  <a:pt x="16" y="2347"/>
                </a:lnTo>
                <a:lnTo>
                  <a:pt x="6" y="2322"/>
                </a:lnTo>
                <a:lnTo>
                  <a:pt x="1" y="2296"/>
                </a:lnTo>
                <a:lnTo>
                  <a:pt x="0" y="2269"/>
                </a:lnTo>
                <a:lnTo>
                  <a:pt x="5" y="2243"/>
                </a:lnTo>
                <a:lnTo>
                  <a:pt x="13" y="2217"/>
                </a:lnTo>
                <a:lnTo>
                  <a:pt x="28" y="2194"/>
                </a:lnTo>
                <a:lnTo>
                  <a:pt x="1084" y="741"/>
                </a:lnTo>
                <a:lnTo>
                  <a:pt x="1102" y="721"/>
                </a:lnTo>
                <a:lnTo>
                  <a:pt x="1123" y="704"/>
                </a:lnTo>
                <a:lnTo>
                  <a:pt x="1147" y="692"/>
                </a:lnTo>
                <a:lnTo>
                  <a:pt x="1174" y="684"/>
                </a:lnTo>
                <a:lnTo>
                  <a:pt x="1202" y="680"/>
                </a:lnTo>
                <a:close/>
                <a:moveTo>
                  <a:pt x="1685" y="0"/>
                </a:moveTo>
                <a:lnTo>
                  <a:pt x="1685" y="0"/>
                </a:lnTo>
                <a:lnTo>
                  <a:pt x="1734" y="4"/>
                </a:lnTo>
                <a:lnTo>
                  <a:pt x="1782" y="12"/>
                </a:lnTo>
                <a:lnTo>
                  <a:pt x="1826" y="26"/>
                </a:lnTo>
                <a:lnTo>
                  <a:pt x="1869" y="46"/>
                </a:lnTo>
                <a:lnTo>
                  <a:pt x="1908" y="69"/>
                </a:lnTo>
                <a:lnTo>
                  <a:pt x="1944" y="98"/>
                </a:lnTo>
                <a:lnTo>
                  <a:pt x="1976" y="130"/>
                </a:lnTo>
                <a:lnTo>
                  <a:pt x="2004" y="166"/>
                </a:lnTo>
                <a:lnTo>
                  <a:pt x="2029" y="205"/>
                </a:lnTo>
                <a:lnTo>
                  <a:pt x="2048" y="247"/>
                </a:lnTo>
                <a:lnTo>
                  <a:pt x="2062" y="292"/>
                </a:lnTo>
                <a:lnTo>
                  <a:pt x="2072" y="338"/>
                </a:lnTo>
                <a:lnTo>
                  <a:pt x="2075" y="386"/>
                </a:lnTo>
                <a:lnTo>
                  <a:pt x="2072" y="436"/>
                </a:lnTo>
                <a:lnTo>
                  <a:pt x="2062" y="482"/>
                </a:lnTo>
                <a:lnTo>
                  <a:pt x="2048" y="526"/>
                </a:lnTo>
                <a:lnTo>
                  <a:pt x="2029" y="568"/>
                </a:lnTo>
                <a:lnTo>
                  <a:pt x="2004" y="607"/>
                </a:lnTo>
                <a:lnTo>
                  <a:pt x="1976" y="643"/>
                </a:lnTo>
                <a:lnTo>
                  <a:pt x="1944" y="675"/>
                </a:lnTo>
                <a:lnTo>
                  <a:pt x="1908" y="703"/>
                </a:lnTo>
                <a:lnTo>
                  <a:pt x="1869" y="728"/>
                </a:lnTo>
                <a:lnTo>
                  <a:pt x="1826" y="746"/>
                </a:lnTo>
                <a:lnTo>
                  <a:pt x="1782" y="761"/>
                </a:lnTo>
                <a:lnTo>
                  <a:pt x="1734" y="770"/>
                </a:lnTo>
                <a:lnTo>
                  <a:pt x="1685" y="773"/>
                </a:lnTo>
                <a:lnTo>
                  <a:pt x="1636" y="770"/>
                </a:lnTo>
                <a:lnTo>
                  <a:pt x="1590" y="761"/>
                </a:lnTo>
                <a:lnTo>
                  <a:pt x="1545" y="746"/>
                </a:lnTo>
                <a:lnTo>
                  <a:pt x="1503" y="728"/>
                </a:lnTo>
                <a:lnTo>
                  <a:pt x="1463" y="703"/>
                </a:lnTo>
                <a:lnTo>
                  <a:pt x="1427" y="675"/>
                </a:lnTo>
                <a:lnTo>
                  <a:pt x="1395" y="643"/>
                </a:lnTo>
                <a:lnTo>
                  <a:pt x="1366" y="607"/>
                </a:lnTo>
                <a:lnTo>
                  <a:pt x="1342" y="568"/>
                </a:lnTo>
                <a:lnTo>
                  <a:pt x="1322" y="526"/>
                </a:lnTo>
                <a:lnTo>
                  <a:pt x="1308" y="482"/>
                </a:lnTo>
                <a:lnTo>
                  <a:pt x="1300" y="436"/>
                </a:lnTo>
                <a:lnTo>
                  <a:pt x="1296" y="386"/>
                </a:lnTo>
                <a:lnTo>
                  <a:pt x="1300" y="338"/>
                </a:lnTo>
                <a:lnTo>
                  <a:pt x="1308" y="292"/>
                </a:lnTo>
                <a:lnTo>
                  <a:pt x="1322" y="247"/>
                </a:lnTo>
                <a:lnTo>
                  <a:pt x="1342" y="205"/>
                </a:lnTo>
                <a:lnTo>
                  <a:pt x="1366" y="166"/>
                </a:lnTo>
                <a:lnTo>
                  <a:pt x="1395" y="130"/>
                </a:lnTo>
                <a:lnTo>
                  <a:pt x="1427" y="98"/>
                </a:lnTo>
                <a:lnTo>
                  <a:pt x="1463" y="69"/>
                </a:lnTo>
                <a:lnTo>
                  <a:pt x="1503" y="46"/>
                </a:lnTo>
                <a:lnTo>
                  <a:pt x="1545" y="26"/>
                </a:lnTo>
                <a:lnTo>
                  <a:pt x="1590" y="12"/>
                </a:lnTo>
                <a:lnTo>
                  <a:pt x="1636" y="4"/>
                </a:lnTo>
                <a:lnTo>
                  <a:pt x="168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1" name="Freeform 151"/>
          <p:cNvSpPr>
            <a:spLocks noEditPoints="1"/>
          </p:cNvSpPr>
          <p:nvPr/>
        </p:nvSpPr>
        <p:spPr bwMode="auto">
          <a:xfrm>
            <a:off x="5359308" y="4370388"/>
            <a:ext cx="528638" cy="266700"/>
          </a:xfrm>
          <a:custGeom>
            <a:avLst/>
            <a:gdLst>
              <a:gd name="T0" fmla="*/ 1037 w 3325"/>
              <a:gd name="T1" fmla="*/ 1245 h 1845"/>
              <a:gd name="T2" fmla="*/ 988 w 3325"/>
              <a:gd name="T3" fmla="*/ 1338 h 1845"/>
              <a:gd name="T4" fmla="*/ 901 w 3325"/>
              <a:gd name="T5" fmla="*/ 1285 h 1845"/>
              <a:gd name="T6" fmla="*/ 950 w 3325"/>
              <a:gd name="T7" fmla="*/ 1192 h 1845"/>
              <a:gd name="T8" fmla="*/ 882 w 3325"/>
              <a:gd name="T9" fmla="*/ 1172 h 1845"/>
              <a:gd name="T10" fmla="*/ 855 w 3325"/>
              <a:gd name="T11" fmla="*/ 1316 h 1845"/>
              <a:gd name="T12" fmla="*/ 969 w 3325"/>
              <a:gd name="T13" fmla="*/ 1398 h 1845"/>
              <a:gd name="T14" fmla="*/ 1082 w 3325"/>
              <a:gd name="T15" fmla="*/ 1316 h 1845"/>
              <a:gd name="T16" fmla="*/ 1054 w 3325"/>
              <a:gd name="T17" fmla="*/ 1173 h 1845"/>
              <a:gd name="T18" fmla="*/ 1027 w 3325"/>
              <a:gd name="T19" fmla="*/ 1151 h 1845"/>
              <a:gd name="T20" fmla="*/ 618 w 3325"/>
              <a:gd name="T21" fmla="*/ 515 h 1845"/>
              <a:gd name="T22" fmla="*/ 573 w 3325"/>
              <a:gd name="T23" fmla="*/ 755 h 1845"/>
              <a:gd name="T24" fmla="*/ 493 w 3325"/>
              <a:gd name="T25" fmla="*/ 1159 h 1845"/>
              <a:gd name="T26" fmla="*/ 2312 w 3325"/>
              <a:gd name="T27" fmla="*/ 1656 h 1845"/>
              <a:gd name="T28" fmla="*/ 1226 w 3325"/>
              <a:gd name="T29" fmla="*/ 1227 h 1845"/>
              <a:gd name="T30" fmla="*/ 1165 w 3325"/>
              <a:gd name="T31" fmla="*/ 1447 h 1845"/>
              <a:gd name="T32" fmla="*/ 969 w 3325"/>
              <a:gd name="T33" fmla="*/ 1543 h 1845"/>
              <a:gd name="T34" fmla="*/ 774 w 3325"/>
              <a:gd name="T35" fmla="*/ 1447 h 1845"/>
              <a:gd name="T36" fmla="*/ 714 w 3325"/>
              <a:gd name="T37" fmla="*/ 1224 h 1845"/>
              <a:gd name="T38" fmla="*/ 828 w 3325"/>
              <a:gd name="T39" fmla="*/ 1031 h 1845"/>
              <a:gd name="T40" fmla="*/ 1023 w 3325"/>
              <a:gd name="T41" fmla="*/ 993 h 1845"/>
              <a:gd name="T42" fmla="*/ 2332 w 3325"/>
              <a:gd name="T43" fmla="*/ 603 h 1845"/>
              <a:gd name="T44" fmla="*/ 2408 w 3325"/>
              <a:gd name="T45" fmla="*/ 1111 h 1845"/>
              <a:gd name="T46" fmla="*/ 2873 w 3325"/>
              <a:gd name="T47" fmla="*/ 727 h 1845"/>
              <a:gd name="T48" fmla="*/ 2927 w 3325"/>
              <a:gd name="T49" fmla="*/ 830 h 1845"/>
              <a:gd name="T50" fmla="*/ 2355 w 3325"/>
              <a:gd name="T51" fmla="*/ 1405 h 1845"/>
              <a:gd name="T52" fmla="*/ 2257 w 3325"/>
              <a:gd name="T53" fmla="*/ 1361 h 1845"/>
              <a:gd name="T54" fmla="*/ 1679 w 3325"/>
              <a:gd name="T55" fmla="*/ 434 h 1845"/>
              <a:gd name="T56" fmla="*/ 1684 w 3325"/>
              <a:gd name="T57" fmla="*/ 316 h 1845"/>
              <a:gd name="T58" fmla="*/ 3043 w 3325"/>
              <a:gd name="T59" fmla="*/ 132 h 1845"/>
              <a:gd name="T60" fmla="*/ 3211 w 3325"/>
              <a:gd name="T61" fmla="*/ 264 h 1845"/>
              <a:gd name="T62" fmla="*/ 3211 w 3325"/>
              <a:gd name="T63" fmla="*/ 492 h 1845"/>
              <a:gd name="T64" fmla="*/ 3043 w 3325"/>
              <a:gd name="T65" fmla="*/ 623 h 1845"/>
              <a:gd name="T66" fmla="*/ 2843 w 3325"/>
              <a:gd name="T67" fmla="*/ 553 h 1845"/>
              <a:gd name="T68" fmla="*/ 2778 w 3325"/>
              <a:gd name="T69" fmla="*/ 338 h 1845"/>
              <a:gd name="T70" fmla="*/ 2900 w 3325"/>
              <a:gd name="T71" fmla="*/ 157 h 1845"/>
              <a:gd name="T72" fmla="*/ 1703 w 3325"/>
              <a:gd name="T73" fmla="*/ 5 h 1845"/>
              <a:gd name="T74" fmla="*/ 1760 w 3325"/>
              <a:gd name="T75" fmla="*/ 106 h 1845"/>
              <a:gd name="T76" fmla="*/ 3181 w 3325"/>
              <a:gd name="T77" fmla="*/ 660 h 1845"/>
              <a:gd name="T78" fmla="*/ 3290 w 3325"/>
              <a:gd name="T79" fmla="*/ 658 h 1845"/>
              <a:gd name="T80" fmla="*/ 3317 w 3325"/>
              <a:gd name="T81" fmla="*/ 772 h 1845"/>
              <a:gd name="T82" fmla="*/ 2962 w 3325"/>
              <a:gd name="T83" fmla="*/ 1677 h 1845"/>
              <a:gd name="T84" fmla="*/ 2986 w 3325"/>
              <a:gd name="T85" fmla="*/ 1792 h 1845"/>
              <a:gd name="T86" fmla="*/ 88 w 3325"/>
              <a:gd name="T87" fmla="*/ 1845 h 1845"/>
              <a:gd name="T88" fmla="*/ 2 w 3325"/>
              <a:gd name="T89" fmla="*/ 1772 h 1845"/>
              <a:gd name="T90" fmla="*/ 64 w 3325"/>
              <a:gd name="T91" fmla="*/ 1659 h 1845"/>
              <a:gd name="T92" fmla="*/ 264 w 3325"/>
              <a:gd name="T93" fmla="*/ 1396 h 1845"/>
              <a:gd name="T94" fmla="*/ 348 w 3325"/>
              <a:gd name="T95" fmla="*/ 981 h 1845"/>
              <a:gd name="T96" fmla="*/ 419 w 3325"/>
              <a:gd name="T97" fmla="*/ 618 h 1845"/>
              <a:gd name="T98" fmla="*/ 459 w 3325"/>
              <a:gd name="T99" fmla="*/ 395 h 1845"/>
              <a:gd name="T100" fmla="*/ 265 w 3325"/>
              <a:gd name="T101" fmla="*/ 199 h 1845"/>
              <a:gd name="T102" fmla="*/ 324 w 3325"/>
              <a:gd name="T103" fmla="*/ 99 h 1845"/>
              <a:gd name="T104" fmla="*/ 1600 w 3325"/>
              <a:gd name="T105" fmla="*/ 43 h 18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325" h="1845">
                <a:moveTo>
                  <a:pt x="969" y="1189"/>
                </a:moveTo>
                <a:lnTo>
                  <a:pt x="988" y="1192"/>
                </a:lnTo>
                <a:lnTo>
                  <a:pt x="1004" y="1200"/>
                </a:lnTo>
                <a:lnTo>
                  <a:pt x="1018" y="1212"/>
                </a:lnTo>
                <a:lnTo>
                  <a:pt x="1029" y="1227"/>
                </a:lnTo>
                <a:lnTo>
                  <a:pt x="1037" y="1245"/>
                </a:lnTo>
                <a:lnTo>
                  <a:pt x="1040" y="1264"/>
                </a:lnTo>
                <a:lnTo>
                  <a:pt x="1037" y="1285"/>
                </a:lnTo>
                <a:lnTo>
                  <a:pt x="1029" y="1303"/>
                </a:lnTo>
                <a:lnTo>
                  <a:pt x="1018" y="1318"/>
                </a:lnTo>
                <a:lnTo>
                  <a:pt x="1004" y="1330"/>
                </a:lnTo>
                <a:lnTo>
                  <a:pt x="988" y="1338"/>
                </a:lnTo>
                <a:lnTo>
                  <a:pt x="969" y="1341"/>
                </a:lnTo>
                <a:lnTo>
                  <a:pt x="950" y="1338"/>
                </a:lnTo>
                <a:lnTo>
                  <a:pt x="934" y="1330"/>
                </a:lnTo>
                <a:lnTo>
                  <a:pt x="919" y="1318"/>
                </a:lnTo>
                <a:lnTo>
                  <a:pt x="908" y="1303"/>
                </a:lnTo>
                <a:lnTo>
                  <a:pt x="901" y="1285"/>
                </a:lnTo>
                <a:lnTo>
                  <a:pt x="899" y="1264"/>
                </a:lnTo>
                <a:lnTo>
                  <a:pt x="901" y="1245"/>
                </a:lnTo>
                <a:lnTo>
                  <a:pt x="908" y="1227"/>
                </a:lnTo>
                <a:lnTo>
                  <a:pt x="919" y="1212"/>
                </a:lnTo>
                <a:lnTo>
                  <a:pt x="934" y="1200"/>
                </a:lnTo>
                <a:lnTo>
                  <a:pt x="950" y="1192"/>
                </a:lnTo>
                <a:lnTo>
                  <a:pt x="969" y="1189"/>
                </a:lnTo>
                <a:close/>
                <a:moveTo>
                  <a:pt x="969" y="1132"/>
                </a:moveTo>
                <a:lnTo>
                  <a:pt x="944" y="1135"/>
                </a:lnTo>
                <a:lnTo>
                  <a:pt x="921" y="1143"/>
                </a:lnTo>
                <a:lnTo>
                  <a:pt x="900" y="1155"/>
                </a:lnTo>
                <a:lnTo>
                  <a:pt x="882" y="1172"/>
                </a:lnTo>
                <a:lnTo>
                  <a:pt x="866" y="1191"/>
                </a:lnTo>
                <a:lnTo>
                  <a:pt x="855" y="1213"/>
                </a:lnTo>
                <a:lnTo>
                  <a:pt x="848" y="1238"/>
                </a:lnTo>
                <a:lnTo>
                  <a:pt x="846" y="1264"/>
                </a:lnTo>
                <a:lnTo>
                  <a:pt x="848" y="1292"/>
                </a:lnTo>
                <a:lnTo>
                  <a:pt x="855" y="1316"/>
                </a:lnTo>
                <a:lnTo>
                  <a:pt x="866" y="1339"/>
                </a:lnTo>
                <a:lnTo>
                  <a:pt x="882" y="1359"/>
                </a:lnTo>
                <a:lnTo>
                  <a:pt x="900" y="1375"/>
                </a:lnTo>
                <a:lnTo>
                  <a:pt x="921" y="1387"/>
                </a:lnTo>
                <a:lnTo>
                  <a:pt x="944" y="1395"/>
                </a:lnTo>
                <a:lnTo>
                  <a:pt x="969" y="1398"/>
                </a:lnTo>
                <a:lnTo>
                  <a:pt x="994" y="1395"/>
                </a:lnTo>
                <a:lnTo>
                  <a:pt x="1017" y="1387"/>
                </a:lnTo>
                <a:lnTo>
                  <a:pt x="1038" y="1375"/>
                </a:lnTo>
                <a:lnTo>
                  <a:pt x="1056" y="1359"/>
                </a:lnTo>
                <a:lnTo>
                  <a:pt x="1071" y="1339"/>
                </a:lnTo>
                <a:lnTo>
                  <a:pt x="1082" y="1316"/>
                </a:lnTo>
                <a:lnTo>
                  <a:pt x="1089" y="1292"/>
                </a:lnTo>
                <a:lnTo>
                  <a:pt x="1093" y="1264"/>
                </a:lnTo>
                <a:lnTo>
                  <a:pt x="1089" y="1238"/>
                </a:lnTo>
                <a:lnTo>
                  <a:pt x="1082" y="1214"/>
                </a:lnTo>
                <a:lnTo>
                  <a:pt x="1070" y="1192"/>
                </a:lnTo>
                <a:lnTo>
                  <a:pt x="1054" y="1173"/>
                </a:lnTo>
                <a:lnTo>
                  <a:pt x="1035" y="1157"/>
                </a:lnTo>
                <a:lnTo>
                  <a:pt x="1034" y="1156"/>
                </a:lnTo>
                <a:lnTo>
                  <a:pt x="1032" y="1155"/>
                </a:lnTo>
                <a:lnTo>
                  <a:pt x="1031" y="1155"/>
                </a:lnTo>
                <a:lnTo>
                  <a:pt x="1029" y="1153"/>
                </a:lnTo>
                <a:lnTo>
                  <a:pt x="1027" y="1151"/>
                </a:lnTo>
                <a:lnTo>
                  <a:pt x="1025" y="1150"/>
                </a:lnTo>
                <a:lnTo>
                  <a:pt x="1008" y="1141"/>
                </a:lnTo>
                <a:lnTo>
                  <a:pt x="989" y="1134"/>
                </a:lnTo>
                <a:lnTo>
                  <a:pt x="969" y="1132"/>
                </a:lnTo>
                <a:close/>
                <a:moveTo>
                  <a:pt x="622" y="488"/>
                </a:moveTo>
                <a:lnTo>
                  <a:pt x="618" y="515"/>
                </a:lnTo>
                <a:lnTo>
                  <a:pt x="612" y="545"/>
                </a:lnTo>
                <a:lnTo>
                  <a:pt x="607" y="580"/>
                </a:lnTo>
                <a:lnTo>
                  <a:pt x="600" y="617"/>
                </a:lnTo>
                <a:lnTo>
                  <a:pt x="592" y="658"/>
                </a:lnTo>
                <a:lnTo>
                  <a:pt x="583" y="704"/>
                </a:lnTo>
                <a:lnTo>
                  <a:pt x="573" y="755"/>
                </a:lnTo>
                <a:lnTo>
                  <a:pt x="563" y="809"/>
                </a:lnTo>
                <a:lnTo>
                  <a:pt x="551" y="870"/>
                </a:lnTo>
                <a:lnTo>
                  <a:pt x="539" y="934"/>
                </a:lnTo>
                <a:lnTo>
                  <a:pt x="524" y="1004"/>
                </a:lnTo>
                <a:lnTo>
                  <a:pt x="509" y="1080"/>
                </a:lnTo>
                <a:lnTo>
                  <a:pt x="493" y="1159"/>
                </a:lnTo>
                <a:lnTo>
                  <a:pt x="475" y="1247"/>
                </a:lnTo>
                <a:lnTo>
                  <a:pt x="456" y="1340"/>
                </a:lnTo>
                <a:lnTo>
                  <a:pt x="437" y="1438"/>
                </a:lnTo>
                <a:lnTo>
                  <a:pt x="414" y="1543"/>
                </a:lnTo>
                <a:lnTo>
                  <a:pt x="392" y="1656"/>
                </a:lnTo>
                <a:lnTo>
                  <a:pt x="2312" y="1656"/>
                </a:lnTo>
                <a:lnTo>
                  <a:pt x="1270" y="935"/>
                </a:lnTo>
                <a:lnTo>
                  <a:pt x="1173" y="1095"/>
                </a:lnTo>
                <a:lnTo>
                  <a:pt x="1191" y="1124"/>
                </a:lnTo>
                <a:lnTo>
                  <a:pt x="1207" y="1157"/>
                </a:lnTo>
                <a:lnTo>
                  <a:pt x="1218" y="1191"/>
                </a:lnTo>
                <a:lnTo>
                  <a:pt x="1226" y="1227"/>
                </a:lnTo>
                <a:lnTo>
                  <a:pt x="1228" y="1264"/>
                </a:lnTo>
                <a:lnTo>
                  <a:pt x="1225" y="1306"/>
                </a:lnTo>
                <a:lnTo>
                  <a:pt x="1217" y="1345"/>
                </a:lnTo>
                <a:lnTo>
                  <a:pt x="1203" y="1383"/>
                </a:lnTo>
                <a:lnTo>
                  <a:pt x="1186" y="1417"/>
                </a:lnTo>
                <a:lnTo>
                  <a:pt x="1165" y="1447"/>
                </a:lnTo>
                <a:lnTo>
                  <a:pt x="1139" y="1475"/>
                </a:lnTo>
                <a:lnTo>
                  <a:pt x="1110" y="1499"/>
                </a:lnTo>
                <a:lnTo>
                  <a:pt x="1078" y="1517"/>
                </a:lnTo>
                <a:lnTo>
                  <a:pt x="1044" y="1531"/>
                </a:lnTo>
                <a:lnTo>
                  <a:pt x="1007" y="1540"/>
                </a:lnTo>
                <a:lnTo>
                  <a:pt x="969" y="1543"/>
                </a:lnTo>
                <a:lnTo>
                  <a:pt x="931" y="1540"/>
                </a:lnTo>
                <a:lnTo>
                  <a:pt x="894" y="1531"/>
                </a:lnTo>
                <a:lnTo>
                  <a:pt x="860" y="1517"/>
                </a:lnTo>
                <a:lnTo>
                  <a:pt x="828" y="1499"/>
                </a:lnTo>
                <a:lnTo>
                  <a:pt x="799" y="1475"/>
                </a:lnTo>
                <a:lnTo>
                  <a:pt x="774" y="1447"/>
                </a:lnTo>
                <a:lnTo>
                  <a:pt x="752" y="1417"/>
                </a:lnTo>
                <a:lnTo>
                  <a:pt x="734" y="1383"/>
                </a:lnTo>
                <a:lnTo>
                  <a:pt x="722" y="1345"/>
                </a:lnTo>
                <a:lnTo>
                  <a:pt x="714" y="1306"/>
                </a:lnTo>
                <a:lnTo>
                  <a:pt x="711" y="1264"/>
                </a:lnTo>
                <a:lnTo>
                  <a:pt x="714" y="1224"/>
                </a:lnTo>
                <a:lnTo>
                  <a:pt x="722" y="1185"/>
                </a:lnTo>
                <a:lnTo>
                  <a:pt x="734" y="1147"/>
                </a:lnTo>
                <a:lnTo>
                  <a:pt x="752" y="1114"/>
                </a:lnTo>
                <a:lnTo>
                  <a:pt x="774" y="1083"/>
                </a:lnTo>
                <a:lnTo>
                  <a:pt x="799" y="1056"/>
                </a:lnTo>
                <a:lnTo>
                  <a:pt x="828" y="1031"/>
                </a:lnTo>
                <a:lnTo>
                  <a:pt x="860" y="1013"/>
                </a:lnTo>
                <a:lnTo>
                  <a:pt x="894" y="999"/>
                </a:lnTo>
                <a:lnTo>
                  <a:pt x="931" y="990"/>
                </a:lnTo>
                <a:lnTo>
                  <a:pt x="969" y="987"/>
                </a:lnTo>
                <a:lnTo>
                  <a:pt x="997" y="989"/>
                </a:lnTo>
                <a:lnTo>
                  <a:pt x="1023" y="993"/>
                </a:lnTo>
                <a:lnTo>
                  <a:pt x="1122" y="832"/>
                </a:lnTo>
                <a:lnTo>
                  <a:pt x="622" y="488"/>
                </a:lnTo>
                <a:close/>
                <a:moveTo>
                  <a:pt x="1753" y="283"/>
                </a:moveTo>
                <a:lnTo>
                  <a:pt x="1773" y="286"/>
                </a:lnTo>
                <a:lnTo>
                  <a:pt x="1792" y="294"/>
                </a:lnTo>
                <a:lnTo>
                  <a:pt x="2332" y="603"/>
                </a:lnTo>
                <a:lnTo>
                  <a:pt x="2346" y="612"/>
                </a:lnTo>
                <a:lnTo>
                  <a:pt x="2358" y="626"/>
                </a:lnTo>
                <a:lnTo>
                  <a:pt x="2368" y="642"/>
                </a:lnTo>
                <a:lnTo>
                  <a:pt x="2375" y="660"/>
                </a:lnTo>
                <a:lnTo>
                  <a:pt x="2378" y="678"/>
                </a:lnTo>
                <a:lnTo>
                  <a:pt x="2408" y="1111"/>
                </a:lnTo>
                <a:lnTo>
                  <a:pt x="2781" y="746"/>
                </a:lnTo>
                <a:lnTo>
                  <a:pt x="2798" y="733"/>
                </a:lnTo>
                <a:lnTo>
                  <a:pt x="2816" y="725"/>
                </a:lnTo>
                <a:lnTo>
                  <a:pt x="2835" y="722"/>
                </a:lnTo>
                <a:lnTo>
                  <a:pt x="2854" y="722"/>
                </a:lnTo>
                <a:lnTo>
                  <a:pt x="2873" y="727"/>
                </a:lnTo>
                <a:lnTo>
                  <a:pt x="2891" y="737"/>
                </a:lnTo>
                <a:lnTo>
                  <a:pt x="2906" y="751"/>
                </a:lnTo>
                <a:lnTo>
                  <a:pt x="2917" y="770"/>
                </a:lnTo>
                <a:lnTo>
                  <a:pt x="2925" y="790"/>
                </a:lnTo>
                <a:lnTo>
                  <a:pt x="2928" y="809"/>
                </a:lnTo>
                <a:lnTo>
                  <a:pt x="2927" y="830"/>
                </a:lnTo>
                <a:lnTo>
                  <a:pt x="2922" y="850"/>
                </a:lnTo>
                <a:lnTo>
                  <a:pt x="2913" y="870"/>
                </a:lnTo>
                <a:lnTo>
                  <a:pt x="2900" y="886"/>
                </a:lnTo>
                <a:lnTo>
                  <a:pt x="2394" y="1383"/>
                </a:lnTo>
                <a:lnTo>
                  <a:pt x="2375" y="1397"/>
                </a:lnTo>
                <a:lnTo>
                  <a:pt x="2355" y="1405"/>
                </a:lnTo>
                <a:lnTo>
                  <a:pt x="2334" y="1408"/>
                </a:lnTo>
                <a:lnTo>
                  <a:pt x="2317" y="1406"/>
                </a:lnTo>
                <a:lnTo>
                  <a:pt x="2301" y="1401"/>
                </a:lnTo>
                <a:lnTo>
                  <a:pt x="2284" y="1391"/>
                </a:lnTo>
                <a:lnTo>
                  <a:pt x="2270" y="1377"/>
                </a:lnTo>
                <a:lnTo>
                  <a:pt x="2257" y="1361"/>
                </a:lnTo>
                <a:lnTo>
                  <a:pt x="2249" y="1341"/>
                </a:lnTo>
                <a:lnTo>
                  <a:pt x="2246" y="1320"/>
                </a:lnTo>
                <a:lnTo>
                  <a:pt x="2205" y="745"/>
                </a:lnTo>
                <a:lnTo>
                  <a:pt x="1709" y="462"/>
                </a:lnTo>
                <a:lnTo>
                  <a:pt x="1692" y="449"/>
                </a:lnTo>
                <a:lnTo>
                  <a:pt x="1679" y="434"/>
                </a:lnTo>
                <a:lnTo>
                  <a:pt x="1669" y="416"/>
                </a:lnTo>
                <a:lnTo>
                  <a:pt x="1664" y="396"/>
                </a:lnTo>
                <a:lnTo>
                  <a:pt x="1662" y="375"/>
                </a:lnTo>
                <a:lnTo>
                  <a:pt x="1665" y="354"/>
                </a:lnTo>
                <a:lnTo>
                  <a:pt x="1672" y="334"/>
                </a:lnTo>
                <a:lnTo>
                  <a:pt x="1684" y="316"/>
                </a:lnTo>
                <a:lnTo>
                  <a:pt x="1698" y="302"/>
                </a:lnTo>
                <a:lnTo>
                  <a:pt x="1716" y="291"/>
                </a:lnTo>
                <a:lnTo>
                  <a:pt x="1734" y="284"/>
                </a:lnTo>
                <a:lnTo>
                  <a:pt x="1753" y="283"/>
                </a:lnTo>
                <a:close/>
                <a:moveTo>
                  <a:pt x="3006" y="129"/>
                </a:moveTo>
                <a:lnTo>
                  <a:pt x="3043" y="132"/>
                </a:lnTo>
                <a:lnTo>
                  <a:pt x="3079" y="142"/>
                </a:lnTo>
                <a:lnTo>
                  <a:pt x="3112" y="157"/>
                </a:lnTo>
                <a:lnTo>
                  <a:pt x="3142" y="177"/>
                </a:lnTo>
                <a:lnTo>
                  <a:pt x="3170" y="202"/>
                </a:lnTo>
                <a:lnTo>
                  <a:pt x="3192" y="231"/>
                </a:lnTo>
                <a:lnTo>
                  <a:pt x="3211" y="264"/>
                </a:lnTo>
                <a:lnTo>
                  <a:pt x="3226" y="300"/>
                </a:lnTo>
                <a:lnTo>
                  <a:pt x="3234" y="338"/>
                </a:lnTo>
                <a:lnTo>
                  <a:pt x="3237" y="378"/>
                </a:lnTo>
                <a:lnTo>
                  <a:pt x="3234" y="418"/>
                </a:lnTo>
                <a:lnTo>
                  <a:pt x="3226" y="456"/>
                </a:lnTo>
                <a:lnTo>
                  <a:pt x="3211" y="492"/>
                </a:lnTo>
                <a:lnTo>
                  <a:pt x="3192" y="525"/>
                </a:lnTo>
                <a:lnTo>
                  <a:pt x="3170" y="553"/>
                </a:lnTo>
                <a:lnTo>
                  <a:pt x="3142" y="579"/>
                </a:lnTo>
                <a:lnTo>
                  <a:pt x="3112" y="598"/>
                </a:lnTo>
                <a:lnTo>
                  <a:pt x="3079" y="614"/>
                </a:lnTo>
                <a:lnTo>
                  <a:pt x="3043" y="623"/>
                </a:lnTo>
                <a:lnTo>
                  <a:pt x="3006" y="627"/>
                </a:lnTo>
                <a:lnTo>
                  <a:pt x="2968" y="623"/>
                </a:lnTo>
                <a:lnTo>
                  <a:pt x="2932" y="614"/>
                </a:lnTo>
                <a:lnTo>
                  <a:pt x="2900" y="598"/>
                </a:lnTo>
                <a:lnTo>
                  <a:pt x="2869" y="579"/>
                </a:lnTo>
                <a:lnTo>
                  <a:pt x="2843" y="553"/>
                </a:lnTo>
                <a:lnTo>
                  <a:pt x="2819" y="525"/>
                </a:lnTo>
                <a:lnTo>
                  <a:pt x="2801" y="492"/>
                </a:lnTo>
                <a:lnTo>
                  <a:pt x="2787" y="456"/>
                </a:lnTo>
                <a:lnTo>
                  <a:pt x="2778" y="418"/>
                </a:lnTo>
                <a:lnTo>
                  <a:pt x="2775" y="378"/>
                </a:lnTo>
                <a:lnTo>
                  <a:pt x="2778" y="338"/>
                </a:lnTo>
                <a:lnTo>
                  <a:pt x="2787" y="300"/>
                </a:lnTo>
                <a:lnTo>
                  <a:pt x="2801" y="264"/>
                </a:lnTo>
                <a:lnTo>
                  <a:pt x="2819" y="231"/>
                </a:lnTo>
                <a:lnTo>
                  <a:pt x="2843" y="202"/>
                </a:lnTo>
                <a:lnTo>
                  <a:pt x="2869" y="177"/>
                </a:lnTo>
                <a:lnTo>
                  <a:pt x="2900" y="157"/>
                </a:lnTo>
                <a:lnTo>
                  <a:pt x="2932" y="142"/>
                </a:lnTo>
                <a:lnTo>
                  <a:pt x="2968" y="132"/>
                </a:lnTo>
                <a:lnTo>
                  <a:pt x="3006" y="129"/>
                </a:lnTo>
                <a:close/>
                <a:moveTo>
                  <a:pt x="1665" y="0"/>
                </a:moveTo>
                <a:lnTo>
                  <a:pt x="1684" y="0"/>
                </a:lnTo>
                <a:lnTo>
                  <a:pt x="1703" y="5"/>
                </a:lnTo>
                <a:lnTo>
                  <a:pt x="1721" y="15"/>
                </a:lnTo>
                <a:lnTo>
                  <a:pt x="1737" y="28"/>
                </a:lnTo>
                <a:lnTo>
                  <a:pt x="1749" y="46"/>
                </a:lnTo>
                <a:lnTo>
                  <a:pt x="1756" y="64"/>
                </a:lnTo>
                <a:lnTo>
                  <a:pt x="1760" y="85"/>
                </a:lnTo>
                <a:lnTo>
                  <a:pt x="1760" y="106"/>
                </a:lnTo>
                <a:lnTo>
                  <a:pt x="1756" y="126"/>
                </a:lnTo>
                <a:lnTo>
                  <a:pt x="1747" y="145"/>
                </a:lnTo>
                <a:lnTo>
                  <a:pt x="1365" y="777"/>
                </a:lnTo>
                <a:lnTo>
                  <a:pt x="2523" y="1576"/>
                </a:lnTo>
                <a:lnTo>
                  <a:pt x="3167" y="675"/>
                </a:lnTo>
                <a:lnTo>
                  <a:pt x="3181" y="660"/>
                </a:lnTo>
                <a:lnTo>
                  <a:pt x="3198" y="649"/>
                </a:lnTo>
                <a:lnTo>
                  <a:pt x="3216" y="641"/>
                </a:lnTo>
                <a:lnTo>
                  <a:pt x="3235" y="639"/>
                </a:lnTo>
                <a:lnTo>
                  <a:pt x="3254" y="640"/>
                </a:lnTo>
                <a:lnTo>
                  <a:pt x="3273" y="646"/>
                </a:lnTo>
                <a:lnTo>
                  <a:pt x="3290" y="658"/>
                </a:lnTo>
                <a:lnTo>
                  <a:pt x="3305" y="673"/>
                </a:lnTo>
                <a:lnTo>
                  <a:pt x="3316" y="691"/>
                </a:lnTo>
                <a:lnTo>
                  <a:pt x="3322" y="711"/>
                </a:lnTo>
                <a:lnTo>
                  <a:pt x="3325" y="731"/>
                </a:lnTo>
                <a:lnTo>
                  <a:pt x="3323" y="751"/>
                </a:lnTo>
                <a:lnTo>
                  <a:pt x="3317" y="772"/>
                </a:lnTo>
                <a:lnTo>
                  <a:pt x="3307" y="791"/>
                </a:lnTo>
                <a:lnTo>
                  <a:pt x="2688" y="1656"/>
                </a:lnTo>
                <a:lnTo>
                  <a:pt x="2907" y="1656"/>
                </a:lnTo>
                <a:lnTo>
                  <a:pt x="2927" y="1658"/>
                </a:lnTo>
                <a:lnTo>
                  <a:pt x="2946" y="1665"/>
                </a:lnTo>
                <a:lnTo>
                  <a:pt x="2962" y="1677"/>
                </a:lnTo>
                <a:lnTo>
                  <a:pt x="2975" y="1691"/>
                </a:lnTo>
                <a:lnTo>
                  <a:pt x="2986" y="1709"/>
                </a:lnTo>
                <a:lnTo>
                  <a:pt x="2992" y="1728"/>
                </a:lnTo>
                <a:lnTo>
                  <a:pt x="2994" y="1750"/>
                </a:lnTo>
                <a:lnTo>
                  <a:pt x="2992" y="1772"/>
                </a:lnTo>
                <a:lnTo>
                  <a:pt x="2986" y="1792"/>
                </a:lnTo>
                <a:lnTo>
                  <a:pt x="2975" y="1809"/>
                </a:lnTo>
                <a:lnTo>
                  <a:pt x="2962" y="1825"/>
                </a:lnTo>
                <a:lnTo>
                  <a:pt x="2946" y="1836"/>
                </a:lnTo>
                <a:lnTo>
                  <a:pt x="2927" y="1842"/>
                </a:lnTo>
                <a:lnTo>
                  <a:pt x="2907" y="1845"/>
                </a:lnTo>
                <a:lnTo>
                  <a:pt x="88" y="1845"/>
                </a:lnTo>
                <a:lnTo>
                  <a:pt x="68" y="1842"/>
                </a:lnTo>
                <a:lnTo>
                  <a:pt x="49" y="1836"/>
                </a:lnTo>
                <a:lnTo>
                  <a:pt x="33" y="1825"/>
                </a:lnTo>
                <a:lnTo>
                  <a:pt x="19" y="1809"/>
                </a:lnTo>
                <a:lnTo>
                  <a:pt x="9" y="1792"/>
                </a:lnTo>
                <a:lnTo>
                  <a:pt x="2" y="1772"/>
                </a:lnTo>
                <a:lnTo>
                  <a:pt x="0" y="1750"/>
                </a:lnTo>
                <a:lnTo>
                  <a:pt x="3" y="1725"/>
                </a:lnTo>
                <a:lnTo>
                  <a:pt x="12" y="1702"/>
                </a:lnTo>
                <a:lnTo>
                  <a:pt x="25" y="1683"/>
                </a:lnTo>
                <a:lnTo>
                  <a:pt x="44" y="1668"/>
                </a:lnTo>
                <a:lnTo>
                  <a:pt x="64" y="1659"/>
                </a:lnTo>
                <a:lnTo>
                  <a:pt x="88" y="1656"/>
                </a:lnTo>
                <a:lnTo>
                  <a:pt x="211" y="1656"/>
                </a:lnTo>
                <a:lnTo>
                  <a:pt x="223" y="1594"/>
                </a:lnTo>
                <a:lnTo>
                  <a:pt x="236" y="1529"/>
                </a:lnTo>
                <a:lnTo>
                  <a:pt x="250" y="1462"/>
                </a:lnTo>
                <a:lnTo>
                  <a:pt x="264" y="1396"/>
                </a:lnTo>
                <a:lnTo>
                  <a:pt x="278" y="1327"/>
                </a:lnTo>
                <a:lnTo>
                  <a:pt x="292" y="1257"/>
                </a:lnTo>
                <a:lnTo>
                  <a:pt x="306" y="1187"/>
                </a:lnTo>
                <a:lnTo>
                  <a:pt x="321" y="1118"/>
                </a:lnTo>
                <a:lnTo>
                  <a:pt x="334" y="1049"/>
                </a:lnTo>
                <a:lnTo>
                  <a:pt x="348" y="981"/>
                </a:lnTo>
                <a:lnTo>
                  <a:pt x="361" y="914"/>
                </a:lnTo>
                <a:lnTo>
                  <a:pt x="374" y="850"/>
                </a:lnTo>
                <a:lnTo>
                  <a:pt x="387" y="788"/>
                </a:lnTo>
                <a:lnTo>
                  <a:pt x="398" y="727"/>
                </a:lnTo>
                <a:lnTo>
                  <a:pt x="409" y="670"/>
                </a:lnTo>
                <a:lnTo>
                  <a:pt x="419" y="618"/>
                </a:lnTo>
                <a:lnTo>
                  <a:pt x="429" y="569"/>
                </a:lnTo>
                <a:lnTo>
                  <a:pt x="437" y="524"/>
                </a:lnTo>
                <a:lnTo>
                  <a:pt x="444" y="483"/>
                </a:lnTo>
                <a:lnTo>
                  <a:pt x="451" y="447"/>
                </a:lnTo>
                <a:lnTo>
                  <a:pt x="455" y="418"/>
                </a:lnTo>
                <a:lnTo>
                  <a:pt x="459" y="395"/>
                </a:lnTo>
                <a:lnTo>
                  <a:pt x="461" y="377"/>
                </a:lnTo>
                <a:lnTo>
                  <a:pt x="304" y="269"/>
                </a:lnTo>
                <a:lnTo>
                  <a:pt x="289" y="255"/>
                </a:lnTo>
                <a:lnTo>
                  <a:pt x="277" y="237"/>
                </a:lnTo>
                <a:lnTo>
                  <a:pt x="269" y="219"/>
                </a:lnTo>
                <a:lnTo>
                  <a:pt x="265" y="199"/>
                </a:lnTo>
                <a:lnTo>
                  <a:pt x="265" y="178"/>
                </a:lnTo>
                <a:lnTo>
                  <a:pt x="269" y="157"/>
                </a:lnTo>
                <a:lnTo>
                  <a:pt x="278" y="138"/>
                </a:lnTo>
                <a:lnTo>
                  <a:pt x="291" y="120"/>
                </a:lnTo>
                <a:lnTo>
                  <a:pt x="306" y="108"/>
                </a:lnTo>
                <a:lnTo>
                  <a:pt x="324" y="99"/>
                </a:lnTo>
                <a:lnTo>
                  <a:pt x="343" y="95"/>
                </a:lnTo>
                <a:lnTo>
                  <a:pt x="362" y="95"/>
                </a:lnTo>
                <a:lnTo>
                  <a:pt x="382" y="99"/>
                </a:lnTo>
                <a:lnTo>
                  <a:pt x="400" y="109"/>
                </a:lnTo>
                <a:lnTo>
                  <a:pt x="1217" y="674"/>
                </a:lnTo>
                <a:lnTo>
                  <a:pt x="1600" y="43"/>
                </a:lnTo>
                <a:lnTo>
                  <a:pt x="1613" y="26"/>
                </a:lnTo>
                <a:lnTo>
                  <a:pt x="1628" y="13"/>
                </a:lnTo>
                <a:lnTo>
                  <a:pt x="1646" y="4"/>
                </a:lnTo>
                <a:lnTo>
                  <a:pt x="166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0" name="Freeform 269"/>
          <p:cNvSpPr>
            <a:spLocks/>
          </p:cNvSpPr>
          <p:nvPr/>
        </p:nvSpPr>
        <p:spPr bwMode="auto">
          <a:xfrm>
            <a:off x="6319081" y="4281097"/>
            <a:ext cx="480080" cy="457982"/>
          </a:xfrm>
          <a:custGeom>
            <a:avLst/>
            <a:gdLst>
              <a:gd name="connsiteX0" fmla="*/ 11693 w 379413"/>
              <a:gd name="connsiteY0" fmla="*/ 338137 h 361950"/>
              <a:gd name="connsiteX1" fmla="*/ 367720 w 379413"/>
              <a:gd name="connsiteY1" fmla="*/ 338137 h 361950"/>
              <a:gd name="connsiteX2" fmla="*/ 370331 w 379413"/>
              <a:gd name="connsiteY2" fmla="*/ 338484 h 361950"/>
              <a:gd name="connsiteX3" fmla="*/ 372942 w 379413"/>
              <a:gd name="connsiteY3" fmla="*/ 339409 h 361950"/>
              <a:gd name="connsiteX4" fmla="*/ 375099 w 379413"/>
              <a:gd name="connsiteY4" fmla="*/ 340796 h 361950"/>
              <a:gd name="connsiteX5" fmla="*/ 376916 w 379413"/>
              <a:gd name="connsiteY5" fmla="*/ 342646 h 361950"/>
              <a:gd name="connsiteX6" fmla="*/ 378164 w 379413"/>
              <a:gd name="connsiteY6" fmla="*/ 344842 h 361950"/>
              <a:gd name="connsiteX7" fmla="*/ 379073 w 379413"/>
              <a:gd name="connsiteY7" fmla="*/ 347385 h 361950"/>
              <a:gd name="connsiteX8" fmla="*/ 379413 w 379413"/>
              <a:gd name="connsiteY8" fmla="*/ 350159 h 361950"/>
              <a:gd name="connsiteX9" fmla="*/ 379073 w 379413"/>
              <a:gd name="connsiteY9" fmla="*/ 352818 h 361950"/>
              <a:gd name="connsiteX10" fmla="*/ 378164 w 379413"/>
              <a:gd name="connsiteY10" fmla="*/ 355361 h 361950"/>
              <a:gd name="connsiteX11" fmla="*/ 376802 w 379413"/>
              <a:gd name="connsiteY11" fmla="*/ 357558 h 361950"/>
              <a:gd name="connsiteX12" fmla="*/ 374986 w 379413"/>
              <a:gd name="connsiteY12" fmla="*/ 359407 h 361950"/>
              <a:gd name="connsiteX13" fmla="*/ 372829 w 379413"/>
              <a:gd name="connsiteY13" fmla="*/ 360679 h 361950"/>
              <a:gd name="connsiteX14" fmla="*/ 370331 w 379413"/>
              <a:gd name="connsiteY14" fmla="*/ 361603 h 361950"/>
              <a:gd name="connsiteX15" fmla="*/ 367720 w 379413"/>
              <a:gd name="connsiteY15" fmla="*/ 361950 h 361950"/>
              <a:gd name="connsiteX16" fmla="*/ 11693 w 379413"/>
              <a:gd name="connsiteY16" fmla="*/ 361950 h 361950"/>
              <a:gd name="connsiteX17" fmla="*/ 9082 w 379413"/>
              <a:gd name="connsiteY17" fmla="*/ 361603 h 361950"/>
              <a:gd name="connsiteX18" fmla="*/ 6471 w 379413"/>
              <a:gd name="connsiteY18" fmla="*/ 360679 h 361950"/>
              <a:gd name="connsiteX19" fmla="*/ 4314 w 379413"/>
              <a:gd name="connsiteY19" fmla="*/ 359292 h 361950"/>
              <a:gd name="connsiteX20" fmla="*/ 2497 w 379413"/>
              <a:gd name="connsiteY20" fmla="*/ 357558 h 361950"/>
              <a:gd name="connsiteX21" fmla="*/ 1249 w 379413"/>
              <a:gd name="connsiteY21" fmla="*/ 355361 h 361950"/>
              <a:gd name="connsiteX22" fmla="*/ 340 w 379413"/>
              <a:gd name="connsiteY22" fmla="*/ 352818 h 361950"/>
              <a:gd name="connsiteX23" fmla="*/ 0 w 379413"/>
              <a:gd name="connsiteY23" fmla="*/ 350159 h 361950"/>
              <a:gd name="connsiteX24" fmla="*/ 340 w 379413"/>
              <a:gd name="connsiteY24" fmla="*/ 347385 h 361950"/>
              <a:gd name="connsiteX25" fmla="*/ 1249 w 379413"/>
              <a:gd name="connsiteY25" fmla="*/ 344842 h 361950"/>
              <a:gd name="connsiteX26" fmla="*/ 2497 w 379413"/>
              <a:gd name="connsiteY26" fmla="*/ 342646 h 361950"/>
              <a:gd name="connsiteX27" fmla="*/ 4314 w 379413"/>
              <a:gd name="connsiteY27" fmla="*/ 340796 h 361950"/>
              <a:gd name="connsiteX28" fmla="*/ 6471 w 379413"/>
              <a:gd name="connsiteY28" fmla="*/ 339409 h 361950"/>
              <a:gd name="connsiteX29" fmla="*/ 9082 w 379413"/>
              <a:gd name="connsiteY29" fmla="*/ 338484 h 361950"/>
              <a:gd name="connsiteX30" fmla="*/ 189821 w 379413"/>
              <a:gd name="connsiteY30" fmla="*/ 260350 h 361950"/>
              <a:gd name="connsiteX31" fmla="*/ 194016 w 379413"/>
              <a:gd name="connsiteY31" fmla="*/ 260691 h 361950"/>
              <a:gd name="connsiteX32" fmla="*/ 197985 w 379413"/>
              <a:gd name="connsiteY32" fmla="*/ 261600 h 361950"/>
              <a:gd name="connsiteX33" fmla="*/ 201727 w 379413"/>
              <a:gd name="connsiteY33" fmla="*/ 263191 h 361950"/>
              <a:gd name="connsiteX34" fmla="*/ 205129 w 379413"/>
              <a:gd name="connsiteY34" fmla="*/ 265350 h 361950"/>
              <a:gd name="connsiteX35" fmla="*/ 208190 w 379413"/>
              <a:gd name="connsiteY35" fmla="*/ 268078 h 361950"/>
              <a:gd name="connsiteX36" fmla="*/ 210799 w 379413"/>
              <a:gd name="connsiteY36" fmla="*/ 271032 h 361950"/>
              <a:gd name="connsiteX37" fmla="*/ 212953 w 379413"/>
              <a:gd name="connsiteY37" fmla="*/ 274442 h 361950"/>
              <a:gd name="connsiteX38" fmla="*/ 214541 w 379413"/>
              <a:gd name="connsiteY38" fmla="*/ 278305 h 361950"/>
              <a:gd name="connsiteX39" fmla="*/ 215448 w 379413"/>
              <a:gd name="connsiteY39" fmla="*/ 282283 h 361950"/>
              <a:gd name="connsiteX40" fmla="*/ 215901 w 379413"/>
              <a:gd name="connsiteY40" fmla="*/ 286487 h 361950"/>
              <a:gd name="connsiteX41" fmla="*/ 215448 w 379413"/>
              <a:gd name="connsiteY41" fmla="*/ 290806 h 361950"/>
              <a:gd name="connsiteX42" fmla="*/ 214541 w 379413"/>
              <a:gd name="connsiteY42" fmla="*/ 294783 h 361950"/>
              <a:gd name="connsiteX43" fmla="*/ 212953 w 379413"/>
              <a:gd name="connsiteY43" fmla="*/ 298533 h 361950"/>
              <a:gd name="connsiteX44" fmla="*/ 210799 w 379413"/>
              <a:gd name="connsiteY44" fmla="*/ 302056 h 361950"/>
              <a:gd name="connsiteX45" fmla="*/ 208190 w 379413"/>
              <a:gd name="connsiteY45" fmla="*/ 305011 h 361950"/>
              <a:gd name="connsiteX46" fmla="*/ 205129 w 379413"/>
              <a:gd name="connsiteY46" fmla="*/ 307738 h 361950"/>
              <a:gd name="connsiteX47" fmla="*/ 201727 w 379413"/>
              <a:gd name="connsiteY47" fmla="*/ 309784 h 361950"/>
              <a:gd name="connsiteX48" fmla="*/ 197985 w 379413"/>
              <a:gd name="connsiteY48" fmla="*/ 311375 h 361950"/>
              <a:gd name="connsiteX49" fmla="*/ 194016 w 379413"/>
              <a:gd name="connsiteY49" fmla="*/ 312397 h 361950"/>
              <a:gd name="connsiteX50" fmla="*/ 189821 w 379413"/>
              <a:gd name="connsiteY50" fmla="*/ 312738 h 361950"/>
              <a:gd name="connsiteX51" fmla="*/ 185398 w 379413"/>
              <a:gd name="connsiteY51" fmla="*/ 312397 h 361950"/>
              <a:gd name="connsiteX52" fmla="*/ 181429 w 379413"/>
              <a:gd name="connsiteY52" fmla="*/ 311375 h 361950"/>
              <a:gd name="connsiteX53" fmla="*/ 177687 w 379413"/>
              <a:gd name="connsiteY53" fmla="*/ 309784 h 361950"/>
              <a:gd name="connsiteX54" fmla="*/ 174286 w 379413"/>
              <a:gd name="connsiteY54" fmla="*/ 307738 h 361950"/>
              <a:gd name="connsiteX55" fmla="*/ 171224 w 379413"/>
              <a:gd name="connsiteY55" fmla="*/ 305011 h 361950"/>
              <a:gd name="connsiteX56" fmla="*/ 168616 w 379413"/>
              <a:gd name="connsiteY56" fmla="*/ 302056 h 361950"/>
              <a:gd name="connsiteX57" fmla="*/ 166461 w 379413"/>
              <a:gd name="connsiteY57" fmla="*/ 298533 h 361950"/>
              <a:gd name="connsiteX58" fmla="*/ 164874 w 379413"/>
              <a:gd name="connsiteY58" fmla="*/ 294783 h 361950"/>
              <a:gd name="connsiteX59" fmla="*/ 163853 w 379413"/>
              <a:gd name="connsiteY59" fmla="*/ 290806 h 361950"/>
              <a:gd name="connsiteX60" fmla="*/ 163513 w 379413"/>
              <a:gd name="connsiteY60" fmla="*/ 286487 h 361950"/>
              <a:gd name="connsiteX61" fmla="*/ 163853 w 379413"/>
              <a:gd name="connsiteY61" fmla="*/ 282283 h 361950"/>
              <a:gd name="connsiteX62" fmla="*/ 164874 w 379413"/>
              <a:gd name="connsiteY62" fmla="*/ 278305 h 361950"/>
              <a:gd name="connsiteX63" fmla="*/ 166461 w 379413"/>
              <a:gd name="connsiteY63" fmla="*/ 274442 h 361950"/>
              <a:gd name="connsiteX64" fmla="*/ 168616 w 379413"/>
              <a:gd name="connsiteY64" fmla="*/ 271032 h 361950"/>
              <a:gd name="connsiteX65" fmla="*/ 171224 w 379413"/>
              <a:gd name="connsiteY65" fmla="*/ 268078 h 361950"/>
              <a:gd name="connsiteX66" fmla="*/ 174286 w 379413"/>
              <a:gd name="connsiteY66" fmla="*/ 265350 h 361950"/>
              <a:gd name="connsiteX67" fmla="*/ 177687 w 379413"/>
              <a:gd name="connsiteY67" fmla="*/ 263191 h 361950"/>
              <a:gd name="connsiteX68" fmla="*/ 181429 w 379413"/>
              <a:gd name="connsiteY68" fmla="*/ 261600 h 361950"/>
              <a:gd name="connsiteX69" fmla="*/ 185398 w 379413"/>
              <a:gd name="connsiteY69" fmla="*/ 260691 h 361950"/>
              <a:gd name="connsiteX70" fmla="*/ 145288 w 379413"/>
              <a:gd name="connsiteY70" fmla="*/ 0 h 361950"/>
              <a:gd name="connsiteX71" fmla="*/ 147915 w 379413"/>
              <a:gd name="connsiteY71" fmla="*/ 0 h 361950"/>
              <a:gd name="connsiteX72" fmla="*/ 150427 w 379413"/>
              <a:gd name="connsiteY72" fmla="*/ 564 h 361950"/>
              <a:gd name="connsiteX73" fmla="*/ 152824 w 379413"/>
              <a:gd name="connsiteY73" fmla="*/ 1581 h 361950"/>
              <a:gd name="connsiteX74" fmla="*/ 154880 w 379413"/>
              <a:gd name="connsiteY74" fmla="*/ 3161 h 361950"/>
              <a:gd name="connsiteX75" fmla="*/ 156593 w 379413"/>
              <a:gd name="connsiteY75" fmla="*/ 5081 h 361950"/>
              <a:gd name="connsiteX76" fmla="*/ 157849 w 379413"/>
              <a:gd name="connsiteY76" fmla="*/ 7452 h 361950"/>
              <a:gd name="connsiteX77" fmla="*/ 188222 w 379413"/>
              <a:gd name="connsiteY77" fmla="*/ 87850 h 361950"/>
              <a:gd name="connsiteX78" fmla="*/ 221907 w 379413"/>
              <a:gd name="connsiteY78" fmla="*/ 7114 h 361950"/>
              <a:gd name="connsiteX79" fmla="*/ 223049 w 379413"/>
              <a:gd name="connsiteY79" fmla="*/ 4855 h 361950"/>
              <a:gd name="connsiteX80" fmla="*/ 224876 w 379413"/>
              <a:gd name="connsiteY80" fmla="*/ 2936 h 361950"/>
              <a:gd name="connsiteX81" fmla="*/ 226931 w 379413"/>
              <a:gd name="connsiteY81" fmla="*/ 1468 h 361950"/>
              <a:gd name="connsiteX82" fmla="*/ 229215 w 379413"/>
              <a:gd name="connsiteY82" fmla="*/ 564 h 361950"/>
              <a:gd name="connsiteX83" fmla="*/ 231841 w 379413"/>
              <a:gd name="connsiteY83" fmla="*/ 0 h 361950"/>
              <a:gd name="connsiteX84" fmla="*/ 234467 w 379413"/>
              <a:gd name="connsiteY84" fmla="*/ 226 h 361950"/>
              <a:gd name="connsiteX85" fmla="*/ 236979 w 379413"/>
              <a:gd name="connsiteY85" fmla="*/ 903 h 361950"/>
              <a:gd name="connsiteX86" fmla="*/ 239377 w 379413"/>
              <a:gd name="connsiteY86" fmla="*/ 2258 h 361950"/>
              <a:gd name="connsiteX87" fmla="*/ 241318 w 379413"/>
              <a:gd name="connsiteY87" fmla="*/ 3839 h 361950"/>
              <a:gd name="connsiteX88" fmla="*/ 242803 w 379413"/>
              <a:gd name="connsiteY88" fmla="*/ 6097 h 361950"/>
              <a:gd name="connsiteX89" fmla="*/ 243830 w 379413"/>
              <a:gd name="connsiteY89" fmla="*/ 8356 h 361950"/>
              <a:gd name="connsiteX90" fmla="*/ 244287 w 379413"/>
              <a:gd name="connsiteY90" fmla="*/ 10840 h 361950"/>
              <a:gd name="connsiteX91" fmla="*/ 244173 w 379413"/>
              <a:gd name="connsiteY91" fmla="*/ 13324 h 361950"/>
              <a:gd name="connsiteX92" fmla="*/ 243374 w 379413"/>
              <a:gd name="connsiteY92" fmla="*/ 16034 h 361950"/>
              <a:gd name="connsiteX93" fmla="*/ 201354 w 379413"/>
              <a:gd name="connsiteY93" fmla="*/ 117209 h 361950"/>
              <a:gd name="connsiteX94" fmla="*/ 201354 w 379413"/>
              <a:gd name="connsiteY94" fmla="*/ 196929 h 361950"/>
              <a:gd name="connsiteX95" fmla="*/ 201810 w 379413"/>
              <a:gd name="connsiteY95" fmla="*/ 197268 h 361950"/>
              <a:gd name="connsiteX96" fmla="*/ 202153 w 379413"/>
              <a:gd name="connsiteY96" fmla="*/ 197494 h 361950"/>
              <a:gd name="connsiteX97" fmla="*/ 202495 w 379413"/>
              <a:gd name="connsiteY97" fmla="*/ 197946 h 361950"/>
              <a:gd name="connsiteX98" fmla="*/ 202838 w 379413"/>
              <a:gd name="connsiteY98" fmla="*/ 198397 h 361950"/>
              <a:gd name="connsiteX99" fmla="*/ 269865 w 379413"/>
              <a:gd name="connsiteY99" fmla="*/ 306235 h 361950"/>
              <a:gd name="connsiteX100" fmla="*/ 271007 w 379413"/>
              <a:gd name="connsiteY100" fmla="*/ 308719 h 361950"/>
              <a:gd name="connsiteX101" fmla="*/ 271463 w 379413"/>
              <a:gd name="connsiteY101" fmla="*/ 311203 h 361950"/>
              <a:gd name="connsiteX102" fmla="*/ 271463 w 379413"/>
              <a:gd name="connsiteY102" fmla="*/ 313688 h 361950"/>
              <a:gd name="connsiteX103" fmla="*/ 270892 w 379413"/>
              <a:gd name="connsiteY103" fmla="*/ 316172 h 361950"/>
              <a:gd name="connsiteX104" fmla="*/ 269750 w 379413"/>
              <a:gd name="connsiteY104" fmla="*/ 318543 h 361950"/>
              <a:gd name="connsiteX105" fmla="*/ 268152 w 379413"/>
              <a:gd name="connsiteY105" fmla="*/ 320576 h 361950"/>
              <a:gd name="connsiteX106" fmla="*/ 265982 w 379413"/>
              <a:gd name="connsiteY106" fmla="*/ 322044 h 361950"/>
              <a:gd name="connsiteX107" fmla="*/ 264041 w 379413"/>
              <a:gd name="connsiteY107" fmla="*/ 323060 h 361950"/>
              <a:gd name="connsiteX108" fmla="*/ 261986 w 379413"/>
              <a:gd name="connsiteY108" fmla="*/ 323624 h 361950"/>
              <a:gd name="connsiteX109" fmla="*/ 259931 w 379413"/>
              <a:gd name="connsiteY109" fmla="*/ 323850 h 361950"/>
              <a:gd name="connsiteX110" fmla="*/ 257533 w 379413"/>
              <a:gd name="connsiteY110" fmla="*/ 323624 h 361950"/>
              <a:gd name="connsiteX111" fmla="*/ 255249 w 379413"/>
              <a:gd name="connsiteY111" fmla="*/ 322947 h 361950"/>
              <a:gd name="connsiteX112" fmla="*/ 253194 w 379413"/>
              <a:gd name="connsiteY112" fmla="*/ 321818 h 361950"/>
              <a:gd name="connsiteX113" fmla="*/ 251367 w 379413"/>
              <a:gd name="connsiteY113" fmla="*/ 320350 h 361950"/>
              <a:gd name="connsiteX114" fmla="*/ 249882 w 379413"/>
              <a:gd name="connsiteY114" fmla="*/ 318430 h 361950"/>
              <a:gd name="connsiteX115" fmla="*/ 192447 w 379413"/>
              <a:gd name="connsiteY115" fmla="*/ 225837 h 361950"/>
              <a:gd name="connsiteX116" fmla="*/ 129188 w 379413"/>
              <a:gd name="connsiteY116" fmla="*/ 318769 h 361950"/>
              <a:gd name="connsiteX117" fmla="*/ 127361 w 379413"/>
              <a:gd name="connsiteY117" fmla="*/ 320801 h 361950"/>
              <a:gd name="connsiteX118" fmla="*/ 125306 w 379413"/>
              <a:gd name="connsiteY118" fmla="*/ 322382 h 361950"/>
              <a:gd name="connsiteX119" fmla="*/ 123022 w 379413"/>
              <a:gd name="connsiteY119" fmla="*/ 323286 h 361950"/>
              <a:gd name="connsiteX120" fmla="*/ 120510 w 379413"/>
              <a:gd name="connsiteY120" fmla="*/ 323737 h 361950"/>
              <a:gd name="connsiteX121" fmla="*/ 117998 w 379413"/>
              <a:gd name="connsiteY121" fmla="*/ 323737 h 361950"/>
              <a:gd name="connsiteX122" fmla="*/ 115372 w 379413"/>
              <a:gd name="connsiteY122" fmla="*/ 323060 h 361950"/>
              <a:gd name="connsiteX123" fmla="*/ 112974 w 379413"/>
              <a:gd name="connsiteY123" fmla="*/ 321818 h 361950"/>
              <a:gd name="connsiteX124" fmla="*/ 110919 w 379413"/>
              <a:gd name="connsiteY124" fmla="*/ 320011 h 361950"/>
              <a:gd name="connsiteX125" fmla="*/ 109320 w 379413"/>
              <a:gd name="connsiteY125" fmla="*/ 317978 h 361950"/>
              <a:gd name="connsiteX126" fmla="*/ 108406 w 379413"/>
              <a:gd name="connsiteY126" fmla="*/ 315720 h 361950"/>
              <a:gd name="connsiteX127" fmla="*/ 107950 w 379413"/>
              <a:gd name="connsiteY127" fmla="*/ 313236 h 361950"/>
              <a:gd name="connsiteX128" fmla="*/ 107950 w 379413"/>
              <a:gd name="connsiteY128" fmla="*/ 310752 h 361950"/>
              <a:gd name="connsiteX129" fmla="*/ 108521 w 379413"/>
              <a:gd name="connsiteY129" fmla="*/ 308155 h 361950"/>
              <a:gd name="connsiteX130" fmla="*/ 109891 w 379413"/>
              <a:gd name="connsiteY130" fmla="*/ 305783 h 361950"/>
              <a:gd name="connsiteX131" fmla="*/ 178174 w 379413"/>
              <a:gd name="connsiteY131" fmla="*/ 205173 h 361950"/>
              <a:gd name="connsiteX132" fmla="*/ 178174 w 379413"/>
              <a:gd name="connsiteY132" fmla="*/ 204834 h 361950"/>
              <a:gd name="connsiteX133" fmla="*/ 178060 w 379413"/>
              <a:gd name="connsiteY133" fmla="*/ 204608 h 361950"/>
              <a:gd name="connsiteX134" fmla="*/ 178060 w 379413"/>
              <a:gd name="connsiteY134" fmla="*/ 204269 h 361950"/>
              <a:gd name="connsiteX135" fmla="*/ 178060 w 379413"/>
              <a:gd name="connsiteY135" fmla="*/ 125226 h 361950"/>
              <a:gd name="connsiteX136" fmla="*/ 177832 w 379413"/>
              <a:gd name="connsiteY136" fmla="*/ 124888 h 361950"/>
              <a:gd name="connsiteX137" fmla="*/ 177489 w 379413"/>
              <a:gd name="connsiteY137" fmla="*/ 124662 h 361950"/>
              <a:gd name="connsiteX138" fmla="*/ 177146 w 379413"/>
              <a:gd name="connsiteY138" fmla="*/ 124210 h 361950"/>
              <a:gd name="connsiteX139" fmla="*/ 176918 w 379413"/>
              <a:gd name="connsiteY139" fmla="*/ 123984 h 361950"/>
              <a:gd name="connsiteX140" fmla="*/ 176804 w 379413"/>
              <a:gd name="connsiteY140" fmla="*/ 123645 h 361950"/>
              <a:gd name="connsiteX141" fmla="*/ 135925 w 379413"/>
              <a:gd name="connsiteY141" fmla="*/ 15582 h 361950"/>
              <a:gd name="connsiteX142" fmla="*/ 135126 w 379413"/>
              <a:gd name="connsiteY142" fmla="*/ 12985 h 361950"/>
              <a:gd name="connsiteX143" fmla="*/ 135126 w 379413"/>
              <a:gd name="connsiteY143" fmla="*/ 10501 h 361950"/>
              <a:gd name="connsiteX144" fmla="*/ 135583 w 379413"/>
              <a:gd name="connsiteY144" fmla="*/ 7904 h 361950"/>
              <a:gd name="connsiteX145" fmla="*/ 136724 w 379413"/>
              <a:gd name="connsiteY145" fmla="*/ 5646 h 361950"/>
              <a:gd name="connsiteX146" fmla="*/ 138323 w 379413"/>
              <a:gd name="connsiteY146" fmla="*/ 3613 h 361950"/>
              <a:gd name="connsiteX147" fmla="*/ 140264 w 379413"/>
              <a:gd name="connsiteY147" fmla="*/ 1919 h 361950"/>
              <a:gd name="connsiteX148" fmla="*/ 142662 w 379413"/>
              <a:gd name="connsiteY148" fmla="*/ 790 h 361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</a:cxnLst>
            <a:rect l="l" t="t" r="r" b="b"/>
            <a:pathLst>
              <a:path w="379413" h="361950">
                <a:moveTo>
                  <a:pt x="11693" y="338137"/>
                </a:moveTo>
                <a:lnTo>
                  <a:pt x="367720" y="338137"/>
                </a:lnTo>
                <a:lnTo>
                  <a:pt x="370331" y="338484"/>
                </a:lnTo>
                <a:lnTo>
                  <a:pt x="372942" y="339409"/>
                </a:lnTo>
                <a:lnTo>
                  <a:pt x="375099" y="340796"/>
                </a:lnTo>
                <a:lnTo>
                  <a:pt x="376916" y="342646"/>
                </a:lnTo>
                <a:lnTo>
                  <a:pt x="378164" y="344842"/>
                </a:lnTo>
                <a:lnTo>
                  <a:pt x="379073" y="347385"/>
                </a:lnTo>
                <a:lnTo>
                  <a:pt x="379413" y="350159"/>
                </a:lnTo>
                <a:lnTo>
                  <a:pt x="379073" y="352818"/>
                </a:lnTo>
                <a:lnTo>
                  <a:pt x="378164" y="355361"/>
                </a:lnTo>
                <a:lnTo>
                  <a:pt x="376802" y="357558"/>
                </a:lnTo>
                <a:lnTo>
                  <a:pt x="374986" y="359407"/>
                </a:lnTo>
                <a:lnTo>
                  <a:pt x="372829" y="360679"/>
                </a:lnTo>
                <a:lnTo>
                  <a:pt x="370331" y="361603"/>
                </a:lnTo>
                <a:lnTo>
                  <a:pt x="367720" y="361950"/>
                </a:lnTo>
                <a:lnTo>
                  <a:pt x="11693" y="361950"/>
                </a:lnTo>
                <a:lnTo>
                  <a:pt x="9082" y="361603"/>
                </a:lnTo>
                <a:lnTo>
                  <a:pt x="6471" y="360679"/>
                </a:lnTo>
                <a:lnTo>
                  <a:pt x="4314" y="359292"/>
                </a:lnTo>
                <a:lnTo>
                  <a:pt x="2497" y="357558"/>
                </a:lnTo>
                <a:lnTo>
                  <a:pt x="1249" y="355361"/>
                </a:lnTo>
                <a:lnTo>
                  <a:pt x="340" y="352818"/>
                </a:lnTo>
                <a:lnTo>
                  <a:pt x="0" y="350159"/>
                </a:lnTo>
                <a:lnTo>
                  <a:pt x="340" y="347385"/>
                </a:lnTo>
                <a:lnTo>
                  <a:pt x="1249" y="344842"/>
                </a:lnTo>
                <a:lnTo>
                  <a:pt x="2497" y="342646"/>
                </a:lnTo>
                <a:lnTo>
                  <a:pt x="4314" y="340796"/>
                </a:lnTo>
                <a:lnTo>
                  <a:pt x="6471" y="339409"/>
                </a:lnTo>
                <a:lnTo>
                  <a:pt x="9082" y="338484"/>
                </a:lnTo>
                <a:close/>
                <a:moveTo>
                  <a:pt x="189821" y="260350"/>
                </a:moveTo>
                <a:lnTo>
                  <a:pt x="194016" y="260691"/>
                </a:lnTo>
                <a:lnTo>
                  <a:pt x="197985" y="261600"/>
                </a:lnTo>
                <a:lnTo>
                  <a:pt x="201727" y="263191"/>
                </a:lnTo>
                <a:lnTo>
                  <a:pt x="205129" y="265350"/>
                </a:lnTo>
                <a:lnTo>
                  <a:pt x="208190" y="268078"/>
                </a:lnTo>
                <a:lnTo>
                  <a:pt x="210799" y="271032"/>
                </a:lnTo>
                <a:lnTo>
                  <a:pt x="212953" y="274442"/>
                </a:lnTo>
                <a:lnTo>
                  <a:pt x="214541" y="278305"/>
                </a:lnTo>
                <a:lnTo>
                  <a:pt x="215448" y="282283"/>
                </a:lnTo>
                <a:lnTo>
                  <a:pt x="215901" y="286487"/>
                </a:lnTo>
                <a:lnTo>
                  <a:pt x="215448" y="290806"/>
                </a:lnTo>
                <a:lnTo>
                  <a:pt x="214541" y="294783"/>
                </a:lnTo>
                <a:lnTo>
                  <a:pt x="212953" y="298533"/>
                </a:lnTo>
                <a:lnTo>
                  <a:pt x="210799" y="302056"/>
                </a:lnTo>
                <a:lnTo>
                  <a:pt x="208190" y="305011"/>
                </a:lnTo>
                <a:lnTo>
                  <a:pt x="205129" y="307738"/>
                </a:lnTo>
                <a:lnTo>
                  <a:pt x="201727" y="309784"/>
                </a:lnTo>
                <a:lnTo>
                  <a:pt x="197985" y="311375"/>
                </a:lnTo>
                <a:lnTo>
                  <a:pt x="194016" y="312397"/>
                </a:lnTo>
                <a:lnTo>
                  <a:pt x="189821" y="312738"/>
                </a:lnTo>
                <a:lnTo>
                  <a:pt x="185398" y="312397"/>
                </a:lnTo>
                <a:lnTo>
                  <a:pt x="181429" y="311375"/>
                </a:lnTo>
                <a:lnTo>
                  <a:pt x="177687" y="309784"/>
                </a:lnTo>
                <a:lnTo>
                  <a:pt x="174286" y="307738"/>
                </a:lnTo>
                <a:lnTo>
                  <a:pt x="171224" y="305011"/>
                </a:lnTo>
                <a:lnTo>
                  <a:pt x="168616" y="302056"/>
                </a:lnTo>
                <a:lnTo>
                  <a:pt x="166461" y="298533"/>
                </a:lnTo>
                <a:lnTo>
                  <a:pt x="164874" y="294783"/>
                </a:lnTo>
                <a:lnTo>
                  <a:pt x="163853" y="290806"/>
                </a:lnTo>
                <a:lnTo>
                  <a:pt x="163513" y="286487"/>
                </a:lnTo>
                <a:lnTo>
                  <a:pt x="163853" y="282283"/>
                </a:lnTo>
                <a:lnTo>
                  <a:pt x="164874" y="278305"/>
                </a:lnTo>
                <a:lnTo>
                  <a:pt x="166461" y="274442"/>
                </a:lnTo>
                <a:lnTo>
                  <a:pt x="168616" y="271032"/>
                </a:lnTo>
                <a:lnTo>
                  <a:pt x="171224" y="268078"/>
                </a:lnTo>
                <a:lnTo>
                  <a:pt x="174286" y="265350"/>
                </a:lnTo>
                <a:lnTo>
                  <a:pt x="177687" y="263191"/>
                </a:lnTo>
                <a:lnTo>
                  <a:pt x="181429" y="261600"/>
                </a:lnTo>
                <a:lnTo>
                  <a:pt x="185398" y="260691"/>
                </a:lnTo>
                <a:close/>
                <a:moveTo>
                  <a:pt x="145288" y="0"/>
                </a:moveTo>
                <a:lnTo>
                  <a:pt x="147915" y="0"/>
                </a:lnTo>
                <a:lnTo>
                  <a:pt x="150427" y="564"/>
                </a:lnTo>
                <a:lnTo>
                  <a:pt x="152824" y="1581"/>
                </a:lnTo>
                <a:lnTo>
                  <a:pt x="154880" y="3161"/>
                </a:lnTo>
                <a:lnTo>
                  <a:pt x="156593" y="5081"/>
                </a:lnTo>
                <a:lnTo>
                  <a:pt x="157849" y="7452"/>
                </a:lnTo>
                <a:lnTo>
                  <a:pt x="188222" y="87850"/>
                </a:lnTo>
                <a:lnTo>
                  <a:pt x="221907" y="7114"/>
                </a:lnTo>
                <a:lnTo>
                  <a:pt x="223049" y="4855"/>
                </a:lnTo>
                <a:lnTo>
                  <a:pt x="224876" y="2936"/>
                </a:lnTo>
                <a:lnTo>
                  <a:pt x="226931" y="1468"/>
                </a:lnTo>
                <a:lnTo>
                  <a:pt x="229215" y="564"/>
                </a:lnTo>
                <a:lnTo>
                  <a:pt x="231841" y="0"/>
                </a:lnTo>
                <a:lnTo>
                  <a:pt x="234467" y="226"/>
                </a:lnTo>
                <a:lnTo>
                  <a:pt x="236979" y="903"/>
                </a:lnTo>
                <a:lnTo>
                  <a:pt x="239377" y="2258"/>
                </a:lnTo>
                <a:lnTo>
                  <a:pt x="241318" y="3839"/>
                </a:lnTo>
                <a:lnTo>
                  <a:pt x="242803" y="6097"/>
                </a:lnTo>
                <a:lnTo>
                  <a:pt x="243830" y="8356"/>
                </a:lnTo>
                <a:lnTo>
                  <a:pt x="244287" y="10840"/>
                </a:lnTo>
                <a:lnTo>
                  <a:pt x="244173" y="13324"/>
                </a:lnTo>
                <a:lnTo>
                  <a:pt x="243374" y="16034"/>
                </a:lnTo>
                <a:lnTo>
                  <a:pt x="201354" y="117209"/>
                </a:lnTo>
                <a:lnTo>
                  <a:pt x="201354" y="196929"/>
                </a:lnTo>
                <a:lnTo>
                  <a:pt x="201810" y="197268"/>
                </a:lnTo>
                <a:lnTo>
                  <a:pt x="202153" y="197494"/>
                </a:lnTo>
                <a:lnTo>
                  <a:pt x="202495" y="197946"/>
                </a:lnTo>
                <a:lnTo>
                  <a:pt x="202838" y="198397"/>
                </a:lnTo>
                <a:lnTo>
                  <a:pt x="269865" y="306235"/>
                </a:lnTo>
                <a:lnTo>
                  <a:pt x="271007" y="308719"/>
                </a:lnTo>
                <a:lnTo>
                  <a:pt x="271463" y="311203"/>
                </a:lnTo>
                <a:lnTo>
                  <a:pt x="271463" y="313688"/>
                </a:lnTo>
                <a:lnTo>
                  <a:pt x="270892" y="316172"/>
                </a:lnTo>
                <a:lnTo>
                  <a:pt x="269750" y="318543"/>
                </a:lnTo>
                <a:lnTo>
                  <a:pt x="268152" y="320576"/>
                </a:lnTo>
                <a:lnTo>
                  <a:pt x="265982" y="322044"/>
                </a:lnTo>
                <a:lnTo>
                  <a:pt x="264041" y="323060"/>
                </a:lnTo>
                <a:lnTo>
                  <a:pt x="261986" y="323624"/>
                </a:lnTo>
                <a:lnTo>
                  <a:pt x="259931" y="323850"/>
                </a:lnTo>
                <a:lnTo>
                  <a:pt x="257533" y="323624"/>
                </a:lnTo>
                <a:lnTo>
                  <a:pt x="255249" y="322947"/>
                </a:lnTo>
                <a:lnTo>
                  <a:pt x="253194" y="321818"/>
                </a:lnTo>
                <a:lnTo>
                  <a:pt x="251367" y="320350"/>
                </a:lnTo>
                <a:lnTo>
                  <a:pt x="249882" y="318430"/>
                </a:lnTo>
                <a:lnTo>
                  <a:pt x="192447" y="225837"/>
                </a:lnTo>
                <a:lnTo>
                  <a:pt x="129188" y="318769"/>
                </a:lnTo>
                <a:lnTo>
                  <a:pt x="127361" y="320801"/>
                </a:lnTo>
                <a:lnTo>
                  <a:pt x="125306" y="322382"/>
                </a:lnTo>
                <a:lnTo>
                  <a:pt x="123022" y="323286"/>
                </a:lnTo>
                <a:lnTo>
                  <a:pt x="120510" y="323737"/>
                </a:lnTo>
                <a:lnTo>
                  <a:pt x="117998" y="323737"/>
                </a:lnTo>
                <a:lnTo>
                  <a:pt x="115372" y="323060"/>
                </a:lnTo>
                <a:lnTo>
                  <a:pt x="112974" y="321818"/>
                </a:lnTo>
                <a:lnTo>
                  <a:pt x="110919" y="320011"/>
                </a:lnTo>
                <a:lnTo>
                  <a:pt x="109320" y="317978"/>
                </a:lnTo>
                <a:lnTo>
                  <a:pt x="108406" y="315720"/>
                </a:lnTo>
                <a:lnTo>
                  <a:pt x="107950" y="313236"/>
                </a:lnTo>
                <a:lnTo>
                  <a:pt x="107950" y="310752"/>
                </a:lnTo>
                <a:lnTo>
                  <a:pt x="108521" y="308155"/>
                </a:lnTo>
                <a:lnTo>
                  <a:pt x="109891" y="305783"/>
                </a:lnTo>
                <a:lnTo>
                  <a:pt x="178174" y="205173"/>
                </a:lnTo>
                <a:lnTo>
                  <a:pt x="178174" y="204834"/>
                </a:lnTo>
                <a:lnTo>
                  <a:pt x="178060" y="204608"/>
                </a:lnTo>
                <a:lnTo>
                  <a:pt x="178060" y="204269"/>
                </a:lnTo>
                <a:lnTo>
                  <a:pt x="178060" y="125226"/>
                </a:lnTo>
                <a:lnTo>
                  <a:pt x="177832" y="124888"/>
                </a:lnTo>
                <a:lnTo>
                  <a:pt x="177489" y="124662"/>
                </a:lnTo>
                <a:lnTo>
                  <a:pt x="177146" y="124210"/>
                </a:lnTo>
                <a:lnTo>
                  <a:pt x="176918" y="123984"/>
                </a:lnTo>
                <a:lnTo>
                  <a:pt x="176804" y="123645"/>
                </a:lnTo>
                <a:lnTo>
                  <a:pt x="135925" y="15582"/>
                </a:lnTo>
                <a:lnTo>
                  <a:pt x="135126" y="12985"/>
                </a:lnTo>
                <a:lnTo>
                  <a:pt x="135126" y="10501"/>
                </a:lnTo>
                <a:lnTo>
                  <a:pt x="135583" y="7904"/>
                </a:lnTo>
                <a:lnTo>
                  <a:pt x="136724" y="5646"/>
                </a:lnTo>
                <a:lnTo>
                  <a:pt x="138323" y="3613"/>
                </a:lnTo>
                <a:lnTo>
                  <a:pt x="140264" y="1919"/>
                </a:lnTo>
                <a:lnTo>
                  <a:pt x="142662" y="79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69" name="Freeform 268"/>
          <p:cNvSpPr>
            <a:spLocks/>
          </p:cNvSpPr>
          <p:nvPr/>
        </p:nvSpPr>
        <p:spPr bwMode="auto">
          <a:xfrm>
            <a:off x="7186934" y="4341520"/>
            <a:ext cx="615362" cy="322850"/>
          </a:xfrm>
          <a:custGeom>
            <a:avLst/>
            <a:gdLst>
              <a:gd name="connsiteX0" fmla="*/ 34992 w 450850"/>
              <a:gd name="connsiteY0" fmla="*/ 152400 h 236538"/>
              <a:gd name="connsiteX1" fmla="*/ 40181 w 450850"/>
              <a:gd name="connsiteY1" fmla="*/ 152797 h 236538"/>
              <a:gd name="connsiteX2" fmla="*/ 45103 w 450850"/>
              <a:gd name="connsiteY2" fmla="*/ 153988 h 236538"/>
              <a:gd name="connsiteX3" fmla="*/ 49760 w 450850"/>
              <a:gd name="connsiteY3" fmla="*/ 155840 h 236538"/>
              <a:gd name="connsiteX4" fmla="*/ 54018 w 450850"/>
              <a:gd name="connsiteY4" fmla="*/ 158221 h 236538"/>
              <a:gd name="connsiteX5" fmla="*/ 57876 w 450850"/>
              <a:gd name="connsiteY5" fmla="*/ 161132 h 236538"/>
              <a:gd name="connsiteX6" fmla="*/ 61335 w 450850"/>
              <a:gd name="connsiteY6" fmla="*/ 164703 h 236538"/>
              <a:gd name="connsiteX7" fmla="*/ 64395 w 450850"/>
              <a:gd name="connsiteY7" fmla="*/ 168805 h 236538"/>
              <a:gd name="connsiteX8" fmla="*/ 66790 w 450850"/>
              <a:gd name="connsiteY8" fmla="*/ 173170 h 236538"/>
              <a:gd name="connsiteX9" fmla="*/ 68520 w 450850"/>
              <a:gd name="connsiteY9" fmla="*/ 177800 h 236538"/>
              <a:gd name="connsiteX10" fmla="*/ 69584 w 450850"/>
              <a:gd name="connsiteY10" fmla="*/ 182828 h 236538"/>
              <a:gd name="connsiteX11" fmla="*/ 69850 w 450850"/>
              <a:gd name="connsiteY11" fmla="*/ 188252 h 236538"/>
              <a:gd name="connsiteX12" fmla="*/ 69584 w 450850"/>
              <a:gd name="connsiteY12" fmla="*/ 193411 h 236538"/>
              <a:gd name="connsiteX13" fmla="*/ 68520 w 450850"/>
              <a:gd name="connsiteY13" fmla="*/ 198438 h 236538"/>
              <a:gd name="connsiteX14" fmla="*/ 66790 w 450850"/>
              <a:gd name="connsiteY14" fmla="*/ 203333 h 236538"/>
              <a:gd name="connsiteX15" fmla="*/ 64395 w 450850"/>
              <a:gd name="connsiteY15" fmla="*/ 207699 h 236538"/>
              <a:gd name="connsiteX16" fmla="*/ 61335 w 450850"/>
              <a:gd name="connsiteY16" fmla="*/ 211535 h 236538"/>
              <a:gd name="connsiteX17" fmla="*/ 57876 w 450850"/>
              <a:gd name="connsiteY17" fmla="*/ 215107 h 236538"/>
              <a:gd name="connsiteX18" fmla="*/ 54018 w 450850"/>
              <a:gd name="connsiteY18" fmla="*/ 218150 h 236538"/>
              <a:gd name="connsiteX19" fmla="*/ 49760 w 450850"/>
              <a:gd name="connsiteY19" fmla="*/ 220663 h 236538"/>
              <a:gd name="connsiteX20" fmla="*/ 45103 w 450850"/>
              <a:gd name="connsiteY20" fmla="*/ 222383 h 236538"/>
              <a:gd name="connsiteX21" fmla="*/ 40181 w 450850"/>
              <a:gd name="connsiteY21" fmla="*/ 223574 h 236538"/>
              <a:gd name="connsiteX22" fmla="*/ 34992 w 450850"/>
              <a:gd name="connsiteY22" fmla="*/ 223838 h 236538"/>
              <a:gd name="connsiteX23" fmla="*/ 29803 w 450850"/>
              <a:gd name="connsiteY23" fmla="*/ 223574 h 236538"/>
              <a:gd name="connsiteX24" fmla="*/ 24880 w 450850"/>
              <a:gd name="connsiteY24" fmla="*/ 222383 h 236538"/>
              <a:gd name="connsiteX25" fmla="*/ 20223 w 450850"/>
              <a:gd name="connsiteY25" fmla="*/ 220663 h 236538"/>
              <a:gd name="connsiteX26" fmla="*/ 15833 w 450850"/>
              <a:gd name="connsiteY26" fmla="*/ 218150 h 236538"/>
              <a:gd name="connsiteX27" fmla="*/ 11975 w 450850"/>
              <a:gd name="connsiteY27" fmla="*/ 215107 h 236538"/>
              <a:gd name="connsiteX28" fmla="*/ 8515 w 450850"/>
              <a:gd name="connsiteY28" fmla="*/ 211535 h 236538"/>
              <a:gd name="connsiteX29" fmla="*/ 5588 w 450850"/>
              <a:gd name="connsiteY29" fmla="*/ 207699 h 236538"/>
              <a:gd name="connsiteX30" fmla="*/ 3326 w 450850"/>
              <a:gd name="connsiteY30" fmla="*/ 203333 h 236538"/>
              <a:gd name="connsiteX31" fmla="*/ 1464 w 450850"/>
              <a:gd name="connsiteY31" fmla="*/ 198438 h 236538"/>
              <a:gd name="connsiteX32" fmla="*/ 399 w 450850"/>
              <a:gd name="connsiteY32" fmla="*/ 193411 h 236538"/>
              <a:gd name="connsiteX33" fmla="*/ 0 w 450850"/>
              <a:gd name="connsiteY33" fmla="*/ 188252 h 236538"/>
              <a:gd name="connsiteX34" fmla="*/ 399 w 450850"/>
              <a:gd name="connsiteY34" fmla="*/ 182828 h 236538"/>
              <a:gd name="connsiteX35" fmla="*/ 1464 w 450850"/>
              <a:gd name="connsiteY35" fmla="*/ 177800 h 236538"/>
              <a:gd name="connsiteX36" fmla="*/ 3326 w 450850"/>
              <a:gd name="connsiteY36" fmla="*/ 173170 h 236538"/>
              <a:gd name="connsiteX37" fmla="*/ 5588 w 450850"/>
              <a:gd name="connsiteY37" fmla="*/ 168805 h 236538"/>
              <a:gd name="connsiteX38" fmla="*/ 8515 w 450850"/>
              <a:gd name="connsiteY38" fmla="*/ 164703 h 236538"/>
              <a:gd name="connsiteX39" fmla="*/ 11975 w 450850"/>
              <a:gd name="connsiteY39" fmla="*/ 161132 h 236538"/>
              <a:gd name="connsiteX40" fmla="*/ 15833 w 450850"/>
              <a:gd name="connsiteY40" fmla="*/ 158221 h 236538"/>
              <a:gd name="connsiteX41" fmla="*/ 20223 w 450850"/>
              <a:gd name="connsiteY41" fmla="*/ 155840 h 236538"/>
              <a:gd name="connsiteX42" fmla="*/ 24880 w 450850"/>
              <a:gd name="connsiteY42" fmla="*/ 153988 h 236538"/>
              <a:gd name="connsiteX43" fmla="*/ 29803 w 450850"/>
              <a:gd name="connsiteY43" fmla="*/ 152797 h 236538"/>
              <a:gd name="connsiteX44" fmla="*/ 157269 w 450850"/>
              <a:gd name="connsiteY44" fmla="*/ 0 h 236538"/>
              <a:gd name="connsiteX45" fmla="*/ 163749 w 450850"/>
              <a:gd name="connsiteY45" fmla="*/ 397 h 236538"/>
              <a:gd name="connsiteX46" fmla="*/ 170097 w 450850"/>
              <a:gd name="connsiteY46" fmla="*/ 1457 h 236538"/>
              <a:gd name="connsiteX47" fmla="*/ 176048 w 450850"/>
              <a:gd name="connsiteY47" fmla="*/ 3445 h 236538"/>
              <a:gd name="connsiteX48" fmla="*/ 181734 w 450850"/>
              <a:gd name="connsiteY48" fmla="*/ 6095 h 236538"/>
              <a:gd name="connsiteX49" fmla="*/ 186892 w 450850"/>
              <a:gd name="connsiteY49" fmla="*/ 9541 h 236538"/>
              <a:gd name="connsiteX50" fmla="*/ 191917 w 450850"/>
              <a:gd name="connsiteY50" fmla="*/ 13516 h 236538"/>
              <a:gd name="connsiteX51" fmla="*/ 196149 w 450850"/>
              <a:gd name="connsiteY51" fmla="*/ 17889 h 236538"/>
              <a:gd name="connsiteX52" fmla="*/ 199984 w 450850"/>
              <a:gd name="connsiteY52" fmla="*/ 22925 h 236538"/>
              <a:gd name="connsiteX53" fmla="*/ 203290 w 450850"/>
              <a:gd name="connsiteY53" fmla="*/ 28358 h 236538"/>
              <a:gd name="connsiteX54" fmla="*/ 205803 w 450850"/>
              <a:gd name="connsiteY54" fmla="*/ 34188 h 236538"/>
              <a:gd name="connsiteX55" fmla="*/ 207786 w 450850"/>
              <a:gd name="connsiteY55" fmla="*/ 40284 h 236538"/>
              <a:gd name="connsiteX56" fmla="*/ 208976 w 450850"/>
              <a:gd name="connsiteY56" fmla="*/ 46777 h 236538"/>
              <a:gd name="connsiteX57" fmla="*/ 209373 w 450850"/>
              <a:gd name="connsiteY57" fmla="*/ 53536 h 236538"/>
              <a:gd name="connsiteX58" fmla="*/ 208976 w 450850"/>
              <a:gd name="connsiteY58" fmla="*/ 60161 h 236538"/>
              <a:gd name="connsiteX59" fmla="*/ 207918 w 450850"/>
              <a:gd name="connsiteY59" fmla="*/ 66389 h 236538"/>
              <a:gd name="connsiteX60" fmla="*/ 205935 w 450850"/>
              <a:gd name="connsiteY60" fmla="*/ 72485 h 236538"/>
              <a:gd name="connsiteX61" fmla="*/ 203554 w 450850"/>
              <a:gd name="connsiteY61" fmla="*/ 78316 h 236538"/>
              <a:gd name="connsiteX62" fmla="*/ 200513 w 450850"/>
              <a:gd name="connsiteY62" fmla="*/ 83484 h 236538"/>
              <a:gd name="connsiteX63" fmla="*/ 196810 w 450850"/>
              <a:gd name="connsiteY63" fmla="*/ 88387 h 236538"/>
              <a:gd name="connsiteX64" fmla="*/ 192710 w 450850"/>
              <a:gd name="connsiteY64" fmla="*/ 92892 h 236538"/>
              <a:gd name="connsiteX65" fmla="*/ 188082 w 450850"/>
              <a:gd name="connsiteY65" fmla="*/ 96735 h 236538"/>
              <a:gd name="connsiteX66" fmla="*/ 182924 w 450850"/>
              <a:gd name="connsiteY66" fmla="*/ 100181 h 236538"/>
              <a:gd name="connsiteX67" fmla="*/ 177502 w 450850"/>
              <a:gd name="connsiteY67" fmla="*/ 102963 h 236538"/>
              <a:gd name="connsiteX68" fmla="*/ 171684 w 450850"/>
              <a:gd name="connsiteY68" fmla="*/ 104951 h 236538"/>
              <a:gd name="connsiteX69" fmla="*/ 165733 w 450850"/>
              <a:gd name="connsiteY69" fmla="*/ 106276 h 236538"/>
              <a:gd name="connsiteX70" fmla="*/ 159385 w 450850"/>
              <a:gd name="connsiteY70" fmla="*/ 107071 h 236538"/>
              <a:gd name="connsiteX71" fmla="*/ 124869 w 450850"/>
              <a:gd name="connsiteY71" fmla="*/ 186978 h 236538"/>
              <a:gd name="connsiteX72" fmla="*/ 255658 w 450850"/>
              <a:gd name="connsiteY72" fmla="*/ 186978 h 236538"/>
              <a:gd name="connsiteX73" fmla="*/ 351800 w 450850"/>
              <a:gd name="connsiteY73" fmla="*/ 99253 h 236538"/>
              <a:gd name="connsiteX74" fmla="*/ 354445 w 450850"/>
              <a:gd name="connsiteY74" fmla="*/ 97265 h 236538"/>
              <a:gd name="connsiteX75" fmla="*/ 357486 w 450850"/>
              <a:gd name="connsiteY75" fmla="*/ 96073 h 236538"/>
              <a:gd name="connsiteX76" fmla="*/ 360528 w 450850"/>
              <a:gd name="connsiteY76" fmla="*/ 95410 h 236538"/>
              <a:gd name="connsiteX77" fmla="*/ 363834 w 450850"/>
              <a:gd name="connsiteY77" fmla="*/ 95410 h 236538"/>
              <a:gd name="connsiteX78" fmla="*/ 367008 w 450850"/>
              <a:gd name="connsiteY78" fmla="*/ 96205 h 236538"/>
              <a:gd name="connsiteX79" fmla="*/ 370049 w 450850"/>
              <a:gd name="connsiteY79" fmla="*/ 97530 h 236538"/>
              <a:gd name="connsiteX80" fmla="*/ 372694 w 450850"/>
              <a:gd name="connsiteY80" fmla="*/ 99650 h 236538"/>
              <a:gd name="connsiteX81" fmla="*/ 374678 w 450850"/>
              <a:gd name="connsiteY81" fmla="*/ 102301 h 236538"/>
              <a:gd name="connsiteX82" fmla="*/ 448205 w 450850"/>
              <a:gd name="connsiteY82" fmla="*/ 211758 h 236538"/>
              <a:gd name="connsiteX83" fmla="*/ 449660 w 450850"/>
              <a:gd name="connsiteY83" fmla="*/ 214408 h 236538"/>
              <a:gd name="connsiteX84" fmla="*/ 450586 w 450850"/>
              <a:gd name="connsiteY84" fmla="*/ 217589 h 236538"/>
              <a:gd name="connsiteX85" fmla="*/ 450850 w 450850"/>
              <a:gd name="connsiteY85" fmla="*/ 220504 h 236538"/>
              <a:gd name="connsiteX86" fmla="*/ 450586 w 450850"/>
              <a:gd name="connsiteY86" fmla="*/ 223552 h 236538"/>
              <a:gd name="connsiteX87" fmla="*/ 449792 w 450850"/>
              <a:gd name="connsiteY87" fmla="*/ 226600 h 236538"/>
              <a:gd name="connsiteX88" fmla="*/ 448602 w 450850"/>
              <a:gd name="connsiteY88" fmla="*/ 229250 h 236538"/>
              <a:gd name="connsiteX89" fmla="*/ 446618 w 450850"/>
              <a:gd name="connsiteY89" fmla="*/ 231635 h 236538"/>
              <a:gd name="connsiteX90" fmla="*/ 444370 w 450850"/>
              <a:gd name="connsiteY90" fmla="*/ 233755 h 236538"/>
              <a:gd name="connsiteX91" fmla="*/ 441461 w 450850"/>
              <a:gd name="connsiteY91" fmla="*/ 235346 h 236538"/>
              <a:gd name="connsiteX92" fmla="*/ 438552 w 450850"/>
              <a:gd name="connsiteY92" fmla="*/ 236273 h 236538"/>
              <a:gd name="connsiteX93" fmla="*/ 435378 w 450850"/>
              <a:gd name="connsiteY93" fmla="*/ 236538 h 236538"/>
              <a:gd name="connsiteX94" fmla="*/ 432601 w 450850"/>
              <a:gd name="connsiteY94" fmla="*/ 236273 h 236538"/>
              <a:gd name="connsiteX95" fmla="*/ 429823 w 450850"/>
              <a:gd name="connsiteY95" fmla="*/ 235478 h 236538"/>
              <a:gd name="connsiteX96" fmla="*/ 427046 w 450850"/>
              <a:gd name="connsiteY96" fmla="*/ 234020 h 236538"/>
              <a:gd name="connsiteX97" fmla="*/ 424798 w 450850"/>
              <a:gd name="connsiteY97" fmla="*/ 232165 h 236538"/>
              <a:gd name="connsiteX98" fmla="*/ 422815 w 450850"/>
              <a:gd name="connsiteY98" fmla="*/ 229647 h 236538"/>
              <a:gd name="connsiteX99" fmla="*/ 359205 w 450850"/>
              <a:gd name="connsiteY99" fmla="*/ 135164 h 236538"/>
              <a:gd name="connsiteX100" fmla="*/ 271792 w 450850"/>
              <a:gd name="connsiteY100" fmla="*/ 214673 h 236538"/>
              <a:gd name="connsiteX101" fmla="*/ 269544 w 450850"/>
              <a:gd name="connsiteY101" fmla="*/ 216396 h 236538"/>
              <a:gd name="connsiteX102" fmla="*/ 267164 w 450850"/>
              <a:gd name="connsiteY102" fmla="*/ 217721 h 236538"/>
              <a:gd name="connsiteX103" fmla="*/ 264387 w 450850"/>
              <a:gd name="connsiteY103" fmla="*/ 218384 h 236538"/>
              <a:gd name="connsiteX104" fmla="*/ 261609 w 450850"/>
              <a:gd name="connsiteY104" fmla="*/ 218649 h 236538"/>
              <a:gd name="connsiteX105" fmla="*/ 101198 w 450850"/>
              <a:gd name="connsiteY105" fmla="*/ 218649 h 236538"/>
              <a:gd name="connsiteX106" fmla="*/ 98156 w 450850"/>
              <a:gd name="connsiteY106" fmla="*/ 218384 h 236538"/>
              <a:gd name="connsiteX107" fmla="*/ 95115 w 450850"/>
              <a:gd name="connsiteY107" fmla="*/ 217456 h 236538"/>
              <a:gd name="connsiteX108" fmla="*/ 92470 w 450850"/>
              <a:gd name="connsiteY108" fmla="*/ 215999 h 236538"/>
              <a:gd name="connsiteX109" fmla="*/ 90222 w 450850"/>
              <a:gd name="connsiteY109" fmla="*/ 214011 h 236538"/>
              <a:gd name="connsiteX110" fmla="*/ 88238 w 450850"/>
              <a:gd name="connsiteY110" fmla="*/ 211493 h 236538"/>
              <a:gd name="connsiteX111" fmla="*/ 86783 w 450850"/>
              <a:gd name="connsiteY111" fmla="*/ 208710 h 236538"/>
              <a:gd name="connsiteX112" fmla="*/ 85990 w 450850"/>
              <a:gd name="connsiteY112" fmla="*/ 205530 h 236538"/>
              <a:gd name="connsiteX113" fmla="*/ 85725 w 450850"/>
              <a:gd name="connsiteY113" fmla="*/ 202482 h 236538"/>
              <a:gd name="connsiteX114" fmla="*/ 86122 w 450850"/>
              <a:gd name="connsiteY114" fmla="*/ 199302 h 236538"/>
              <a:gd name="connsiteX115" fmla="*/ 87048 w 450850"/>
              <a:gd name="connsiteY115" fmla="*/ 196386 h 236538"/>
              <a:gd name="connsiteX116" fmla="*/ 129101 w 450850"/>
              <a:gd name="connsiteY116" fmla="*/ 98723 h 236538"/>
              <a:gd name="connsiteX117" fmla="*/ 124605 w 450850"/>
              <a:gd name="connsiteY117" fmla="*/ 95278 h 236538"/>
              <a:gd name="connsiteX118" fmla="*/ 120373 w 450850"/>
              <a:gd name="connsiteY118" fmla="*/ 91435 h 236538"/>
              <a:gd name="connsiteX119" fmla="*/ 116538 w 450850"/>
              <a:gd name="connsiteY119" fmla="*/ 87062 h 236538"/>
              <a:gd name="connsiteX120" fmla="*/ 113232 w 450850"/>
              <a:gd name="connsiteY120" fmla="*/ 82159 h 236538"/>
              <a:gd name="connsiteX121" fmla="*/ 110323 w 450850"/>
              <a:gd name="connsiteY121" fmla="*/ 77123 h 236538"/>
              <a:gd name="connsiteX122" fmla="*/ 108207 w 450850"/>
              <a:gd name="connsiteY122" fmla="*/ 71690 h 236538"/>
              <a:gd name="connsiteX123" fmla="*/ 106488 w 450850"/>
              <a:gd name="connsiteY123" fmla="*/ 65859 h 236538"/>
              <a:gd name="connsiteX124" fmla="*/ 105430 w 450850"/>
              <a:gd name="connsiteY124" fmla="*/ 59764 h 236538"/>
              <a:gd name="connsiteX125" fmla="*/ 105165 w 450850"/>
              <a:gd name="connsiteY125" fmla="*/ 53536 h 236538"/>
              <a:gd name="connsiteX126" fmla="*/ 105562 w 450850"/>
              <a:gd name="connsiteY126" fmla="*/ 46777 h 236538"/>
              <a:gd name="connsiteX127" fmla="*/ 106620 w 450850"/>
              <a:gd name="connsiteY127" fmla="*/ 40284 h 236538"/>
              <a:gd name="connsiteX128" fmla="*/ 108603 w 450850"/>
              <a:gd name="connsiteY128" fmla="*/ 34056 h 236538"/>
              <a:gd name="connsiteX129" fmla="*/ 111116 w 450850"/>
              <a:gd name="connsiteY129" fmla="*/ 28358 h 236538"/>
              <a:gd name="connsiteX130" fmla="*/ 114422 w 450850"/>
              <a:gd name="connsiteY130" fmla="*/ 22925 h 236538"/>
              <a:gd name="connsiteX131" fmla="*/ 118257 w 450850"/>
              <a:gd name="connsiteY131" fmla="*/ 17889 h 236538"/>
              <a:gd name="connsiteX132" fmla="*/ 122489 w 450850"/>
              <a:gd name="connsiteY132" fmla="*/ 13516 h 236538"/>
              <a:gd name="connsiteX133" fmla="*/ 127514 w 450850"/>
              <a:gd name="connsiteY133" fmla="*/ 9541 h 236538"/>
              <a:gd name="connsiteX134" fmla="*/ 132672 w 450850"/>
              <a:gd name="connsiteY134" fmla="*/ 6095 h 236538"/>
              <a:gd name="connsiteX135" fmla="*/ 138358 w 450850"/>
              <a:gd name="connsiteY135" fmla="*/ 3445 h 236538"/>
              <a:gd name="connsiteX136" fmla="*/ 144309 w 450850"/>
              <a:gd name="connsiteY136" fmla="*/ 1457 h 236538"/>
              <a:gd name="connsiteX137" fmla="*/ 150657 w 450850"/>
              <a:gd name="connsiteY137" fmla="*/ 397 h 236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</a:cxnLst>
            <a:rect l="l" t="t" r="r" b="b"/>
            <a:pathLst>
              <a:path w="450850" h="236538">
                <a:moveTo>
                  <a:pt x="34992" y="152400"/>
                </a:moveTo>
                <a:lnTo>
                  <a:pt x="40181" y="152797"/>
                </a:lnTo>
                <a:lnTo>
                  <a:pt x="45103" y="153988"/>
                </a:lnTo>
                <a:lnTo>
                  <a:pt x="49760" y="155840"/>
                </a:lnTo>
                <a:lnTo>
                  <a:pt x="54018" y="158221"/>
                </a:lnTo>
                <a:lnTo>
                  <a:pt x="57876" y="161132"/>
                </a:lnTo>
                <a:lnTo>
                  <a:pt x="61335" y="164703"/>
                </a:lnTo>
                <a:lnTo>
                  <a:pt x="64395" y="168805"/>
                </a:lnTo>
                <a:lnTo>
                  <a:pt x="66790" y="173170"/>
                </a:lnTo>
                <a:lnTo>
                  <a:pt x="68520" y="177800"/>
                </a:lnTo>
                <a:lnTo>
                  <a:pt x="69584" y="182828"/>
                </a:lnTo>
                <a:lnTo>
                  <a:pt x="69850" y="188252"/>
                </a:lnTo>
                <a:lnTo>
                  <a:pt x="69584" y="193411"/>
                </a:lnTo>
                <a:lnTo>
                  <a:pt x="68520" y="198438"/>
                </a:lnTo>
                <a:lnTo>
                  <a:pt x="66790" y="203333"/>
                </a:lnTo>
                <a:lnTo>
                  <a:pt x="64395" y="207699"/>
                </a:lnTo>
                <a:lnTo>
                  <a:pt x="61335" y="211535"/>
                </a:lnTo>
                <a:lnTo>
                  <a:pt x="57876" y="215107"/>
                </a:lnTo>
                <a:lnTo>
                  <a:pt x="54018" y="218150"/>
                </a:lnTo>
                <a:lnTo>
                  <a:pt x="49760" y="220663"/>
                </a:lnTo>
                <a:lnTo>
                  <a:pt x="45103" y="222383"/>
                </a:lnTo>
                <a:lnTo>
                  <a:pt x="40181" y="223574"/>
                </a:lnTo>
                <a:lnTo>
                  <a:pt x="34992" y="223838"/>
                </a:lnTo>
                <a:lnTo>
                  <a:pt x="29803" y="223574"/>
                </a:lnTo>
                <a:lnTo>
                  <a:pt x="24880" y="222383"/>
                </a:lnTo>
                <a:lnTo>
                  <a:pt x="20223" y="220663"/>
                </a:lnTo>
                <a:lnTo>
                  <a:pt x="15833" y="218150"/>
                </a:lnTo>
                <a:lnTo>
                  <a:pt x="11975" y="215107"/>
                </a:lnTo>
                <a:lnTo>
                  <a:pt x="8515" y="211535"/>
                </a:lnTo>
                <a:lnTo>
                  <a:pt x="5588" y="207699"/>
                </a:lnTo>
                <a:lnTo>
                  <a:pt x="3326" y="203333"/>
                </a:lnTo>
                <a:lnTo>
                  <a:pt x="1464" y="198438"/>
                </a:lnTo>
                <a:lnTo>
                  <a:pt x="399" y="193411"/>
                </a:lnTo>
                <a:lnTo>
                  <a:pt x="0" y="188252"/>
                </a:lnTo>
                <a:lnTo>
                  <a:pt x="399" y="182828"/>
                </a:lnTo>
                <a:lnTo>
                  <a:pt x="1464" y="177800"/>
                </a:lnTo>
                <a:lnTo>
                  <a:pt x="3326" y="173170"/>
                </a:lnTo>
                <a:lnTo>
                  <a:pt x="5588" y="168805"/>
                </a:lnTo>
                <a:lnTo>
                  <a:pt x="8515" y="164703"/>
                </a:lnTo>
                <a:lnTo>
                  <a:pt x="11975" y="161132"/>
                </a:lnTo>
                <a:lnTo>
                  <a:pt x="15833" y="158221"/>
                </a:lnTo>
                <a:lnTo>
                  <a:pt x="20223" y="155840"/>
                </a:lnTo>
                <a:lnTo>
                  <a:pt x="24880" y="153988"/>
                </a:lnTo>
                <a:lnTo>
                  <a:pt x="29803" y="152797"/>
                </a:lnTo>
                <a:close/>
                <a:moveTo>
                  <a:pt x="157269" y="0"/>
                </a:moveTo>
                <a:lnTo>
                  <a:pt x="163749" y="397"/>
                </a:lnTo>
                <a:lnTo>
                  <a:pt x="170097" y="1457"/>
                </a:lnTo>
                <a:lnTo>
                  <a:pt x="176048" y="3445"/>
                </a:lnTo>
                <a:lnTo>
                  <a:pt x="181734" y="6095"/>
                </a:lnTo>
                <a:lnTo>
                  <a:pt x="186892" y="9541"/>
                </a:lnTo>
                <a:lnTo>
                  <a:pt x="191917" y="13516"/>
                </a:lnTo>
                <a:lnTo>
                  <a:pt x="196149" y="17889"/>
                </a:lnTo>
                <a:lnTo>
                  <a:pt x="199984" y="22925"/>
                </a:lnTo>
                <a:lnTo>
                  <a:pt x="203290" y="28358"/>
                </a:lnTo>
                <a:lnTo>
                  <a:pt x="205803" y="34188"/>
                </a:lnTo>
                <a:lnTo>
                  <a:pt x="207786" y="40284"/>
                </a:lnTo>
                <a:lnTo>
                  <a:pt x="208976" y="46777"/>
                </a:lnTo>
                <a:lnTo>
                  <a:pt x="209373" y="53536"/>
                </a:lnTo>
                <a:lnTo>
                  <a:pt x="208976" y="60161"/>
                </a:lnTo>
                <a:lnTo>
                  <a:pt x="207918" y="66389"/>
                </a:lnTo>
                <a:lnTo>
                  <a:pt x="205935" y="72485"/>
                </a:lnTo>
                <a:lnTo>
                  <a:pt x="203554" y="78316"/>
                </a:lnTo>
                <a:lnTo>
                  <a:pt x="200513" y="83484"/>
                </a:lnTo>
                <a:lnTo>
                  <a:pt x="196810" y="88387"/>
                </a:lnTo>
                <a:lnTo>
                  <a:pt x="192710" y="92892"/>
                </a:lnTo>
                <a:lnTo>
                  <a:pt x="188082" y="96735"/>
                </a:lnTo>
                <a:lnTo>
                  <a:pt x="182924" y="100181"/>
                </a:lnTo>
                <a:lnTo>
                  <a:pt x="177502" y="102963"/>
                </a:lnTo>
                <a:lnTo>
                  <a:pt x="171684" y="104951"/>
                </a:lnTo>
                <a:lnTo>
                  <a:pt x="165733" y="106276"/>
                </a:lnTo>
                <a:lnTo>
                  <a:pt x="159385" y="107071"/>
                </a:lnTo>
                <a:lnTo>
                  <a:pt x="124869" y="186978"/>
                </a:lnTo>
                <a:lnTo>
                  <a:pt x="255658" y="186978"/>
                </a:lnTo>
                <a:lnTo>
                  <a:pt x="351800" y="99253"/>
                </a:lnTo>
                <a:lnTo>
                  <a:pt x="354445" y="97265"/>
                </a:lnTo>
                <a:lnTo>
                  <a:pt x="357486" y="96073"/>
                </a:lnTo>
                <a:lnTo>
                  <a:pt x="360528" y="95410"/>
                </a:lnTo>
                <a:lnTo>
                  <a:pt x="363834" y="95410"/>
                </a:lnTo>
                <a:lnTo>
                  <a:pt x="367008" y="96205"/>
                </a:lnTo>
                <a:lnTo>
                  <a:pt x="370049" y="97530"/>
                </a:lnTo>
                <a:lnTo>
                  <a:pt x="372694" y="99650"/>
                </a:lnTo>
                <a:lnTo>
                  <a:pt x="374678" y="102301"/>
                </a:lnTo>
                <a:lnTo>
                  <a:pt x="448205" y="211758"/>
                </a:lnTo>
                <a:lnTo>
                  <a:pt x="449660" y="214408"/>
                </a:lnTo>
                <a:lnTo>
                  <a:pt x="450586" y="217589"/>
                </a:lnTo>
                <a:lnTo>
                  <a:pt x="450850" y="220504"/>
                </a:lnTo>
                <a:lnTo>
                  <a:pt x="450586" y="223552"/>
                </a:lnTo>
                <a:lnTo>
                  <a:pt x="449792" y="226600"/>
                </a:lnTo>
                <a:lnTo>
                  <a:pt x="448602" y="229250"/>
                </a:lnTo>
                <a:lnTo>
                  <a:pt x="446618" y="231635"/>
                </a:lnTo>
                <a:lnTo>
                  <a:pt x="444370" y="233755"/>
                </a:lnTo>
                <a:lnTo>
                  <a:pt x="441461" y="235346"/>
                </a:lnTo>
                <a:lnTo>
                  <a:pt x="438552" y="236273"/>
                </a:lnTo>
                <a:lnTo>
                  <a:pt x="435378" y="236538"/>
                </a:lnTo>
                <a:lnTo>
                  <a:pt x="432601" y="236273"/>
                </a:lnTo>
                <a:lnTo>
                  <a:pt x="429823" y="235478"/>
                </a:lnTo>
                <a:lnTo>
                  <a:pt x="427046" y="234020"/>
                </a:lnTo>
                <a:lnTo>
                  <a:pt x="424798" y="232165"/>
                </a:lnTo>
                <a:lnTo>
                  <a:pt x="422815" y="229647"/>
                </a:lnTo>
                <a:lnTo>
                  <a:pt x="359205" y="135164"/>
                </a:lnTo>
                <a:lnTo>
                  <a:pt x="271792" y="214673"/>
                </a:lnTo>
                <a:lnTo>
                  <a:pt x="269544" y="216396"/>
                </a:lnTo>
                <a:lnTo>
                  <a:pt x="267164" y="217721"/>
                </a:lnTo>
                <a:lnTo>
                  <a:pt x="264387" y="218384"/>
                </a:lnTo>
                <a:lnTo>
                  <a:pt x="261609" y="218649"/>
                </a:lnTo>
                <a:lnTo>
                  <a:pt x="101198" y="218649"/>
                </a:lnTo>
                <a:lnTo>
                  <a:pt x="98156" y="218384"/>
                </a:lnTo>
                <a:lnTo>
                  <a:pt x="95115" y="217456"/>
                </a:lnTo>
                <a:lnTo>
                  <a:pt x="92470" y="215999"/>
                </a:lnTo>
                <a:lnTo>
                  <a:pt x="90222" y="214011"/>
                </a:lnTo>
                <a:lnTo>
                  <a:pt x="88238" y="211493"/>
                </a:lnTo>
                <a:lnTo>
                  <a:pt x="86783" y="208710"/>
                </a:lnTo>
                <a:lnTo>
                  <a:pt x="85990" y="205530"/>
                </a:lnTo>
                <a:lnTo>
                  <a:pt x="85725" y="202482"/>
                </a:lnTo>
                <a:lnTo>
                  <a:pt x="86122" y="199302"/>
                </a:lnTo>
                <a:lnTo>
                  <a:pt x="87048" y="196386"/>
                </a:lnTo>
                <a:lnTo>
                  <a:pt x="129101" y="98723"/>
                </a:lnTo>
                <a:lnTo>
                  <a:pt x="124605" y="95278"/>
                </a:lnTo>
                <a:lnTo>
                  <a:pt x="120373" y="91435"/>
                </a:lnTo>
                <a:lnTo>
                  <a:pt x="116538" y="87062"/>
                </a:lnTo>
                <a:lnTo>
                  <a:pt x="113232" y="82159"/>
                </a:lnTo>
                <a:lnTo>
                  <a:pt x="110323" y="77123"/>
                </a:lnTo>
                <a:lnTo>
                  <a:pt x="108207" y="71690"/>
                </a:lnTo>
                <a:lnTo>
                  <a:pt x="106488" y="65859"/>
                </a:lnTo>
                <a:lnTo>
                  <a:pt x="105430" y="59764"/>
                </a:lnTo>
                <a:lnTo>
                  <a:pt x="105165" y="53536"/>
                </a:lnTo>
                <a:lnTo>
                  <a:pt x="105562" y="46777"/>
                </a:lnTo>
                <a:lnTo>
                  <a:pt x="106620" y="40284"/>
                </a:lnTo>
                <a:lnTo>
                  <a:pt x="108603" y="34056"/>
                </a:lnTo>
                <a:lnTo>
                  <a:pt x="111116" y="28358"/>
                </a:lnTo>
                <a:lnTo>
                  <a:pt x="114422" y="22925"/>
                </a:lnTo>
                <a:lnTo>
                  <a:pt x="118257" y="17889"/>
                </a:lnTo>
                <a:lnTo>
                  <a:pt x="122489" y="13516"/>
                </a:lnTo>
                <a:lnTo>
                  <a:pt x="127514" y="9541"/>
                </a:lnTo>
                <a:lnTo>
                  <a:pt x="132672" y="6095"/>
                </a:lnTo>
                <a:lnTo>
                  <a:pt x="138358" y="3445"/>
                </a:lnTo>
                <a:lnTo>
                  <a:pt x="144309" y="1457"/>
                </a:lnTo>
                <a:lnTo>
                  <a:pt x="150657" y="39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68" name="Freeform 267"/>
          <p:cNvSpPr>
            <a:spLocks/>
          </p:cNvSpPr>
          <p:nvPr/>
        </p:nvSpPr>
        <p:spPr bwMode="auto">
          <a:xfrm>
            <a:off x="8141928" y="4299911"/>
            <a:ext cx="576362" cy="420354"/>
          </a:xfrm>
          <a:custGeom>
            <a:avLst/>
            <a:gdLst>
              <a:gd name="connsiteX0" fmla="*/ 58893 w 422275"/>
              <a:gd name="connsiteY0" fmla="*/ 279400 h 307975"/>
              <a:gd name="connsiteX1" fmla="*/ 407710 w 422275"/>
              <a:gd name="connsiteY1" fmla="*/ 279400 h 307975"/>
              <a:gd name="connsiteX2" fmla="*/ 411137 w 422275"/>
              <a:gd name="connsiteY2" fmla="*/ 279773 h 307975"/>
              <a:gd name="connsiteX3" fmla="*/ 414197 w 422275"/>
              <a:gd name="connsiteY3" fmla="*/ 280767 h 307975"/>
              <a:gd name="connsiteX4" fmla="*/ 416890 w 422275"/>
              <a:gd name="connsiteY4" fmla="*/ 282506 h 307975"/>
              <a:gd name="connsiteX5" fmla="*/ 419093 w 422275"/>
              <a:gd name="connsiteY5" fmla="*/ 284743 h 307975"/>
              <a:gd name="connsiteX6" fmla="*/ 420929 w 422275"/>
              <a:gd name="connsiteY6" fmla="*/ 287352 h 307975"/>
              <a:gd name="connsiteX7" fmla="*/ 421908 w 422275"/>
              <a:gd name="connsiteY7" fmla="*/ 290333 h 307975"/>
              <a:gd name="connsiteX8" fmla="*/ 422275 w 422275"/>
              <a:gd name="connsiteY8" fmla="*/ 293688 h 307975"/>
              <a:gd name="connsiteX9" fmla="*/ 421908 w 422275"/>
              <a:gd name="connsiteY9" fmla="*/ 296918 h 307975"/>
              <a:gd name="connsiteX10" fmla="*/ 420929 w 422275"/>
              <a:gd name="connsiteY10" fmla="*/ 299900 h 307975"/>
              <a:gd name="connsiteX11" fmla="*/ 419093 w 422275"/>
              <a:gd name="connsiteY11" fmla="*/ 302509 h 307975"/>
              <a:gd name="connsiteX12" fmla="*/ 416890 w 422275"/>
              <a:gd name="connsiteY12" fmla="*/ 304869 h 307975"/>
              <a:gd name="connsiteX13" fmla="*/ 414197 w 422275"/>
              <a:gd name="connsiteY13" fmla="*/ 306484 h 307975"/>
              <a:gd name="connsiteX14" fmla="*/ 411137 w 422275"/>
              <a:gd name="connsiteY14" fmla="*/ 307603 h 307975"/>
              <a:gd name="connsiteX15" fmla="*/ 407710 w 422275"/>
              <a:gd name="connsiteY15" fmla="*/ 307975 h 307975"/>
              <a:gd name="connsiteX16" fmla="*/ 58893 w 422275"/>
              <a:gd name="connsiteY16" fmla="*/ 307975 h 307975"/>
              <a:gd name="connsiteX17" fmla="*/ 55710 w 422275"/>
              <a:gd name="connsiteY17" fmla="*/ 307603 h 307975"/>
              <a:gd name="connsiteX18" fmla="*/ 52528 w 422275"/>
              <a:gd name="connsiteY18" fmla="*/ 306484 h 307975"/>
              <a:gd name="connsiteX19" fmla="*/ 49836 w 422275"/>
              <a:gd name="connsiteY19" fmla="*/ 304869 h 307975"/>
              <a:gd name="connsiteX20" fmla="*/ 47632 w 422275"/>
              <a:gd name="connsiteY20" fmla="*/ 302509 h 307975"/>
              <a:gd name="connsiteX21" fmla="*/ 45919 w 422275"/>
              <a:gd name="connsiteY21" fmla="*/ 299900 h 307975"/>
              <a:gd name="connsiteX22" fmla="*/ 44817 w 422275"/>
              <a:gd name="connsiteY22" fmla="*/ 296918 h 307975"/>
              <a:gd name="connsiteX23" fmla="*/ 44450 w 422275"/>
              <a:gd name="connsiteY23" fmla="*/ 293688 h 307975"/>
              <a:gd name="connsiteX24" fmla="*/ 44817 w 422275"/>
              <a:gd name="connsiteY24" fmla="*/ 290333 h 307975"/>
              <a:gd name="connsiteX25" fmla="*/ 45919 w 422275"/>
              <a:gd name="connsiteY25" fmla="*/ 287352 h 307975"/>
              <a:gd name="connsiteX26" fmla="*/ 47632 w 422275"/>
              <a:gd name="connsiteY26" fmla="*/ 284743 h 307975"/>
              <a:gd name="connsiteX27" fmla="*/ 49836 w 422275"/>
              <a:gd name="connsiteY27" fmla="*/ 282506 h 307975"/>
              <a:gd name="connsiteX28" fmla="*/ 52528 w 422275"/>
              <a:gd name="connsiteY28" fmla="*/ 280767 h 307975"/>
              <a:gd name="connsiteX29" fmla="*/ 55710 w 422275"/>
              <a:gd name="connsiteY29" fmla="*/ 279773 h 307975"/>
              <a:gd name="connsiteX30" fmla="*/ 39675 w 422275"/>
              <a:gd name="connsiteY30" fmla="*/ 0 h 307975"/>
              <a:gd name="connsiteX31" fmla="*/ 44924 w 422275"/>
              <a:gd name="connsiteY31" fmla="*/ 367 h 307975"/>
              <a:gd name="connsiteX32" fmla="*/ 49929 w 422275"/>
              <a:gd name="connsiteY32" fmla="*/ 1344 h 307975"/>
              <a:gd name="connsiteX33" fmla="*/ 54690 w 422275"/>
              <a:gd name="connsiteY33" fmla="*/ 3053 h 307975"/>
              <a:gd name="connsiteX34" fmla="*/ 59207 w 422275"/>
              <a:gd name="connsiteY34" fmla="*/ 5129 h 307975"/>
              <a:gd name="connsiteX35" fmla="*/ 63357 w 422275"/>
              <a:gd name="connsiteY35" fmla="*/ 7816 h 307975"/>
              <a:gd name="connsiteX36" fmla="*/ 67020 w 422275"/>
              <a:gd name="connsiteY36" fmla="*/ 10869 h 307975"/>
              <a:gd name="connsiteX37" fmla="*/ 70316 w 422275"/>
              <a:gd name="connsiteY37" fmla="*/ 14532 h 307975"/>
              <a:gd name="connsiteX38" fmla="*/ 73246 w 422275"/>
              <a:gd name="connsiteY38" fmla="*/ 18440 h 307975"/>
              <a:gd name="connsiteX39" fmla="*/ 75687 w 422275"/>
              <a:gd name="connsiteY39" fmla="*/ 22836 h 307975"/>
              <a:gd name="connsiteX40" fmla="*/ 77274 w 422275"/>
              <a:gd name="connsiteY40" fmla="*/ 27476 h 307975"/>
              <a:gd name="connsiteX41" fmla="*/ 167488 w 422275"/>
              <a:gd name="connsiteY41" fmla="*/ 29430 h 307975"/>
              <a:gd name="connsiteX42" fmla="*/ 170540 w 422275"/>
              <a:gd name="connsiteY42" fmla="*/ 29796 h 307975"/>
              <a:gd name="connsiteX43" fmla="*/ 173469 w 422275"/>
              <a:gd name="connsiteY43" fmla="*/ 30773 h 307975"/>
              <a:gd name="connsiteX44" fmla="*/ 176033 w 422275"/>
              <a:gd name="connsiteY44" fmla="*/ 32361 h 307975"/>
              <a:gd name="connsiteX45" fmla="*/ 178230 w 422275"/>
              <a:gd name="connsiteY45" fmla="*/ 34437 h 307975"/>
              <a:gd name="connsiteX46" fmla="*/ 179939 w 422275"/>
              <a:gd name="connsiteY46" fmla="*/ 37001 h 307975"/>
              <a:gd name="connsiteX47" fmla="*/ 181038 w 422275"/>
              <a:gd name="connsiteY47" fmla="*/ 39810 h 307975"/>
              <a:gd name="connsiteX48" fmla="*/ 181404 w 422275"/>
              <a:gd name="connsiteY48" fmla="*/ 42496 h 307975"/>
              <a:gd name="connsiteX49" fmla="*/ 181404 w 422275"/>
              <a:gd name="connsiteY49" fmla="*/ 45061 h 307975"/>
              <a:gd name="connsiteX50" fmla="*/ 180794 w 422275"/>
              <a:gd name="connsiteY50" fmla="*/ 47625 h 307975"/>
              <a:gd name="connsiteX51" fmla="*/ 179939 w 422275"/>
              <a:gd name="connsiteY51" fmla="*/ 49946 h 307975"/>
              <a:gd name="connsiteX52" fmla="*/ 178475 w 422275"/>
              <a:gd name="connsiteY52" fmla="*/ 52144 h 307975"/>
              <a:gd name="connsiteX53" fmla="*/ 176521 w 422275"/>
              <a:gd name="connsiteY53" fmla="*/ 53975 h 307975"/>
              <a:gd name="connsiteX54" fmla="*/ 174324 w 422275"/>
              <a:gd name="connsiteY54" fmla="*/ 55563 h 307975"/>
              <a:gd name="connsiteX55" fmla="*/ 80448 w 422275"/>
              <a:gd name="connsiteY55" fmla="*/ 109660 h 307975"/>
              <a:gd name="connsiteX56" fmla="*/ 150641 w 422275"/>
              <a:gd name="connsiteY56" fmla="*/ 240202 h 307975"/>
              <a:gd name="connsiteX57" fmla="*/ 253917 w 422275"/>
              <a:gd name="connsiteY57" fmla="*/ 156797 h 307975"/>
              <a:gd name="connsiteX58" fmla="*/ 256725 w 422275"/>
              <a:gd name="connsiteY58" fmla="*/ 155209 h 307975"/>
              <a:gd name="connsiteX59" fmla="*/ 259533 w 422275"/>
              <a:gd name="connsiteY59" fmla="*/ 153988 h 307975"/>
              <a:gd name="connsiteX60" fmla="*/ 262463 w 422275"/>
              <a:gd name="connsiteY60" fmla="*/ 153622 h 307975"/>
              <a:gd name="connsiteX61" fmla="*/ 265392 w 422275"/>
              <a:gd name="connsiteY61" fmla="*/ 153744 h 307975"/>
              <a:gd name="connsiteX62" fmla="*/ 268200 w 422275"/>
              <a:gd name="connsiteY62" fmla="*/ 154476 h 307975"/>
              <a:gd name="connsiteX63" fmla="*/ 270886 w 422275"/>
              <a:gd name="connsiteY63" fmla="*/ 155820 h 307975"/>
              <a:gd name="connsiteX64" fmla="*/ 273327 w 422275"/>
              <a:gd name="connsiteY64" fmla="*/ 157651 h 307975"/>
              <a:gd name="connsiteX65" fmla="*/ 371964 w 422275"/>
              <a:gd name="connsiteY65" fmla="*/ 253756 h 307975"/>
              <a:gd name="connsiteX66" fmla="*/ 373796 w 422275"/>
              <a:gd name="connsiteY66" fmla="*/ 256077 h 307975"/>
              <a:gd name="connsiteX67" fmla="*/ 375138 w 422275"/>
              <a:gd name="connsiteY67" fmla="*/ 258397 h 307975"/>
              <a:gd name="connsiteX68" fmla="*/ 375993 w 422275"/>
              <a:gd name="connsiteY68" fmla="*/ 261083 h 307975"/>
              <a:gd name="connsiteX69" fmla="*/ 376237 w 422275"/>
              <a:gd name="connsiteY69" fmla="*/ 263770 h 307975"/>
              <a:gd name="connsiteX70" fmla="*/ 375993 w 422275"/>
              <a:gd name="connsiteY70" fmla="*/ 266456 h 307975"/>
              <a:gd name="connsiteX71" fmla="*/ 375138 w 422275"/>
              <a:gd name="connsiteY71" fmla="*/ 269143 h 307975"/>
              <a:gd name="connsiteX72" fmla="*/ 373796 w 422275"/>
              <a:gd name="connsiteY72" fmla="*/ 271585 h 307975"/>
              <a:gd name="connsiteX73" fmla="*/ 371964 w 422275"/>
              <a:gd name="connsiteY73" fmla="*/ 273661 h 307975"/>
              <a:gd name="connsiteX74" fmla="*/ 369645 w 422275"/>
              <a:gd name="connsiteY74" fmla="*/ 275493 h 307975"/>
              <a:gd name="connsiteX75" fmla="*/ 367203 w 422275"/>
              <a:gd name="connsiteY75" fmla="*/ 276836 h 307975"/>
              <a:gd name="connsiteX76" fmla="*/ 364518 w 422275"/>
              <a:gd name="connsiteY76" fmla="*/ 277569 h 307975"/>
              <a:gd name="connsiteX77" fmla="*/ 361710 w 422275"/>
              <a:gd name="connsiteY77" fmla="*/ 277813 h 307975"/>
              <a:gd name="connsiteX78" fmla="*/ 359024 w 422275"/>
              <a:gd name="connsiteY78" fmla="*/ 277569 h 307975"/>
              <a:gd name="connsiteX79" fmla="*/ 356339 w 422275"/>
              <a:gd name="connsiteY79" fmla="*/ 276836 h 307975"/>
              <a:gd name="connsiteX80" fmla="*/ 353897 w 422275"/>
              <a:gd name="connsiteY80" fmla="*/ 275493 h 307975"/>
              <a:gd name="connsiteX81" fmla="*/ 351578 w 422275"/>
              <a:gd name="connsiteY81" fmla="*/ 273661 h 307975"/>
              <a:gd name="connsiteX82" fmla="*/ 262340 w 422275"/>
              <a:gd name="connsiteY82" fmla="*/ 186593 h 307975"/>
              <a:gd name="connsiteX83" fmla="*/ 155280 w 422275"/>
              <a:gd name="connsiteY83" fmla="*/ 272806 h 307975"/>
              <a:gd name="connsiteX84" fmla="*/ 152594 w 422275"/>
              <a:gd name="connsiteY84" fmla="*/ 274638 h 307975"/>
              <a:gd name="connsiteX85" fmla="*/ 149421 w 422275"/>
              <a:gd name="connsiteY85" fmla="*/ 275615 h 307975"/>
              <a:gd name="connsiteX86" fmla="*/ 146369 w 422275"/>
              <a:gd name="connsiteY86" fmla="*/ 276104 h 307975"/>
              <a:gd name="connsiteX87" fmla="*/ 143195 w 422275"/>
              <a:gd name="connsiteY87" fmla="*/ 275859 h 307975"/>
              <a:gd name="connsiteX88" fmla="*/ 140143 w 422275"/>
              <a:gd name="connsiteY88" fmla="*/ 274882 h 307975"/>
              <a:gd name="connsiteX89" fmla="*/ 137335 w 422275"/>
              <a:gd name="connsiteY89" fmla="*/ 273173 h 307975"/>
              <a:gd name="connsiteX90" fmla="*/ 135138 w 422275"/>
              <a:gd name="connsiteY90" fmla="*/ 271219 h 307975"/>
              <a:gd name="connsiteX91" fmla="*/ 133307 w 422275"/>
              <a:gd name="connsiteY91" fmla="*/ 268532 h 307975"/>
              <a:gd name="connsiteX92" fmla="*/ 48586 w 422275"/>
              <a:gd name="connsiteY92" fmla="*/ 110881 h 307975"/>
              <a:gd name="connsiteX93" fmla="*/ 47488 w 422275"/>
              <a:gd name="connsiteY93" fmla="*/ 108317 h 307975"/>
              <a:gd name="connsiteX94" fmla="*/ 46999 w 422275"/>
              <a:gd name="connsiteY94" fmla="*/ 105752 h 307975"/>
              <a:gd name="connsiteX95" fmla="*/ 46999 w 422275"/>
              <a:gd name="connsiteY95" fmla="*/ 103066 h 307975"/>
              <a:gd name="connsiteX96" fmla="*/ 47366 w 422275"/>
              <a:gd name="connsiteY96" fmla="*/ 100379 h 307975"/>
              <a:gd name="connsiteX97" fmla="*/ 48464 w 422275"/>
              <a:gd name="connsiteY97" fmla="*/ 98059 h 307975"/>
              <a:gd name="connsiteX98" fmla="*/ 49807 w 422275"/>
              <a:gd name="connsiteY98" fmla="*/ 95861 h 307975"/>
              <a:gd name="connsiteX99" fmla="*/ 51760 w 422275"/>
              <a:gd name="connsiteY99" fmla="*/ 93785 h 307975"/>
              <a:gd name="connsiteX100" fmla="*/ 53958 w 422275"/>
              <a:gd name="connsiteY100" fmla="*/ 92198 h 307975"/>
              <a:gd name="connsiteX101" fmla="*/ 116216 w 422275"/>
              <a:gd name="connsiteY101" fmla="*/ 56418 h 307975"/>
              <a:gd name="connsiteX102" fmla="*/ 75199 w 422275"/>
              <a:gd name="connsiteY102" fmla="*/ 55441 h 307975"/>
              <a:gd name="connsiteX103" fmla="*/ 72879 w 422275"/>
              <a:gd name="connsiteY103" fmla="*/ 59593 h 307975"/>
              <a:gd name="connsiteX104" fmla="*/ 69950 w 422275"/>
              <a:gd name="connsiteY104" fmla="*/ 63500 h 307975"/>
              <a:gd name="connsiteX105" fmla="*/ 66654 w 422275"/>
              <a:gd name="connsiteY105" fmla="*/ 66920 h 307975"/>
              <a:gd name="connsiteX106" fmla="*/ 62869 w 422275"/>
              <a:gd name="connsiteY106" fmla="*/ 69972 h 307975"/>
              <a:gd name="connsiteX107" fmla="*/ 58841 w 422275"/>
              <a:gd name="connsiteY107" fmla="*/ 72537 h 307975"/>
              <a:gd name="connsiteX108" fmla="*/ 54446 w 422275"/>
              <a:gd name="connsiteY108" fmla="*/ 74613 h 307975"/>
              <a:gd name="connsiteX109" fmla="*/ 49685 w 422275"/>
              <a:gd name="connsiteY109" fmla="*/ 76200 h 307975"/>
              <a:gd name="connsiteX110" fmla="*/ 44802 w 422275"/>
              <a:gd name="connsiteY110" fmla="*/ 77177 h 307975"/>
              <a:gd name="connsiteX111" fmla="*/ 39675 w 422275"/>
              <a:gd name="connsiteY111" fmla="*/ 77422 h 307975"/>
              <a:gd name="connsiteX112" fmla="*/ 34303 w 422275"/>
              <a:gd name="connsiteY112" fmla="*/ 77055 h 307975"/>
              <a:gd name="connsiteX113" fmla="*/ 29176 w 422275"/>
              <a:gd name="connsiteY113" fmla="*/ 76078 h 307975"/>
              <a:gd name="connsiteX114" fmla="*/ 24293 w 422275"/>
              <a:gd name="connsiteY114" fmla="*/ 74369 h 307975"/>
              <a:gd name="connsiteX115" fmla="*/ 19654 w 422275"/>
              <a:gd name="connsiteY115" fmla="*/ 72171 h 307975"/>
              <a:gd name="connsiteX116" fmla="*/ 15382 w 422275"/>
              <a:gd name="connsiteY116" fmla="*/ 69362 h 307975"/>
              <a:gd name="connsiteX117" fmla="*/ 11720 w 422275"/>
              <a:gd name="connsiteY117" fmla="*/ 66187 h 307975"/>
              <a:gd name="connsiteX118" fmla="*/ 8179 w 422275"/>
              <a:gd name="connsiteY118" fmla="*/ 62401 h 307975"/>
              <a:gd name="connsiteX119" fmla="*/ 5372 w 422275"/>
              <a:gd name="connsiteY119" fmla="*/ 58249 h 307975"/>
              <a:gd name="connsiteX120" fmla="*/ 3052 w 422275"/>
              <a:gd name="connsiteY120" fmla="*/ 53853 h 307975"/>
              <a:gd name="connsiteX121" fmla="*/ 1465 w 422275"/>
              <a:gd name="connsiteY121" fmla="*/ 48969 h 307975"/>
              <a:gd name="connsiteX122" fmla="*/ 366 w 422275"/>
              <a:gd name="connsiteY122" fmla="*/ 43962 h 307975"/>
              <a:gd name="connsiteX123" fmla="*/ 0 w 422275"/>
              <a:gd name="connsiteY123" fmla="*/ 38711 h 307975"/>
              <a:gd name="connsiteX124" fmla="*/ 366 w 422275"/>
              <a:gd name="connsiteY124" fmla="*/ 33582 h 307975"/>
              <a:gd name="connsiteX125" fmla="*/ 1465 w 422275"/>
              <a:gd name="connsiteY125" fmla="*/ 28453 h 307975"/>
              <a:gd name="connsiteX126" fmla="*/ 3052 w 422275"/>
              <a:gd name="connsiteY126" fmla="*/ 23691 h 307975"/>
              <a:gd name="connsiteX127" fmla="*/ 5372 w 422275"/>
              <a:gd name="connsiteY127" fmla="*/ 19295 h 307975"/>
              <a:gd name="connsiteX128" fmla="*/ 8179 w 422275"/>
              <a:gd name="connsiteY128" fmla="*/ 15143 h 307975"/>
              <a:gd name="connsiteX129" fmla="*/ 11720 w 422275"/>
              <a:gd name="connsiteY129" fmla="*/ 11357 h 307975"/>
              <a:gd name="connsiteX130" fmla="*/ 15382 w 422275"/>
              <a:gd name="connsiteY130" fmla="*/ 8182 h 307975"/>
              <a:gd name="connsiteX131" fmla="*/ 19654 w 422275"/>
              <a:gd name="connsiteY131" fmla="*/ 5373 h 307975"/>
              <a:gd name="connsiteX132" fmla="*/ 24293 w 422275"/>
              <a:gd name="connsiteY132" fmla="*/ 3175 h 307975"/>
              <a:gd name="connsiteX133" fmla="*/ 29176 w 422275"/>
              <a:gd name="connsiteY133" fmla="*/ 1466 h 307975"/>
              <a:gd name="connsiteX134" fmla="*/ 34303 w 422275"/>
              <a:gd name="connsiteY134" fmla="*/ 367 h 307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</a:cxnLst>
            <a:rect l="l" t="t" r="r" b="b"/>
            <a:pathLst>
              <a:path w="422275" h="307975">
                <a:moveTo>
                  <a:pt x="58893" y="279400"/>
                </a:moveTo>
                <a:lnTo>
                  <a:pt x="407710" y="279400"/>
                </a:lnTo>
                <a:lnTo>
                  <a:pt x="411137" y="279773"/>
                </a:lnTo>
                <a:lnTo>
                  <a:pt x="414197" y="280767"/>
                </a:lnTo>
                <a:lnTo>
                  <a:pt x="416890" y="282506"/>
                </a:lnTo>
                <a:lnTo>
                  <a:pt x="419093" y="284743"/>
                </a:lnTo>
                <a:lnTo>
                  <a:pt x="420929" y="287352"/>
                </a:lnTo>
                <a:lnTo>
                  <a:pt x="421908" y="290333"/>
                </a:lnTo>
                <a:lnTo>
                  <a:pt x="422275" y="293688"/>
                </a:lnTo>
                <a:lnTo>
                  <a:pt x="421908" y="296918"/>
                </a:lnTo>
                <a:lnTo>
                  <a:pt x="420929" y="299900"/>
                </a:lnTo>
                <a:lnTo>
                  <a:pt x="419093" y="302509"/>
                </a:lnTo>
                <a:lnTo>
                  <a:pt x="416890" y="304869"/>
                </a:lnTo>
                <a:lnTo>
                  <a:pt x="414197" y="306484"/>
                </a:lnTo>
                <a:lnTo>
                  <a:pt x="411137" y="307603"/>
                </a:lnTo>
                <a:lnTo>
                  <a:pt x="407710" y="307975"/>
                </a:lnTo>
                <a:lnTo>
                  <a:pt x="58893" y="307975"/>
                </a:lnTo>
                <a:lnTo>
                  <a:pt x="55710" y="307603"/>
                </a:lnTo>
                <a:lnTo>
                  <a:pt x="52528" y="306484"/>
                </a:lnTo>
                <a:lnTo>
                  <a:pt x="49836" y="304869"/>
                </a:lnTo>
                <a:lnTo>
                  <a:pt x="47632" y="302509"/>
                </a:lnTo>
                <a:lnTo>
                  <a:pt x="45919" y="299900"/>
                </a:lnTo>
                <a:lnTo>
                  <a:pt x="44817" y="296918"/>
                </a:lnTo>
                <a:lnTo>
                  <a:pt x="44450" y="293688"/>
                </a:lnTo>
                <a:lnTo>
                  <a:pt x="44817" y="290333"/>
                </a:lnTo>
                <a:lnTo>
                  <a:pt x="45919" y="287352"/>
                </a:lnTo>
                <a:lnTo>
                  <a:pt x="47632" y="284743"/>
                </a:lnTo>
                <a:lnTo>
                  <a:pt x="49836" y="282506"/>
                </a:lnTo>
                <a:lnTo>
                  <a:pt x="52528" y="280767"/>
                </a:lnTo>
                <a:lnTo>
                  <a:pt x="55710" y="279773"/>
                </a:lnTo>
                <a:close/>
                <a:moveTo>
                  <a:pt x="39675" y="0"/>
                </a:moveTo>
                <a:lnTo>
                  <a:pt x="44924" y="367"/>
                </a:lnTo>
                <a:lnTo>
                  <a:pt x="49929" y="1344"/>
                </a:lnTo>
                <a:lnTo>
                  <a:pt x="54690" y="3053"/>
                </a:lnTo>
                <a:lnTo>
                  <a:pt x="59207" y="5129"/>
                </a:lnTo>
                <a:lnTo>
                  <a:pt x="63357" y="7816"/>
                </a:lnTo>
                <a:lnTo>
                  <a:pt x="67020" y="10869"/>
                </a:lnTo>
                <a:lnTo>
                  <a:pt x="70316" y="14532"/>
                </a:lnTo>
                <a:lnTo>
                  <a:pt x="73246" y="18440"/>
                </a:lnTo>
                <a:lnTo>
                  <a:pt x="75687" y="22836"/>
                </a:lnTo>
                <a:lnTo>
                  <a:pt x="77274" y="27476"/>
                </a:lnTo>
                <a:lnTo>
                  <a:pt x="167488" y="29430"/>
                </a:lnTo>
                <a:lnTo>
                  <a:pt x="170540" y="29796"/>
                </a:lnTo>
                <a:lnTo>
                  <a:pt x="173469" y="30773"/>
                </a:lnTo>
                <a:lnTo>
                  <a:pt x="176033" y="32361"/>
                </a:lnTo>
                <a:lnTo>
                  <a:pt x="178230" y="34437"/>
                </a:lnTo>
                <a:lnTo>
                  <a:pt x="179939" y="37001"/>
                </a:lnTo>
                <a:lnTo>
                  <a:pt x="181038" y="39810"/>
                </a:lnTo>
                <a:lnTo>
                  <a:pt x="181404" y="42496"/>
                </a:lnTo>
                <a:lnTo>
                  <a:pt x="181404" y="45061"/>
                </a:lnTo>
                <a:lnTo>
                  <a:pt x="180794" y="47625"/>
                </a:lnTo>
                <a:lnTo>
                  <a:pt x="179939" y="49946"/>
                </a:lnTo>
                <a:lnTo>
                  <a:pt x="178475" y="52144"/>
                </a:lnTo>
                <a:lnTo>
                  <a:pt x="176521" y="53975"/>
                </a:lnTo>
                <a:lnTo>
                  <a:pt x="174324" y="55563"/>
                </a:lnTo>
                <a:lnTo>
                  <a:pt x="80448" y="109660"/>
                </a:lnTo>
                <a:lnTo>
                  <a:pt x="150641" y="240202"/>
                </a:lnTo>
                <a:lnTo>
                  <a:pt x="253917" y="156797"/>
                </a:lnTo>
                <a:lnTo>
                  <a:pt x="256725" y="155209"/>
                </a:lnTo>
                <a:lnTo>
                  <a:pt x="259533" y="153988"/>
                </a:lnTo>
                <a:lnTo>
                  <a:pt x="262463" y="153622"/>
                </a:lnTo>
                <a:lnTo>
                  <a:pt x="265392" y="153744"/>
                </a:lnTo>
                <a:lnTo>
                  <a:pt x="268200" y="154476"/>
                </a:lnTo>
                <a:lnTo>
                  <a:pt x="270886" y="155820"/>
                </a:lnTo>
                <a:lnTo>
                  <a:pt x="273327" y="157651"/>
                </a:lnTo>
                <a:lnTo>
                  <a:pt x="371964" y="253756"/>
                </a:lnTo>
                <a:lnTo>
                  <a:pt x="373796" y="256077"/>
                </a:lnTo>
                <a:lnTo>
                  <a:pt x="375138" y="258397"/>
                </a:lnTo>
                <a:lnTo>
                  <a:pt x="375993" y="261083"/>
                </a:lnTo>
                <a:lnTo>
                  <a:pt x="376237" y="263770"/>
                </a:lnTo>
                <a:lnTo>
                  <a:pt x="375993" y="266456"/>
                </a:lnTo>
                <a:lnTo>
                  <a:pt x="375138" y="269143"/>
                </a:lnTo>
                <a:lnTo>
                  <a:pt x="373796" y="271585"/>
                </a:lnTo>
                <a:lnTo>
                  <a:pt x="371964" y="273661"/>
                </a:lnTo>
                <a:lnTo>
                  <a:pt x="369645" y="275493"/>
                </a:lnTo>
                <a:lnTo>
                  <a:pt x="367203" y="276836"/>
                </a:lnTo>
                <a:lnTo>
                  <a:pt x="364518" y="277569"/>
                </a:lnTo>
                <a:lnTo>
                  <a:pt x="361710" y="277813"/>
                </a:lnTo>
                <a:lnTo>
                  <a:pt x="359024" y="277569"/>
                </a:lnTo>
                <a:lnTo>
                  <a:pt x="356339" y="276836"/>
                </a:lnTo>
                <a:lnTo>
                  <a:pt x="353897" y="275493"/>
                </a:lnTo>
                <a:lnTo>
                  <a:pt x="351578" y="273661"/>
                </a:lnTo>
                <a:lnTo>
                  <a:pt x="262340" y="186593"/>
                </a:lnTo>
                <a:lnTo>
                  <a:pt x="155280" y="272806"/>
                </a:lnTo>
                <a:lnTo>
                  <a:pt x="152594" y="274638"/>
                </a:lnTo>
                <a:lnTo>
                  <a:pt x="149421" y="275615"/>
                </a:lnTo>
                <a:lnTo>
                  <a:pt x="146369" y="276104"/>
                </a:lnTo>
                <a:lnTo>
                  <a:pt x="143195" y="275859"/>
                </a:lnTo>
                <a:lnTo>
                  <a:pt x="140143" y="274882"/>
                </a:lnTo>
                <a:lnTo>
                  <a:pt x="137335" y="273173"/>
                </a:lnTo>
                <a:lnTo>
                  <a:pt x="135138" y="271219"/>
                </a:lnTo>
                <a:lnTo>
                  <a:pt x="133307" y="268532"/>
                </a:lnTo>
                <a:lnTo>
                  <a:pt x="48586" y="110881"/>
                </a:lnTo>
                <a:lnTo>
                  <a:pt x="47488" y="108317"/>
                </a:lnTo>
                <a:lnTo>
                  <a:pt x="46999" y="105752"/>
                </a:lnTo>
                <a:lnTo>
                  <a:pt x="46999" y="103066"/>
                </a:lnTo>
                <a:lnTo>
                  <a:pt x="47366" y="100379"/>
                </a:lnTo>
                <a:lnTo>
                  <a:pt x="48464" y="98059"/>
                </a:lnTo>
                <a:lnTo>
                  <a:pt x="49807" y="95861"/>
                </a:lnTo>
                <a:lnTo>
                  <a:pt x="51760" y="93785"/>
                </a:lnTo>
                <a:lnTo>
                  <a:pt x="53958" y="92198"/>
                </a:lnTo>
                <a:lnTo>
                  <a:pt x="116216" y="56418"/>
                </a:lnTo>
                <a:lnTo>
                  <a:pt x="75199" y="55441"/>
                </a:lnTo>
                <a:lnTo>
                  <a:pt x="72879" y="59593"/>
                </a:lnTo>
                <a:lnTo>
                  <a:pt x="69950" y="63500"/>
                </a:lnTo>
                <a:lnTo>
                  <a:pt x="66654" y="66920"/>
                </a:lnTo>
                <a:lnTo>
                  <a:pt x="62869" y="69972"/>
                </a:lnTo>
                <a:lnTo>
                  <a:pt x="58841" y="72537"/>
                </a:lnTo>
                <a:lnTo>
                  <a:pt x="54446" y="74613"/>
                </a:lnTo>
                <a:lnTo>
                  <a:pt x="49685" y="76200"/>
                </a:lnTo>
                <a:lnTo>
                  <a:pt x="44802" y="77177"/>
                </a:lnTo>
                <a:lnTo>
                  <a:pt x="39675" y="77422"/>
                </a:lnTo>
                <a:lnTo>
                  <a:pt x="34303" y="77055"/>
                </a:lnTo>
                <a:lnTo>
                  <a:pt x="29176" y="76078"/>
                </a:lnTo>
                <a:lnTo>
                  <a:pt x="24293" y="74369"/>
                </a:lnTo>
                <a:lnTo>
                  <a:pt x="19654" y="72171"/>
                </a:lnTo>
                <a:lnTo>
                  <a:pt x="15382" y="69362"/>
                </a:lnTo>
                <a:lnTo>
                  <a:pt x="11720" y="66187"/>
                </a:lnTo>
                <a:lnTo>
                  <a:pt x="8179" y="62401"/>
                </a:lnTo>
                <a:lnTo>
                  <a:pt x="5372" y="58249"/>
                </a:lnTo>
                <a:lnTo>
                  <a:pt x="3052" y="53853"/>
                </a:lnTo>
                <a:lnTo>
                  <a:pt x="1465" y="48969"/>
                </a:lnTo>
                <a:lnTo>
                  <a:pt x="366" y="43962"/>
                </a:lnTo>
                <a:lnTo>
                  <a:pt x="0" y="38711"/>
                </a:lnTo>
                <a:lnTo>
                  <a:pt x="366" y="33582"/>
                </a:lnTo>
                <a:lnTo>
                  <a:pt x="1465" y="28453"/>
                </a:lnTo>
                <a:lnTo>
                  <a:pt x="3052" y="23691"/>
                </a:lnTo>
                <a:lnTo>
                  <a:pt x="5372" y="19295"/>
                </a:lnTo>
                <a:lnTo>
                  <a:pt x="8179" y="15143"/>
                </a:lnTo>
                <a:lnTo>
                  <a:pt x="11720" y="11357"/>
                </a:lnTo>
                <a:lnTo>
                  <a:pt x="15382" y="8182"/>
                </a:lnTo>
                <a:lnTo>
                  <a:pt x="19654" y="5373"/>
                </a:lnTo>
                <a:lnTo>
                  <a:pt x="24293" y="3175"/>
                </a:lnTo>
                <a:lnTo>
                  <a:pt x="29176" y="1466"/>
                </a:lnTo>
                <a:lnTo>
                  <a:pt x="34303" y="36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51" name="Freeform 175"/>
          <p:cNvSpPr>
            <a:spLocks noEditPoints="1"/>
          </p:cNvSpPr>
          <p:nvPr/>
        </p:nvSpPr>
        <p:spPr bwMode="auto">
          <a:xfrm>
            <a:off x="9113984" y="4348163"/>
            <a:ext cx="503238" cy="315913"/>
          </a:xfrm>
          <a:custGeom>
            <a:avLst/>
            <a:gdLst>
              <a:gd name="T0" fmla="*/ 2648 w 3482"/>
              <a:gd name="T1" fmla="*/ 1499 h 2185"/>
              <a:gd name="T2" fmla="*/ 2029 w 3482"/>
              <a:gd name="T3" fmla="*/ 1482 h 2185"/>
              <a:gd name="T4" fmla="*/ 1830 w 3482"/>
              <a:gd name="T5" fmla="*/ 1572 h 2185"/>
              <a:gd name="T6" fmla="*/ 1984 w 3482"/>
              <a:gd name="T7" fmla="*/ 1393 h 2185"/>
              <a:gd name="T8" fmla="*/ 890 w 3482"/>
              <a:gd name="T9" fmla="*/ 1292 h 2185"/>
              <a:gd name="T10" fmla="*/ 943 w 3482"/>
              <a:gd name="T11" fmla="*/ 1238 h 2185"/>
              <a:gd name="T12" fmla="*/ 494 w 3482"/>
              <a:gd name="T13" fmla="*/ 823 h 2185"/>
              <a:gd name="T14" fmla="*/ 414 w 3482"/>
              <a:gd name="T15" fmla="*/ 1642 h 2185"/>
              <a:gd name="T16" fmla="*/ 1245 w 3482"/>
              <a:gd name="T17" fmla="*/ 1823 h 2185"/>
              <a:gd name="T18" fmla="*/ 1597 w 3482"/>
              <a:gd name="T19" fmla="*/ 1215 h 2185"/>
              <a:gd name="T20" fmla="*/ 1461 w 3482"/>
              <a:gd name="T21" fmla="*/ 1781 h 2185"/>
              <a:gd name="T22" fmla="*/ 605 w 3482"/>
              <a:gd name="T23" fmla="*/ 1931 h 2185"/>
              <a:gd name="T24" fmla="*/ 218 w 3482"/>
              <a:gd name="T25" fmla="*/ 1107 h 2185"/>
              <a:gd name="T26" fmla="*/ 943 w 3482"/>
              <a:gd name="T27" fmla="*/ 560 h 2185"/>
              <a:gd name="T28" fmla="*/ 1012 w 3482"/>
              <a:gd name="T29" fmla="*/ 1394 h 2185"/>
              <a:gd name="T30" fmla="*/ 811 w 3482"/>
              <a:gd name="T31" fmla="*/ 1199 h 2185"/>
              <a:gd name="T32" fmla="*/ 643 w 3482"/>
              <a:gd name="T33" fmla="*/ 515 h 2185"/>
              <a:gd name="T34" fmla="*/ 102 w 3482"/>
              <a:gd name="T35" fmla="*/ 1233 h 2185"/>
              <a:gd name="T36" fmla="*/ 635 w 3482"/>
              <a:gd name="T37" fmla="*/ 2036 h 2185"/>
              <a:gd name="T38" fmla="*/ 1547 w 3482"/>
              <a:gd name="T39" fmla="*/ 1784 h 2185"/>
              <a:gd name="T40" fmla="*/ 1571 w 3482"/>
              <a:gd name="T41" fmla="*/ 805 h 2185"/>
              <a:gd name="T42" fmla="*/ 1510 w 3482"/>
              <a:gd name="T43" fmla="*/ 414 h 2185"/>
              <a:gd name="T44" fmla="*/ 1588 w 3482"/>
              <a:gd name="T45" fmla="*/ 466 h 2185"/>
              <a:gd name="T46" fmla="*/ 2635 w 3482"/>
              <a:gd name="T47" fmla="*/ 184 h 2185"/>
              <a:gd name="T48" fmla="*/ 2320 w 3482"/>
              <a:gd name="T49" fmla="*/ 340 h 2185"/>
              <a:gd name="T50" fmla="*/ 2502 w 3482"/>
              <a:gd name="T51" fmla="*/ 398 h 2185"/>
              <a:gd name="T52" fmla="*/ 2907 w 3482"/>
              <a:gd name="T53" fmla="*/ 414 h 2185"/>
              <a:gd name="T54" fmla="*/ 2842 w 3482"/>
              <a:gd name="T55" fmla="*/ 554 h 2185"/>
              <a:gd name="T56" fmla="*/ 2806 w 3482"/>
              <a:gd name="T57" fmla="*/ 1030 h 2185"/>
              <a:gd name="T58" fmla="*/ 2978 w 3482"/>
              <a:gd name="T59" fmla="*/ 1473 h 2185"/>
              <a:gd name="T60" fmla="*/ 2660 w 3482"/>
              <a:gd name="T61" fmla="*/ 1147 h 2185"/>
              <a:gd name="T62" fmla="*/ 2333 w 3482"/>
              <a:gd name="T63" fmla="*/ 1220 h 2185"/>
              <a:gd name="T64" fmla="*/ 1948 w 3482"/>
              <a:gd name="T65" fmla="*/ 936 h 2185"/>
              <a:gd name="T66" fmla="*/ 1817 w 3482"/>
              <a:gd name="T67" fmla="*/ 1408 h 2185"/>
              <a:gd name="T68" fmla="*/ 1907 w 3482"/>
              <a:gd name="T69" fmla="*/ 1781 h 2185"/>
              <a:gd name="T70" fmla="*/ 2140 w 3482"/>
              <a:gd name="T71" fmla="*/ 1785 h 2185"/>
              <a:gd name="T72" fmla="*/ 2843 w 3482"/>
              <a:gd name="T73" fmla="*/ 1809 h 2185"/>
              <a:gd name="T74" fmla="*/ 3373 w 3482"/>
              <a:gd name="T75" fmla="*/ 1566 h 2185"/>
              <a:gd name="T76" fmla="*/ 3380 w 3482"/>
              <a:gd name="T77" fmla="*/ 1312 h 2185"/>
              <a:gd name="T78" fmla="*/ 3157 w 3482"/>
              <a:gd name="T79" fmla="*/ 634 h 2185"/>
              <a:gd name="T80" fmla="*/ 2754 w 3482"/>
              <a:gd name="T81" fmla="*/ 170 h 2185"/>
              <a:gd name="T82" fmla="*/ 858 w 3482"/>
              <a:gd name="T83" fmla="*/ 219 h 2185"/>
              <a:gd name="T84" fmla="*/ 1017 w 3482"/>
              <a:gd name="T85" fmla="*/ 170 h 2185"/>
              <a:gd name="T86" fmla="*/ 1047 w 3482"/>
              <a:gd name="T87" fmla="*/ 35 h 2185"/>
              <a:gd name="T88" fmla="*/ 1247 w 3482"/>
              <a:gd name="T89" fmla="*/ 435 h 2185"/>
              <a:gd name="T90" fmla="*/ 1571 w 3482"/>
              <a:gd name="T91" fmla="*/ 318 h 2185"/>
              <a:gd name="T92" fmla="*/ 1598 w 3482"/>
              <a:gd name="T93" fmla="*/ 565 h 2185"/>
              <a:gd name="T94" fmla="*/ 1928 w 3482"/>
              <a:gd name="T95" fmla="*/ 836 h 2185"/>
              <a:gd name="T96" fmla="*/ 2461 w 3482"/>
              <a:gd name="T97" fmla="*/ 1066 h 2185"/>
              <a:gd name="T98" fmla="*/ 2731 w 3482"/>
              <a:gd name="T99" fmla="*/ 583 h 2185"/>
              <a:gd name="T100" fmla="*/ 2334 w 3482"/>
              <a:gd name="T101" fmla="*/ 506 h 2185"/>
              <a:gd name="T102" fmla="*/ 2219 w 3482"/>
              <a:gd name="T103" fmla="*/ 327 h 2185"/>
              <a:gd name="T104" fmla="*/ 2569 w 3482"/>
              <a:gd name="T105" fmla="*/ 95 h 2185"/>
              <a:gd name="T106" fmla="*/ 3093 w 3482"/>
              <a:gd name="T107" fmla="*/ 351 h 2185"/>
              <a:gd name="T108" fmla="*/ 3476 w 3482"/>
              <a:gd name="T109" fmla="*/ 1167 h 2185"/>
              <a:gd name="T110" fmla="*/ 3455 w 3482"/>
              <a:gd name="T111" fmla="*/ 1632 h 2185"/>
              <a:gd name="T112" fmla="*/ 2950 w 3482"/>
              <a:gd name="T113" fmla="*/ 1886 h 2185"/>
              <a:gd name="T114" fmla="*/ 2112 w 3482"/>
              <a:gd name="T115" fmla="*/ 1882 h 2185"/>
              <a:gd name="T116" fmla="*/ 1646 w 3482"/>
              <a:gd name="T117" fmla="*/ 1907 h 2185"/>
              <a:gd name="T118" fmla="*/ 1012 w 3482"/>
              <a:gd name="T119" fmla="*/ 2180 h 2185"/>
              <a:gd name="T120" fmla="*/ 120 w 3482"/>
              <a:gd name="T121" fmla="*/ 1725 h 2185"/>
              <a:gd name="T122" fmla="*/ 204 w 3482"/>
              <a:gd name="T123" fmla="*/ 706 h 2185"/>
              <a:gd name="T124" fmla="*/ 692 w 3482"/>
              <a:gd name="T125" fmla="*/ 208 h 2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482" h="2185">
                <a:moveTo>
                  <a:pt x="2310" y="1322"/>
                </a:moveTo>
                <a:lnTo>
                  <a:pt x="2362" y="1326"/>
                </a:lnTo>
                <a:lnTo>
                  <a:pt x="2417" y="1332"/>
                </a:lnTo>
                <a:lnTo>
                  <a:pt x="2473" y="1342"/>
                </a:lnTo>
                <a:lnTo>
                  <a:pt x="2533" y="1358"/>
                </a:lnTo>
                <a:lnTo>
                  <a:pt x="2593" y="1378"/>
                </a:lnTo>
                <a:lnTo>
                  <a:pt x="2657" y="1405"/>
                </a:lnTo>
                <a:lnTo>
                  <a:pt x="2671" y="1413"/>
                </a:lnTo>
                <a:lnTo>
                  <a:pt x="2681" y="1425"/>
                </a:lnTo>
                <a:lnTo>
                  <a:pt x="2686" y="1440"/>
                </a:lnTo>
                <a:lnTo>
                  <a:pt x="2687" y="1454"/>
                </a:lnTo>
                <a:lnTo>
                  <a:pt x="2683" y="1470"/>
                </a:lnTo>
                <a:lnTo>
                  <a:pt x="2674" y="1484"/>
                </a:lnTo>
                <a:lnTo>
                  <a:pt x="2662" y="1493"/>
                </a:lnTo>
                <a:lnTo>
                  <a:pt x="2648" y="1499"/>
                </a:lnTo>
                <a:lnTo>
                  <a:pt x="2632" y="1500"/>
                </a:lnTo>
                <a:lnTo>
                  <a:pt x="2617" y="1496"/>
                </a:lnTo>
                <a:lnTo>
                  <a:pt x="2556" y="1471"/>
                </a:lnTo>
                <a:lnTo>
                  <a:pt x="2498" y="1452"/>
                </a:lnTo>
                <a:lnTo>
                  <a:pt x="2442" y="1439"/>
                </a:lnTo>
                <a:lnTo>
                  <a:pt x="2389" y="1429"/>
                </a:lnTo>
                <a:lnTo>
                  <a:pt x="2338" y="1424"/>
                </a:lnTo>
                <a:lnTo>
                  <a:pt x="2290" y="1422"/>
                </a:lnTo>
                <a:lnTo>
                  <a:pt x="2245" y="1424"/>
                </a:lnTo>
                <a:lnTo>
                  <a:pt x="2202" y="1428"/>
                </a:lnTo>
                <a:lnTo>
                  <a:pt x="2162" y="1435"/>
                </a:lnTo>
                <a:lnTo>
                  <a:pt x="2125" y="1445"/>
                </a:lnTo>
                <a:lnTo>
                  <a:pt x="2091" y="1455"/>
                </a:lnTo>
                <a:lnTo>
                  <a:pt x="2059" y="1468"/>
                </a:lnTo>
                <a:lnTo>
                  <a:pt x="2029" y="1482"/>
                </a:lnTo>
                <a:lnTo>
                  <a:pt x="2003" y="1495"/>
                </a:lnTo>
                <a:lnTo>
                  <a:pt x="1980" y="1508"/>
                </a:lnTo>
                <a:lnTo>
                  <a:pt x="1960" y="1522"/>
                </a:lnTo>
                <a:lnTo>
                  <a:pt x="1942" y="1534"/>
                </a:lnTo>
                <a:lnTo>
                  <a:pt x="1928" y="1545"/>
                </a:lnTo>
                <a:lnTo>
                  <a:pt x="1916" y="1555"/>
                </a:lnTo>
                <a:lnTo>
                  <a:pt x="1908" y="1562"/>
                </a:lnTo>
                <a:lnTo>
                  <a:pt x="1902" y="1566"/>
                </a:lnTo>
                <a:lnTo>
                  <a:pt x="1901" y="1568"/>
                </a:lnTo>
                <a:lnTo>
                  <a:pt x="1890" y="1577"/>
                </a:lnTo>
                <a:lnTo>
                  <a:pt x="1878" y="1582"/>
                </a:lnTo>
                <a:lnTo>
                  <a:pt x="1864" y="1584"/>
                </a:lnTo>
                <a:lnTo>
                  <a:pt x="1852" y="1583"/>
                </a:lnTo>
                <a:lnTo>
                  <a:pt x="1841" y="1578"/>
                </a:lnTo>
                <a:lnTo>
                  <a:pt x="1830" y="1572"/>
                </a:lnTo>
                <a:lnTo>
                  <a:pt x="1820" y="1559"/>
                </a:lnTo>
                <a:lnTo>
                  <a:pt x="1815" y="1544"/>
                </a:lnTo>
                <a:lnTo>
                  <a:pt x="1814" y="1528"/>
                </a:lnTo>
                <a:lnTo>
                  <a:pt x="1818" y="1514"/>
                </a:lnTo>
                <a:lnTo>
                  <a:pt x="1828" y="1501"/>
                </a:lnTo>
                <a:lnTo>
                  <a:pt x="1829" y="1499"/>
                </a:lnTo>
                <a:lnTo>
                  <a:pt x="1834" y="1493"/>
                </a:lnTo>
                <a:lnTo>
                  <a:pt x="1843" y="1486"/>
                </a:lnTo>
                <a:lnTo>
                  <a:pt x="1854" y="1477"/>
                </a:lnTo>
                <a:lnTo>
                  <a:pt x="1868" y="1465"/>
                </a:lnTo>
                <a:lnTo>
                  <a:pt x="1885" y="1452"/>
                </a:lnTo>
                <a:lnTo>
                  <a:pt x="1907" y="1438"/>
                </a:lnTo>
                <a:lnTo>
                  <a:pt x="1929" y="1424"/>
                </a:lnTo>
                <a:lnTo>
                  <a:pt x="1955" y="1408"/>
                </a:lnTo>
                <a:lnTo>
                  <a:pt x="1984" y="1393"/>
                </a:lnTo>
                <a:lnTo>
                  <a:pt x="2015" y="1379"/>
                </a:lnTo>
                <a:lnTo>
                  <a:pt x="2050" y="1366"/>
                </a:lnTo>
                <a:lnTo>
                  <a:pt x="2086" y="1353"/>
                </a:lnTo>
                <a:lnTo>
                  <a:pt x="2127" y="1342"/>
                </a:lnTo>
                <a:lnTo>
                  <a:pt x="2168" y="1333"/>
                </a:lnTo>
                <a:lnTo>
                  <a:pt x="2213" y="1327"/>
                </a:lnTo>
                <a:lnTo>
                  <a:pt x="2261" y="1323"/>
                </a:lnTo>
                <a:lnTo>
                  <a:pt x="2310" y="1322"/>
                </a:lnTo>
                <a:close/>
                <a:moveTo>
                  <a:pt x="930" y="1236"/>
                </a:moveTo>
                <a:lnTo>
                  <a:pt x="917" y="1238"/>
                </a:lnTo>
                <a:lnTo>
                  <a:pt x="905" y="1244"/>
                </a:lnTo>
                <a:lnTo>
                  <a:pt x="895" y="1254"/>
                </a:lnTo>
                <a:lnTo>
                  <a:pt x="889" y="1265"/>
                </a:lnTo>
                <a:lnTo>
                  <a:pt x="888" y="1279"/>
                </a:lnTo>
                <a:lnTo>
                  <a:pt x="890" y="1292"/>
                </a:lnTo>
                <a:lnTo>
                  <a:pt x="896" y="1303"/>
                </a:lnTo>
                <a:lnTo>
                  <a:pt x="906" y="1312"/>
                </a:lnTo>
                <a:lnTo>
                  <a:pt x="918" y="1318"/>
                </a:lnTo>
                <a:lnTo>
                  <a:pt x="930" y="1320"/>
                </a:lnTo>
                <a:lnTo>
                  <a:pt x="930" y="1370"/>
                </a:lnTo>
                <a:lnTo>
                  <a:pt x="931" y="1320"/>
                </a:lnTo>
                <a:lnTo>
                  <a:pt x="947" y="1316"/>
                </a:lnTo>
                <a:lnTo>
                  <a:pt x="961" y="1308"/>
                </a:lnTo>
                <a:lnTo>
                  <a:pt x="968" y="1298"/>
                </a:lnTo>
                <a:lnTo>
                  <a:pt x="972" y="1288"/>
                </a:lnTo>
                <a:lnTo>
                  <a:pt x="973" y="1277"/>
                </a:lnTo>
                <a:lnTo>
                  <a:pt x="971" y="1264"/>
                </a:lnTo>
                <a:lnTo>
                  <a:pt x="964" y="1253"/>
                </a:lnTo>
                <a:lnTo>
                  <a:pt x="955" y="1243"/>
                </a:lnTo>
                <a:lnTo>
                  <a:pt x="943" y="1238"/>
                </a:lnTo>
                <a:lnTo>
                  <a:pt x="930" y="1236"/>
                </a:lnTo>
                <a:close/>
                <a:moveTo>
                  <a:pt x="668" y="600"/>
                </a:moveTo>
                <a:lnTo>
                  <a:pt x="684" y="601"/>
                </a:lnTo>
                <a:lnTo>
                  <a:pt x="698" y="606"/>
                </a:lnTo>
                <a:lnTo>
                  <a:pt x="709" y="617"/>
                </a:lnTo>
                <a:lnTo>
                  <a:pt x="718" y="631"/>
                </a:lnTo>
                <a:lnTo>
                  <a:pt x="722" y="645"/>
                </a:lnTo>
                <a:lnTo>
                  <a:pt x="720" y="661"/>
                </a:lnTo>
                <a:lnTo>
                  <a:pt x="715" y="675"/>
                </a:lnTo>
                <a:lnTo>
                  <a:pt x="704" y="687"/>
                </a:lnTo>
                <a:lnTo>
                  <a:pt x="691" y="695"/>
                </a:lnTo>
                <a:lnTo>
                  <a:pt x="637" y="720"/>
                </a:lnTo>
                <a:lnTo>
                  <a:pt x="586" y="750"/>
                </a:lnTo>
                <a:lnTo>
                  <a:pt x="538" y="784"/>
                </a:lnTo>
                <a:lnTo>
                  <a:pt x="494" y="823"/>
                </a:lnTo>
                <a:lnTo>
                  <a:pt x="454" y="864"/>
                </a:lnTo>
                <a:lnTo>
                  <a:pt x="418" y="909"/>
                </a:lnTo>
                <a:lnTo>
                  <a:pt x="386" y="958"/>
                </a:lnTo>
                <a:lnTo>
                  <a:pt x="358" y="1009"/>
                </a:lnTo>
                <a:lnTo>
                  <a:pt x="336" y="1063"/>
                </a:lnTo>
                <a:lnTo>
                  <a:pt x="318" y="1117"/>
                </a:lnTo>
                <a:lnTo>
                  <a:pt x="306" y="1175"/>
                </a:lnTo>
                <a:lnTo>
                  <a:pt x="299" y="1233"/>
                </a:lnTo>
                <a:lnTo>
                  <a:pt x="297" y="1293"/>
                </a:lnTo>
                <a:lnTo>
                  <a:pt x="302" y="1356"/>
                </a:lnTo>
                <a:lnTo>
                  <a:pt x="313" y="1419"/>
                </a:lnTo>
                <a:lnTo>
                  <a:pt x="331" y="1479"/>
                </a:lnTo>
                <a:lnTo>
                  <a:pt x="353" y="1537"/>
                </a:lnTo>
                <a:lnTo>
                  <a:pt x="381" y="1591"/>
                </a:lnTo>
                <a:lnTo>
                  <a:pt x="414" y="1642"/>
                </a:lnTo>
                <a:lnTo>
                  <a:pt x="452" y="1690"/>
                </a:lnTo>
                <a:lnTo>
                  <a:pt x="493" y="1734"/>
                </a:lnTo>
                <a:lnTo>
                  <a:pt x="540" y="1773"/>
                </a:lnTo>
                <a:lnTo>
                  <a:pt x="589" y="1809"/>
                </a:lnTo>
                <a:lnTo>
                  <a:pt x="642" y="1839"/>
                </a:lnTo>
                <a:lnTo>
                  <a:pt x="699" y="1864"/>
                </a:lnTo>
                <a:lnTo>
                  <a:pt x="757" y="1884"/>
                </a:lnTo>
                <a:lnTo>
                  <a:pt x="818" y="1898"/>
                </a:lnTo>
                <a:lnTo>
                  <a:pt x="880" y="1905"/>
                </a:lnTo>
                <a:lnTo>
                  <a:pt x="945" y="1907"/>
                </a:lnTo>
                <a:lnTo>
                  <a:pt x="1010" y="1902"/>
                </a:lnTo>
                <a:lnTo>
                  <a:pt x="1073" y="1891"/>
                </a:lnTo>
                <a:lnTo>
                  <a:pt x="1132" y="1874"/>
                </a:lnTo>
                <a:lnTo>
                  <a:pt x="1190" y="1852"/>
                </a:lnTo>
                <a:lnTo>
                  <a:pt x="1245" y="1823"/>
                </a:lnTo>
                <a:lnTo>
                  <a:pt x="1296" y="1790"/>
                </a:lnTo>
                <a:lnTo>
                  <a:pt x="1344" y="1753"/>
                </a:lnTo>
                <a:lnTo>
                  <a:pt x="1389" y="1712"/>
                </a:lnTo>
                <a:lnTo>
                  <a:pt x="1428" y="1666"/>
                </a:lnTo>
                <a:lnTo>
                  <a:pt x="1463" y="1617"/>
                </a:lnTo>
                <a:lnTo>
                  <a:pt x="1494" y="1564"/>
                </a:lnTo>
                <a:lnTo>
                  <a:pt x="1520" y="1508"/>
                </a:lnTo>
                <a:lnTo>
                  <a:pt x="1540" y="1450"/>
                </a:lnTo>
                <a:lnTo>
                  <a:pt x="1554" y="1390"/>
                </a:lnTo>
                <a:lnTo>
                  <a:pt x="1562" y="1327"/>
                </a:lnTo>
                <a:lnTo>
                  <a:pt x="1564" y="1263"/>
                </a:lnTo>
                <a:lnTo>
                  <a:pt x="1565" y="1247"/>
                </a:lnTo>
                <a:lnTo>
                  <a:pt x="1573" y="1233"/>
                </a:lnTo>
                <a:lnTo>
                  <a:pt x="1583" y="1222"/>
                </a:lnTo>
                <a:lnTo>
                  <a:pt x="1597" y="1215"/>
                </a:lnTo>
                <a:lnTo>
                  <a:pt x="1612" y="1211"/>
                </a:lnTo>
                <a:lnTo>
                  <a:pt x="1629" y="1215"/>
                </a:lnTo>
                <a:lnTo>
                  <a:pt x="1643" y="1222"/>
                </a:lnTo>
                <a:lnTo>
                  <a:pt x="1653" y="1233"/>
                </a:lnTo>
                <a:lnTo>
                  <a:pt x="1661" y="1245"/>
                </a:lnTo>
                <a:lnTo>
                  <a:pt x="1663" y="1260"/>
                </a:lnTo>
                <a:lnTo>
                  <a:pt x="1662" y="1327"/>
                </a:lnTo>
                <a:lnTo>
                  <a:pt x="1655" y="1391"/>
                </a:lnTo>
                <a:lnTo>
                  <a:pt x="1642" y="1454"/>
                </a:lnTo>
                <a:lnTo>
                  <a:pt x="1624" y="1516"/>
                </a:lnTo>
                <a:lnTo>
                  <a:pt x="1600" y="1574"/>
                </a:lnTo>
                <a:lnTo>
                  <a:pt x="1572" y="1630"/>
                </a:lnTo>
                <a:lnTo>
                  <a:pt x="1540" y="1684"/>
                </a:lnTo>
                <a:lnTo>
                  <a:pt x="1502" y="1733"/>
                </a:lnTo>
                <a:lnTo>
                  <a:pt x="1461" y="1781"/>
                </a:lnTo>
                <a:lnTo>
                  <a:pt x="1415" y="1823"/>
                </a:lnTo>
                <a:lnTo>
                  <a:pt x="1367" y="1863"/>
                </a:lnTo>
                <a:lnTo>
                  <a:pt x="1315" y="1898"/>
                </a:lnTo>
                <a:lnTo>
                  <a:pt x="1260" y="1929"/>
                </a:lnTo>
                <a:lnTo>
                  <a:pt x="1203" y="1955"/>
                </a:lnTo>
                <a:lnTo>
                  <a:pt x="1142" y="1975"/>
                </a:lnTo>
                <a:lnTo>
                  <a:pt x="1079" y="1991"/>
                </a:lnTo>
                <a:lnTo>
                  <a:pt x="1014" y="2002"/>
                </a:lnTo>
                <a:lnTo>
                  <a:pt x="947" y="2007"/>
                </a:lnTo>
                <a:lnTo>
                  <a:pt x="930" y="2007"/>
                </a:lnTo>
                <a:lnTo>
                  <a:pt x="861" y="2003"/>
                </a:lnTo>
                <a:lnTo>
                  <a:pt x="793" y="1994"/>
                </a:lnTo>
                <a:lnTo>
                  <a:pt x="728" y="1978"/>
                </a:lnTo>
                <a:lnTo>
                  <a:pt x="665" y="1957"/>
                </a:lnTo>
                <a:lnTo>
                  <a:pt x="605" y="1931"/>
                </a:lnTo>
                <a:lnTo>
                  <a:pt x="547" y="1899"/>
                </a:lnTo>
                <a:lnTo>
                  <a:pt x="492" y="1862"/>
                </a:lnTo>
                <a:lnTo>
                  <a:pt x="442" y="1821"/>
                </a:lnTo>
                <a:lnTo>
                  <a:pt x="396" y="1776"/>
                </a:lnTo>
                <a:lnTo>
                  <a:pt x="353" y="1727"/>
                </a:lnTo>
                <a:lnTo>
                  <a:pt x="315" y="1674"/>
                </a:lnTo>
                <a:lnTo>
                  <a:pt x="282" y="1617"/>
                </a:lnTo>
                <a:lnTo>
                  <a:pt x="253" y="1558"/>
                </a:lnTo>
                <a:lnTo>
                  <a:pt x="230" y="1496"/>
                </a:lnTo>
                <a:lnTo>
                  <a:pt x="213" y="1431"/>
                </a:lnTo>
                <a:lnTo>
                  <a:pt x="202" y="1364"/>
                </a:lnTo>
                <a:lnTo>
                  <a:pt x="197" y="1295"/>
                </a:lnTo>
                <a:lnTo>
                  <a:pt x="198" y="1230"/>
                </a:lnTo>
                <a:lnTo>
                  <a:pt x="205" y="1168"/>
                </a:lnTo>
                <a:lnTo>
                  <a:pt x="218" y="1107"/>
                </a:lnTo>
                <a:lnTo>
                  <a:pt x="235" y="1047"/>
                </a:lnTo>
                <a:lnTo>
                  <a:pt x="258" y="989"/>
                </a:lnTo>
                <a:lnTo>
                  <a:pt x="285" y="933"/>
                </a:lnTo>
                <a:lnTo>
                  <a:pt x="317" y="879"/>
                </a:lnTo>
                <a:lnTo>
                  <a:pt x="354" y="829"/>
                </a:lnTo>
                <a:lnTo>
                  <a:pt x="394" y="782"/>
                </a:lnTo>
                <a:lnTo>
                  <a:pt x="439" y="737"/>
                </a:lnTo>
                <a:lnTo>
                  <a:pt x="487" y="697"/>
                </a:lnTo>
                <a:lnTo>
                  <a:pt x="539" y="661"/>
                </a:lnTo>
                <a:lnTo>
                  <a:pt x="594" y="629"/>
                </a:lnTo>
                <a:lnTo>
                  <a:pt x="653" y="603"/>
                </a:lnTo>
                <a:lnTo>
                  <a:pt x="668" y="600"/>
                </a:lnTo>
                <a:close/>
                <a:moveTo>
                  <a:pt x="913" y="549"/>
                </a:moveTo>
                <a:lnTo>
                  <a:pt x="928" y="552"/>
                </a:lnTo>
                <a:lnTo>
                  <a:pt x="943" y="560"/>
                </a:lnTo>
                <a:lnTo>
                  <a:pt x="954" y="569"/>
                </a:lnTo>
                <a:lnTo>
                  <a:pt x="961" y="583"/>
                </a:lnTo>
                <a:lnTo>
                  <a:pt x="964" y="598"/>
                </a:lnTo>
                <a:lnTo>
                  <a:pt x="977" y="1145"/>
                </a:lnTo>
                <a:lnTo>
                  <a:pt x="1004" y="1157"/>
                </a:lnTo>
                <a:lnTo>
                  <a:pt x="1026" y="1173"/>
                </a:lnTo>
                <a:lnTo>
                  <a:pt x="1045" y="1195"/>
                </a:lnTo>
                <a:lnTo>
                  <a:pt x="1060" y="1219"/>
                </a:lnTo>
                <a:lnTo>
                  <a:pt x="1070" y="1245"/>
                </a:lnTo>
                <a:lnTo>
                  <a:pt x="1073" y="1275"/>
                </a:lnTo>
                <a:lnTo>
                  <a:pt x="1071" y="1302"/>
                </a:lnTo>
                <a:lnTo>
                  <a:pt x="1063" y="1329"/>
                </a:lnTo>
                <a:lnTo>
                  <a:pt x="1051" y="1353"/>
                </a:lnTo>
                <a:lnTo>
                  <a:pt x="1034" y="1375"/>
                </a:lnTo>
                <a:lnTo>
                  <a:pt x="1012" y="1394"/>
                </a:lnTo>
                <a:lnTo>
                  <a:pt x="988" y="1407"/>
                </a:lnTo>
                <a:lnTo>
                  <a:pt x="961" y="1416"/>
                </a:lnTo>
                <a:lnTo>
                  <a:pt x="934" y="1420"/>
                </a:lnTo>
                <a:lnTo>
                  <a:pt x="930" y="1420"/>
                </a:lnTo>
                <a:lnTo>
                  <a:pt x="902" y="1416"/>
                </a:lnTo>
                <a:lnTo>
                  <a:pt x="875" y="1409"/>
                </a:lnTo>
                <a:lnTo>
                  <a:pt x="852" y="1396"/>
                </a:lnTo>
                <a:lnTo>
                  <a:pt x="830" y="1379"/>
                </a:lnTo>
                <a:lnTo>
                  <a:pt x="813" y="1359"/>
                </a:lnTo>
                <a:lnTo>
                  <a:pt x="800" y="1335"/>
                </a:lnTo>
                <a:lnTo>
                  <a:pt x="791" y="1310"/>
                </a:lnTo>
                <a:lnTo>
                  <a:pt x="787" y="1281"/>
                </a:lnTo>
                <a:lnTo>
                  <a:pt x="790" y="1252"/>
                </a:lnTo>
                <a:lnTo>
                  <a:pt x="799" y="1224"/>
                </a:lnTo>
                <a:lnTo>
                  <a:pt x="811" y="1199"/>
                </a:lnTo>
                <a:lnTo>
                  <a:pt x="829" y="1178"/>
                </a:lnTo>
                <a:lnTo>
                  <a:pt x="852" y="1160"/>
                </a:lnTo>
                <a:lnTo>
                  <a:pt x="877" y="1147"/>
                </a:lnTo>
                <a:lnTo>
                  <a:pt x="864" y="600"/>
                </a:lnTo>
                <a:lnTo>
                  <a:pt x="867" y="584"/>
                </a:lnTo>
                <a:lnTo>
                  <a:pt x="873" y="570"/>
                </a:lnTo>
                <a:lnTo>
                  <a:pt x="884" y="560"/>
                </a:lnTo>
                <a:lnTo>
                  <a:pt x="897" y="552"/>
                </a:lnTo>
                <a:lnTo>
                  <a:pt x="913" y="549"/>
                </a:lnTo>
                <a:close/>
                <a:moveTo>
                  <a:pt x="914" y="470"/>
                </a:moveTo>
                <a:lnTo>
                  <a:pt x="894" y="471"/>
                </a:lnTo>
                <a:lnTo>
                  <a:pt x="829" y="474"/>
                </a:lnTo>
                <a:lnTo>
                  <a:pt x="766" y="484"/>
                </a:lnTo>
                <a:lnTo>
                  <a:pt x="704" y="497"/>
                </a:lnTo>
                <a:lnTo>
                  <a:pt x="643" y="515"/>
                </a:lnTo>
                <a:lnTo>
                  <a:pt x="585" y="539"/>
                </a:lnTo>
                <a:lnTo>
                  <a:pt x="527" y="566"/>
                </a:lnTo>
                <a:lnTo>
                  <a:pt x="473" y="599"/>
                </a:lnTo>
                <a:lnTo>
                  <a:pt x="421" y="635"/>
                </a:lnTo>
                <a:lnTo>
                  <a:pt x="371" y="675"/>
                </a:lnTo>
                <a:lnTo>
                  <a:pt x="325" y="720"/>
                </a:lnTo>
                <a:lnTo>
                  <a:pt x="282" y="769"/>
                </a:lnTo>
                <a:lnTo>
                  <a:pt x="244" y="820"/>
                </a:lnTo>
                <a:lnTo>
                  <a:pt x="209" y="872"/>
                </a:lnTo>
                <a:lnTo>
                  <a:pt x="180" y="928"/>
                </a:lnTo>
                <a:lnTo>
                  <a:pt x="155" y="986"/>
                </a:lnTo>
                <a:lnTo>
                  <a:pt x="134" y="1046"/>
                </a:lnTo>
                <a:lnTo>
                  <a:pt x="119" y="1107"/>
                </a:lnTo>
                <a:lnTo>
                  <a:pt x="107" y="1169"/>
                </a:lnTo>
                <a:lnTo>
                  <a:pt x="102" y="1233"/>
                </a:lnTo>
                <a:lnTo>
                  <a:pt x="101" y="1297"/>
                </a:lnTo>
                <a:lnTo>
                  <a:pt x="106" y="1369"/>
                </a:lnTo>
                <a:lnTo>
                  <a:pt x="117" y="1439"/>
                </a:lnTo>
                <a:lnTo>
                  <a:pt x="134" y="1506"/>
                </a:lnTo>
                <a:lnTo>
                  <a:pt x="157" y="1572"/>
                </a:lnTo>
                <a:lnTo>
                  <a:pt x="185" y="1635"/>
                </a:lnTo>
                <a:lnTo>
                  <a:pt x="219" y="1695"/>
                </a:lnTo>
                <a:lnTo>
                  <a:pt x="257" y="1751"/>
                </a:lnTo>
                <a:lnTo>
                  <a:pt x="300" y="1805"/>
                </a:lnTo>
                <a:lnTo>
                  <a:pt x="347" y="1855"/>
                </a:lnTo>
                <a:lnTo>
                  <a:pt x="398" y="1900"/>
                </a:lnTo>
                <a:lnTo>
                  <a:pt x="452" y="1941"/>
                </a:lnTo>
                <a:lnTo>
                  <a:pt x="510" y="1978"/>
                </a:lnTo>
                <a:lnTo>
                  <a:pt x="571" y="2010"/>
                </a:lnTo>
                <a:lnTo>
                  <a:pt x="635" y="2036"/>
                </a:lnTo>
                <a:lnTo>
                  <a:pt x="702" y="2058"/>
                </a:lnTo>
                <a:lnTo>
                  <a:pt x="770" y="2073"/>
                </a:lnTo>
                <a:lnTo>
                  <a:pt x="841" y="2083"/>
                </a:lnTo>
                <a:lnTo>
                  <a:pt x="913" y="2086"/>
                </a:lnTo>
                <a:lnTo>
                  <a:pt x="933" y="2086"/>
                </a:lnTo>
                <a:lnTo>
                  <a:pt x="1006" y="2081"/>
                </a:lnTo>
                <a:lnTo>
                  <a:pt x="1078" y="2069"/>
                </a:lnTo>
                <a:lnTo>
                  <a:pt x="1147" y="2051"/>
                </a:lnTo>
                <a:lnTo>
                  <a:pt x="1214" y="2028"/>
                </a:lnTo>
                <a:lnTo>
                  <a:pt x="1279" y="1999"/>
                </a:lnTo>
                <a:lnTo>
                  <a:pt x="1340" y="1966"/>
                </a:lnTo>
                <a:lnTo>
                  <a:pt x="1397" y="1927"/>
                </a:lnTo>
                <a:lnTo>
                  <a:pt x="1451" y="1883"/>
                </a:lnTo>
                <a:lnTo>
                  <a:pt x="1501" y="1836"/>
                </a:lnTo>
                <a:lnTo>
                  <a:pt x="1547" y="1784"/>
                </a:lnTo>
                <a:lnTo>
                  <a:pt x="1589" y="1728"/>
                </a:lnTo>
                <a:lnTo>
                  <a:pt x="1625" y="1669"/>
                </a:lnTo>
                <a:lnTo>
                  <a:pt x="1657" y="1607"/>
                </a:lnTo>
                <a:lnTo>
                  <a:pt x="1682" y="1542"/>
                </a:lnTo>
                <a:lnTo>
                  <a:pt x="1702" y="1474"/>
                </a:lnTo>
                <a:lnTo>
                  <a:pt x="1717" y="1404"/>
                </a:lnTo>
                <a:lnTo>
                  <a:pt x="1725" y="1333"/>
                </a:lnTo>
                <a:lnTo>
                  <a:pt x="1727" y="1259"/>
                </a:lnTo>
                <a:lnTo>
                  <a:pt x="1722" y="1187"/>
                </a:lnTo>
                <a:lnTo>
                  <a:pt x="1710" y="1117"/>
                </a:lnTo>
                <a:lnTo>
                  <a:pt x="1693" y="1050"/>
                </a:lnTo>
                <a:lnTo>
                  <a:pt x="1670" y="984"/>
                </a:lnTo>
                <a:lnTo>
                  <a:pt x="1642" y="921"/>
                </a:lnTo>
                <a:lnTo>
                  <a:pt x="1609" y="861"/>
                </a:lnTo>
                <a:lnTo>
                  <a:pt x="1571" y="805"/>
                </a:lnTo>
                <a:lnTo>
                  <a:pt x="1527" y="751"/>
                </a:lnTo>
                <a:lnTo>
                  <a:pt x="1480" y="701"/>
                </a:lnTo>
                <a:lnTo>
                  <a:pt x="1429" y="656"/>
                </a:lnTo>
                <a:lnTo>
                  <a:pt x="1375" y="615"/>
                </a:lnTo>
                <a:lnTo>
                  <a:pt x="1316" y="578"/>
                </a:lnTo>
                <a:lnTo>
                  <a:pt x="1256" y="546"/>
                </a:lnTo>
                <a:lnTo>
                  <a:pt x="1192" y="520"/>
                </a:lnTo>
                <a:lnTo>
                  <a:pt x="1125" y="498"/>
                </a:lnTo>
                <a:lnTo>
                  <a:pt x="1057" y="483"/>
                </a:lnTo>
                <a:lnTo>
                  <a:pt x="986" y="473"/>
                </a:lnTo>
                <a:lnTo>
                  <a:pt x="914" y="470"/>
                </a:lnTo>
                <a:close/>
                <a:moveTo>
                  <a:pt x="1504" y="404"/>
                </a:moveTo>
                <a:lnTo>
                  <a:pt x="1506" y="406"/>
                </a:lnTo>
                <a:lnTo>
                  <a:pt x="1507" y="410"/>
                </a:lnTo>
                <a:lnTo>
                  <a:pt x="1510" y="414"/>
                </a:lnTo>
                <a:lnTo>
                  <a:pt x="1513" y="420"/>
                </a:lnTo>
                <a:lnTo>
                  <a:pt x="1518" y="434"/>
                </a:lnTo>
                <a:lnTo>
                  <a:pt x="1521" y="449"/>
                </a:lnTo>
                <a:lnTo>
                  <a:pt x="1517" y="464"/>
                </a:lnTo>
                <a:lnTo>
                  <a:pt x="1510" y="476"/>
                </a:lnTo>
                <a:lnTo>
                  <a:pt x="1453" y="549"/>
                </a:lnTo>
                <a:lnTo>
                  <a:pt x="1456" y="551"/>
                </a:lnTo>
                <a:lnTo>
                  <a:pt x="1459" y="553"/>
                </a:lnTo>
                <a:lnTo>
                  <a:pt x="1515" y="481"/>
                </a:lnTo>
                <a:lnTo>
                  <a:pt x="1526" y="470"/>
                </a:lnTo>
                <a:lnTo>
                  <a:pt x="1540" y="464"/>
                </a:lnTo>
                <a:lnTo>
                  <a:pt x="1555" y="462"/>
                </a:lnTo>
                <a:lnTo>
                  <a:pt x="1569" y="464"/>
                </a:lnTo>
                <a:lnTo>
                  <a:pt x="1580" y="466"/>
                </a:lnTo>
                <a:lnTo>
                  <a:pt x="1588" y="466"/>
                </a:lnTo>
                <a:lnTo>
                  <a:pt x="1592" y="466"/>
                </a:lnTo>
                <a:lnTo>
                  <a:pt x="1589" y="463"/>
                </a:lnTo>
                <a:lnTo>
                  <a:pt x="1584" y="456"/>
                </a:lnTo>
                <a:lnTo>
                  <a:pt x="1578" y="447"/>
                </a:lnTo>
                <a:lnTo>
                  <a:pt x="1568" y="435"/>
                </a:lnTo>
                <a:lnTo>
                  <a:pt x="1556" y="423"/>
                </a:lnTo>
                <a:lnTo>
                  <a:pt x="1539" y="413"/>
                </a:lnTo>
                <a:lnTo>
                  <a:pt x="1525" y="407"/>
                </a:lnTo>
                <a:lnTo>
                  <a:pt x="1512" y="404"/>
                </a:lnTo>
                <a:lnTo>
                  <a:pt x="1504" y="404"/>
                </a:lnTo>
                <a:close/>
                <a:moveTo>
                  <a:pt x="2754" y="170"/>
                </a:moveTo>
                <a:lnTo>
                  <a:pt x="2727" y="171"/>
                </a:lnTo>
                <a:lnTo>
                  <a:pt x="2699" y="174"/>
                </a:lnTo>
                <a:lnTo>
                  <a:pt x="2668" y="178"/>
                </a:lnTo>
                <a:lnTo>
                  <a:pt x="2635" y="184"/>
                </a:lnTo>
                <a:lnTo>
                  <a:pt x="2601" y="191"/>
                </a:lnTo>
                <a:lnTo>
                  <a:pt x="2566" y="199"/>
                </a:lnTo>
                <a:lnTo>
                  <a:pt x="2531" y="207"/>
                </a:lnTo>
                <a:lnTo>
                  <a:pt x="2496" y="216"/>
                </a:lnTo>
                <a:lnTo>
                  <a:pt x="2463" y="226"/>
                </a:lnTo>
                <a:lnTo>
                  <a:pt x="2431" y="235"/>
                </a:lnTo>
                <a:lnTo>
                  <a:pt x="2402" y="246"/>
                </a:lnTo>
                <a:lnTo>
                  <a:pt x="2377" y="257"/>
                </a:lnTo>
                <a:lnTo>
                  <a:pt x="2355" y="267"/>
                </a:lnTo>
                <a:lnTo>
                  <a:pt x="2337" y="278"/>
                </a:lnTo>
                <a:lnTo>
                  <a:pt x="2324" y="287"/>
                </a:lnTo>
                <a:lnTo>
                  <a:pt x="2321" y="296"/>
                </a:lnTo>
                <a:lnTo>
                  <a:pt x="2320" y="307"/>
                </a:lnTo>
                <a:lnTo>
                  <a:pt x="2319" y="323"/>
                </a:lnTo>
                <a:lnTo>
                  <a:pt x="2320" y="340"/>
                </a:lnTo>
                <a:lnTo>
                  <a:pt x="2323" y="357"/>
                </a:lnTo>
                <a:lnTo>
                  <a:pt x="2326" y="374"/>
                </a:lnTo>
                <a:lnTo>
                  <a:pt x="2330" y="389"/>
                </a:lnTo>
                <a:lnTo>
                  <a:pt x="2346" y="387"/>
                </a:lnTo>
                <a:lnTo>
                  <a:pt x="2365" y="381"/>
                </a:lnTo>
                <a:lnTo>
                  <a:pt x="2386" y="375"/>
                </a:lnTo>
                <a:lnTo>
                  <a:pt x="2408" y="366"/>
                </a:lnTo>
                <a:lnTo>
                  <a:pt x="2431" y="357"/>
                </a:lnTo>
                <a:lnTo>
                  <a:pt x="2445" y="353"/>
                </a:lnTo>
                <a:lnTo>
                  <a:pt x="2457" y="353"/>
                </a:lnTo>
                <a:lnTo>
                  <a:pt x="2471" y="356"/>
                </a:lnTo>
                <a:lnTo>
                  <a:pt x="2483" y="363"/>
                </a:lnTo>
                <a:lnTo>
                  <a:pt x="2492" y="373"/>
                </a:lnTo>
                <a:lnTo>
                  <a:pt x="2499" y="385"/>
                </a:lnTo>
                <a:lnTo>
                  <a:pt x="2502" y="398"/>
                </a:lnTo>
                <a:lnTo>
                  <a:pt x="2501" y="412"/>
                </a:lnTo>
                <a:lnTo>
                  <a:pt x="2497" y="425"/>
                </a:lnTo>
                <a:lnTo>
                  <a:pt x="2488" y="436"/>
                </a:lnTo>
                <a:lnTo>
                  <a:pt x="2463" y="466"/>
                </a:lnTo>
                <a:lnTo>
                  <a:pt x="2501" y="467"/>
                </a:lnTo>
                <a:lnTo>
                  <a:pt x="2542" y="468"/>
                </a:lnTo>
                <a:lnTo>
                  <a:pt x="2587" y="468"/>
                </a:lnTo>
                <a:lnTo>
                  <a:pt x="2634" y="466"/>
                </a:lnTo>
                <a:lnTo>
                  <a:pt x="2681" y="463"/>
                </a:lnTo>
                <a:lnTo>
                  <a:pt x="2727" y="458"/>
                </a:lnTo>
                <a:lnTo>
                  <a:pt x="2772" y="451"/>
                </a:lnTo>
                <a:lnTo>
                  <a:pt x="2816" y="443"/>
                </a:lnTo>
                <a:lnTo>
                  <a:pt x="2856" y="431"/>
                </a:lnTo>
                <a:lnTo>
                  <a:pt x="2892" y="417"/>
                </a:lnTo>
                <a:lnTo>
                  <a:pt x="2907" y="414"/>
                </a:lnTo>
                <a:lnTo>
                  <a:pt x="2923" y="415"/>
                </a:lnTo>
                <a:lnTo>
                  <a:pt x="2937" y="420"/>
                </a:lnTo>
                <a:lnTo>
                  <a:pt x="2950" y="430"/>
                </a:lnTo>
                <a:lnTo>
                  <a:pt x="2958" y="443"/>
                </a:lnTo>
                <a:lnTo>
                  <a:pt x="2962" y="458"/>
                </a:lnTo>
                <a:lnTo>
                  <a:pt x="2961" y="474"/>
                </a:lnTo>
                <a:lnTo>
                  <a:pt x="2956" y="488"/>
                </a:lnTo>
                <a:lnTo>
                  <a:pt x="2946" y="501"/>
                </a:lnTo>
                <a:lnTo>
                  <a:pt x="2933" y="509"/>
                </a:lnTo>
                <a:lnTo>
                  <a:pt x="2891" y="525"/>
                </a:lnTo>
                <a:lnTo>
                  <a:pt x="2845" y="537"/>
                </a:lnTo>
                <a:lnTo>
                  <a:pt x="2845" y="542"/>
                </a:lnTo>
                <a:lnTo>
                  <a:pt x="2845" y="546"/>
                </a:lnTo>
                <a:lnTo>
                  <a:pt x="2843" y="551"/>
                </a:lnTo>
                <a:lnTo>
                  <a:pt x="2842" y="554"/>
                </a:lnTo>
                <a:lnTo>
                  <a:pt x="2840" y="563"/>
                </a:lnTo>
                <a:lnTo>
                  <a:pt x="2836" y="578"/>
                </a:lnTo>
                <a:lnTo>
                  <a:pt x="2831" y="596"/>
                </a:lnTo>
                <a:lnTo>
                  <a:pt x="2824" y="619"/>
                </a:lnTo>
                <a:lnTo>
                  <a:pt x="2819" y="646"/>
                </a:lnTo>
                <a:lnTo>
                  <a:pt x="2813" y="676"/>
                </a:lnTo>
                <a:lnTo>
                  <a:pt x="2806" y="709"/>
                </a:lnTo>
                <a:lnTo>
                  <a:pt x="2801" y="745"/>
                </a:lnTo>
                <a:lnTo>
                  <a:pt x="2797" y="783"/>
                </a:lnTo>
                <a:lnTo>
                  <a:pt x="2793" y="822"/>
                </a:lnTo>
                <a:lnTo>
                  <a:pt x="2791" y="863"/>
                </a:lnTo>
                <a:lnTo>
                  <a:pt x="2791" y="904"/>
                </a:lnTo>
                <a:lnTo>
                  <a:pt x="2793" y="946"/>
                </a:lnTo>
                <a:lnTo>
                  <a:pt x="2799" y="989"/>
                </a:lnTo>
                <a:lnTo>
                  <a:pt x="2806" y="1030"/>
                </a:lnTo>
                <a:lnTo>
                  <a:pt x="2818" y="1071"/>
                </a:lnTo>
                <a:lnTo>
                  <a:pt x="2832" y="1110"/>
                </a:lnTo>
                <a:lnTo>
                  <a:pt x="2868" y="1139"/>
                </a:lnTo>
                <a:lnTo>
                  <a:pt x="2902" y="1172"/>
                </a:lnTo>
                <a:lnTo>
                  <a:pt x="2932" y="1210"/>
                </a:lnTo>
                <a:lnTo>
                  <a:pt x="2958" y="1253"/>
                </a:lnTo>
                <a:lnTo>
                  <a:pt x="2983" y="1300"/>
                </a:lnTo>
                <a:lnTo>
                  <a:pt x="3003" y="1353"/>
                </a:lnTo>
                <a:lnTo>
                  <a:pt x="3021" y="1411"/>
                </a:lnTo>
                <a:lnTo>
                  <a:pt x="3022" y="1427"/>
                </a:lnTo>
                <a:lnTo>
                  <a:pt x="3019" y="1442"/>
                </a:lnTo>
                <a:lnTo>
                  <a:pt x="3011" y="1454"/>
                </a:lnTo>
                <a:lnTo>
                  <a:pt x="3000" y="1465"/>
                </a:lnTo>
                <a:lnTo>
                  <a:pt x="2985" y="1471"/>
                </a:lnTo>
                <a:lnTo>
                  <a:pt x="2978" y="1473"/>
                </a:lnTo>
                <a:lnTo>
                  <a:pt x="2972" y="1473"/>
                </a:lnTo>
                <a:lnTo>
                  <a:pt x="2956" y="1471"/>
                </a:lnTo>
                <a:lnTo>
                  <a:pt x="2942" y="1463"/>
                </a:lnTo>
                <a:lnTo>
                  <a:pt x="2931" y="1451"/>
                </a:lnTo>
                <a:lnTo>
                  <a:pt x="2924" y="1436"/>
                </a:lnTo>
                <a:lnTo>
                  <a:pt x="2908" y="1386"/>
                </a:lnTo>
                <a:lnTo>
                  <a:pt x="2890" y="1340"/>
                </a:lnTo>
                <a:lnTo>
                  <a:pt x="2870" y="1299"/>
                </a:lnTo>
                <a:lnTo>
                  <a:pt x="2847" y="1262"/>
                </a:lnTo>
                <a:lnTo>
                  <a:pt x="2821" y="1230"/>
                </a:lnTo>
                <a:lnTo>
                  <a:pt x="2792" y="1204"/>
                </a:lnTo>
                <a:lnTo>
                  <a:pt x="2761" y="1183"/>
                </a:lnTo>
                <a:lnTo>
                  <a:pt x="2727" y="1166"/>
                </a:lnTo>
                <a:lnTo>
                  <a:pt x="2694" y="1154"/>
                </a:lnTo>
                <a:lnTo>
                  <a:pt x="2660" y="1147"/>
                </a:lnTo>
                <a:lnTo>
                  <a:pt x="2626" y="1144"/>
                </a:lnTo>
                <a:lnTo>
                  <a:pt x="2592" y="1144"/>
                </a:lnTo>
                <a:lnTo>
                  <a:pt x="2559" y="1147"/>
                </a:lnTo>
                <a:lnTo>
                  <a:pt x="2528" y="1152"/>
                </a:lnTo>
                <a:lnTo>
                  <a:pt x="2497" y="1160"/>
                </a:lnTo>
                <a:lnTo>
                  <a:pt x="2468" y="1167"/>
                </a:lnTo>
                <a:lnTo>
                  <a:pt x="2441" y="1177"/>
                </a:lnTo>
                <a:lnTo>
                  <a:pt x="2418" y="1185"/>
                </a:lnTo>
                <a:lnTo>
                  <a:pt x="2398" y="1194"/>
                </a:lnTo>
                <a:lnTo>
                  <a:pt x="2382" y="1201"/>
                </a:lnTo>
                <a:lnTo>
                  <a:pt x="2369" y="1207"/>
                </a:lnTo>
                <a:lnTo>
                  <a:pt x="2362" y="1211"/>
                </a:lnTo>
                <a:lnTo>
                  <a:pt x="2358" y="1213"/>
                </a:lnTo>
                <a:lnTo>
                  <a:pt x="2346" y="1218"/>
                </a:lnTo>
                <a:lnTo>
                  <a:pt x="2333" y="1220"/>
                </a:lnTo>
                <a:lnTo>
                  <a:pt x="2319" y="1218"/>
                </a:lnTo>
                <a:lnTo>
                  <a:pt x="2306" y="1213"/>
                </a:lnTo>
                <a:lnTo>
                  <a:pt x="2297" y="1203"/>
                </a:lnTo>
                <a:lnTo>
                  <a:pt x="2288" y="1192"/>
                </a:lnTo>
                <a:lnTo>
                  <a:pt x="2261" y="1144"/>
                </a:lnTo>
                <a:lnTo>
                  <a:pt x="2232" y="1102"/>
                </a:lnTo>
                <a:lnTo>
                  <a:pt x="2201" y="1065"/>
                </a:lnTo>
                <a:lnTo>
                  <a:pt x="2170" y="1034"/>
                </a:lnTo>
                <a:lnTo>
                  <a:pt x="2138" y="1008"/>
                </a:lnTo>
                <a:lnTo>
                  <a:pt x="2106" y="986"/>
                </a:lnTo>
                <a:lnTo>
                  <a:pt x="2074" y="970"/>
                </a:lnTo>
                <a:lnTo>
                  <a:pt x="2042" y="956"/>
                </a:lnTo>
                <a:lnTo>
                  <a:pt x="2010" y="946"/>
                </a:lnTo>
                <a:lnTo>
                  <a:pt x="1979" y="940"/>
                </a:lnTo>
                <a:lnTo>
                  <a:pt x="1948" y="936"/>
                </a:lnTo>
                <a:lnTo>
                  <a:pt x="1919" y="935"/>
                </a:lnTo>
                <a:lnTo>
                  <a:pt x="1892" y="936"/>
                </a:lnTo>
                <a:lnTo>
                  <a:pt x="1865" y="938"/>
                </a:lnTo>
                <a:lnTo>
                  <a:pt x="1841" y="941"/>
                </a:lnTo>
                <a:lnTo>
                  <a:pt x="1818" y="945"/>
                </a:lnTo>
                <a:lnTo>
                  <a:pt x="1799" y="951"/>
                </a:lnTo>
                <a:lnTo>
                  <a:pt x="1781" y="956"/>
                </a:lnTo>
                <a:lnTo>
                  <a:pt x="1767" y="961"/>
                </a:lnTo>
                <a:lnTo>
                  <a:pt x="1786" y="1017"/>
                </a:lnTo>
                <a:lnTo>
                  <a:pt x="1802" y="1075"/>
                </a:lnTo>
                <a:lnTo>
                  <a:pt x="1815" y="1134"/>
                </a:lnTo>
                <a:lnTo>
                  <a:pt x="1823" y="1196"/>
                </a:lnTo>
                <a:lnTo>
                  <a:pt x="1827" y="1257"/>
                </a:lnTo>
                <a:lnTo>
                  <a:pt x="1825" y="1333"/>
                </a:lnTo>
                <a:lnTo>
                  <a:pt x="1817" y="1408"/>
                </a:lnTo>
                <a:lnTo>
                  <a:pt x="1803" y="1480"/>
                </a:lnTo>
                <a:lnTo>
                  <a:pt x="1784" y="1551"/>
                </a:lnTo>
                <a:lnTo>
                  <a:pt x="1759" y="1619"/>
                </a:lnTo>
                <a:lnTo>
                  <a:pt x="1729" y="1685"/>
                </a:lnTo>
                <a:lnTo>
                  <a:pt x="1694" y="1747"/>
                </a:lnTo>
                <a:lnTo>
                  <a:pt x="1655" y="1807"/>
                </a:lnTo>
                <a:lnTo>
                  <a:pt x="1667" y="1809"/>
                </a:lnTo>
                <a:lnTo>
                  <a:pt x="1685" y="1812"/>
                </a:lnTo>
                <a:lnTo>
                  <a:pt x="1709" y="1816"/>
                </a:lnTo>
                <a:lnTo>
                  <a:pt x="1735" y="1817"/>
                </a:lnTo>
                <a:lnTo>
                  <a:pt x="1766" y="1817"/>
                </a:lnTo>
                <a:lnTo>
                  <a:pt x="1798" y="1814"/>
                </a:lnTo>
                <a:lnTo>
                  <a:pt x="1833" y="1806"/>
                </a:lnTo>
                <a:lnTo>
                  <a:pt x="1869" y="1797"/>
                </a:lnTo>
                <a:lnTo>
                  <a:pt x="1907" y="1781"/>
                </a:lnTo>
                <a:lnTo>
                  <a:pt x="1945" y="1761"/>
                </a:lnTo>
                <a:lnTo>
                  <a:pt x="1982" y="1734"/>
                </a:lnTo>
                <a:lnTo>
                  <a:pt x="1994" y="1727"/>
                </a:lnTo>
                <a:lnTo>
                  <a:pt x="2007" y="1724"/>
                </a:lnTo>
                <a:lnTo>
                  <a:pt x="2020" y="1724"/>
                </a:lnTo>
                <a:lnTo>
                  <a:pt x="2034" y="1727"/>
                </a:lnTo>
                <a:lnTo>
                  <a:pt x="2046" y="1734"/>
                </a:lnTo>
                <a:lnTo>
                  <a:pt x="2048" y="1735"/>
                </a:lnTo>
                <a:lnTo>
                  <a:pt x="2052" y="1740"/>
                </a:lnTo>
                <a:lnTo>
                  <a:pt x="2060" y="1744"/>
                </a:lnTo>
                <a:lnTo>
                  <a:pt x="2070" y="1750"/>
                </a:lnTo>
                <a:lnTo>
                  <a:pt x="2083" y="1759"/>
                </a:lnTo>
                <a:lnTo>
                  <a:pt x="2099" y="1767"/>
                </a:lnTo>
                <a:lnTo>
                  <a:pt x="2118" y="1776"/>
                </a:lnTo>
                <a:lnTo>
                  <a:pt x="2140" y="1785"/>
                </a:lnTo>
                <a:lnTo>
                  <a:pt x="2166" y="1796"/>
                </a:lnTo>
                <a:lnTo>
                  <a:pt x="2194" y="1805"/>
                </a:lnTo>
                <a:lnTo>
                  <a:pt x="2224" y="1815"/>
                </a:lnTo>
                <a:lnTo>
                  <a:pt x="2260" y="1823"/>
                </a:lnTo>
                <a:lnTo>
                  <a:pt x="2297" y="1832"/>
                </a:lnTo>
                <a:lnTo>
                  <a:pt x="2337" y="1838"/>
                </a:lnTo>
                <a:lnTo>
                  <a:pt x="2381" y="1843"/>
                </a:lnTo>
                <a:lnTo>
                  <a:pt x="2428" y="1847"/>
                </a:lnTo>
                <a:lnTo>
                  <a:pt x="2477" y="1849"/>
                </a:lnTo>
                <a:lnTo>
                  <a:pt x="2530" y="1849"/>
                </a:lnTo>
                <a:lnTo>
                  <a:pt x="2586" y="1847"/>
                </a:lnTo>
                <a:lnTo>
                  <a:pt x="2646" y="1842"/>
                </a:lnTo>
                <a:lnTo>
                  <a:pt x="2708" y="1835"/>
                </a:lnTo>
                <a:lnTo>
                  <a:pt x="2774" y="1824"/>
                </a:lnTo>
                <a:lnTo>
                  <a:pt x="2843" y="1809"/>
                </a:lnTo>
                <a:lnTo>
                  <a:pt x="2917" y="1791"/>
                </a:lnTo>
                <a:lnTo>
                  <a:pt x="2992" y="1770"/>
                </a:lnTo>
                <a:lnTo>
                  <a:pt x="3072" y="1744"/>
                </a:lnTo>
                <a:lnTo>
                  <a:pt x="3154" y="1714"/>
                </a:lnTo>
                <a:lnTo>
                  <a:pt x="3240" y="1679"/>
                </a:lnTo>
                <a:lnTo>
                  <a:pt x="3245" y="1677"/>
                </a:lnTo>
                <a:lnTo>
                  <a:pt x="3255" y="1674"/>
                </a:lnTo>
                <a:lnTo>
                  <a:pt x="3269" y="1669"/>
                </a:lnTo>
                <a:lnTo>
                  <a:pt x="3285" y="1661"/>
                </a:lnTo>
                <a:lnTo>
                  <a:pt x="3303" y="1652"/>
                </a:lnTo>
                <a:lnTo>
                  <a:pt x="3321" y="1640"/>
                </a:lnTo>
                <a:lnTo>
                  <a:pt x="3338" y="1626"/>
                </a:lnTo>
                <a:lnTo>
                  <a:pt x="3353" y="1609"/>
                </a:lnTo>
                <a:lnTo>
                  <a:pt x="3365" y="1589"/>
                </a:lnTo>
                <a:lnTo>
                  <a:pt x="3373" y="1566"/>
                </a:lnTo>
                <a:lnTo>
                  <a:pt x="3376" y="1542"/>
                </a:lnTo>
                <a:lnTo>
                  <a:pt x="3375" y="1517"/>
                </a:lnTo>
                <a:lnTo>
                  <a:pt x="3369" y="1488"/>
                </a:lnTo>
                <a:lnTo>
                  <a:pt x="3358" y="1459"/>
                </a:lnTo>
                <a:lnTo>
                  <a:pt x="3354" y="1445"/>
                </a:lnTo>
                <a:lnTo>
                  <a:pt x="3355" y="1430"/>
                </a:lnTo>
                <a:lnTo>
                  <a:pt x="3359" y="1417"/>
                </a:lnTo>
                <a:lnTo>
                  <a:pt x="3360" y="1415"/>
                </a:lnTo>
                <a:lnTo>
                  <a:pt x="3362" y="1410"/>
                </a:lnTo>
                <a:lnTo>
                  <a:pt x="3364" y="1402"/>
                </a:lnTo>
                <a:lnTo>
                  <a:pt x="3368" y="1390"/>
                </a:lnTo>
                <a:lnTo>
                  <a:pt x="3372" y="1375"/>
                </a:lnTo>
                <a:lnTo>
                  <a:pt x="3375" y="1357"/>
                </a:lnTo>
                <a:lnTo>
                  <a:pt x="3378" y="1336"/>
                </a:lnTo>
                <a:lnTo>
                  <a:pt x="3380" y="1312"/>
                </a:lnTo>
                <a:lnTo>
                  <a:pt x="3381" y="1284"/>
                </a:lnTo>
                <a:lnTo>
                  <a:pt x="3381" y="1255"/>
                </a:lnTo>
                <a:lnTo>
                  <a:pt x="3380" y="1221"/>
                </a:lnTo>
                <a:lnTo>
                  <a:pt x="3377" y="1184"/>
                </a:lnTo>
                <a:lnTo>
                  <a:pt x="3371" y="1144"/>
                </a:lnTo>
                <a:lnTo>
                  <a:pt x="3362" y="1102"/>
                </a:lnTo>
                <a:lnTo>
                  <a:pt x="3352" y="1055"/>
                </a:lnTo>
                <a:lnTo>
                  <a:pt x="3338" y="1007"/>
                </a:lnTo>
                <a:lnTo>
                  <a:pt x="3320" y="955"/>
                </a:lnTo>
                <a:lnTo>
                  <a:pt x="3298" y="900"/>
                </a:lnTo>
                <a:lnTo>
                  <a:pt x="3273" y="842"/>
                </a:lnTo>
                <a:lnTo>
                  <a:pt x="3242" y="782"/>
                </a:lnTo>
                <a:lnTo>
                  <a:pt x="3208" y="717"/>
                </a:lnTo>
                <a:lnTo>
                  <a:pt x="3169" y="651"/>
                </a:lnTo>
                <a:lnTo>
                  <a:pt x="3157" y="634"/>
                </a:lnTo>
                <a:lnTo>
                  <a:pt x="3136" y="599"/>
                </a:lnTo>
                <a:lnTo>
                  <a:pt x="3111" y="560"/>
                </a:lnTo>
                <a:lnTo>
                  <a:pt x="3085" y="518"/>
                </a:lnTo>
                <a:lnTo>
                  <a:pt x="3056" y="474"/>
                </a:lnTo>
                <a:lnTo>
                  <a:pt x="3026" y="429"/>
                </a:lnTo>
                <a:lnTo>
                  <a:pt x="2995" y="384"/>
                </a:lnTo>
                <a:lnTo>
                  <a:pt x="2964" y="341"/>
                </a:lnTo>
                <a:lnTo>
                  <a:pt x="2931" y="300"/>
                </a:lnTo>
                <a:lnTo>
                  <a:pt x="2899" y="262"/>
                </a:lnTo>
                <a:lnTo>
                  <a:pt x="2867" y="228"/>
                </a:lnTo>
                <a:lnTo>
                  <a:pt x="2835" y="200"/>
                </a:lnTo>
                <a:lnTo>
                  <a:pt x="2805" y="176"/>
                </a:lnTo>
                <a:lnTo>
                  <a:pt x="2792" y="172"/>
                </a:lnTo>
                <a:lnTo>
                  <a:pt x="2775" y="170"/>
                </a:lnTo>
                <a:lnTo>
                  <a:pt x="2754" y="170"/>
                </a:lnTo>
                <a:close/>
                <a:moveTo>
                  <a:pt x="902" y="99"/>
                </a:moveTo>
                <a:lnTo>
                  <a:pt x="875" y="101"/>
                </a:lnTo>
                <a:lnTo>
                  <a:pt x="850" y="107"/>
                </a:lnTo>
                <a:lnTo>
                  <a:pt x="827" y="114"/>
                </a:lnTo>
                <a:lnTo>
                  <a:pt x="808" y="125"/>
                </a:lnTo>
                <a:lnTo>
                  <a:pt x="793" y="136"/>
                </a:lnTo>
                <a:lnTo>
                  <a:pt x="785" y="148"/>
                </a:lnTo>
                <a:lnTo>
                  <a:pt x="782" y="158"/>
                </a:lnTo>
                <a:lnTo>
                  <a:pt x="784" y="166"/>
                </a:lnTo>
                <a:lnTo>
                  <a:pt x="790" y="175"/>
                </a:lnTo>
                <a:lnTo>
                  <a:pt x="801" y="184"/>
                </a:lnTo>
                <a:lnTo>
                  <a:pt x="815" y="193"/>
                </a:lnTo>
                <a:lnTo>
                  <a:pt x="834" y="201"/>
                </a:lnTo>
                <a:lnTo>
                  <a:pt x="847" y="208"/>
                </a:lnTo>
                <a:lnTo>
                  <a:pt x="858" y="219"/>
                </a:lnTo>
                <a:lnTo>
                  <a:pt x="864" y="232"/>
                </a:lnTo>
                <a:lnTo>
                  <a:pt x="867" y="247"/>
                </a:lnTo>
                <a:lnTo>
                  <a:pt x="870" y="373"/>
                </a:lnTo>
                <a:lnTo>
                  <a:pt x="880" y="372"/>
                </a:lnTo>
                <a:lnTo>
                  <a:pt x="892" y="371"/>
                </a:lnTo>
                <a:lnTo>
                  <a:pt x="914" y="371"/>
                </a:lnTo>
                <a:lnTo>
                  <a:pt x="946" y="373"/>
                </a:lnTo>
                <a:lnTo>
                  <a:pt x="943" y="245"/>
                </a:lnTo>
                <a:lnTo>
                  <a:pt x="945" y="230"/>
                </a:lnTo>
                <a:lnTo>
                  <a:pt x="952" y="216"/>
                </a:lnTo>
                <a:lnTo>
                  <a:pt x="961" y="206"/>
                </a:lnTo>
                <a:lnTo>
                  <a:pt x="975" y="197"/>
                </a:lnTo>
                <a:lnTo>
                  <a:pt x="993" y="189"/>
                </a:lnTo>
                <a:lnTo>
                  <a:pt x="1007" y="179"/>
                </a:lnTo>
                <a:lnTo>
                  <a:pt x="1017" y="170"/>
                </a:lnTo>
                <a:lnTo>
                  <a:pt x="1022" y="160"/>
                </a:lnTo>
                <a:lnTo>
                  <a:pt x="1024" y="153"/>
                </a:lnTo>
                <a:lnTo>
                  <a:pt x="1021" y="141"/>
                </a:lnTo>
                <a:lnTo>
                  <a:pt x="1011" y="131"/>
                </a:lnTo>
                <a:lnTo>
                  <a:pt x="996" y="120"/>
                </a:lnTo>
                <a:lnTo>
                  <a:pt x="976" y="111"/>
                </a:lnTo>
                <a:lnTo>
                  <a:pt x="953" y="104"/>
                </a:lnTo>
                <a:lnTo>
                  <a:pt x="928" y="100"/>
                </a:lnTo>
                <a:lnTo>
                  <a:pt x="902" y="99"/>
                </a:lnTo>
                <a:close/>
                <a:moveTo>
                  <a:pt x="900" y="0"/>
                </a:moveTo>
                <a:lnTo>
                  <a:pt x="933" y="0"/>
                </a:lnTo>
                <a:lnTo>
                  <a:pt x="963" y="4"/>
                </a:lnTo>
                <a:lnTo>
                  <a:pt x="994" y="12"/>
                </a:lnTo>
                <a:lnTo>
                  <a:pt x="1022" y="22"/>
                </a:lnTo>
                <a:lnTo>
                  <a:pt x="1047" y="35"/>
                </a:lnTo>
                <a:lnTo>
                  <a:pt x="1074" y="53"/>
                </a:lnTo>
                <a:lnTo>
                  <a:pt x="1095" y="74"/>
                </a:lnTo>
                <a:lnTo>
                  <a:pt x="1111" y="98"/>
                </a:lnTo>
                <a:lnTo>
                  <a:pt x="1121" y="124"/>
                </a:lnTo>
                <a:lnTo>
                  <a:pt x="1125" y="150"/>
                </a:lnTo>
                <a:lnTo>
                  <a:pt x="1123" y="174"/>
                </a:lnTo>
                <a:lnTo>
                  <a:pt x="1115" y="197"/>
                </a:lnTo>
                <a:lnTo>
                  <a:pt x="1105" y="220"/>
                </a:lnTo>
                <a:lnTo>
                  <a:pt x="1089" y="240"/>
                </a:lnTo>
                <a:lnTo>
                  <a:pt x="1069" y="258"/>
                </a:lnTo>
                <a:lnTo>
                  <a:pt x="1044" y="275"/>
                </a:lnTo>
                <a:lnTo>
                  <a:pt x="1047" y="381"/>
                </a:lnTo>
                <a:lnTo>
                  <a:pt x="1115" y="395"/>
                </a:lnTo>
                <a:lnTo>
                  <a:pt x="1182" y="412"/>
                </a:lnTo>
                <a:lnTo>
                  <a:pt x="1247" y="435"/>
                </a:lnTo>
                <a:lnTo>
                  <a:pt x="1309" y="463"/>
                </a:lnTo>
                <a:lnTo>
                  <a:pt x="1370" y="494"/>
                </a:lnTo>
                <a:lnTo>
                  <a:pt x="1412" y="439"/>
                </a:lnTo>
                <a:lnTo>
                  <a:pt x="1407" y="418"/>
                </a:lnTo>
                <a:lnTo>
                  <a:pt x="1406" y="397"/>
                </a:lnTo>
                <a:lnTo>
                  <a:pt x="1408" y="377"/>
                </a:lnTo>
                <a:lnTo>
                  <a:pt x="1414" y="358"/>
                </a:lnTo>
                <a:lnTo>
                  <a:pt x="1425" y="341"/>
                </a:lnTo>
                <a:lnTo>
                  <a:pt x="1439" y="326"/>
                </a:lnTo>
                <a:lnTo>
                  <a:pt x="1456" y="316"/>
                </a:lnTo>
                <a:lnTo>
                  <a:pt x="1476" y="308"/>
                </a:lnTo>
                <a:lnTo>
                  <a:pt x="1497" y="304"/>
                </a:lnTo>
                <a:lnTo>
                  <a:pt x="1522" y="305"/>
                </a:lnTo>
                <a:lnTo>
                  <a:pt x="1546" y="309"/>
                </a:lnTo>
                <a:lnTo>
                  <a:pt x="1571" y="318"/>
                </a:lnTo>
                <a:lnTo>
                  <a:pt x="1594" y="329"/>
                </a:lnTo>
                <a:lnTo>
                  <a:pt x="1616" y="344"/>
                </a:lnTo>
                <a:lnTo>
                  <a:pt x="1638" y="363"/>
                </a:lnTo>
                <a:lnTo>
                  <a:pt x="1656" y="383"/>
                </a:lnTo>
                <a:lnTo>
                  <a:pt x="1669" y="404"/>
                </a:lnTo>
                <a:lnTo>
                  <a:pt x="1679" y="427"/>
                </a:lnTo>
                <a:lnTo>
                  <a:pt x="1685" y="449"/>
                </a:lnTo>
                <a:lnTo>
                  <a:pt x="1688" y="470"/>
                </a:lnTo>
                <a:lnTo>
                  <a:pt x="1685" y="491"/>
                </a:lnTo>
                <a:lnTo>
                  <a:pt x="1679" y="511"/>
                </a:lnTo>
                <a:lnTo>
                  <a:pt x="1668" y="528"/>
                </a:lnTo>
                <a:lnTo>
                  <a:pt x="1655" y="543"/>
                </a:lnTo>
                <a:lnTo>
                  <a:pt x="1638" y="553"/>
                </a:lnTo>
                <a:lnTo>
                  <a:pt x="1618" y="561"/>
                </a:lnTo>
                <a:lnTo>
                  <a:pt x="1598" y="565"/>
                </a:lnTo>
                <a:lnTo>
                  <a:pt x="1576" y="565"/>
                </a:lnTo>
                <a:lnTo>
                  <a:pt x="1535" y="617"/>
                </a:lnTo>
                <a:lnTo>
                  <a:pt x="1581" y="662"/>
                </a:lnTo>
                <a:lnTo>
                  <a:pt x="1623" y="710"/>
                </a:lnTo>
                <a:lnTo>
                  <a:pt x="1661" y="760"/>
                </a:lnTo>
                <a:lnTo>
                  <a:pt x="1696" y="814"/>
                </a:lnTo>
                <a:lnTo>
                  <a:pt x="1727" y="870"/>
                </a:lnTo>
                <a:lnTo>
                  <a:pt x="1743" y="865"/>
                </a:lnTo>
                <a:lnTo>
                  <a:pt x="1762" y="859"/>
                </a:lnTo>
                <a:lnTo>
                  <a:pt x="1783" y="853"/>
                </a:lnTo>
                <a:lnTo>
                  <a:pt x="1808" y="848"/>
                </a:lnTo>
                <a:lnTo>
                  <a:pt x="1834" y="843"/>
                </a:lnTo>
                <a:lnTo>
                  <a:pt x="1864" y="840"/>
                </a:lnTo>
                <a:lnTo>
                  <a:pt x="1895" y="838"/>
                </a:lnTo>
                <a:lnTo>
                  <a:pt x="1928" y="836"/>
                </a:lnTo>
                <a:lnTo>
                  <a:pt x="1961" y="839"/>
                </a:lnTo>
                <a:lnTo>
                  <a:pt x="1997" y="843"/>
                </a:lnTo>
                <a:lnTo>
                  <a:pt x="2032" y="850"/>
                </a:lnTo>
                <a:lnTo>
                  <a:pt x="2069" y="861"/>
                </a:lnTo>
                <a:lnTo>
                  <a:pt x="2106" y="875"/>
                </a:lnTo>
                <a:lnTo>
                  <a:pt x="2144" y="892"/>
                </a:lnTo>
                <a:lnTo>
                  <a:pt x="2180" y="915"/>
                </a:lnTo>
                <a:lnTo>
                  <a:pt x="2217" y="941"/>
                </a:lnTo>
                <a:lnTo>
                  <a:pt x="2252" y="974"/>
                </a:lnTo>
                <a:lnTo>
                  <a:pt x="2287" y="1011"/>
                </a:lnTo>
                <a:lnTo>
                  <a:pt x="2321" y="1054"/>
                </a:lnTo>
                <a:lnTo>
                  <a:pt x="2353" y="1104"/>
                </a:lnTo>
                <a:lnTo>
                  <a:pt x="2384" y="1091"/>
                </a:lnTo>
                <a:lnTo>
                  <a:pt x="2419" y="1077"/>
                </a:lnTo>
                <a:lnTo>
                  <a:pt x="2461" y="1066"/>
                </a:lnTo>
                <a:lnTo>
                  <a:pt x="2505" y="1055"/>
                </a:lnTo>
                <a:lnTo>
                  <a:pt x="2554" y="1048"/>
                </a:lnTo>
                <a:lnTo>
                  <a:pt x="2604" y="1045"/>
                </a:lnTo>
                <a:lnTo>
                  <a:pt x="2656" y="1047"/>
                </a:lnTo>
                <a:lnTo>
                  <a:pt x="2709" y="1055"/>
                </a:lnTo>
                <a:lnTo>
                  <a:pt x="2700" y="1001"/>
                </a:lnTo>
                <a:lnTo>
                  <a:pt x="2693" y="946"/>
                </a:lnTo>
                <a:lnTo>
                  <a:pt x="2691" y="892"/>
                </a:lnTo>
                <a:lnTo>
                  <a:pt x="2691" y="840"/>
                </a:lnTo>
                <a:lnTo>
                  <a:pt x="2694" y="788"/>
                </a:lnTo>
                <a:lnTo>
                  <a:pt x="2700" y="739"/>
                </a:lnTo>
                <a:lnTo>
                  <a:pt x="2706" y="694"/>
                </a:lnTo>
                <a:lnTo>
                  <a:pt x="2715" y="653"/>
                </a:lnTo>
                <a:lnTo>
                  <a:pt x="2722" y="615"/>
                </a:lnTo>
                <a:lnTo>
                  <a:pt x="2731" y="583"/>
                </a:lnTo>
                <a:lnTo>
                  <a:pt x="2737" y="557"/>
                </a:lnTo>
                <a:lnTo>
                  <a:pt x="2685" y="562"/>
                </a:lnTo>
                <a:lnTo>
                  <a:pt x="2634" y="565"/>
                </a:lnTo>
                <a:lnTo>
                  <a:pt x="2583" y="567"/>
                </a:lnTo>
                <a:lnTo>
                  <a:pt x="2535" y="567"/>
                </a:lnTo>
                <a:lnTo>
                  <a:pt x="2490" y="566"/>
                </a:lnTo>
                <a:lnTo>
                  <a:pt x="2450" y="564"/>
                </a:lnTo>
                <a:lnTo>
                  <a:pt x="2415" y="561"/>
                </a:lnTo>
                <a:lnTo>
                  <a:pt x="2386" y="558"/>
                </a:lnTo>
                <a:lnTo>
                  <a:pt x="2371" y="552"/>
                </a:lnTo>
                <a:lnTo>
                  <a:pt x="2357" y="544"/>
                </a:lnTo>
                <a:lnTo>
                  <a:pt x="2346" y="532"/>
                </a:lnTo>
                <a:lnTo>
                  <a:pt x="2338" y="519"/>
                </a:lnTo>
                <a:lnTo>
                  <a:pt x="2336" y="513"/>
                </a:lnTo>
                <a:lnTo>
                  <a:pt x="2334" y="506"/>
                </a:lnTo>
                <a:lnTo>
                  <a:pt x="2334" y="497"/>
                </a:lnTo>
                <a:lnTo>
                  <a:pt x="2335" y="487"/>
                </a:lnTo>
                <a:lnTo>
                  <a:pt x="2313" y="487"/>
                </a:lnTo>
                <a:lnTo>
                  <a:pt x="2293" y="485"/>
                </a:lnTo>
                <a:lnTo>
                  <a:pt x="2273" y="477"/>
                </a:lnTo>
                <a:lnTo>
                  <a:pt x="2269" y="475"/>
                </a:lnTo>
                <a:lnTo>
                  <a:pt x="2264" y="471"/>
                </a:lnTo>
                <a:lnTo>
                  <a:pt x="2257" y="466"/>
                </a:lnTo>
                <a:lnTo>
                  <a:pt x="2250" y="456"/>
                </a:lnTo>
                <a:lnTo>
                  <a:pt x="2244" y="444"/>
                </a:lnTo>
                <a:lnTo>
                  <a:pt x="2236" y="426"/>
                </a:lnTo>
                <a:lnTo>
                  <a:pt x="2230" y="402"/>
                </a:lnTo>
                <a:lnTo>
                  <a:pt x="2223" y="374"/>
                </a:lnTo>
                <a:lnTo>
                  <a:pt x="2221" y="352"/>
                </a:lnTo>
                <a:lnTo>
                  <a:pt x="2219" y="327"/>
                </a:lnTo>
                <a:lnTo>
                  <a:pt x="2220" y="303"/>
                </a:lnTo>
                <a:lnTo>
                  <a:pt x="2223" y="280"/>
                </a:lnTo>
                <a:lnTo>
                  <a:pt x="2230" y="257"/>
                </a:lnTo>
                <a:lnTo>
                  <a:pt x="2239" y="235"/>
                </a:lnTo>
                <a:lnTo>
                  <a:pt x="2254" y="216"/>
                </a:lnTo>
                <a:lnTo>
                  <a:pt x="2270" y="204"/>
                </a:lnTo>
                <a:lnTo>
                  <a:pt x="2290" y="191"/>
                </a:lnTo>
                <a:lnTo>
                  <a:pt x="2316" y="177"/>
                </a:lnTo>
                <a:lnTo>
                  <a:pt x="2345" y="164"/>
                </a:lnTo>
                <a:lnTo>
                  <a:pt x="2377" y="151"/>
                </a:lnTo>
                <a:lnTo>
                  <a:pt x="2413" y="138"/>
                </a:lnTo>
                <a:lnTo>
                  <a:pt x="2450" y="126"/>
                </a:lnTo>
                <a:lnTo>
                  <a:pt x="2488" y="115"/>
                </a:lnTo>
                <a:lnTo>
                  <a:pt x="2529" y="104"/>
                </a:lnTo>
                <a:lnTo>
                  <a:pt x="2569" y="95"/>
                </a:lnTo>
                <a:lnTo>
                  <a:pt x="2609" y="87"/>
                </a:lnTo>
                <a:lnTo>
                  <a:pt x="2650" y="80"/>
                </a:lnTo>
                <a:lnTo>
                  <a:pt x="2688" y="76"/>
                </a:lnTo>
                <a:lnTo>
                  <a:pt x="2725" y="73"/>
                </a:lnTo>
                <a:lnTo>
                  <a:pt x="2759" y="72"/>
                </a:lnTo>
                <a:lnTo>
                  <a:pt x="2790" y="74"/>
                </a:lnTo>
                <a:lnTo>
                  <a:pt x="2818" y="77"/>
                </a:lnTo>
                <a:lnTo>
                  <a:pt x="2841" y="84"/>
                </a:lnTo>
                <a:lnTo>
                  <a:pt x="2860" y="93"/>
                </a:lnTo>
                <a:lnTo>
                  <a:pt x="2899" y="122"/>
                </a:lnTo>
                <a:lnTo>
                  <a:pt x="2937" y="157"/>
                </a:lnTo>
                <a:lnTo>
                  <a:pt x="2976" y="200"/>
                </a:lnTo>
                <a:lnTo>
                  <a:pt x="3016" y="246"/>
                </a:lnTo>
                <a:lnTo>
                  <a:pt x="3055" y="297"/>
                </a:lnTo>
                <a:lnTo>
                  <a:pt x="3093" y="351"/>
                </a:lnTo>
                <a:lnTo>
                  <a:pt x="3132" y="407"/>
                </a:lnTo>
                <a:lnTo>
                  <a:pt x="3170" y="465"/>
                </a:lnTo>
                <a:lnTo>
                  <a:pt x="3207" y="523"/>
                </a:lnTo>
                <a:lnTo>
                  <a:pt x="3243" y="581"/>
                </a:lnTo>
                <a:lnTo>
                  <a:pt x="3254" y="599"/>
                </a:lnTo>
                <a:lnTo>
                  <a:pt x="3295" y="669"/>
                </a:lnTo>
                <a:lnTo>
                  <a:pt x="3331" y="735"/>
                </a:lnTo>
                <a:lnTo>
                  <a:pt x="3363" y="800"/>
                </a:lnTo>
                <a:lnTo>
                  <a:pt x="3390" y="861"/>
                </a:lnTo>
                <a:lnTo>
                  <a:pt x="3413" y="919"/>
                </a:lnTo>
                <a:lnTo>
                  <a:pt x="3432" y="975"/>
                </a:lnTo>
                <a:lnTo>
                  <a:pt x="3448" y="1027"/>
                </a:lnTo>
                <a:lnTo>
                  <a:pt x="3460" y="1076"/>
                </a:lnTo>
                <a:lnTo>
                  <a:pt x="3470" y="1124"/>
                </a:lnTo>
                <a:lnTo>
                  <a:pt x="3476" y="1167"/>
                </a:lnTo>
                <a:lnTo>
                  <a:pt x="3480" y="1208"/>
                </a:lnTo>
                <a:lnTo>
                  <a:pt x="3482" y="1245"/>
                </a:lnTo>
                <a:lnTo>
                  <a:pt x="3482" y="1280"/>
                </a:lnTo>
                <a:lnTo>
                  <a:pt x="3481" y="1312"/>
                </a:lnTo>
                <a:lnTo>
                  <a:pt x="3479" y="1341"/>
                </a:lnTo>
                <a:lnTo>
                  <a:pt x="3475" y="1367"/>
                </a:lnTo>
                <a:lnTo>
                  <a:pt x="3471" y="1389"/>
                </a:lnTo>
                <a:lnTo>
                  <a:pt x="3466" y="1409"/>
                </a:lnTo>
                <a:lnTo>
                  <a:pt x="3462" y="1426"/>
                </a:lnTo>
                <a:lnTo>
                  <a:pt x="3458" y="1439"/>
                </a:lnTo>
                <a:lnTo>
                  <a:pt x="3471" y="1481"/>
                </a:lnTo>
                <a:lnTo>
                  <a:pt x="3476" y="1521"/>
                </a:lnTo>
                <a:lnTo>
                  <a:pt x="3476" y="1560"/>
                </a:lnTo>
                <a:lnTo>
                  <a:pt x="3469" y="1597"/>
                </a:lnTo>
                <a:lnTo>
                  <a:pt x="3455" y="1632"/>
                </a:lnTo>
                <a:lnTo>
                  <a:pt x="3439" y="1659"/>
                </a:lnTo>
                <a:lnTo>
                  <a:pt x="3421" y="1683"/>
                </a:lnTo>
                <a:lnTo>
                  <a:pt x="3401" y="1703"/>
                </a:lnTo>
                <a:lnTo>
                  <a:pt x="3378" y="1721"/>
                </a:lnTo>
                <a:lnTo>
                  <a:pt x="3357" y="1735"/>
                </a:lnTo>
                <a:lnTo>
                  <a:pt x="3336" y="1747"/>
                </a:lnTo>
                <a:lnTo>
                  <a:pt x="3317" y="1757"/>
                </a:lnTo>
                <a:lnTo>
                  <a:pt x="3300" y="1764"/>
                </a:lnTo>
                <a:lnTo>
                  <a:pt x="3287" y="1769"/>
                </a:lnTo>
                <a:lnTo>
                  <a:pt x="3277" y="1771"/>
                </a:lnTo>
                <a:lnTo>
                  <a:pt x="3273" y="1773"/>
                </a:lnTo>
                <a:lnTo>
                  <a:pt x="3188" y="1807"/>
                </a:lnTo>
                <a:lnTo>
                  <a:pt x="3105" y="1838"/>
                </a:lnTo>
                <a:lnTo>
                  <a:pt x="3026" y="1864"/>
                </a:lnTo>
                <a:lnTo>
                  <a:pt x="2950" y="1886"/>
                </a:lnTo>
                <a:lnTo>
                  <a:pt x="2877" y="1905"/>
                </a:lnTo>
                <a:lnTo>
                  <a:pt x="2807" y="1920"/>
                </a:lnTo>
                <a:lnTo>
                  <a:pt x="2740" y="1932"/>
                </a:lnTo>
                <a:lnTo>
                  <a:pt x="2676" y="1940"/>
                </a:lnTo>
                <a:lnTo>
                  <a:pt x="2615" y="1947"/>
                </a:lnTo>
                <a:lnTo>
                  <a:pt x="2557" y="1951"/>
                </a:lnTo>
                <a:lnTo>
                  <a:pt x="2502" y="1952"/>
                </a:lnTo>
                <a:lnTo>
                  <a:pt x="2438" y="1950"/>
                </a:lnTo>
                <a:lnTo>
                  <a:pt x="2379" y="1946"/>
                </a:lnTo>
                <a:lnTo>
                  <a:pt x="2323" y="1939"/>
                </a:lnTo>
                <a:lnTo>
                  <a:pt x="2272" y="1930"/>
                </a:lnTo>
                <a:lnTo>
                  <a:pt x="2227" y="1919"/>
                </a:lnTo>
                <a:lnTo>
                  <a:pt x="2184" y="1908"/>
                </a:lnTo>
                <a:lnTo>
                  <a:pt x="2146" y="1895"/>
                </a:lnTo>
                <a:lnTo>
                  <a:pt x="2112" y="1882"/>
                </a:lnTo>
                <a:lnTo>
                  <a:pt x="2081" y="1870"/>
                </a:lnTo>
                <a:lnTo>
                  <a:pt x="2055" y="1857"/>
                </a:lnTo>
                <a:lnTo>
                  <a:pt x="2033" y="1844"/>
                </a:lnTo>
                <a:lnTo>
                  <a:pt x="2015" y="1834"/>
                </a:lnTo>
                <a:lnTo>
                  <a:pt x="1975" y="1858"/>
                </a:lnTo>
                <a:lnTo>
                  <a:pt x="1934" y="1878"/>
                </a:lnTo>
                <a:lnTo>
                  <a:pt x="1895" y="1893"/>
                </a:lnTo>
                <a:lnTo>
                  <a:pt x="1856" y="1903"/>
                </a:lnTo>
                <a:lnTo>
                  <a:pt x="1818" y="1911"/>
                </a:lnTo>
                <a:lnTo>
                  <a:pt x="1782" y="1914"/>
                </a:lnTo>
                <a:lnTo>
                  <a:pt x="1748" y="1916"/>
                </a:lnTo>
                <a:lnTo>
                  <a:pt x="1717" y="1915"/>
                </a:lnTo>
                <a:lnTo>
                  <a:pt x="1690" y="1913"/>
                </a:lnTo>
                <a:lnTo>
                  <a:pt x="1666" y="1910"/>
                </a:lnTo>
                <a:lnTo>
                  <a:pt x="1646" y="1907"/>
                </a:lnTo>
                <a:lnTo>
                  <a:pt x="1630" y="1903"/>
                </a:lnTo>
                <a:lnTo>
                  <a:pt x="1621" y="1901"/>
                </a:lnTo>
                <a:lnTo>
                  <a:pt x="1615" y="1899"/>
                </a:lnTo>
                <a:lnTo>
                  <a:pt x="1607" y="1896"/>
                </a:lnTo>
                <a:lnTo>
                  <a:pt x="1599" y="1890"/>
                </a:lnTo>
                <a:lnTo>
                  <a:pt x="1593" y="1883"/>
                </a:lnTo>
                <a:lnTo>
                  <a:pt x="1542" y="1935"/>
                </a:lnTo>
                <a:lnTo>
                  <a:pt x="1487" y="1983"/>
                </a:lnTo>
                <a:lnTo>
                  <a:pt x="1428" y="2026"/>
                </a:lnTo>
                <a:lnTo>
                  <a:pt x="1366" y="2065"/>
                </a:lnTo>
                <a:lnTo>
                  <a:pt x="1302" y="2099"/>
                </a:lnTo>
                <a:lnTo>
                  <a:pt x="1232" y="2128"/>
                </a:lnTo>
                <a:lnTo>
                  <a:pt x="1162" y="2152"/>
                </a:lnTo>
                <a:lnTo>
                  <a:pt x="1089" y="2168"/>
                </a:lnTo>
                <a:lnTo>
                  <a:pt x="1012" y="2180"/>
                </a:lnTo>
                <a:lnTo>
                  <a:pt x="935" y="2185"/>
                </a:lnTo>
                <a:lnTo>
                  <a:pt x="913" y="2185"/>
                </a:lnTo>
                <a:lnTo>
                  <a:pt x="836" y="2182"/>
                </a:lnTo>
                <a:lnTo>
                  <a:pt x="761" y="2173"/>
                </a:lnTo>
                <a:lnTo>
                  <a:pt x="688" y="2157"/>
                </a:lnTo>
                <a:lnTo>
                  <a:pt x="617" y="2136"/>
                </a:lnTo>
                <a:lnTo>
                  <a:pt x="548" y="2108"/>
                </a:lnTo>
                <a:lnTo>
                  <a:pt x="482" y="2076"/>
                </a:lnTo>
                <a:lnTo>
                  <a:pt x="419" y="2039"/>
                </a:lnTo>
                <a:lnTo>
                  <a:pt x="359" y="1996"/>
                </a:lnTo>
                <a:lnTo>
                  <a:pt x="303" y="1950"/>
                </a:lnTo>
                <a:lnTo>
                  <a:pt x="251" y="1899"/>
                </a:lnTo>
                <a:lnTo>
                  <a:pt x="203" y="1845"/>
                </a:lnTo>
                <a:lnTo>
                  <a:pt x="160" y="1787"/>
                </a:lnTo>
                <a:lnTo>
                  <a:pt x="120" y="1725"/>
                </a:lnTo>
                <a:lnTo>
                  <a:pt x="86" y="1660"/>
                </a:lnTo>
                <a:lnTo>
                  <a:pt x="57" y="1593"/>
                </a:lnTo>
                <a:lnTo>
                  <a:pt x="35" y="1523"/>
                </a:lnTo>
                <a:lnTo>
                  <a:pt x="17" y="1450"/>
                </a:lnTo>
                <a:lnTo>
                  <a:pt x="5" y="1375"/>
                </a:lnTo>
                <a:lnTo>
                  <a:pt x="0" y="1299"/>
                </a:lnTo>
                <a:lnTo>
                  <a:pt x="1" y="1227"/>
                </a:lnTo>
                <a:lnTo>
                  <a:pt x="9" y="1155"/>
                </a:lnTo>
                <a:lnTo>
                  <a:pt x="20" y="1086"/>
                </a:lnTo>
                <a:lnTo>
                  <a:pt x="38" y="1017"/>
                </a:lnTo>
                <a:lnTo>
                  <a:pt x="62" y="951"/>
                </a:lnTo>
                <a:lnTo>
                  <a:pt x="89" y="885"/>
                </a:lnTo>
                <a:lnTo>
                  <a:pt x="122" y="823"/>
                </a:lnTo>
                <a:lnTo>
                  <a:pt x="162" y="763"/>
                </a:lnTo>
                <a:lnTo>
                  <a:pt x="204" y="706"/>
                </a:lnTo>
                <a:lnTo>
                  <a:pt x="253" y="652"/>
                </a:lnTo>
                <a:lnTo>
                  <a:pt x="301" y="605"/>
                </a:lnTo>
                <a:lnTo>
                  <a:pt x="352" y="562"/>
                </a:lnTo>
                <a:lnTo>
                  <a:pt x="405" y="524"/>
                </a:lnTo>
                <a:lnTo>
                  <a:pt x="461" y="489"/>
                </a:lnTo>
                <a:lnTo>
                  <a:pt x="519" y="459"/>
                </a:lnTo>
                <a:lnTo>
                  <a:pt x="580" y="434"/>
                </a:lnTo>
                <a:lnTo>
                  <a:pt x="641" y="412"/>
                </a:lnTo>
                <a:lnTo>
                  <a:pt x="705" y="395"/>
                </a:lnTo>
                <a:lnTo>
                  <a:pt x="770" y="382"/>
                </a:lnTo>
                <a:lnTo>
                  <a:pt x="768" y="281"/>
                </a:lnTo>
                <a:lnTo>
                  <a:pt x="743" y="266"/>
                </a:lnTo>
                <a:lnTo>
                  <a:pt x="722" y="248"/>
                </a:lnTo>
                <a:lnTo>
                  <a:pt x="705" y="229"/>
                </a:lnTo>
                <a:lnTo>
                  <a:pt x="692" y="208"/>
                </a:lnTo>
                <a:lnTo>
                  <a:pt x="685" y="185"/>
                </a:lnTo>
                <a:lnTo>
                  <a:pt x="682" y="160"/>
                </a:lnTo>
                <a:lnTo>
                  <a:pt x="685" y="133"/>
                </a:lnTo>
                <a:lnTo>
                  <a:pt x="693" y="108"/>
                </a:lnTo>
                <a:lnTo>
                  <a:pt x="707" y="83"/>
                </a:lnTo>
                <a:lnTo>
                  <a:pt x="727" y="61"/>
                </a:lnTo>
                <a:lnTo>
                  <a:pt x="753" y="42"/>
                </a:lnTo>
                <a:lnTo>
                  <a:pt x="777" y="27"/>
                </a:lnTo>
                <a:lnTo>
                  <a:pt x="805" y="16"/>
                </a:lnTo>
                <a:lnTo>
                  <a:pt x="836" y="7"/>
                </a:lnTo>
                <a:lnTo>
                  <a:pt x="867" y="2"/>
                </a:lnTo>
                <a:lnTo>
                  <a:pt x="90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7" name="Freeform 266"/>
          <p:cNvSpPr>
            <a:spLocks/>
          </p:cNvSpPr>
          <p:nvPr/>
        </p:nvSpPr>
        <p:spPr bwMode="auto">
          <a:xfrm>
            <a:off x="10034584" y="4290526"/>
            <a:ext cx="533026" cy="431188"/>
          </a:xfrm>
          <a:custGeom>
            <a:avLst/>
            <a:gdLst>
              <a:gd name="connsiteX0" fmla="*/ 55563 w 390525"/>
              <a:gd name="connsiteY0" fmla="*/ 44450 h 315913"/>
              <a:gd name="connsiteX1" fmla="*/ 60892 w 390525"/>
              <a:gd name="connsiteY1" fmla="*/ 44785 h 315913"/>
              <a:gd name="connsiteX2" fmla="*/ 66108 w 390525"/>
              <a:gd name="connsiteY2" fmla="*/ 45899 h 315913"/>
              <a:gd name="connsiteX3" fmla="*/ 70984 w 390525"/>
              <a:gd name="connsiteY3" fmla="*/ 47571 h 315913"/>
              <a:gd name="connsiteX4" fmla="*/ 75633 w 390525"/>
              <a:gd name="connsiteY4" fmla="*/ 49800 h 315913"/>
              <a:gd name="connsiteX5" fmla="*/ 79829 w 390525"/>
              <a:gd name="connsiteY5" fmla="*/ 52586 h 315913"/>
              <a:gd name="connsiteX6" fmla="*/ 83571 w 390525"/>
              <a:gd name="connsiteY6" fmla="*/ 55929 h 315913"/>
              <a:gd name="connsiteX7" fmla="*/ 86972 w 390525"/>
              <a:gd name="connsiteY7" fmla="*/ 59607 h 315913"/>
              <a:gd name="connsiteX8" fmla="*/ 89807 w 390525"/>
              <a:gd name="connsiteY8" fmla="*/ 63730 h 315913"/>
              <a:gd name="connsiteX9" fmla="*/ 92075 w 390525"/>
              <a:gd name="connsiteY9" fmla="*/ 68299 h 315913"/>
              <a:gd name="connsiteX10" fmla="*/ 93776 w 390525"/>
              <a:gd name="connsiteY10" fmla="*/ 73091 h 315913"/>
              <a:gd name="connsiteX11" fmla="*/ 94910 w 390525"/>
              <a:gd name="connsiteY11" fmla="*/ 78106 h 315913"/>
              <a:gd name="connsiteX12" fmla="*/ 95250 w 390525"/>
              <a:gd name="connsiteY12" fmla="*/ 83344 h 315913"/>
              <a:gd name="connsiteX13" fmla="*/ 94910 w 390525"/>
              <a:gd name="connsiteY13" fmla="*/ 88582 h 315913"/>
              <a:gd name="connsiteX14" fmla="*/ 93776 w 390525"/>
              <a:gd name="connsiteY14" fmla="*/ 93709 h 315913"/>
              <a:gd name="connsiteX15" fmla="*/ 92075 w 390525"/>
              <a:gd name="connsiteY15" fmla="*/ 98501 h 315913"/>
              <a:gd name="connsiteX16" fmla="*/ 89807 w 390525"/>
              <a:gd name="connsiteY16" fmla="*/ 102958 h 315913"/>
              <a:gd name="connsiteX17" fmla="*/ 86972 w 390525"/>
              <a:gd name="connsiteY17" fmla="*/ 107082 h 315913"/>
              <a:gd name="connsiteX18" fmla="*/ 83571 w 390525"/>
              <a:gd name="connsiteY18" fmla="*/ 110871 h 315913"/>
              <a:gd name="connsiteX19" fmla="*/ 79829 w 390525"/>
              <a:gd name="connsiteY19" fmla="*/ 114103 h 315913"/>
              <a:gd name="connsiteX20" fmla="*/ 75633 w 390525"/>
              <a:gd name="connsiteY20" fmla="*/ 117000 h 315913"/>
              <a:gd name="connsiteX21" fmla="*/ 70984 w 390525"/>
              <a:gd name="connsiteY21" fmla="*/ 119229 h 315913"/>
              <a:gd name="connsiteX22" fmla="*/ 66108 w 390525"/>
              <a:gd name="connsiteY22" fmla="*/ 120901 h 315913"/>
              <a:gd name="connsiteX23" fmla="*/ 60892 w 390525"/>
              <a:gd name="connsiteY23" fmla="*/ 121904 h 315913"/>
              <a:gd name="connsiteX24" fmla="*/ 55563 w 390525"/>
              <a:gd name="connsiteY24" fmla="*/ 122238 h 315913"/>
              <a:gd name="connsiteX25" fmla="*/ 50120 w 390525"/>
              <a:gd name="connsiteY25" fmla="*/ 121904 h 315913"/>
              <a:gd name="connsiteX26" fmla="*/ 44904 w 390525"/>
              <a:gd name="connsiteY26" fmla="*/ 120901 h 315913"/>
              <a:gd name="connsiteX27" fmla="*/ 40028 w 390525"/>
              <a:gd name="connsiteY27" fmla="*/ 119229 h 315913"/>
              <a:gd name="connsiteX28" fmla="*/ 35492 w 390525"/>
              <a:gd name="connsiteY28" fmla="*/ 117000 h 315913"/>
              <a:gd name="connsiteX29" fmla="*/ 31296 w 390525"/>
              <a:gd name="connsiteY29" fmla="*/ 114103 h 315913"/>
              <a:gd name="connsiteX30" fmla="*/ 27441 w 390525"/>
              <a:gd name="connsiteY30" fmla="*/ 110871 h 315913"/>
              <a:gd name="connsiteX31" fmla="*/ 24153 w 390525"/>
              <a:gd name="connsiteY31" fmla="*/ 107082 h 315913"/>
              <a:gd name="connsiteX32" fmla="*/ 21204 w 390525"/>
              <a:gd name="connsiteY32" fmla="*/ 102958 h 315913"/>
              <a:gd name="connsiteX33" fmla="*/ 18937 w 390525"/>
              <a:gd name="connsiteY33" fmla="*/ 98501 h 315913"/>
              <a:gd name="connsiteX34" fmla="*/ 17236 w 390525"/>
              <a:gd name="connsiteY34" fmla="*/ 93709 h 315913"/>
              <a:gd name="connsiteX35" fmla="*/ 16215 w 390525"/>
              <a:gd name="connsiteY35" fmla="*/ 88582 h 315913"/>
              <a:gd name="connsiteX36" fmla="*/ 15875 w 390525"/>
              <a:gd name="connsiteY36" fmla="*/ 83344 h 315913"/>
              <a:gd name="connsiteX37" fmla="*/ 16215 w 390525"/>
              <a:gd name="connsiteY37" fmla="*/ 78106 h 315913"/>
              <a:gd name="connsiteX38" fmla="*/ 17236 w 390525"/>
              <a:gd name="connsiteY38" fmla="*/ 73091 h 315913"/>
              <a:gd name="connsiteX39" fmla="*/ 18937 w 390525"/>
              <a:gd name="connsiteY39" fmla="*/ 68299 h 315913"/>
              <a:gd name="connsiteX40" fmla="*/ 21204 w 390525"/>
              <a:gd name="connsiteY40" fmla="*/ 63730 h 315913"/>
              <a:gd name="connsiteX41" fmla="*/ 24153 w 390525"/>
              <a:gd name="connsiteY41" fmla="*/ 59607 h 315913"/>
              <a:gd name="connsiteX42" fmla="*/ 27441 w 390525"/>
              <a:gd name="connsiteY42" fmla="*/ 55929 h 315913"/>
              <a:gd name="connsiteX43" fmla="*/ 31296 w 390525"/>
              <a:gd name="connsiteY43" fmla="*/ 52586 h 315913"/>
              <a:gd name="connsiteX44" fmla="*/ 35492 w 390525"/>
              <a:gd name="connsiteY44" fmla="*/ 49800 h 315913"/>
              <a:gd name="connsiteX45" fmla="*/ 40028 w 390525"/>
              <a:gd name="connsiteY45" fmla="*/ 47571 h 315913"/>
              <a:gd name="connsiteX46" fmla="*/ 44904 w 390525"/>
              <a:gd name="connsiteY46" fmla="*/ 45899 h 315913"/>
              <a:gd name="connsiteX47" fmla="*/ 50120 w 390525"/>
              <a:gd name="connsiteY47" fmla="*/ 44785 h 315913"/>
              <a:gd name="connsiteX48" fmla="*/ 360022 w 390525"/>
              <a:gd name="connsiteY48" fmla="*/ 0 h 315913"/>
              <a:gd name="connsiteX49" fmla="*/ 362404 w 390525"/>
              <a:gd name="connsiteY49" fmla="*/ 0 h 315913"/>
              <a:gd name="connsiteX50" fmla="*/ 364671 w 390525"/>
              <a:gd name="connsiteY50" fmla="*/ 566 h 315913"/>
              <a:gd name="connsiteX51" fmla="*/ 366713 w 390525"/>
              <a:gd name="connsiteY51" fmla="*/ 1586 h 315913"/>
              <a:gd name="connsiteX52" fmla="*/ 368527 w 390525"/>
              <a:gd name="connsiteY52" fmla="*/ 3058 h 315913"/>
              <a:gd name="connsiteX53" fmla="*/ 369774 w 390525"/>
              <a:gd name="connsiteY53" fmla="*/ 4870 h 315913"/>
              <a:gd name="connsiteX54" fmla="*/ 370795 w 390525"/>
              <a:gd name="connsiteY54" fmla="*/ 6909 h 315913"/>
              <a:gd name="connsiteX55" fmla="*/ 371248 w 390525"/>
              <a:gd name="connsiteY55" fmla="*/ 9061 h 315913"/>
              <a:gd name="connsiteX56" fmla="*/ 371248 w 390525"/>
              <a:gd name="connsiteY56" fmla="*/ 11327 h 315913"/>
              <a:gd name="connsiteX57" fmla="*/ 370795 w 390525"/>
              <a:gd name="connsiteY57" fmla="*/ 13592 h 315913"/>
              <a:gd name="connsiteX58" fmla="*/ 331107 w 390525"/>
              <a:gd name="connsiteY58" fmla="*/ 123126 h 315913"/>
              <a:gd name="connsiteX59" fmla="*/ 330200 w 390525"/>
              <a:gd name="connsiteY59" fmla="*/ 124825 h 315913"/>
              <a:gd name="connsiteX60" fmla="*/ 329293 w 390525"/>
              <a:gd name="connsiteY60" fmla="*/ 126411 h 315913"/>
              <a:gd name="connsiteX61" fmla="*/ 327819 w 390525"/>
              <a:gd name="connsiteY61" fmla="*/ 127657 h 315913"/>
              <a:gd name="connsiteX62" fmla="*/ 263638 w 390525"/>
              <a:gd name="connsiteY62" fmla="*/ 179535 h 315913"/>
              <a:gd name="connsiteX63" fmla="*/ 260350 w 390525"/>
              <a:gd name="connsiteY63" fmla="*/ 279780 h 315913"/>
              <a:gd name="connsiteX64" fmla="*/ 378732 w 390525"/>
              <a:gd name="connsiteY64" fmla="*/ 261317 h 315913"/>
              <a:gd name="connsiteX65" fmla="*/ 381113 w 390525"/>
              <a:gd name="connsiteY65" fmla="*/ 261203 h 315913"/>
              <a:gd name="connsiteX66" fmla="*/ 383381 w 390525"/>
              <a:gd name="connsiteY66" fmla="*/ 261656 h 315913"/>
              <a:gd name="connsiteX67" fmla="*/ 385422 w 390525"/>
              <a:gd name="connsiteY67" fmla="*/ 262563 h 315913"/>
              <a:gd name="connsiteX68" fmla="*/ 387237 w 390525"/>
              <a:gd name="connsiteY68" fmla="*/ 263809 h 315913"/>
              <a:gd name="connsiteX69" fmla="*/ 388711 w 390525"/>
              <a:gd name="connsiteY69" fmla="*/ 265508 h 315913"/>
              <a:gd name="connsiteX70" fmla="*/ 389731 w 390525"/>
              <a:gd name="connsiteY70" fmla="*/ 267433 h 315913"/>
              <a:gd name="connsiteX71" fmla="*/ 390525 w 390525"/>
              <a:gd name="connsiteY71" fmla="*/ 269699 h 315913"/>
              <a:gd name="connsiteX72" fmla="*/ 390525 w 390525"/>
              <a:gd name="connsiteY72" fmla="*/ 272077 h 315913"/>
              <a:gd name="connsiteX73" fmla="*/ 390185 w 390525"/>
              <a:gd name="connsiteY73" fmla="*/ 274229 h 315913"/>
              <a:gd name="connsiteX74" fmla="*/ 389164 w 390525"/>
              <a:gd name="connsiteY74" fmla="*/ 276382 h 315913"/>
              <a:gd name="connsiteX75" fmla="*/ 387804 w 390525"/>
              <a:gd name="connsiteY75" fmla="*/ 278194 h 315913"/>
              <a:gd name="connsiteX76" fmla="*/ 386216 w 390525"/>
              <a:gd name="connsiteY76" fmla="*/ 279666 h 315913"/>
              <a:gd name="connsiteX77" fmla="*/ 384288 w 390525"/>
              <a:gd name="connsiteY77" fmla="*/ 280686 h 315913"/>
              <a:gd name="connsiteX78" fmla="*/ 381907 w 390525"/>
              <a:gd name="connsiteY78" fmla="*/ 281366 h 315913"/>
              <a:gd name="connsiteX79" fmla="*/ 251279 w 390525"/>
              <a:gd name="connsiteY79" fmla="*/ 301754 h 315913"/>
              <a:gd name="connsiteX80" fmla="*/ 249124 w 390525"/>
              <a:gd name="connsiteY80" fmla="*/ 301868 h 315913"/>
              <a:gd name="connsiteX81" fmla="*/ 246856 w 390525"/>
              <a:gd name="connsiteY81" fmla="*/ 301528 h 315913"/>
              <a:gd name="connsiteX82" fmla="*/ 244702 w 390525"/>
              <a:gd name="connsiteY82" fmla="*/ 300622 h 315913"/>
              <a:gd name="connsiteX83" fmla="*/ 242887 w 390525"/>
              <a:gd name="connsiteY83" fmla="*/ 299376 h 315913"/>
              <a:gd name="connsiteX84" fmla="*/ 241413 w 390525"/>
              <a:gd name="connsiteY84" fmla="*/ 297677 h 315913"/>
              <a:gd name="connsiteX85" fmla="*/ 240279 w 390525"/>
              <a:gd name="connsiteY85" fmla="*/ 295638 h 315913"/>
              <a:gd name="connsiteX86" fmla="*/ 239713 w 390525"/>
              <a:gd name="connsiteY86" fmla="*/ 293486 h 315913"/>
              <a:gd name="connsiteX87" fmla="*/ 239486 w 390525"/>
              <a:gd name="connsiteY87" fmla="*/ 291333 h 315913"/>
              <a:gd name="connsiteX88" fmla="*/ 242887 w 390525"/>
              <a:gd name="connsiteY88" fmla="*/ 183160 h 315913"/>
              <a:gd name="connsiteX89" fmla="*/ 90828 w 390525"/>
              <a:gd name="connsiteY89" fmla="*/ 160505 h 315913"/>
              <a:gd name="connsiteX90" fmla="*/ 68829 w 390525"/>
              <a:gd name="connsiteY90" fmla="*/ 244552 h 315913"/>
              <a:gd name="connsiteX91" fmla="*/ 68036 w 390525"/>
              <a:gd name="connsiteY91" fmla="*/ 246478 h 315913"/>
              <a:gd name="connsiteX92" fmla="*/ 67129 w 390525"/>
              <a:gd name="connsiteY92" fmla="*/ 248177 h 315913"/>
              <a:gd name="connsiteX93" fmla="*/ 18370 w 390525"/>
              <a:gd name="connsiteY93" fmla="*/ 311949 h 315913"/>
              <a:gd name="connsiteX94" fmla="*/ 16669 w 390525"/>
              <a:gd name="connsiteY94" fmla="*/ 313648 h 315913"/>
              <a:gd name="connsiteX95" fmla="*/ 14628 w 390525"/>
              <a:gd name="connsiteY95" fmla="*/ 314781 h 315913"/>
              <a:gd name="connsiteX96" fmla="*/ 12473 w 390525"/>
              <a:gd name="connsiteY96" fmla="*/ 315573 h 315913"/>
              <a:gd name="connsiteX97" fmla="*/ 10205 w 390525"/>
              <a:gd name="connsiteY97" fmla="*/ 315913 h 315913"/>
              <a:gd name="connsiteX98" fmla="*/ 8051 w 390525"/>
              <a:gd name="connsiteY98" fmla="*/ 315573 h 315913"/>
              <a:gd name="connsiteX99" fmla="*/ 6010 w 390525"/>
              <a:gd name="connsiteY99" fmla="*/ 314894 h 315913"/>
              <a:gd name="connsiteX100" fmla="*/ 3969 w 390525"/>
              <a:gd name="connsiteY100" fmla="*/ 313761 h 315913"/>
              <a:gd name="connsiteX101" fmla="*/ 2268 w 390525"/>
              <a:gd name="connsiteY101" fmla="*/ 312175 h 315913"/>
              <a:gd name="connsiteX102" fmla="*/ 1134 w 390525"/>
              <a:gd name="connsiteY102" fmla="*/ 310250 h 315913"/>
              <a:gd name="connsiteX103" fmla="*/ 227 w 390525"/>
              <a:gd name="connsiteY103" fmla="*/ 308098 h 315913"/>
              <a:gd name="connsiteX104" fmla="*/ 0 w 390525"/>
              <a:gd name="connsiteY104" fmla="*/ 305945 h 315913"/>
              <a:gd name="connsiteX105" fmla="*/ 0 w 390525"/>
              <a:gd name="connsiteY105" fmla="*/ 305832 h 315913"/>
              <a:gd name="connsiteX106" fmla="*/ 227 w 390525"/>
              <a:gd name="connsiteY106" fmla="*/ 303680 h 315913"/>
              <a:gd name="connsiteX107" fmla="*/ 794 w 390525"/>
              <a:gd name="connsiteY107" fmla="*/ 301528 h 315913"/>
              <a:gd name="connsiteX108" fmla="*/ 2154 w 390525"/>
              <a:gd name="connsiteY108" fmla="*/ 299489 h 315913"/>
              <a:gd name="connsiteX109" fmla="*/ 49553 w 390525"/>
              <a:gd name="connsiteY109" fmla="*/ 237416 h 315913"/>
              <a:gd name="connsiteX110" fmla="*/ 73365 w 390525"/>
              <a:gd name="connsiteY110" fmla="*/ 146460 h 315913"/>
              <a:gd name="connsiteX111" fmla="*/ 74272 w 390525"/>
              <a:gd name="connsiteY111" fmla="*/ 144081 h 315913"/>
              <a:gd name="connsiteX112" fmla="*/ 75746 w 390525"/>
              <a:gd name="connsiteY112" fmla="*/ 142042 h 315913"/>
              <a:gd name="connsiteX113" fmla="*/ 77561 w 390525"/>
              <a:gd name="connsiteY113" fmla="*/ 140456 h 315913"/>
              <a:gd name="connsiteX114" fmla="*/ 79829 w 390525"/>
              <a:gd name="connsiteY114" fmla="*/ 139437 h 315913"/>
              <a:gd name="connsiteX115" fmla="*/ 82210 w 390525"/>
              <a:gd name="connsiteY115" fmla="*/ 138757 h 315913"/>
              <a:gd name="connsiteX116" fmla="*/ 84818 w 390525"/>
              <a:gd name="connsiteY116" fmla="*/ 138984 h 315913"/>
              <a:gd name="connsiteX117" fmla="*/ 250598 w 390525"/>
              <a:gd name="connsiteY117" fmla="*/ 163677 h 315913"/>
              <a:gd name="connsiteX118" fmla="*/ 312737 w 390525"/>
              <a:gd name="connsiteY118" fmla="*/ 113611 h 315913"/>
              <a:gd name="connsiteX119" fmla="*/ 351518 w 390525"/>
              <a:gd name="connsiteY119" fmla="*/ 6796 h 315913"/>
              <a:gd name="connsiteX120" fmla="*/ 352538 w 390525"/>
              <a:gd name="connsiteY120" fmla="*/ 4644 h 315913"/>
              <a:gd name="connsiteX121" fmla="*/ 353899 w 390525"/>
              <a:gd name="connsiteY121" fmla="*/ 2945 h 315913"/>
              <a:gd name="connsiteX122" fmla="*/ 355713 w 390525"/>
              <a:gd name="connsiteY122" fmla="*/ 1472 h 315913"/>
              <a:gd name="connsiteX123" fmla="*/ 357754 w 390525"/>
              <a:gd name="connsiteY123" fmla="*/ 566 h 315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</a:cxnLst>
            <a:rect l="l" t="t" r="r" b="b"/>
            <a:pathLst>
              <a:path w="390525" h="315913">
                <a:moveTo>
                  <a:pt x="55563" y="44450"/>
                </a:moveTo>
                <a:lnTo>
                  <a:pt x="60892" y="44785"/>
                </a:lnTo>
                <a:lnTo>
                  <a:pt x="66108" y="45899"/>
                </a:lnTo>
                <a:lnTo>
                  <a:pt x="70984" y="47571"/>
                </a:lnTo>
                <a:lnTo>
                  <a:pt x="75633" y="49800"/>
                </a:lnTo>
                <a:lnTo>
                  <a:pt x="79829" y="52586"/>
                </a:lnTo>
                <a:lnTo>
                  <a:pt x="83571" y="55929"/>
                </a:lnTo>
                <a:lnTo>
                  <a:pt x="86972" y="59607"/>
                </a:lnTo>
                <a:lnTo>
                  <a:pt x="89807" y="63730"/>
                </a:lnTo>
                <a:lnTo>
                  <a:pt x="92075" y="68299"/>
                </a:lnTo>
                <a:lnTo>
                  <a:pt x="93776" y="73091"/>
                </a:lnTo>
                <a:lnTo>
                  <a:pt x="94910" y="78106"/>
                </a:lnTo>
                <a:lnTo>
                  <a:pt x="95250" y="83344"/>
                </a:lnTo>
                <a:lnTo>
                  <a:pt x="94910" y="88582"/>
                </a:lnTo>
                <a:lnTo>
                  <a:pt x="93776" y="93709"/>
                </a:lnTo>
                <a:lnTo>
                  <a:pt x="92075" y="98501"/>
                </a:lnTo>
                <a:lnTo>
                  <a:pt x="89807" y="102958"/>
                </a:lnTo>
                <a:lnTo>
                  <a:pt x="86972" y="107082"/>
                </a:lnTo>
                <a:lnTo>
                  <a:pt x="83571" y="110871"/>
                </a:lnTo>
                <a:lnTo>
                  <a:pt x="79829" y="114103"/>
                </a:lnTo>
                <a:lnTo>
                  <a:pt x="75633" y="117000"/>
                </a:lnTo>
                <a:lnTo>
                  <a:pt x="70984" y="119229"/>
                </a:lnTo>
                <a:lnTo>
                  <a:pt x="66108" y="120901"/>
                </a:lnTo>
                <a:lnTo>
                  <a:pt x="60892" y="121904"/>
                </a:lnTo>
                <a:lnTo>
                  <a:pt x="55563" y="122238"/>
                </a:lnTo>
                <a:lnTo>
                  <a:pt x="50120" y="121904"/>
                </a:lnTo>
                <a:lnTo>
                  <a:pt x="44904" y="120901"/>
                </a:lnTo>
                <a:lnTo>
                  <a:pt x="40028" y="119229"/>
                </a:lnTo>
                <a:lnTo>
                  <a:pt x="35492" y="117000"/>
                </a:lnTo>
                <a:lnTo>
                  <a:pt x="31296" y="114103"/>
                </a:lnTo>
                <a:lnTo>
                  <a:pt x="27441" y="110871"/>
                </a:lnTo>
                <a:lnTo>
                  <a:pt x="24153" y="107082"/>
                </a:lnTo>
                <a:lnTo>
                  <a:pt x="21204" y="102958"/>
                </a:lnTo>
                <a:lnTo>
                  <a:pt x="18937" y="98501"/>
                </a:lnTo>
                <a:lnTo>
                  <a:pt x="17236" y="93709"/>
                </a:lnTo>
                <a:lnTo>
                  <a:pt x="16215" y="88582"/>
                </a:lnTo>
                <a:lnTo>
                  <a:pt x="15875" y="83344"/>
                </a:lnTo>
                <a:lnTo>
                  <a:pt x="16215" y="78106"/>
                </a:lnTo>
                <a:lnTo>
                  <a:pt x="17236" y="73091"/>
                </a:lnTo>
                <a:lnTo>
                  <a:pt x="18937" y="68299"/>
                </a:lnTo>
                <a:lnTo>
                  <a:pt x="21204" y="63730"/>
                </a:lnTo>
                <a:lnTo>
                  <a:pt x="24153" y="59607"/>
                </a:lnTo>
                <a:lnTo>
                  <a:pt x="27441" y="55929"/>
                </a:lnTo>
                <a:lnTo>
                  <a:pt x="31296" y="52586"/>
                </a:lnTo>
                <a:lnTo>
                  <a:pt x="35492" y="49800"/>
                </a:lnTo>
                <a:lnTo>
                  <a:pt x="40028" y="47571"/>
                </a:lnTo>
                <a:lnTo>
                  <a:pt x="44904" y="45899"/>
                </a:lnTo>
                <a:lnTo>
                  <a:pt x="50120" y="44785"/>
                </a:lnTo>
                <a:close/>
                <a:moveTo>
                  <a:pt x="360022" y="0"/>
                </a:moveTo>
                <a:lnTo>
                  <a:pt x="362404" y="0"/>
                </a:lnTo>
                <a:lnTo>
                  <a:pt x="364671" y="566"/>
                </a:lnTo>
                <a:lnTo>
                  <a:pt x="366713" y="1586"/>
                </a:lnTo>
                <a:lnTo>
                  <a:pt x="368527" y="3058"/>
                </a:lnTo>
                <a:lnTo>
                  <a:pt x="369774" y="4870"/>
                </a:lnTo>
                <a:lnTo>
                  <a:pt x="370795" y="6909"/>
                </a:lnTo>
                <a:lnTo>
                  <a:pt x="371248" y="9061"/>
                </a:lnTo>
                <a:lnTo>
                  <a:pt x="371248" y="11327"/>
                </a:lnTo>
                <a:lnTo>
                  <a:pt x="370795" y="13592"/>
                </a:lnTo>
                <a:lnTo>
                  <a:pt x="331107" y="123126"/>
                </a:lnTo>
                <a:lnTo>
                  <a:pt x="330200" y="124825"/>
                </a:lnTo>
                <a:lnTo>
                  <a:pt x="329293" y="126411"/>
                </a:lnTo>
                <a:lnTo>
                  <a:pt x="327819" y="127657"/>
                </a:lnTo>
                <a:lnTo>
                  <a:pt x="263638" y="179535"/>
                </a:lnTo>
                <a:lnTo>
                  <a:pt x="260350" y="279780"/>
                </a:lnTo>
                <a:lnTo>
                  <a:pt x="378732" y="261317"/>
                </a:lnTo>
                <a:lnTo>
                  <a:pt x="381113" y="261203"/>
                </a:lnTo>
                <a:lnTo>
                  <a:pt x="383381" y="261656"/>
                </a:lnTo>
                <a:lnTo>
                  <a:pt x="385422" y="262563"/>
                </a:lnTo>
                <a:lnTo>
                  <a:pt x="387237" y="263809"/>
                </a:lnTo>
                <a:lnTo>
                  <a:pt x="388711" y="265508"/>
                </a:lnTo>
                <a:lnTo>
                  <a:pt x="389731" y="267433"/>
                </a:lnTo>
                <a:lnTo>
                  <a:pt x="390525" y="269699"/>
                </a:lnTo>
                <a:lnTo>
                  <a:pt x="390525" y="272077"/>
                </a:lnTo>
                <a:lnTo>
                  <a:pt x="390185" y="274229"/>
                </a:lnTo>
                <a:lnTo>
                  <a:pt x="389164" y="276382"/>
                </a:lnTo>
                <a:lnTo>
                  <a:pt x="387804" y="278194"/>
                </a:lnTo>
                <a:lnTo>
                  <a:pt x="386216" y="279666"/>
                </a:lnTo>
                <a:lnTo>
                  <a:pt x="384288" y="280686"/>
                </a:lnTo>
                <a:lnTo>
                  <a:pt x="381907" y="281366"/>
                </a:lnTo>
                <a:lnTo>
                  <a:pt x="251279" y="301754"/>
                </a:lnTo>
                <a:lnTo>
                  <a:pt x="249124" y="301868"/>
                </a:lnTo>
                <a:lnTo>
                  <a:pt x="246856" y="301528"/>
                </a:lnTo>
                <a:lnTo>
                  <a:pt x="244702" y="300622"/>
                </a:lnTo>
                <a:lnTo>
                  <a:pt x="242887" y="299376"/>
                </a:lnTo>
                <a:lnTo>
                  <a:pt x="241413" y="297677"/>
                </a:lnTo>
                <a:lnTo>
                  <a:pt x="240279" y="295638"/>
                </a:lnTo>
                <a:lnTo>
                  <a:pt x="239713" y="293486"/>
                </a:lnTo>
                <a:lnTo>
                  <a:pt x="239486" y="291333"/>
                </a:lnTo>
                <a:lnTo>
                  <a:pt x="242887" y="183160"/>
                </a:lnTo>
                <a:lnTo>
                  <a:pt x="90828" y="160505"/>
                </a:lnTo>
                <a:lnTo>
                  <a:pt x="68829" y="244552"/>
                </a:lnTo>
                <a:lnTo>
                  <a:pt x="68036" y="246478"/>
                </a:lnTo>
                <a:lnTo>
                  <a:pt x="67129" y="248177"/>
                </a:lnTo>
                <a:lnTo>
                  <a:pt x="18370" y="311949"/>
                </a:lnTo>
                <a:lnTo>
                  <a:pt x="16669" y="313648"/>
                </a:lnTo>
                <a:lnTo>
                  <a:pt x="14628" y="314781"/>
                </a:lnTo>
                <a:lnTo>
                  <a:pt x="12473" y="315573"/>
                </a:lnTo>
                <a:lnTo>
                  <a:pt x="10205" y="315913"/>
                </a:lnTo>
                <a:lnTo>
                  <a:pt x="8051" y="315573"/>
                </a:lnTo>
                <a:lnTo>
                  <a:pt x="6010" y="314894"/>
                </a:lnTo>
                <a:lnTo>
                  <a:pt x="3969" y="313761"/>
                </a:lnTo>
                <a:lnTo>
                  <a:pt x="2268" y="312175"/>
                </a:lnTo>
                <a:lnTo>
                  <a:pt x="1134" y="310250"/>
                </a:lnTo>
                <a:lnTo>
                  <a:pt x="227" y="308098"/>
                </a:lnTo>
                <a:lnTo>
                  <a:pt x="0" y="305945"/>
                </a:lnTo>
                <a:lnTo>
                  <a:pt x="0" y="305832"/>
                </a:lnTo>
                <a:lnTo>
                  <a:pt x="227" y="303680"/>
                </a:lnTo>
                <a:lnTo>
                  <a:pt x="794" y="301528"/>
                </a:lnTo>
                <a:lnTo>
                  <a:pt x="2154" y="299489"/>
                </a:lnTo>
                <a:lnTo>
                  <a:pt x="49553" y="237416"/>
                </a:lnTo>
                <a:lnTo>
                  <a:pt x="73365" y="146460"/>
                </a:lnTo>
                <a:lnTo>
                  <a:pt x="74272" y="144081"/>
                </a:lnTo>
                <a:lnTo>
                  <a:pt x="75746" y="142042"/>
                </a:lnTo>
                <a:lnTo>
                  <a:pt x="77561" y="140456"/>
                </a:lnTo>
                <a:lnTo>
                  <a:pt x="79829" y="139437"/>
                </a:lnTo>
                <a:lnTo>
                  <a:pt x="82210" y="138757"/>
                </a:lnTo>
                <a:lnTo>
                  <a:pt x="84818" y="138984"/>
                </a:lnTo>
                <a:lnTo>
                  <a:pt x="250598" y="163677"/>
                </a:lnTo>
                <a:lnTo>
                  <a:pt x="312737" y="113611"/>
                </a:lnTo>
                <a:lnTo>
                  <a:pt x="351518" y="6796"/>
                </a:lnTo>
                <a:lnTo>
                  <a:pt x="352538" y="4644"/>
                </a:lnTo>
                <a:lnTo>
                  <a:pt x="353899" y="2945"/>
                </a:lnTo>
                <a:lnTo>
                  <a:pt x="355713" y="1472"/>
                </a:lnTo>
                <a:lnTo>
                  <a:pt x="357754" y="56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772" name="Freeform 186"/>
          <p:cNvSpPr>
            <a:spLocks noEditPoints="1"/>
          </p:cNvSpPr>
          <p:nvPr/>
        </p:nvSpPr>
        <p:spPr bwMode="auto">
          <a:xfrm>
            <a:off x="10970083" y="4341521"/>
            <a:ext cx="533026" cy="322848"/>
          </a:xfrm>
          <a:custGeom>
            <a:avLst/>
            <a:gdLst>
              <a:gd name="T0" fmla="*/ 3364 w 3444"/>
              <a:gd name="T1" fmla="*/ 1744 h 1940"/>
              <a:gd name="T2" fmla="*/ 3422 w 3444"/>
              <a:gd name="T3" fmla="*/ 1778 h 1940"/>
              <a:gd name="T4" fmla="*/ 3444 w 3444"/>
              <a:gd name="T5" fmla="*/ 1840 h 1940"/>
              <a:gd name="T6" fmla="*/ 3422 w 3444"/>
              <a:gd name="T7" fmla="*/ 1902 h 1940"/>
              <a:gd name="T8" fmla="*/ 3364 w 3444"/>
              <a:gd name="T9" fmla="*/ 1937 h 1940"/>
              <a:gd name="T10" fmla="*/ 80 w 3444"/>
              <a:gd name="T11" fmla="*/ 1937 h 1940"/>
              <a:gd name="T12" fmla="*/ 23 w 3444"/>
              <a:gd name="T13" fmla="*/ 1902 h 1940"/>
              <a:gd name="T14" fmla="*/ 0 w 3444"/>
              <a:gd name="T15" fmla="*/ 1840 h 1940"/>
              <a:gd name="T16" fmla="*/ 23 w 3444"/>
              <a:gd name="T17" fmla="*/ 1778 h 1940"/>
              <a:gd name="T18" fmla="*/ 80 w 3444"/>
              <a:gd name="T19" fmla="*/ 1744 h 1940"/>
              <a:gd name="T20" fmla="*/ 1079 w 3444"/>
              <a:gd name="T21" fmla="*/ 374 h 1940"/>
              <a:gd name="T22" fmla="*/ 2088 w 3444"/>
              <a:gd name="T23" fmla="*/ 822 h 1940"/>
              <a:gd name="T24" fmla="*/ 2489 w 3444"/>
              <a:gd name="T25" fmla="*/ 1401 h 1940"/>
              <a:gd name="T26" fmla="*/ 3234 w 3444"/>
              <a:gd name="T27" fmla="*/ 579 h 1940"/>
              <a:gd name="T28" fmla="*/ 3302 w 3444"/>
              <a:gd name="T29" fmla="*/ 574 h 1940"/>
              <a:gd name="T30" fmla="*/ 3359 w 3444"/>
              <a:gd name="T31" fmla="*/ 612 h 1940"/>
              <a:gd name="T32" fmla="*/ 3379 w 3444"/>
              <a:gd name="T33" fmla="*/ 674 h 1940"/>
              <a:gd name="T34" fmla="*/ 3355 w 3444"/>
              <a:gd name="T35" fmla="*/ 736 h 1940"/>
              <a:gd name="T36" fmla="*/ 2521 w 3444"/>
              <a:gd name="T37" fmla="*/ 1656 h 1940"/>
              <a:gd name="T38" fmla="*/ 2471 w 3444"/>
              <a:gd name="T39" fmla="*/ 1666 h 1940"/>
              <a:gd name="T40" fmla="*/ 2417 w 3444"/>
              <a:gd name="T41" fmla="*/ 1647 h 1940"/>
              <a:gd name="T42" fmla="*/ 1957 w 3444"/>
              <a:gd name="T43" fmla="*/ 981 h 1940"/>
              <a:gd name="T44" fmla="*/ 944 w 3444"/>
              <a:gd name="T45" fmla="*/ 1541 h 1940"/>
              <a:gd name="T46" fmla="*/ 898 w 3444"/>
              <a:gd name="T47" fmla="*/ 1588 h 1940"/>
              <a:gd name="T48" fmla="*/ 829 w 3444"/>
              <a:gd name="T49" fmla="*/ 1599 h 1940"/>
              <a:gd name="T50" fmla="*/ 770 w 3444"/>
              <a:gd name="T51" fmla="*/ 1565 h 1940"/>
              <a:gd name="T52" fmla="*/ 746 w 3444"/>
              <a:gd name="T53" fmla="*/ 1504 h 1940"/>
              <a:gd name="T54" fmla="*/ 962 w 3444"/>
              <a:gd name="T55" fmla="*/ 431 h 1940"/>
              <a:gd name="T56" fmla="*/ 1010 w 3444"/>
              <a:gd name="T57" fmla="*/ 383 h 1940"/>
              <a:gd name="T58" fmla="*/ 611 w 3444"/>
              <a:gd name="T59" fmla="*/ 0 h 1940"/>
              <a:gd name="T60" fmla="*/ 694 w 3444"/>
              <a:gd name="T61" fmla="*/ 11 h 1940"/>
              <a:gd name="T62" fmla="*/ 799 w 3444"/>
              <a:gd name="T63" fmla="*/ 67 h 1940"/>
              <a:gd name="T64" fmla="*/ 871 w 3444"/>
              <a:gd name="T65" fmla="*/ 157 h 1940"/>
              <a:gd name="T66" fmla="*/ 897 w 3444"/>
              <a:gd name="T67" fmla="*/ 273 h 1940"/>
              <a:gd name="T68" fmla="*/ 870 w 3444"/>
              <a:gd name="T69" fmla="*/ 388 h 1940"/>
              <a:gd name="T70" fmla="*/ 799 w 3444"/>
              <a:gd name="T71" fmla="*/ 480 h 1940"/>
              <a:gd name="T72" fmla="*/ 694 w 3444"/>
              <a:gd name="T73" fmla="*/ 535 h 1940"/>
              <a:gd name="T74" fmla="*/ 568 w 3444"/>
              <a:gd name="T75" fmla="*/ 544 h 1940"/>
              <a:gd name="T76" fmla="*/ 455 w 3444"/>
              <a:gd name="T77" fmla="*/ 502 h 1940"/>
              <a:gd name="T78" fmla="*/ 371 w 3444"/>
              <a:gd name="T79" fmla="*/ 422 h 1940"/>
              <a:gd name="T80" fmla="*/ 328 w 3444"/>
              <a:gd name="T81" fmla="*/ 313 h 1940"/>
              <a:gd name="T82" fmla="*/ 337 w 3444"/>
              <a:gd name="T83" fmla="*/ 194 h 1940"/>
              <a:gd name="T84" fmla="*/ 396 w 3444"/>
              <a:gd name="T85" fmla="*/ 93 h 1940"/>
              <a:gd name="T86" fmla="*/ 490 w 3444"/>
              <a:gd name="T87" fmla="*/ 25 h 1940"/>
              <a:gd name="T88" fmla="*/ 611 w 3444"/>
              <a:gd name="T89" fmla="*/ 0 h 19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444" h="1940">
                <a:moveTo>
                  <a:pt x="104" y="1741"/>
                </a:moveTo>
                <a:lnTo>
                  <a:pt x="3340" y="1741"/>
                </a:lnTo>
                <a:lnTo>
                  <a:pt x="3364" y="1744"/>
                </a:lnTo>
                <a:lnTo>
                  <a:pt x="3387" y="1751"/>
                </a:lnTo>
                <a:lnTo>
                  <a:pt x="3406" y="1763"/>
                </a:lnTo>
                <a:lnTo>
                  <a:pt x="3422" y="1778"/>
                </a:lnTo>
                <a:lnTo>
                  <a:pt x="3433" y="1797"/>
                </a:lnTo>
                <a:lnTo>
                  <a:pt x="3442" y="1818"/>
                </a:lnTo>
                <a:lnTo>
                  <a:pt x="3444" y="1840"/>
                </a:lnTo>
                <a:lnTo>
                  <a:pt x="3442" y="1864"/>
                </a:lnTo>
                <a:lnTo>
                  <a:pt x="3433" y="1884"/>
                </a:lnTo>
                <a:lnTo>
                  <a:pt x="3422" y="1902"/>
                </a:lnTo>
                <a:lnTo>
                  <a:pt x="3406" y="1918"/>
                </a:lnTo>
                <a:lnTo>
                  <a:pt x="3387" y="1930"/>
                </a:lnTo>
                <a:lnTo>
                  <a:pt x="3364" y="1937"/>
                </a:lnTo>
                <a:lnTo>
                  <a:pt x="3340" y="1940"/>
                </a:lnTo>
                <a:lnTo>
                  <a:pt x="104" y="1940"/>
                </a:lnTo>
                <a:lnTo>
                  <a:pt x="80" y="1937"/>
                </a:lnTo>
                <a:lnTo>
                  <a:pt x="58" y="1930"/>
                </a:lnTo>
                <a:lnTo>
                  <a:pt x="39" y="1918"/>
                </a:lnTo>
                <a:lnTo>
                  <a:pt x="23" y="1902"/>
                </a:lnTo>
                <a:lnTo>
                  <a:pt x="11" y="1884"/>
                </a:lnTo>
                <a:lnTo>
                  <a:pt x="3" y="1864"/>
                </a:lnTo>
                <a:lnTo>
                  <a:pt x="0" y="1840"/>
                </a:lnTo>
                <a:lnTo>
                  <a:pt x="3" y="1818"/>
                </a:lnTo>
                <a:lnTo>
                  <a:pt x="11" y="1797"/>
                </a:lnTo>
                <a:lnTo>
                  <a:pt x="23" y="1778"/>
                </a:lnTo>
                <a:lnTo>
                  <a:pt x="39" y="1763"/>
                </a:lnTo>
                <a:lnTo>
                  <a:pt x="58" y="1751"/>
                </a:lnTo>
                <a:lnTo>
                  <a:pt x="80" y="1744"/>
                </a:lnTo>
                <a:lnTo>
                  <a:pt x="104" y="1741"/>
                </a:lnTo>
                <a:close/>
                <a:moveTo>
                  <a:pt x="1055" y="372"/>
                </a:moveTo>
                <a:lnTo>
                  <a:pt x="1079" y="374"/>
                </a:lnTo>
                <a:lnTo>
                  <a:pt x="1101" y="381"/>
                </a:lnTo>
                <a:lnTo>
                  <a:pt x="2071" y="813"/>
                </a:lnTo>
                <a:lnTo>
                  <a:pt x="2088" y="822"/>
                </a:lnTo>
                <a:lnTo>
                  <a:pt x="2103" y="834"/>
                </a:lnTo>
                <a:lnTo>
                  <a:pt x="2115" y="849"/>
                </a:lnTo>
                <a:lnTo>
                  <a:pt x="2489" y="1401"/>
                </a:lnTo>
                <a:lnTo>
                  <a:pt x="3197" y="607"/>
                </a:lnTo>
                <a:lnTo>
                  <a:pt x="3214" y="590"/>
                </a:lnTo>
                <a:lnTo>
                  <a:pt x="3234" y="579"/>
                </a:lnTo>
                <a:lnTo>
                  <a:pt x="3256" y="573"/>
                </a:lnTo>
                <a:lnTo>
                  <a:pt x="3278" y="571"/>
                </a:lnTo>
                <a:lnTo>
                  <a:pt x="3302" y="574"/>
                </a:lnTo>
                <a:lnTo>
                  <a:pt x="3323" y="582"/>
                </a:lnTo>
                <a:lnTo>
                  <a:pt x="3343" y="596"/>
                </a:lnTo>
                <a:lnTo>
                  <a:pt x="3359" y="612"/>
                </a:lnTo>
                <a:lnTo>
                  <a:pt x="3371" y="631"/>
                </a:lnTo>
                <a:lnTo>
                  <a:pt x="3378" y="652"/>
                </a:lnTo>
                <a:lnTo>
                  <a:pt x="3379" y="674"/>
                </a:lnTo>
                <a:lnTo>
                  <a:pt x="3376" y="695"/>
                </a:lnTo>
                <a:lnTo>
                  <a:pt x="3368" y="716"/>
                </a:lnTo>
                <a:lnTo>
                  <a:pt x="3355" y="736"/>
                </a:lnTo>
                <a:lnTo>
                  <a:pt x="2557" y="1631"/>
                </a:lnTo>
                <a:lnTo>
                  <a:pt x="2541" y="1646"/>
                </a:lnTo>
                <a:lnTo>
                  <a:pt x="2521" y="1656"/>
                </a:lnTo>
                <a:lnTo>
                  <a:pt x="2500" y="1664"/>
                </a:lnTo>
                <a:lnTo>
                  <a:pt x="2478" y="1666"/>
                </a:lnTo>
                <a:lnTo>
                  <a:pt x="2471" y="1666"/>
                </a:lnTo>
                <a:lnTo>
                  <a:pt x="2452" y="1663"/>
                </a:lnTo>
                <a:lnTo>
                  <a:pt x="2434" y="1656"/>
                </a:lnTo>
                <a:lnTo>
                  <a:pt x="2417" y="1647"/>
                </a:lnTo>
                <a:lnTo>
                  <a:pt x="2403" y="1635"/>
                </a:lnTo>
                <a:lnTo>
                  <a:pt x="2391" y="1621"/>
                </a:lnTo>
                <a:lnTo>
                  <a:pt x="1957" y="981"/>
                </a:lnTo>
                <a:lnTo>
                  <a:pt x="1134" y="616"/>
                </a:lnTo>
                <a:lnTo>
                  <a:pt x="951" y="1519"/>
                </a:lnTo>
                <a:lnTo>
                  <a:pt x="944" y="1541"/>
                </a:lnTo>
                <a:lnTo>
                  <a:pt x="932" y="1560"/>
                </a:lnTo>
                <a:lnTo>
                  <a:pt x="916" y="1576"/>
                </a:lnTo>
                <a:lnTo>
                  <a:pt x="898" y="1588"/>
                </a:lnTo>
                <a:lnTo>
                  <a:pt x="876" y="1597"/>
                </a:lnTo>
                <a:lnTo>
                  <a:pt x="854" y="1600"/>
                </a:lnTo>
                <a:lnTo>
                  <a:pt x="829" y="1599"/>
                </a:lnTo>
                <a:lnTo>
                  <a:pt x="806" y="1591"/>
                </a:lnTo>
                <a:lnTo>
                  <a:pt x="786" y="1579"/>
                </a:lnTo>
                <a:lnTo>
                  <a:pt x="770" y="1565"/>
                </a:lnTo>
                <a:lnTo>
                  <a:pt x="757" y="1547"/>
                </a:lnTo>
                <a:lnTo>
                  <a:pt x="749" y="1527"/>
                </a:lnTo>
                <a:lnTo>
                  <a:pt x="746" y="1504"/>
                </a:lnTo>
                <a:lnTo>
                  <a:pt x="747" y="1482"/>
                </a:lnTo>
                <a:lnTo>
                  <a:pt x="956" y="453"/>
                </a:lnTo>
                <a:lnTo>
                  <a:pt x="962" y="431"/>
                </a:lnTo>
                <a:lnTo>
                  <a:pt x="974" y="412"/>
                </a:lnTo>
                <a:lnTo>
                  <a:pt x="991" y="396"/>
                </a:lnTo>
                <a:lnTo>
                  <a:pt x="1010" y="383"/>
                </a:lnTo>
                <a:lnTo>
                  <a:pt x="1032" y="375"/>
                </a:lnTo>
                <a:lnTo>
                  <a:pt x="1055" y="372"/>
                </a:lnTo>
                <a:close/>
                <a:moveTo>
                  <a:pt x="611" y="0"/>
                </a:moveTo>
                <a:lnTo>
                  <a:pt x="611" y="0"/>
                </a:lnTo>
                <a:lnTo>
                  <a:pt x="653" y="2"/>
                </a:lnTo>
                <a:lnTo>
                  <a:pt x="694" y="11"/>
                </a:lnTo>
                <a:lnTo>
                  <a:pt x="732" y="25"/>
                </a:lnTo>
                <a:lnTo>
                  <a:pt x="767" y="43"/>
                </a:lnTo>
                <a:lnTo>
                  <a:pt x="799" y="67"/>
                </a:lnTo>
                <a:lnTo>
                  <a:pt x="827" y="93"/>
                </a:lnTo>
                <a:lnTo>
                  <a:pt x="851" y="123"/>
                </a:lnTo>
                <a:lnTo>
                  <a:pt x="871" y="157"/>
                </a:lnTo>
                <a:lnTo>
                  <a:pt x="885" y="194"/>
                </a:lnTo>
                <a:lnTo>
                  <a:pt x="894" y="232"/>
                </a:lnTo>
                <a:lnTo>
                  <a:pt x="897" y="273"/>
                </a:lnTo>
                <a:lnTo>
                  <a:pt x="894" y="313"/>
                </a:lnTo>
                <a:lnTo>
                  <a:pt x="885" y="352"/>
                </a:lnTo>
                <a:lnTo>
                  <a:pt x="870" y="388"/>
                </a:lnTo>
                <a:lnTo>
                  <a:pt x="851" y="422"/>
                </a:lnTo>
                <a:lnTo>
                  <a:pt x="826" y="452"/>
                </a:lnTo>
                <a:lnTo>
                  <a:pt x="799" y="480"/>
                </a:lnTo>
                <a:lnTo>
                  <a:pt x="767" y="502"/>
                </a:lnTo>
                <a:lnTo>
                  <a:pt x="732" y="521"/>
                </a:lnTo>
                <a:lnTo>
                  <a:pt x="694" y="535"/>
                </a:lnTo>
                <a:lnTo>
                  <a:pt x="653" y="544"/>
                </a:lnTo>
                <a:lnTo>
                  <a:pt x="611" y="547"/>
                </a:lnTo>
                <a:lnTo>
                  <a:pt x="568" y="544"/>
                </a:lnTo>
                <a:lnTo>
                  <a:pt x="528" y="535"/>
                </a:lnTo>
                <a:lnTo>
                  <a:pt x="490" y="521"/>
                </a:lnTo>
                <a:lnTo>
                  <a:pt x="455" y="502"/>
                </a:lnTo>
                <a:lnTo>
                  <a:pt x="423" y="480"/>
                </a:lnTo>
                <a:lnTo>
                  <a:pt x="396" y="452"/>
                </a:lnTo>
                <a:lnTo>
                  <a:pt x="371" y="422"/>
                </a:lnTo>
                <a:lnTo>
                  <a:pt x="352" y="388"/>
                </a:lnTo>
                <a:lnTo>
                  <a:pt x="337" y="352"/>
                </a:lnTo>
                <a:lnTo>
                  <a:pt x="328" y="313"/>
                </a:lnTo>
                <a:lnTo>
                  <a:pt x="325" y="273"/>
                </a:lnTo>
                <a:lnTo>
                  <a:pt x="328" y="232"/>
                </a:lnTo>
                <a:lnTo>
                  <a:pt x="337" y="194"/>
                </a:lnTo>
                <a:lnTo>
                  <a:pt x="352" y="157"/>
                </a:lnTo>
                <a:lnTo>
                  <a:pt x="371" y="123"/>
                </a:lnTo>
                <a:lnTo>
                  <a:pt x="396" y="93"/>
                </a:lnTo>
                <a:lnTo>
                  <a:pt x="423" y="67"/>
                </a:lnTo>
                <a:lnTo>
                  <a:pt x="455" y="43"/>
                </a:lnTo>
                <a:lnTo>
                  <a:pt x="490" y="25"/>
                </a:lnTo>
                <a:lnTo>
                  <a:pt x="528" y="11"/>
                </a:lnTo>
                <a:lnTo>
                  <a:pt x="568" y="2"/>
                </a:lnTo>
                <a:lnTo>
                  <a:pt x="61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88" name="Freeform 206"/>
          <p:cNvSpPr>
            <a:spLocks noEditPoints="1"/>
          </p:cNvSpPr>
          <p:nvPr/>
        </p:nvSpPr>
        <p:spPr bwMode="auto">
          <a:xfrm>
            <a:off x="3447045" y="3475038"/>
            <a:ext cx="611188" cy="519113"/>
          </a:xfrm>
          <a:custGeom>
            <a:avLst/>
            <a:gdLst>
              <a:gd name="T0" fmla="*/ 1850 w 3468"/>
              <a:gd name="T1" fmla="*/ 2407 h 2943"/>
              <a:gd name="T2" fmla="*/ 1808 w 3468"/>
              <a:gd name="T3" fmla="*/ 2530 h 2943"/>
              <a:gd name="T4" fmla="*/ 1789 w 3468"/>
              <a:gd name="T5" fmla="*/ 2596 h 2943"/>
              <a:gd name="T6" fmla="*/ 1822 w 3468"/>
              <a:gd name="T7" fmla="*/ 2760 h 2943"/>
              <a:gd name="T8" fmla="*/ 1566 w 3468"/>
              <a:gd name="T9" fmla="*/ 2661 h 2943"/>
              <a:gd name="T10" fmla="*/ 1533 w 3468"/>
              <a:gd name="T11" fmla="*/ 2528 h 2943"/>
              <a:gd name="T12" fmla="*/ 1539 w 3468"/>
              <a:gd name="T13" fmla="*/ 2429 h 2943"/>
              <a:gd name="T14" fmla="*/ 1984 w 3468"/>
              <a:gd name="T15" fmla="*/ 2244 h 2943"/>
              <a:gd name="T16" fmla="*/ 1639 w 3468"/>
              <a:gd name="T17" fmla="*/ 2244 h 2943"/>
              <a:gd name="T18" fmla="*/ 1749 w 3468"/>
              <a:gd name="T19" fmla="*/ 2150 h 2943"/>
              <a:gd name="T20" fmla="*/ 2179 w 3468"/>
              <a:gd name="T21" fmla="*/ 1972 h 2943"/>
              <a:gd name="T22" fmla="*/ 712 w 3468"/>
              <a:gd name="T23" fmla="*/ 1451 h 2943"/>
              <a:gd name="T24" fmla="*/ 529 w 3468"/>
              <a:gd name="T25" fmla="*/ 1295 h 2943"/>
              <a:gd name="T26" fmla="*/ 2750 w 3468"/>
              <a:gd name="T27" fmla="*/ 1517 h 2943"/>
              <a:gd name="T28" fmla="*/ 2904 w 3468"/>
              <a:gd name="T29" fmla="*/ 1225 h 2943"/>
              <a:gd name="T30" fmla="*/ 1102 w 3468"/>
              <a:gd name="T31" fmla="*/ 449 h 2943"/>
              <a:gd name="T32" fmla="*/ 2376 w 3468"/>
              <a:gd name="T33" fmla="*/ 214 h 2943"/>
              <a:gd name="T34" fmla="*/ 150 w 3468"/>
              <a:gd name="T35" fmla="*/ 629 h 2943"/>
              <a:gd name="T36" fmla="*/ 2495 w 3468"/>
              <a:gd name="T37" fmla="*/ 67 h 2943"/>
              <a:gd name="T38" fmla="*/ 3314 w 3468"/>
              <a:gd name="T39" fmla="*/ 576 h 2943"/>
              <a:gd name="T40" fmla="*/ 3128 w 3468"/>
              <a:gd name="T41" fmla="*/ 441 h 2943"/>
              <a:gd name="T42" fmla="*/ 3219 w 3468"/>
              <a:gd name="T43" fmla="*/ 1194 h 2943"/>
              <a:gd name="T44" fmla="*/ 2571 w 3468"/>
              <a:gd name="T45" fmla="*/ 1928 h 2943"/>
              <a:gd name="T46" fmla="*/ 2213 w 3468"/>
              <a:gd name="T47" fmla="*/ 2896 h 2943"/>
              <a:gd name="T48" fmla="*/ 2194 w 3468"/>
              <a:gd name="T49" fmla="*/ 2310 h 2943"/>
              <a:gd name="T50" fmla="*/ 2087 w 3468"/>
              <a:gd name="T51" fmla="*/ 2112 h 2943"/>
              <a:gd name="T52" fmla="*/ 2052 w 3468"/>
              <a:gd name="T53" fmla="*/ 2037 h 2943"/>
              <a:gd name="T54" fmla="*/ 2570 w 3468"/>
              <a:gd name="T55" fmla="*/ 1860 h 2943"/>
              <a:gd name="T56" fmla="*/ 3085 w 3468"/>
              <a:gd name="T57" fmla="*/ 1324 h 2943"/>
              <a:gd name="T58" fmla="*/ 3039 w 3468"/>
              <a:gd name="T59" fmla="*/ 527 h 2943"/>
              <a:gd name="T60" fmla="*/ 2912 w 3468"/>
              <a:gd name="T61" fmla="*/ 212 h 2943"/>
              <a:gd name="T62" fmla="*/ 2750 w 3468"/>
              <a:gd name="T63" fmla="*/ 352 h 2943"/>
              <a:gd name="T64" fmla="*/ 2909 w 3468"/>
              <a:gd name="T65" fmla="*/ 987 h 2943"/>
              <a:gd name="T66" fmla="*/ 2487 w 3468"/>
              <a:gd name="T67" fmla="*/ 1390 h 2943"/>
              <a:gd name="T68" fmla="*/ 1939 w 3468"/>
              <a:gd name="T69" fmla="*/ 975 h 2943"/>
              <a:gd name="T70" fmla="*/ 1913 w 3468"/>
              <a:gd name="T71" fmla="*/ 561 h 2943"/>
              <a:gd name="T72" fmla="*/ 1605 w 3468"/>
              <a:gd name="T73" fmla="*/ 512 h 2943"/>
              <a:gd name="T74" fmla="*/ 1505 w 3468"/>
              <a:gd name="T75" fmla="*/ 936 h 2943"/>
              <a:gd name="T76" fmla="*/ 1124 w 3468"/>
              <a:gd name="T77" fmla="*/ 1360 h 2943"/>
              <a:gd name="T78" fmla="*/ 600 w 3468"/>
              <a:gd name="T79" fmla="*/ 1102 h 2943"/>
              <a:gd name="T80" fmla="*/ 631 w 3468"/>
              <a:gd name="T81" fmla="*/ 495 h 2943"/>
              <a:gd name="T82" fmla="*/ 611 w 3468"/>
              <a:gd name="T83" fmla="*/ 245 h 2943"/>
              <a:gd name="T84" fmla="*/ 414 w 3468"/>
              <a:gd name="T85" fmla="*/ 383 h 2943"/>
              <a:gd name="T86" fmla="*/ 319 w 3468"/>
              <a:gd name="T87" fmla="*/ 1107 h 2943"/>
              <a:gd name="T88" fmla="*/ 756 w 3468"/>
              <a:gd name="T89" fmla="*/ 1749 h 2943"/>
              <a:gd name="T90" fmla="*/ 1249 w 3468"/>
              <a:gd name="T91" fmla="*/ 2037 h 2943"/>
              <a:gd name="T92" fmla="*/ 1608 w 3468"/>
              <a:gd name="T93" fmla="*/ 2033 h 2943"/>
              <a:gd name="T94" fmla="*/ 1130 w 3468"/>
              <a:gd name="T95" fmla="*/ 2162 h 2943"/>
              <a:gd name="T96" fmla="*/ 1348 w 3468"/>
              <a:gd name="T97" fmla="*/ 2930 h 2943"/>
              <a:gd name="T98" fmla="*/ 978 w 3468"/>
              <a:gd name="T99" fmla="*/ 2031 h 2943"/>
              <a:gd name="T100" fmla="*/ 374 w 3468"/>
              <a:gd name="T101" fmla="*/ 1426 h 2943"/>
              <a:gd name="T102" fmla="*/ 370 w 3468"/>
              <a:gd name="T103" fmla="*/ 578 h 2943"/>
              <a:gd name="T104" fmla="*/ 251 w 3468"/>
              <a:gd name="T105" fmla="*/ 53 h 2943"/>
              <a:gd name="T106" fmla="*/ 712 w 3468"/>
              <a:gd name="T107" fmla="*/ 190 h 2943"/>
              <a:gd name="T108" fmla="*/ 838 w 3468"/>
              <a:gd name="T109" fmla="*/ 390 h 2943"/>
              <a:gd name="T110" fmla="*/ 659 w 3468"/>
              <a:gd name="T111" fmla="*/ 965 h 2943"/>
              <a:gd name="T112" fmla="*/ 1462 w 3468"/>
              <a:gd name="T113" fmla="*/ 1178 h 2943"/>
              <a:gd name="T114" fmla="*/ 1572 w 3468"/>
              <a:gd name="T115" fmla="*/ 454 h 2943"/>
              <a:gd name="T116" fmla="*/ 1945 w 3468"/>
              <a:gd name="T117" fmla="*/ 499 h 2943"/>
              <a:gd name="T118" fmla="*/ 2141 w 3468"/>
              <a:gd name="T119" fmla="*/ 1206 h 2943"/>
              <a:gd name="T120" fmla="*/ 2831 w 3468"/>
              <a:gd name="T121" fmla="*/ 769 h 2943"/>
              <a:gd name="T122" fmla="*/ 2602 w 3468"/>
              <a:gd name="T123" fmla="*/ 651 h 2943"/>
              <a:gd name="T124" fmla="*/ 2836 w 3468"/>
              <a:gd name="T125" fmla="*/ 145 h 29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468" h="2943">
                <a:moveTo>
                  <a:pt x="1760" y="2860"/>
                </a:moveTo>
                <a:lnTo>
                  <a:pt x="1772" y="2863"/>
                </a:lnTo>
                <a:lnTo>
                  <a:pt x="1783" y="2868"/>
                </a:lnTo>
                <a:lnTo>
                  <a:pt x="1793" y="2876"/>
                </a:lnTo>
                <a:lnTo>
                  <a:pt x="1798" y="2888"/>
                </a:lnTo>
                <a:lnTo>
                  <a:pt x="1801" y="2901"/>
                </a:lnTo>
                <a:lnTo>
                  <a:pt x="1799" y="2914"/>
                </a:lnTo>
                <a:lnTo>
                  <a:pt x="1793" y="2924"/>
                </a:lnTo>
                <a:lnTo>
                  <a:pt x="1784" y="2934"/>
                </a:lnTo>
                <a:lnTo>
                  <a:pt x="1774" y="2940"/>
                </a:lnTo>
                <a:lnTo>
                  <a:pt x="1761" y="2943"/>
                </a:lnTo>
                <a:lnTo>
                  <a:pt x="1745" y="2939"/>
                </a:lnTo>
                <a:lnTo>
                  <a:pt x="1731" y="2931"/>
                </a:lnTo>
                <a:lnTo>
                  <a:pt x="1723" y="2918"/>
                </a:lnTo>
                <a:lnTo>
                  <a:pt x="1720" y="2902"/>
                </a:lnTo>
                <a:lnTo>
                  <a:pt x="1721" y="2889"/>
                </a:lnTo>
                <a:lnTo>
                  <a:pt x="1727" y="2877"/>
                </a:lnTo>
                <a:lnTo>
                  <a:pt x="1735" y="2869"/>
                </a:lnTo>
                <a:lnTo>
                  <a:pt x="1746" y="2863"/>
                </a:lnTo>
                <a:lnTo>
                  <a:pt x="1760" y="2860"/>
                </a:lnTo>
                <a:close/>
                <a:moveTo>
                  <a:pt x="1751" y="2285"/>
                </a:moveTo>
                <a:lnTo>
                  <a:pt x="1764" y="2289"/>
                </a:lnTo>
                <a:lnTo>
                  <a:pt x="1775" y="2295"/>
                </a:lnTo>
                <a:lnTo>
                  <a:pt x="1782" y="2306"/>
                </a:lnTo>
                <a:lnTo>
                  <a:pt x="1785" y="2319"/>
                </a:lnTo>
                <a:lnTo>
                  <a:pt x="1786" y="2379"/>
                </a:lnTo>
                <a:lnTo>
                  <a:pt x="1807" y="2394"/>
                </a:lnTo>
                <a:lnTo>
                  <a:pt x="1827" y="2404"/>
                </a:lnTo>
                <a:lnTo>
                  <a:pt x="1850" y="2407"/>
                </a:lnTo>
                <a:lnTo>
                  <a:pt x="1850" y="2407"/>
                </a:lnTo>
                <a:lnTo>
                  <a:pt x="1867" y="2405"/>
                </a:lnTo>
                <a:lnTo>
                  <a:pt x="1880" y="2401"/>
                </a:lnTo>
                <a:lnTo>
                  <a:pt x="1894" y="2394"/>
                </a:lnTo>
                <a:lnTo>
                  <a:pt x="1905" y="2388"/>
                </a:lnTo>
                <a:lnTo>
                  <a:pt x="1912" y="2381"/>
                </a:lnTo>
                <a:lnTo>
                  <a:pt x="1917" y="2377"/>
                </a:lnTo>
                <a:lnTo>
                  <a:pt x="1920" y="2376"/>
                </a:lnTo>
                <a:lnTo>
                  <a:pt x="1930" y="2368"/>
                </a:lnTo>
                <a:lnTo>
                  <a:pt x="1943" y="2365"/>
                </a:lnTo>
                <a:lnTo>
                  <a:pt x="1956" y="2368"/>
                </a:lnTo>
                <a:lnTo>
                  <a:pt x="1966" y="2375"/>
                </a:lnTo>
                <a:lnTo>
                  <a:pt x="1975" y="2386"/>
                </a:lnTo>
                <a:lnTo>
                  <a:pt x="1977" y="2399"/>
                </a:lnTo>
                <a:lnTo>
                  <a:pt x="1975" y="2411"/>
                </a:lnTo>
                <a:lnTo>
                  <a:pt x="1967" y="2423"/>
                </a:lnTo>
                <a:lnTo>
                  <a:pt x="1965" y="2425"/>
                </a:lnTo>
                <a:lnTo>
                  <a:pt x="1960" y="2431"/>
                </a:lnTo>
                <a:lnTo>
                  <a:pt x="1951" y="2437"/>
                </a:lnTo>
                <a:lnTo>
                  <a:pt x="1941" y="2444"/>
                </a:lnTo>
                <a:lnTo>
                  <a:pt x="1927" y="2453"/>
                </a:lnTo>
                <a:lnTo>
                  <a:pt x="1911" y="2461"/>
                </a:lnTo>
                <a:lnTo>
                  <a:pt x="1893" y="2468"/>
                </a:lnTo>
                <a:lnTo>
                  <a:pt x="1873" y="2472"/>
                </a:lnTo>
                <a:lnTo>
                  <a:pt x="1851" y="2474"/>
                </a:lnTo>
                <a:lnTo>
                  <a:pt x="1851" y="2474"/>
                </a:lnTo>
                <a:lnTo>
                  <a:pt x="1829" y="2473"/>
                </a:lnTo>
                <a:lnTo>
                  <a:pt x="1807" y="2468"/>
                </a:lnTo>
                <a:lnTo>
                  <a:pt x="1787" y="2460"/>
                </a:lnTo>
                <a:lnTo>
                  <a:pt x="1787" y="2515"/>
                </a:lnTo>
                <a:lnTo>
                  <a:pt x="1808" y="2530"/>
                </a:lnTo>
                <a:lnTo>
                  <a:pt x="1830" y="2539"/>
                </a:lnTo>
                <a:lnTo>
                  <a:pt x="1852" y="2543"/>
                </a:lnTo>
                <a:lnTo>
                  <a:pt x="1869" y="2541"/>
                </a:lnTo>
                <a:lnTo>
                  <a:pt x="1884" y="2537"/>
                </a:lnTo>
                <a:lnTo>
                  <a:pt x="1896" y="2531"/>
                </a:lnTo>
                <a:lnTo>
                  <a:pt x="1907" y="2524"/>
                </a:lnTo>
                <a:lnTo>
                  <a:pt x="1914" y="2518"/>
                </a:lnTo>
                <a:lnTo>
                  <a:pt x="1920" y="2514"/>
                </a:lnTo>
                <a:lnTo>
                  <a:pt x="1921" y="2512"/>
                </a:lnTo>
                <a:lnTo>
                  <a:pt x="1932" y="2504"/>
                </a:lnTo>
                <a:lnTo>
                  <a:pt x="1945" y="2501"/>
                </a:lnTo>
                <a:lnTo>
                  <a:pt x="1957" y="2503"/>
                </a:lnTo>
                <a:lnTo>
                  <a:pt x="1968" y="2511"/>
                </a:lnTo>
                <a:lnTo>
                  <a:pt x="1976" y="2522"/>
                </a:lnTo>
                <a:lnTo>
                  <a:pt x="1979" y="2534"/>
                </a:lnTo>
                <a:lnTo>
                  <a:pt x="1977" y="2547"/>
                </a:lnTo>
                <a:lnTo>
                  <a:pt x="1969" y="2559"/>
                </a:lnTo>
                <a:lnTo>
                  <a:pt x="1967" y="2561"/>
                </a:lnTo>
                <a:lnTo>
                  <a:pt x="1962" y="2566"/>
                </a:lnTo>
                <a:lnTo>
                  <a:pt x="1953" y="2572"/>
                </a:lnTo>
                <a:lnTo>
                  <a:pt x="1942" y="2581"/>
                </a:lnTo>
                <a:lnTo>
                  <a:pt x="1928" y="2588"/>
                </a:lnTo>
                <a:lnTo>
                  <a:pt x="1912" y="2597"/>
                </a:lnTo>
                <a:lnTo>
                  <a:pt x="1894" y="2603"/>
                </a:lnTo>
                <a:lnTo>
                  <a:pt x="1874" y="2608"/>
                </a:lnTo>
                <a:lnTo>
                  <a:pt x="1853" y="2610"/>
                </a:lnTo>
                <a:lnTo>
                  <a:pt x="1852" y="2610"/>
                </a:lnTo>
                <a:lnTo>
                  <a:pt x="1831" y="2609"/>
                </a:lnTo>
                <a:lnTo>
                  <a:pt x="1809" y="2603"/>
                </a:lnTo>
                <a:lnTo>
                  <a:pt x="1789" y="2596"/>
                </a:lnTo>
                <a:lnTo>
                  <a:pt x="1790" y="2668"/>
                </a:lnTo>
                <a:lnTo>
                  <a:pt x="1812" y="2683"/>
                </a:lnTo>
                <a:lnTo>
                  <a:pt x="1833" y="2693"/>
                </a:lnTo>
                <a:lnTo>
                  <a:pt x="1854" y="2696"/>
                </a:lnTo>
                <a:lnTo>
                  <a:pt x="1870" y="2694"/>
                </a:lnTo>
                <a:lnTo>
                  <a:pt x="1885" y="2690"/>
                </a:lnTo>
                <a:lnTo>
                  <a:pt x="1897" y="2683"/>
                </a:lnTo>
                <a:lnTo>
                  <a:pt x="1909" y="2677"/>
                </a:lnTo>
                <a:lnTo>
                  <a:pt x="1916" y="2672"/>
                </a:lnTo>
                <a:lnTo>
                  <a:pt x="1922" y="2667"/>
                </a:lnTo>
                <a:lnTo>
                  <a:pt x="1924" y="2665"/>
                </a:lnTo>
                <a:lnTo>
                  <a:pt x="1934" y="2658"/>
                </a:lnTo>
                <a:lnTo>
                  <a:pt x="1947" y="2655"/>
                </a:lnTo>
                <a:lnTo>
                  <a:pt x="1960" y="2657"/>
                </a:lnTo>
                <a:lnTo>
                  <a:pt x="1971" y="2664"/>
                </a:lnTo>
                <a:lnTo>
                  <a:pt x="1979" y="2676"/>
                </a:lnTo>
                <a:lnTo>
                  <a:pt x="1981" y="2688"/>
                </a:lnTo>
                <a:lnTo>
                  <a:pt x="1979" y="2700"/>
                </a:lnTo>
                <a:lnTo>
                  <a:pt x="1971" y="2712"/>
                </a:lnTo>
                <a:lnTo>
                  <a:pt x="1969" y="2714"/>
                </a:lnTo>
                <a:lnTo>
                  <a:pt x="1964" y="2720"/>
                </a:lnTo>
                <a:lnTo>
                  <a:pt x="1956" y="2726"/>
                </a:lnTo>
                <a:lnTo>
                  <a:pt x="1945" y="2735"/>
                </a:lnTo>
                <a:lnTo>
                  <a:pt x="1931" y="2742"/>
                </a:lnTo>
                <a:lnTo>
                  <a:pt x="1915" y="2751"/>
                </a:lnTo>
                <a:lnTo>
                  <a:pt x="1897" y="2757"/>
                </a:lnTo>
                <a:lnTo>
                  <a:pt x="1877" y="2762"/>
                </a:lnTo>
                <a:lnTo>
                  <a:pt x="1855" y="2763"/>
                </a:lnTo>
                <a:lnTo>
                  <a:pt x="1855" y="2763"/>
                </a:lnTo>
                <a:lnTo>
                  <a:pt x="1822" y="2760"/>
                </a:lnTo>
                <a:lnTo>
                  <a:pt x="1792" y="2749"/>
                </a:lnTo>
                <a:lnTo>
                  <a:pt x="1792" y="2763"/>
                </a:lnTo>
                <a:lnTo>
                  <a:pt x="1789" y="2776"/>
                </a:lnTo>
                <a:lnTo>
                  <a:pt x="1782" y="2788"/>
                </a:lnTo>
                <a:lnTo>
                  <a:pt x="1771" y="2794"/>
                </a:lnTo>
                <a:lnTo>
                  <a:pt x="1759" y="2797"/>
                </a:lnTo>
                <a:lnTo>
                  <a:pt x="1745" y="2795"/>
                </a:lnTo>
                <a:lnTo>
                  <a:pt x="1734" y="2788"/>
                </a:lnTo>
                <a:lnTo>
                  <a:pt x="1728" y="2777"/>
                </a:lnTo>
                <a:lnTo>
                  <a:pt x="1725" y="2764"/>
                </a:lnTo>
                <a:lnTo>
                  <a:pt x="1725" y="2751"/>
                </a:lnTo>
                <a:lnTo>
                  <a:pt x="1704" y="2759"/>
                </a:lnTo>
                <a:lnTo>
                  <a:pt x="1684" y="2764"/>
                </a:lnTo>
                <a:lnTo>
                  <a:pt x="1661" y="2767"/>
                </a:lnTo>
                <a:lnTo>
                  <a:pt x="1661" y="2767"/>
                </a:lnTo>
                <a:lnTo>
                  <a:pt x="1639" y="2765"/>
                </a:lnTo>
                <a:lnTo>
                  <a:pt x="1619" y="2761"/>
                </a:lnTo>
                <a:lnTo>
                  <a:pt x="1601" y="2755"/>
                </a:lnTo>
                <a:lnTo>
                  <a:pt x="1585" y="2747"/>
                </a:lnTo>
                <a:lnTo>
                  <a:pt x="1570" y="2740"/>
                </a:lnTo>
                <a:lnTo>
                  <a:pt x="1560" y="2732"/>
                </a:lnTo>
                <a:lnTo>
                  <a:pt x="1551" y="2725"/>
                </a:lnTo>
                <a:lnTo>
                  <a:pt x="1545" y="2721"/>
                </a:lnTo>
                <a:lnTo>
                  <a:pt x="1543" y="2719"/>
                </a:lnTo>
                <a:lnTo>
                  <a:pt x="1535" y="2707"/>
                </a:lnTo>
                <a:lnTo>
                  <a:pt x="1533" y="2695"/>
                </a:lnTo>
                <a:lnTo>
                  <a:pt x="1535" y="2682"/>
                </a:lnTo>
                <a:lnTo>
                  <a:pt x="1543" y="2671"/>
                </a:lnTo>
                <a:lnTo>
                  <a:pt x="1553" y="2663"/>
                </a:lnTo>
                <a:lnTo>
                  <a:pt x="1566" y="2661"/>
                </a:lnTo>
                <a:lnTo>
                  <a:pt x="1579" y="2663"/>
                </a:lnTo>
                <a:lnTo>
                  <a:pt x="1589" y="2671"/>
                </a:lnTo>
                <a:lnTo>
                  <a:pt x="1592" y="2672"/>
                </a:lnTo>
                <a:lnTo>
                  <a:pt x="1598" y="2676"/>
                </a:lnTo>
                <a:lnTo>
                  <a:pt x="1605" y="2682"/>
                </a:lnTo>
                <a:lnTo>
                  <a:pt x="1617" y="2689"/>
                </a:lnTo>
                <a:lnTo>
                  <a:pt x="1630" y="2694"/>
                </a:lnTo>
                <a:lnTo>
                  <a:pt x="1644" y="2697"/>
                </a:lnTo>
                <a:lnTo>
                  <a:pt x="1660" y="2699"/>
                </a:lnTo>
                <a:lnTo>
                  <a:pt x="1661" y="2699"/>
                </a:lnTo>
                <a:lnTo>
                  <a:pt x="1683" y="2695"/>
                </a:lnTo>
                <a:lnTo>
                  <a:pt x="1703" y="2685"/>
                </a:lnTo>
                <a:lnTo>
                  <a:pt x="1723" y="2669"/>
                </a:lnTo>
                <a:lnTo>
                  <a:pt x="1723" y="2597"/>
                </a:lnTo>
                <a:lnTo>
                  <a:pt x="1702" y="2605"/>
                </a:lnTo>
                <a:lnTo>
                  <a:pt x="1681" y="2611"/>
                </a:lnTo>
                <a:lnTo>
                  <a:pt x="1659" y="2613"/>
                </a:lnTo>
                <a:lnTo>
                  <a:pt x="1659" y="2613"/>
                </a:lnTo>
                <a:lnTo>
                  <a:pt x="1637" y="2612"/>
                </a:lnTo>
                <a:lnTo>
                  <a:pt x="1617" y="2608"/>
                </a:lnTo>
                <a:lnTo>
                  <a:pt x="1599" y="2601"/>
                </a:lnTo>
                <a:lnTo>
                  <a:pt x="1582" y="2594"/>
                </a:lnTo>
                <a:lnTo>
                  <a:pt x="1568" y="2586"/>
                </a:lnTo>
                <a:lnTo>
                  <a:pt x="1557" y="2579"/>
                </a:lnTo>
                <a:lnTo>
                  <a:pt x="1548" y="2572"/>
                </a:lnTo>
                <a:lnTo>
                  <a:pt x="1543" y="2567"/>
                </a:lnTo>
                <a:lnTo>
                  <a:pt x="1541" y="2565"/>
                </a:lnTo>
                <a:lnTo>
                  <a:pt x="1533" y="2553"/>
                </a:lnTo>
                <a:lnTo>
                  <a:pt x="1530" y="2540"/>
                </a:lnTo>
                <a:lnTo>
                  <a:pt x="1533" y="2528"/>
                </a:lnTo>
                <a:lnTo>
                  <a:pt x="1540" y="2517"/>
                </a:lnTo>
                <a:lnTo>
                  <a:pt x="1551" y="2509"/>
                </a:lnTo>
                <a:lnTo>
                  <a:pt x="1564" y="2507"/>
                </a:lnTo>
                <a:lnTo>
                  <a:pt x="1577" y="2509"/>
                </a:lnTo>
                <a:lnTo>
                  <a:pt x="1587" y="2516"/>
                </a:lnTo>
                <a:lnTo>
                  <a:pt x="1589" y="2518"/>
                </a:lnTo>
                <a:lnTo>
                  <a:pt x="1595" y="2522"/>
                </a:lnTo>
                <a:lnTo>
                  <a:pt x="1603" y="2528"/>
                </a:lnTo>
                <a:lnTo>
                  <a:pt x="1614" y="2534"/>
                </a:lnTo>
                <a:lnTo>
                  <a:pt x="1627" y="2539"/>
                </a:lnTo>
                <a:lnTo>
                  <a:pt x="1641" y="2544"/>
                </a:lnTo>
                <a:lnTo>
                  <a:pt x="1658" y="2545"/>
                </a:lnTo>
                <a:lnTo>
                  <a:pt x="1658" y="2545"/>
                </a:lnTo>
                <a:lnTo>
                  <a:pt x="1679" y="2541"/>
                </a:lnTo>
                <a:lnTo>
                  <a:pt x="1700" y="2532"/>
                </a:lnTo>
                <a:lnTo>
                  <a:pt x="1722" y="2516"/>
                </a:lnTo>
                <a:lnTo>
                  <a:pt x="1720" y="2461"/>
                </a:lnTo>
                <a:lnTo>
                  <a:pt x="1699" y="2470"/>
                </a:lnTo>
                <a:lnTo>
                  <a:pt x="1679" y="2475"/>
                </a:lnTo>
                <a:lnTo>
                  <a:pt x="1657" y="2477"/>
                </a:lnTo>
                <a:lnTo>
                  <a:pt x="1657" y="2477"/>
                </a:lnTo>
                <a:lnTo>
                  <a:pt x="1635" y="2475"/>
                </a:lnTo>
                <a:lnTo>
                  <a:pt x="1615" y="2472"/>
                </a:lnTo>
                <a:lnTo>
                  <a:pt x="1597" y="2466"/>
                </a:lnTo>
                <a:lnTo>
                  <a:pt x="1580" y="2458"/>
                </a:lnTo>
                <a:lnTo>
                  <a:pt x="1566" y="2451"/>
                </a:lnTo>
                <a:lnTo>
                  <a:pt x="1556" y="2442"/>
                </a:lnTo>
                <a:lnTo>
                  <a:pt x="1546" y="2436"/>
                </a:lnTo>
                <a:lnTo>
                  <a:pt x="1541" y="2432"/>
                </a:lnTo>
                <a:lnTo>
                  <a:pt x="1539" y="2429"/>
                </a:lnTo>
                <a:lnTo>
                  <a:pt x="1531" y="2418"/>
                </a:lnTo>
                <a:lnTo>
                  <a:pt x="1529" y="2405"/>
                </a:lnTo>
                <a:lnTo>
                  <a:pt x="1531" y="2392"/>
                </a:lnTo>
                <a:lnTo>
                  <a:pt x="1539" y="2381"/>
                </a:lnTo>
                <a:lnTo>
                  <a:pt x="1549" y="2374"/>
                </a:lnTo>
                <a:lnTo>
                  <a:pt x="1562" y="2371"/>
                </a:lnTo>
                <a:lnTo>
                  <a:pt x="1575" y="2373"/>
                </a:lnTo>
                <a:lnTo>
                  <a:pt x="1585" y="2380"/>
                </a:lnTo>
                <a:lnTo>
                  <a:pt x="1587" y="2383"/>
                </a:lnTo>
                <a:lnTo>
                  <a:pt x="1594" y="2387"/>
                </a:lnTo>
                <a:lnTo>
                  <a:pt x="1602" y="2392"/>
                </a:lnTo>
                <a:lnTo>
                  <a:pt x="1613" y="2397"/>
                </a:lnTo>
                <a:lnTo>
                  <a:pt x="1625" y="2403"/>
                </a:lnTo>
                <a:lnTo>
                  <a:pt x="1640" y="2407"/>
                </a:lnTo>
                <a:lnTo>
                  <a:pt x="1656" y="2409"/>
                </a:lnTo>
                <a:lnTo>
                  <a:pt x="1677" y="2406"/>
                </a:lnTo>
                <a:lnTo>
                  <a:pt x="1698" y="2396"/>
                </a:lnTo>
                <a:lnTo>
                  <a:pt x="1718" y="2380"/>
                </a:lnTo>
                <a:lnTo>
                  <a:pt x="1718" y="2321"/>
                </a:lnTo>
                <a:lnTo>
                  <a:pt x="1721" y="2307"/>
                </a:lnTo>
                <a:lnTo>
                  <a:pt x="1728" y="2296"/>
                </a:lnTo>
                <a:lnTo>
                  <a:pt x="1739" y="2289"/>
                </a:lnTo>
                <a:lnTo>
                  <a:pt x="1751" y="2285"/>
                </a:lnTo>
                <a:close/>
                <a:moveTo>
                  <a:pt x="1749" y="2150"/>
                </a:moveTo>
                <a:lnTo>
                  <a:pt x="1794" y="2152"/>
                </a:lnTo>
                <a:lnTo>
                  <a:pt x="1837" y="2161"/>
                </a:lnTo>
                <a:lnTo>
                  <a:pt x="1878" y="2175"/>
                </a:lnTo>
                <a:lnTo>
                  <a:pt x="1916" y="2193"/>
                </a:lnTo>
                <a:lnTo>
                  <a:pt x="1951" y="2216"/>
                </a:lnTo>
                <a:lnTo>
                  <a:pt x="1984" y="2244"/>
                </a:lnTo>
                <a:lnTo>
                  <a:pt x="2013" y="2276"/>
                </a:lnTo>
                <a:lnTo>
                  <a:pt x="2037" y="2311"/>
                </a:lnTo>
                <a:lnTo>
                  <a:pt x="2056" y="2348"/>
                </a:lnTo>
                <a:lnTo>
                  <a:pt x="2071" y="2390"/>
                </a:lnTo>
                <a:lnTo>
                  <a:pt x="2080" y="2433"/>
                </a:lnTo>
                <a:lnTo>
                  <a:pt x="2085" y="2477"/>
                </a:lnTo>
                <a:lnTo>
                  <a:pt x="2090" y="2876"/>
                </a:lnTo>
                <a:lnTo>
                  <a:pt x="2088" y="2890"/>
                </a:lnTo>
                <a:lnTo>
                  <a:pt x="2080" y="2901"/>
                </a:lnTo>
                <a:lnTo>
                  <a:pt x="2070" y="2908"/>
                </a:lnTo>
                <a:lnTo>
                  <a:pt x="2057" y="2912"/>
                </a:lnTo>
                <a:lnTo>
                  <a:pt x="2043" y="2908"/>
                </a:lnTo>
                <a:lnTo>
                  <a:pt x="2033" y="2902"/>
                </a:lnTo>
                <a:lnTo>
                  <a:pt x="2025" y="2891"/>
                </a:lnTo>
                <a:lnTo>
                  <a:pt x="2023" y="2877"/>
                </a:lnTo>
                <a:lnTo>
                  <a:pt x="2017" y="2479"/>
                </a:lnTo>
                <a:lnTo>
                  <a:pt x="2014" y="2440"/>
                </a:lnTo>
                <a:lnTo>
                  <a:pt x="2005" y="2403"/>
                </a:lnTo>
                <a:lnTo>
                  <a:pt x="1991" y="2368"/>
                </a:lnTo>
                <a:lnTo>
                  <a:pt x="1972" y="2336"/>
                </a:lnTo>
                <a:lnTo>
                  <a:pt x="1950" y="2306"/>
                </a:lnTo>
                <a:lnTo>
                  <a:pt x="1924" y="2280"/>
                </a:lnTo>
                <a:lnTo>
                  <a:pt x="1894" y="2259"/>
                </a:lnTo>
                <a:lnTo>
                  <a:pt x="1861" y="2241"/>
                </a:lnTo>
                <a:lnTo>
                  <a:pt x="1826" y="2228"/>
                </a:lnTo>
                <a:lnTo>
                  <a:pt x="1789" y="2219"/>
                </a:lnTo>
                <a:lnTo>
                  <a:pt x="1750" y="2217"/>
                </a:lnTo>
                <a:lnTo>
                  <a:pt x="1711" y="2221"/>
                </a:lnTo>
                <a:lnTo>
                  <a:pt x="1674" y="2230"/>
                </a:lnTo>
                <a:lnTo>
                  <a:pt x="1639" y="2244"/>
                </a:lnTo>
                <a:lnTo>
                  <a:pt x="1607" y="2262"/>
                </a:lnTo>
                <a:lnTo>
                  <a:pt x="1578" y="2285"/>
                </a:lnTo>
                <a:lnTo>
                  <a:pt x="1552" y="2312"/>
                </a:lnTo>
                <a:lnTo>
                  <a:pt x="1531" y="2342"/>
                </a:lnTo>
                <a:lnTo>
                  <a:pt x="1513" y="2375"/>
                </a:lnTo>
                <a:lnTo>
                  <a:pt x="1501" y="2410"/>
                </a:lnTo>
                <a:lnTo>
                  <a:pt x="1493" y="2448"/>
                </a:lnTo>
                <a:lnTo>
                  <a:pt x="1491" y="2487"/>
                </a:lnTo>
                <a:lnTo>
                  <a:pt x="1496" y="2871"/>
                </a:lnTo>
                <a:lnTo>
                  <a:pt x="1494" y="2884"/>
                </a:lnTo>
                <a:lnTo>
                  <a:pt x="1487" y="2896"/>
                </a:lnTo>
                <a:lnTo>
                  <a:pt x="1476" y="2902"/>
                </a:lnTo>
                <a:lnTo>
                  <a:pt x="1463" y="2905"/>
                </a:lnTo>
                <a:lnTo>
                  <a:pt x="1450" y="2903"/>
                </a:lnTo>
                <a:lnTo>
                  <a:pt x="1439" y="2896"/>
                </a:lnTo>
                <a:lnTo>
                  <a:pt x="1432" y="2885"/>
                </a:lnTo>
                <a:lnTo>
                  <a:pt x="1429" y="2872"/>
                </a:lnTo>
                <a:lnTo>
                  <a:pt x="1423" y="2488"/>
                </a:lnTo>
                <a:lnTo>
                  <a:pt x="1425" y="2442"/>
                </a:lnTo>
                <a:lnTo>
                  <a:pt x="1434" y="2399"/>
                </a:lnTo>
                <a:lnTo>
                  <a:pt x="1448" y="2358"/>
                </a:lnTo>
                <a:lnTo>
                  <a:pt x="1467" y="2319"/>
                </a:lnTo>
                <a:lnTo>
                  <a:pt x="1490" y="2283"/>
                </a:lnTo>
                <a:lnTo>
                  <a:pt x="1517" y="2251"/>
                </a:lnTo>
                <a:lnTo>
                  <a:pt x="1548" y="2223"/>
                </a:lnTo>
                <a:lnTo>
                  <a:pt x="1583" y="2198"/>
                </a:lnTo>
                <a:lnTo>
                  <a:pt x="1621" y="2178"/>
                </a:lnTo>
                <a:lnTo>
                  <a:pt x="1661" y="2163"/>
                </a:lnTo>
                <a:lnTo>
                  <a:pt x="1705" y="2153"/>
                </a:lnTo>
                <a:lnTo>
                  <a:pt x="1749" y="2150"/>
                </a:lnTo>
                <a:close/>
                <a:moveTo>
                  <a:pt x="1343" y="1896"/>
                </a:moveTo>
                <a:lnTo>
                  <a:pt x="1358" y="1898"/>
                </a:lnTo>
                <a:lnTo>
                  <a:pt x="1370" y="1905"/>
                </a:lnTo>
                <a:lnTo>
                  <a:pt x="1381" y="1915"/>
                </a:lnTo>
                <a:lnTo>
                  <a:pt x="1388" y="1928"/>
                </a:lnTo>
                <a:lnTo>
                  <a:pt x="1390" y="1944"/>
                </a:lnTo>
                <a:lnTo>
                  <a:pt x="1388" y="1960"/>
                </a:lnTo>
                <a:lnTo>
                  <a:pt x="1382" y="1973"/>
                </a:lnTo>
                <a:lnTo>
                  <a:pt x="1371" y="1984"/>
                </a:lnTo>
                <a:lnTo>
                  <a:pt x="1359" y="1991"/>
                </a:lnTo>
                <a:lnTo>
                  <a:pt x="1344" y="1993"/>
                </a:lnTo>
                <a:lnTo>
                  <a:pt x="1329" y="1991"/>
                </a:lnTo>
                <a:lnTo>
                  <a:pt x="1316" y="1985"/>
                </a:lnTo>
                <a:lnTo>
                  <a:pt x="1306" y="1974"/>
                </a:lnTo>
                <a:lnTo>
                  <a:pt x="1298" y="1961"/>
                </a:lnTo>
                <a:lnTo>
                  <a:pt x="1296" y="1945"/>
                </a:lnTo>
                <a:lnTo>
                  <a:pt x="1298" y="1930"/>
                </a:lnTo>
                <a:lnTo>
                  <a:pt x="1305" y="1916"/>
                </a:lnTo>
                <a:lnTo>
                  <a:pt x="1314" y="1906"/>
                </a:lnTo>
                <a:lnTo>
                  <a:pt x="1328" y="1898"/>
                </a:lnTo>
                <a:lnTo>
                  <a:pt x="1343" y="1896"/>
                </a:lnTo>
                <a:close/>
                <a:moveTo>
                  <a:pt x="2149" y="1884"/>
                </a:moveTo>
                <a:lnTo>
                  <a:pt x="2164" y="1887"/>
                </a:lnTo>
                <a:lnTo>
                  <a:pt x="2178" y="1893"/>
                </a:lnTo>
                <a:lnTo>
                  <a:pt x="2187" y="1904"/>
                </a:lnTo>
                <a:lnTo>
                  <a:pt x="2195" y="1916"/>
                </a:lnTo>
                <a:lnTo>
                  <a:pt x="2198" y="1932"/>
                </a:lnTo>
                <a:lnTo>
                  <a:pt x="2195" y="1947"/>
                </a:lnTo>
                <a:lnTo>
                  <a:pt x="2188" y="1961"/>
                </a:lnTo>
                <a:lnTo>
                  <a:pt x="2179" y="1972"/>
                </a:lnTo>
                <a:lnTo>
                  <a:pt x="2165" y="1979"/>
                </a:lnTo>
                <a:lnTo>
                  <a:pt x="2150" y="1981"/>
                </a:lnTo>
                <a:lnTo>
                  <a:pt x="2135" y="1979"/>
                </a:lnTo>
                <a:lnTo>
                  <a:pt x="2123" y="1973"/>
                </a:lnTo>
                <a:lnTo>
                  <a:pt x="2112" y="1962"/>
                </a:lnTo>
                <a:lnTo>
                  <a:pt x="2106" y="1949"/>
                </a:lnTo>
                <a:lnTo>
                  <a:pt x="2103" y="1933"/>
                </a:lnTo>
                <a:lnTo>
                  <a:pt x="2105" y="1919"/>
                </a:lnTo>
                <a:lnTo>
                  <a:pt x="2111" y="1905"/>
                </a:lnTo>
                <a:lnTo>
                  <a:pt x="2122" y="1894"/>
                </a:lnTo>
                <a:lnTo>
                  <a:pt x="2134" y="1887"/>
                </a:lnTo>
                <a:lnTo>
                  <a:pt x="2149" y="1884"/>
                </a:lnTo>
                <a:close/>
                <a:moveTo>
                  <a:pt x="552" y="1226"/>
                </a:moveTo>
                <a:lnTo>
                  <a:pt x="565" y="1227"/>
                </a:lnTo>
                <a:lnTo>
                  <a:pt x="577" y="1233"/>
                </a:lnTo>
                <a:lnTo>
                  <a:pt x="585" y="1243"/>
                </a:lnTo>
                <a:lnTo>
                  <a:pt x="589" y="1256"/>
                </a:lnTo>
                <a:lnTo>
                  <a:pt x="589" y="1259"/>
                </a:lnTo>
                <a:lnTo>
                  <a:pt x="590" y="1266"/>
                </a:lnTo>
                <a:lnTo>
                  <a:pt x="593" y="1276"/>
                </a:lnTo>
                <a:lnTo>
                  <a:pt x="596" y="1289"/>
                </a:lnTo>
                <a:lnTo>
                  <a:pt x="601" y="1304"/>
                </a:lnTo>
                <a:lnTo>
                  <a:pt x="607" y="1320"/>
                </a:lnTo>
                <a:lnTo>
                  <a:pt x="615" y="1338"/>
                </a:lnTo>
                <a:lnTo>
                  <a:pt x="625" y="1358"/>
                </a:lnTo>
                <a:lnTo>
                  <a:pt x="637" y="1377"/>
                </a:lnTo>
                <a:lnTo>
                  <a:pt x="652" y="1397"/>
                </a:lnTo>
                <a:lnTo>
                  <a:pt x="669" y="1416"/>
                </a:lnTo>
                <a:lnTo>
                  <a:pt x="689" y="1434"/>
                </a:lnTo>
                <a:lnTo>
                  <a:pt x="712" y="1451"/>
                </a:lnTo>
                <a:lnTo>
                  <a:pt x="739" y="1467"/>
                </a:lnTo>
                <a:lnTo>
                  <a:pt x="768" y="1481"/>
                </a:lnTo>
                <a:lnTo>
                  <a:pt x="802" y="1492"/>
                </a:lnTo>
                <a:lnTo>
                  <a:pt x="839" y="1500"/>
                </a:lnTo>
                <a:lnTo>
                  <a:pt x="880" y="1505"/>
                </a:lnTo>
                <a:lnTo>
                  <a:pt x="893" y="1509"/>
                </a:lnTo>
                <a:lnTo>
                  <a:pt x="904" y="1516"/>
                </a:lnTo>
                <a:lnTo>
                  <a:pt x="910" y="1528"/>
                </a:lnTo>
                <a:lnTo>
                  <a:pt x="912" y="1541"/>
                </a:lnTo>
                <a:lnTo>
                  <a:pt x="909" y="1554"/>
                </a:lnTo>
                <a:lnTo>
                  <a:pt x="902" y="1563"/>
                </a:lnTo>
                <a:lnTo>
                  <a:pt x="891" y="1570"/>
                </a:lnTo>
                <a:lnTo>
                  <a:pt x="879" y="1573"/>
                </a:lnTo>
                <a:lnTo>
                  <a:pt x="876" y="1573"/>
                </a:lnTo>
                <a:lnTo>
                  <a:pt x="831" y="1568"/>
                </a:lnTo>
                <a:lnTo>
                  <a:pt x="789" y="1558"/>
                </a:lnTo>
                <a:lnTo>
                  <a:pt x="751" y="1546"/>
                </a:lnTo>
                <a:lnTo>
                  <a:pt x="717" y="1532"/>
                </a:lnTo>
                <a:lnTo>
                  <a:pt x="687" y="1515"/>
                </a:lnTo>
                <a:lnTo>
                  <a:pt x="659" y="1496"/>
                </a:lnTo>
                <a:lnTo>
                  <a:pt x="635" y="1476"/>
                </a:lnTo>
                <a:lnTo>
                  <a:pt x="614" y="1455"/>
                </a:lnTo>
                <a:lnTo>
                  <a:pt x="596" y="1433"/>
                </a:lnTo>
                <a:lnTo>
                  <a:pt x="580" y="1411"/>
                </a:lnTo>
                <a:lnTo>
                  <a:pt x="566" y="1388"/>
                </a:lnTo>
                <a:lnTo>
                  <a:pt x="556" y="1367"/>
                </a:lnTo>
                <a:lnTo>
                  <a:pt x="546" y="1347"/>
                </a:lnTo>
                <a:lnTo>
                  <a:pt x="539" y="1328"/>
                </a:lnTo>
                <a:lnTo>
                  <a:pt x="533" y="1310"/>
                </a:lnTo>
                <a:lnTo>
                  <a:pt x="529" y="1295"/>
                </a:lnTo>
                <a:lnTo>
                  <a:pt x="526" y="1282"/>
                </a:lnTo>
                <a:lnTo>
                  <a:pt x="524" y="1272"/>
                </a:lnTo>
                <a:lnTo>
                  <a:pt x="523" y="1266"/>
                </a:lnTo>
                <a:lnTo>
                  <a:pt x="523" y="1264"/>
                </a:lnTo>
                <a:lnTo>
                  <a:pt x="524" y="1250"/>
                </a:lnTo>
                <a:lnTo>
                  <a:pt x="529" y="1239"/>
                </a:lnTo>
                <a:lnTo>
                  <a:pt x="540" y="1231"/>
                </a:lnTo>
                <a:lnTo>
                  <a:pt x="552" y="1226"/>
                </a:lnTo>
                <a:close/>
                <a:moveTo>
                  <a:pt x="2941" y="1191"/>
                </a:moveTo>
                <a:lnTo>
                  <a:pt x="2953" y="1195"/>
                </a:lnTo>
                <a:lnTo>
                  <a:pt x="2963" y="1203"/>
                </a:lnTo>
                <a:lnTo>
                  <a:pt x="2969" y="1215"/>
                </a:lnTo>
                <a:lnTo>
                  <a:pt x="2971" y="1228"/>
                </a:lnTo>
                <a:lnTo>
                  <a:pt x="2970" y="1231"/>
                </a:lnTo>
                <a:lnTo>
                  <a:pt x="2970" y="1237"/>
                </a:lnTo>
                <a:lnTo>
                  <a:pt x="2968" y="1247"/>
                </a:lnTo>
                <a:lnTo>
                  <a:pt x="2965" y="1259"/>
                </a:lnTo>
                <a:lnTo>
                  <a:pt x="2962" y="1274"/>
                </a:lnTo>
                <a:lnTo>
                  <a:pt x="2957" y="1292"/>
                </a:lnTo>
                <a:lnTo>
                  <a:pt x="2949" y="1312"/>
                </a:lnTo>
                <a:lnTo>
                  <a:pt x="2941" y="1333"/>
                </a:lnTo>
                <a:lnTo>
                  <a:pt x="2930" y="1354"/>
                </a:lnTo>
                <a:lnTo>
                  <a:pt x="2917" y="1377"/>
                </a:lnTo>
                <a:lnTo>
                  <a:pt x="2903" y="1399"/>
                </a:lnTo>
                <a:lnTo>
                  <a:pt x="2885" y="1423"/>
                </a:lnTo>
                <a:lnTo>
                  <a:pt x="2864" y="1444"/>
                </a:lnTo>
                <a:lnTo>
                  <a:pt x="2841" y="1465"/>
                </a:lnTo>
                <a:lnTo>
                  <a:pt x="2814" y="1484"/>
                </a:lnTo>
                <a:lnTo>
                  <a:pt x="2784" y="1503"/>
                </a:lnTo>
                <a:lnTo>
                  <a:pt x="2750" y="1517"/>
                </a:lnTo>
                <a:lnTo>
                  <a:pt x="2713" y="1530"/>
                </a:lnTo>
                <a:lnTo>
                  <a:pt x="2672" y="1541"/>
                </a:lnTo>
                <a:lnTo>
                  <a:pt x="2626" y="1547"/>
                </a:lnTo>
                <a:lnTo>
                  <a:pt x="2625" y="1547"/>
                </a:lnTo>
                <a:lnTo>
                  <a:pt x="2624" y="1547"/>
                </a:lnTo>
                <a:lnTo>
                  <a:pt x="2612" y="1545"/>
                </a:lnTo>
                <a:lnTo>
                  <a:pt x="2601" y="1539"/>
                </a:lnTo>
                <a:lnTo>
                  <a:pt x="2594" y="1529"/>
                </a:lnTo>
                <a:lnTo>
                  <a:pt x="2589" y="1516"/>
                </a:lnTo>
                <a:lnTo>
                  <a:pt x="2591" y="1504"/>
                </a:lnTo>
                <a:lnTo>
                  <a:pt x="2597" y="1492"/>
                </a:lnTo>
                <a:lnTo>
                  <a:pt x="2607" y="1483"/>
                </a:lnTo>
                <a:lnTo>
                  <a:pt x="2620" y="1480"/>
                </a:lnTo>
                <a:lnTo>
                  <a:pt x="2661" y="1474"/>
                </a:lnTo>
                <a:lnTo>
                  <a:pt x="2698" y="1464"/>
                </a:lnTo>
                <a:lnTo>
                  <a:pt x="2732" y="1452"/>
                </a:lnTo>
                <a:lnTo>
                  <a:pt x="2762" y="1439"/>
                </a:lnTo>
                <a:lnTo>
                  <a:pt x="2787" y="1422"/>
                </a:lnTo>
                <a:lnTo>
                  <a:pt x="2809" y="1403"/>
                </a:lnTo>
                <a:lnTo>
                  <a:pt x="2830" y="1385"/>
                </a:lnTo>
                <a:lnTo>
                  <a:pt x="2847" y="1365"/>
                </a:lnTo>
                <a:lnTo>
                  <a:pt x="2860" y="1345"/>
                </a:lnTo>
                <a:lnTo>
                  <a:pt x="2872" y="1326"/>
                </a:lnTo>
                <a:lnTo>
                  <a:pt x="2881" y="1306"/>
                </a:lnTo>
                <a:lnTo>
                  <a:pt x="2889" y="1287"/>
                </a:lnTo>
                <a:lnTo>
                  <a:pt x="2894" y="1271"/>
                </a:lnTo>
                <a:lnTo>
                  <a:pt x="2898" y="1256"/>
                </a:lnTo>
                <a:lnTo>
                  <a:pt x="2902" y="1243"/>
                </a:lnTo>
                <a:lnTo>
                  <a:pt x="2903" y="1233"/>
                </a:lnTo>
                <a:lnTo>
                  <a:pt x="2904" y="1225"/>
                </a:lnTo>
                <a:lnTo>
                  <a:pt x="2905" y="1222"/>
                </a:lnTo>
                <a:lnTo>
                  <a:pt x="2908" y="1209"/>
                </a:lnTo>
                <a:lnTo>
                  <a:pt x="2915" y="1200"/>
                </a:lnTo>
                <a:lnTo>
                  <a:pt x="2927" y="1193"/>
                </a:lnTo>
                <a:lnTo>
                  <a:pt x="2941" y="1191"/>
                </a:lnTo>
                <a:close/>
                <a:moveTo>
                  <a:pt x="33" y="238"/>
                </a:moveTo>
                <a:lnTo>
                  <a:pt x="46" y="241"/>
                </a:lnTo>
                <a:lnTo>
                  <a:pt x="57" y="248"/>
                </a:lnTo>
                <a:lnTo>
                  <a:pt x="65" y="258"/>
                </a:lnTo>
                <a:lnTo>
                  <a:pt x="67" y="272"/>
                </a:lnTo>
                <a:lnTo>
                  <a:pt x="70" y="463"/>
                </a:lnTo>
                <a:lnTo>
                  <a:pt x="68" y="476"/>
                </a:lnTo>
                <a:lnTo>
                  <a:pt x="60" y="487"/>
                </a:lnTo>
                <a:lnTo>
                  <a:pt x="50" y="495"/>
                </a:lnTo>
                <a:lnTo>
                  <a:pt x="37" y="497"/>
                </a:lnTo>
                <a:lnTo>
                  <a:pt x="23" y="495"/>
                </a:lnTo>
                <a:lnTo>
                  <a:pt x="13" y="488"/>
                </a:lnTo>
                <a:lnTo>
                  <a:pt x="5" y="478"/>
                </a:lnTo>
                <a:lnTo>
                  <a:pt x="3" y="464"/>
                </a:lnTo>
                <a:lnTo>
                  <a:pt x="0" y="273"/>
                </a:lnTo>
                <a:lnTo>
                  <a:pt x="2" y="259"/>
                </a:lnTo>
                <a:lnTo>
                  <a:pt x="10" y="248"/>
                </a:lnTo>
                <a:lnTo>
                  <a:pt x="20" y="241"/>
                </a:lnTo>
                <a:lnTo>
                  <a:pt x="33" y="238"/>
                </a:lnTo>
                <a:close/>
                <a:moveTo>
                  <a:pt x="1065" y="223"/>
                </a:moveTo>
                <a:lnTo>
                  <a:pt x="1078" y="226"/>
                </a:lnTo>
                <a:lnTo>
                  <a:pt x="1089" y="232"/>
                </a:lnTo>
                <a:lnTo>
                  <a:pt x="1096" y="243"/>
                </a:lnTo>
                <a:lnTo>
                  <a:pt x="1098" y="256"/>
                </a:lnTo>
                <a:lnTo>
                  <a:pt x="1102" y="449"/>
                </a:lnTo>
                <a:lnTo>
                  <a:pt x="1099" y="462"/>
                </a:lnTo>
                <a:lnTo>
                  <a:pt x="1092" y="472"/>
                </a:lnTo>
                <a:lnTo>
                  <a:pt x="1081" y="480"/>
                </a:lnTo>
                <a:lnTo>
                  <a:pt x="1069" y="483"/>
                </a:lnTo>
                <a:lnTo>
                  <a:pt x="1056" y="480"/>
                </a:lnTo>
                <a:lnTo>
                  <a:pt x="1044" y="473"/>
                </a:lnTo>
                <a:lnTo>
                  <a:pt x="1037" y="463"/>
                </a:lnTo>
                <a:lnTo>
                  <a:pt x="1035" y="449"/>
                </a:lnTo>
                <a:lnTo>
                  <a:pt x="1032" y="258"/>
                </a:lnTo>
                <a:lnTo>
                  <a:pt x="1034" y="244"/>
                </a:lnTo>
                <a:lnTo>
                  <a:pt x="1041" y="233"/>
                </a:lnTo>
                <a:lnTo>
                  <a:pt x="1052" y="226"/>
                </a:lnTo>
                <a:lnTo>
                  <a:pt x="1065" y="223"/>
                </a:lnTo>
                <a:close/>
                <a:moveTo>
                  <a:pt x="2399" y="203"/>
                </a:moveTo>
                <a:lnTo>
                  <a:pt x="2413" y="207"/>
                </a:lnTo>
                <a:lnTo>
                  <a:pt x="2423" y="213"/>
                </a:lnTo>
                <a:lnTo>
                  <a:pt x="2431" y="224"/>
                </a:lnTo>
                <a:lnTo>
                  <a:pt x="2433" y="238"/>
                </a:lnTo>
                <a:lnTo>
                  <a:pt x="2436" y="428"/>
                </a:lnTo>
                <a:lnTo>
                  <a:pt x="2434" y="442"/>
                </a:lnTo>
                <a:lnTo>
                  <a:pt x="2426" y="453"/>
                </a:lnTo>
                <a:lnTo>
                  <a:pt x="2416" y="460"/>
                </a:lnTo>
                <a:lnTo>
                  <a:pt x="2403" y="464"/>
                </a:lnTo>
                <a:lnTo>
                  <a:pt x="2389" y="460"/>
                </a:lnTo>
                <a:lnTo>
                  <a:pt x="2379" y="453"/>
                </a:lnTo>
                <a:lnTo>
                  <a:pt x="2371" y="443"/>
                </a:lnTo>
                <a:lnTo>
                  <a:pt x="2368" y="430"/>
                </a:lnTo>
                <a:lnTo>
                  <a:pt x="2366" y="238"/>
                </a:lnTo>
                <a:lnTo>
                  <a:pt x="2368" y="225"/>
                </a:lnTo>
                <a:lnTo>
                  <a:pt x="2376" y="214"/>
                </a:lnTo>
                <a:lnTo>
                  <a:pt x="2386" y="207"/>
                </a:lnTo>
                <a:lnTo>
                  <a:pt x="2399" y="203"/>
                </a:lnTo>
                <a:close/>
                <a:moveTo>
                  <a:pt x="3431" y="188"/>
                </a:moveTo>
                <a:lnTo>
                  <a:pt x="3444" y="192"/>
                </a:lnTo>
                <a:lnTo>
                  <a:pt x="3455" y="198"/>
                </a:lnTo>
                <a:lnTo>
                  <a:pt x="3462" y="209"/>
                </a:lnTo>
                <a:lnTo>
                  <a:pt x="3464" y="222"/>
                </a:lnTo>
                <a:lnTo>
                  <a:pt x="3468" y="414"/>
                </a:lnTo>
                <a:lnTo>
                  <a:pt x="3466" y="426"/>
                </a:lnTo>
                <a:lnTo>
                  <a:pt x="3458" y="438"/>
                </a:lnTo>
                <a:lnTo>
                  <a:pt x="3448" y="446"/>
                </a:lnTo>
                <a:lnTo>
                  <a:pt x="3435" y="448"/>
                </a:lnTo>
                <a:lnTo>
                  <a:pt x="3421" y="446"/>
                </a:lnTo>
                <a:lnTo>
                  <a:pt x="3411" y="438"/>
                </a:lnTo>
                <a:lnTo>
                  <a:pt x="3403" y="427"/>
                </a:lnTo>
                <a:lnTo>
                  <a:pt x="3401" y="415"/>
                </a:lnTo>
                <a:lnTo>
                  <a:pt x="3398" y="223"/>
                </a:lnTo>
                <a:lnTo>
                  <a:pt x="3400" y="210"/>
                </a:lnTo>
                <a:lnTo>
                  <a:pt x="3407" y="199"/>
                </a:lnTo>
                <a:lnTo>
                  <a:pt x="3418" y="192"/>
                </a:lnTo>
                <a:lnTo>
                  <a:pt x="3431" y="188"/>
                </a:lnTo>
                <a:close/>
                <a:moveTo>
                  <a:pt x="129" y="101"/>
                </a:moveTo>
                <a:lnTo>
                  <a:pt x="143" y="104"/>
                </a:lnTo>
                <a:lnTo>
                  <a:pt x="153" y="111"/>
                </a:lnTo>
                <a:lnTo>
                  <a:pt x="161" y="121"/>
                </a:lnTo>
                <a:lnTo>
                  <a:pt x="163" y="135"/>
                </a:lnTo>
                <a:lnTo>
                  <a:pt x="170" y="597"/>
                </a:lnTo>
                <a:lnTo>
                  <a:pt x="167" y="610"/>
                </a:lnTo>
                <a:lnTo>
                  <a:pt x="161" y="622"/>
                </a:lnTo>
                <a:lnTo>
                  <a:pt x="150" y="629"/>
                </a:lnTo>
                <a:lnTo>
                  <a:pt x="137" y="631"/>
                </a:lnTo>
                <a:lnTo>
                  <a:pt x="124" y="629"/>
                </a:lnTo>
                <a:lnTo>
                  <a:pt x="113" y="622"/>
                </a:lnTo>
                <a:lnTo>
                  <a:pt x="106" y="611"/>
                </a:lnTo>
                <a:lnTo>
                  <a:pt x="103" y="598"/>
                </a:lnTo>
                <a:lnTo>
                  <a:pt x="96" y="135"/>
                </a:lnTo>
                <a:lnTo>
                  <a:pt x="98" y="122"/>
                </a:lnTo>
                <a:lnTo>
                  <a:pt x="106" y="112"/>
                </a:lnTo>
                <a:lnTo>
                  <a:pt x="116" y="104"/>
                </a:lnTo>
                <a:lnTo>
                  <a:pt x="129" y="101"/>
                </a:lnTo>
                <a:close/>
                <a:moveTo>
                  <a:pt x="964" y="89"/>
                </a:moveTo>
                <a:lnTo>
                  <a:pt x="978" y="91"/>
                </a:lnTo>
                <a:lnTo>
                  <a:pt x="988" y="99"/>
                </a:lnTo>
                <a:lnTo>
                  <a:pt x="996" y="110"/>
                </a:lnTo>
                <a:lnTo>
                  <a:pt x="999" y="122"/>
                </a:lnTo>
                <a:lnTo>
                  <a:pt x="1005" y="585"/>
                </a:lnTo>
                <a:lnTo>
                  <a:pt x="1003" y="598"/>
                </a:lnTo>
                <a:lnTo>
                  <a:pt x="996" y="609"/>
                </a:lnTo>
                <a:lnTo>
                  <a:pt x="985" y="616"/>
                </a:lnTo>
                <a:lnTo>
                  <a:pt x="972" y="619"/>
                </a:lnTo>
                <a:lnTo>
                  <a:pt x="959" y="617"/>
                </a:lnTo>
                <a:lnTo>
                  <a:pt x="948" y="610"/>
                </a:lnTo>
                <a:lnTo>
                  <a:pt x="941" y="599"/>
                </a:lnTo>
                <a:lnTo>
                  <a:pt x="939" y="585"/>
                </a:lnTo>
                <a:lnTo>
                  <a:pt x="931" y="123"/>
                </a:lnTo>
                <a:lnTo>
                  <a:pt x="934" y="111"/>
                </a:lnTo>
                <a:lnTo>
                  <a:pt x="941" y="99"/>
                </a:lnTo>
                <a:lnTo>
                  <a:pt x="951" y="92"/>
                </a:lnTo>
                <a:lnTo>
                  <a:pt x="964" y="89"/>
                </a:lnTo>
                <a:close/>
                <a:moveTo>
                  <a:pt x="2495" y="67"/>
                </a:moveTo>
                <a:lnTo>
                  <a:pt x="2509" y="69"/>
                </a:lnTo>
                <a:lnTo>
                  <a:pt x="2520" y="76"/>
                </a:lnTo>
                <a:lnTo>
                  <a:pt x="2527" y="87"/>
                </a:lnTo>
                <a:lnTo>
                  <a:pt x="2529" y="100"/>
                </a:lnTo>
                <a:lnTo>
                  <a:pt x="2535" y="563"/>
                </a:lnTo>
                <a:lnTo>
                  <a:pt x="2533" y="576"/>
                </a:lnTo>
                <a:lnTo>
                  <a:pt x="2527" y="586"/>
                </a:lnTo>
                <a:lnTo>
                  <a:pt x="2516" y="594"/>
                </a:lnTo>
                <a:lnTo>
                  <a:pt x="2503" y="597"/>
                </a:lnTo>
                <a:lnTo>
                  <a:pt x="2490" y="595"/>
                </a:lnTo>
                <a:lnTo>
                  <a:pt x="2479" y="587"/>
                </a:lnTo>
                <a:lnTo>
                  <a:pt x="2472" y="577"/>
                </a:lnTo>
                <a:lnTo>
                  <a:pt x="2469" y="564"/>
                </a:lnTo>
                <a:lnTo>
                  <a:pt x="2462" y="101"/>
                </a:lnTo>
                <a:lnTo>
                  <a:pt x="2465" y="88"/>
                </a:lnTo>
                <a:lnTo>
                  <a:pt x="2472" y="78"/>
                </a:lnTo>
                <a:lnTo>
                  <a:pt x="2482" y="70"/>
                </a:lnTo>
                <a:lnTo>
                  <a:pt x="2495" y="67"/>
                </a:lnTo>
                <a:close/>
                <a:moveTo>
                  <a:pt x="3331" y="55"/>
                </a:moveTo>
                <a:lnTo>
                  <a:pt x="3344" y="57"/>
                </a:lnTo>
                <a:lnTo>
                  <a:pt x="3354" y="65"/>
                </a:lnTo>
                <a:lnTo>
                  <a:pt x="3362" y="74"/>
                </a:lnTo>
                <a:lnTo>
                  <a:pt x="3365" y="88"/>
                </a:lnTo>
                <a:lnTo>
                  <a:pt x="3371" y="550"/>
                </a:lnTo>
                <a:lnTo>
                  <a:pt x="3369" y="564"/>
                </a:lnTo>
                <a:lnTo>
                  <a:pt x="3362" y="575"/>
                </a:lnTo>
                <a:lnTo>
                  <a:pt x="3351" y="582"/>
                </a:lnTo>
                <a:lnTo>
                  <a:pt x="3339" y="585"/>
                </a:lnTo>
                <a:lnTo>
                  <a:pt x="3325" y="582"/>
                </a:lnTo>
                <a:lnTo>
                  <a:pt x="3314" y="576"/>
                </a:lnTo>
                <a:lnTo>
                  <a:pt x="3307" y="565"/>
                </a:lnTo>
                <a:lnTo>
                  <a:pt x="3305" y="551"/>
                </a:lnTo>
                <a:lnTo>
                  <a:pt x="3297" y="89"/>
                </a:lnTo>
                <a:lnTo>
                  <a:pt x="3300" y="75"/>
                </a:lnTo>
                <a:lnTo>
                  <a:pt x="3307" y="65"/>
                </a:lnTo>
                <a:lnTo>
                  <a:pt x="3317" y="57"/>
                </a:lnTo>
                <a:lnTo>
                  <a:pt x="3331" y="55"/>
                </a:lnTo>
                <a:close/>
                <a:moveTo>
                  <a:pt x="3232" y="0"/>
                </a:moveTo>
                <a:lnTo>
                  <a:pt x="3244" y="2"/>
                </a:lnTo>
                <a:lnTo>
                  <a:pt x="3255" y="9"/>
                </a:lnTo>
                <a:lnTo>
                  <a:pt x="3262" y="20"/>
                </a:lnTo>
                <a:lnTo>
                  <a:pt x="3266" y="33"/>
                </a:lnTo>
                <a:lnTo>
                  <a:pt x="3274" y="608"/>
                </a:lnTo>
                <a:lnTo>
                  <a:pt x="3272" y="622"/>
                </a:lnTo>
                <a:lnTo>
                  <a:pt x="3264" y="632"/>
                </a:lnTo>
                <a:lnTo>
                  <a:pt x="3254" y="640"/>
                </a:lnTo>
                <a:lnTo>
                  <a:pt x="3241" y="643"/>
                </a:lnTo>
                <a:lnTo>
                  <a:pt x="3229" y="640"/>
                </a:lnTo>
                <a:lnTo>
                  <a:pt x="3217" y="632"/>
                </a:lnTo>
                <a:lnTo>
                  <a:pt x="3211" y="622"/>
                </a:lnTo>
                <a:lnTo>
                  <a:pt x="3207" y="609"/>
                </a:lnTo>
                <a:lnTo>
                  <a:pt x="3203" y="355"/>
                </a:lnTo>
                <a:lnTo>
                  <a:pt x="3125" y="356"/>
                </a:lnTo>
                <a:lnTo>
                  <a:pt x="3128" y="378"/>
                </a:lnTo>
                <a:lnTo>
                  <a:pt x="3129" y="398"/>
                </a:lnTo>
                <a:lnTo>
                  <a:pt x="3130" y="414"/>
                </a:lnTo>
                <a:lnTo>
                  <a:pt x="3130" y="426"/>
                </a:lnTo>
                <a:lnTo>
                  <a:pt x="3130" y="433"/>
                </a:lnTo>
                <a:lnTo>
                  <a:pt x="3129" y="437"/>
                </a:lnTo>
                <a:lnTo>
                  <a:pt x="3128" y="441"/>
                </a:lnTo>
                <a:lnTo>
                  <a:pt x="3125" y="452"/>
                </a:lnTo>
                <a:lnTo>
                  <a:pt x="3121" y="467"/>
                </a:lnTo>
                <a:lnTo>
                  <a:pt x="3115" y="484"/>
                </a:lnTo>
                <a:lnTo>
                  <a:pt x="3111" y="502"/>
                </a:lnTo>
                <a:lnTo>
                  <a:pt x="3107" y="520"/>
                </a:lnTo>
                <a:lnTo>
                  <a:pt x="3105" y="538"/>
                </a:lnTo>
                <a:lnTo>
                  <a:pt x="3104" y="555"/>
                </a:lnTo>
                <a:lnTo>
                  <a:pt x="3104" y="569"/>
                </a:lnTo>
                <a:lnTo>
                  <a:pt x="3107" y="579"/>
                </a:lnTo>
                <a:lnTo>
                  <a:pt x="3117" y="599"/>
                </a:lnTo>
                <a:lnTo>
                  <a:pt x="3127" y="623"/>
                </a:lnTo>
                <a:lnTo>
                  <a:pt x="3138" y="649"/>
                </a:lnTo>
                <a:lnTo>
                  <a:pt x="3148" y="678"/>
                </a:lnTo>
                <a:lnTo>
                  <a:pt x="3159" y="709"/>
                </a:lnTo>
                <a:lnTo>
                  <a:pt x="3168" y="740"/>
                </a:lnTo>
                <a:lnTo>
                  <a:pt x="3178" y="772"/>
                </a:lnTo>
                <a:lnTo>
                  <a:pt x="3187" y="803"/>
                </a:lnTo>
                <a:lnTo>
                  <a:pt x="3196" y="834"/>
                </a:lnTo>
                <a:lnTo>
                  <a:pt x="3204" y="862"/>
                </a:lnTo>
                <a:lnTo>
                  <a:pt x="3211" y="888"/>
                </a:lnTo>
                <a:lnTo>
                  <a:pt x="3217" y="912"/>
                </a:lnTo>
                <a:lnTo>
                  <a:pt x="3222" y="932"/>
                </a:lnTo>
                <a:lnTo>
                  <a:pt x="3226" y="947"/>
                </a:lnTo>
                <a:lnTo>
                  <a:pt x="3229" y="958"/>
                </a:lnTo>
                <a:lnTo>
                  <a:pt x="3230" y="963"/>
                </a:lnTo>
                <a:lnTo>
                  <a:pt x="3236" y="1015"/>
                </a:lnTo>
                <a:lnTo>
                  <a:pt x="3238" y="1064"/>
                </a:lnTo>
                <a:lnTo>
                  <a:pt x="3235" y="1110"/>
                </a:lnTo>
                <a:lnTo>
                  <a:pt x="3229" y="1154"/>
                </a:lnTo>
                <a:lnTo>
                  <a:pt x="3219" y="1194"/>
                </a:lnTo>
                <a:lnTo>
                  <a:pt x="3206" y="1232"/>
                </a:lnTo>
                <a:lnTo>
                  <a:pt x="3191" y="1267"/>
                </a:lnTo>
                <a:lnTo>
                  <a:pt x="3177" y="1300"/>
                </a:lnTo>
                <a:lnTo>
                  <a:pt x="3160" y="1331"/>
                </a:lnTo>
                <a:lnTo>
                  <a:pt x="3143" y="1360"/>
                </a:lnTo>
                <a:lnTo>
                  <a:pt x="3126" y="1385"/>
                </a:lnTo>
                <a:lnTo>
                  <a:pt x="3110" y="1410"/>
                </a:lnTo>
                <a:lnTo>
                  <a:pt x="3100" y="1423"/>
                </a:lnTo>
                <a:lnTo>
                  <a:pt x="3076" y="1456"/>
                </a:lnTo>
                <a:lnTo>
                  <a:pt x="3050" y="1488"/>
                </a:lnTo>
                <a:lnTo>
                  <a:pt x="3021" y="1516"/>
                </a:lnTo>
                <a:lnTo>
                  <a:pt x="2993" y="1542"/>
                </a:lnTo>
                <a:lnTo>
                  <a:pt x="2964" y="1567"/>
                </a:lnTo>
                <a:lnTo>
                  <a:pt x="2936" y="1587"/>
                </a:lnTo>
                <a:lnTo>
                  <a:pt x="2911" y="1606"/>
                </a:lnTo>
                <a:lnTo>
                  <a:pt x="2888" y="1621"/>
                </a:lnTo>
                <a:lnTo>
                  <a:pt x="2868" y="1633"/>
                </a:lnTo>
                <a:lnTo>
                  <a:pt x="2853" y="1642"/>
                </a:lnTo>
                <a:lnTo>
                  <a:pt x="2841" y="1685"/>
                </a:lnTo>
                <a:lnTo>
                  <a:pt x="2825" y="1724"/>
                </a:lnTo>
                <a:lnTo>
                  <a:pt x="2807" y="1760"/>
                </a:lnTo>
                <a:lnTo>
                  <a:pt x="2786" y="1792"/>
                </a:lnTo>
                <a:lnTo>
                  <a:pt x="2763" y="1819"/>
                </a:lnTo>
                <a:lnTo>
                  <a:pt x="2738" y="1844"/>
                </a:lnTo>
                <a:lnTo>
                  <a:pt x="2711" y="1865"/>
                </a:lnTo>
                <a:lnTo>
                  <a:pt x="2684" y="1883"/>
                </a:lnTo>
                <a:lnTo>
                  <a:pt x="2656" y="1898"/>
                </a:lnTo>
                <a:lnTo>
                  <a:pt x="2627" y="1911"/>
                </a:lnTo>
                <a:lnTo>
                  <a:pt x="2599" y="1921"/>
                </a:lnTo>
                <a:lnTo>
                  <a:pt x="2571" y="1928"/>
                </a:lnTo>
                <a:lnTo>
                  <a:pt x="2545" y="1935"/>
                </a:lnTo>
                <a:lnTo>
                  <a:pt x="2520" y="1938"/>
                </a:lnTo>
                <a:lnTo>
                  <a:pt x="2522" y="1954"/>
                </a:lnTo>
                <a:lnTo>
                  <a:pt x="2522" y="1971"/>
                </a:lnTo>
                <a:lnTo>
                  <a:pt x="2521" y="1990"/>
                </a:lnTo>
                <a:lnTo>
                  <a:pt x="2516" y="2010"/>
                </a:lnTo>
                <a:lnTo>
                  <a:pt x="2511" y="2033"/>
                </a:lnTo>
                <a:lnTo>
                  <a:pt x="2502" y="2057"/>
                </a:lnTo>
                <a:lnTo>
                  <a:pt x="2490" y="2083"/>
                </a:lnTo>
                <a:lnTo>
                  <a:pt x="2475" y="2109"/>
                </a:lnTo>
                <a:lnTo>
                  <a:pt x="2456" y="2139"/>
                </a:lnTo>
                <a:lnTo>
                  <a:pt x="2433" y="2170"/>
                </a:lnTo>
                <a:lnTo>
                  <a:pt x="2406" y="2202"/>
                </a:lnTo>
                <a:lnTo>
                  <a:pt x="2375" y="2237"/>
                </a:lnTo>
                <a:lnTo>
                  <a:pt x="2339" y="2274"/>
                </a:lnTo>
                <a:lnTo>
                  <a:pt x="2297" y="2312"/>
                </a:lnTo>
                <a:lnTo>
                  <a:pt x="2250" y="2352"/>
                </a:lnTo>
                <a:lnTo>
                  <a:pt x="2252" y="2373"/>
                </a:lnTo>
                <a:lnTo>
                  <a:pt x="2254" y="2402"/>
                </a:lnTo>
                <a:lnTo>
                  <a:pt x="2256" y="2436"/>
                </a:lnTo>
                <a:lnTo>
                  <a:pt x="2257" y="2474"/>
                </a:lnTo>
                <a:lnTo>
                  <a:pt x="2258" y="2518"/>
                </a:lnTo>
                <a:lnTo>
                  <a:pt x="2259" y="2564"/>
                </a:lnTo>
                <a:lnTo>
                  <a:pt x="2258" y="2612"/>
                </a:lnTo>
                <a:lnTo>
                  <a:pt x="2256" y="2662"/>
                </a:lnTo>
                <a:lnTo>
                  <a:pt x="2252" y="2711"/>
                </a:lnTo>
                <a:lnTo>
                  <a:pt x="2245" y="2761"/>
                </a:lnTo>
                <a:lnTo>
                  <a:pt x="2237" y="2809"/>
                </a:lnTo>
                <a:lnTo>
                  <a:pt x="2226" y="2854"/>
                </a:lnTo>
                <a:lnTo>
                  <a:pt x="2213" y="2896"/>
                </a:lnTo>
                <a:lnTo>
                  <a:pt x="2205" y="2907"/>
                </a:lnTo>
                <a:lnTo>
                  <a:pt x="2195" y="2915"/>
                </a:lnTo>
                <a:lnTo>
                  <a:pt x="2182" y="2918"/>
                </a:lnTo>
                <a:lnTo>
                  <a:pt x="2178" y="2918"/>
                </a:lnTo>
                <a:lnTo>
                  <a:pt x="2174" y="2917"/>
                </a:lnTo>
                <a:lnTo>
                  <a:pt x="2169" y="2916"/>
                </a:lnTo>
                <a:lnTo>
                  <a:pt x="2159" y="2908"/>
                </a:lnTo>
                <a:lnTo>
                  <a:pt x="2151" y="2898"/>
                </a:lnTo>
                <a:lnTo>
                  <a:pt x="2148" y="2885"/>
                </a:lnTo>
                <a:lnTo>
                  <a:pt x="2150" y="2872"/>
                </a:lnTo>
                <a:lnTo>
                  <a:pt x="2161" y="2839"/>
                </a:lnTo>
                <a:lnTo>
                  <a:pt x="2170" y="2802"/>
                </a:lnTo>
                <a:lnTo>
                  <a:pt x="2177" y="2763"/>
                </a:lnTo>
                <a:lnTo>
                  <a:pt x="2183" y="2723"/>
                </a:lnTo>
                <a:lnTo>
                  <a:pt x="2186" y="2682"/>
                </a:lnTo>
                <a:lnTo>
                  <a:pt x="2189" y="2641"/>
                </a:lnTo>
                <a:lnTo>
                  <a:pt x="2191" y="2599"/>
                </a:lnTo>
                <a:lnTo>
                  <a:pt x="2191" y="2560"/>
                </a:lnTo>
                <a:lnTo>
                  <a:pt x="2191" y="2520"/>
                </a:lnTo>
                <a:lnTo>
                  <a:pt x="2190" y="2484"/>
                </a:lnTo>
                <a:lnTo>
                  <a:pt x="2189" y="2450"/>
                </a:lnTo>
                <a:lnTo>
                  <a:pt x="2187" y="2420"/>
                </a:lnTo>
                <a:lnTo>
                  <a:pt x="2186" y="2393"/>
                </a:lnTo>
                <a:lnTo>
                  <a:pt x="2184" y="2372"/>
                </a:lnTo>
                <a:lnTo>
                  <a:pt x="2183" y="2355"/>
                </a:lnTo>
                <a:lnTo>
                  <a:pt x="2182" y="2344"/>
                </a:lnTo>
                <a:lnTo>
                  <a:pt x="2182" y="2341"/>
                </a:lnTo>
                <a:lnTo>
                  <a:pt x="2182" y="2329"/>
                </a:lnTo>
                <a:lnTo>
                  <a:pt x="2186" y="2319"/>
                </a:lnTo>
                <a:lnTo>
                  <a:pt x="2194" y="2310"/>
                </a:lnTo>
                <a:lnTo>
                  <a:pt x="2239" y="2273"/>
                </a:lnTo>
                <a:lnTo>
                  <a:pt x="2279" y="2237"/>
                </a:lnTo>
                <a:lnTo>
                  <a:pt x="2313" y="2204"/>
                </a:lnTo>
                <a:lnTo>
                  <a:pt x="2344" y="2172"/>
                </a:lnTo>
                <a:lnTo>
                  <a:pt x="2369" y="2144"/>
                </a:lnTo>
                <a:lnTo>
                  <a:pt x="2390" y="2116"/>
                </a:lnTo>
                <a:lnTo>
                  <a:pt x="2408" y="2091"/>
                </a:lnTo>
                <a:lnTo>
                  <a:pt x="2422" y="2068"/>
                </a:lnTo>
                <a:lnTo>
                  <a:pt x="2434" y="2045"/>
                </a:lnTo>
                <a:lnTo>
                  <a:pt x="2442" y="2026"/>
                </a:lnTo>
                <a:lnTo>
                  <a:pt x="2449" y="2008"/>
                </a:lnTo>
                <a:lnTo>
                  <a:pt x="2452" y="1992"/>
                </a:lnTo>
                <a:lnTo>
                  <a:pt x="2454" y="1977"/>
                </a:lnTo>
                <a:lnTo>
                  <a:pt x="2455" y="1965"/>
                </a:lnTo>
                <a:lnTo>
                  <a:pt x="2454" y="1955"/>
                </a:lnTo>
                <a:lnTo>
                  <a:pt x="2453" y="1945"/>
                </a:lnTo>
                <a:lnTo>
                  <a:pt x="2451" y="1938"/>
                </a:lnTo>
                <a:lnTo>
                  <a:pt x="2449" y="1932"/>
                </a:lnTo>
                <a:lnTo>
                  <a:pt x="2448" y="1928"/>
                </a:lnTo>
                <a:lnTo>
                  <a:pt x="2448" y="1924"/>
                </a:lnTo>
                <a:lnTo>
                  <a:pt x="2427" y="1959"/>
                </a:lnTo>
                <a:lnTo>
                  <a:pt x="2403" y="1991"/>
                </a:lnTo>
                <a:lnTo>
                  <a:pt x="2375" y="2021"/>
                </a:lnTo>
                <a:lnTo>
                  <a:pt x="2342" y="2048"/>
                </a:lnTo>
                <a:lnTo>
                  <a:pt x="2306" y="2069"/>
                </a:lnTo>
                <a:lnTo>
                  <a:pt x="2267" y="2087"/>
                </a:lnTo>
                <a:lnTo>
                  <a:pt x="2224" y="2101"/>
                </a:lnTo>
                <a:lnTo>
                  <a:pt x="2180" y="2109"/>
                </a:lnTo>
                <a:lnTo>
                  <a:pt x="2133" y="2113"/>
                </a:lnTo>
                <a:lnTo>
                  <a:pt x="2087" y="2112"/>
                </a:lnTo>
                <a:lnTo>
                  <a:pt x="2042" y="2104"/>
                </a:lnTo>
                <a:lnTo>
                  <a:pt x="1999" y="2091"/>
                </a:lnTo>
                <a:lnTo>
                  <a:pt x="1960" y="2074"/>
                </a:lnTo>
                <a:lnTo>
                  <a:pt x="1923" y="2053"/>
                </a:lnTo>
                <a:lnTo>
                  <a:pt x="1889" y="2027"/>
                </a:lnTo>
                <a:lnTo>
                  <a:pt x="1859" y="1999"/>
                </a:lnTo>
                <a:lnTo>
                  <a:pt x="1834" y="1967"/>
                </a:lnTo>
                <a:lnTo>
                  <a:pt x="1814" y="1932"/>
                </a:lnTo>
                <a:lnTo>
                  <a:pt x="1799" y="1895"/>
                </a:lnTo>
                <a:lnTo>
                  <a:pt x="1788" y="1856"/>
                </a:lnTo>
                <a:lnTo>
                  <a:pt x="1785" y="1814"/>
                </a:lnTo>
                <a:lnTo>
                  <a:pt x="1783" y="1674"/>
                </a:lnTo>
                <a:lnTo>
                  <a:pt x="1785" y="1661"/>
                </a:lnTo>
                <a:lnTo>
                  <a:pt x="1793" y="1651"/>
                </a:lnTo>
                <a:lnTo>
                  <a:pt x="1803" y="1643"/>
                </a:lnTo>
                <a:lnTo>
                  <a:pt x="1816" y="1641"/>
                </a:lnTo>
                <a:lnTo>
                  <a:pt x="1830" y="1643"/>
                </a:lnTo>
                <a:lnTo>
                  <a:pt x="1840" y="1650"/>
                </a:lnTo>
                <a:lnTo>
                  <a:pt x="1848" y="1660"/>
                </a:lnTo>
                <a:lnTo>
                  <a:pt x="1850" y="1674"/>
                </a:lnTo>
                <a:lnTo>
                  <a:pt x="1852" y="1813"/>
                </a:lnTo>
                <a:lnTo>
                  <a:pt x="1855" y="1848"/>
                </a:lnTo>
                <a:lnTo>
                  <a:pt x="1865" y="1881"/>
                </a:lnTo>
                <a:lnTo>
                  <a:pt x="1879" y="1912"/>
                </a:lnTo>
                <a:lnTo>
                  <a:pt x="1898" y="1941"/>
                </a:lnTo>
                <a:lnTo>
                  <a:pt x="1923" y="1968"/>
                </a:lnTo>
                <a:lnTo>
                  <a:pt x="1950" y="1990"/>
                </a:lnTo>
                <a:lnTo>
                  <a:pt x="1981" y="2010"/>
                </a:lnTo>
                <a:lnTo>
                  <a:pt x="2016" y="2025"/>
                </a:lnTo>
                <a:lnTo>
                  <a:pt x="2052" y="2037"/>
                </a:lnTo>
                <a:lnTo>
                  <a:pt x="2091" y="2043"/>
                </a:lnTo>
                <a:lnTo>
                  <a:pt x="2132" y="2045"/>
                </a:lnTo>
                <a:lnTo>
                  <a:pt x="2174" y="2042"/>
                </a:lnTo>
                <a:lnTo>
                  <a:pt x="2212" y="2035"/>
                </a:lnTo>
                <a:lnTo>
                  <a:pt x="2249" y="2022"/>
                </a:lnTo>
                <a:lnTo>
                  <a:pt x="2282" y="2005"/>
                </a:lnTo>
                <a:lnTo>
                  <a:pt x="2313" y="1985"/>
                </a:lnTo>
                <a:lnTo>
                  <a:pt x="2340" y="1961"/>
                </a:lnTo>
                <a:lnTo>
                  <a:pt x="2363" y="1935"/>
                </a:lnTo>
                <a:lnTo>
                  <a:pt x="2381" y="1906"/>
                </a:lnTo>
                <a:lnTo>
                  <a:pt x="2395" y="1874"/>
                </a:lnTo>
                <a:lnTo>
                  <a:pt x="2403" y="1841"/>
                </a:lnTo>
                <a:lnTo>
                  <a:pt x="2406" y="1805"/>
                </a:lnTo>
                <a:lnTo>
                  <a:pt x="2408" y="1793"/>
                </a:lnTo>
                <a:lnTo>
                  <a:pt x="2416" y="1781"/>
                </a:lnTo>
                <a:lnTo>
                  <a:pt x="2425" y="1773"/>
                </a:lnTo>
                <a:lnTo>
                  <a:pt x="2439" y="1771"/>
                </a:lnTo>
                <a:lnTo>
                  <a:pt x="2452" y="1773"/>
                </a:lnTo>
                <a:lnTo>
                  <a:pt x="2462" y="1781"/>
                </a:lnTo>
                <a:lnTo>
                  <a:pt x="2470" y="1792"/>
                </a:lnTo>
                <a:lnTo>
                  <a:pt x="2473" y="1804"/>
                </a:lnTo>
                <a:lnTo>
                  <a:pt x="2472" y="1830"/>
                </a:lnTo>
                <a:lnTo>
                  <a:pt x="2468" y="1856"/>
                </a:lnTo>
                <a:lnTo>
                  <a:pt x="2462" y="1880"/>
                </a:lnTo>
                <a:lnTo>
                  <a:pt x="2472" y="1875"/>
                </a:lnTo>
                <a:lnTo>
                  <a:pt x="2484" y="1872"/>
                </a:lnTo>
                <a:lnTo>
                  <a:pt x="2503" y="1872"/>
                </a:lnTo>
                <a:lnTo>
                  <a:pt x="2524" y="1869"/>
                </a:lnTo>
                <a:lnTo>
                  <a:pt x="2547" y="1866"/>
                </a:lnTo>
                <a:lnTo>
                  <a:pt x="2570" y="1860"/>
                </a:lnTo>
                <a:lnTo>
                  <a:pt x="2596" y="1852"/>
                </a:lnTo>
                <a:lnTo>
                  <a:pt x="2620" y="1842"/>
                </a:lnTo>
                <a:lnTo>
                  <a:pt x="2644" y="1829"/>
                </a:lnTo>
                <a:lnTo>
                  <a:pt x="2669" y="1813"/>
                </a:lnTo>
                <a:lnTo>
                  <a:pt x="2692" y="1795"/>
                </a:lnTo>
                <a:lnTo>
                  <a:pt x="2714" y="1773"/>
                </a:lnTo>
                <a:lnTo>
                  <a:pt x="2734" y="1748"/>
                </a:lnTo>
                <a:lnTo>
                  <a:pt x="2752" y="1720"/>
                </a:lnTo>
                <a:lnTo>
                  <a:pt x="2768" y="1688"/>
                </a:lnTo>
                <a:lnTo>
                  <a:pt x="2781" y="1653"/>
                </a:lnTo>
                <a:lnTo>
                  <a:pt x="2789" y="1615"/>
                </a:lnTo>
                <a:lnTo>
                  <a:pt x="2793" y="1604"/>
                </a:lnTo>
                <a:lnTo>
                  <a:pt x="2799" y="1596"/>
                </a:lnTo>
                <a:lnTo>
                  <a:pt x="2807" y="1590"/>
                </a:lnTo>
                <a:lnTo>
                  <a:pt x="2811" y="1588"/>
                </a:lnTo>
                <a:lnTo>
                  <a:pt x="2818" y="1584"/>
                </a:lnTo>
                <a:lnTo>
                  <a:pt x="2830" y="1577"/>
                </a:lnTo>
                <a:lnTo>
                  <a:pt x="2845" y="1568"/>
                </a:lnTo>
                <a:lnTo>
                  <a:pt x="2864" y="1555"/>
                </a:lnTo>
                <a:lnTo>
                  <a:pt x="2885" y="1541"/>
                </a:lnTo>
                <a:lnTo>
                  <a:pt x="2908" y="1524"/>
                </a:lnTo>
                <a:lnTo>
                  <a:pt x="2931" y="1506"/>
                </a:lnTo>
                <a:lnTo>
                  <a:pt x="2956" y="1486"/>
                </a:lnTo>
                <a:lnTo>
                  <a:pt x="2980" y="1462"/>
                </a:lnTo>
                <a:lnTo>
                  <a:pt x="3003" y="1439"/>
                </a:lnTo>
                <a:lnTo>
                  <a:pt x="3025" y="1412"/>
                </a:lnTo>
                <a:lnTo>
                  <a:pt x="3045" y="1384"/>
                </a:lnTo>
                <a:lnTo>
                  <a:pt x="3054" y="1371"/>
                </a:lnTo>
                <a:lnTo>
                  <a:pt x="3069" y="1349"/>
                </a:lnTo>
                <a:lnTo>
                  <a:pt x="3085" y="1324"/>
                </a:lnTo>
                <a:lnTo>
                  <a:pt x="3100" y="1299"/>
                </a:lnTo>
                <a:lnTo>
                  <a:pt x="3115" y="1271"/>
                </a:lnTo>
                <a:lnTo>
                  <a:pt x="3130" y="1241"/>
                </a:lnTo>
                <a:lnTo>
                  <a:pt x="3143" y="1210"/>
                </a:lnTo>
                <a:lnTo>
                  <a:pt x="3153" y="1177"/>
                </a:lnTo>
                <a:lnTo>
                  <a:pt x="3162" y="1142"/>
                </a:lnTo>
                <a:lnTo>
                  <a:pt x="3168" y="1104"/>
                </a:lnTo>
                <a:lnTo>
                  <a:pt x="3170" y="1064"/>
                </a:lnTo>
                <a:lnTo>
                  <a:pt x="3169" y="1022"/>
                </a:lnTo>
                <a:lnTo>
                  <a:pt x="3164" y="977"/>
                </a:lnTo>
                <a:lnTo>
                  <a:pt x="3164" y="974"/>
                </a:lnTo>
                <a:lnTo>
                  <a:pt x="3161" y="965"/>
                </a:lnTo>
                <a:lnTo>
                  <a:pt x="3158" y="950"/>
                </a:lnTo>
                <a:lnTo>
                  <a:pt x="3153" y="932"/>
                </a:lnTo>
                <a:lnTo>
                  <a:pt x="3147" y="910"/>
                </a:lnTo>
                <a:lnTo>
                  <a:pt x="3141" y="885"/>
                </a:lnTo>
                <a:lnTo>
                  <a:pt x="3133" y="857"/>
                </a:lnTo>
                <a:lnTo>
                  <a:pt x="3125" y="827"/>
                </a:lnTo>
                <a:lnTo>
                  <a:pt x="3115" y="798"/>
                </a:lnTo>
                <a:lnTo>
                  <a:pt x="3107" y="767"/>
                </a:lnTo>
                <a:lnTo>
                  <a:pt x="3096" y="736"/>
                </a:lnTo>
                <a:lnTo>
                  <a:pt x="3087" y="707"/>
                </a:lnTo>
                <a:lnTo>
                  <a:pt x="3077" y="678"/>
                </a:lnTo>
                <a:lnTo>
                  <a:pt x="3068" y="654"/>
                </a:lnTo>
                <a:lnTo>
                  <a:pt x="3057" y="631"/>
                </a:lnTo>
                <a:lnTo>
                  <a:pt x="3049" y="612"/>
                </a:lnTo>
                <a:lnTo>
                  <a:pt x="3041" y="594"/>
                </a:lnTo>
                <a:lnTo>
                  <a:pt x="3037" y="574"/>
                </a:lnTo>
                <a:lnTo>
                  <a:pt x="3037" y="550"/>
                </a:lnTo>
                <a:lnTo>
                  <a:pt x="3039" y="527"/>
                </a:lnTo>
                <a:lnTo>
                  <a:pt x="3042" y="502"/>
                </a:lnTo>
                <a:lnTo>
                  <a:pt x="3049" y="476"/>
                </a:lnTo>
                <a:lnTo>
                  <a:pt x="3055" y="451"/>
                </a:lnTo>
                <a:lnTo>
                  <a:pt x="3062" y="425"/>
                </a:lnTo>
                <a:lnTo>
                  <a:pt x="3062" y="409"/>
                </a:lnTo>
                <a:lnTo>
                  <a:pt x="3061" y="390"/>
                </a:lnTo>
                <a:lnTo>
                  <a:pt x="3059" y="368"/>
                </a:lnTo>
                <a:lnTo>
                  <a:pt x="3055" y="344"/>
                </a:lnTo>
                <a:lnTo>
                  <a:pt x="3049" y="323"/>
                </a:lnTo>
                <a:lnTo>
                  <a:pt x="3039" y="304"/>
                </a:lnTo>
                <a:lnTo>
                  <a:pt x="3037" y="298"/>
                </a:lnTo>
                <a:lnTo>
                  <a:pt x="3035" y="293"/>
                </a:lnTo>
                <a:lnTo>
                  <a:pt x="3035" y="287"/>
                </a:lnTo>
                <a:lnTo>
                  <a:pt x="3034" y="278"/>
                </a:lnTo>
                <a:lnTo>
                  <a:pt x="3032" y="266"/>
                </a:lnTo>
                <a:lnTo>
                  <a:pt x="3026" y="255"/>
                </a:lnTo>
                <a:lnTo>
                  <a:pt x="3019" y="244"/>
                </a:lnTo>
                <a:lnTo>
                  <a:pt x="3016" y="242"/>
                </a:lnTo>
                <a:lnTo>
                  <a:pt x="3009" y="240"/>
                </a:lnTo>
                <a:lnTo>
                  <a:pt x="3001" y="239"/>
                </a:lnTo>
                <a:lnTo>
                  <a:pt x="2989" y="238"/>
                </a:lnTo>
                <a:lnTo>
                  <a:pt x="2979" y="232"/>
                </a:lnTo>
                <a:lnTo>
                  <a:pt x="2971" y="224"/>
                </a:lnTo>
                <a:lnTo>
                  <a:pt x="2970" y="223"/>
                </a:lnTo>
                <a:lnTo>
                  <a:pt x="2966" y="220"/>
                </a:lnTo>
                <a:lnTo>
                  <a:pt x="2960" y="218"/>
                </a:lnTo>
                <a:lnTo>
                  <a:pt x="2950" y="216"/>
                </a:lnTo>
                <a:lnTo>
                  <a:pt x="2938" y="217"/>
                </a:lnTo>
                <a:lnTo>
                  <a:pt x="2924" y="217"/>
                </a:lnTo>
                <a:lnTo>
                  <a:pt x="2912" y="212"/>
                </a:lnTo>
                <a:lnTo>
                  <a:pt x="2911" y="212"/>
                </a:lnTo>
                <a:lnTo>
                  <a:pt x="2907" y="210"/>
                </a:lnTo>
                <a:lnTo>
                  <a:pt x="2899" y="210"/>
                </a:lnTo>
                <a:lnTo>
                  <a:pt x="2889" y="210"/>
                </a:lnTo>
                <a:lnTo>
                  <a:pt x="2876" y="213"/>
                </a:lnTo>
                <a:lnTo>
                  <a:pt x="2867" y="214"/>
                </a:lnTo>
                <a:lnTo>
                  <a:pt x="2856" y="212"/>
                </a:lnTo>
                <a:lnTo>
                  <a:pt x="2854" y="212"/>
                </a:lnTo>
                <a:lnTo>
                  <a:pt x="2848" y="212"/>
                </a:lnTo>
                <a:lnTo>
                  <a:pt x="2837" y="212"/>
                </a:lnTo>
                <a:lnTo>
                  <a:pt x="2823" y="214"/>
                </a:lnTo>
                <a:lnTo>
                  <a:pt x="2806" y="220"/>
                </a:lnTo>
                <a:lnTo>
                  <a:pt x="2795" y="223"/>
                </a:lnTo>
                <a:lnTo>
                  <a:pt x="2783" y="220"/>
                </a:lnTo>
                <a:lnTo>
                  <a:pt x="2782" y="220"/>
                </a:lnTo>
                <a:lnTo>
                  <a:pt x="2781" y="224"/>
                </a:lnTo>
                <a:lnTo>
                  <a:pt x="2780" y="231"/>
                </a:lnTo>
                <a:lnTo>
                  <a:pt x="2780" y="242"/>
                </a:lnTo>
                <a:lnTo>
                  <a:pt x="2782" y="257"/>
                </a:lnTo>
                <a:lnTo>
                  <a:pt x="2781" y="272"/>
                </a:lnTo>
                <a:lnTo>
                  <a:pt x="2773" y="284"/>
                </a:lnTo>
                <a:lnTo>
                  <a:pt x="2766" y="291"/>
                </a:lnTo>
                <a:lnTo>
                  <a:pt x="2758" y="294"/>
                </a:lnTo>
                <a:lnTo>
                  <a:pt x="2748" y="296"/>
                </a:lnTo>
                <a:lnTo>
                  <a:pt x="2748" y="297"/>
                </a:lnTo>
                <a:lnTo>
                  <a:pt x="2748" y="302"/>
                </a:lnTo>
                <a:lnTo>
                  <a:pt x="2747" y="308"/>
                </a:lnTo>
                <a:lnTo>
                  <a:pt x="2747" y="319"/>
                </a:lnTo>
                <a:lnTo>
                  <a:pt x="2748" y="332"/>
                </a:lnTo>
                <a:lnTo>
                  <a:pt x="2750" y="352"/>
                </a:lnTo>
                <a:lnTo>
                  <a:pt x="2757" y="361"/>
                </a:lnTo>
                <a:lnTo>
                  <a:pt x="2765" y="374"/>
                </a:lnTo>
                <a:lnTo>
                  <a:pt x="2777" y="390"/>
                </a:lnTo>
                <a:lnTo>
                  <a:pt x="2791" y="408"/>
                </a:lnTo>
                <a:lnTo>
                  <a:pt x="2806" y="426"/>
                </a:lnTo>
                <a:lnTo>
                  <a:pt x="2824" y="446"/>
                </a:lnTo>
                <a:lnTo>
                  <a:pt x="2842" y="463"/>
                </a:lnTo>
                <a:lnTo>
                  <a:pt x="2862" y="479"/>
                </a:lnTo>
                <a:lnTo>
                  <a:pt x="2881" y="491"/>
                </a:lnTo>
                <a:lnTo>
                  <a:pt x="2890" y="498"/>
                </a:lnTo>
                <a:lnTo>
                  <a:pt x="2896" y="506"/>
                </a:lnTo>
                <a:lnTo>
                  <a:pt x="2899" y="517"/>
                </a:lnTo>
                <a:lnTo>
                  <a:pt x="2900" y="528"/>
                </a:lnTo>
                <a:lnTo>
                  <a:pt x="2903" y="546"/>
                </a:lnTo>
                <a:lnTo>
                  <a:pt x="2906" y="567"/>
                </a:lnTo>
                <a:lnTo>
                  <a:pt x="2908" y="593"/>
                </a:lnTo>
                <a:lnTo>
                  <a:pt x="2910" y="618"/>
                </a:lnTo>
                <a:lnTo>
                  <a:pt x="2912" y="645"/>
                </a:lnTo>
                <a:lnTo>
                  <a:pt x="2913" y="670"/>
                </a:lnTo>
                <a:lnTo>
                  <a:pt x="2912" y="692"/>
                </a:lnTo>
                <a:lnTo>
                  <a:pt x="2910" y="709"/>
                </a:lnTo>
                <a:lnTo>
                  <a:pt x="2904" y="738"/>
                </a:lnTo>
                <a:lnTo>
                  <a:pt x="2899" y="768"/>
                </a:lnTo>
                <a:lnTo>
                  <a:pt x="2894" y="799"/>
                </a:lnTo>
                <a:lnTo>
                  <a:pt x="2891" y="832"/>
                </a:lnTo>
                <a:lnTo>
                  <a:pt x="2890" y="864"/>
                </a:lnTo>
                <a:lnTo>
                  <a:pt x="2891" y="896"/>
                </a:lnTo>
                <a:lnTo>
                  <a:pt x="2894" y="928"/>
                </a:lnTo>
                <a:lnTo>
                  <a:pt x="2899" y="959"/>
                </a:lnTo>
                <a:lnTo>
                  <a:pt x="2909" y="987"/>
                </a:lnTo>
                <a:lnTo>
                  <a:pt x="2923" y="1014"/>
                </a:lnTo>
                <a:lnTo>
                  <a:pt x="2927" y="1023"/>
                </a:lnTo>
                <a:lnTo>
                  <a:pt x="2928" y="1033"/>
                </a:lnTo>
                <a:lnTo>
                  <a:pt x="2926" y="1043"/>
                </a:lnTo>
                <a:lnTo>
                  <a:pt x="2921" y="1051"/>
                </a:lnTo>
                <a:lnTo>
                  <a:pt x="2914" y="1059"/>
                </a:lnTo>
                <a:lnTo>
                  <a:pt x="2905" y="1063"/>
                </a:lnTo>
                <a:lnTo>
                  <a:pt x="2890" y="1068"/>
                </a:lnTo>
                <a:lnTo>
                  <a:pt x="2871" y="1076"/>
                </a:lnTo>
                <a:lnTo>
                  <a:pt x="2849" y="1086"/>
                </a:lnTo>
                <a:lnTo>
                  <a:pt x="2824" y="1095"/>
                </a:lnTo>
                <a:lnTo>
                  <a:pt x="2800" y="1106"/>
                </a:lnTo>
                <a:lnTo>
                  <a:pt x="2777" y="1118"/>
                </a:lnTo>
                <a:lnTo>
                  <a:pt x="2754" y="1129"/>
                </a:lnTo>
                <a:lnTo>
                  <a:pt x="2736" y="1141"/>
                </a:lnTo>
                <a:lnTo>
                  <a:pt x="2722" y="1153"/>
                </a:lnTo>
                <a:lnTo>
                  <a:pt x="2710" y="1164"/>
                </a:lnTo>
                <a:lnTo>
                  <a:pt x="2695" y="1178"/>
                </a:lnTo>
                <a:lnTo>
                  <a:pt x="2677" y="1195"/>
                </a:lnTo>
                <a:lnTo>
                  <a:pt x="2657" y="1215"/>
                </a:lnTo>
                <a:lnTo>
                  <a:pt x="2636" y="1236"/>
                </a:lnTo>
                <a:lnTo>
                  <a:pt x="2615" y="1258"/>
                </a:lnTo>
                <a:lnTo>
                  <a:pt x="2593" y="1282"/>
                </a:lnTo>
                <a:lnTo>
                  <a:pt x="2572" y="1305"/>
                </a:lnTo>
                <a:lnTo>
                  <a:pt x="2553" y="1329"/>
                </a:lnTo>
                <a:lnTo>
                  <a:pt x="2536" y="1350"/>
                </a:lnTo>
                <a:lnTo>
                  <a:pt x="2523" y="1371"/>
                </a:lnTo>
                <a:lnTo>
                  <a:pt x="2513" y="1381"/>
                </a:lnTo>
                <a:lnTo>
                  <a:pt x="2500" y="1386"/>
                </a:lnTo>
                <a:lnTo>
                  <a:pt x="2487" y="1390"/>
                </a:lnTo>
                <a:lnTo>
                  <a:pt x="2473" y="1386"/>
                </a:lnTo>
                <a:lnTo>
                  <a:pt x="2442" y="1374"/>
                </a:lnTo>
                <a:lnTo>
                  <a:pt x="2408" y="1360"/>
                </a:lnTo>
                <a:lnTo>
                  <a:pt x="2372" y="1347"/>
                </a:lnTo>
                <a:lnTo>
                  <a:pt x="2335" y="1334"/>
                </a:lnTo>
                <a:lnTo>
                  <a:pt x="2297" y="1322"/>
                </a:lnTo>
                <a:lnTo>
                  <a:pt x="2258" y="1310"/>
                </a:lnTo>
                <a:lnTo>
                  <a:pt x="2220" y="1299"/>
                </a:lnTo>
                <a:lnTo>
                  <a:pt x="2181" y="1287"/>
                </a:lnTo>
                <a:lnTo>
                  <a:pt x="2144" y="1278"/>
                </a:lnTo>
                <a:lnTo>
                  <a:pt x="2108" y="1268"/>
                </a:lnTo>
                <a:lnTo>
                  <a:pt x="2075" y="1259"/>
                </a:lnTo>
                <a:lnTo>
                  <a:pt x="2043" y="1251"/>
                </a:lnTo>
                <a:lnTo>
                  <a:pt x="2016" y="1244"/>
                </a:lnTo>
                <a:lnTo>
                  <a:pt x="1993" y="1238"/>
                </a:lnTo>
                <a:lnTo>
                  <a:pt x="1972" y="1234"/>
                </a:lnTo>
                <a:lnTo>
                  <a:pt x="1958" y="1231"/>
                </a:lnTo>
                <a:lnTo>
                  <a:pt x="1948" y="1228"/>
                </a:lnTo>
                <a:lnTo>
                  <a:pt x="1944" y="1227"/>
                </a:lnTo>
                <a:lnTo>
                  <a:pt x="1934" y="1223"/>
                </a:lnTo>
                <a:lnTo>
                  <a:pt x="1926" y="1216"/>
                </a:lnTo>
                <a:lnTo>
                  <a:pt x="1921" y="1206"/>
                </a:lnTo>
                <a:lnTo>
                  <a:pt x="1918" y="1194"/>
                </a:lnTo>
                <a:lnTo>
                  <a:pt x="1918" y="1147"/>
                </a:lnTo>
                <a:lnTo>
                  <a:pt x="1921" y="1106"/>
                </a:lnTo>
                <a:lnTo>
                  <a:pt x="1924" y="1068"/>
                </a:lnTo>
                <a:lnTo>
                  <a:pt x="1927" y="1038"/>
                </a:lnTo>
                <a:lnTo>
                  <a:pt x="1931" y="1011"/>
                </a:lnTo>
                <a:lnTo>
                  <a:pt x="1935" y="991"/>
                </a:lnTo>
                <a:lnTo>
                  <a:pt x="1939" y="975"/>
                </a:lnTo>
                <a:lnTo>
                  <a:pt x="1941" y="965"/>
                </a:lnTo>
                <a:lnTo>
                  <a:pt x="1942" y="961"/>
                </a:lnTo>
                <a:lnTo>
                  <a:pt x="1944" y="958"/>
                </a:lnTo>
                <a:lnTo>
                  <a:pt x="1945" y="954"/>
                </a:lnTo>
                <a:lnTo>
                  <a:pt x="1960" y="929"/>
                </a:lnTo>
                <a:lnTo>
                  <a:pt x="1970" y="907"/>
                </a:lnTo>
                <a:lnTo>
                  <a:pt x="1978" y="888"/>
                </a:lnTo>
                <a:lnTo>
                  <a:pt x="1984" y="872"/>
                </a:lnTo>
                <a:lnTo>
                  <a:pt x="1987" y="859"/>
                </a:lnTo>
                <a:lnTo>
                  <a:pt x="1988" y="849"/>
                </a:lnTo>
                <a:lnTo>
                  <a:pt x="1989" y="839"/>
                </a:lnTo>
                <a:lnTo>
                  <a:pt x="1988" y="833"/>
                </a:lnTo>
                <a:lnTo>
                  <a:pt x="1987" y="828"/>
                </a:lnTo>
                <a:lnTo>
                  <a:pt x="1986" y="825"/>
                </a:lnTo>
                <a:lnTo>
                  <a:pt x="1985" y="822"/>
                </a:lnTo>
                <a:lnTo>
                  <a:pt x="1983" y="821"/>
                </a:lnTo>
                <a:lnTo>
                  <a:pt x="1982" y="820"/>
                </a:lnTo>
                <a:lnTo>
                  <a:pt x="1981" y="819"/>
                </a:lnTo>
                <a:lnTo>
                  <a:pt x="1970" y="814"/>
                </a:lnTo>
                <a:lnTo>
                  <a:pt x="1963" y="806"/>
                </a:lnTo>
                <a:lnTo>
                  <a:pt x="1960" y="795"/>
                </a:lnTo>
                <a:lnTo>
                  <a:pt x="1960" y="783"/>
                </a:lnTo>
                <a:lnTo>
                  <a:pt x="1963" y="744"/>
                </a:lnTo>
                <a:lnTo>
                  <a:pt x="1963" y="708"/>
                </a:lnTo>
                <a:lnTo>
                  <a:pt x="1960" y="676"/>
                </a:lnTo>
                <a:lnTo>
                  <a:pt x="1954" y="647"/>
                </a:lnTo>
                <a:lnTo>
                  <a:pt x="1947" y="622"/>
                </a:lnTo>
                <a:lnTo>
                  <a:pt x="1936" y="598"/>
                </a:lnTo>
                <a:lnTo>
                  <a:pt x="1926" y="579"/>
                </a:lnTo>
                <a:lnTo>
                  <a:pt x="1913" y="561"/>
                </a:lnTo>
                <a:lnTo>
                  <a:pt x="1899" y="547"/>
                </a:lnTo>
                <a:lnTo>
                  <a:pt x="1886" y="534"/>
                </a:lnTo>
                <a:lnTo>
                  <a:pt x="1872" y="523"/>
                </a:lnTo>
                <a:lnTo>
                  <a:pt x="1859" y="515"/>
                </a:lnTo>
                <a:lnTo>
                  <a:pt x="1847" y="507"/>
                </a:lnTo>
                <a:lnTo>
                  <a:pt x="1835" y="502"/>
                </a:lnTo>
                <a:lnTo>
                  <a:pt x="1825" y="499"/>
                </a:lnTo>
                <a:lnTo>
                  <a:pt x="1818" y="496"/>
                </a:lnTo>
                <a:lnTo>
                  <a:pt x="1812" y="495"/>
                </a:lnTo>
                <a:lnTo>
                  <a:pt x="1809" y="494"/>
                </a:lnTo>
                <a:lnTo>
                  <a:pt x="1806" y="494"/>
                </a:lnTo>
                <a:lnTo>
                  <a:pt x="1799" y="492"/>
                </a:lnTo>
                <a:lnTo>
                  <a:pt x="1788" y="491"/>
                </a:lnTo>
                <a:lnTo>
                  <a:pt x="1775" y="490"/>
                </a:lnTo>
                <a:lnTo>
                  <a:pt x="1760" y="489"/>
                </a:lnTo>
                <a:lnTo>
                  <a:pt x="1744" y="488"/>
                </a:lnTo>
                <a:lnTo>
                  <a:pt x="1729" y="489"/>
                </a:lnTo>
                <a:lnTo>
                  <a:pt x="1727" y="489"/>
                </a:lnTo>
                <a:lnTo>
                  <a:pt x="1725" y="489"/>
                </a:lnTo>
                <a:lnTo>
                  <a:pt x="1722" y="489"/>
                </a:lnTo>
                <a:lnTo>
                  <a:pt x="1704" y="489"/>
                </a:lnTo>
                <a:lnTo>
                  <a:pt x="1686" y="490"/>
                </a:lnTo>
                <a:lnTo>
                  <a:pt x="1667" y="492"/>
                </a:lnTo>
                <a:lnTo>
                  <a:pt x="1652" y="495"/>
                </a:lnTo>
                <a:lnTo>
                  <a:pt x="1641" y="497"/>
                </a:lnTo>
                <a:lnTo>
                  <a:pt x="1638" y="498"/>
                </a:lnTo>
                <a:lnTo>
                  <a:pt x="1633" y="499"/>
                </a:lnTo>
                <a:lnTo>
                  <a:pt x="1625" y="502"/>
                </a:lnTo>
                <a:lnTo>
                  <a:pt x="1616" y="506"/>
                </a:lnTo>
                <a:lnTo>
                  <a:pt x="1605" y="512"/>
                </a:lnTo>
                <a:lnTo>
                  <a:pt x="1594" y="519"/>
                </a:lnTo>
                <a:lnTo>
                  <a:pt x="1580" y="529"/>
                </a:lnTo>
                <a:lnTo>
                  <a:pt x="1567" y="539"/>
                </a:lnTo>
                <a:lnTo>
                  <a:pt x="1553" y="552"/>
                </a:lnTo>
                <a:lnTo>
                  <a:pt x="1541" y="567"/>
                </a:lnTo>
                <a:lnTo>
                  <a:pt x="1529" y="585"/>
                </a:lnTo>
                <a:lnTo>
                  <a:pt x="1518" y="606"/>
                </a:lnTo>
                <a:lnTo>
                  <a:pt x="1509" y="629"/>
                </a:lnTo>
                <a:lnTo>
                  <a:pt x="1502" y="655"/>
                </a:lnTo>
                <a:lnTo>
                  <a:pt x="1497" y="683"/>
                </a:lnTo>
                <a:lnTo>
                  <a:pt x="1495" y="715"/>
                </a:lnTo>
                <a:lnTo>
                  <a:pt x="1496" y="751"/>
                </a:lnTo>
                <a:lnTo>
                  <a:pt x="1501" y="790"/>
                </a:lnTo>
                <a:lnTo>
                  <a:pt x="1501" y="802"/>
                </a:lnTo>
                <a:lnTo>
                  <a:pt x="1496" y="812"/>
                </a:lnTo>
                <a:lnTo>
                  <a:pt x="1489" y="821"/>
                </a:lnTo>
                <a:lnTo>
                  <a:pt x="1478" y="827"/>
                </a:lnTo>
                <a:lnTo>
                  <a:pt x="1478" y="827"/>
                </a:lnTo>
                <a:lnTo>
                  <a:pt x="1477" y="828"/>
                </a:lnTo>
                <a:lnTo>
                  <a:pt x="1476" y="830"/>
                </a:lnTo>
                <a:lnTo>
                  <a:pt x="1475" y="832"/>
                </a:lnTo>
                <a:lnTo>
                  <a:pt x="1474" y="836"/>
                </a:lnTo>
                <a:lnTo>
                  <a:pt x="1473" y="840"/>
                </a:lnTo>
                <a:lnTo>
                  <a:pt x="1473" y="847"/>
                </a:lnTo>
                <a:lnTo>
                  <a:pt x="1473" y="855"/>
                </a:lnTo>
                <a:lnTo>
                  <a:pt x="1475" y="867"/>
                </a:lnTo>
                <a:lnTo>
                  <a:pt x="1479" y="880"/>
                </a:lnTo>
                <a:lnTo>
                  <a:pt x="1485" y="896"/>
                </a:lnTo>
                <a:lnTo>
                  <a:pt x="1493" y="915"/>
                </a:lnTo>
                <a:lnTo>
                  <a:pt x="1505" y="936"/>
                </a:lnTo>
                <a:lnTo>
                  <a:pt x="1520" y="961"/>
                </a:lnTo>
                <a:lnTo>
                  <a:pt x="1522" y="964"/>
                </a:lnTo>
                <a:lnTo>
                  <a:pt x="1523" y="967"/>
                </a:lnTo>
                <a:lnTo>
                  <a:pt x="1524" y="971"/>
                </a:lnTo>
                <a:lnTo>
                  <a:pt x="1527" y="981"/>
                </a:lnTo>
                <a:lnTo>
                  <a:pt x="1531" y="996"/>
                </a:lnTo>
                <a:lnTo>
                  <a:pt x="1535" y="1016"/>
                </a:lnTo>
                <a:lnTo>
                  <a:pt x="1541" y="1043"/>
                </a:lnTo>
                <a:lnTo>
                  <a:pt x="1545" y="1074"/>
                </a:lnTo>
                <a:lnTo>
                  <a:pt x="1549" y="1111"/>
                </a:lnTo>
                <a:lnTo>
                  <a:pt x="1552" y="1153"/>
                </a:lnTo>
                <a:lnTo>
                  <a:pt x="1553" y="1200"/>
                </a:lnTo>
                <a:lnTo>
                  <a:pt x="1552" y="1211"/>
                </a:lnTo>
                <a:lnTo>
                  <a:pt x="1546" y="1222"/>
                </a:lnTo>
                <a:lnTo>
                  <a:pt x="1538" y="1230"/>
                </a:lnTo>
                <a:lnTo>
                  <a:pt x="1527" y="1234"/>
                </a:lnTo>
                <a:lnTo>
                  <a:pt x="1523" y="1235"/>
                </a:lnTo>
                <a:lnTo>
                  <a:pt x="1512" y="1237"/>
                </a:lnTo>
                <a:lnTo>
                  <a:pt x="1496" y="1240"/>
                </a:lnTo>
                <a:lnTo>
                  <a:pt x="1475" y="1246"/>
                </a:lnTo>
                <a:lnTo>
                  <a:pt x="1450" y="1252"/>
                </a:lnTo>
                <a:lnTo>
                  <a:pt x="1420" y="1259"/>
                </a:lnTo>
                <a:lnTo>
                  <a:pt x="1387" y="1268"/>
                </a:lnTo>
                <a:lnTo>
                  <a:pt x="1352" y="1278"/>
                </a:lnTo>
                <a:lnTo>
                  <a:pt x="1315" y="1288"/>
                </a:lnTo>
                <a:lnTo>
                  <a:pt x="1277" y="1301"/>
                </a:lnTo>
                <a:lnTo>
                  <a:pt x="1238" y="1314"/>
                </a:lnTo>
                <a:lnTo>
                  <a:pt x="1199" y="1329"/>
                </a:lnTo>
                <a:lnTo>
                  <a:pt x="1161" y="1344"/>
                </a:lnTo>
                <a:lnTo>
                  <a:pt x="1124" y="1360"/>
                </a:lnTo>
                <a:lnTo>
                  <a:pt x="1089" y="1378"/>
                </a:lnTo>
                <a:lnTo>
                  <a:pt x="1056" y="1396"/>
                </a:lnTo>
                <a:lnTo>
                  <a:pt x="1027" y="1415"/>
                </a:lnTo>
                <a:lnTo>
                  <a:pt x="1018" y="1419"/>
                </a:lnTo>
                <a:lnTo>
                  <a:pt x="1008" y="1422"/>
                </a:lnTo>
                <a:lnTo>
                  <a:pt x="998" y="1419"/>
                </a:lnTo>
                <a:lnTo>
                  <a:pt x="988" y="1415"/>
                </a:lnTo>
                <a:lnTo>
                  <a:pt x="981" y="1407"/>
                </a:lnTo>
                <a:lnTo>
                  <a:pt x="978" y="1402"/>
                </a:lnTo>
                <a:lnTo>
                  <a:pt x="977" y="1398"/>
                </a:lnTo>
                <a:lnTo>
                  <a:pt x="976" y="1393"/>
                </a:lnTo>
                <a:lnTo>
                  <a:pt x="961" y="1372"/>
                </a:lnTo>
                <a:lnTo>
                  <a:pt x="943" y="1351"/>
                </a:lnTo>
                <a:lnTo>
                  <a:pt x="924" y="1329"/>
                </a:lnTo>
                <a:lnTo>
                  <a:pt x="902" y="1306"/>
                </a:lnTo>
                <a:lnTo>
                  <a:pt x="880" y="1283"/>
                </a:lnTo>
                <a:lnTo>
                  <a:pt x="858" y="1262"/>
                </a:lnTo>
                <a:lnTo>
                  <a:pt x="836" y="1241"/>
                </a:lnTo>
                <a:lnTo>
                  <a:pt x="816" y="1222"/>
                </a:lnTo>
                <a:lnTo>
                  <a:pt x="798" y="1206"/>
                </a:lnTo>
                <a:lnTo>
                  <a:pt x="783" y="1192"/>
                </a:lnTo>
                <a:lnTo>
                  <a:pt x="770" y="1182"/>
                </a:lnTo>
                <a:lnTo>
                  <a:pt x="756" y="1171"/>
                </a:lnTo>
                <a:lnTo>
                  <a:pt x="736" y="1159"/>
                </a:lnTo>
                <a:lnTo>
                  <a:pt x="714" y="1147"/>
                </a:lnTo>
                <a:lnTo>
                  <a:pt x="690" y="1137"/>
                </a:lnTo>
                <a:lnTo>
                  <a:pt x="666" y="1126"/>
                </a:lnTo>
                <a:lnTo>
                  <a:pt x="641" y="1118"/>
                </a:lnTo>
                <a:lnTo>
                  <a:pt x="619" y="1109"/>
                </a:lnTo>
                <a:lnTo>
                  <a:pt x="600" y="1102"/>
                </a:lnTo>
                <a:lnTo>
                  <a:pt x="584" y="1097"/>
                </a:lnTo>
                <a:lnTo>
                  <a:pt x="576" y="1093"/>
                </a:lnTo>
                <a:lnTo>
                  <a:pt x="568" y="1086"/>
                </a:lnTo>
                <a:lnTo>
                  <a:pt x="563" y="1077"/>
                </a:lnTo>
                <a:lnTo>
                  <a:pt x="561" y="1067"/>
                </a:lnTo>
                <a:lnTo>
                  <a:pt x="562" y="1058"/>
                </a:lnTo>
                <a:lnTo>
                  <a:pt x="565" y="1048"/>
                </a:lnTo>
                <a:lnTo>
                  <a:pt x="579" y="1018"/>
                </a:lnTo>
                <a:lnTo>
                  <a:pt x="588" y="985"/>
                </a:lnTo>
                <a:lnTo>
                  <a:pt x="593" y="951"/>
                </a:lnTo>
                <a:lnTo>
                  <a:pt x="595" y="915"/>
                </a:lnTo>
                <a:lnTo>
                  <a:pt x="593" y="880"/>
                </a:lnTo>
                <a:lnTo>
                  <a:pt x="589" y="843"/>
                </a:lnTo>
                <a:lnTo>
                  <a:pt x="583" y="808"/>
                </a:lnTo>
                <a:lnTo>
                  <a:pt x="577" y="775"/>
                </a:lnTo>
                <a:lnTo>
                  <a:pt x="569" y="744"/>
                </a:lnTo>
                <a:lnTo>
                  <a:pt x="567" y="726"/>
                </a:lnTo>
                <a:lnTo>
                  <a:pt x="565" y="704"/>
                </a:lnTo>
                <a:lnTo>
                  <a:pt x="565" y="679"/>
                </a:lnTo>
                <a:lnTo>
                  <a:pt x="566" y="652"/>
                </a:lnTo>
                <a:lnTo>
                  <a:pt x="568" y="627"/>
                </a:lnTo>
                <a:lnTo>
                  <a:pt x="569" y="601"/>
                </a:lnTo>
                <a:lnTo>
                  <a:pt x="571" y="580"/>
                </a:lnTo>
                <a:lnTo>
                  <a:pt x="574" y="562"/>
                </a:lnTo>
                <a:lnTo>
                  <a:pt x="575" y="550"/>
                </a:lnTo>
                <a:lnTo>
                  <a:pt x="578" y="540"/>
                </a:lnTo>
                <a:lnTo>
                  <a:pt x="583" y="532"/>
                </a:lnTo>
                <a:lnTo>
                  <a:pt x="590" y="526"/>
                </a:lnTo>
                <a:lnTo>
                  <a:pt x="611" y="512"/>
                </a:lnTo>
                <a:lnTo>
                  <a:pt x="631" y="495"/>
                </a:lnTo>
                <a:lnTo>
                  <a:pt x="650" y="474"/>
                </a:lnTo>
                <a:lnTo>
                  <a:pt x="668" y="454"/>
                </a:lnTo>
                <a:lnTo>
                  <a:pt x="684" y="434"/>
                </a:lnTo>
                <a:lnTo>
                  <a:pt x="698" y="414"/>
                </a:lnTo>
                <a:lnTo>
                  <a:pt x="710" y="395"/>
                </a:lnTo>
                <a:lnTo>
                  <a:pt x="719" y="382"/>
                </a:lnTo>
                <a:lnTo>
                  <a:pt x="721" y="361"/>
                </a:lnTo>
                <a:lnTo>
                  <a:pt x="721" y="346"/>
                </a:lnTo>
                <a:lnTo>
                  <a:pt x="720" y="336"/>
                </a:lnTo>
                <a:lnTo>
                  <a:pt x="717" y="329"/>
                </a:lnTo>
                <a:lnTo>
                  <a:pt x="715" y="325"/>
                </a:lnTo>
                <a:lnTo>
                  <a:pt x="715" y="324"/>
                </a:lnTo>
                <a:lnTo>
                  <a:pt x="706" y="324"/>
                </a:lnTo>
                <a:lnTo>
                  <a:pt x="698" y="321"/>
                </a:lnTo>
                <a:lnTo>
                  <a:pt x="691" y="314"/>
                </a:lnTo>
                <a:lnTo>
                  <a:pt x="686" y="306"/>
                </a:lnTo>
                <a:lnTo>
                  <a:pt x="685" y="297"/>
                </a:lnTo>
                <a:lnTo>
                  <a:pt x="685" y="288"/>
                </a:lnTo>
                <a:lnTo>
                  <a:pt x="686" y="272"/>
                </a:lnTo>
                <a:lnTo>
                  <a:pt x="686" y="261"/>
                </a:lnTo>
                <a:lnTo>
                  <a:pt x="685" y="255"/>
                </a:lnTo>
                <a:lnTo>
                  <a:pt x="684" y="250"/>
                </a:lnTo>
                <a:lnTo>
                  <a:pt x="684" y="249"/>
                </a:lnTo>
                <a:lnTo>
                  <a:pt x="675" y="252"/>
                </a:lnTo>
                <a:lnTo>
                  <a:pt x="667" y="252"/>
                </a:lnTo>
                <a:lnTo>
                  <a:pt x="659" y="251"/>
                </a:lnTo>
                <a:lnTo>
                  <a:pt x="642" y="246"/>
                </a:lnTo>
                <a:lnTo>
                  <a:pt x="628" y="244"/>
                </a:lnTo>
                <a:lnTo>
                  <a:pt x="618" y="244"/>
                </a:lnTo>
                <a:lnTo>
                  <a:pt x="611" y="245"/>
                </a:lnTo>
                <a:lnTo>
                  <a:pt x="608" y="246"/>
                </a:lnTo>
                <a:lnTo>
                  <a:pt x="599" y="247"/>
                </a:lnTo>
                <a:lnTo>
                  <a:pt x="589" y="246"/>
                </a:lnTo>
                <a:lnTo>
                  <a:pt x="576" y="244"/>
                </a:lnTo>
                <a:lnTo>
                  <a:pt x="565" y="243"/>
                </a:lnTo>
                <a:lnTo>
                  <a:pt x="558" y="245"/>
                </a:lnTo>
                <a:lnTo>
                  <a:pt x="553" y="246"/>
                </a:lnTo>
                <a:lnTo>
                  <a:pt x="551" y="247"/>
                </a:lnTo>
                <a:lnTo>
                  <a:pt x="541" y="251"/>
                </a:lnTo>
                <a:lnTo>
                  <a:pt x="528" y="252"/>
                </a:lnTo>
                <a:lnTo>
                  <a:pt x="515" y="252"/>
                </a:lnTo>
                <a:lnTo>
                  <a:pt x="506" y="254"/>
                </a:lnTo>
                <a:lnTo>
                  <a:pt x="498" y="257"/>
                </a:lnTo>
                <a:lnTo>
                  <a:pt x="495" y="259"/>
                </a:lnTo>
                <a:lnTo>
                  <a:pt x="493" y="261"/>
                </a:lnTo>
                <a:lnTo>
                  <a:pt x="486" y="270"/>
                </a:lnTo>
                <a:lnTo>
                  <a:pt x="476" y="275"/>
                </a:lnTo>
                <a:lnTo>
                  <a:pt x="465" y="276"/>
                </a:lnTo>
                <a:lnTo>
                  <a:pt x="456" y="277"/>
                </a:lnTo>
                <a:lnTo>
                  <a:pt x="451" y="279"/>
                </a:lnTo>
                <a:lnTo>
                  <a:pt x="447" y="281"/>
                </a:lnTo>
                <a:lnTo>
                  <a:pt x="439" y="292"/>
                </a:lnTo>
                <a:lnTo>
                  <a:pt x="436" y="305"/>
                </a:lnTo>
                <a:lnTo>
                  <a:pt x="434" y="316"/>
                </a:lnTo>
                <a:lnTo>
                  <a:pt x="433" y="325"/>
                </a:lnTo>
                <a:lnTo>
                  <a:pt x="433" y="331"/>
                </a:lnTo>
                <a:lnTo>
                  <a:pt x="431" y="337"/>
                </a:lnTo>
                <a:lnTo>
                  <a:pt x="429" y="342"/>
                </a:lnTo>
                <a:lnTo>
                  <a:pt x="420" y="361"/>
                </a:lnTo>
                <a:lnTo>
                  <a:pt x="414" y="383"/>
                </a:lnTo>
                <a:lnTo>
                  <a:pt x="411" y="406"/>
                </a:lnTo>
                <a:lnTo>
                  <a:pt x="408" y="428"/>
                </a:lnTo>
                <a:lnTo>
                  <a:pt x="408" y="449"/>
                </a:lnTo>
                <a:lnTo>
                  <a:pt x="408" y="464"/>
                </a:lnTo>
                <a:lnTo>
                  <a:pt x="417" y="489"/>
                </a:lnTo>
                <a:lnTo>
                  <a:pt x="424" y="515"/>
                </a:lnTo>
                <a:lnTo>
                  <a:pt x="431" y="540"/>
                </a:lnTo>
                <a:lnTo>
                  <a:pt x="436" y="565"/>
                </a:lnTo>
                <a:lnTo>
                  <a:pt x="438" y="588"/>
                </a:lnTo>
                <a:lnTo>
                  <a:pt x="438" y="611"/>
                </a:lnTo>
                <a:lnTo>
                  <a:pt x="435" y="632"/>
                </a:lnTo>
                <a:lnTo>
                  <a:pt x="429" y="650"/>
                </a:lnTo>
                <a:lnTo>
                  <a:pt x="420" y="670"/>
                </a:lnTo>
                <a:lnTo>
                  <a:pt x="411" y="692"/>
                </a:lnTo>
                <a:lnTo>
                  <a:pt x="402" y="718"/>
                </a:lnTo>
                <a:lnTo>
                  <a:pt x="393" y="746"/>
                </a:lnTo>
                <a:lnTo>
                  <a:pt x="384" y="776"/>
                </a:lnTo>
                <a:lnTo>
                  <a:pt x="375" y="806"/>
                </a:lnTo>
                <a:lnTo>
                  <a:pt x="366" y="838"/>
                </a:lnTo>
                <a:lnTo>
                  <a:pt x="359" y="868"/>
                </a:lnTo>
                <a:lnTo>
                  <a:pt x="351" y="898"/>
                </a:lnTo>
                <a:lnTo>
                  <a:pt x="344" y="927"/>
                </a:lnTo>
                <a:lnTo>
                  <a:pt x="338" y="952"/>
                </a:lnTo>
                <a:lnTo>
                  <a:pt x="332" y="975"/>
                </a:lnTo>
                <a:lnTo>
                  <a:pt x="328" y="994"/>
                </a:lnTo>
                <a:lnTo>
                  <a:pt x="325" y="1008"/>
                </a:lnTo>
                <a:lnTo>
                  <a:pt x="323" y="1017"/>
                </a:lnTo>
                <a:lnTo>
                  <a:pt x="322" y="1020"/>
                </a:lnTo>
                <a:lnTo>
                  <a:pt x="319" y="1065"/>
                </a:lnTo>
                <a:lnTo>
                  <a:pt x="319" y="1107"/>
                </a:lnTo>
                <a:lnTo>
                  <a:pt x="322" y="1146"/>
                </a:lnTo>
                <a:lnTo>
                  <a:pt x="329" y="1184"/>
                </a:lnTo>
                <a:lnTo>
                  <a:pt x="339" y="1219"/>
                </a:lnTo>
                <a:lnTo>
                  <a:pt x="351" y="1252"/>
                </a:lnTo>
                <a:lnTo>
                  <a:pt x="365" y="1282"/>
                </a:lnTo>
                <a:lnTo>
                  <a:pt x="380" y="1312"/>
                </a:lnTo>
                <a:lnTo>
                  <a:pt x="396" y="1338"/>
                </a:lnTo>
                <a:lnTo>
                  <a:pt x="413" y="1364"/>
                </a:lnTo>
                <a:lnTo>
                  <a:pt x="429" y="1387"/>
                </a:lnTo>
                <a:lnTo>
                  <a:pt x="444" y="1410"/>
                </a:lnTo>
                <a:lnTo>
                  <a:pt x="453" y="1423"/>
                </a:lnTo>
                <a:lnTo>
                  <a:pt x="474" y="1449"/>
                </a:lnTo>
                <a:lnTo>
                  <a:pt x="497" y="1475"/>
                </a:lnTo>
                <a:lnTo>
                  <a:pt x="521" y="1498"/>
                </a:lnTo>
                <a:lnTo>
                  <a:pt x="546" y="1521"/>
                </a:lnTo>
                <a:lnTo>
                  <a:pt x="570" y="1541"/>
                </a:lnTo>
                <a:lnTo>
                  <a:pt x="595" y="1559"/>
                </a:lnTo>
                <a:lnTo>
                  <a:pt x="618" y="1574"/>
                </a:lnTo>
                <a:lnTo>
                  <a:pt x="639" y="1588"/>
                </a:lnTo>
                <a:lnTo>
                  <a:pt x="658" y="1600"/>
                </a:lnTo>
                <a:lnTo>
                  <a:pt x="674" y="1609"/>
                </a:lnTo>
                <a:lnTo>
                  <a:pt x="687" y="1616"/>
                </a:lnTo>
                <a:lnTo>
                  <a:pt x="694" y="1620"/>
                </a:lnTo>
                <a:lnTo>
                  <a:pt x="697" y="1621"/>
                </a:lnTo>
                <a:lnTo>
                  <a:pt x="706" y="1627"/>
                </a:lnTo>
                <a:lnTo>
                  <a:pt x="712" y="1635"/>
                </a:lnTo>
                <a:lnTo>
                  <a:pt x="715" y="1644"/>
                </a:lnTo>
                <a:lnTo>
                  <a:pt x="726" y="1683"/>
                </a:lnTo>
                <a:lnTo>
                  <a:pt x="740" y="1718"/>
                </a:lnTo>
                <a:lnTo>
                  <a:pt x="756" y="1749"/>
                </a:lnTo>
                <a:lnTo>
                  <a:pt x="775" y="1777"/>
                </a:lnTo>
                <a:lnTo>
                  <a:pt x="795" y="1800"/>
                </a:lnTo>
                <a:lnTo>
                  <a:pt x="818" y="1821"/>
                </a:lnTo>
                <a:lnTo>
                  <a:pt x="841" y="1839"/>
                </a:lnTo>
                <a:lnTo>
                  <a:pt x="866" y="1853"/>
                </a:lnTo>
                <a:lnTo>
                  <a:pt x="891" y="1866"/>
                </a:lnTo>
                <a:lnTo>
                  <a:pt x="915" y="1876"/>
                </a:lnTo>
                <a:lnTo>
                  <a:pt x="941" y="1883"/>
                </a:lnTo>
                <a:lnTo>
                  <a:pt x="964" y="1889"/>
                </a:lnTo>
                <a:lnTo>
                  <a:pt x="987" y="1892"/>
                </a:lnTo>
                <a:lnTo>
                  <a:pt x="1008" y="1893"/>
                </a:lnTo>
                <a:lnTo>
                  <a:pt x="1027" y="1893"/>
                </a:lnTo>
                <a:lnTo>
                  <a:pt x="1020" y="1860"/>
                </a:lnTo>
                <a:lnTo>
                  <a:pt x="1018" y="1826"/>
                </a:lnTo>
                <a:lnTo>
                  <a:pt x="1020" y="1813"/>
                </a:lnTo>
                <a:lnTo>
                  <a:pt x="1027" y="1801"/>
                </a:lnTo>
                <a:lnTo>
                  <a:pt x="1038" y="1795"/>
                </a:lnTo>
                <a:lnTo>
                  <a:pt x="1051" y="1792"/>
                </a:lnTo>
                <a:lnTo>
                  <a:pt x="1063" y="1794"/>
                </a:lnTo>
                <a:lnTo>
                  <a:pt x="1074" y="1801"/>
                </a:lnTo>
                <a:lnTo>
                  <a:pt x="1081" y="1812"/>
                </a:lnTo>
                <a:lnTo>
                  <a:pt x="1085" y="1825"/>
                </a:lnTo>
                <a:lnTo>
                  <a:pt x="1088" y="1860"/>
                </a:lnTo>
                <a:lnTo>
                  <a:pt x="1097" y="1893"/>
                </a:lnTo>
                <a:lnTo>
                  <a:pt x="1112" y="1924"/>
                </a:lnTo>
                <a:lnTo>
                  <a:pt x="1131" y="1953"/>
                </a:lnTo>
                <a:lnTo>
                  <a:pt x="1154" y="1978"/>
                </a:lnTo>
                <a:lnTo>
                  <a:pt x="1183" y="2002"/>
                </a:lnTo>
                <a:lnTo>
                  <a:pt x="1214" y="2021"/>
                </a:lnTo>
                <a:lnTo>
                  <a:pt x="1249" y="2037"/>
                </a:lnTo>
                <a:lnTo>
                  <a:pt x="1285" y="2049"/>
                </a:lnTo>
                <a:lnTo>
                  <a:pt x="1325" y="2055"/>
                </a:lnTo>
                <a:lnTo>
                  <a:pt x="1365" y="2057"/>
                </a:lnTo>
                <a:lnTo>
                  <a:pt x="1406" y="2054"/>
                </a:lnTo>
                <a:lnTo>
                  <a:pt x="1444" y="2047"/>
                </a:lnTo>
                <a:lnTo>
                  <a:pt x="1481" y="2034"/>
                </a:lnTo>
                <a:lnTo>
                  <a:pt x="1515" y="2017"/>
                </a:lnTo>
                <a:lnTo>
                  <a:pt x="1546" y="1996"/>
                </a:lnTo>
                <a:lnTo>
                  <a:pt x="1572" y="1973"/>
                </a:lnTo>
                <a:lnTo>
                  <a:pt x="1596" y="1946"/>
                </a:lnTo>
                <a:lnTo>
                  <a:pt x="1615" y="1916"/>
                </a:lnTo>
                <a:lnTo>
                  <a:pt x="1627" y="1885"/>
                </a:lnTo>
                <a:lnTo>
                  <a:pt x="1636" y="1851"/>
                </a:lnTo>
                <a:lnTo>
                  <a:pt x="1639" y="1817"/>
                </a:lnTo>
                <a:lnTo>
                  <a:pt x="1637" y="1677"/>
                </a:lnTo>
                <a:lnTo>
                  <a:pt x="1639" y="1664"/>
                </a:lnTo>
                <a:lnTo>
                  <a:pt x="1647" y="1653"/>
                </a:lnTo>
                <a:lnTo>
                  <a:pt x="1657" y="1645"/>
                </a:lnTo>
                <a:lnTo>
                  <a:pt x="1670" y="1643"/>
                </a:lnTo>
                <a:lnTo>
                  <a:pt x="1684" y="1645"/>
                </a:lnTo>
                <a:lnTo>
                  <a:pt x="1694" y="1652"/>
                </a:lnTo>
                <a:lnTo>
                  <a:pt x="1702" y="1663"/>
                </a:lnTo>
                <a:lnTo>
                  <a:pt x="1704" y="1676"/>
                </a:lnTo>
                <a:lnTo>
                  <a:pt x="1706" y="1816"/>
                </a:lnTo>
                <a:lnTo>
                  <a:pt x="1704" y="1857"/>
                </a:lnTo>
                <a:lnTo>
                  <a:pt x="1695" y="1897"/>
                </a:lnTo>
                <a:lnTo>
                  <a:pt x="1680" y="1935"/>
                </a:lnTo>
                <a:lnTo>
                  <a:pt x="1661" y="1970"/>
                </a:lnTo>
                <a:lnTo>
                  <a:pt x="1637" y="2003"/>
                </a:lnTo>
                <a:lnTo>
                  <a:pt x="1608" y="2033"/>
                </a:lnTo>
                <a:lnTo>
                  <a:pt x="1576" y="2058"/>
                </a:lnTo>
                <a:lnTo>
                  <a:pt x="1539" y="2081"/>
                </a:lnTo>
                <a:lnTo>
                  <a:pt x="1499" y="2099"/>
                </a:lnTo>
                <a:lnTo>
                  <a:pt x="1457" y="2113"/>
                </a:lnTo>
                <a:lnTo>
                  <a:pt x="1413" y="2121"/>
                </a:lnTo>
                <a:lnTo>
                  <a:pt x="1366" y="2124"/>
                </a:lnTo>
                <a:lnTo>
                  <a:pt x="1321" y="2122"/>
                </a:lnTo>
                <a:lnTo>
                  <a:pt x="1277" y="2116"/>
                </a:lnTo>
                <a:lnTo>
                  <a:pt x="1236" y="2104"/>
                </a:lnTo>
                <a:lnTo>
                  <a:pt x="1197" y="2088"/>
                </a:lnTo>
                <a:lnTo>
                  <a:pt x="1161" y="2068"/>
                </a:lnTo>
                <a:lnTo>
                  <a:pt x="1128" y="2043"/>
                </a:lnTo>
                <a:lnTo>
                  <a:pt x="1098" y="2016"/>
                </a:lnTo>
                <a:lnTo>
                  <a:pt x="1073" y="1986"/>
                </a:lnTo>
                <a:lnTo>
                  <a:pt x="1052" y="1953"/>
                </a:lnTo>
                <a:lnTo>
                  <a:pt x="1049" y="1955"/>
                </a:lnTo>
                <a:lnTo>
                  <a:pt x="1047" y="1957"/>
                </a:lnTo>
                <a:lnTo>
                  <a:pt x="1042" y="1958"/>
                </a:lnTo>
                <a:lnTo>
                  <a:pt x="1041" y="1965"/>
                </a:lnTo>
                <a:lnTo>
                  <a:pt x="1040" y="1975"/>
                </a:lnTo>
                <a:lnTo>
                  <a:pt x="1039" y="1986"/>
                </a:lnTo>
                <a:lnTo>
                  <a:pt x="1040" y="1997"/>
                </a:lnTo>
                <a:lnTo>
                  <a:pt x="1043" y="2012"/>
                </a:lnTo>
                <a:lnTo>
                  <a:pt x="1048" y="2028"/>
                </a:lnTo>
                <a:lnTo>
                  <a:pt x="1054" y="2045"/>
                </a:lnTo>
                <a:lnTo>
                  <a:pt x="1062" y="2066"/>
                </a:lnTo>
                <a:lnTo>
                  <a:pt x="1075" y="2087"/>
                </a:lnTo>
                <a:lnTo>
                  <a:pt x="1090" y="2109"/>
                </a:lnTo>
                <a:lnTo>
                  <a:pt x="1108" y="2135"/>
                </a:lnTo>
                <a:lnTo>
                  <a:pt x="1130" y="2162"/>
                </a:lnTo>
                <a:lnTo>
                  <a:pt x="1157" y="2189"/>
                </a:lnTo>
                <a:lnTo>
                  <a:pt x="1187" y="2220"/>
                </a:lnTo>
                <a:lnTo>
                  <a:pt x="1223" y="2252"/>
                </a:lnTo>
                <a:lnTo>
                  <a:pt x="1265" y="2288"/>
                </a:lnTo>
                <a:lnTo>
                  <a:pt x="1310" y="2324"/>
                </a:lnTo>
                <a:lnTo>
                  <a:pt x="1318" y="2331"/>
                </a:lnTo>
                <a:lnTo>
                  <a:pt x="1323" y="2342"/>
                </a:lnTo>
                <a:lnTo>
                  <a:pt x="1324" y="2354"/>
                </a:lnTo>
                <a:lnTo>
                  <a:pt x="1324" y="2357"/>
                </a:lnTo>
                <a:lnTo>
                  <a:pt x="1323" y="2368"/>
                </a:lnTo>
                <a:lnTo>
                  <a:pt x="1322" y="2385"/>
                </a:lnTo>
                <a:lnTo>
                  <a:pt x="1321" y="2406"/>
                </a:lnTo>
                <a:lnTo>
                  <a:pt x="1320" y="2433"/>
                </a:lnTo>
                <a:lnTo>
                  <a:pt x="1320" y="2463"/>
                </a:lnTo>
                <a:lnTo>
                  <a:pt x="1318" y="2497"/>
                </a:lnTo>
                <a:lnTo>
                  <a:pt x="1318" y="2533"/>
                </a:lnTo>
                <a:lnTo>
                  <a:pt x="1320" y="2572"/>
                </a:lnTo>
                <a:lnTo>
                  <a:pt x="1322" y="2612"/>
                </a:lnTo>
                <a:lnTo>
                  <a:pt x="1325" y="2653"/>
                </a:lnTo>
                <a:lnTo>
                  <a:pt x="1328" y="2695"/>
                </a:lnTo>
                <a:lnTo>
                  <a:pt x="1333" y="2736"/>
                </a:lnTo>
                <a:lnTo>
                  <a:pt x="1340" y="2776"/>
                </a:lnTo>
                <a:lnTo>
                  <a:pt x="1348" y="2815"/>
                </a:lnTo>
                <a:lnTo>
                  <a:pt x="1359" y="2851"/>
                </a:lnTo>
                <a:lnTo>
                  <a:pt x="1370" y="2884"/>
                </a:lnTo>
                <a:lnTo>
                  <a:pt x="1372" y="2897"/>
                </a:lnTo>
                <a:lnTo>
                  <a:pt x="1370" y="2909"/>
                </a:lnTo>
                <a:lnTo>
                  <a:pt x="1363" y="2920"/>
                </a:lnTo>
                <a:lnTo>
                  <a:pt x="1352" y="2928"/>
                </a:lnTo>
                <a:lnTo>
                  <a:pt x="1348" y="2930"/>
                </a:lnTo>
                <a:lnTo>
                  <a:pt x="1344" y="2930"/>
                </a:lnTo>
                <a:lnTo>
                  <a:pt x="1340" y="2931"/>
                </a:lnTo>
                <a:lnTo>
                  <a:pt x="1330" y="2929"/>
                </a:lnTo>
                <a:lnTo>
                  <a:pt x="1321" y="2925"/>
                </a:lnTo>
                <a:lnTo>
                  <a:pt x="1313" y="2918"/>
                </a:lnTo>
                <a:lnTo>
                  <a:pt x="1308" y="2909"/>
                </a:lnTo>
                <a:lnTo>
                  <a:pt x="1293" y="2868"/>
                </a:lnTo>
                <a:lnTo>
                  <a:pt x="1281" y="2823"/>
                </a:lnTo>
                <a:lnTo>
                  <a:pt x="1272" y="2775"/>
                </a:lnTo>
                <a:lnTo>
                  <a:pt x="1265" y="2726"/>
                </a:lnTo>
                <a:lnTo>
                  <a:pt x="1259" y="2676"/>
                </a:lnTo>
                <a:lnTo>
                  <a:pt x="1255" y="2627"/>
                </a:lnTo>
                <a:lnTo>
                  <a:pt x="1253" y="2579"/>
                </a:lnTo>
                <a:lnTo>
                  <a:pt x="1252" y="2533"/>
                </a:lnTo>
                <a:lnTo>
                  <a:pt x="1252" y="2489"/>
                </a:lnTo>
                <a:lnTo>
                  <a:pt x="1252" y="2451"/>
                </a:lnTo>
                <a:lnTo>
                  <a:pt x="1253" y="2417"/>
                </a:lnTo>
                <a:lnTo>
                  <a:pt x="1254" y="2388"/>
                </a:lnTo>
                <a:lnTo>
                  <a:pt x="1255" y="2367"/>
                </a:lnTo>
                <a:lnTo>
                  <a:pt x="1207" y="2327"/>
                </a:lnTo>
                <a:lnTo>
                  <a:pt x="1164" y="2290"/>
                </a:lnTo>
                <a:lnTo>
                  <a:pt x="1126" y="2255"/>
                </a:lnTo>
                <a:lnTo>
                  <a:pt x="1094" y="2220"/>
                </a:lnTo>
                <a:lnTo>
                  <a:pt x="1066" y="2188"/>
                </a:lnTo>
                <a:lnTo>
                  <a:pt x="1042" y="2157"/>
                </a:lnTo>
                <a:lnTo>
                  <a:pt x="1022" y="2129"/>
                </a:lnTo>
                <a:lnTo>
                  <a:pt x="1006" y="2102"/>
                </a:lnTo>
                <a:lnTo>
                  <a:pt x="994" y="2076"/>
                </a:lnTo>
                <a:lnTo>
                  <a:pt x="985" y="2053"/>
                </a:lnTo>
                <a:lnTo>
                  <a:pt x="978" y="2031"/>
                </a:lnTo>
                <a:lnTo>
                  <a:pt x="975" y="2009"/>
                </a:lnTo>
                <a:lnTo>
                  <a:pt x="972" y="1991"/>
                </a:lnTo>
                <a:lnTo>
                  <a:pt x="972" y="1973"/>
                </a:lnTo>
                <a:lnTo>
                  <a:pt x="975" y="1958"/>
                </a:lnTo>
                <a:lnTo>
                  <a:pt x="949" y="1954"/>
                </a:lnTo>
                <a:lnTo>
                  <a:pt x="924" y="1947"/>
                </a:lnTo>
                <a:lnTo>
                  <a:pt x="896" y="1940"/>
                </a:lnTo>
                <a:lnTo>
                  <a:pt x="870" y="1929"/>
                </a:lnTo>
                <a:lnTo>
                  <a:pt x="842" y="1917"/>
                </a:lnTo>
                <a:lnTo>
                  <a:pt x="816" y="1903"/>
                </a:lnTo>
                <a:lnTo>
                  <a:pt x="789" y="1884"/>
                </a:lnTo>
                <a:lnTo>
                  <a:pt x="764" y="1864"/>
                </a:lnTo>
                <a:lnTo>
                  <a:pt x="741" y="1841"/>
                </a:lnTo>
                <a:lnTo>
                  <a:pt x="719" y="1815"/>
                </a:lnTo>
                <a:lnTo>
                  <a:pt x="698" y="1785"/>
                </a:lnTo>
                <a:lnTo>
                  <a:pt x="680" y="1751"/>
                </a:lnTo>
                <a:lnTo>
                  <a:pt x="666" y="1715"/>
                </a:lnTo>
                <a:lnTo>
                  <a:pt x="654" y="1674"/>
                </a:lnTo>
                <a:lnTo>
                  <a:pt x="638" y="1666"/>
                </a:lnTo>
                <a:lnTo>
                  <a:pt x="618" y="1654"/>
                </a:lnTo>
                <a:lnTo>
                  <a:pt x="595" y="1639"/>
                </a:lnTo>
                <a:lnTo>
                  <a:pt x="568" y="1622"/>
                </a:lnTo>
                <a:lnTo>
                  <a:pt x="540" y="1602"/>
                </a:lnTo>
                <a:lnTo>
                  <a:pt x="510" y="1578"/>
                </a:lnTo>
                <a:lnTo>
                  <a:pt x="480" y="1553"/>
                </a:lnTo>
                <a:lnTo>
                  <a:pt x="452" y="1525"/>
                </a:lnTo>
                <a:lnTo>
                  <a:pt x="424" y="1494"/>
                </a:lnTo>
                <a:lnTo>
                  <a:pt x="399" y="1462"/>
                </a:lnTo>
                <a:lnTo>
                  <a:pt x="390" y="1449"/>
                </a:lnTo>
                <a:lnTo>
                  <a:pt x="374" y="1426"/>
                </a:lnTo>
                <a:lnTo>
                  <a:pt x="356" y="1400"/>
                </a:lnTo>
                <a:lnTo>
                  <a:pt x="338" y="1372"/>
                </a:lnTo>
                <a:lnTo>
                  <a:pt x="321" y="1342"/>
                </a:lnTo>
                <a:lnTo>
                  <a:pt x="304" y="1310"/>
                </a:lnTo>
                <a:lnTo>
                  <a:pt x="288" y="1274"/>
                </a:lnTo>
                <a:lnTo>
                  <a:pt x="275" y="1237"/>
                </a:lnTo>
                <a:lnTo>
                  <a:pt x="263" y="1198"/>
                </a:lnTo>
                <a:lnTo>
                  <a:pt x="256" y="1155"/>
                </a:lnTo>
                <a:lnTo>
                  <a:pt x="252" y="1109"/>
                </a:lnTo>
                <a:lnTo>
                  <a:pt x="252" y="1061"/>
                </a:lnTo>
                <a:lnTo>
                  <a:pt x="256" y="1009"/>
                </a:lnTo>
                <a:lnTo>
                  <a:pt x="257" y="1003"/>
                </a:lnTo>
                <a:lnTo>
                  <a:pt x="260" y="993"/>
                </a:lnTo>
                <a:lnTo>
                  <a:pt x="263" y="976"/>
                </a:lnTo>
                <a:lnTo>
                  <a:pt x="268" y="955"/>
                </a:lnTo>
                <a:lnTo>
                  <a:pt x="274" y="932"/>
                </a:lnTo>
                <a:lnTo>
                  <a:pt x="280" y="905"/>
                </a:lnTo>
                <a:lnTo>
                  <a:pt x="287" y="876"/>
                </a:lnTo>
                <a:lnTo>
                  <a:pt x="295" y="846"/>
                </a:lnTo>
                <a:lnTo>
                  <a:pt x="304" y="814"/>
                </a:lnTo>
                <a:lnTo>
                  <a:pt x="312" y="782"/>
                </a:lnTo>
                <a:lnTo>
                  <a:pt x="321" y="751"/>
                </a:lnTo>
                <a:lnTo>
                  <a:pt x="330" y="720"/>
                </a:lnTo>
                <a:lnTo>
                  <a:pt x="340" y="691"/>
                </a:lnTo>
                <a:lnTo>
                  <a:pt x="349" y="663"/>
                </a:lnTo>
                <a:lnTo>
                  <a:pt x="360" y="640"/>
                </a:lnTo>
                <a:lnTo>
                  <a:pt x="368" y="619"/>
                </a:lnTo>
                <a:lnTo>
                  <a:pt x="371" y="609"/>
                </a:lnTo>
                <a:lnTo>
                  <a:pt x="371" y="595"/>
                </a:lnTo>
                <a:lnTo>
                  <a:pt x="370" y="578"/>
                </a:lnTo>
                <a:lnTo>
                  <a:pt x="366" y="561"/>
                </a:lnTo>
                <a:lnTo>
                  <a:pt x="362" y="542"/>
                </a:lnTo>
                <a:lnTo>
                  <a:pt x="357" y="523"/>
                </a:lnTo>
                <a:lnTo>
                  <a:pt x="351" y="507"/>
                </a:lnTo>
                <a:lnTo>
                  <a:pt x="347" y="492"/>
                </a:lnTo>
                <a:lnTo>
                  <a:pt x="344" y="482"/>
                </a:lnTo>
                <a:lnTo>
                  <a:pt x="342" y="478"/>
                </a:lnTo>
                <a:lnTo>
                  <a:pt x="342" y="473"/>
                </a:lnTo>
                <a:lnTo>
                  <a:pt x="342" y="466"/>
                </a:lnTo>
                <a:lnTo>
                  <a:pt x="341" y="454"/>
                </a:lnTo>
                <a:lnTo>
                  <a:pt x="341" y="438"/>
                </a:lnTo>
                <a:lnTo>
                  <a:pt x="342" y="419"/>
                </a:lnTo>
                <a:lnTo>
                  <a:pt x="344" y="396"/>
                </a:lnTo>
                <a:lnTo>
                  <a:pt x="266" y="398"/>
                </a:lnTo>
                <a:lnTo>
                  <a:pt x="269" y="651"/>
                </a:lnTo>
                <a:lnTo>
                  <a:pt x="267" y="665"/>
                </a:lnTo>
                <a:lnTo>
                  <a:pt x="260" y="676"/>
                </a:lnTo>
                <a:lnTo>
                  <a:pt x="250" y="683"/>
                </a:lnTo>
                <a:lnTo>
                  <a:pt x="236" y="687"/>
                </a:lnTo>
                <a:lnTo>
                  <a:pt x="223" y="683"/>
                </a:lnTo>
                <a:lnTo>
                  <a:pt x="213" y="676"/>
                </a:lnTo>
                <a:lnTo>
                  <a:pt x="205" y="665"/>
                </a:lnTo>
                <a:lnTo>
                  <a:pt x="202" y="652"/>
                </a:lnTo>
                <a:lnTo>
                  <a:pt x="195" y="78"/>
                </a:lnTo>
                <a:lnTo>
                  <a:pt x="197" y="65"/>
                </a:lnTo>
                <a:lnTo>
                  <a:pt x="203" y="53"/>
                </a:lnTo>
                <a:lnTo>
                  <a:pt x="214" y="47"/>
                </a:lnTo>
                <a:lnTo>
                  <a:pt x="228" y="43"/>
                </a:lnTo>
                <a:lnTo>
                  <a:pt x="240" y="46"/>
                </a:lnTo>
                <a:lnTo>
                  <a:pt x="251" y="53"/>
                </a:lnTo>
                <a:lnTo>
                  <a:pt x="258" y="64"/>
                </a:lnTo>
                <a:lnTo>
                  <a:pt x="261" y="76"/>
                </a:lnTo>
                <a:lnTo>
                  <a:pt x="265" y="330"/>
                </a:lnTo>
                <a:lnTo>
                  <a:pt x="361" y="329"/>
                </a:lnTo>
                <a:lnTo>
                  <a:pt x="363" y="322"/>
                </a:lnTo>
                <a:lnTo>
                  <a:pt x="366" y="316"/>
                </a:lnTo>
                <a:lnTo>
                  <a:pt x="367" y="303"/>
                </a:lnTo>
                <a:lnTo>
                  <a:pt x="370" y="287"/>
                </a:lnTo>
                <a:lnTo>
                  <a:pt x="377" y="268"/>
                </a:lnTo>
                <a:lnTo>
                  <a:pt x="385" y="250"/>
                </a:lnTo>
                <a:lnTo>
                  <a:pt x="399" y="234"/>
                </a:lnTo>
                <a:lnTo>
                  <a:pt x="414" y="222"/>
                </a:lnTo>
                <a:lnTo>
                  <a:pt x="431" y="214"/>
                </a:lnTo>
                <a:lnTo>
                  <a:pt x="450" y="209"/>
                </a:lnTo>
                <a:lnTo>
                  <a:pt x="460" y="201"/>
                </a:lnTo>
                <a:lnTo>
                  <a:pt x="473" y="194"/>
                </a:lnTo>
                <a:lnTo>
                  <a:pt x="488" y="188"/>
                </a:lnTo>
                <a:lnTo>
                  <a:pt x="506" y="185"/>
                </a:lnTo>
                <a:lnTo>
                  <a:pt x="526" y="184"/>
                </a:lnTo>
                <a:lnTo>
                  <a:pt x="539" y="180"/>
                </a:lnTo>
                <a:lnTo>
                  <a:pt x="554" y="177"/>
                </a:lnTo>
                <a:lnTo>
                  <a:pt x="575" y="176"/>
                </a:lnTo>
                <a:lnTo>
                  <a:pt x="598" y="179"/>
                </a:lnTo>
                <a:lnTo>
                  <a:pt x="611" y="177"/>
                </a:lnTo>
                <a:lnTo>
                  <a:pt x="628" y="177"/>
                </a:lnTo>
                <a:lnTo>
                  <a:pt x="648" y="179"/>
                </a:lnTo>
                <a:lnTo>
                  <a:pt x="672" y="184"/>
                </a:lnTo>
                <a:lnTo>
                  <a:pt x="685" y="183"/>
                </a:lnTo>
                <a:lnTo>
                  <a:pt x="698" y="184"/>
                </a:lnTo>
                <a:lnTo>
                  <a:pt x="712" y="190"/>
                </a:lnTo>
                <a:lnTo>
                  <a:pt x="725" y="197"/>
                </a:lnTo>
                <a:lnTo>
                  <a:pt x="738" y="210"/>
                </a:lnTo>
                <a:lnTo>
                  <a:pt x="746" y="226"/>
                </a:lnTo>
                <a:lnTo>
                  <a:pt x="751" y="246"/>
                </a:lnTo>
                <a:lnTo>
                  <a:pt x="753" y="268"/>
                </a:lnTo>
                <a:lnTo>
                  <a:pt x="759" y="274"/>
                </a:lnTo>
                <a:lnTo>
                  <a:pt x="765" y="279"/>
                </a:lnTo>
                <a:lnTo>
                  <a:pt x="774" y="292"/>
                </a:lnTo>
                <a:lnTo>
                  <a:pt x="780" y="306"/>
                </a:lnTo>
                <a:lnTo>
                  <a:pt x="785" y="323"/>
                </a:lnTo>
                <a:lnTo>
                  <a:pt x="837" y="322"/>
                </a:lnTo>
                <a:lnTo>
                  <a:pt x="833" y="68"/>
                </a:lnTo>
                <a:lnTo>
                  <a:pt x="835" y="55"/>
                </a:lnTo>
                <a:lnTo>
                  <a:pt x="842" y="44"/>
                </a:lnTo>
                <a:lnTo>
                  <a:pt x="853" y="37"/>
                </a:lnTo>
                <a:lnTo>
                  <a:pt x="867" y="34"/>
                </a:lnTo>
                <a:lnTo>
                  <a:pt x="879" y="36"/>
                </a:lnTo>
                <a:lnTo>
                  <a:pt x="890" y="43"/>
                </a:lnTo>
                <a:lnTo>
                  <a:pt x="897" y="54"/>
                </a:lnTo>
                <a:lnTo>
                  <a:pt x="899" y="67"/>
                </a:lnTo>
                <a:lnTo>
                  <a:pt x="908" y="643"/>
                </a:lnTo>
                <a:lnTo>
                  <a:pt x="906" y="656"/>
                </a:lnTo>
                <a:lnTo>
                  <a:pt x="899" y="666"/>
                </a:lnTo>
                <a:lnTo>
                  <a:pt x="889" y="674"/>
                </a:lnTo>
                <a:lnTo>
                  <a:pt x="875" y="677"/>
                </a:lnTo>
                <a:lnTo>
                  <a:pt x="862" y="674"/>
                </a:lnTo>
                <a:lnTo>
                  <a:pt x="852" y="667"/>
                </a:lnTo>
                <a:lnTo>
                  <a:pt x="844" y="657"/>
                </a:lnTo>
                <a:lnTo>
                  <a:pt x="841" y="644"/>
                </a:lnTo>
                <a:lnTo>
                  <a:pt x="838" y="390"/>
                </a:lnTo>
                <a:lnTo>
                  <a:pt x="785" y="390"/>
                </a:lnTo>
                <a:lnTo>
                  <a:pt x="784" y="394"/>
                </a:lnTo>
                <a:lnTo>
                  <a:pt x="784" y="399"/>
                </a:lnTo>
                <a:lnTo>
                  <a:pt x="783" y="402"/>
                </a:lnTo>
                <a:lnTo>
                  <a:pt x="782" y="406"/>
                </a:lnTo>
                <a:lnTo>
                  <a:pt x="780" y="409"/>
                </a:lnTo>
                <a:lnTo>
                  <a:pt x="778" y="414"/>
                </a:lnTo>
                <a:lnTo>
                  <a:pt x="774" y="421"/>
                </a:lnTo>
                <a:lnTo>
                  <a:pt x="766" y="433"/>
                </a:lnTo>
                <a:lnTo>
                  <a:pt x="757" y="448"/>
                </a:lnTo>
                <a:lnTo>
                  <a:pt x="744" y="465"/>
                </a:lnTo>
                <a:lnTo>
                  <a:pt x="730" y="483"/>
                </a:lnTo>
                <a:lnTo>
                  <a:pt x="715" y="502"/>
                </a:lnTo>
                <a:lnTo>
                  <a:pt x="698" y="522"/>
                </a:lnTo>
                <a:lnTo>
                  <a:pt x="679" y="540"/>
                </a:lnTo>
                <a:lnTo>
                  <a:pt x="660" y="559"/>
                </a:lnTo>
                <a:lnTo>
                  <a:pt x="639" y="575"/>
                </a:lnTo>
                <a:lnTo>
                  <a:pt x="637" y="599"/>
                </a:lnTo>
                <a:lnTo>
                  <a:pt x="635" y="625"/>
                </a:lnTo>
                <a:lnTo>
                  <a:pt x="634" y="651"/>
                </a:lnTo>
                <a:lnTo>
                  <a:pt x="633" y="676"/>
                </a:lnTo>
                <a:lnTo>
                  <a:pt x="633" y="697"/>
                </a:lnTo>
                <a:lnTo>
                  <a:pt x="633" y="715"/>
                </a:lnTo>
                <a:lnTo>
                  <a:pt x="635" y="728"/>
                </a:lnTo>
                <a:lnTo>
                  <a:pt x="642" y="763"/>
                </a:lnTo>
                <a:lnTo>
                  <a:pt x="650" y="801"/>
                </a:lnTo>
                <a:lnTo>
                  <a:pt x="656" y="840"/>
                </a:lnTo>
                <a:lnTo>
                  <a:pt x="660" y="882"/>
                </a:lnTo>
                <a:lnTo>
                  <a:pt x="661" y="923"/>
                </a:lnTo>
                <a:lnTo>
                  <a:pt x="659" y="965"/>
                </a:lnTo>
                <a:lnTo>
                  <a:pt x="652" y="1006"/>
                </a:lnTo>
                <a:lnTo>
                  <a:pt x="640" y="1045"/>
                </a:lnTo>
                <a:lnTo>
                  <a:pt x="663" y="1054"/>
                </a:lnTo>
                <a:lnTo>
                  <a:pt x="690" y="1063"/>
                </a:lnTo>
                <a:lnTo>
                  <a:pt x="717" y="1075"/>
                </a:lnTo>
                <a:lnTo>
                  <a:pt x="745" y="1088"/>
                </a:lnTo>
                <a:lnTo>
                  <a:pt x="771" y="1102"/>
                </a:lnTo>
                <a:lnTo>
                  <a:pt x="795" y="1116"/>
                </a:lnTo>
                <a:lnTo>
                  <a:pt x="815" y="1131"/>
                </a:lnTo>
                <a:lnTo>
                  <a:pt x="830" y="1144"/>
                </a:lnTo>
                <a:lnTo>
                  <a:pt x="848" y="1160"/>
                </a:lnTo>
                <a:lnTo>
                  <a:pt x="869" y="1179"/>
                </a:lnTo>
                <a:lnTo>
                  <a:pt x="890" y="1200"/>
                </a:lnTo>
                <a:lnTo>
                  <a:pt x="913" y="1222"/>
                </a:lnTo>
                <a:lnTo>
                  <a:pt x="936" y="1246"/>
                </a:lnTo>
                <a:lnTo>
                  <a:pt x="960" y="1269"/>
                </a:lnTo>
                <a:lnTo>
                  <a:pt x="981" y="1294"/>
                </a:lnTo>
                <a:lnTo>
                  <a:pt x="1002" y="1317"/>
                </a:lnTo>
                <a:lnTo>
                  <a:pt x="1019" y="1339"/>
                </a:lnTo>
                <a:lnTo>
                  <a:pt x="1058" y="1318"/>
                </a:lnTo>
                <a:lnTo>
                  <a:pt x="1099" y="1298"/>
                </a:lnTo>
                <a:lnTo>
                  <a:pt x="1143" y="1279"/>
                </a:lnTo>
                <a:lnTo>
                  <a:pt x="1187" y="1260"/>
                </a:lnTo>
                <a:lnTo>
                  <a:pt x="1233" y="1244"/>
                </a:lnTo>
                <a:lnTo>
                  <a:pt x="1277" y="1230"/>
                </a:lnTo>
                <a:lnTo>
                  <a:pt x="1321" y="1217"/>
                </a:lnTo>
                <a:lnTo>
                  <a:pt x="1362" y="1205"/>
                </a:lnTo>
                <a:lnTo>
                  <a:pt x="1399" y="1194"/>
                </a:lnTo>
                <a:lnTo>
                  <a:pt x="1434" y="1186"/>
                </a:lnTo>
                <a:lnTo>
                  <a:pt x="1462" y="1178"/>
                </a:lnTo>
                <a:lnTo>
                  <a:pt x="1486" y="1173"/>
                </a:lnTo>
                <a:lnTo>
                  <a:pt x="1484" y="1131"/>
                </a:lnTo>
                <a:lnTo>
                  <a:pt x="1480" y="1095"/>
                </a:lnTo>
                <a:lnTo>
                  <a:pt x="1476" y="1064"/>
                </a:lnTo>
                <a:lnTo>
                  <a:pt x="1471" y="1038"/>
                </a:lnTo>
                <a:lnTo>
                  <a:pt x="1467" y="1017"/>
                </a:lnTo>
                <a:lnTo>
                  <a:pt x="1463" y="1002"/>
                </a:lnTo>
                <a:lnTo>
                  <a:pt x="1460" y="994"/>
                </a:lnTo>
                <a:lnTo>
                  <a:pt x="1441" y="961"/>
                </a:lnTo>
                <a:lnTo>
                  <a:pt x="1426" y="931"/>
                </a:lnTo>
                <a:lnTo>
                  <a:pt x="1416" y="903"/>
                </a:lnTo>
                <a:lnTo>
                  <a:pt x="1408" y="878"/>
                </a:lnTo>
                <a:lnTo>
                  <a:pt x="1405" y="853"/>
                </a:lnTo>
                <a:lnTo>
                  <a:pt x="1406" y="832"/>
                </a:lnTo>
                <a:lnTo>
                  <a:pt x="1412" y="811"/>
                </a:lnTo>
                <a:lnTo>
                  <a:pt x="1420" y="793"/>
                </a:lnTo>
                <a:lnTo>
                  <a:pt x="1432" y="779"/>
                </a:lnTo>
                <a:lnTo>
                  <a:pt x="1427" y="736"/>
                </a:lnTo>
                <a:lnTo>
                  <a:pt x="1429" y="695"/>
                </a:lnTo>
                <a:lnTo>
                  <a:pt x="1433" y="659"/>
                </a:lnTo>
                <a:lnTo>
                  <a:pt x="1439" y="626"/>
                </a:lnTo>
                <a:lnTo>
                  <a:pt x="1450" y="596"/>
                </a:lnTo>
                <a:lnTo>
                  <a:pt x="1461" y="569"/>
                </a:lnTo>
                <a:lnTo>
                  <a:pt x="1475" y="545"/>
                </a:lnTo>
                <a:lnTo>
                  <a:pt x="1490" y="523"/>
                </a:lnTo>
                <a:lnTo>
                  <a:pt x="1507" y="505"/>
                </a:lnTo>
                <a:lnTo>
                  <a:pt x="1523" y="489"/>
                </a:lnTo>
                <a:lnTo>
                  <a:pt x="1540" y="475"/>
                </a:lnTo>
                <a:lnTo>
                  <a:pt x="1557" y="464"/>
                </a:lnTo>
                <a:lnTo>
                  <a:pt x="1572" y="454"/>
                </a:lnTo>
                <a:lnTo>
                  <a:pt x="1586" y="447"/>
                </a:lnTo>
                <a:lnTo>
                  <a:pt x="1600" y="440"/>
                </a:lnTo>
                <a:lnTo>
                  <a:pt x="1611" y="436"/>
                </a:lnTo>
                <a:lnTo>
                  <a:pt x="1619" y="433"/>
                </a:lnTo>
                <a:lnTo>
                  <a:pt x="1624" y="432"/>
                </a:lnTo>
                <a:lnTo>
                  <a:pt x="1626" y="431"/>
                </a:lnTo>
                <a:lnTo>
                  <a:pt x="1631" y="430"/>
                </a:lnTo>
                <a:lnTo>
                  <a:pt x="1640" y="428"/>
                </a:lnTo>
                <a:lnTo>
                  <a:pt x="1654" y="426"/>
                </a:lnTo>
                <a:lnTo>
                  <a:pt x="1671" y="424"/>
                </a:lnTo>
                <a:lnTo>
                  <a:pt x="1689" y="422"/>
                </a:lnTo>
                <a:lnTo>
                  <a:pt x="1708" y="422"/>
                </a:lnTo>
                <a:lnTo>
                  <a:pt x="1727" y="422"/>
                </a:lnTo>
                <a:lnTo>
                  <a:pt x="1744" y="421"/>
                </a:lnTo>
                <a:lnTo>
                  <a:pt x="1762" y="422"/>
                </a:lnTo>
                <a:lnTo>
                  <a:pt x="1780" y="423"/>
                </a:lnTo>
                <a:lnTo>
                  <a:pt x="1796" y="424"/>
                </a:lnTo>
                <a:lnTo>
                  <a:pt x="1808" y="425"/>
                </a:lnTo>
                <a:lnTo>
                  <a:pt x="1818" y="427"/>
                </a:lnTo>
                <a:lnTo>
                  <a:pt x="1822" y="427"/>
                </a:lnTo>
                <a:lnTo>
                  <a:pt x="1824" y="428"/>
                </a:lnTo>
                <a:lnTo>
                  <a:pt x="1830" y="430"/>
                </a:lnTo>
                <a:lnTo>
                  <a:pt x="1838" y="433"/>
                </a:lnTo>
                <a:lnTo>
                  <a:pt x="1850" y="437"/>
                </a:lnTo>
                <a:lnTo>
                  <a:pt x="1863" y="442"/>
                </a:lnTo>
                <a:lnTo>
                  <a:pt x="1878" y="450"/>
                </a:lnTo>
                <a:lnTo>
                  <a:pt x="1894" y="458"/>
                </a:lnTo>
                <a:lnTo>
                  <a:pt x="1911" y="470"/>
                </a:lnTo>
                <a:lnTo>
                  <a:pt x="1928" y="483"/>
                </a:lnTo>
                <a:lnTo>
                  <a:pt x="1945" y="499"/>
                </a:lnTo>
                <a:lnTo>
                  <a:pt x="1962" y="517"/>
                </a:lnTo>
                <a:lnTo>
                  <a:pt x="1978" y="537"/>
                </a:lnTo>
                <a:lnTo>
                  <a:pt x="1993" y="561"/>
                </a:lnTo>
                <a:lnTo>
                  <a:pt x="2005" y="587"/>
                </a:lnTo>
                <a:lnTo>
                  <a:pt x="2016" y="617"/>
                </a:lnTo>
                <a:lnTo>
                  <a:pt x="2024" y="650"/>
                </a:lnTo>
                <a:lnTo>
                  <a:pt x="2030" y="687"/>
                </a:lnTo>
                <a:lnTo>
                  <a:pt x="2031" y="727"/>
                </a:lnTo>
                <a:lnTo>
                  <a:pt x="2029" y="771"/>
                </a:lnTo>
                <a:lnTo>
                  <a:pt x="2040" y="784"/>
                </a:lnTo>
                <a:lnTo>
                  <a:pt x="2050" y="802"/>
                </a:lnTo>
                <a:lnTo>
                  <a:pt x="2055" y="822"/>
                </a:lnTo>
                <a:lnTo>
                  <a:pt x="2056" y="843"/>
                </a:lnTo>
                <a:lnTo>
                  <a:pt x="2054" y="868"/>
                </a:lnTo>
                <a:lnTo>
                  <a:pt x="2048" y="894"/>
                </a:lnTo>
                <a:lnTo>
                  <a:pt x="2038" y="922"/>
                </a:lnTo>
                <a:lnTo>
                  <a:pt x="2023" y="952"/>
                </a:lnTo>
                <a:lnTo>
                  <a:pt x="2005" y="985"/>
                </a:lnTo>
                <a:lnTo>
                  <a:pt x="2003" y="995"/>
                </a:lnTo>
                <a:lnTo>
                  <a:pt x="2000" y="1010"/>
                </a:lnTo>
                <a:lnTo>
                  <a:pt x="1996" y="1030"/>
                </a:lnTo>
                <a:lnTo>
                  <a:pt x="1993" y="1057"/>
                </a:lnTo>
                <a:lnTo>
                  <a:pt x="1988" y="1088"/>
                </a:lnTo>
                <a:lnTo>
                  <a:pt x="1986" y="1125"/>
                </a:lnTo>
                <a:lnTo>
                  <a:pt x="1985" y="1168"/>
                </a:lnTo>
                <a:lnTo>
                  <a:pt x="2007" y="1173"/>
                </a:lnTo>
                <a:lnTo>
                  <a:pt x="2034" y="1179"/>
                </a:lnTo>
                <a:lnTo>
                  <a:pt x="2067" y="1187"/>
                </a:lnTo>
                <a:lnTo>
                  <a:pt x="2102" y="1196"/>
                </a:lnTo>
                <a:lnTo>
                  <a:pt x="2141" y="1206"/>
                </a:lnTo>
                <a:lnTo>
                  <a:pt x="2182" y="1218"/>
                </a:lnTo>
                <a:lnTo>
                  <a:pt x="2225" y="1230"/>
                </a:lnTo>
                <a:lnTo>
                  <a:pt x="2270" y="1243"/>
                </a:lnTo>
                <a:lnTo>
                  <a:pt x="2314" y="1256"/>
                </a:lnTo>
                <a:lnTo>
                  <a:pt x="2358" y="1271"/>
                </a:lnTo>
                <a:lnTo>
                  <a:pt x="2400" y="1285"/>
                </a:lnTo>
                <a:lnTo>
                  <a:pt x="2441" y="1300"/>
                </a:lnTo>
                <a:lnTo>
                  <a:pt x="2479" y="1316"/>
                </a:lnTo>
                <a:lnTo>
                  <a:pt x="2498" y="1290"/>
                </a:lnTo>
                <a:lnTo>
                  <a:pt x="2521" y="1263"/>
                </a:lnTo>
                <a:lnTo>
                  <a:pt x="2544" y="1236"/>
                </a:lnTo>
                <a:lnTo>
                  <a:pt x="2569" y="1209"/>
                </a:lnTo>
                <a:lnTo>
                  <a:pt x="2594" y="1184"/>
                </a:lnTo>
                <a:lnTo>
                  <a:pt x="2618" y="1160"/>
                </a:lnTo>
                <a:lnTo>
                  <a:pt x="2640" y="1138"/>
                </a:lnTo>
                <a:lnTo>
                  <a:pt x="2659" y="1120"/>
                </a:lnTo>
                <a:lnTo>
                  <a:pt x="2676" y="1104"/>
                </a:lnTo>
                <a:lnTo>
                  <a:pt x="2695" y="1089"/>
                </a:lnTo>
                <a:lnTo>
                  <a:pt x="2718" y="1073"/>
                </a:lnTo>
                <a:lnTo>
                  <a:pt x="2745" y="1059"/>
                </a:lnTo>
                <a:lnTo>
                  <a:pt x="2771" y="1045"/>
                </a:lnTo>
                <a:lnTo>
                  <a:pt x="2799" y="1033"/>
                </a:lnTo>
                <a:lnTo>
                  <a:pt x="2824" y="1022"/>
                </a:lnTo>
                <a:lnTo>
                  <a:pt x="2848" y="1013"/>
                </a:lnTo>
                <a:lnTo>
                  <a:pt x="2835" y="974"/>
                </a:lnTo>
                <a:lnTo>
                  <a:pt x="2826" y="933"/>
                </a:lnTo>
                <a:lnTo>
                  <a:pt x="2823" y="892"/>
                </a:lnTo>
                <a:lnTo>
                  <a:pt x="2823" y="850"/>
                </a:lnTo>
                <a:lnTo>
                  <a:pt x="2826" y="809"/>
                </a:lnTo>
                <a:lnTo>
                  <a:pt x="2831" y="769"/>
                </a:lnTo>
                <a:lnTo>
                  <a:pt x="2837" y="731"/>
                </a:lnTo>
                <a:lnTo>
                  <a:pt x="2844" y="696"/>
                </a:lnTo>
                <a:lnTo>
                  <a:pt x="2845" y="683"/>
                </a:lnTo>
                <a:lnTo>
                  <a:pt x="2845" y="665"/>
                </a:lnTo>
                <a:lnTo>
                  <a:pt x="2844" y="643"/>
                </a:lnTo>
                <a:lnTo>
                  <a:pt x="2843" y="618"/>
                </a:lnTo>
                <a:lnTo>
                  <a:pt x="2840" y="593"/>
                </a:lnTo>
                <a:lnTo>
                  <a:pt x="2838" y="567"/>
                </a:lnTo>
                <a:lnTo>
                  <a:pt x="2835" y="543"/>
                </a:lnTo>
                <a:lnTo>
                  <a:pt x="2814" y="527"/>
                </a:lnTo>
                <a:lnTo>
                  <a:pt x="2794" y="510"/>
                </a:lnTo>
                <a:lnTo>
                  <a:pt x="2775" y="491"/>
                </a:lnTo>
                <a:lnTo>
                  <a:pt x="2758" y="472"/>
                </a:lnTo>
                <a:lnTo>
                  <a:pt x="2741" y="454"/>
                </a:lnTo>
                <a:lnTo>
                  <a:pt x="2727" y="436"/>
                </a:lnTo>
                <a:lnTo>
                  <a:pt x="2714" y="419"/>
                </a:lnTo>
                <a:lnTo>
                  <a:pt x="2705" y="405"/>
                </a:lnTo>
                <a:lnTo>
                  <a:pt x="2697" y="393"/>
                </a:lnTo>
                <a:lnTo>
                  <a:pt x="2692" y="386"/>
                </a:lnTo>
                <a:lnTo>
                  <a:pt x="2690" y="382"/>
                </a:lnTo>
                <a:lnTo>
                  <a:pt x="2687" y="376"/>
                </a:lnTo>
                <a:lnTo>
                  <a:pt x="2686" y="371"/>
                </a:lnTo>
                <a:lnTo>
                  <a:pt x="2685" y="367"/>
                </a:lnTo>
                <a:lnTo>
                  <a:pt x="2685" y="363"/>
                </a:lnTo>
                <a:lnTo>
                  <a:pt x="2632" y="363"/>
                </a:lnTo>
                <a:lnTo>
                  <a:pt x="2635" y="617"/>
                </a:lnTo>
                <a:lnTo>
                  <a:pt x="2633" y="630"/>
                </a:lnTo>
                <a:lnTo>
                  <a:pt x="2625" y="642"/>
                </a:lnTo>
                <a:lnTo>
                  <a:pt x="2616" y="649"/>
                </a:lnTo>
                <a:lnTo>
                  <a:pt x="2602" y="651"/>
                </a:lnTo>
                <a:lnTo>
                  <a:pt x="2589" y="649"/>
                </a:lnTo>
                <a:lnTo>
                  <a:pt x="2579" y="642"/>
                </a:lnTo>
                <a:lnTo>
                  <a:pt x="2571" y="631"/>
                </a:lnTo>
                <a:lnTo>
                  <a:pt x="2568" y="618"/>
                </a:lnTo>
                <a:lnTo>
                  <a:pt x="2560" y="43"/>
                </a:lnTo>
                <a:lnTo>
                  <a:pt x="2562" y="31"/>
                </a:lnTo>
                <a:lnTo>
                  <a:pt x="2569" y="19"/>
                </a:lnTo>
                <a:lnTo>
                  <a:pt x="2580" y="11"/>
                </a:lnTo>
                <a:lnTo>
                  <a:pt x="2593" y="9"/>
                </a:lnTo>
                <a:lnTo>
                  <a:pt x="2606" y="11"/>
                </a:lnTo>
                <a:lnTo>
                  <a:pt x="2617" y="19"/>
                </a:lnTo>
                <a:lnTo>
                  <a:pt x="2624" y="30"/>
                </a:lnTo>
                <a:lnTo>
                  <a:pt x="2627" y="42"/>
                </a:lnTo>
                <a:lnTo>
                  <a:pt x="2631" y="296"/>
                </a:lnTo>
                <a:lnTo>
                  <a:pt x="2682" y="295"/>
                </a:lnTo>
                <a:lnTo>
                  <a:pt x="2687" y="278"/>
                </a:lnTo>
                <a:lnTo>
                  <a:pt x="2693" y="263"/>
                </a:lnTo>
                <a:lnTo>
                  <a:pt x="2702" y="251"/>
                </a:lnTo>
                <a:lnTo>
                  <a:pt x="2707" y="245"/>
                </a:lnTo>
                <a:lnTo>
                  <a:pt x="2712" y="241"/>
                </a:lnTo>
                <a:lnTo>
                  <a:pt x="2713" y="217"/>
                </a:lnTo>
                <a:lnTo>
                  <a:pt x="2718" y="198"/>
                </a:lnTo>
                <a:lnTo>
                  <a:pt x="2726" y="181"/>
                </a:lnTo>
                <a:lnTo>
                  <a:pt x="2739" y="168"/>
                </a:lnTo>
                <a:lnTo>
                  <a:pt x="2751" y="160"/>
                </a:lnTo>
                <a:lnTo>
                  <a:pt x="2765" y="155"/>
                </a:lnTo>
                <a:lnTo>
                  <a:pt x="2779" y="153"/>
                </a:lnTo>
                <a:lnTo>
                  <a:pt x="2791" y="154"/>
                </a:lnTo>
                <a:lnTo>
                  <a:pt x="2815" y="147"/>
                </a:lnTo>
                <a:lnTo>
                  <a:pt x="2836" y="145"/>
                </a:lnTo>
                <a:lnTo>
                  <a:pt x="2852" y="145"/>
                </a:lnTo>
                <a:lnTo>
                  <a:pt x="2864" y="146"/>
                </a:lnTo>
                <a:lnTo>
                  <a:pt x="2888" y="143"/>
                </a:lnTo>
                <a:lnTo>
                  <a:pt x="2908" y="143"/>
                </a:lnTo>
                <a:lnTo>
                  <a:pt x="2925" y="146"/>
                </a:lnTo>
                <a:lnTo>
                  <a:pt x="2938" y="149"/>
                </a:lnTo>
                <a:lnTo>
                  <a:pt x="2958" y="149"/>
                </a:lnTo>
                <a:lnTo>
                  <a:pt x="2975" y="152"/>
                </a:lnTo>
                <a:lnTo>
                  <a:pt x="2990" y="158"/>
                </a:lnTo>
                <a:lnTo>
                  <a:pt x="3003" y="164"/>
                </a:lnTo>
                <a:lnTo>
                  <a:pt x="3014" y="171"/>
                </a:lnTo>
                <a:lnTo>
                  <a:pt x="3033" y="176"/>
                </a:lnTo>
                <a:lnTo>
                  <a:pt x="3050" y="183"/>
                </a:lnTo>
                <a:lnTo>
                  <a:pt x="3066" y="195"/>
                </a:lnTo>
                <a:lnTo>
                  <a:pt x="3079" y="212"/>
                </a:lnTo>
                <a:lnTo>
                  <a:pt x="3089" y="230"/>
                </a:lnTo>
                <a:lnTo>
                  <a:pt x="3095" y="247"/>
                </a:lnTo>
                <a:lnTo>
                  <a:pt x="3099" y="263"/>
                </a:lnTo>
                <a:lnTo>
                  <a:pt x="3100" y="276"/>
                </a:lnTo>
                <a:lnTo>
                  <a:pt x="3104" y="282"/>
                </a:lnTo>
                <a:lnTo>
                  <a:pt x="3107" y="290"/>
                </a:lnTo>
                <a:lnTo>
                  <a:pt x="3202" y="288"/>
                </a:lnTo>
                <a:lnTo>
                  <a:pt x="3199" y="34"/>
                </a:lnTo>
                <a:lnTo>
                  <a:pt x="3201" y="21"/>
                </a:lnTo>
                <a:lnTo>
                  <a:pt x="3208" y="10"/>
                </a:lnTo>
                <a:lnTo>
                  <a:pt x="3219" y="3"/>
                </a:lnTo>
                <a:lnTo>
                  <a:pt x="323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5" name="Freeform 334"/>
          <p:cNvSpPr>
            <a:spLocks/>
          </p:cNvSpPr>
          <p:nvPr/>
        </p:nvSpPr>
        <p:spPr bwMode="auto">
          <a:xfrm>
            <a:off x="4446039" y="3524250"/>
            <a:ext cx="484188" cy="419101"/>
          </a:xfrm>
          <a:custGeom>
            <a:avLst/>
            <a:gdLst>
              <a:gd name="connsiteX0" fmla="*/ 285051 w 484188"/>
              <a:gd name="connsiteY0" fmla="*/ 271463 h 419101"/>
              <a:gd name="connsiteX1" fmla="*/ 288077 w 484188"/>
              <a:gd name="connsiteY1" fmla="*/ 271896 h 419101"/>
              <a:gd name="connsiteX2" fmla="*/ 290959 w 484188"/>
              <a:gd name="connsiteY2" fmla="*/ 272906 h 419101"/>
              <a:gd name="connsiteX3" fmla="*/ 293553 w 484188"/>
              <a:gd name="connsiteY3" fmla="*/ 274494 h 419101"/>
              <a:gd name="connsiteX4" fmla="*/ 296003 w 484188"/>
              <a:gd name="connsiteY4" fmla="*/ 276659 h 419101"/>
              <a:gd name="connsiteX5" fmla="*/ 297877 w 484188"/>
              <a:gd name="connsiteY5" fmla="*/ 278968 h 419101"/>
              <a:gd name="connsiteX6" fmla="*/ 299174 w 484188"/>
              <a:gd name="connsiteY6" fmla="*/ 281854 h 419101"/>
              <a:gd name="connsiteX7" fmla="*/ 299894 w 484188"/>
              <a:gd name="connsiteY7" fmla="*/ 285029 h 419101"/>
              <a:gd name="connsiteX8" fmla="*/ 300038 w 484188"/>
              <a:gd name="connsiteY8" fmla="*/ 288204 h 419101"/>
              <a:gd name="connsiteX9" fmla="*/ 299606 w 484188"/>
              <a:gd name="connsiteY9" fmla="*/ 291235 h 419101"/>
              <a:gd name="connsiteX10" fmla="*/ 298597 w 484188"/>
              <a:gd name="connsiteY10" fmla="*/ 294121 h 419101"/>
              <a:gd name="connsiteX11" fmla="*/ 297012 w 484188"/>
              <a:gd name="connsiteY11" fmla="*/ 296574 h 419101"/>
              <a:gd name="connsiteX12" fmla="*/ 294994 w 484188"/>
              <a:gd name="connsiteY12" fmla="*/ 299028 h 419101"/>
              <a:gd name="connsiteX13" fmla="*/ 292544 w 484188"/>
              <a:gd name="connsiteY13" fmla="*/ 300904 h 419101"/>
              <a:gd name="connsiteX14" fmla="*/ 289518 w 484188"/>
              <a:gd name="connsiteY14" fmla="*/ 302203 h 419101"/>
              <a:gd name="connsiteX15" fmla="*/ 21473 w 484188"/>
              <a:gd name="connsiteY15" fmla="*/ 397597 h 419101"/>
              <a:gd name="connsiteX16" fmla="*/ 18735 w 484188"/>
              <a:gd name="connsiteY16" fmla="*/ 398319 h 419101"/>
              <a:gd name="connsiteX17" fmla="*/ 15997 w 484188"/>
              <a:gd name="connsiteY17" fmla="*/ 398463 h 419101"/>
              <a:gd name="connsiteX18" fmla="*/ 12682 w 484188"/>
              <a:gd name="connsiteY18" fmla="*/ 398174 h 419101"/>
              <a:gd name="connsiteX19" fmla="*/ 9656 w 484188"/>
              <a:gd name="connsiteY19" fmla="*/ 397309 h 419101"/>
              <a:gd name="connsiteX20" fmla="*/ 6773 w 484188"/>
              <a:gd name="connsiteY20" fmla="*/ 395721 h 419101"/>
              <a:gd name="connsiteX21" fmla="*/ 4468 w 484188"/>
              <a:gd name="connsiteY21" fmla="*/ 393701 h 419101"/>
              <a:gd name="connsiteX22" fmla="*/ 2450 w 484188"/>
              <a:gd name="connsiteY22" fmla="*/ 391103 h 419101"/>
              <a:gd name="connsiteX23" fmla="*/ 865 w 484188"/>
              <a:gd name="connsiteY23" fmla="*/ 388072 h 419101"/>
              <a:gd name="connsiteX24" fmla="*/ 144 w 484188"/>
              <a:gd name="connsiteY24" fmla="*/ 384897 h 419101"/>
              <a:gd name="connsiteX25" fmla="*/ 0 w 484188"/>
              <a:gd name="connsiteY25" fmla="*/ 381722 h 419101"/>
              <a:gd name="connsiteX26" fmla="*/ 433 w 484188"/>
              <a:gd name="connsiteY26" fmla="*/ 378692 h 419101"/>
              <a:gd name="connsiteX27" fmla="*/ 1585 w 484188"/>
              <a:gd name="connsiteY27" fmla="*/ 375949 h 419101"/>
              <a:gd name="connsiteX28" fmla="*/ 3027 w 484188"/>
              <a:gd name="connsiteY28" fmla="*/ 373207 h 419101"/>
              <a:gd name="connsiteX29" fmla="*/ 5188 w 484188"/>
              <a:gd name="connsiteY29" fmla="*/ 370898 h 419101"/>
              <a:gd name="connsiteX30" fmla="*/ 7782 w 484188"/>
              <a:gd name="connsiteY30" fmla="*/ 369022 h 419101"/>
              <a:gd name="connsiteX31" fmla="*/ 10664 w 484188"/>
              <a:gd name="connsiteY31" fmla="*/ 367579 h 419101"/>
              <a:gd name="connsiteX32" fmla="*/ 278854 w 484188"/>
              <a:gd name="connsiteY32" fmla="*/ 272329 h 419101"/>
              <a:gd name="connsiteX33" fmla="*/ 281880 w 484188"/>
              <a:gd name="connsiteY33" fmla="*/ 271607 h 419101"/>
              <a:gd name="connsiteX34" fmla="*/ 351162 w 484188"/>
              <a:gd name="connsiteY34" fmla="*/ 93663 h 419101"/>
              <a:gd name="connsiteX35" fmla="*/ 354172 w 484188"/>
              <a:gd name="connsiteY35" fmla="*/ 94095 h 419101"/>
              <a:gd name="connsiteX36" fmla="*/ 357182 w 484188"/>
              <a:gd name="connsiteY36" fmla="*/ 95104 h 419101"/>
              <a:gd name="connsiteX37" fmla="*/ 359762 w 484188"/>
              <a:gd name="connsiteY37" fmla="*/ 96545 h 419101"/>
              <a:gd name="connsiteX38" fmla="*/ 362199 w 484188"/>
              <a:gd name="connsiteY38" fmla="*/ 98563 h 419101"/>
              <a:gd name="connsiteX39" fmla="*/ 364206 w 484188"/>
              <a:gd name="connsiteY39" fmla="*/ 100869 h 419101"/>
              <a:gd name="connsiteX40" fmla="*/ 365640 w 484188"/>
              <a:gd name="connsiteY40" fmla="*/ 103752 h 419101"/>
              <a:gd name="connsiteX41" fmla="*/ 483041 w 484188"/>
              <a:gd name="connsiteY41" fmla="*/ 397194 h 419101"/>
              <a:gd name="connsiteX42" fmla="*/ 483902 w 484188"/>
              <a:gd name="connsiteY42" fmla="*/ 400365 h 419101"/>
              <a:gd name="connsiteX43" fmla="*/ 484188 w 484188"/>
              <a:gd name="connsiteY43" fmla="*/ 403535 h 419101"/>
              <a:gd name="connsiteX44" fmla="*/ 483902 w 484188"/>
              <a:gd name="connsiteY44" fmla="*/ 406562 h 419101"/>
              <a:gd name="connsiteX45" fmla="*/ 482898 w 484188"/>
              <a:gd name="connsiteY45" fmla="*/ 409445 h 419101"/>
              <a:gd name="connsiteX46" fmla="*/ 481465 w 484188"/>
              <a:gd name="connsiteY46" fmla="*/ 412183 h 419101"/>
              <a:gd name="connsiteX47" fmla="*/ 479458 w 484188"/>
              <a:gd name="connsiteY47" fmla="*/ 414489 h 419101"/>
              <a:gd name="connsiteX48" fmla="*/ 477164 w 484188"/>
              <a:gd name="connsiteY48" fmla="*/ 416507 h 419101"/>
              <a:gd name="connsiteX49" fmla="*/ 474297 w 484188"/>
              <a:gd name="connsiteY49" fmla="*/ 417948 h 419101"/>
              <a:gd name="connsiteX50" fmla="*/ 471287 w 484188"/>
              <a:gd name="connsiteY50" fmla="*/ 418813 h 419101"/>
              <a:gd name="connsiteX51" fmla="*/ 468420 w 484188"/>
              <a:gd name="connsiteY51" fmla="*/ 419101 h 419101"/>
              <a:gd name="connsiteX52" fmla="*/ 465123 w 484188"/>
              <a:gd name="connsiteY52" fmla="*/ 418813 h 419101"/>
              <a:gd name="connsiteX53" fmla="*/ 462113 w 484188"/>
              <a:gd name="connsiteY53" fmla="*/ 417804 h 419101"/>
              <a:gd name="connsiteX54" fmla="*/ 459389 w 484188"/>
              <a:gd name="connsiteY54" fmla="*/ 416363 h 419101"/>
              <a:gd name="connsiteX55" fmla="*/ 457096 w 484188"/>
              <a:gd name="connsiteY55" fmla="*/ 414345 h 419101"/>
              <a:gd name="connsiteX56" fmla="*/ 455089 w 484188"/>
              <a:gd name="connsiteY56" fmla="*/ 412039 h 419101"/>
              <a:gd name="connsiteX57" fmla="*/ 453512 w 484188"/>
              <a:gd name="connsiteY57" fmla="*/ 409156 h 419101"/>
              <a:gd name="connsiteX58" fmla="*/ 336110 w 484188"/>
              <a:gd name="connsiteY58" fmla="*/ 115570 h 419101"/>
              <a:gd name="connsiteX59" fmla="*/ 335107 w 484188"/>
              <a:gd name="connsiteY59" fmla="*/ 112399 h 419101"/>
              <a:gd name="connsiteX60" fmla="*/ 334963 w 484188"/>
              <a:gd name="connsiteY60" fmla="*/ 109229 h 419101"/>
              <a:gd name="connsiteX61" fmla="*/ 335393 w 484188"/>
              <a:gd name="connsiteY61" fmla="*/ 106202 h 419101"/>
              <a:gd name="connsiteX62" fmla="*/ 336253 w 484188"/>
              <a:gd name="connsiteY62" fmla="*/ 103319 h 419101"/>
              <a:gd name="connsiteX63" fmla="*/ 337687 w 484188"/>
              <a:gd name="connsiteY63" fmla="*/ 100581 h 419101"/>
              <a:gd name="connsiteX64" fmla="*/ 339694 w 484188"/>
              <a:gd name="connsiteY64" fmla="*/ 98275 h 419101"/>
              <a:gd name="connsiteX65" fmla="*/ 342131 w 484188"/>
              <a:gd name="connsiteY65" fmla="*/ 96257 h 419101"/>
              <a:gd name="connsiteX66" fmla="*/ 344998 w 484188"/>
              <a:gd name="connsiteY66" fmla="*/ 94816 h 419101"/>
              <a:gd name="connsiteX67" fmla="*/ 348151 w 484188"/>
              <a:gd name="connsiteY67" fmla="*/ 93951 h 419101"/>
              <a:gd name="connsiteX68" fmla="*/ 228524 w 484188"/>
              <a:gd name="connsiteY68" fmla="*/ 30163 h 419101"/>
              <a:gd name="connsiteX69" fmla="*/ 231554 w 484188"/>
              <a:gd name="connsiteY69" fmla="*/ 30452 h 419101"/>
              <a:gd name="connsiteX70" fmla="*/ 234583 w 484188"/>
              <a:gd name="connsiteY70" fmla="*/ 31320 h 419101"/>
              <a:gd name="connsiteX71" fmla="*/ 237468 w 484188"/>
              <a:gd name="connsiteY71" fmla="*/ 32765 h 419101"/>
              <a:gd name="connsiteX72" fmla="*/ 273531 w 484188"/>
              <a:gd name="connsiteY72" fmla="*/ 56767 h 419101"/>
              <a:gd name="connsiteX73" fmla="*/ 276128 w 484188"/>
              <a:gd name="connsiteY73" fmla="*/ 58936 h 419101"/>
              <a:gd name="connsiteX74" fmla="*/ 278292 w 484188"/>
              <a:gd name="connsiteY74" fmla="*/ 61539 h 419101"/>
              <a:gd name="connsiteX75" fmla="*/ 279590 w 484188"/>
              <a:gd name="connsiteY75" fmla="*/ 64431 h 419101"/>
              <a:gd name="connsiteX76" fmla="*/ 280456 w 484188"/>
              <a:gd name="connsiteY76" fmla="*/ 67756 h 419101"/>
              <a:gd name="connsiteX77" fmla="*/ 280600 w 484188"/>
              <a:gd name="connsiteY77" fmla="*/ 71082 h 419101"/>
              <a:gd name="connsiteX78" fmla="*/ 280023 w 484188"/>
              <a:gd name="connsiteY78" fmla="*/ 74118 h 419101"/>
              <a:gd name="connsiteX79" fmla="*/ 278869 w 484188"/>
              <a:gd name="connsiteY79" fmla="*/ 77299 h 419101"/>
              <a:gd name="connsiteX80" fmla="*/ 276993 w 484188"/>
              <a:gd name="connsiteY80" fmla="*/ 80046 h 419101"/>
              <a:gd name="connsiteX81" fmla="*/ 216407 w 484188"/>
              <a:gd name="connsiteY81" fmla="*/ 153353 h 419101"/>
              <a:gd name="connsiteX82" fmla="*/ 234872 w 484188"/>
              <a:gd name="connsiteY82" fmla="*/ 215526 h 419101"/>
              <a:gd name="connsiteX83" fmla="*/ 310460 w 484188"/>
              <a:gd name="connsiteY83" fmla="*/ 182704 h 419101"/>
              <a:gd name="connsiteX84" fmla="*/ 313490 w 484188"/>
              <a:gd name="connsiteY84" fmla="*/ 181837 h 419101"/>
              <a:gd name="connsiteX85" fmla="*/ 316663 w 484188"/>
              <a:gd name="connsiteY85" fmla="*/ 181548 h 419101"/>
              <a:gd name="connsiteX86" fmla="*/ 319837 w 484188"/>
              <a:gd name="connsiteY86" fmla="*/ 181837 h 419101"/>
              <a:gd name="connsiteX87" fmla="*/ 323010 w 484188"/>
              <a:gd name="connsiteY87" fmla="*/ 182704 h 419101"/>
              <a:gd name="connsiteX88" fmla="*/ 325895 w 484188"/>
              <a:gd name="connsiteY88" fmla="*/ 184295 h 419101"/>
              <a:gd name="connsiteX89" fmla="*/ 328348 w 484188"/>
              <a:gd name="connsiteY89" fmla="*/ 186319 h 419101"/>
              <a:gd name="connsiteX90" fmla="*/ 330367 w 484188"/>
              <a:gd name="connsiteY90" fmla="*/ 188922 h 419101"/>
              <a:gd name="connsiteX91" fmla="*/ 331665 w 484188"/>
              <a:gd name="connsiteY91" fmla="*/ 191814 h 419101"/>
              <a:gd name="connsiteX92" fmla="*/ 378403 w 484188"/>
              <a:gd name="connsiteY92" fmla="*/ 316450 h 419101"/>
              <a:gd name="connsiteX93" fmla="*/ 379269 w 484188"/>
              <a:gd name="connsiteY93" fmla="*/ 319631 h 419101"/>
              <a:gd name="connsiteX94" fmla="*/ 379413 w 484188"/>
              <a:gd name="connsiteY94" fmla="*/ 322812 h 419101"/>
              <a:gd name="connsiteX95" fmla="*/ 378980 w 484188"/>
              <a:gd name="connsiteY95" fmla="*/ 325848 h 419101"/>
              <a:gd name="connsiteX96" fmla="*/ 377971 w 484188"/>
              <a:gd name="connsiteY96" fmla="*/ 328740 h 419101"/>
              <a:gd name="connsiteX97" fmla="*/ 376384 w 484188"/>
              <a:gd name="connsiteY97" fmla="*/ 331342 h 419101"/>
              <a:gd name="connsiteX98" fmla="*/ 374364 w 484188"/>
              <a:gd name="connsiteY98" fmla="*/ 333656 h 419101"/>
              <a:gd name="connsiteX99" fmla="*/ 371768 w 484188"/>
              <a:gd name="connsiteY99" fmla="*/ 335536 h 419101"/>
              <a:gd name="connsiteX100" fmla="*/ 368883 w 484188"/>
              <a:gd name="connsiteY100" fmla="*/ 336981 h 419101"/>
              <a:gd name="connsiteX101" fmla="*/ 366142 w 484188"/>
              <a:gd name="connsiteY101" fmla="*/ 337849 h 419101"/>
              <a:gd name="connsiteX102" fmla="*/ 363401 w 484188"/>
              <a:gd name="connsiteY102" fmla="*/ 338138 h 419101"/>
              <a:gd name="connsiteX103" fmla="*/ 360228 w 484188"/>
              <a:gd name="connsiteY103" fmla="*/ 337849 h 419101"/>
              <a:gd name="connsiteX104" fmla="*/ 357198 w 484188"/>
              <a:gd name="connsiteY104" fmla="*/ 336692 h 419101"/>
              <a:gd name="connsiteX105" fmla="*/ 354313 w 484188"/>
              <a:gd name="connsiteY105" fmla="*/ 335246 h 419101"/>
              <a:gd name="connsiteX106" fmla="*/ 351861 w 484188"/>
              <a:gd name="connsiteY106" fmla="*/ 333222 h 419101"/>
              <a:gd name="connsiteX107" fmla="*/ 349986 w 484188"/>
              <a:gd name="connsiteY107" fmla="*/ 330620 h 419101"/>
              <a:gd name="connsiteX108" fmla="*/ 348399 w 484188"/>
              <a:gd name="connsiteY108" fmla="*/ 327728 h 419101"/>
              <a:gd name="connsiteX109" fmla="*/ 307719 w 484188"/>
              <a:gd name="connsiteY109" fmla="*/ 218707 h 419101"/>
              <a:gd name="connsiteX110" fmla="*/ 230977 w 484188"/>
              <a:gd name="connsiteY110" fmla="*/ 251818 h 419101"/>
              <a:gd name="connsiteX111" fmla="*/ 227803 w 484188"/>
              <a:gd name="connsiteY111" fmla="*/ 252830 h 419101"/>
              <a:gd name="connsiteX112" fmla="*/ 224485 w 484188"/>
              <a:gd name="connsiteY112" fmla="*/ 253119 h 419101"/>
              <a:gd name="connsiteX113" fmla="*/ 221023 w 484188"/>
              <a:gd name="connsiteY113" fmla="*/ 252830 h 419101"/>
              <a:gd name="connsiteX114" fmla="*/ 217705 w 484188"/>
              <a:gd name="connsiteY114" fmla="*/ 251529 h 419101"/>
              <a:gd name="connsiteX115" fmla="*/ 214820 w 484188"/>
              <a:gd name="connsiteY115" fmla="*/ 249938 h 419101"/>
              <a:gd name="connsiteX116" fmla="*/ 212368 w 484188"/>
              <a:gd name="connsiteY116" fmla="*/ 247625 h 419101"/>
              <a:gd name="connsiteX117" fmla="*/ 210493 w 484188"/>
              <a:gd name="connsiteY117" fmla="*/ 244733 h 419101"/>
              <a:gd name="connsiteX118" fmla="*/ 209195 w 484188"/>
              <a:gd name="connsiteY118" fmla="*/ 241552 h 419101"/>
              <a:gd name="connsiteX119" fmla="*/ 186403 w 484188"/>
              <a:gd name="connsiteY119" fmla="*/ 164920 h 419101"/>
              <a:gd name="connsiteX120" fmla="*/ 75472 w 484188"/>
              <a:gd name="connsiteY120" fmla="*/ 158847 h 419101"/>
              <a:gd name="connsiteX121" fmla="*/ 72443 w 484188"/>
              <a:gd name="connsiteY121" fmla="*/ 158413 h 419101"/>
              <a:gd name="connsiteX122" fmla="*/ 69413 w 484188"/>
              <a:gd name="connsiteY122" fmla="*/ 157401 h 419101"/>
              <a:gd name="connsiteX123" fmla="*/ 66817 w 484188"/>
              <a:gd name="connsiteY123" fmla="*/ 155811 h 419101"/>
              <a:gd name="connsiteX124" fmla="*/ 64653 w 484188"/>
              <a:gd name="connsiteY124" fmla="*/ 153787 h 419101"/>
              <a:gd name="connsiteX125" fmla="*/ 62778 w 484188"/>
              <a:gd name="connsiteY125" fmla="*/ 151329 h 419101"/>
              <a:gd name="connsiteX126" fmla="*/ 61335 w 484188"/>
              <a:gd name="connsiteY126" fmla="*/ 148581 h 419101"/>
              <a:gd name="connsiteX127" fmla="*/ 60614 w 484188"/>
              <a:gd name="connsiteY127" fmla="*/ 145545 h 419101"/>
              <a:gd name="connsiteX128" fmla="*/ 60325 w 484188"/>
              <a:gd name="connsiteY128" fmla="*/ 142509 h 419101"/>
              <a:gd name="connsiteX129" fmla="*/ 60614 w 484188"/>
              <a:gd name="connsiteY129" fmla="*/ 139617 h 419101"/>
              <a:gd name="connsiteX130" fmla="*/ 61479 w 484188"/>
              <a:gd name="connsiteY130" fmla="*/ 136725 h 419101"/>
              <a:gd name="connsiteX131" fmla="*/ 85714 w 484188"/>
              <a:gd name="connsiteY131" fmla="*/ 81492 h 419101"/>
              <a:gd name="connsiteX132" fmla="*/ 87301 w 484188"/>
              <a:gd name="connsiteY132" fmla="*/ 78745 h 419101"/>
              <a:gd name="connsiteX133" fmla="*/ 89320 w 484188"/>
              <a:gd name="connsiteY133" fmla="*/ 76287 h 419101"/>
              <a:gd name="connsiteX134" fmla="*/ 91772 w 484188"/>
              <a:gd name="connsiteY134" fmla="*/ 74552 h 419101"/>
              <a:gd name="connsiteX135" fmla="*/ 94513 w 484188"/>
              <a:gd name="connsiteY135" fmla="*/ 73106 h 419101"/>
              <a:gd name="connsiteX136" fmla="*/ 97398 w 484188"/>
              <a:gd name="connsiteY136" fmla="*/ 72238 h 419101"/>
              <a:gd name="connsiteX137" fmla="*/ 100572 w 484188"/>
              <a:gd name="connsiteY137" fmla="*/ 71949 h 419101"/>
              <a:gd name="connsiteX138" fmla="*/ 103745 w 484188"/>
              <a:gd name="connsiteY138" fmla="*/ 72383 h 419101"/>
              <a:gd name="connsiteX139" fmla="*/ 106775 w 484188"/>
              <a:gd name="connsiteY139" fmla="*/ 73250 h 419101"/>
              <a:gd name="connsiteX140" fmla="*/ 109660 w 484188"/>
              <a:gd name="connsiteY140" fmla="*/ 74841 h 419101"/>
              <a:gd name="connsiteX141" fmla="*/ 111968 w 484188"/>
              <a:gd name="connsiteY141" fmla="*/ 76865 h 419101"/>
              <a:gd name="connsiteX142" fmla="*/ 113987 w 484188"/>
              <a:gd name="connsiteY142" fmla="*/ 79323 h 419101"/>
              <a:gd name="connsiteX143" fmla="*/ 115286 w 484188"/>
              <a:gd name="connsiteY143" fmla="*/ 82070 h 419101"/>
              <a:gd name="connsiteX144" fmla="*/ 116295 w 484188"/>
              <a:gd name="connsiteY144" fmla="*/ 84962 h 419101"/>
              <a:gd name="connsiteX145" fmla="*/ 116440 w 484188"/>
              <a:gd name="connsiteY145" fmla="*/ 88143 h 419101"/>
              <a:gd name="connsiteX146" fmla="*/ 116151 w 484188"/>
              <a:gd name="connsiteY146" fmla="*/ 91035 h 419101"/>
              <a:gd name="connsiteX147" fmla="*/ 115141 w 484188"/>
              <a:gd name="connsiteY147" fmla="*/ 94071 h 419101"/>
              <a:gd name="connsiteX148" fmla="*/ 100139 w 484188"/>
              <a:gd name="connsiteY148" fmla="*/ 128194 h 419101"/>
              <a:gd name="connsiteX149" fmla="*/ 191307 w 484188"/>
              <a:gd name="connsiteY149" fmla="*/ 133255 h 419101"/>
              <a:gd name="connsiteX150" fmla="*/ 240930 w 484188"/>
              <a:gd name="connsiteY150" fmla="*/ 73395 h 419101"/>
              <a:gd name="connsiteX151" fmla="*/ 219725 w 484188"/>
              <a:gd name="connsiteY151" fmla="*/ 59370 h 419101"/>
              <a:gd name="connsiteX152" fmla="*/ 217273 w 484188"/>
              <a:gd name="connsiteY152" fmla="*/ 57346 h 419101"/>
              <a:gd name="connsiteX153" fmla="*/ 215253 w 484188"/>
              <a:gd name="connsiteY153" fmla="*/ 54888 h 419101"/>
              <a:gd name="connsiteX154" fmla="*/ 213811 w 484188"/>
              <a:gd name="connsiteY154" fmla="*/ 52140 h 419101"/>
              <a:gd name="connsiteX155" fmla="*/ 212945 w 484188"/>
              <a:gd name="connsiteY155" fmla="*/ 49249 h 419101"/>
              <a:gd name="connsiteX156" fmla="*/ 212657 w 484188"/>
              <a:gd name="connsiteY156" fmla="*/ 46212 h 419101"/>
              <a:gd name="connsiteX157" fmla="*/ 212945 w 484188"/>
              <a:gd name="connsiteY157" fmla="*/ 43031 h 419101"/>
              <a:gd name="connsiteX158" fmla="*/ 213811 w 484188"/>
              <a:gd name="connsiteY158" fmla="*/ 40284 h 419101"/>
              <a:gd name="connsiteX159" fmla="*/ 215253 w 484188"/>
              <a:gd name="connsiteY159" fmla="*/ 37392 h 419101"/>
              <a:gd name="connsiteX160" fmla="*/ 217273 w 484188"/>
              <a:gd name="connsiteY160" fmla="*/ 34790 h 419101"/>
              <a:gd name="connsiteX161" fmla="*/ 219725 w 484188"/>
              <a:gd name="connsiteY161" fmla="*/ 32765 h 419101"/>
              <a:gd name="connsiteX162" fmla="*/ 222466 w 484188"/>
              <a:gd name="connsiteY162" fmla="*/ 31320 h 419101"/>
              <a:gd name="connsiteX163" fmla="*/ 225495 w 484188"/>
              <a:gd name="connsiteY163" fmla="*/ 30452 h 419101"/>
              <a:gd name="connsiteX164" fmla="*/ 153122 w 484188"/>
              <a:gd name="connsiteY164" fmla="*/ 0 h 419101"/>
              <a:gd name="connsiteX165" fmla="*/ 159347 w 484188"/>
              <a:gd name="connsiteY165" fmla="*/ 438 h 419101"/>
              <a:gd name="connsiteX166" fmla="*/ 165139 w 484188"/>
              <a:gd name="connsiteY166" fmla="*/ 1462 h 419101"/>
              <a:gd name="connsiteX167" fmla="*/ 170785 w 484188"/>
              <a:gd name="connsiteY167" fmla="*/ 3508 h 419101"/>
              <a:gd name="connsiteX168" fmla="*/ 175997 w 484188"/>
              <a:gd name="connsiteY168" fmla="*/ 6140 h 419101"/>
              <a:gd name="connsiteX169" fmla="*/ 180775 w 484188"/>
              <a:gd name="connsiteY169" fmla="*/ 9502 h 419101"/>
              <a:gd name="connsiteX170" fmla="*/ 185118 w 484188"/>
              <a:gd name="connsiteY170" fmla="*/ 13303 h 419101"/>
              <a:gd name="connsiteX171" fmla="*/ 189027 w 484188"/>
              <a:gd name="connsiteY171" fmla="*/ 17542 h 419101"/>
              <a:gd name="connsiteX172" fmla="*/ 192213 w 484188"/>
              <a:gd name="connsiteY172" fmla="*/ 22366 h 419101"/>
              <a:gd name="connsiteX173" fmla="*/ 194819 w 484188"/>
              <a:gd name="connsiteY173" fmla="*/ 27629 h 419101"/>
              <a:gd name="connsiteX174" fmla="*/ 196846 w 484188"/>
              <a:gd name="connsiteY174" fmla="*/ 33330 h 419101"/>
              <a:gd name="connsiteX175" fmla="*/ 198004 w 484188"/>
              <a:gd name="connsiteY175" fmla="*/ 39031 h 419101"/>
              <a:gd name="connsiteX176" fmla="*/ 198438 w 484188"/>
              <a:gd name="connsiteY176" fmla="*/ 45171 h 419101"/>
              <a:gd name="connsiteX177" fmla="*/ 198004 w 484188"/>
              <a:gd name="connsiteY177" fmla="*/ 51457 h 419101"/>
              <a:gd name="connsiteX178" fmla="*/ 196846 w 484188"/>
              <a:gd name="connsiteY178" fmla="*/ 57158 h 419101"/>
              <a:gd name="connsiteX179" fmla="*/ 194819 w 484188"/>
              <a:gd name="connsiteY179" fmla="*/ 62859 h 419101"/>
              <a:gd name="connsiteX180" fmla="*/ 192213 w 484188"/>
              <a:gd name="connsiteY180" fmla="*/ 68122 h 419101"/>
              <a:gd name="connsiteX181" fmla="*/ 189027 w 484188"/>
              <a:gd name="connsiteY181" fmla="*/ 72800 h 419101"/>
              <a:gd name="connsiteX182" fmla="*/ 185118 w 484188"/>
              <a:gd name="connsiteY182" fmla="*/ 77185 h 419101"/>
              <a:gd name="connsiteX183" fmla="*/ 180775 w 484188"/>
              <a:gd name="connsiteY183" fmla="*/ 80986 h 419101"/>
              <a:gd name="connsiteX184" fmla="*/ 175997 w 484188"/>
              <a:gd name="connsiteY184" fmla="*/ 84202 h 419101"/>
              <a:gd name="connsiteX185" fmla="*/ 170785 w 484188"/>
              <a:gd name="connsiteY185" fmla="*/ 86979 h 419101"/>
              <a:gd name="connsiteX186" fmla="*/ 165139 w 484188"/>
              <a:gd name="connsiteY186" fmla="*/ 88880 h 419101"/>
              <a:gd name="connsiteX187" fmla="*/ 159347 w 484188"/>
              <a:gd name="connsiteY187" fmla="*/ 90049 h 419101"/>
              <a:gd name="connsiteX188" fmla="*/ 153122 w 484188"/>
              <a:gd name="connsiteY188" fmla="*/ 90488 h 419101"/>
              <a:gd name="connsiteX189" fmla="*/ 147041 w 484188"/>
              <a:gd name="connsiteY189" fmla="*/ 90049 h 419101"/>
              <a:gd name="connsiteX190" fmla="*/ 141105 w 484188"/>
              <a:gd name="connsiteY190" fmla="*/ 88880 h 419101"/>
              <a:gd name="connsiteX191" fmla="*/ 135603 w 484188"/>
              <a:gd name="connsiteY191" fmla="*/ 86979 h 419101"/>
              <a:gd name="connsiteX192" fmla="*/ 130391 w 484188"/>
              <a:gd name="connsiteY192" fmla="*/ 84202 h 419101"/>
              <a:gd name="connsiteX193" fmla="*/ 125469 w 484188"/>
              <a:gd name="connsiteY193" fmla="*/ 80986 h 419101"/>
              <a:gd name="connsiteX194" fmla="*/ 121270 w 484188"/>
              <a:gd name="connsiteY194" fmla="*/ 77185 h 419101"/>
              <a:gd name="connsiteX195" fmla="*/ 117361 w 484188"/>
              <a:gd name="connsiteY195" fmla="*/ 72800 h 419101"/>
              <a:gd name="connsiteX196" fmla="*/ 114031 w 484188"/>
              <a:gd name="connsiteY196" fmla="*/ 68122 h 419101"/>
              <a:gd name="connsiteX197" fmla="*/ 111425 w 484188"/>
              <a:gd name="connsiteY197" fmla="*/ 62859 h 419101"/>
              <a:gd name="connsiteX198" fmla="*/ 109543 w 484188"/>
              <a:gd name="connsiteY198" fmla="*/ 57158 h 419101"/>
              <a:gd name="connsiteX199" fmla="*/ 108385 w 484188"/>
              <a:gd name="connsiteY199" fmla="*/ 51457 h 419101"/>
              <a:gd name="connsiteX200" fmla="*/ 107950 w 484188"/>
              <a:gd name="connsiteY200" fmla="*/ 45171 h 419101"/>
              <a:gd name="connsiteX201" fmla="*/ 108385 w 484188"/>
              <a:gd name="connsiteY201" fmla="*/ 39031 h 419101"/>
              <a:gd name="connsiteX202" fmla="*/ 109543 w 484188"/>
              <a:gd name="connsiteY202" fmla="*/ 33330 h 419101"/>
              <a:gd name="connsiteX203" fmla="*/ 111425 w 484188"/>
              <a:gd name="connsiteY203" fmla="*/ 27629 h 419101"/>
              <a:gd name="connsiteX204" fmla="*/ 114031 w 484188"/>
              <a:gd name="connsiteY204" fmla="*/ 22366 h 419101"/>
              <a:gd name="connsiteX205" fmla="*/ 117361 w 484188"/>
              <a:gd name="connsiteY205" fmla="*/ 17542 h 419101"/>
              <a:gd name="connsiteX206" fmla="*/ 121270 w 484188"/>
              <a:gd name="connsiteY206" fmla="*/ 13303 h 419101"/>
              <a:gd name="connsiteX207" fmla="*/ 125469 w 484188"/>
              <a:gd name="connsiteY207" fmla="*/ 9502 h 419101"/>
              <a:gd name="connsiteX208" fmla="*/ 130391 w 484188"/>
              <a:gd name="connsiteY208" fmla="*/ 6140 h 419101"/>
              <a:gd name="connsiteX209" fmla="*/ 135603 w 484188"/>
              <a:gd name="connsiteY209" fmla="*/ 3508 h 419101"/>
              <a:gd name="connsiteX210" fmla="*/ 141105 w 484188"/>
              <a:gd name="connsiteY210" fmla="*/ 1462 h 419101"/>
              <a:gd name="connsiteX211" fmla="*/ 147041 w 484188"/>
              <a:gd name="connsiteY211" fmla="*/ 438 h 419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</a:cxnLst>
            <a:rect l="l" t="t" r="r" b="b"/>
            <a:pathLst>
              <a:path w="484188" h="419101">
                <a:moveTo>
                  <a:pt x="285051" y="271463"/>
                </a:moveTo>
                <a:lnTo>
                  <a:pt x="288077" y="271896"/>
                </a:lnTo>
                <a:lnTo>
                  <a:pt x="290959" y="272906"/>
                </a:lnTo>
                <a:lnTo>
                  <a:pt x="293553" y="274494"/>
                </a:lnTo>
                <a:lnTo>
                  <a:pt x="296003" y="276659"/>
                </a:lnTo>
                <a:lnTo>
                  <a:pt x="297877" y="278968"/>
                </a:lnTo>
                <a:lnTo>
                  <a:pt x="299174" y="281854"/>
                </a:lnTo>
                <a:lnTo>
                  <a:pt x="299894" y="285029"/>
                </a:lnTo>
                <a:lnTo>
                  <a:pt x="300038" y="288204"/>
                </a:lnTo>
                <a:lnTo>
                  <a:pt x="299606" y="291235"/>
                </a:lnTo>
                <a:lnTo>
                  <a:pt x="298597" y="294121"/>
                </a:lnTo>
                <a:lnTo>
                  <a:pt x="297012" y="296574"/>
                </a:lnTo>
                <a:lnTo>
                  <a:pt x="294994" y="299028"/>
                </a:lnTo>
                <a:lnTo>
                  <a:pt x="292544" y="300904"/>
                </a:lnTo>
                <a:lnTo>
                  <a:pt x="289518" y="302203"/>
                </a:lnTo>
                <a:lnTo>
                  <a:pt x="21473" y="397597"/>
                </a:lnTo>
                <a:lnTo>
                  <a:pt x="18735" y="398319"/>
                </a:lnTo>
                <a:lnTo>
                  <a:pt x="15997" y="398463"/>
                </a:lnTo>
                <a:lnTo>
                  <a:pt x="12682" y="398174"/>
                </a:lnTo>
                <a:lnTo>
                  <a:pt x="9656" y="397309"/>
                </a:lnTo>
                <a:lnTo>
                  <a:pt x="6773" y="395721"/>
                </a:lnTo>
                <a:lnTo>
                  <a:pt x="4468" y="393701"/>
                </a:lnTo>
                <a:lnTo>
                  <a:pt x="2450" y="391103"/>
                </a:lnTo>
                <a:lnTo>
                  <a:pt x="865" y="388072"/>
                </a:lnTo>
                <a:lnTo>
                  <a:pt x="144" y="384897"/>
                </a:lnTo>
                <a:lnTo>
                  <a:pt x="0" y="381722"/>
                </a:lnTo>
                <a:lnTo>
                  <a:pt x="433" y="378692"/>
                </a:lnTo>
                <a:lnTo>
                  <a:pt x="1585" y="375949"/>
                </a:lnTo>
                <a:lnTo>
                  <a:pt x="3027" y="373207"/>
                </a:lnTo>
                <a:lnTo>
                  <a:pt x="5188" y="370898"/>
                </a:lnTo>
                <a:lnTo>
                  <a:pt x="7782" y="369022"/>
                </a:lnTo>
                <a:lnTo>
                  <a:pt x="10664" y="367579"/>
                </a:lnTo>
                <a:lnTo>
                  <a:pt x="278854" y="272329"/>
                </a:lnTo>
                <a:lnTo>
                  <a:pt x="281880" y="271607"/>
                </a:lnTo>
                <a:close/>
                <a:moveTo>
                  <a:pt x="351162" y="93663"/>
                </a:moveTo>
                <a:lnTo>
                  <a:pt x="354172" y="94095"/>
                </a:lnTo>
                <a:lnTo>
                  <a:pt x="357182" y="95104"/>
                </a:lnTo>
                <a:lnTo>
                  <a:pt x="359762" y="96545"/>
                </a:lnTo>
                <a:lnTo>
                  <a:pt x="362199" y="98563"/>
                </a:lnTo>
                <a:lnTo>
                  <a:pt x="364206" y="100869"/>
                </a:lnTo>
                <a:lnTo>
                  <a:pt x="365640" y="103752"/>
                </a:lnTo>
                <a:lnTo>
                  <a:pt x="483041" y="397194"/>
                </a:lnTo>
                <a:lnTo>
                  <a:pt x="483902" y="400365"/>
                </a:lnTo>
                <a:lnTo>
                  <a:pt x="484188" y="403535"/>
                </a:lnTo>
                <a:lnTo>
                  <a:pt x="483902" y="406562"/>
                </a:lnTo>
                <a:lnTo>
                  <a:pt x="482898" y="409445"/>
                </a:lnTo>
                <a:lnTo>
                  <a:pt x="481465" y="412183"/>
                </a:lnTo>
                <a:lnTo>
                  <a:pt x="479458" y="414489"/>
                </a:lnTo>
                <a:lnTo>
                  <a:pt x="477164" y="416507"/>
                </a:lnTo>
                <a:lnTo>
                  <a:pt x="474297" y="417948"/>
                </a:lnTo>
                <a:lnTo>
                  <a:pt x="471287" y="418813"/>
                </a:lnTo>
                <a:lnTo>
                  <a:pt x="468420" y="419101"/>
                </a:lnTo>
                <a:lnTo>
                  <a:pt x="465123" y="418813"/>
                </a:lnTo>
                <a:lnTo>
                  <a:pt x="462113" y="417804"/>
                </a:lnTo>
                <a:lnTo>
                  <a:pt x="459389" y="416363"/>
                </a:lnTo>
                <a:lnTo>
                  <a:pt x="457096" y="414345"/>
                </a:lnTo>
                <a:lnTo>
                  <a:pt x="455089" y="412039"/>
                </a:lnTo>
                <a:lnTo>
                  <a:pt x="453512" y="409156"/>
                </a:lnTo>
                <a:lnTo>
                  <a:pt x="336110" y="115570"/>
                </a:lnTo>
                <a:lnTo>
                  <a:pt x="335107" y="112399"/>
                </a:lnTo>
                <a:lnTo>
                  <a:pt x="334963" y="109229"/>
                </a:lnTo>
                <a:lnTo>
                  <a:pt x="335393" y="106202"/>
                </a:lnTo>
                <a:lnTo>
                  <a:pt x="336253" y="103319"/>
                </a:lnTo>
                <a:lnTo>
                  <a:pt x="337687" y="100581"/>
                </a:lnTo>
                <a:lnTo>
                  <a:pt x="339694" y="98275"/>
                </a:lnTo>
                <a:lnTo>
                  <a:pt x="342131" y="96257"/>
                </a:lnTo>
                <a:lnTo>
                  <a:pt x="344998" y="94816"/>
                </a:lnTo>
                <a:lnTo>
                  <a:pt x="348151" y="93951"/>
                </a:lnTo>
                <a:close/>
                <a:moveTo>
                  <a:pt x="228524" y="30163"/>
                </a:moveTo>
                <a:lnTo>
                  <a:pt x="231554" y="30452"/>
                </a:lnTo>
                <a:lnTo>
                  <a:pt x="234583" y="31320"/>
                </a:lnTo>
                <a:lnTo>
                  <a:pt x="237468" y="32765"/>
                </a:lnTo>
                <a:lnTo>
                  <a:pt x="273531" y="56767"/>
                </a:lnTo>
                <a:lnTo>
                  <a:pt x="276128" y="58936"/>
                </a:lnTo>
                <a:lnTo>
                  <a:pt x="278292" y="61539"/>
                </a:lnTo>
                <a:lnTo>
                  <a:pt x="279590" y="64431"/>
                </a:lnTo>
                <a:lnTo>
                  <a:pt x="280456" y="67756"/>
                </a:lnTo>
                <a:lnTo>
                  <a:pt x="280600" y="71082"/>
                </a:lnTo>
                <a:lnTo>
                  <a:pt x="280023" y="74118"/>
                </a:lnTo>
                <a:lnTo>
                  <a:pt x="278869" y="77299"/>
                </a:lnTo>
                <a:lnTo>
                  <a:pt x="276993" y="80046"/>
                </a:lnTo>
                <a:lnTo>
                  <a:pt x="216407" y="153353"/>
                </a:lnTo>
                <a:lnTo>
                  <a:pt x="234872" y="215526"/>
                </a:lnTo>
                <a:lnTo>
                  <a:pt x="310460" y="182704"/>
                </a:lnTo>
                <a:lnTo>
                  <a:pt x="313490" y="181837"/>
                </a:lnTo>
                <a:lnTo>
                  <a:pt x="316663" y="181548"/>
                </a:lnTo>
                <a:lnTo>
                  <a:pt x="319837" y="181837"/>
                </a:lnTo>
                <a:lnTo>
                  <a:pt x="323010" y="182704"/>
                </a:lnTo>
                <a:lnTo>
                  <a:pt x="325895" y="184295"/>
                </a:lnTo>
                <a:lnTo>
                  <a:pt x="328348" y="186319"/>
                </a:lnTo>
                <a:lnTo>
                  <a:pt x="330367" y="188922"/>
                </a:lnTo>
                <a:lnTo>
                  <a:pt x="331665" y="191814"/>
                </a:lnTo>
                <a:lnTo>
                  <a:pt x="378403" y="316450"/>
                </a:lnTo>
                <a:lnTo>
                  <a:pt x="379269" y="319631"/>
                </a:lnTo>
                <a:lnTo>
                  <a:pt x="379413" y="322812"/>
                </a:lnTo>
                <a:lnTo>
                  <a:pt x="378980" y="325848"/>
                </a:lnTo>
                <a:lnTo>
                  <a:pt x="377971" y="328740"/>
                </a:lnTo>
                <a:lnTo>
                  <a:pt x="376384" y="331342"/>
                </a:lnTo>
                <a:lnTo>
                  <a:pt x="374364" y="333656"/>
                </a:lnTo>
                <a:lnTo>
                  <a:pt x="371768" y="335536"/>
                </a:lnTo>
                <a:lnTo>
                  <a:pt x="368883" y="336981"/>
                </a:lnTo>
                <a:lnTo>
                  <a:pt x="366142" y="337849"/>
                </a:lnTo>
                <a:lnTo>
                  <a:pt x="363401" y="338138"/>
                </a:lnTo>
                <a:lnTo>
                  <a:pt x="360228" y="337849"/>
                </a:lnTo>
                <a:lnTo>
                  <a:pt x="357198" y="336692"/>
                </a:lnTo>
                <a:lnTo>
                  <a:pt x="354313" y="335246"/>
                </a:lnTo>
                <a:lnTo>
                  <a:pt x="351861" y="333222"/>
                </a:lnTo>
                <a:lnTo>
                  <a:pt x="349986" y="330620"/>
                </a:lnTo>
                <a:lnTo>
                  <a:pt x="348399" y="327728"/>
                </a:lnTo>
                <a:lnTo>
                  <a:pt x="307719" y="218707"/>
                </a:lnTo>
                <a:lnTo>
                  <a:pt x="230977" y="251818"/>
                </a:lnTo>
                <a:lnTo>
                  <a:pt x="227803" y="252830"/>
                </a:lnTo>
                <a:lnTo>
                  <a:pt x="224485" y="253119"/>
                </a:lnTo>
                <a:lnTo>
                  <a:pt x="221023" y="252830"/>
                </a:lnTo>
                <a:lnTo>
                  <a:pt x="217705" y="251529"/>
                </a:lnTo>
                <a:lnTo>
                  <a:pt x="214820" y="249938"/>
                </a:lnTo>
                <a:lnTo>
                  <a:pt x="212368" y="247625"/>
                </a:lnTo>
                <a:lnTo>
                  <a:pt x="210493" y="244733"/>
                </a:lnTo>
                <a:lnTo>
                  <a:pt x="209195" y="241552"/>
                </a:lnTo>
                <a:lnTo>
                  <a:pt x="186403" y="164920"/>
                </a:lnTo>
                <a:lnTo>
                  <a:pt x="75472" y="158847"/>
                </a:lnTo>
                <a:lnTo>
                  <a:pt x="72443" y="158413"/>
                </a:lnTo>
                <a:lnTo>
                  <a:pt x="69413" y="157401"/>
                </a:lnTo>
                <a:lnTo>
                  <a:pt x="66817" y="155811"/>
                </a:lnTo>
                <a:lnTo>
                  <a:pt x="64653" y="153787"/>
                </a:lnTo>
                <a:lnTo>
                  <a:pt x="62778" y="151329"/>
                </a:lnTo>
                <a:lnTo>
                  <a:pt x="61335" y="148581"/>
                </a:lnTo>
                <a:lnTo>
                  <a:pt x="60614" y="145545"/>
                </a:lnTo>
                <a:lnTo>
                  <a:pt x="60325" y="142509"/>
                </a:lnTo>
                <a:lnTo>
                  <a:pt x="60614" y="139617"/>
                </a:lnTo>
                <a:lnTo>
                  <a:pt x="61479" y="136725"/>
                </a:lnTo>
                <a:lnTo>
                  <a:pt x="85714" y="81492"/>
                </a:lnTo>
                <a:lnTo>
                  <a:pt x="87301" y="78745"/>
                </a:lnTo>
                <a:lnTo>
                  <a:pt x="89320" y="76287"/>
                </a:lnTo>
                <a:lnTo>
                  <a:pt x="91772" y="74552"/>
                </a:lnTo>
                <a:lnTo>
                  <a:pt x="94513" y="73106"/>
                </a:lnTo>
                <a:lnTo>
                  <a:pt x="97398" y="72238"/>
                </a:lnTo>
                <a:lnTo>
                  <a:pt x="100572" y="71949"/>
                </a:lnTo>
                <a:lnTo>
                  <a:pt x="103745" y="72383"/>
                </a:lnTo>
                <a:lnTo>
                  <a:pt x="106775" y="73250"/>
                </a:lnTo>
                <a:lnTo>
                  <a:pt x="109660" y="74841"/>
                </a:lnTo>
                <a:lnTo>
                  <a:pt x="111968" y="76865"/>
                </a:lnTo>
                <a:lnTo>
                  <a:pt x="113987" y="79323"/>
                </a:lnTo>
                <a:lnTo>
                  <a:pt x="115286" y="82070"/>
                </a:lnTo>
                <a:lnTo>
                  <a:pt x="116295" y="84962"/>
                </a:lnTo>
                <a:lnTo>
                  <a:pt x="116440" y="88143"/>
                </a:lnTo>
                <a:lnTo>
                  <a:pt x="116151" y="91035"/>
                </a:lnTo>
                <a:lnTo>
                  <a:pt x="115141" y="94071"/>
                </a:lnTo>
                <a:lnTo>
                  <a:pt x="100139" y="128194"/>
                </a:lnTo>
                <a:lnTo>
                  <a:pt x="191307" y="133255"/>
                </a:lnTo>
                <a:lnTo>
                  <a:pt x="240930" y="73395"/>
                </a:lnTo>
                <a:lnTo>
                  <a:pt x="219725" y="59370"/>
                </a:lnTo>
                <a:lnTo>
                  <a:pt x="217273" y="57346"/>
                </a:lnTo>
                <a:lnTo>
                  <a:pt x="215253" y="54888"/>
                </a:lnTo>
                <a:lnTo>
                  <a:pt x="213811" y="52140"/>
                </a:lnTo>
                <a:lnTo>
                  <a:pt x="212945" y="49249"/>
                </a:lnTo>
                <a:lnTo>
                  <a:pt x="212657" y="46212"/>
                </a:lnTo>
                <a:lnTo>
                  <a:pt x="212945" y="43031"/>
                </a:lnTo>
                <a:lnTo>
                  <a:pt x="213811" y="40284"/>
                </a:lnTo>
                <a:lnTo>
                  <a:pt x="215253" y="37392"/>
                </a:lnTo>
                <a:lnTo>
                  <a:pt x="217273" y="34790"/>
                </a:lnTo>
                <a:lnTo>
                  <a:pt x="219725" y="32765"/>
                </a:lnTo>
                <a:lnTo>
                  <a:pt x="222466" y="31320"/>
                </a:lnTo>
                <a:lnTo>
                  <a:pt x="225495" y="30452"/>
                </a:lnTo>
                <a:close/>
                <a:moveTo>
                  <a:pt x="153122" y="0"/>
                </a:moveTo>
                <a:lnTo>
                  <a:pt x="159347" y="438"/>
                </a:lnTo>
                <a:lnTo>
                  <a:pt x="165139" y="1462"/>
                </a:lnTo>
                <a:lnTo>
                  <a:pt x="170785" y="3508"/>
                </a:lnTo>
                <a:lnTo>
                  <a:pt x="175997" y="6140"/>
                </a:lnTo>
                <a:lnTo>
                  <a:pt x="180775" y="9502"/>
                </a:lnTo>
                <a:lnTo>
                  <a:pt x="185118" y="13303"/>
                </a:lnTo>
                <a:lnTo>
                  <a:pt x="189027" y="17542"/>
                </a:lnTo>
                <a:lnTo>
                  <a:pt x="192213" y="22366"/>
                </a:lnTo>
                <a:lnTo>
                  <a:pt x="194819" y="27629"/>
                </a:lnTo>
                <a:lnTo>
                  <a:pt x="196846" y="33330"/>
                </a:lnTo>
                <a:lnTo>
                  <a:pt x="198004" y="39031"/>
                </a:lnTo>
                <a:lnTo>
                  <a:pt x="198438" y="45171"/>
                </a:lnTo>
                <a:lnTo>
                  <a:pt x="198004" y="51457"/>
                </a:lnTo>
                <a:lnTo>
                  <a:pt x="196846" y="57158"/>
                </a:lnTo>
                <a:lnTo>
                  <a:pt x="194819" y="62859"/>
                </a:lnTo>
                <a:lnTo>
                  <a:pt x="192213" y="68122"/>
                </a:lnTo>
                <a:lnTo>
                  <a:pt x="189027" y="72800"/>
                </a:lnTo>
                <a:lnTo>
                  <a:pt x="185118" y="77185"/>
                </a:lnTo>
                <a:lnTo>
                  <a:pt x="180775" y="80986"/>
                </a:lnTo>
                <a:lnTo>
                  <a:pt x="175997" y="84202"/>
                </a:lnTo>
                <a:lnTo>
                  <a:pt x="170785" y="86979"/>
                </a:lnTo>
                <a:lnTo>
                  <a:pt x="165139" y="88880"/>
                </a:lnTo>
                <a:lnTo>
                  <a:pt x="159347" y="90049"/>
                </a:lnTo>
                <a:lnTo>
                  <a:pt x="153122" y="90488"/>
                </a:lnTo>
                <a:lnTo>
                  <a:pt x="147041" y="90049"/>
                </a:lnTo>
                <a:lnTo>
                  <a:pt x="141105" y="88880"/>
                </a:lnTo>
                <a:lnTo>
                  <a:pt x="135603" y="86979"/>
                </a:lnTo>
                <a:lnTo>
                  <a:pt x="130391" y="84202"/>
                </a:lnTo>
                <a:lnTo>
                  <a:pt x="125469" y="80986"/>
                </a:lnTo>
                <a:lnTo>
                  <a:pt x="121270" y="77185"/>
                </a:lnTo>
                <a:lnTo>
                  <a:pt x="117361" y="72800"/>
                </a:lnTo>
                <a:lnTo>
                  <a:pt x="114031" y="68122"/>
                </a:lnTo>
                <a:lnTo>
                  <a:pt x="111425" y="62859"/>
                </a:lnTo>
                <a:lnTo>
                  <a:pt x="109543" y="57158"/>
                </a:lnTo>
                <a:lnTo>
                  <a:pt x="108385" y="51457"/>
                </a:lnTo>
                <a:lnTo>
                  <a:pt x="107950" y="45171"/>
                </a:lnTo>
                <a:lnTo>
                  <a:pt x="108385" y="39031"/>
                </a:lnTo>
                <a:lnTo>
                  <a:pt x="109543" y="33330"/>
                </a:lnTo>
                <a:lnTo>
                  <a:pt x="111425" y="27629"/>
                </a:lnTo>
                <a:lnTo>
                  <a:pt x="114031" y="22366"/>
                </a:lnTo>
                <a:lnTo>
                  <a:pt x="117361" y="17542"/>
                </a:lnTo>
                <a:lnTo>
                  <a:pt x="121270" y="13303"/>
                </a:lnTo>
                <a:lnTo>
                  <a:pt x="125469" y="9502"/>
                </a:lnTo>
                <a:lnTo>
                  <a:pt x="130391" y="6140"/>
                </a:lnTo>
                <a:lnTo>
                  <a:pt x="135603" y="3508"/>
                </a:lnTo>
                <a:lnTo>
                  <a:pt x="141105" y="1462"/>
                </a:lnTo>
                <a:lnTo>
                  <a:pt x="147041" y="43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799" name="Freeform 219"/>
          <p:cNvSpPr>
            <a:spLocks noEditPoints="1"/>
          </p:cNvSpPr>
          <p:nvPr/>
        </p:nvSpPr>
        <p:spPr bwMode="auto">
          <a:xfrm>
            <a:off x="5350577" y="3470275"/>
            <a:ext cx="546100" cy="527050"/>
          </a:xfrm>
          <a:custGeom>
            <a:avLst/>
            <a:gdLst>
              <a:gd name="T0" fmla="*/ 460 w 3438"/>
              <a:gd name="T1" fmla="*/ 2609 h 3318"/>
              <a:gd name="T2" fmla="*/ 551 w 3438"/>
              <a:gd name="T3" fmla="*/ 1884 h 3318"/>
              <a:gd name="T4" fmla="*/ 1833 w 3438"/>
              <a:gd name="T5" fmla="*/ 1749 h 3318"/>
              <a:gd name="T6" fmla="*/ 1540 w 3438"/>
              <a:gd name="T7" fmla="*/ 2025 h 3318"/>
              <a:gd name="T8" fmla="*/ 1640 w 3438"/>
              <a:gd name="T9" fmla="*/ 2641 h 3318"/>
              <a:gd name="T10" fmla="*/ 2102 w 3438"/>
              <a:gd name="T11" fmla="*/ 3146 h 3318"/>
              <a:gd name="T12" fmla="*/ 2409 w 3438"/>
              <a:gd name="T13" fmla="*/ 3131 h 3318"/>
              <a:gd name="T14" fmla="*/ 2718 w 3438"/>
              <a:gd name="T15" fmla="*/ 3146 h 3318"/>
              <a:gd name="T16" fmla="*/ 3179 w 3438"/>
              <a:gd name="T17" fmla="*/ 2641 h 3318"/>
              <a:gd name="T18" fmla="*/ 3279 w 3438"/>
              <a:gd name="T19" fmla="*/ 2025 h 3318"/>
              <a:gd name="T20" fmla="*/ 2986 w 3438"/>
              <a:gd name="T21" fmla="*/ 1749 h 3318"/>
              <a:gd name="T22" fmla="*/ 2463 w 3438"/>
              <a:gd name="T23" fmla="*/ 1876 h 3318"/>
              <a:gd name="T24" fmla="*/ 2357 w 3438"/>
              <a:gd name="T25" fmla="*/ 1877 h 3318"/>
              <a:gd name="T26" fmla="*/ 2743 w 3438"/>
              <a:gd name="T27" fmla="*/ 1242 h 3318"/>
              <a:gd name="T28" fmla="*/ 2553 w 3438"/>
              <a:gd name="T29" fmla="*/ 1423 h 3318"/>
              <a:gd name="T30" fmla="*/ 2827 w 3438"/>
              <a:gd name="T31" fmla="*/ 1246 h 3318"/>
              <a:gd name="T32" fmla="*/ 365 w 3438"/>
              <a:gd name="T33" fmla="*/ 1702 h 3318"/>
              <a:gd name="T34" fmla="*/ 1062 w 3438"/>
              <a:gd name="T35" fmla="*/ 1839 h 3318"/>
              <a:gd name="T36" fmla="*/ 692 w 3438"/>
              <a:gd name="T37" fmla="*/ 2783 h 3318"/>
              <a:gd name="T38" fmla="*/ 148 w 3438"/>
              <a:gd name="T39" fmla="*/ 2964 h 3318"/>
              <a:gd name="T40" fmla="*/ 807 w 3438"/>
              <a:gd name="T41" fmla="*/ 3180 h 3318"/>
              <a:gd name="T42" fmla="*/ 1712 w 3438"/>
              <a:gd name="T43" fmla="*/ 3062 h 3318"/>
              <a:gd name="T44" fmla="*/ 1381 w 3438"/>
              <a:gd name="T45" fmla="*/ 2233 h 3318"/>
              <a:gd name="T46" fmla="*/ 1721 w 3438"/>
              <a:gd name="T47" fmla="*/ 1656 h 3318"/>
              <a:gd name="T48" fmla="*/ 1382 w 3438"/>
              <a:gd name="T49" fmla="*/ 1359 h 3318"/>
              <a:gd name="T50" fmla="*/ 475 w 3438"/>
              <a:gd name="T51" fmla="*/ 1330 h 3318"/>
              <a:gd name="T52" fmla="*/ 148 w 3438"/>
              <a:gd name="T53" fmla="*/ 947 h 3318"/>
              <a:gd name="T54" fmla="*/ 489 w 3438"/>
              <a:gd name="T55" fmla="*/ 1202 h 3318"/>
              <a:gd name="T56" fmla="*/ 1510 w 3438"/>
              <a:gd name="T57" fmla="*/ 1202 h 3318"/>
              <a:gd name="T58" fmla="*/ 1858 w 3438"/>
              <a:gd name="T59" fmla="*/ 957 h 3318"/>
              <a:gd name="T60" fmla="*/ 1536 w 3438"/>
              <a:gd name="T61" fmla="*/ 986 h 3318"/>
              <a:gd name="T62" fmla="*/ 880 w 3438"/>
              <a:gd name="T63" fmla="*/ 1079 h 3318"/>
              <a:gd name="T64" fmla="*/ 336 w 3438"/>
              <a:gd name="T65" fmla="*/ 896 h 3318"/>
              <a:gd name="T66" fmla="*/ 505 w 3438"/>
              <a:gd name="T67" fmla="*/ 861 h 3318"/>
              <a:gd name="T68" fmla="*/ 1210 w 3438"/>
              <a:gd name="T69" fmla="*/ 939 h 3318"/>
              <a:gd name="T70" fmla="*/ 1575 w 3438"/>
              <a:gd name="T71" fmla="*/ 466 h 3318"/>
              <a:gd name="T72" fmla="*/ 869 w 3438"/>
              <a:gd name="T73" fmla="*/ 577 h 3318"/>
              <a:gd name="T74" fmla="*/ 790 w 3438"/>
              <a:gd name="T75" fmla="*/ 139 h 3318"/>
              <a:gd name="T76" fmla="*/ 427 w 3438"/>
              <a:gd name="T77" fmla="*/ 302 h 3318"/>
              <a:gd name="T78" fmla="*/ 925 w 3438"/>
              <a:gd name="T79" fmla="*/ 451 h 3318"/>
              <a:gd name="T80" fmla="*/ 1546 w 3438"/>
              <a:gd name="T81" fmla="*/ 332 h 3318"/>
              <a:gd name="T82" fmla="*/ 1325 w 3438"/>
              <a:gd name="T83" fmla="*/ 160 h 3318"/>
              <a:gd name="T84" fmla="*/ 1341 w 3438"/>
              <a:gd name="T85" fmla="*/ 32 h 3318"/>
              <a:gd name="T86" fmla="*/ 1707 w 3438"/>
              <a:gd name="T87" fmla="*/ 289 h 3318"/>
              <a:gd name="T88" fmla="*/ 1998 w 3438"/>
              <a:gd name="T89" fmla="*/ 969 h 3318"/>
              <a:gd name="T90" fmla="*/ 2353 w 3438"/>
              <a:gd name="T91" fmla="*/ 1052 h 3318"/>
              <a:gd name="T92" fmla="*/ 2519 w 3438"/>
              <a:gd name="T93" fmla="*/ 1192 h 3318"/>
              <a:gd name="T94" fmla="*/ 2891 w 3438"/>
              <a:gd name="T95" fmla="*/ 1127 h 3318"/>
              <a:gd name="T96" fmla="*/ 2968 w 3438"/>
              <a:gd name="T97" fmla="*/ 1246 h 3318"/>
              <a:gd name="T98" fmla="*/ 2708 w 3438"/>
              <a:gd name="T99" fmla="*/ 1539 h 3318"/>
              <a:gd name="T100" fmla="*/ 2734 w 3438"/>
              <a:gd name="T101" fmla="*/ 1576 h 3318"/>
              <a:gd name="T102" fmla="*/ 3361 w 3438"/>
              <a:gd name="T103" fmla="*/ 1893 h 3318"/>
              <a:gd name="T104" fmla="*/ 3328 w 3438"/>
              <a:gd name="T105" fmla="*/ 2638 h 3318"/>
              <a:gd name="T106" fmla="*/ 2784 w 3438"/>
              <a:gd name="T107" fmla="*/ 3260 h 3318"/>
              <a:gd name="T108" fmla="*/ 2333 w 3438"/>
              <a:gd name="T109" fmla="*/ 3307 h 3318"/>
              <a:gd name="T110" fmla="*/ 1756 w 3438"/>
              <a:gd name="T111" fmla="*/ 3186 h 3318"/>
              <a:gd name="T112" fmla="*/ 861 w 3438"/>
              <a:gd name="T113" fmla="*/ 3313 h 3318"/>
              <a:gd name="T114" fmla="*/ 152 w 3438"/>
              <a:gd name="T115" fmla="*/ 3138 h 3318"/>
              <a:gd name="T116" fmla="*/ 59 w 3438"/>
              <a:gd name="T117" fmla="*/ 848 h 3318"/>
              <a:gd name="T118" fmla="*/ 397 w 3438"/>
              <a:gd name="T119" fmla="*/ 128 h 3318"/>
              <a:gd name="T120" fmla="*/ 999 w 3438"/>
              <a:gd name="T121" fmla="*/ 0 h 3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438" h="3318">
                <a:moveTo>
                  <a:pt x="132" y="1732"/>
                </a:moveTo>
                <a:lnTo>
                  <a:pt x="132" y="2404"/>
                </a:lnTo>
                <a:lnTo>
                  <a:pt x="135" y="2425"/>
                </a:lnTo>
                <a:lnTo>
                  <a:pt x="147" y="2445"/>
                </a:lnTo>
                <a:lnTo>
                  <a:pt x="163" y="2467"/>
                </a:lnTo>
                <a:lnTo>
                  <a:pt x="187" y="2489"/>
                </a:lnTo>
                <a:lnTo>
                  <a:pt x="218" y="2511"/>
                </a:lnTo>
                <a:lnTo>
                  <a:pt x="254" y="2531"/>
                </a:lnTo>
                <a:lnTo>
                  <a:pt x="297" y="2553"/>
                </a:lnTo>
                <a:lnTo>
                  <a:pt x="346" y="2573"/>
                </a:lnTo>
                <a:lnTo>
                  <a:pt x="401" y="2591"/>
                </a:lnTo>
                <a:lnTo>
                  <a:pt x="460" y="2609"/>
                </a:lnTo>
                <a:lnTo>
                  <a:pt x="527" y="2625"/>
                </a:lnTo>
                <a:lnTo>
                  <a:pt x="598" y="2638"/>
                </a:lnTo>
                <a:lnTo>
                  <a:pt x="674" y="2650"/>
                </a:lnTo>
                <a:lnTo>
                  <a:pt x="756" y="2660"/>
                </a:lnTo>
                <a:lnTo>
                  <a:pt x="843" y="2666"/>
                </a:lnTo>
                <a:lnTo>
                  <a:pt x="933" y="2671"/>
                </a:lnTo>
                <a:lnTo>
                  <a:pt x="933" y="1924"/>
                </a:lnTo>
                <a:lnTo>
                  <a:pt x="855" y="1921"/>
                </a:lnTo>
                <a:lnTo>
                  <a:pt x="777" y="1916"/>
                </a:lnTo>
                <a:lnTo>
                  <a:pt x="700" y="1907"/>
                </a:lnTo>
                <a:lnTo>
                  <a:pt x="625" y="1897"/>
                </a:lnTo>
                <a:lnTo>
                  <a:pt x="551" y="1884"/>
                </a:lnTo>
                <a:lnTo>
                  <a:pt x="479" y="1869"/>
                </a:lnTo>
                <a:lnTo>
                  <a:pt x="411" y="1852"/>
                </a:lnTo>
                <a:lnTo>
                  <a:pt x="347" y="1833"/>
                </a:lnTo>
                <a:lnTo>
                  <a:pt x="285" y="1811"/>
                </a:lnTo>
                <a:lnTo>
                  <a:pt x="229" y="1787"/>
                </a:lnTo>
                <a:lnTo>
                  <a:pt x="178" y="1761"/>
                </a:lnTo>
                <a:lnTo>
                  <a:pt x="132" y="1732"/>
                </a:lnTo>
                <a:close/>
                <a:moveTo>
                  <a:pt x="2036" y="1704"/>
                </a:moveTo>
                <a:lnTo>
                  <a:pt x="1988" y="1708"/>
                </a:lnTo>
                <a:lnTo>
                  <a:pt x="1938" y="1715"/>
                </a:lnTo>
                <a:lnTo>
                  <a:pt x="1886" y="1730"/>
                </a:lnTo>
                <a:lnTo>
                  <a:pt x="1833" y="1749"/>
                </a:lnTo>
                <a:lnTo>
                  <a:pt x="1803" y="1762"/>
                </a:lnTo>
                <a:lnTo>
                  <a:pt x="1774" y="1776"/>
                </a:lnTo>
                <a:lnTo>
                  <a:pt x="1745" y="1793"/>
                </a:lnTo>
                <a:lnTo>
                  <a:pt x="1716" y="1810"/>
                </a:lnTo>
                <a:lnTo>
                  <a:pt x="1689" y="1830"/>
                </a:lnTo>
                <a:lnTo>
                  <a:pt x="1662" y="1851"/>
                </a:lnTo>
                <a:lnTo>
                  <a:pt x="1637" y="1875"/>
                </a:lnTo>
                <a:lnTo>
                  <a:pt x="1613" y="1900"/>
                </a:lnTo>
                <a:lnTo>
                  <a:pt x="1592" y="1929"/>
                </a:lnTo>
                <a:lnTo>
                  <a:pt x="1572" y="1958"/>
                </a:lnTo>
                <a:lnTo>
                  <a:pt x="1554" y="1991"/>
                </a:lnTo>
                <a:lnTo>
                  <a:pt x="1540" y="2025"/>
                </a:lnTo>
                <a:lnTo>
                  <a:pt x="1528" y="2063"/>
                </a:lnTo>
                <a:lnTo>
                  <a:pt x="1519" y="2103"/>
                </a:lnTo>
                <a:lnTo>
                  <a:pt x="1514" y="2146"/>
                </a:lnTo>
                <a:lnTo>
                  <a:pt x="1511" y="2192"/>
                </a:lnTo>
                <a:lnTo>
                  <a:pt x="1514" y="2240"/>
                </a:lnTo>
                <a:lnTo>
                  <a:pt x="1519" y="2291"/>
                </a:lnTo>
                <a:lnTo>
                  <a:pt x="1529" y="2345"/>
                </a:lnTo>
                <a:lnTo>
                  <a:pt x="1544" y="2403"/>
                </a:lnTo>
                <a:lnTo>
                  <a:pt x="1563" y="2464"/>
                </a:lnTo>
                <a:lnTo>
                  <a:pt x="1586" y="2524"/>
                </a:lnTo>
                <a:lnTo>
                  <a:pt x="1612" y="2584"/>
                </a:lnTo>
                <a:lnTo>
                  <a:pt x="1640" y="2641"/>
                </a:lnTo>
                <a:lnTo>
                  <a:pt x="1671" y="2698"/>
                </a:lnTo>
                <a:lnTo>
                  <a:pt x="1704" y="2752"/>
                </a:lnTo>
                <a:lnTo>
                  <a:pt x="1739" y="2804"/>
                </a:lnTo>
                <a:lnTo>
                  <a:pt x="1777" y="2855"/>
                </a:lnTo>
                <a:lnTo>
                  <a:pt x="1815" y="2903"/>
                </a:lnTo>
                <a:lnTo>
                  <a:pt x="1855" y="2948"/>
                </a:lnTo>
                <a:lnTo>
                  <a:pt x="1896" y="2990"/>
                </a:lnTo>
                <a:lnTo>
                  <a:pt x="1937" y="3030"/>
                </a:lnTo>
                <a:lnTo>
                  <a:pt x="1978" y="3064"/>
                </a:lnTo>
                <a:lnTo>
                  <a:pt x="2019" y="3096"/>
                </a:lnTo>
                <a:lnTo>
                  <a:pt x="2061" y="3123"/>
                </a:lnTo>
                <a:lnTo>
                  <a:pt x="2102" y="3146"/>
                </a:lnTo>
                <a:lnTo>
                  <a:pt x="2143" y="3163"/>
                </a:lnTo>
                <a:lnTo>
                  <a:pt x="2181" y="3176"/>
                </a:lnTo>
                <a:lnTo>
                  <a:pt x="2220" y="3184"/>
                </a:lnTo>
                <a:lnTo>
                  <a:pt x="2255" y="3186"/>
                </a:lnTo>
                <a:lnTo>
                  <a:pt x="2290" y="3183"/>
                </a:lnTo>
                <a:lnTo>
                  <a:pt x="2322" y="3173"/>
                </a:lnTo>
                <a:lnTo>
                  <a:pt x="2336" y="3166"/>
                </a:lnTo>
                <a:lnTo>
                  <a:pt x="2352" y="3157"/>
                </a:lnTo>
                <a:lnTo>
                  <a:pt x="2368" y="3145"/>
                </a:lnTo>
                <a:lnTo>
                  <a:pt x="2382" y="3137"/>
                </a:lnTo>
                <a:lnTo>
                  <a:pt x="2395" y="3132"/>
                </a:lnTo>
                <a:lnTo>
                  <a:pt x="2409" y="3131"/>
                </a:lnTo>
                <a:lnTo>
                  <a:pt x="2425" y="3132"/>
                </a:lnTo>
                <a:lnTo>
                  <a:pt x="2438" y="3137"/>
                </a:lnTo>
                <a:lnTo>
                  <a:pt x="2450" y="3145"/>
                </a:lnTo>
                <a:lnTo>
                  <a:pt x="2468" y="3157"/>
                </a:lnTo>
                <a:lnTo>
                  <a:pt x="2483" y="3166"/>
                </a:lnTo>
                <a:lnTo>
                  <a:pt x="2496" y="3173"/>
                </a:lnTo>
                <a:lnTo>
                  <a:pt x="2529" y="3183"/>
                </a:lnTo>
                <a:lnTo>
                  <a:pt x="2564" y="3186"/>
                </a:lnTo>
                <a:lnTo>
                  <a:pt x="2601" y="3184"/>
                </a:lnTo>
                <a:lnTo>
                  <a:pt x="2638" y="3176"/>
                </a:lnTo>
                <a:lnTo>
                  <a:pt x="2678" y="3163"/>
                </a:lnTo>
                <a:lnTo>
                  <a:pt x="2718" y="3146"/>
                </a:lnTo>
                <a:lnTo>
                  <a:pt x="2759" y="3123"/>
                </a:lnTo>
                <a:lnTo>
                  <a:pt x="2800" y="3096"/>
                </a:lnTo>
                <a:lnTo>
                  <a:pt x="2842" y="3064"/>
                </a:lnTo>
                <a:lnTo>
                  <a:pt x="2883" y="3030"/>
                </a:lnTo>
                <a:lnTo>
                  <a:pt x="2925" y="2990"/>
                </a:lnTo>
                <a:lnTo>
                  <a:pt x="2964" y="2949"/>
                </a:lnTo>
                <a:lnTo>
                  <a:pt x="3004" y="2903"/>
                </a:lnTo>
                <a:lnTo>
                  <a:pt x="3043" y="2855"/>
                </a:lnTo>
                <a:lnTo>
                  <a:pt x="3080" y="2805"/>
                </a:lnTo>
                <a:lnTo>
                  <a:pt x="3114" y="2752"/>
                </a:lnTo>
                <a:lnTo>
                  <a:pt x="3148" y="2698"/>
                </a:lnTo>
                <a:lnTo>
                  <a:pt x="3179" y="2641"/>
                </a:lnTo>
                <a:lnTo>
                  <a:pt x="3208" y="2584"/>
                </a:lnTo>
                <a:lnTo>
                  <a:pt x="3233" y="2524"/>
                </a:lnTo>
                <a:lnTo>
                  <a:pt x="3255" y="2464"/>
                </a:lnTo>
                <a:lnTo>
                  <a:pt x="3275" y="2403"/>
                </a:lnTo>
                <a:lnTo>
                  <a:pt x="3289" y="2345"/>
                </a:lnTo>
                <a:lnTo>
                  <a:pt x="3300" y="2291"/>
                </a:lnTo>
                <a:lnTo>
                  <a:pt x="3306" y="2240"/>
                </a:lnTo>
                <a:lnTo>
                  <a:pt x="3307" y="2191"/>
                </a:lnTo>
                <a:lnTo>
                  <a:pt x="3306" y="2145"/>
                </a:lnTo>
                <a:lnTo>
                  <a:pt x="3300" y="2103"/>
                </a:lnTo>
                <a:lnTo>
                  <a:pt x="3292" y="2062"/>
                </a:lnTo>
                <a:lnTo>
                  <a:pt x="3279" y="2025"/>
                </a:lnTo>
                <a:lnTo>
                  <a:pt x="3264" y="1991"/>
                </a:lnTo>
                <a:lnTo>
                  <a:pt x="3247" y="1958"/>
                </a:lnTo>
                <a:lnTo>
                  <a:pt x="3228" y="1928"/>
                </a:lnTo>
                <a:lnTo>
                  <a:pt x="3206" y="1900"/>
                </a:lnTo>
                <a:lnTo>
                  <a:pt x="3182" y="1874"/>
                </a:lnTo>
                <a:lnTo>
                  <a:pt x="3157" y="1851"/>
                </a:lnTo>
                <a:lnTo>
                  <a:pt x="3131" y="1830"/>
                </a:lnTo>
                <a:lnTo>
                  <a:pt x="3103" y="1810"/>
                </a:lnTo>
                <a:lnTo>
                  <a:pt x="3075" y="1793"/>
                </a:lnTo>
                <a:lnTo>
                  <a:pt x="3045" y="1776"/>
                </a:lnTo>
                <a:lnTo>
                  <a:pt x="3015" y="1762"/>
                </a:lnTo>
                <a:lnTo>
                  <a:pt x="2986" y="1749"/>
                </a:lnTo>
                <a:lnTo>
                  <a:pt x="2932" y="1730"/>
                </a:lnTo>
                <a:lnTo>
                  <a:pt x="2882" y="1715"/>
                </a:lnTo>
                <a:lnTo>
                  <a:pt x="2831" y="1708"/>
                </a:lnTo>
                <a:lnTo>
                  <a:pt x="2783" y="1704"/>
                </a:lnTo>
                <a:lnTo>
                  <a:pt x="2736" y="1707"/>
                </a:lnTo>
                <a:lnTo>
                  <a:pt x="2691" y="1714"/>
                </a:lnTo>
                <a:lnTo>
                  <a:pt x="2648" y="1728"/>
                </a:lnTo>
                <a:lnTo>
                  <a:pt x="2606" y="1747"/>
                </a:lnTo>
                <a:lnTo>
                  <a:pt x="2568" y="1771"/>
                </a:lnTo>
                <a:lnTo>
                  <a:pt x="2530" y="1800"/>
                </a:lnTo>
                <a:lnTo>
                  <a:pt x="2496" y="1836"/>
                </a:lnTo>
                <a:lnTo>
                  <a:pt x="2463" y="1876"/>
                </a:lnTo>
                <a:lnTo>
                  <a:pt x="2462" y="1877"/>
                </a:lnTo>
                <a:lnTo>
                  <a:pt x="2461" y="1877"/>
                </a:lnTo>
                <a:lnTo>
                  <a:pt x="2460" y="1879"/>
                </a:lnTo>
                <a:lnTo>
                  <a:pt x="2450" y="1889"/>
                </a:lnTo>
                <a:lnTo>
                  <a:pt x="2438" y="1897"/>
                </a:lnTo>
                <a:lnTo>
                  <a:pt x="2425" y="1901"/>
                </a:lnTo>
                <a:lnTo>
                  <a:pt x="2409" y="1904"/>
                </a:lnTo>
                <a:lnTo>
                  <a:pt x="2395" y="1901"/>
                </a:lnTo>
                <a:lnTo>
                  <a:pt x="2382" y="1897"/>
                </a:lnTo>
                <a:lnTo>
                  <a:pt x="2370" y="1889"/>
                </a:lnTo>
                <a:lnTo>
                  <a:pt x="2360" y="1879"/>
                </a:lnTo>
                <a:lnTo>
                  <a:pt x="2357" y="1877"/>
                </a:lnTo>
                <a:lnTo>
                  <a:pt x="2356" y="1877"/>
                </a:lnTo>
                <a:lnTo>
                  <a:pt x="2356" y="1876"/>
                </a:lnTo>
                <a:lnTo>
                  <a:pt x="2323" y="1836"/>
                </a:lnTo>
                <a:lnTo>
                  <a:pt x="2288" y="1800"/>
                </a:lnTo>
                <a:lnTo>
                  <a:pt x="2252" y="1771"/>
                </a:lnTo>
                <a:lnTo>
                  <a:pt x="2212" y="1747"/>
                </a:lnTo>
                <a:lnTo>
                  <a:pt x="2171" y="1728"/>
                </a:lnTo>
                <a:lnTo>
                  <a:pt x="2128" y="1714"/>
                </a:lnTo>
                <a:lnTo>
                  <a:pt x="2083" y="1707"/>
                </a:lnTo>
                <a:lnTo>
                  <a:pt x="2036" y="1704"/>
                </a:lnTo>
                <a:close/>
                <a:moveTo>
                  <a:pt x="2773" y="1242"/>
                </a:moveTo>
                <a:lnTo>
                  <a:pt x="2743" y="1242"/>
                </a:lnTo>
                <a:lnTo>
                  <a:pt x="2714" y="1245"/>
                </a:lnTo>
                <a:lnTo>
                  <a:pt x="2686" y="1250"/>
                </a:lnTo>
                <a:lnTo>
                  <a:pt x="2660" y="1257"/>
                </a:lnTo>
                <a:lnTo>
                  <a:pt x="2637" y="1268"/>
                </a:lnTo>
                <a:lnTo>
                  <a:pt x="2613" y="1285"/>
                </a:lnTo>
                <a:lnTo>
                  <a:pt x="2591" y="1304"/>
                </a:lnTo>
                <a:lnTo>
                  <a:pt x="2572" y="1326"/>
                </a:lnTo>
                <a:lnTo>
                  <a:pt x="2556" y="1350"/>
                </a:lnTo>
                <a:lnTo>
                  <a:pt x="2541" y="1373"/>
                </a:lnTo>
                <a:lnTo>
                  <a:pt x="2530" y="1397"/>
                </a:lnTo>
                <a:lnTo>
                  <a:pt x="2520" y="1418"/>
                </a:lnTo>
                <a:lnTo>
                  <a:pt x="2553" y="1423"/>
                </a:lnTo>
                <a:lnTo>
                  <a:pt x="2589" y="1425"/>
                </a:lnTo>
                <a:lnTo>
                  <a:pt x="2623" y="1423"/>
                </a:lnTo>
                <a:lnTo>
                  <a:pt x="2655" y="1417"/>
                </a:lnTo>
                <a:lnTo>
                  <a:pt x="2685" y="1409"/>
                </a:lnTo>
                <a:lnTo>
                  <a:pt x="2710" y="1397"/>
                </a:lnTo>
                <a:lnTo>
                  <a:pt x="2735" y="1380"/>
                </a:lnTo>
                <a:lnTo>
                  <a:pt x="2756" y="1361"/>
                </a:lnTo>
                <a:lnTo>
                  <a:pt x="2776" y="1339"/>
                </a:lnTo>
                <a:lnTo>
                  <a:pt x="2793" y="1316"/>
                </a:lnTo>
                <a:lnTo>
                  <a:pt x="2806" y="1292"/>
                </a:lnTo>
                <a:lnTo>
                  <a:pt x="2818" y="1268"/>
                </a:lnTo>
                <a:lnTo>
                  <a:pt x="2827" y="1246"/>
                </a:lnTo>
                <a:lnTo>
                  <a:pt x="2800" y="1243"/>
                </a:lnTo>
                <a:lnTo>
                  <a:pt x="2773" y="1242"/>
                </a:lnTo>
                <a:close/>
                <a:moveTo>
                  <a:pt x="132" y="1195"/>
                </a:moveTo>
                <a:lnTo>
                  <a:pt x="132" y="1528"/>
                </a:lnTo>
                <a:lnTo>
                  <a:pt x="137" y="1549"/>
                </a:lnTo>
                <a:lnTo>
                  <a:pt x="148" y="1571"/>
                </a:lnTo>
                <a:lnTo>
                  <a:pt x="166" y="1594"/>
                </a:lnTo>
                <a:lnTo>
                  <a:pt x="193" y="1616"/>
                </a:lnTo>
                <a:lnTo>
                  <a:pt x="225" y="1639"/>
                </a:lnTo>
                <a:lnTo>
                  <a:pt x="265" y="1661"/>
                </a:lnTo>
                <a:lnTo>
                  <a:pt x="312" y="1683"/>
                </a:lnTo>
                <a:lnTo>
                  <a:pt x="365" y="1702"/>
                </a:lnTo>
                <a:lnTo>
                  <a:pt x="424" y="1722"/>
                </a:lnTo>
                <a:lnTo>
                  <a:pt x="489" y="1739"/>
                </a:lnTo>
                <a:lnTo>
                  <a:pt x="561" y="1755"/>
                </a:lnTo>
                <a:lnTo>
                  <a:pt x="638" y="1768"/>
                </a:lnTo>
                <a:lnTo>
                  <a:pt x="720" y="1778"/>
                </a:lnTo>
                <a:lnTo>
                  <a:pt x="809" y="1787"/>
                </a:lnTo>
                <a:lnTo>
                  <a:pt x="901" y="1793"/>
                </a:lnTo>
                <a:lnTo>
                  <a:pt x="1000" y="1794"/>
                </a:lnTo>
                <a:lnTo>
                  <a:pt x="1020" y="1797"/>
                </a:lnTo>
                <a:lnTo>
                  <a:pt x="1039" y="1807"/>
                </a:lnTo>
                <a:lnTo>
                  <a:pt x="1053" y="1821"/>
                </a:lnTo>
                <a:lnTo>
                  <a:pt x="1062" y="1839"/>
                </a:lnTo>
                <a:lnTo>
                  <a:pt x="1065" y="1860"/>
                </a:lnTo>
                <a:lnTo>
                  <a:pt x="1065" y="2736"/>
                </a:lnTo>
                <a:lnTo>
                  <a:pt x="1063" y="2753"/>
                </a:lnTo>
                <a:lnTo>
                  <a:pt x="1056" y="2768"/>
                </a:lnTo>
                <a:lnTo>
                  <a:pt x="1047" y="2781"/>
                </a:lnTo>
                <a:lnTo>
                  <a:pt x="1033" y="2792"/>
                </a:lnTo>
                <a:lnTo>
                  <a:pt x="1017" y="2799"/>
                </a:lnTo>
                <a:lnTo>
                  <a:pt x="1000" y="2801"/>
                </a:lnTo>
                <a:lnTo>
                  <a:pt x="922" y="2800"/>
                </a:lnTo>
                <a:lnTo>
                  <a:pt x="845" y="2797"/>
                </a:lnTo>
                <a:lnTo>
                  <a:pt x="768" y="2790"/>
                </a:lnTo>
                <a:lnTo>
                  <a:pt x="692" y="2783"/>
                </a:lnTo>
                <a:lnTo>
                  <a:pt x="617" y="2772"/>
                </a:lnTo>
                <a:lnTo>
                  <a:pt x="545" y="2760"/>
                </a:lnTo>
                <a:lnTo>
                  <a:pt x="475" y="2745"/>
                </a:lnTo>
                <a:lnTo>
                  <a:pt x="408" y="2727"/>
                </a:lnTo>
                <a:lnTo>
                  <a:pt x="344" y="2708"/>
                </a:lnTo>
                <a:lnTo>
                  <a:pt x="284" y="2687"/>
                </a:lnTo>
                <a:lnTo>
                  <a:pt x="228" y="2663"/>
                </a:lnTo>
                <a:lnTo>
                  <a:pt x="177" y="2637"/>
                </a:lnTo>
                <a:lnTo>
                  <a:pt x="132" y="2609"/>
                </a:lnTo>
                <a:lnTo>
                  <a:pt x="132" y="2921"/>
                </a:lnTo>
                <a:lnTo>
                  <a:pt x="137" y="2941"/>
                </a:lnTo>
                <a:lnTo>
                  <a:pt x="148" y="2964"/>
                </a:lnTo>
                <a:lnTo>
                  <a:pt x="166" y="2986"/>
                </a:lnTo>
                <a:lnTo>
                  <a:pt x="193" y="3009"/>
                </a:lnTo>
                <a:lnTo>
                  <a:pt x="225" y="3032"/>
                </a:lnTo>
                <a:lnTo>
                  <a:pt x="265" y="3053"/>
                </a:lnTo>
                <a:lnTo>
                  <a:pt x="312" y="3075"/>
                </a:lnTo>
                <a:lnTo>
                  <a:pt x="365" y="3095"/>
                </a:lnTo>
                <a:lnTo>
                  <a:pt x="424" y="3114"/>
                </a:lnTo>
                <a:lnTo>
                  <a:pt x="489" y="3132"/>
                </a:lnTo>
                <a:lnTo>
                  <a:pt x="561" y="3147"/>
                </a:lnTo>
                <a:lnTo>
                  <a:pt x="637" y="3161"/>
                </a:lnTo>
                <a:lnTo>
                  <a:pt x="719" y="3172"/>
                </a:lnTo>
                <a:lnTo>
                  <a:pt x="807" y="3180"/>
                </a:lnTo>
                <a:lnTo>
                  <a:pt x="901" y="3185"/>
                </a:lnTo>
                <a:lnTo>
                  <a:pt x="999" y="3187"/>
                </a:lnTo>
                <a:lnTo>
                  <a:pt x="1084" y="3185"/>
                </a:lnTo>
                <a:lnTo>
                  <a:pt x="1167" y="3182"/>
                </a:lnTo>
                <a:lnTo>
                  <a:pt x="1247" y="3174"/>
                </a:lnTo>
                <a:lnTo>
                  <a:pt x="1325" y="3166"/>
                </a:lnTo>
                <a:lnTo>
                  <a:pt x="1400" y="3154"/>
                </a:lnTo>
                <a:lnTo>
                  <a:pt x="1472" y="3139"/>
                </a:lnTo>
                <a:lnTo>
                  <a:pt x="1539" y="3123"/>
                </a:lnTo>
                <a:lnTo>
                  <a:pt x="1602" y="3105"/>
                </a:lnTo>
                <a:lnTo>
                  <a:pt x="1660" y="3084"/>
                </a:lnTo>
                <a:lnTo>
                  <a:pt x="1712" y="3062"/>
                </a:lnTo>
                <a:lnTo>
                  <a:pt x="1758" y="3038"/>
                </a:lnTo>
                <a:lnTo>
                  <a:pt x="1701" y="2971"/>
                </a:lnTo>
                <a:lnTo>
                  <a:pt x="1646" y="2900"/>
                </a:lnTo>
                <a:lnTo>
                  <a:pt x="1595" y="2825"/>
                </a:lnTo>
                <a:lnTo>
                  <a:pt x="1549" y="2747"/>
                </a:lnTo>
                <a:lnTo>
                  <a:pt x="1507" y="2667"/>
                </a:lnTo>
                <a:lnTo>
                  <a:pt x="1470" y="2588"/>
                </a:lnTo>
                <a:lnTo>
                  <a:pt x="1439" y="2507"/>
                </a:lnTo>
                <a:lnTo>
                  <a:pt x="1417" y="2436"/>
                </a:lnTo>
                <a:lnTo>
                  <a:pt x="1399" y="2366"/>
                </a:lnTo>
                <a:lnTo>
                  <a:pt x="1388" y="2298"/>
                </a:lnTo>
                <a:lnTo>
                  <a:pt x="1381" y="2233"/>
                </a:lnTo>
                <a:lnTo>
                  <a:pt x="1380" y="2170"/>
                </a:lnTo>
                <a:lnTo>
                  <a:pt x="1386" y="2110"/>
                </a:lnTo>
                <a:lnTo>
                  <a:pt x="1396" y="2052"/>
                </a:lnTo>
                <a:lnTo>
                  <a:pt x="1411" y="1996"/>
                </a:lnTo>
                <a:lnTo>
                  <a:pt x="1432" y="1943"/>
                </a:lnTo>
                <a:lnTo>
                  <a:pt x="1457" y="1893"/>
                </a:lnTo>
                <a:lnTo>
                  <a:pt x="1488" y="1846"/>
                </a:lnTo>
                <a:lnTo>
                  <a:pt x="1525" y="1801"/>
                </a:lnTo>
                <a:lnTo>
                  <a:pt x="1566" y="1760"/>
                </a:lnTo>
                <a:lnTo>
                  <a:pt x="1613" y="1722"/>
                </a:lnTo>
                <a:lnTo>
                  <a:pt x="1664" y="1687"/>
                </a:lnTo>
                <a:lnTo>
                  <a:pt x="1721" y="1656"/>
                </a:lnTo>
                <a:lnTo>
                  <a:pt x="1782" y="1627"/>
                </a:lnTo>
                <a:lnTo>
                  <a:pt x="1825" y="1612"/>
                </a:lnTo>
                <a:lnTo>
                  <a:pt x="1867" y="1599"/>
                </a:lnTo>
                <a:lnTo>
                  <a:pt x="1867" y="1195"/>
                </a:lnTo>
                <a:lnTo>
                  <a:pt x="1822" y="1223"/>
                </a:lnTo>
                <a:lnTo>
                  <a:pt x="1771" y="1249"/>
                </a:lnTo>
                <a:lnTo>
                  <a:pt x="1716" y="1273"/>
                </a:lnTo>
                <a:lnTo>
                  <a:pt x="1656" y="1294"/>
                </a:lnTo>
                <a:lnTo>
                  <a:pt x="1592" y="1314"/>
                </a:lnTo>
                <a:lnTo>
                  <a:pt x="1525" y="1330"/>
                </a:lnTo>
                <a:lnTo>
                  <a:pt x="1454" y="1345"/>
                </a:lnTo>
                <a:lnTo>
                  <a:pt x="1382" y="1359"/>
                </a:lnTo>
                <a:lnTo>
                  <a:pt x="1308" y="1368"/>
                </a:lnTo>
                <a:lnTo>
                  <a:pt x="1232" y="1377"/>
                </a:lnTo>
                <a:lnTo>
                  <a:pt x="1154" y="1382"/>
                </a:lnTo>
                <a:lnTo>
                  <a:pt x="1077" y="1386"/>
                </a:lnTo>
                <a:lnTo>
                  <a:pt x="1000" y="1388"/>
                </a:lnTo>
                <a:lnTo>
                  <a:pt x="922" y="1386"/>
                </a:lnTo>
                <a:lnTo>
                  <a:pt x="845" y="1382"/>
                </a:lnTo>
                <a:lnTo>
                  <a:pt x="768" y="1377"/>
                </a:lnTo>
                <a:lnTo>
                  <a:pt x="692" y="1368"/>
                </a:lnTo>
                <a:lnTo>
                  <a:pt x="617" y="1359"/>
                </a:lnTo>
                <a:lnTo>
                  <a:pt x="545" y="1345"/>
                </a:lnTo>
                <a:lnTo>
                  <a:pt x="475" y="1330"/>
                </a:lnTo>
                <a:lnTo>
                  <a:pt x="408" y="1314"/>
                </a:lnTo>
                <a:lnTo>
                  <a:pt x="344" y="1294"/>
                </a:lnTo>
                <a:lnTo>
                  <a:pt x="284" y="1273"/>
                </a:lnTo>
                <a:lnTo>
                  <a:pt x="228" y="1249"/>
                </a:lnTo>
                <a:lnTo>
                  <a:pt x="177" y="1223"/>
                </a:lnTo>
                <a:lnTo>
                  <a:pt x="132" y="1195"/>
                </a:lnTo>
                <a:close/>
                <a:moveTo>
                  <a:pt x="302" y="841"/>
                </a:moveTo>
                <a:lnTo>
                  <a:pt x="260" y="861"/>
                </a:lnTo>
                <a:lnTo>
                  <a:pt x="223" y="882"/>
                </a:lnTo>
                <a:lnTo>
                  <a:pt x="191" y="904"/>
                </a:lnTo>
                <a:lnTo>
                  <a:pt x="166" y="926"/>
                </a:lnTo>
                <a:lnTo>
                  <a:pt x="148" y="947"/>
                </a:lnTo>
                <a:lnTo>
                  <a:pt x="137" y="969"/>
                </a:lnTo>
                <a:lnTo>
                  <a:pt x="132" y="990"/>
                </a:lnTo>
                <a:lnTo>
                  <a:pt x="137" y="1012"/>
                </a:lnTo>
                <a:lnTo>
                  <a:pt x="148" y="1033"/>
                </a:lnTo>
                <a:lnTo>
                  <a:pt x="166" y="1056"/>
                </a:lnTo>
                <a:lnTo>
                  <a:pt x="193" y="1079"/>
                </a:lnTo>
                <a:lnTo>
                  <a:pt x="225" y="1101"/>
                </a:lnTo>
                <a:lnTo>
                  <a:pt x="265" y="1124"/>
                </a:lnTo>
                <a:lnTo>
                  <a:pt x="312" y="1144"/>
                </a:lnTo>
                <a:lnTo>
                  <a:pt x="365" y="1165"/>
                </a:lnTo>
                <a:lnTo>
                  <a:pt x="424" y="1184"/>
                </a:lnTo>
                <a:lnTo>
                  <a:pt x="489" y="1202"/>
                </a:lnTo>
                <a:lnTo>
                  <a:pt x="561" y="1217"/>
                </a:lnTo>
                <a:lnTo>
                  <a:pt x="638" y="1230"/>
                </a:lnTo>
                <a:lnTo>
                  <a:pt x="720" y="1241"/>
                </a:lnTo>
                <a:lnTo>
                  <a:pt x="809" y="1250"/>
                </a:lnTo>
                <a:lnTo>
                  <a:pt x="901" y="1255"/>
                </a:lnTo>
                <a:lnTo>
                  <a:pt x="1000" y="1256"/>
                </a:lnTo>
                <a:lnTo>
                  <a:pt x="1098" y="1255"/>
                </a:lnTo>
                <a:lnTo>
                  <a:pt x="1191" y="1250"/>
                </a:lnTo>
                <a:lnTo>
                  <a:pt x="1279" y="1241"/>
                </a:lnTo>
                <a:lnTo>
                  <a:pt x="1362" y="1230"/>
                </a:lnTo>
                <a:lnTo>
                  <a:pt x="1439" y="1217"/>
                </a:lnTo>
                <a:lnTo>
                  <a:pt x="1510" y="1202"/>
                </a:lnTo>
                <a:lnTo>
                  <a:pt x="1575" y="1184"/>
                </a:lnTo>
                <a:lnTo>
                  <a:pt x="1635" y="1165"/>
                </a:lnTo>
                <a:lnTo>
                  <a:pt x="1688" y="1144"/>
                </a:lnTo>
                <a:lnTo>
                  <a:pt x="1734" y="1124"/>
                </a:lnTo>
                <a:lnTo>
                  <a:pt x="1775" y="1101"/>
                </a:lnTo>
                <a:lnTo>
                  <a:pt x="1808" y="1079"/>
                </a:lnTo>
                <a:lnTo>
                  <a:pt x="1833" y="1056"/>
                </a:lnTo>
                <a:lnTo>
                  <a:pt x="1852" y="1033"/>
                </a:lnTo>
                <a:lnTo>
                  <a:pt x="1864" y="1012"/>
                </a:lnTo>
                <a:lnTo>
                  <a:pt x="1867" y="990"/>
                </a:lnTo>
                <a:lnTo>
                  <a:pt x="1865" y="975"/>
                </a:lnTo>
                <a:lnTo>
                  <a:pt x="1858" y="957"/>
                </a:lnTo>
                <a:lnTo>
                  <a:pt x="1846" y="940"/>
                </a:lnTo>
                <a:lnTo>
                  <a:pt x="1829" y="920"/>
                </a:lnTo>
                <a:lnTo>
                  <a:pt x="1806" y="901"/>
                </a:lnTo>
                <a:lnTo>
                  <a:pt x="1776" y="881"/>
                </a:lnTo>
                <a:lnTo>
                  <a:pt x="1741" y="860"/>
                </a:lnTo>
                <a:lnTo>
                  <a:pt x="1698" y="841"/>
                </a:lnTo>
                <a:lnTo>
                  <a:pt x="1683" y="869"/>
                </a:lnTo>
                <a:lnTo>
                  <a:pt x="1664" y="896"/>
                </a:lnTo>
                <a:lnTo>
                  <a:pt x="1639" y="922"/>
                </a:lnTo>
                <a:lnTo>
                  <a:pt x="1609" y="945"/>
                </a:lnTo>
                <a:lnTo>
                  <a:pt x="1574" y="967"/>
                </a:lnTo>
                <a:lnTo>
                  <a:pt x="1536" y="986"/>
                </a:lnTo>
                <a:lnTo>
                  <a:pt x="1493" y="1005"/>
                </a:lnTo>
                <a:lnTo>
                  <a:pt x="1446" y="1021"/>
                </a:lnTo>
                <a:lnTo>
                  <a:pt x="1398" y="1035"/>
                </a:lnTo>
                <a:lnTo>
                  <a:pt x="1345" y="1047"/>
                </a:lnTo>
                <a:lnTo>
                  <a:pt x="1291" y="1058"/>
                </a:lnTo>
                <a:lnTo>
                  <a:pt x="1235" y="1067"/>
                </a:lnTo>
                <a:lnTo>
                  <a:pt x="1178" y="1074"/>
                </a:lnTo>
                <a:lnTo>
                  <a:pt x="1119" y="1079"/>
                </a:lnTo>
                <a:lnTo>
                  <a:pt x="1060" y="1082"/>
                </a:lnTo>
                <a:lnTo>
                  <a:pt x="1000" y="1082"/>
                </a:lnTo>
                <a:lnTo>
                  <a:pt x="940" y="1082"/>
                </a:lnTo>
                <a:lnTo>
                  <a:pt x="880" y="1079"/>
                </a:lnTo>
                <a:lnTo>
                  <a:pt x="822" y="1074"/>
                </a:lnTo>
                <a:lnTo>
                  <a:pt x="765" y="1067"/>
                </a:lnTo>
                <a:lnTo>
                  <a:pt x="708" y="1058"/>
                </a:lnTo>
                <a:lnTo>
                  <a:pt x="654" y="1047"/>
                </a:lnTo>
                <a:lnTo>
                  <a:pt x="603" y="1035"/>
                </a:lnTo>
                <a:lnTo>
                  <a:pt x="553" y="1021"/>
                </a:lnTo>
                <a:lnTo>
                  <a:pt x="507" y="1005"/>
                </a:lnTo>
                <a:lnTo>
                  <a:pt x="464" y="986"/>
                </a:lnTo>
                <a:lnTo>
                  <a:pt x="425" y="967"/>
                </a:lnTo>
                <a:lnTo>
                  <a:pt x="390" y="945"/>
                </a:lnTo>
                <a:lnTo>
                  <a:pt x="360" y="922"/>
                </a:lnTo>
                <a:lnTo>
                  <a:pt x="336" y="896"/>
                </a:lnTo>
                <a:lnTo>
                  <a:pt x="316" y="869"/>
                </a:lnTo>
                <a:lnTo>
                  <a:pt x="302" y="841"/>
                </a:lnTo>
                <a:close/>
                <a:moveTo>
                  <a:pt x="424" y="466"/>
                </a:moveTo>
                <a:lnTo>
                  <a:pt x="424" y="735"/>
                </a:lnTo>
                <a:lnTo>
                  <a:pt x="425" y="748"/>
                </a:lnTo>
                <a:lnTo>
                  <a:pt x="424" y="761"/>
                </a:lnTo>
                <a:lnTo>
                  <a:pt x="424" y="789"/>
                </a:lnTo>
                <a:lnTo>
                  <a:pt x="427" y="802"/>
                </a:lnTo>
                <a:lnTo>
                  <a:pt x="437" y="816"/>
                </a:lnTo>
                <a:lnTo>
                  <a:pt x="454" y="831"/>
                </a:lnTo>
                <a:lnTo>
                  <a:pt x="476" y="846"/>
                </a:lnTo>
                <a:lnTo>
                  <a:pt x="505" y="861"/>
                </a:lnTo>
                <a:lnTo>
                  <a:pt x="539" y="878"/>
                </a:lnTo>
                <a:lnTo>
                  <a:pt x="578" y="892"/>
                </a:lnTo>
                <a:lnTo>
                  <a:pt x="623" y="906"/>
                </a:lnTo>
                <a:lnTo>
                  <a:pt x="674" y="919"/>
                </a:lnTo>
                <a:lnTo>
                  <a:pt x="729" y="930"/>
                </a:lnTo>
                <a:lnTo>
                  <a:pt x="790" y="939"/>
                </a:lnTo>
                <a:lnTo>
                  <a:pt x="856" y="946"/>
                </a:lnTo>
                <a:lnTo>
                  <a:pt x="925" y="951"/>
                </a:lnTo>
                <a:lnTo>
                  <a:pt x="1000" y="952"/>
                </a:lnTo>
                <a:lnTo>
                  <a:pt x="1074" y="951"/>
                </a:lnTo>
                <a:lnTo>
                  <a:pt x="1145" y="946"/>
                </a:lnTo>
                <a:lnTo>
                  <a:pt x="1210" y="939"/>
                </a:lnTo>
                <a:lnTo>
                  <a:pt x="1270" y="930"/>
                </a:lnTo>
                <a:lnTo>
                  <a:pt x="1325" y="919"/>
                </a:lnTo>
                <a:lnTo>
                  <a:pt x="1376" y="906"/>
                </a:lnTo>
                <a:lnTo>
                  <a:pt x="1421" y="892"/>
                </a:lnTo>
                <a:lnTo>
                  <a:pt x="1461" y="878"/>
                </a:lnTo>
                <a:lnTo>
                  <a:pt x="1495" y="861"/>
                </a:lnTo>
                <a:lnTo>
                  <a:pt x="1523" y="846"/>
                </a:lnTo>
                <a:lnTo>
                  <a:pt x="1546" y="831"/>
                </a:lnTo>
                <a:lnTo>
                  <a:pt x="1562" y="816"/>
                </a:lnTo>
                <a:lnTo>
                  <a:pt x="1572" y="802"/>
                </a:lnTo>
                <a:lnTo>
                  <a:pt x="1575" y="789"/>
                </a:lnTo>
                <a:lnTo>
                  <a:pt x="1575" y="466"/>
                </a:lnTo>
                <a:lnTo>
                  <a:pt x="1532" y="489"/>
                </a:lnTo>
                <a:lnTo>
                  <a:pt x="1484" y="508"/>
                </a:lnTo>
                <a:lnTo>
                  <a:pt x="1432" y="525"/>
                </a:lnTo>
                <a:lnTo>
                  <a:pt x="1377" y="540"/>
                </a:lnTo>
                <a:lnTo>
                  <a:pt x="1319" y="554"/>
                </a:lnTo>
                <a:lnTo>
                  <a:pt x="1258" y="563"/>
                </a:lnTo>
                <a:lnTo>
                  <a:pt x="1195" y="572"/>
                </a:lnTo>
                <a:lnTo>
                  <a:pt x="1130" y="577"/>
                </a:lnTo>
                <a:lnTo>
                  <a:pt x="1065" y="581"/>
                </a:lnTo>
                <a:lnTo>
                  <a:pt x="1000" y="583"/>
                </a:lnTo>
                <a:lnTo>
                  <a:pt x="934" y="581"/>
                </a:lnTo>
                <a:lnTo>
                  <a:pt x="869" y="577"/>
                </a:lnTo>
                <a:lnTo>
                  <a:pt x="804" y="572"/>
                </a:lnTo>
                <a:lnTo>
                  <a:pt x="741" y="563"/>
                </a:lnTo>
                <a:lnTo>
                  <a:pt x="681" y="554"/>
                </a:lnTo>
                <a:lnTo>
                  <a:pt x="622" y="540"/>
                </a:lnTo>
                <a:lnTo>
                  <a:pt x="566" y="525"/>
                </a:lnTo>
                <a:lnTo>
                  <a:pt x="514" y="508"/>
                </a:lnTo>
                <a:lnTo>
                  <a:pt x="467" y="489"/>
                </a:lnTo>
                <a:lnTo>
                  <a:pt x="424" y="466"/>
                </a:lnTo>
                <a:close/>
                <a:moveTo>
                  <a:pt x="1000" y="126"/>
                </a:moveTo>
                <a:lnTo>
                  <a:pt x="925" y="127"/>
                </a:lnTo>
                <a:lnTo>
                  <a:pt x="856" y="133"/>
                </a:lnTo>
                <a:lnTo>
                  <a:pt x="790" y="139"/>
                </a:lnTo>
                <a:lnTo>
                  <a:pt x="729" y="149"/>
                </a:lnTo>
                <a:lnTo>
                  <a:pt x="674" y="160"/>
                </a:lnTo>
                <a:lnTo>
                  <a:pt x="623" y="172"/>
                </a:lnTo>
                <a:lnTo>
                  <a:pt x="578" y="186"/>
                </a:lnTo>
                <a:lnTo>
                  <a:pt x="539" y="201"/>
                </a:lnTo>
                <a:lnTo>
                  <a:pt x="505" y="216"/>
                </a:lnTo>
                <a:lnTo>
                  <a:pt x="476" y="232"/>
                </a:lnTo>
                <a:lnTo>
                  <a:pt x="454" y="247"/>
                </a:lnTo>
                <a:lnTo>
                  <a:pt x="437" y="262"/>
                </a:lnTo>
                <a:lnTo>
                  <a:pt x="427" y="276"/>
                </a:lnTo>
                <a:lnTo>
                  <a:pt x="424" y="289"/>
                </a:lnTo>
                <a:lnTo>
                  <a:pt x="427" y="302"/>
                </a:lnTo>
                <a:lnTo>
                  <a:pt x="437" y="316"/>
                </a:lnTo>
                <a:lnTo>
                  <a:pt x="454" y="332"/>
                </a:lnTo>
                <a:lnTo>
                  <a:pt x="476" y="347"/>
                </a:lnTo>
                <a:lnTo>
                  <a:pt x="505" y="362"/>
                </a:lnTo>
                <a:lnTo>
                  <a:pt x="539" y="377"/>
                </a:lnTo>
                <a:lnTo>
                  <a:pt x="578" y="393"/>
                </a:lnTo>
                <a:lnTo>
                  <a:pt x="623" y="407"/>
                </a:lnTo>
                <a:lnTo>
                  <a:pt x="674" y="419"/>
                </a:lnTo>
                <a:lnTo>
                  <a:pt x="729" y="430"/>
                </a:lnTo>
                <a:lnTo>
                  <a:pt x="790" y="439"/>
                </a:lnTo>
                <a:lnTo>
                  <a:pt x="856" y="446"/>
                </a:lnTo>
                <a:lnTo>
                  <a:pt x="925" y="451"/>
                </a:lnTo>
                <a:lnTo>
                  <a:pt x="1000" y="452"/>
                </a:lnTo>
                <a:lnTo>
                  <a:pt x="1074" y="451"/>
                </a:lnTo>
                <a:lnTo>
                  <a:pt x="1145" y="446"/>
                </a:lnTo>
                <a:lnTo>
                  <a:pt x="1210" y="439"/>
                </a:lnTo>
                <a:lnTo>
                  <a:pt x="1270" y="430"/>
                </a:lnTo>
                <a:lnTo>
                  <a:pt x="1325" y="419"/>
                </a:lnTo>
                <a:lnTo>
                  <a:pt x="1376" y="407"/>
                </a:lnTo>
                <a:lnTo>
                  <a:pt x="1421" y="393"/>
                </a:lnTo>
                <a:lnTo>
                  <a:pt x="1461" y="377"/>
                </a:lnTo>
                <a:lnTo>
                  <a:pt x="1495" y="362"/>
                </a:lnTo>
                <a:lnTo>
                  <a:pt x="1523" y="347"/>
                </a:lnTo>
                <a:lnTo>
                  <a:pt x="1546" y="332"/>
                </a:lnTo>
                <a:lnTo>
                  <a:pt x="1562" y="316"/>
                </a:lnTo>
                <a:lnTo>
                  <a:pt x="1572" y="302"/>
                </a:lnTo>
                <a:lnTo>
                  <a:pt x="1575" y="289"/>
                </a:lnTo>
                <a:lnTo>
                  <a:pt x="1572" y="276"/>
                </a:lnTo>
                <a:lnTo>
                  <a:pt x="1562" y="262"/>
                </a:lnTo>
                <a:lnTo>
                  <a:pt x="1546" y="247"/>
                </a:lnTo>
                <a:lnTo>
                  <a:pt x="1523" y="232"/>
                </a:lnTo>
                <a:lnTo>
                  <a:pt x="1495" y="216"/>
                </a:lnTo>
                <a:lnTo>
                  <a:pt x="1461" y="201"/>
                </a:lnTo>
                <a:lnTo>
                  <a:pt x="1421" y="186"/>
                </a:lnTo>
                <a:lnTo>
                  <a:pt x="1376" y="172"/>
                </a:lnTo>
                <a:lnTo>
                  <a:pt x="1325" y="160"/>
                </a:lnTo>
                <a:lnTo>
                  <a:pt x="1270" y="149"/>
                </a:lnTo>
                <a:lnTo>
                  <a:pt x="1210" y="139"/>
                </a:lnTo>
                <a:lnTo>
                  <a:pt x="1145" y="133"/>
                </a:lnTo>
                <a:lnTo>
                  <a:pt x="1074" y="127"/>
                </a:lnTo>
                <a:lnTo>
                  <a:pt x="1000" y="126"/>
                </a:lnTo>
                <a:close/>
                <a:moveTo>
                  <a:pt x="999" y="0"/>
                </a:moveTo>
                <a:lnTo>
                  <a:pt x="1059" y="1"/>
                </a:lnTo>
                <a:lnTo>
                  <a:pt x="1117" y="4"/>
                </a:lnTo>
                <a:lnTo>
                  <a:pt x="1174" y="8"/>
                </a:lnTo>
                <a:lnTo>
                  <a:pt x="1232" y="15"/>
                </a:lnTo>
                <a:lnTo>
                  <a:pt x="1287" y="23"/>
                </a:lnTo>
                <a:lnTo>
                  <a:pt x="1341" y="32"/>
                </a:lnTo>
                <a:lnTo>
                  <a:pt x="1391" y="44"/>
                </a:lnTo>
                <a:lnTo>
                  <a:pt x="1440" y="57"/>
                </a:lnTo>
                <a:lnTo>
                  <a:pt x="1486" y="73"/>
                </a:lnTo>
                <a:lnTo>
                  <a:pt x="1529" y="89"/>
                </a:lnTo>
                <a:lnTo>
                  <a:pt x="1568" y="109"/>
                </a:lnTo>
                <a:lnTo>
                  <a:pt x="1603" y="128"/>
                </a:lnTo>
                <a:lnTo>
                  <a:pt x="1633" y="151"/>
                </a:lnTo>
                <a:lnTo>
                  <a:pt x="1659" y="175"/>
                </a:lnTo>
                <a:lnTo>
                  <a:pt x="1680" y="201"/>
                </a:lnTo>
                <a:lnTo>
                  <a:pt x="1694" y="228"/>
                </a:lnTo>
                <a:lnTo>
                  <a:pt x="1704" y="258"/>
                </a:lnTo>
                <a:lnTo>
                  <a:pt x="1707" y="289"/>
                </a:lnTo>
                <a:lnTo>
                  <a:pt x="1707" y="704"/>
                </a:lnTo>
                <a:lnTo>
                  <a:pt x="1763" y="728"/>
                </a:lnTo>
                <a:lnTo>
                  <a:pt x="1812" y="752"/>
                </a:lnTo>
                <a:lnTo>
                  <a:pt x="1853" y="777"/>
                </a:lnTo>
                <a:lnTo>
                  <a:pt x="1889" y="800"/>
                </a:lnTo>
                <a:lnTo>
                  <a:pt x="1919" y="825"/>
                </a:lnTo>
                <a:lnTo>
                  <a:pt x="1943" y="851"/>
                </a:lnTo>
                <a:lnTo>
                  <a:pt x="1962" y="876"/>
                </a:lnTo>
                <a:lnTo>
                  <a:pt x="1977" y="901"/>
                </a:lnTo>
                <a:lnTo>
                  <a:pt x="1987" y="924"/>
                </a:lnTo>
                <a:lnTo>
                  <a:pt x="1995" y="947"/>
                </a:lnTo>
                <a:lnTo>
                  <a:pt x="1998" y="969"/>
                </a:lnTo>
                <a:lnTo>
                  <a:pt x="1999" y="991"/>
                </a:lnTo>
                <a:lnTo>
                  <a:pt x="1999" y="1577"/>
                </a:lnTo>
                <a:lnTo>
                  <a:pt x="2053" y="1575"/>
                </a:lnTo>
                <a:lnTo>
                  <a:pt x="2106" y="1579"/>
                </a:lnTo>
                <a:lnTo>
                  <a:pt x="2158" y="1588"/>
                </a:lnTo>
                <a:lnTo>
                  <a:pt x="2208" y="1602"/>
                </a:lnTo>
                <a:lnTo>
                  <a:pt x="2255" y="1622"/>
                </a:lnTo>
                <a:lnTo>
                  <a:pt x="2300" y="1646"/>
                </a:lnTo>
                <a:lnTo>
                  <a:pt x="2344" y="1675"/>
                </a:lnTo>
                <a:lnTo>
                  <a:pt x="2344" y="1084"/>
                </a:lnTo>
                <a:lnTo>
                  <a:pt x="2346" y="1067"/>
                </a:lnTo>
                <a:lnTo>
                  <a:pt x="2353" y="1052"/>
                </a:lnTo>
                <a:lnTo>
                  <a:pt x="2363" y="1039"/>
                </a:lnTo>
                <a:lnTo>
                  <a:pt x="2376" y="1029"/>
                </a:lnTo>
                <a:lnTo>
                  <a:pt x="2393" y="1022"/>
                </a:lnTo>
                <a:lnTo>
                  <a:pt x="2410" y="1019"/>
                </a:lnTo>
                <a:lnTo>
                  <a:pt x="2431" y="1022"/>
                </a:lnTo>
                <a:lnTo>
                  <a:pt x="2449" y="1032"/>
                </a:lnTo>
                <a:lnTo>
                  <a:pt x="2463" y="1046"/>
                </a:lnTo>
                <a:lnTo>
                  <a:pt x="2473" y="1064"/>
                </a:lnTo>
                <a:lnTo>
                  <a:pt x="2476" y="1084"/>
                </a:lnTo>
                <a:lnTo>
                  <a:pt x="2476" y="1237"/>
                </a:lnTo>
                <a:lnTo>
                  <a:pt x="2496" y="1214"/>
                </a:lnTo>
                <a:lnTo>
                  <a:pt x="2519" y="1192"/>
                </a:lnTo>
                <a:lnTo>
                  <a:pt x="2545" y="1173"/>
                </a:lnTo>
                <a:lnTo>
                  <a:pt x="2572" y="1155"/>
                </a:lnTo>
                <a:lnTo>
                  <a:pt x="2605" y="1139"/>
                </a:lnTo>
                <a:lnTo>
                  <a:pt x="2641" y="1127"/>
                </a:lnTo>
                <a:lnTo>
                  <a:pt x="2678" y="1118"/>
                </a:lnTo>
                <a:lnTo>
                  <a:pt x="2718" y="1113"/>
                </a:lnTo>
                <a:lnTo>
                  <a:pt x="2758" y="1111"/>
                </a:lnTo>
                <a:lnTo>
                  <a:pt x="2789" y="1112"/>
                </a:lnTo>
                <a:lnTo>
                  <a:pt x="2818" y="1114"/>
                </a:lnTo>
                <a:lnTo>
                  <a:pt x="2845" y="1118"/>
                </a:lnTo>
                <a:lnTo>
                  <a:pt x="2870" y="1122"/>
                </a:lnTo>
                <a:lnTo>
                  <a:pt x="2891" y="1127"/>
                </a:lnTo>
                <a:lnTo>
                  <a:pt x="2908" y="1131"/>
                </a:lnTo>
                <a:lnTo>
                  <a:pt x="2921" y="1134"/>
                </a:lnTo>
                <a:lnTo>
                  <a:pt x="2930" y="1138"/>
                </a:lnTo>
                <a:lnTo>
                  <a:pt x="2934" y="1139"/>
                </a:lnTo>
                <a:lnTo>
                  <a:pt x="2950" y="1148"/>
                </a:lnTo>
                <a:lnTo>
                  <a:pt x="2964" y="1161"/>
                </a:lnTo>
                <a:lnTo>
                  <a:pt x="2973" y="1177"/>
                </a:lnTo>
                <a:lnTo>
                  <a:pt x="2978" y="1194"/>
                </a:lnTo>
                <a:lnTo>
                  <a:pt x="2976" y="1214"/>
                </a:lnTo>
                <a:lnTo>
                  <a:pt x="2975" y="1218"/>
                </a:lnTo>
                <a:lnTo>
                  <a:pt x="2972" y="1230"/>
                </a:lnTo>
                <a:lnTo>
                  <a:pt x="2968" y="1246"/>
                </a:lnTo>
                <a:lnTo>
                  <a:pt x="2961" y="1267"/>
                </a:lnTo>
                <a:lnTo>
                  <a:pt x="2951" y="1291"/>
                </a:lnTo>
                <a:lnTo>
                  <a:pt x="2940" y="1318"/>
                </a:lnTo>
                <a:lnTo>
                  <a:pt x="2926" y="1347"/>
                </a:lnTo>
                <a:lnTo>
                  <a:pt x="2909" y="1377"/>
                </a:lnTo>
                <a:lnTo>
                  <a:pt x="2889" y="1406"/>
                </a:lnTo>
                <a:lnTo>
                  <a:pt x="2866" y="1436"/>
                </a:lnTo>
                <a:lnTo>
                  <a:pt x="2840" y="1463"/>
                </a:lnTo>
                <a:lnTo>
                  <a:pt x="2809" y="1488"/>
                </a:lnTo>
                <a:lnTo>
                  <a:pt x="2776" y="1511"/>
                </a:lnTo>
                <a:lnTo>
                  <a:pt x="2743" y="1526"/>
                </a:lnTo>
                <a:lnTo>
                  <a:pt x="2708" y="1539"/>
                </a:lnTo>
                <a:lnTo>
                  <a:pt x="2670" y="1548"/>
                </a:lnTo>
                <a:lnTo>
                  <a:pt x="2631" y="1553"/>
                </a:lnTo>
                <a:lnTo>
                  <a:pt x="2589" y="1555"/>
                </a:lnTo>
                <a:lnTo>
                  <a:pt x="2547" y="1553"/>
                </a:lnTo>
                <a:lnTo>
                  <a:pt x="2509" y="1549"/>
                </a:lnTo>
                <a:lnTo>
                  <a:pt x="2476" y="1542"/>
                </a:lnTo>
                <a:lnTo>
                  <a:pt x="2476" y="1675"/>
                </a:lnTo>
                <a:lnTo>
                  <a:pt x="2523" y="1644"/>
                </a:lnTo>
                <a:lnTo>
                  <a:pt x="2572" y="1617"/>
                </a:lnTo>
                <a:lnTo>
                  <a:pt x="2624" y="1598"/>
                </a:lnTo>
                <a:lnTo>
                  <a:pt x="2678" y="1584"/>
                </a:lnTo>
                <a:lnTo>
                  <a:pt x="2734" y="1576"/>
                </a:lnTo>
                <a:lnTo>
                  <a:pt x="2793" y="1574"/>
                </a:lnTo>
                <a:lnTo>
                  <a:pt x="2852" y="1578"/>
                </a:lnTo>
                <a:lnTo>
                  <a:pt x="2913" y="1588"/>
                </a:lnTo>
                <a:lnTo>
                  <a:pt x="2974" y="1605"/>
                </a:lnTo>
                <a:lnTo>
                  <a:pt x="3037" y="1627"/>
                </a:lnTo>
                <a:lnTo>
                  <a:pt x="3099" y="1656"/>
                </a:lnTo>
                <a:lnTo>
                  <a:pt x="3155" y="1687"/>
                </a:lnTo>
                <a:lnTo>
                  <a:pt x="3207" y="1722"/>
                </a:lnTo>
                <a:lnTo>
                  <a:pt x="3253" y="1760"/>
                </a:lnTo>
                <a:lnTo>
                  <a:pt x="3294" y="1801"/>
                </a:lnTo>
                <a:lnTo>
                  <a:pt x="3330" y="1846"/>
                </a:lnTo>
                <a:lnTo>
                  <a:pt x="3361" y="1893"/>
                </a:lnTo>
                <a:lnTo>
                  <a:pt x="3387" y="1943"/>
                </a:lnTo>
                <a:lnTo>
                  <a:pt x="3408" y="1996"/>
                </a:lnTo>
                <a:lnTo>
                  <a:pt x="3424" y="2052"/>
                </a:lnTo>
                <a:lnTo>
                  <a:pt x="3434" y="2109"/>
                </a:lnTo>
                <a:lnTo>
                  <a:pt x="3438" y="2170"/>
                </a:lnTo>
                <a:lnTo>
                  <a:pt x="3438" y="2233"/>
                </a:lnTo>
                <a:lnTo>
                  <a:pt x="3431" y="2298"/>
                </a:lnTo>
                <a:lnTo>
                  <a:pt x="3420" y="2366"/>
                </a:lnTo>
                <a:lnTo>
                  <a:pt x="3404" y="2436"/>
                </a:lnTo>
                <a:lnTo>
                  <a:pt x="3381" y="2507"/>
                </a:lnTo>
                <a:lnTo>
                  <a:pt x="3357" y="2573"/>
                </a:lnTo>
                <a:lnTo>
                  <a:pt x="3328" y="2638"/>
                </a:lnTo>
                <a:lnTo>
                  <a:pt x="3295" y="2703"/>
                </a:lnTo>
                <a:lnTo>
                  <a:pt x="3260" y="2767"/>
                </a:lnTo>
                <a:lnTo>
                  <a:pt x="3221" y="2830"/>
                </a:lnTo>
                <a:lnTo>
                  <a:pt x="3180" y="2891"/>
                </a:lnTo>
                <a:lnTo>
                  <a:pt x="3136" y="2950"/>
                </a:lnTo>
                <a:lnTo>
                  <a:pt x="3090" y="3007"/>
                </a:lnTo>
                <a:lnTo>
                  <a:pt x="3043" y="3059"/>
                </a:lnTo>
                <a:lnTo>
                  <a:pt x="2993" y="3109"/>
                </a:lnTo>
                <a:lnTo>
                  <a:pt x="2942" y="3154"/>
                </a:lnTo>
                <a:lnTo>
                  <a:pt x="2891" y="3195"/>
                </a:lnTo>
                <a:lnTo>
                  <a:pt x="2838" y="3230"/>
                </a:lnTo>
                <a:lnTo>
                  <a:pt x="2784" y="3260"/>
                </a:lnTo>
                <a:lnTo>
                  <a:pt x="2731" y="3285"/>
                </a:lnTo>
                <a:lnTo>
                  <a:pt x="2677" y="3303"/>
                </a:lnTo>
                <a:lnTo>
                  <a:pt x="2623" y="3313"/>
                </a:lnTo>
                <a:lnTo>
                  <a:pt x="2570" y="3318"/>
                </a:lnTo>
                <a:lnTo>
                  <a:pt x="2527" y="3315"/>
                </a:lnTo>
                <a:lnTo>
                  <a:pt x="2486" y="3307"/>
                </a:lnTo>
                <a:lnTo>
                  <a:pt x="2447" y="3294"/>
                </a:lnTo>
                <a:lnTo>
                  <a:pt x="2428" y="3285"/>
                </a:lnTo>
                <a:lnTo>
                  <a:pt x="2410" y="3275"/>
                </a:lnTo>
                <a:lnTo>
                  <a:pt x="2392" y="3285"/>
                </a:lnTo>
                <a:lnTo>
                  <a:pt x="2373" y="3294"/>
                </a:lnTo>
                <a:lnTo>
                  <a:pt x="2333" y="3307"/>
                </a:lnTo>
                <a:lnTo>
                  <a:pt x="2292" y="3315"/>
                </a:lnTo>
                <a:lnTo>
                  <a:pt x="2249" y="3318"/>
                </a:lnTo>
                <a:lnTo>
                  <a:pt x="2200" y="3315"/>
                </a:lnTo>
                <a:lnTo>
                  <a:pt x="2150" y="3305"/>
                </a:lnTo>
                <a:lnTo>
                  <a:pt x="2101" y="3288"/>
                </a:lnTo>
                <a:lnTo>
                  <a:pt x="2051" y="3268"/>
                </a:lnTo>
                <a:lnTo>
                  <a:pt x="2002" y="3241"/>
                </a:lnTo>
                <a:lnTo>
                  <a:pt x="1952" y="3209"/>
                </a:lnTo>
                <a:lnTo>
                  <a:pt x="1904" y="3173"/>
                </a:lnTo>
                <a:lnTo>
                  <a:pt x="1855" y="3133"/>
                </a:lnTo>
                <a:lnTo>
                  <a:pt x="1809" y="3161"/>
                </a:lnTo>
                <a:lnTo>
                  <a:pt x="1756" y="3186"/>
                </a:lnTo>
                <a:lnTo>
                  <a:pt x="1698" y="3210"/>
                </a:lnTo>
                <a:lnTo>
                  <a:pt x="1635" y="3232"/>
                </a:lnTo>
                <a:lnTo>
                  <a:pt x="1568" y="3251"/>
                </a:lnTo>
                <a:lnTo>
                  <a:pt x="1495" y="3268"/>
                </a:lnTo>
                <a:lnTo>
                  <a:pt x="1420" y="3283"/>
                </a:lnTo>
                <a:lnTo>
                  <a:pt x="1341" y="3295"/>
                </a:lnTo>
                <a:lnTo>
                  <a:pt x="1259" y="3305"/>
                </a:lnTo>
                <a:lnTo>
                  <a:pt x="1174" y="3311"/>
                </a:lnTo>
                <a:lnTo>
                  <a:pt x="1088" y="3316"/>
                </a:lnTo>
                <a:lnTo>
                  <a:pt x="1000" y="3318"/>
                </a:lnTo>
                <a:lnTo>
                  <a:pt x="931" y="3317"/>
                </a:lnTo>
                <a:lnTo>
                  <a:pt x="861" y="3313"/>
                </a:lnTo>
                <a:lnTo>
                  <a:pt x="792" y="3309"/>
                </a:lnTo>
                <a:lnTo>
                  <a:pt x="724" y="3303"/>
                </a:lnTo>
                <a:lnTo>
                  <a:pt x="655" y="3294"/>
                </a:lnTo>
                <a:lnTo>
                  <a:pt x="589" y="3284"/>
                </a:lnTo>
                <a:lnTo>
                  <a:pt x="525" y="3272"/>
                </a:lnTo>
                <a:lnTo>
                  <a:pt x="463" y="3258"/>
                </a:lnTo>
                <a:lnTo>
                  <a:pt x="403" y="3243"/>
                </a:lnTo>
                <a:lnTo>
                  <a:pt x="346" y="3225"/>
                </a:lnTo>
                <a:lnTo>
                  <a:pt x="292" y="3206"/>
                </a:lnTo>
                <a:lnTo>
                  <a:pt x="241" y="3185"/>
                </a:lnTo>
                <a:lnTo>
                  <a:pt x="194" y="3162"/>
                </a:lnTo>
                <a:lnTo>
                  <a:pt x="152" y="3138"/>
                </a:lnTo>
                <a:lnTo>
                  <a:pt x="113" y="3112"/>
                </a:lnTo>
                <a:lnTo>
                  <a:pt x="80" y="3084"/>
                </a:lnTo>
                <a:lnTo>
                  <a:pt x="52" y="3055"/>
                </a:lnTo>
                <a:lnTo>
                  <a:pt x="30" y="3024"/>
                </a:lnTo>
                <a:lnTo>
                  <a:pt x="13" y="2991"/>
                </a:lnTo>
                <a:lnTo>
                  <a:pt x="3" y="2957"/>
                </a:lnTo>
                <a:lnTo>
                  <a:pt x="0" y="2921"/>
                </a:lnTo>
                <a:lnTo>
                  <a:pt x="0" y="991"/>
                </a:lnTo>
                <a:lnTo>
                  <a:pt x="3" y="953"/>
                </a:lnTo>
                <a:lnTo>
                  <a:pt x="15" y="917"/>
                </a:lnTo>
                <a:lnTo>
                  <a:pt x="34" y="882"/>
                </a:lnTo>
                <a:lnTo>
                  <a:pt x="59" y="848"/>
                </a:lnTo>
                <a:lnTo>
                  <a:pt x="93" y="816"/>
                </a:lnTo>
                <a:lnTo>
                  <a:pt x="132" y="785"/>
                </a:lnTo>
                <a:lnTo>
                  <a:pt x="180" y="756"/>
                </a:lnTo>
                <a:lnTo>
                  <a:pt x="232" y="729"/>
                </a:lnTo>
                <a:lnTo>
                  <a:pt x="292" y="704"/>
                </a:lnTo>
                <a:lnTo>
                  <a:pt x="292" y="289"/>
                </a:lnTo>
                <a:lnTo>
                  <a:pt x="295" y="258"/>
                </a:lnTo>
                <a:lnTo>
                  <a:pt x="304" y="228"/>
                </a:lnTo>
                <a:lnTo>
                  <a:pt x="319" y="201"/>
                </a:lnTo>
                <a:lnTo>
                  <a:pt x="340" y="175"/>
                </a:lnTo>
                <a:lnTo>
                  <a:pt x="366" y="151"/>
                </a:lnTo>
                <a:lnTo>
                  <a:pt x="397" y="128"/>
                </a:lnTo>
                <a:lnTo>
                  <a:pt x="432" y="109"/>
                </a:lnTo>
                <a:lnTo>
                  <a:pt x="470" y="89"/>
                </a:lnTo>
                <a:lnTo>
                  <a:pt x="513" y="73"/>
                </a:lnTo>
                <a:lnTo>
                  <a:pt x="559" y="57"/>
                </a:lnTo>
                <a:lnTo>
                  <a:pt x="607" y="44"/>
                </a:lnTo>
                <a:lnTo>
                  <a:pt x="659" y="32"/>
                </a:lnTo>
                <a:lnTo>
                  <a:pt x="713" y="23"/>
                </a:lnTo>
                <a:lnTo>
                  <a:pt x="768" y="15"/>
                </a:lnTo>
                <a:lnTo>
                  <a:pt x="824" y="8"/>
                </a:lnTo>
                <a:lnTo>
                  <a:pt x="882" y="4"/>
                </a:lnTo>
                <a:lnTo>
                  <a:pt x="941" y="1"/>
                </a:lnTo>
                <a:lnTo>
                  <a:pt x="99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6" name="Freeform 191"/>
          <p:cNvSpPr>
            <a:spLocks noEditPoints="1"/>
          </p:cNvSpPr>
          <p:nvPr/>
        </p:nvSpPr>
        <p:spPr bwMode="auto">
          <a:xfrm>
            <a:off x="696920" y="3489325"/>
            <a:ext cx="498475" cy="498475"/>
          </a:xfrm>
          <a:custGeom>
            <a:avLst/>
            <a:gdLst>
              <a:gd name="T0" fmla="*/ 3006 w 3451"/>
              <a:gd name="T1" fmla="*/ 2174 h 3454"/>
              <a:gd name="T2" fmla="*/ 2455 w 3451"/>
              <a:gd name="T3" fmla="*/ 2800 h 3454"/>
              <a:gd name="T4" fmla="*/ 1754 w 3451"/>
              <a:gd name="T5" fmla="*/ 3232 h 3454"/>
              <a:gd name="T6" fmla="*/ 1921 w 3451"/>
              <a:gd name="T7" fmla="*/ 3317 h 3454"/>
              <a:gd name="T8" fmla="*/ 2552 w 3451"/>
              <a:gd name="T9" fmla="*/ 3099 h 3454"/>
              <a:gd name="T10" fmla="*/ 3040 w 3451"/>
              <a:gd name="T11" fmla="*/ 2643 h 3454"/>
              <a:gd name="T12" fmla="*/ 3290 w 3451"/>
              <a:gd name="T13" fmla="*/ 2062 h 3454"/>
              <a:gd name="T14" fmla="*/ 3021 w 3451"/>
              <a:gd name="T15" fmla="*/ 789 h 3454"/>
              <a:gd name="T16" fmla="*/ 2552 w 3451"/>
              <a:gd name="T17" fmla="*/ 1664 h 3454"/>
              <a:gd name="T18" fmla="*/ 1835 w 3451"/>
              <a:gd name="T19" fmla="*/ 2413 h 3454"/>
              <a:gd name="T20" fmla="*/ 1007 w 3451"/>
              <a:gd name="T21" fmla="*/ 2914 h 3454"/>
              <a:gd name="T22" fmla="*/ 1184 w 3451"/>
              <a:gd name="T23" fmla="*/ 3234 h 3454"/>
              <a:gd name="T24" fmla="*/ 1751 w 3451"/>
              <a:gd name="T25" fmla="*/ 3097 h 3454"/>
              <a:gd name="T26" fmla="*/ 2454 w 3451"/>
              <a:gd name="T27" fmla="*/ 2634 h 3454"/>
              <a:gd name="T28" fmla="*/ 2982 w 3451"/>
              <a:gd name="T29" fmla="*/ 1970 h 3454"/>
              <a:gd name="T30" fmla="*/ 3253 w 3451"/>
              <a:gd name="T31" fmla="*/ 1280 h 3454"/>
              <a:gd name="T32" fmla="*/ 3021 w 3451"/>
              <a:gd name="T33" fmla="*/ 789 h 3454"/>
              <a:gd name="T34" fmla="*/ 2038 w 3451"/>
              <a:gd name="T35" fmla="*/ 929 h 3454"/>
              <a:gd name="T36" fmla="*/ 1460 w 3451"/>
              <a:gd name="T37" fmla="*/ 1645 h 3454"/>
              <a:gd name="T38" fmla="*/ 703 w 3451"/>
              <a:gd name="T39" fmla="*/ 2152 h 3454"/>
              <a:gd name="T40" fmla="*/ 359 w 3451"/>
              <a:gd name="T41" fmla="*/ 2562 h 3454"/>
              <a:gd name="T42" fmla="*/ 772 w 3451"/>
              <a:gd name="T43" fmla="*/ 2871 h 3454"/>
              <a:gd name="T44" fmla="*/ 1623 w 3451"/>
              <a:gd name="T45" fmla="*/ 2417 h 3454"/>
              <a:gd name="T46" fmla="*/ 2354 w 3451"/>
              <a:gd name="T47" fmla="*/ 1718 h 3454"/>
              <a:gd name="T48" fmla="*/ 2841 w 3451"/>
              <a:gd name="T49" fmla="*/ 911 h 3454"/>
              <a:gd name="T50" fmla="*/ 2643 w 3451"/>
              <a:gd name="T51" fmla="*/ 414 h 3454"/>
              <a:gd name="T52" fmla="*/ 1265 w 3451"/>
              <a:gd name="T53" fmla="*/ 194 h 3454"/>
              <a:gd name="T54" fmla="*/ 725 w 3451"/>
              <a:gd name="T55" fmla="*/ 476 h 3454"/>
              <a:gd name="T56" fmla="*/ 324 w 3451"/>
              <a:gd name="T57" fmla="*/ 951 h 3454"/>
              <a:gd name="T58" fmla="*/ 248 w 3451"/>
              <a:gd name="T59" fmla="*/ 1403 h 3454"/>
              <a:gd name="T60" fmla="*/ 867 w 3451"/>
              <a:gd name="T61" fmla="*/ 1019 h 3454"/>
              <a:gd name="T62" fmla="*/ 1317 w 3451"/>
              <a:gd name="T63" fmla="*/ 438 h 3454"/>
              <a:gd name="T64" fmla="*/ 1541 w 3451"/>
              <a:gd name="T65" fmla="*/ 232 h 3454"/>
              <a:gd name="T66" fmla="*/ 1178 w 3451"/>
              <a:gd name="T67" fmla="*/ 874 h 3454"/>
              <a:gd name="T68" fmla="*/ 610 w 3451"/>
              <a:gd name="T69" fmla="*/ 1365 h 3454"/>
              <a:gd name="T70" fmla="*/ 126 w 3451"/>
              <a:gd name="T71" fmla="*/ 1784 h 3454"/>
              <a:gd name="T72" fmla="*/ 533 w 3451"/>
              <a:gd name="T73" fmla="*/ 2089 h 3454"/>
              <a:gd name="T74" fmla="*/ 1277 w 3451"/>
              <a:gd name="T75" fmla="*/ 1638 h 3454"/>
              <a:gd name="T76" fmla="*/ 1867 w 3451"/>
              <a:gd name="T77" fmla="*/ 967 h 3454"/>
              <a:gd name="T78" fmla="*/ 2200 w 3451"/>
              <a:gd name="T79" fmla="*/ 198 h 3454"/>
              <a:gd name="T80" fmla="*/ 1823 w 3451"/>
              <a:gd name="T81" fmla="*/ 3 h 3454"/>
              <a:gd name="T82" fmla="*/ 2474 w 3451"/>
              <a:gd name="T83" fmla="*/ 170 h 3454"/>
              <a:gd name="T84" fmla="*/ 3013 w 3451"/>
              <a:gd name="T85" fmla="*/ 577 h 3454"/>
              <a:gd name="T86" fmla="*/ 3349 w 3451"/>
              <a:gd name="T87" fmla="*/ 1142 h 3454"/>
              <a:gd name="T88" fmla="*/ 3451 w 3451"/>
              <a:gd name="T89" fmla="*/ 1773 h 3454"/>
              <a:gd name="T90" fmla="*/ 3316 w 3451"/>
              <a:gd name="T91" fmla="*/ 2399 h 3454"/>
              <a:gd name="T92" fmla="*/ 2946 w 3451"/>
              <a:gd name="T93" fmla="*/ 2948 h 3454"/>
              <a:gd name="T94" fmla="*/ 2386 w 3451"/>
              <a:gd name="T95" fmla="*/ 3323 h 3454"/>
              <a:gd name="T96" fmla="*/ 1725 w 3451"/>
              <a:gd name="T97" fmla="*/ 3454 h 3454"/>
              <a:gd name="T98" fmla="*/ 1064 w 3451"/>
              <a:gd name="T99" fmla="*/ 3323 h 3454"/>
              <a:gd name="T100" fmla="*/ 504 w 3451"/>
              <a:gd name="T101" fmla="*/ 2948 h 3454"/>
              <a:gd name="T102" fmla="*/ 139 w 3451"/>
              <a:gd name="T103" fmla="*/ 2412 h 3454"/>
              <a:gd name="T104" fmla="*/ 1 w 3451"/>
              <a:gd name="T105" fmla="*/ 1799 h 3454"/>
              <a:gd name="T106" fmla="*/ 48 w 3451"/>
              <a:gd name="T107" fmla="*/ 1324 h 3454"/>
              <a:gd name="T108" fmla="*/ 316 w 3451"/>
              <a:gd name="T109" fmla="*/ 730 h 3454"/>
              <a:gd name="T110" fmla="*/ 802 w 3451"/>
              <a:gd name="T111" fmla="*/ 267 h 3454"/>
              <a:gd name="T112" fmla="*/ 1415 w 3451"/>
              <a:gd name="T113" fmla="*/ 29 h 3454"/>
              <a:gd name="T114" fmla="*/ 1725 w 3451"/>
              <a:gd name="T115" fmla="*/ 0 h 3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451" h="3454">
                <a:moveTo>
                  <a:pt x="3312" y="1528"/>
                </a:moveTo>
                <a:lnTo>
                  <a:pt x="3272" y="1641"/>
                </a:lnTo>
                <a:lnTo>
                  <a:pt x="3228" y="1752"/>
                </a:lnTo>
                <a:lnTo>
                  <a:pt x="3179" y="1861"/>
                </a:lnTo>
                <a:lnTo>
                  <a:pt x="3125" y="1968"/>
                </a:lnTo>
                <a:lnTo>
                  <a:pt x="3068" y="2072"/>
                </a:lnTo>
                <a:lnTo>
                  <a:pt x="3006" y="2174"/>
                </a:lnTo>
                <a:lnTo>
                  <a:pt x="2939" y="2273"/>
                </a:lnTo>
                <a:lnTo>
                  <a:pt x="2868" y="2370"/>
                </a:lnTo>
                <a:lnTo>
                  <a:pt x="2794" y="2463"/>
                </a:lnTo>
                <a:lnTo>
                  <a:pt x="2714" y="2553"/>
                </a:lnTo>
                <a:lnTo>
                  <a:pt x="2631" y="2640"/>
                </a:lnTo>
                <a:lnTo>
                  <a:pt x="2545" y="2721"/>
                </a:lnTo>
                <a:lnTo>
                  <a:pt x="2455" y="2800"/>
                </a:lnTo>
                <a:lnTo>
                  <a:pt x="2363" y="2874"/>
                </a:lnTo>
                <a:lnTo>
                  <a:pt x="2269" y="2944"/>
                </a:lnTo>
                <a:lnTo>
                  <a:pt x="2171" y="3010"/>
                </a:lnTo>
                <a:lnTo>
                  <a:pt x="2070" y="3072"/>
                </a:lnTo>
                <a:lnTo>
                  <a:pt x="1968" y="3130"/>
                </a:lnTo>
                <a:lnTo>
                  <a:pt x="1862" y="3183"/>
                </a:lnTo>
                <a:lnTo>
                  <a:pt x="1754" y="3232"/>
                </a:lnTo>
                <a:lnTo>
                  <a:pt x="1644" y="3276"/>
                </a:lnTo>
                <a:lnTo>
                  <a:pt x="1532" y="3316"/>
                </a:lnTo>
                <a:lnTo>
                  <a:pt x="1596" y="3322"/>
                </a:lnTo>
                <a:lnTo>
                  <a:pt x="1660" y="3327"/>
                </a:lnTo>
                <a:lnTo>
                  <a:pt x="1725" y="3328"/>
                </a:lnTo>
                <a:lnTo>
                  <a:pt x="1823" y="3326"/>
                </a:lnTo>
                <a:lnTo>
                  <a:pt x="1921" y="3317"/>
                </a:lnTo>
                <a:lnTo>
                  <a:pt x="2016" y="3302"/>
                </a:lnTo>
                <a:lnTo>
                  <a:pt x="2111" y="3282"/>
                </a:lnTo>
                <a:lnTo>
                  <a:pt x="2203" y="3256"/>
                </a:lnTo>
                <a:lnTo>
                  <a:pt x="2294" y="3226"/>
                </a:lnTo>
                <a:lnTo>
                  <a:pt x="2382" y="3189"/>
                </a:lnTo>
                <a:lnTo>
                  <a:pt x="2469" y="3146"/>
                </a:lnTo>
                <a:lnTo>
                  <a:pt x="2552" y="3099"/>
                </a:lnTo>
                <a:lnTo>
                  <a:pt x="2633" y="3047"/>
                </a:lnTo>
                <a:lnTo>
                  <a:pt x="2711" y="2989"/>
                </a:lnTo>
                <a:lnTo>
                  <a:pt x="2786" y="2928"/>
                </a:lnTo>
                <a:lnTo>
                  <a:pt x="2857" y="2859"/>
                </a:lnTo>
                <a:lnTo>
                  <a:pt x="2923" y="2790"/>
                </a:lnTo>
                <a:lnTo>
                  <a:pt x="2984" y="2718"/>
                </a:lnTo>
                <a:lnTo>
                  <a:pt x="3040" y="2643"/>
                </a:lnTo>
                <a:lnTo>
                  <a:pt x="3090" y="2565"/>
                </a:lnTo>
                <a:lnTo>
                  <a:pt x="3136" y="2486"/>
                </a:lnTo>
                <a:lnTo>
                  <a:pt x="3177" y="2404"/>
                </a:lnTo>
                <a:lnTo>
                  <a:pt x="3212" y="2320"/>
                </a:lnTo>
                <a:lnTo>
                  <a:pt x="3243" y="2236"/>
                </a:lnTo>
                <a:lnTo>
                  <a:pt x="3269" y="2149"/>
                </a:lnTo>
                <a:lnTo>
                  <a:pt x="3290" y="2062"/>
                </a:lnTo>
                <a:lnTo>
                  <a:pt x="3305" y="1974"/>
                </a:lnTo>
                <a:lnTo>
                  <a:pt x="3317" y="1885"/>
                </a:lnTo>
                <a:lnTo>
                  <a:pt x="3323" y="1796"/>
                </a:lnTo>
                <a:lnTo>
                  <a:pt x="3324" y="1706"/>
                </a:lnTo>
                <a:lnTo>
                  <a:pt x="3320" y="1617"/>
                </a:lnTo>
                <a:lnTo>
                  <a:pt x="3312" y="1528"/>
                </a:lnTo>
                <a:close/>
                <a:moveTo>
                  <a:pt x="3021" y="789"/>
                </a:moveTo>
                <a:lnTo>
                  <a:pt x="2973" y="917"/>
                </a:lnTo>
                <a:lnTo>
                  <a:pt x="2918" y="1044"/>
                </a:lnTo>
                <a:lnTo>
                  <a:pt x="2856" y="1170"/>
                </a:lnTo>
                <a:lnTo>
                  <a:pt x="2789" y="1297"/>
                </a:lnTo>
                <a:lnTo>
                  <a:pt x="2716" y="1421"/>
                </a:lnTo>
                <a:lnTo>
                  <a:pt x="2637" y="1544"/>
                </a:lnTo>
                <a:lnTo>
                  <a:pt x="2552" y="1664"/>
                </a:lnTo>
                <a:lnTo>
                  <a:pt x="2461" y="1784"/>
                </a:lnTo>
                <a:lnTo>
                  <a:pt x="2365" y="1900"/>
                </a:lnTo>
                <a:lnTo>
                  <a:pt x="2265" y="2013"/>
                </a:lnTo>
                <a:lnTo>
                  <a:pt x="2159" y="2122"/>
                </a:lnTo>
                <a:lnTo>
                  <a:pt x="2054" y="2223"/>
                </a:lnTo>
                <a:lnTo>
                  <a:pt x="1946" y="2320"/>
                </a:lnTo>
                <a:lnTo>
                  <a:pt x="1835" y="2413"/>
                </a:lnTo>
                <a:lnTo>
                  <a:pt x="1722" y="2500"/>
                </a:lnTo>
                <a:lnTo>
                  <a:pt x="1606" y="2583"/>
                </a:lnTo>
                <a:lnTo>
                  <a:pt x="1488" y="2660"/>
                </a:lnTo>
                <a:lnTo>
                  <a:pt x="1370" y="2732"/>
                </a:lnTo>
                <a:lnTo>
                  <a:pt x="1250" y="2798"/>
                </a:lnTo>
                <a:lnTo>
                  <a:pt x="1128" y="2858"/>
                </a:lnTo>
                <a:lnTo>
                  <a:pt x="1007" y="2914"/>
                </a:lnTo>
                <a:lnTo>
                  <a:pt x="884" y="2962"/>
                </a:lnTo>
                <a:lnTo>
                  <a:pt x="762" y="3005"/>
                </a:lnTo>
                <a:lnTo>
                  <a:pt x="842" y="3062"/>
                </a:lnTo>
                <a:lnTo>
                  <a:pt x="923" y="3113"/>
                </a:lnTo>
                <a:lnTo>
                  <a:pt x="1008" y="3158"/>
                </a:lnTo>
                <a:lnTo>
                  <a:pt x="1095" y="3199"/>
                </a:lnTo>
                <a:lnTo>
                  <a:pt x="1184" y="3234"/>
                </a:lnTo>
                <a:lnTo>
                  <a:pt x="1275" y="3264"/>
                </a:lnTo>
                <a:lnTo>
                  <a:pt x="1283" y="3259"/>
                </a:lnTo>
                <a:lnTo>
                  <a:pt x="1294" y="3255"/>
                </a:lnTo>
                <a:lnTo>
                  <a:pt x="1411" y="3224"/>
                </a:lnTo>
                <a:lnTo>
                  <a:pt x="1526" y="3186"/>
                </a:lnTo>
                <a:lnTo>
                  <a:pt x="1639" y="3144"/>
                </a:lnTo>
                <a:lnTo>
                  <a:pt x="1751" y="3097"/>
                </a:lnTo>
                <a:lnTo>
                  <a:pt x="1860" y="3045"/>
                </a:lnTo>
                <a:lnTo>
                  <a:pt x="1966" y="2988"/>
                </a:lnTo>
                <a:lnTo>
                  <a:pt x="2069" y="2926"/>
                </a:lnTo>
                <a:lnTo>
                  <a:pt x="2171" y="2861"/>
                </a:lnTo>
                <a:lnTo>
                  <a:pt x="2268" y="2789"/>
                </a:lnTo>
                <a:lnTo>
                  <a:pt x="2363" y="2714"/>
                </a:lnTo>
                <a:lnTo>
                  <a:pt x="2454" y="2634"/>
                </a:lnTo>
                <a:lnTo>
                  <a:pt x="2542" y="2551"/>
                </a:lnTo>
                <a:lnTo>
                  <a:pt x="2626" y="2462"/>
                </a:lnTo>
                <a:lnTo>
                  <a:pt x="2707" y="2371"/>
                </a:lnTo>
                <a:lnTo>
                  <a:pt x="2782" y="2274"/>
                </a:lnTo>
                <a:lnTo>
                  <a:pt x="2853" y="2176"/>
                </a:lnTo>
                <a:lnTo>
                  <a:pt x="2920" y="2074"/>
                </a:lnTo>
                <a:lnTo>
                  <a:pt x="2982" y="1970"/>
                </a:lnTo>
                <a:lnTo>
                  <a:pt x="3040" y="1863"/>
                </a:lnTo>
                <a:lnTo>
                  <a:pt x="3091" y="1753"/>
                </a:lnTo>
                <a:lnTo>
                  <a:pt x="3139" y="1641"/>
                </a:lnTo>
                <a:lnTo>
                  <a:pt x="3181" y="1526"/>
                </a:lnTo>
                <a:lnTo>
                  <a:pt x="3217" y="1410"/>
                </a:lnTo>
                <a:lnTo>
                  <a:pt x="3249" y="1292"/>
                </a:lnTo>
                <a:lnTo>
                  <a:pt x="3253" y="1280"/>
                </a:lnTo>
                <a:lnTo>
                  <a:pt x="3259" y="1271"/>
                </a:lnTo>
                <a:lnTo>
                  <a:pt x="3232" y="1186"/>
                </a:lnTo>
                <a:lnTo>
                  <a:pt x="3200" y="1103"/>
                </a:lnTo>
                <a:lnTo>
                  <a:pt x="3162" y="1022"/>
                </a:lnTo>
                <a:lnTo>
                  <a:pt x="3119" y="942"/>
                </a:lnTo>
                <a:lnTo>
                  <a:pt x="3072" y="865"/>
                </a:lnTo>
                <a:lnTo>
                  <a:pt x="3021" y="789"/>
                </a:lnTo>
                <a:close/>
                <a:moveTo>
                  <a:pt x="2318" y="240"/>
                </a:moveTo>
                <a:lnTo>
                  <a:pt x="2287" y="357"/>
                </a:lnTo>
                <a:lnTo>
                  <a:pt x="2249" y="473"/>
                </a:lnTo>
                <a:lnTo>
                  <a:pt x="2205" y="589"/>
                </a:lnTo>
                <a:lnTo>
                  <a:pt x="2155" y="704"/>
                </a:lnTo>
                <a:lnTo>
                  <a:pt x="2099" y="817"/>
                </a:lnTo>
                <a:lnTo>
                  <a:pt x="2038" y="929"/>
                </a:lnTo>
                <a:lnTo>
                  <a:pt x="1971" y="1039"/>
                </a:lnTo>
                <a:lnTo>
                  <a:pt x="1898" y="1147"/>
                </a:lnTo>
                <a:lnTo>
                  <a:pt x="1820" y="1253"/>
                </a:lnTo>
                <a:lnTo>
                  <a:pt x="1737" y="1355"/>
                </a:lnTo>
                <a:lnTo>
                  <a:pt x="1650" y="1456"/>
                </a:lnTo>
                <a:lnTo>
                  <a:pt x="1557" y="1552"/>
                </a:lnTo>
                <a:lnTo>
                  <a:pt x="1460" y="1645"/>
                </a:lnTo>
                <a:lnTo>
                  <a:pt x="1360" y="1733"/>
                </a:lnTo>
                <a:lnTo>
                  <a:pt x="1256" y="1817"/>
                </a:lnTo>
                <a:lnTo>
                  <a:pt x="1149" y="1894"/>
                </a:lnTo>
                <a:lnTo>
                  <a:pt x="1040" y="1968"/>
                </a:lnTo>
                <a:lnTo>
                  <a:pt x="930" y="2035"/>
                </a:lnTo>
                <a:lnTo>
                  <a:pt x="817" y="2096"/>
                </a:lnTo>
                <a:lnTo>
                  <a:pt x="703" y="2152"/>
                </a:lnTo>
                <a:lnTo>
                  <a:pt x="588" y="2202"/>
                </a:lnTo>
                <a:lnTo>
                  <a:pt x="471" y="2246"/>
                </a:lnTo>
                <a:lnTo>
                  <a:pt x="355" y="2284"/>
                </a:lnTo>
                <a:lnTo>
                  <a:pt x="237" y="2315"/>
                </a:lnTo>
                <a:lnTo>
                  <a:pt x="272" y="2399"/>
                </a:lnTo>
                <a:lnTo>
                  <a:pt x="313" y="2482"/>
                </a:lnTo>
                <a:lnTo>
                  <a:pt x="359" y="2562"/>
                </a:lnTo>
                <a:lnTo>
                  <a:pt x="410" y="2641"/>
                </a:lnTo>
                <a:lnTo>
                  <a:pt x="466" y="2716"/>
                </a:lnTo>
                <a:lnTo>
                  <a:pt x="526" y="2789"/>
                </a:lnTo>
                <a:lnTo>
                  <a:pt x="592" y="2859"/>
                </a:lnTo>
                <a:lnTo>
                  <a:pt x="621" y="2886"/>
                </a:lnTo>
                <a:lnTo>
                  <a:pt x="648" y="2910"/>
                </a:lnTo>
                <a:lnTo>
                  <a:pt x="772" y="2871"/>
                </a:lnTo>
                <a:lnTo>
                  <a:pt x="896" y="2825"/>
                </a:lnTo>
                <a:lnTo>
                  <a:pt x="1019" y="2772"/>
                </a:lnTo>
                <a:lnTo>
                  <a:pt x="1143" y="2713"/>
                </a:lnTo>
                <a:lnTo>
                  <a:pt x="1265" y="2648"/>
                </a:lnTo>
                <a:lnTo>
                  <a:pt x="1386" y="2577"/>
                </a:lnTo>
                <a:lnTo>
                  <a:pt x="1506" y="2499"/>
                </a:lnTo>
                <a:lnTo>
                  <a:pt x="1623" y="2417"/>
                </a:lnTo>
                <a:lnTo>
                  <a:pt x="1740" y="2329"/>
                </a:lnTo>
                <a:lnTo>
                  <a:pt x="1853" y="2236"/>
                </a:lnTo>
                <a:lnTo>
                  <a:pt x="1964" y="2137"/>
                </a:lnTo>
                <a:lnTo>
                  <a:pt x="2070" y="2034"/>
                </a:lnTo>
                <a:lnTo>
                  <a:pt x="2170" y="1931"/>
                </a:lnTo>
                <a:lnTo>
                  <a:pt x="2264" y="1825"/>
                </a:lnTo>
                <a:lnTo>
                  <a:pt x="2354" y="1718"/>
                </a:lnTo>
                <a:lnTo>
                  <a:pt x="2439" y="1607"/>
                </a:lnTo>
                <a:lnTo>
                  <a:pt x="2519" y="1494"/>
                </a:lnTo>
                <a:lnTo>
                  <a:pt x="2595" y="1380"/>
                </a:lnTo>
                <a:lnTo>
                  <a:pt x="2664" y="1264"/>
                </a:lnTo>
                <a:lnTo>
                  <a:pt x="2729" y="1147"/>
                </a:lnTo>
                <a:lnTo>
                  <a:pt x="2787" y="1029"/>
                </a:lnTo>
                <a:lnTo>
                  <a:pt x="2841" y="911"/>
                </a:lnTo>
                <a:lnTo>
                  <a:pt x="2888" y="792"/>
                </a:lnTo>
                <a:lnTo>
                  <a:pt x="2929" y="673"/>
                </a:lnTo>
                <a:lnTo>
                  <a:pt x="2894" y="633"/>
                </a:lnTo>
                <a:lnTo>
                  <a:pt x="2857" y="595"/>
                </a:lnTo>
                <a:lnTo>
                  <a:pt x="2789" y="531"/>
                </a:lnTo>
                <a:lnTo>
                  <a:pt x="2717" y="470"/>
                </a:lnTo>
                <a:lnTo>
                  <a:pt x="2643" y="414"/>
                </a:lnTo>
                <a:lnTo>
                  <a:pt x="2565" y="364"/>
                </a:lnTo>
                <a:lnTo>
                  <a:pt x="2485" y="318"/>
                </a:lnTo>
                <a:lnTo>
                  <a:pt x="2403" y="276"/>
                </a:lnTo>
                <a:lnTo>
                  <a:pt x="2318" y="240"/>
                </a:lnTo>
                <a:close/>
                <a:moveTo>
                  <a:pt x="1436" y="153"/>
                </a:moveTo>
                <a:lnTo>
                  <a:pt x="1350" y="171"/>
                </a:lnTo>
                <a:lnTo>
                  <a:pt x="1265" y="194"/>
                </a:lnTo>
                <a:lnTo>
                  <a:pt x="1183" y="221"/>
                </a:lnTo>
                <a:lnTo>
                  <a:pt x="1101" y="252"/>
                </a:lnTo>
                <a:lnTo>
                  <a:pt x="1022" y="289"/>
                </a:lnTo>
                <a:lnTo>
                  <a:pt x="944" y="329"/>
                </a:lnTo>
                <a:lnTo>
                  <a:pt x="869" y="374"/>
                </a:lnTo>
                <a:lnTo>
                  <a:pt x="797" y="423"/>
                </a:lnTo>
                <a:lnTo>
                  <a:pt x="725" y="476"/>
                </a:lnTo>
                <a:lnTo>
                  <a:pt x="658" y="534"/>
                </a:lnTo>
                <a:lnTo>
                  <a:pt x="593" y="595"/>
                </a:lnTo>
                <a:lnTo>
                  <a:pt x="531" y="661"/>
                </a:lnTo>
                <a:lnTo>
                  <a:pt x="472" y="731"/>
                </a:lnTo>
                <a:lnTo>
                  <a:pt x="419" y="802"/>
                </a:lnTo>
                <a:lnTo>
                  <a:pt x="369" y="875"/>
                </a:lnTo>
                <a:lnTo>
                  <a:pt x="324" y="951"/>
                </a:lnTo>
                <a:lnTo>
                  <a:pt x="285" y="1029"/>
                </a:lnTo>
                <a:lnTo>
                  <a:pt x="249" y="1107"/>
                </a:lnTo>
                <a:lnTo>
                  <a:pt x="218" y="1189"/>
                </a:lnTo>
                <a:lnTo>
                  <a:pt x="192" y="1271"/>
                </a:lnTo>
                <a:lnTo>
                  <a:pt x="170" y="1353"/>
                </a:lnTo>
                <a:lnTo>
                  <a:pt x="152" y="1437"/>
                </a:lnTo>
                <a:lnTo>
                  <a:pt x="248" y="1403"/>
                </a:lnTo>
                <a:lnTo>
                  <a:pt x="343" y="1363"/>
                </a:lnTo>
                <a:lnTo>
                  <a:pt x="436" y="1318"/>
                </a:lnTo>
                <a:lnTo>
                  <a:pt x="526" y="1269"/>
                </a:lnTo>
                <a:lnTo>
                  <a:pt x="615" y="1213"/>
                </a:lnTo>
                <a:lnTo>
                  <a:pt x="702" y="1153"/>
                </a:lnTo>
                <a:lnTo>
                  <a:pt x="785" y="1089"/>
                </a:lnTo>
                <a:lnTo>
                  <a:pt x="867" y="1019"/>
                </a:lnTo>
                <a:lnTo>
                  <a:pt x="944" y="945"/>
                </a:lnTo>
                <a:lnTo>
                  <a:pt x="1017" y="868"/>
                </a:lnTo>
                <a:lnTo>
                  <a:pt x="1086" y="787"/>
                </a:lnTo>
                <a:lnTo>
                  <a:pt x="1151" y="703"/>
                </a:lnTo>
                <a:lnTo>
                  <a:pt x="1211" y="618"/>
                </a:lnTo>
                <a:lnTo>
                  <a:pt x="1266" y="529"/>
                </a:lnTo>
                <a:lnTo>
                  <a:pt x="1317" y="438"/>
                </a:lnTo>
                <a:lnTo>
                  <a:pt x="1362" y="344"/>
                </a:lnTo>
                <a:lnTo>
                  <a:pt x="1401" y="249"/>
                </a:lnTo>
                <a:lnTo>
                  <a:pt x="1436" y="153"/>
                </a:lnTo>
                <a:close/>
                <a:moveTo>
                  <a:pt x="1725" y="126"/>
                </a:moveTo>
                <a:lnTo>
                  <a:pt x="1649" y="128"/>
                </a:lnTo>
                <a:lnTo>
                  <a:pt x="1573" y="133"/>
                </a:lnTo>
                <a:lnTo>
                  <a:pt x="1541" y="232"/>
                </a:lnTo>
                <a:lnTo>
                  <a:pt x="1504" y="330"/>
                </a:lnTo>
                <a:lnTo>
                  <a:pt x="1462" y="426"/>
                </a:lnTo>
                <a:lnTo>
                  <a:pt x="1414" y="520"/>
                </a:lnTo>
                <a:lnTo>
                  <a:pt x="1363" y="612"/>
                </a:lnTo>
                <a:lnTo>
                  <a:pt x="1305" y="702"/>
                </a:lnTo>
                <a:lnTo>
                  <a:pt x="1244" y="789"/>
                </a:lnTo>
                <a:lnTo>
                  <a:pt x="1178" y="874"/>
                </a:lnTo>
                <a:lnTo>
                  <a:pt x="1107" y="956"/>
                </a:lnTo>
                <a:lnTo>
                  <a:pt x="1032" y="1035"/>
                </a:lnTo>
                <a:lnTo>
                  <a:pt x="954" y="1109"/>
                </a:lnTo>
                <a:lnTo>
                  <a:pt x="872" y="1181"/>
                </a:lnTo>
                <a:lnTo>
                  <a:pt x="787" y="1247"/>
                </a:lnTo>
                <a:lnTo>
                  <a:pt x="700" y="1307"/>
                </a:lnTo>
                <a:lnTo>
                  <a:pt x="610" y="1365"/>
                </a:lnTo>
                <a:lnTo>
                  <a:pt x="519" y="1416"/>
                </a:lnTo>
                <a:lnTo>
                  <a:pt x="425" y="1463"/>
                </a:lnTo>
                <a:lnTo>
                  <a:pt x="329" y="1506"/>
                </a:lnTo>
                <a:lnTo>
                  <a:pt x="231" y="1543"/>
                </a:lnTo>
                <a:lnTo>
                  <a:pt x="132" y="1575"/>
                </a:lnTo>
                <a:lnTo>
                  <a:pt x="126" y="1679"/>
                </a:lnTo>
                <a:lnTo>
                  <a:pt x="126" y="1784"/>
                </a:lnTo>
                <a:lnTo>
                  <a:pt x="133" y="1888"/>
                </a:lnTo>
                <a:lnTo>
                  <a:pt x="148" y="1992"/>
                </a:lnTo>
                <a:lnTo>
                  <a:pt x="167" y="2094"/>
                </a:lnTo>
                <a:lnTo>
                  <a:pt x="195" y="2196"/>
                </a:lnTo>
                <a:lnTo>
                  <a:pt x="308" y="2167"/>
                </a:lnTo>
                <a:lnTo>
                  <a:pt x="421" y="2131"/>
                </a:lnTo>
                <a:lnTo>
                  <a:pt x="533" y="2089"/>
                </a:lnTo>
                <a:lnTo>
                  <a:pt x="645" y="2042"/>
                </a:lnTo>
                <a:lnTo>
                  <a:pt x="755" y="1988"/>
                </a:lnTo>
                <a:lnTo>
                  <a:pt x="864" y="1929"/>
                </a:lnTo>
                <a:lnTo>
                  <a:pt x="970" y="1864"/>
                </a:lnTo>
                <a:lnTo>
                  <a:pt x="1075" y="1794"/>
                </a:lnTo>
                <a:lnTo>
                  <a:pt x="1178" y="1719"/>
                </a:lnTo>
                <a:lnTo>
                  <a:pt x="1277" y="1638"/>
                </a:lnTo>
                <a:lnTo>
                  <a:pt x="1374" y="1553"/>
                </a:lnTo>
                <a:lnTo>
                  <a:pt x="1468" y="1463"/>
                </a:lnTo>
                <a:lnTo>
                  <a:pt x="1557" y="1370"/>
                </a:lnTo>
                <a:lnTo>
                  <a:pt x="1642" y="1273"/>
                </a:lnTo>
                <a:lnTo>
                  <a:pt x="1723" y="1173"/>
                </a:lnTo>
                <a:lnTo>
                  <a:pt x="1797" y="1072"/>
                </a:lnTo>
                <a:lnTo>
                  <a:pt x="1867" y="967"/>
                </a:lnTo>
                <a:lnTo>
                  <a:pt x="1932" y="861"/>
                </a:lnTo>
                <a:lnTo>
                  <a:pt x="1991" y="754"/>
                </a:lnTo>
                <a:lnTo>
                  <a:pt x="2044" y="644"/>
                </a:lnTo>
                <a:lnTo>
                  <a:pt x="2092" y="534"/>
                </a:lnTo>
                <a:lnTo>
                  <a:pt x="2134" y="422"/>
                </a:lnTo>
                <a:lnTo>
                  <a:pt x="2170" y="310"/>
                </a:lnTo>
                <a:lnTo>
                  <a:pt x="2200" y="198"/>
                </a:lnTo>
                <a:lnTo>
                  <a:pt x="2108" y="172"/>
                </a:lnTo>
                <a:lnTo>
                  <a:pt x="2014" y="152"/>
                </a:lnTo>
                <a:lnTo>
                  <a:pt x="1919" y="137"/>
                </a:lnTo>
                <a:lnTo>
                  <a:pt x="1822" y="129"/>
                </a:lnTo>
                <a:lnTo>
                  <a:pt x="1725" y="126"/>
                </a:lnTo>
                <a:close/>
                <a:moveTo>
                  <a:pt x="1725" y="0"/>
                </a:moveTo>
                <a:lnTo>
                  <a:pt x="1823" y="3"/>
                </a:lnTo>
                <a:lnTo>
                  <a:pt x="1921" y="10"/>
                </a:lnTo>
                <a:lnTo>
                  <a:pt x="2017" y="24"/>
                </a:lnTo>
                <a:lnTo>
                  <a:pt x="2112" y="43"/>
                </a:lnTo>
                <a:lnTo>
                  <a:pt x="2205" y="67"/>
                </a:lnTo>
                <a:lnTo>
                  <a:pt x="2296" y="96"/>
                </a:lnTo>
                <a:lnTo>
                  <a:pt x="2386" y="131"/>
                </a:lnTo>
                <a:lnTo>
                  <a:pt x="2474" y="170"/>
                </a:lnTo>
                <a:lnTo>
                  <a:pt x="2559" y="214"/>
                </a:lnTo>
                <a:lnTo>
                  <a:pt x="2642" y="263"/>
                </a:lnTo>
                <a:lnTo>
                  <a:pt x="2722" y="317"/>
                </a:lnTo>
                <a:lnTo>
                  <a:pt x="2800" y="376"/>
                </a:lnTo>
                <a:lnTo>
                  <a:pt x="2875" y="439"/>
                </a:lnTo>
                <a:lnTo>
                  <a:pt x="2946" y="506"/>
                </a:lnTo>
                <a:lnTo>
                  <a:pt x="3013" y="577"/>
                </a:lnTo>
                <a:lnTo>
                  <a:pt x="3076" y="651"/>
                </a:lnTo>
                <a:lnTo>
                  <a:pt x="3134" y="727"/>
                </a:lnTo>
                <a:lnTo>
                  <a:pt x="3186" y="807"/>
                </a:lnTo>
                <a:lnTo>
                  <a:pt x="3234" y="888"/>
                </a:lnTo>
                <a:lnTo>
                  <a:pt x="3278" y="970"/>
                </a:lnTo>
                <a:lnTo>
                  <a:pt x="3316" y="1056"/>
                </a:lnTo>
                <a:lnTo>
                  <a:pt x="3349" y="1142"/>
                </a:lnTo>
                <a:lnTo>
                  <a:pt x="3379" y="1230"/>
                </a:lnTo>
                <a:lnTo>
                  <a:pt x="3403" y="1319"/>
                </a:lnTo>
                <a:lnTo>
                  <a:pt x="3422" y="1409"/>
                </a:lnTo>
                <a:lnTo>
                  <a:pt x="3436" y="1499"/>
                </a:lnTo>
                <a:lnTo>
                  <a:pt x="3446" y="1590"/>
                </a:lnTo>
                <a:lnTo>
                  <a:pt x="3451" y="1682"/>
                </a:lnTo>
                <a:lnTo>
                  <a:pt x="3451" y="1773"/>
                </a:lnTo>
                <a:lnTo>
                  <a:pt x="3446" y="1864"/>
                </a:lnTo>
                <a:lnTo>
                  <a:pt x="3436" y="1955"/>
                </a:lnTo>
                <a:lnTo>
                  <a:pt x="3422" y="2046"/>
                </a:lnTo>
                <a:lnTo>
                  <a:pt x="3403" y="2136"/>
                </a:lnTo>
                <a:lnTo>
                  <a:pt x="3379" y="2224"/>
                </a:lnTo>
                <a:lnTo>
                  <a:pt x="3349" y="2312"/>
                </a:lnTo>
                <a:lnTo>
                  <a:pt x="3316" y="2399"/>
                </a:lnTo>
                <a:lnTo>
                  <a:pt x="3278" y="2484"/>
                </a:lnTo>
                <a:lnTo>
                  <a:pt x="3234" y="2566"/>
                </a:lnTo>
                <a:lnTo>
                  <a:pt x="3186" y="2648"/>
                </a:lnTo>
                <a:lnTo>
                  <a:pt x="3134" y="2727"/>
                </a:lnTo>
                <a:lnTo>
                  <a:pt x="3076" y="2803"/>
                </a:lnTo>
                <a:lnTo>
                  <a:pt x="3013" y="2877"/>
                </a:lnTo>
                <a:lnTo>
                  <a:pt x="2946" y="2948"/>
                </a:lnTo>
                <a:lnTo>
                  <a:pt x="2875" y="3015"/>
                </a:lnTo>
                <a:lnTo>
                  <a:pt x="2800" y="3078"/>
                </a:lnTo>
                <a:lnTo>
                  <a:pt x="2722" y="3137"/>
                </a:lnTo>
                <a:lnTo>
                  <a:pt x="2642" y="3191"/>
                </a:lnTo>
                <a:lnTo>
                  <a:pt x="2559" y="3240"/>
                </a:lnTo>
                <a:lnTo>
                  <a:pt x="2474" y="3284"/>
                </a:lnTo>
                <a:lnTo>
                  <a:pt x="2386" y="3323"/>
                </a:lnTo>
                <a:lnTo>
                  <a:pt x="2296" y="3358"/>
                </a:lnTo>
                <a:lnTo>
                  <a:pt x="2205" y="3387"/>
                </a:lnTo>
                <a:lnTo>
                  <a:pt x="2112" y="3411"/>
                </a:lnTo>
                <a:lnTo>
                  <a:pt x="2017" y="3430"/>
                </a:lnTo>
                <a:lnTo>
                  <a:pt x="1921" y="3444"/>
                </a:lnTo>
                <a:lnTo>
                  <a:pt x="1823" y="3451"/>
                </a:lnTo>
                <a:lnTo>
                  <a:pt x="1725" y="3454"/>
                </a:lnTo>
                <a:lnTo>
                  <a:pt x="1627" y="3451"/>
                </a:lnTo>
                <a:lnTo>
                  <a:pt x="1529" y="3444"/>
                </a:lnTo>
                <a:lnTo>
                  <a:pt x="1433" y="3430"/>
                </a:lnTo>
                <a:lnTo>
                  <a:pt x="1339" y="3411"/>
                </a:lnTo>
                <a:lnTo>
                  <a:pt x="1246" y="3387"/>
                </a:lnTo>
                <a:lnTo>
                  <a:pt x="1153" y="3358"/>
                </a:lnTo>
                <a:lnTo>
                  <a:pt x="1064" y="3323"/>
                </a:lnTo>
                <a:lnTo>
                  <a:pt x="977" y="3284"/>
                </a:lnTo>
                <a:lnTo>
                  <a:pt x="891" y="3240"/>
                </a:lnTo>
                <a:lnTo>
                  <a:pt x="808" y="3191"/>
                </a:lnTo>
                <a:lnTo>
                  <a:pt x="727" y="3137"/>
                </a:lnTo>
                <a:lnTo>
                  <a:pt x="650" y="3078"/>
                </a:lnTo>
                <a:lnTo>
                  <a:pt x="576" y="3015"/>
                </a:lnTo>
                <a:lnTo>
                  <a:pt x="504" y="2948"/>
                </a:lnTo>
                <a:lnTo>
                  <a:pt x="439" y="2878"/>
                </a:lnTo>
                <a:lnTo>
                  <a:pt x="377" y="2806"/>
                </a:lnTo>
                <a:lnTo>
                  <a:pt x="320" y="2732"/>
                </a:lnTo>
                <a:lnTo>
                  <a:pt x="268" y="2654"/>
                </a:lnTo>
                <a:lnTo>
                  <a:pt x="221" y="2575"/>
                </a:lnTo>
                <a:lnTo>
                  <a:pt x="178" y="2494"/>
                </a:lnTo>
                <a:lnTo>
                  <a:pt x="139" y="2412"/>
                </a:lnTo>
                <a:lnTo>
                  <a:pt x="106" y="2327"/>
                </a:lnTo>
                <a:lnTo>
                  <a:pt x="77" y="2241"/>
                </a:lnTo>
                <a:lnTo>
                  <a:pt x="52" y="2154"/>
                </a:lnTo>
                <a:lnTo>
                  <a:pt x="33" y="2066"/>
                </a:lnTo>
                <a:lnTo>
                  <a:pt x="18" y="1978"/>
                </a:lnTo>
                <a:lnTo>
                  <a:pt x="7" y="1889"/>
                </a:lnTo>
                <a:lnTo>
                  <a:pt x="1" y="1799"/>
                </a:lnTo>
                <a:lnTo>
                  <a:pt x="0" y="1709"/>
                </a:lnTo>
                <a:lnTo>
                  <a:pt x="3" y="1620"/>
                </a:lnTo>
                <a:lnTo>
                  <a:pt x="10" y="1531"/>
                </a:lnTo>
                <a:lnTo>
                  <a:pt x="12" y="1519"/>
                </a:lnTo>
                <a:lnTo>
                  <a:pt x="15" y="1506"/>
                </a:lnTo>
                <a:lnTo>
                  <a:pt x="29" y="1415"/>
                </a:lnTo>
                <a:lnTo>
                  <a:pt x="48" y="1324"/>
                </a:lnTo>
                <a:lnTo>
                  <a:pt x="71" y="1235"/>
                </a:lnTo>
                <a:lnTo>
                  <a:pt x="99" y="1146"/>
                </a:lnTo>
                <a:lnTo>
                  <a:pt x="133" y="1059"/>
                </a:lnTo>
                <a:lnTo>
                  <a:pt x="172" y="974"/>
                </a:lnTo>
                <a:lnTo>
                  <a:pt x="215" y="891"/>
                </a:lnTo>
                <a:lnTo>
                  <a:pt x="263" y="808"/>
                </a:lnTo>
                <a:lnTo>
                  <a:pt x="316" y="730"/>
                </a:lnTo>
                <a:lnTo>
                  <a:pt x="374" y="652"/>
                </a:lnTo>
                <a:lnTo>
                  <a:pt x="436" y="578"/>
                </a:lnTo>
                <a:lnTo>
                  <a:pt x="504" y="506"/>
                </a:lnTo>
                <a:lnTo>
                  <a:pt x="575" y="440"/>
                </a:lnTo>
                <a:lnTo>
                  <a:pt x="648" y="378"/>
                </a:lnTo>
                <a:lnTo>
                  <a:pt x="723" y="320"/>
                </a:lnTo>
                <a:lnTo>
                  <a:pt x="802" y="267"/>
                </a:lnTo>
                <a:lnTo>
                  <a:pt x="883" y="219"/>
                </a:lnTo>
                <a:lnTo>
                  <a:pt x="967" y="175"/>
                </a:lnTo>
                <a:lnTo>
                  <a:pt x="1053" y="136"/>
                </a:lnTo>
                <a:lnTo>
                  <a:pt x="1141" y="103"/>
                </a:lnTo>
                <a:lnTo>
                  <a:pt x="1231" y="73"/>
                </a:lnTo>
                <a:lnTo>
                  <a:pt x="1322" y="48"/>
                </a:lnTo>
                <a:lnTo>
                  <a:pt x="1415" y="29"/>
                </a:lnTo>
                <a:lnTo>
                  <a:pt x="1509" y="15"/>
                </a:lnTo>
                <a:lnTo>
                  <a:pt x="1515" y="14"/>
                </a:lnTo>
                <a:lnTo>
                  <a:pt x="1519" y="14"/>
                </a:lnTo>
                <a:lnTo>
                  <a:pt x="1524" y="13"/>
                </a:lnTo>
                <a:lnTo>
                  <a:pt x="1591" y="6"/>
                </a:lnTo>
                <a:lnTo>
                  <a:pt x="1658" y="1"/>
                </a:lnTo>
                <a:lnTo>
                  <a:pt x="172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7" name="Freeform 196"/>
          <p:cNvSpPr>
            <a:spLocks noEditPoints="1"/>
          </p:cNvSpPr>
          <p:nvPr/>
        </p:nvSpPr>
        <p:spPr bwMode="auto">
          <a:xfrm>
            <a:off x="1673689" y="3506788"/>
            <a:ext cx="415925" cy="452438"/>
          </a:xfrm>
          <a:custGeom>
            <a:avLst/>
            <a:gdLst>
              <a:gd name="T0" fmla="*/ 778 w 2885"/>
              <a:gd name="T1" fmla="*/ 2082 h 3141"/>
              <a:gd name="T2" fmla="*/ 366 w 2885"/>
              <a:gd name="T3" fmla="*/ 2096 h 3141"/>
              <a:gd name="T4" fmla="*/ 407 w 2885"/>
              <a:gd name="T5" fmla="*/ 1556 h 3141"/>
              <a:gd name="T6" fmla="*/ 1078 w 2885"/>
              <a:gd name="T7" fmla="*/ 1636 h 3141"/>
              <a:gd name="T8" fmla="*/ 359 w 2885"/>
              <a:gd name="T9" fmla="*/ 1622 h 3141"/>
              <a:gd name="T10" fmla="*/ 1625 w 2885"/>
              <a:gd name="T11" fmla="*/ 1096 h 3141"/>
              <a:gd name="T12" fmla="*/ 1655 w 2885"/>
              <a:gd name="T13" fmla="*/ 1188 h 3141"/>
              <a:gd name="T14" fmla="*/ 356 w 2885"/>
              <a:gd name="T15" fmla="*/ 1147 h 3141"/>
              <a:gd name="T16" fmla="*/ 957 w 2885"/>
              <a:gd name="T17" fmla="*/ 113 h 3141"/>
              <a:gd name="T18" fmla="*/ 846 w 2885"/>
              <a:gd name="T19" fmla="*/ 293 h 3141"/>
              <a:gd name="T20" fmla="*/ 585 w 2885"/>
              <a:gd name="T21" fmla="*/ 378 h 3141"/>
              <a:gd name="T22" fmla="*/ 1183 w 2885"/>
              <a:gd name="T23" fmla="*/ 345 h 3141"/>
              <a:gd name="T24" fmla="*/ 1147 w 2885"/>
              <a:gd name="T25" fmla="*/ 163 h 3141"/>
              <a:gd name="T26" fmla="*/ 1096 w 2885"/>
              <a:gd name="T27" fmla="*/ 11 h 3141"/>
              <a:gd name="T28" fmla="*/ 1287 w 2885"/>
              <a:gd name="T29" fmla="*/ 233 h 3141"/>
              <a:gd name="T30" fmla="*/ 1549 w 2885"/>
              <a:gd name="T31" fmla="*/ 327 h 3141"/>
              <a:gd name="T32" fmla="*/ 2032 w 2885"/>
              <a:gd name="T33" fmla="*/ 1753 h 3141"/>
              <a:gd name="T34" fmla="*/ 2400 w 2885"/>
              <a:gd name="T35" fmla="*/ 1651 h 3141"/>
              <a:gd name="T36" fmla="*/ 2737 w 2885"/>
              <a:gd name="T37" fmla="*/ 1836 h 3141"/>
              <a:gd name="T38" fmla="*/ 2846 w 2885"/>
              <a:gd name="T39" fmla="*/ 2206 h 3141"/>
              <a:gd name="T40" fmla="*/ 2864 w 2885"/>
              <a:gd name="T41" fmla="*/ 2400 h 3141"/>
              <a:gd name="T42" fmla="*/ 2833 w 2885"/>
              <a:gd name="T43" fmla="*/ 2493 h 3141"/>
              <a:gd name="T44" fmla="*/ 2185 w 2885"/>
              <a:gd name="T45" fmla="*/ 2593 h 3141"/>
              <a:gd name="T46" fmla="*/ 2109 w 2885"/>
              <a:gd name="T47" fmla="*/ 2584 h 3141"/>
              <a:gd name="T48" fmla="*/ 1600 w 2885"/>
              <a:gd name="T49" fmla="*/ 2493 h 3141"/>
              <a:gd name="T50" fmla="*/ 1570 w 2885"/>
              <a:gd name="T51" fmla="*/ 2400 h 3141"/>
              <a:gd name="T52" fmla="*/ 1977 w 2885"/>
              <a:gd name="T53" fmla="*/ 2035 h 3141"/>
              <a:gd name="T54" fmla="*/ 2299 w 2885"/>
              <a:gd name="T55" fmla="*/ 2242 h 3141"/>
              <a:gd name="T56" fmla="*/ 2680 w 2885"/>
              <a:gd name="T57" fmla="*/ 2390 h 3141"/>
              <a:gd name="T58" fmla="*/ 2744 w 2885"/>
              <a:gd name="T59" fmla="*/ 2109 h 3141"/>
              <a:gd name="T60" fmla="*/ 2574 w 2885"/>
              <a:gd name="T61" fmla="*/ 1821 h 3141"/>
              <a:gd name="T62" fmla="*/ 2253 w 2885"/>
              <a:gd name="T63" fmla="*/ 1758 h 3141"/>
              <a:gd name="T64" fmla="*/ 2004 w 2885"/>
              <a:gd name="T65" fmla="*/ 1911 h 3141"/>
              <a:gd name="T66" fmla="*/ 1815 w 2885"/>
              <a:gd name="T67" fmla="*/ 1790 h 3141"/>
              <a:gd name="T68" fmla="*/ 1482 w 2885"/>
              <a:gd name="T69" fmla="*/ 1779 h 3141"/>
              <a:gd name="T70" fmla="*/ 1255 w 2885"/>
              <a:gd name="T71" fmla="*/ 2025 h 3141"/>
              <a:gd name="T72" fmla="*/ 1281 w 2885"/>
              <a:gd name="T73" fmla="*/ 2357 h 3141"/>
              <a:gd name="T74" fmla="*/ 1536 w 2885"/>
              <a:gd name="T75" fmla="*/ 2676 h 3141"/>
              <a:gd name="T76" fmla="*/ 1856 w 2885"/>
              <a:gd name="T77" fmla="*/ 2937 h 3141"/>
              <a:gd name="T78" fmla="*/ 2060 w 2885"/>
              <a:gd name="T79" fmla="*/ 2982 h 3141"/>
              <a:gd name="T80" fmla="*/ 2363 w 2885"/>
              <a:gd name="T81" fmla="*/ 2748 h 3141"/>
              <a:gd name="T82" fmla="*/ 2585 w 2885"/>
              <a:gd name="T83" fmla="*/ 2583 h 3141"/>
              <a:gd name="T84" fmla="*/ 2526 w 2885"/>
              <a:gd name="T85" fmla="*/ 2738 h 3141"/>
              <a:gd name="T86" fmla="*/ 2226 w 2885"/>
              <a:gd name="T87" fmla="*/ 2989 h 3141"/>
              <a:gd name="T88" fmla="*/ 2030 w 2885"/>
              <a:gd name="T89" fmla="*/ 3125 h 3141"/>
              <a:gd name="T90" fmla="*/ 1948 w 2885"/>
              <a:gd name="T91" fmla="*/ 3124 h 3141"/>
              <a:gd name="T92" fmla="*/ 1747 w 2885"/>
              <a:gd name="T93" fmla="*/ 2984 h 3141"/>
              <a:gd name="T94" fmla="*/ 1444 w 2885"/>
              <a:gd name="T95" fmla="*/ 2728 h 3141"/>
              <a:gd name="T96" fmla="*/ 1199 w 2885"/>
              <a:gd name="T97" fmla="*/ 2421 h 3141"/>
              <a:gd name="T98" fmla="*/ 1134 w 2885"/>
              <a:gd name="T99" fmla="*/ 2103 h 3141"/>
              <a:gd name="T100" fmla="*/ 1312 w 2885"/>
              <a:gd name="T101" fmla="*/ 1765 h 3141"/>
              <a:gd name="T102" fmla="*/ 1692 w 2885"/>
              <a:gd name="T103" fmla="*/ 1651 h 3141"/>
              <a:gd name="T104" fmla="*/ 1549 w 2885"/>
              <a:gd name="T105" fmla="*/ 679 h 3141"/>
              <a:gd name="T106" fmla="*/ 503 w 2885"/>
              <a:gd name="T107" fmla="*/ 721 h 3141"/>
              <a:gd name="T108" fmla="*/ 1393 w 2885"/>
              <a:gd name="T109" fmla="*/ 2860 h 3141"/>
              <a:gd name="T110" fmla="*/ 1393 w 2885"/>
              <a:gd name="T111" fmla="*/ 2958 h 3141"/>
              <a:gd name="T112" fmla="*/ 0 w 2885"/>
              <a:gd name="T113" fmla="*/ 519 h 3141"/>
              <a:gd name="T114" fmla="*/ 485 w 2885"/>
              <a:gd name="T115" fmla="*/ 310 h 3141"/>
              <a:gd name="T116" fmla="*/ 755 w 2885"/>
              <a:gd name="T117" fmla="*/ 195 h 3141"/>
              <a:gd name="T118" fmla="*/ 976 w 2885"/>
              <a:gd name="T119" fmla="*/ 2 h 3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885" h="3141">
                <a:moveTo>
                  <a:pt x="407" y="2016"/>
                </a:moveTo>
                <a:lnTo>
                  <a:pt x="729" y="2016"/>
                </a:lnTo>
                <a:lnTo>
                  <a:pt x="746" y="2018"/>
                </a:lnTo>
                <a:lnTo>
                  <a:pt x="760" y="2025"/>
                </a:lnTo>
                <a:lnTo>
                  <a:pt x="771" y="2036"/>
                </a:lnTo>
                <a:lnTo>
                  <a:pt x="778" y="2050"/>
                </a:lnTo>
                <a:lnTo>
                  <a:pt x="781" y="2066"/>
                </a:lnTo>
                <a:lnTo>
                  <a:pt x="778" y="2082"/>
                </a:lnTo>
                <a:lnTo>
                  <a:pt x="771" y="2096"/>
                </a:lnTo>
                <a:lnTo>
                  <a:pt x="760" y="2107"/>
                </a:lnTo>
                <a:lnTo>
                  <a:pt x="746" y="2114"/>
                </a:lnTo>
                <a:lnTo>
                  <a:pt x="729" y="2117"/>
                </a:lnTo>
                <a:lnTo>
                  <a:pt x="407" y="2117"/>
                </a:lnTo>
                <a:lnTo>
                  <a:pt x="391" y="2114"/>
                </a:lnTo>
                <a:lnTo>
                  <a:pt x="377" y="2107"/>
                </a:lnTo>
                <a:lnTo>
                  <a:pt x="366" y="2096"/>
                </a:lnTo>
                <a:lnTo>
                  <a:pt x="359" y="2082"/>
                </a:lnTo>
                <a:lnTo>
                  <a:pt x="356" y="2066"/>
                </a:lnTo>
                <a:lnTo>
                  <a:pt x="359" y="2050"/>
                </a:lnTo>
                <a:lnTo>
                  <a:pt x="366" y="2036"/>
                </a:lnTo>
                <a:lnTo>
                  <a:pt x="377" y="2025"/>
                </a:lnTo>
                <a:lnTo>
                  <a:pt x="391" y="2018"/>
                </a:lnTo>
                <a:lnTo>
                  <a:pt x="407" y="2016"/>
                </a:lnTo>
                <a:close/>
                <a:moveTo>
                  <a:pt x="407" y="1556"/>
                </a:moveTo>
                <a:lnTo>
                  <a:pt x="1036" y="1556"/>
                </a:lnTo>
                <a:lnTo>
                  <a:pt x="1052" y="1559"/>
                </a:lnTo>
                <a:lnTo>
                  <a:pt x="1066" y="1566"/>
                </a:lnTo>
                <a:lnTo>
                  <a:pt x="1077" y="1577"/>
                </a:lnTo>
                <a:lnTo>
                  <a:pt x="1085" y="1591"/>
                </a:lnTo>
                <a:lnTo>
                  <a:pt x="1087" y="1607"/>
                </a:lnTo>
                <a:lnTo>
                  <a:pt x="1085" y="1622"/>
                </a:lnTo>
                <a:lnTo>
                  <a:pt x="1078" y="1636"/>
                </a:lnTo>
                <a:lnTo>
                  <a:pt x="1067" y="1647"/>
                </a:lnTo>
                <a:lnTo>
                  <a:pt x="1052" y="1655"/>
                </a:lnTo>
                <a:lnTo>
                  <a:pt x="1036" y="1657"/>
                </a:lnTo>
                <a:lnTo>
                  <a:pt x="407" y="1657"/>
                </a:lnTo>
                <a:lnTo>
                  <a:pt x="391" y="1655"/>
                </a:lnTo>
                <a:lnTo>
                  <a:pt x="377" y="1647"/>
                </a:lnTo>
                <a:lnTo>
                  <a:pt x="366" y="1636"/>
                </a:lnTo>
                <a:lnTo>
                  <a:pt x="359" y="1622"/>
                </a:lnTo>
                <a:lnTo>
                  <a:pt x="356" y="1607"/>
                </a:lnTo>
                <a:lnTo>
                  <a:pt x="359" y="1591"/>
                </a:lnTo>
                <a:lnTo>
                  <a:pt x="366" y="1577"/>
                </a:lnTo>
                <a:lnTo>
                  <a:pt x="377" y="1566"/>
                </a:lnTo>
                <a:lnTo>
                  <a:pt x="391" y="1559"/>
                </a:lnTo>
                <a:lnTo>
                  <a:pt x="407" y="1556"/>
                </a:lnTo>
                <a:close/>
                <a:moveTo>
                  <a:pt x="407" y="1096"/>
                </a:moveTo>
                <a:lnTo>
                  <a:pt x="1625" y="1096"/>
                </a:lnTo>
                <a:lnTo>
                  <a:pt x="1641" y="1099"/>
                </a:lnTo>
                <a:lnTo>
                  <a:pt x="1655" y="1106"/>
                </a:lnTo>
                <a:lnTo>
                  <a:pt x="1666" y="1117"/>
                </a:lnTo>
                <a:lnTo>
                  <a:pt x="1673" y="1131"/>
                </a:lnTo>
                <a:lnTo>
                  <a:pt x="1676" y="1147"/>
                </a:lnTo>
                <a:lnTo>
                  <a:pt x="1673" y="1163"/>
                </a:lnTo>
                <a:lnTo>
                  <a:pt x="1666" y="1177"/>
                </a:lnTo>
                <a:lnTo>
                  <a:pt x="1655" y="1188"/>
                </a:lnTo>
                <a:lnTo>
                  <a:pt x="1641" y="1195"/>
                </a:lnTo>
                <a:lnTo>
                  <a:pt x="1625" y="1197"/>
                </a:lnTo>
                <a:lnTo>
                  <a:pt x="407" y="1197"/>
                </a:lnTo>
                <a:lnTo>
                  <a:pt x="391" y="1195"/>
                </a:lnTo>
                <a:lnTo>
                  <a:pt x="377" y="1188"/>
                </a:lnTo>
                <a:lnTo>
                  <a:pt x="366" y="1177"/>
                </a:lnTo>
                <a:lnTo>
                  <a:pt x="359" y="1163"/>
                </a:lnTo>
                <a:lnTo>
                  <a:pt x="356" y="1147"/>
                </a:lnTo>
                <a:lnTo>
                  <a:pt x="359" y="1131"/>
                </a:lnTo>
                <a:lnTo>
                  <a:pt x="366" y="1117"/>
                </a:lnTo>
                <a:lnTo>
                  <a:pt x="377" y="1106"/>
                </a:lnTo>
                <a:lnTo>
                  <a:pt x="391" y="1099"/>
                </a:lnTo>
                <a:lnTo>
                  <a:pt x="407" y="1096"/>
                </a:lnTo>
                <a:close/>
                <a:moveTo>
                  <a:pt x="1016" y="102"/>
                </a:moveTo>
                <a:lnTo>
                  <a:pt x="985" y="105"/>
                </a:lnTo>
                <a:lnTo>
                  <a:pt x="957" y="113"/>
                </a:lnTo>
                <a:lnTo>
                  <a:pt x="930" y="125"/>
                </a:lnTo>
                <a:lnTo>
                  <a:pt x="906" y="142"/>
                </a:lnTo>
                <a:lnTo>
                  <a:pt x="885" y="163"/>
                </a:lnTo>
                <a:lnTo>
                  <a:pt x="868" y="188"/>
                </a:lnTo>
                <a:lnTo>
                  <a:pt x="855" y="214"/>
                </a:lnTo>
                <a:lnTo>
                  <a:pt x="847" y="243"/>
                </a:lnTo>
                <a:lnTo>
                  <a:pt x="845" y="273"/>
                </a:lnTo>
                <a:lnTo>
                  <a:pt x="846" y="293"/>
                </a:lnTo>
                <a:lnTo>
                  <a:pt x="851" y="314"/>
                </a:lnTo>
                <a:lnTo>
                  <a:pt x="852" y="330"/>
                </a:lnTo>
                <a:lnTo>
                  <a:pt x="849" y="345"/>
                </a:lnTo>
                <a:lnTo>
                  <a:pt x="842" y="359"/>
                </a:lnTo>
                <a:lnTo>
                  <a:pt x="830" y="369"/>
                </a:lnTo>
                <a:lnTo>
                  <a:pt x="817" y="376"/>
                </a:lnTo>
                <a:lnTo>
                  <a:pt x="802" y="378"/>
                </a:lnTo>
                <a:lnTo>
                  <a:pt x="585" y="378"/>
                </a:lnTo>
                <a:lnTo>
                  <a:pt x="585" y="629"/>
                </a:lnTo>
                <a:lnTo>
                  <a:pt x="1448" y="629"/>
                </a:lnTo>
                <a:lnTo>
                  <a:pt x="1448" y="378"/>
                </a:lnTo>
                <a:lnTo>
                  <a:pt x="1232" y="378"/>
                </a:lnTo>
                <a:lnTo>
                  <a:pt x="1215" y="376"/>
                </a:lnTo>
                <a:lnTo>
                  <a:pt x="1202" y="369"/>
                </a:lnTo>
                <a:lnTo>
                  <a:pt x="1190" y="359"/>
                </a:lnTo>
                <a:lnTo>
                  <a:pt x="1183" y="345"/>
                </a:lnTo>
                <a:lnTo>
                  <a:pt x="1180" y="330"/>
                </a:lnTo>
                <a:lnTo>
                  <a:pt x="1181" y="314"/>
                </a:lnTo>
                <a:lnTo>
                  <a:pt x="1185" y="292"/>
                </a:lnTo>
                <a:lnTo>
                  <a:pt x="1187" y="273"/>
                </a:lnTo>
                <a:lnTo>
                  <a:pt x="1184" y="243"/>
                </a:lnTo>
                <a:lnTo>
                  <a:pt x="1176" y="214"/>
                </a:lnTo>
                <a:lnTo>
                  <a:pt x="1164" y="188"/>
                </a:lnTo>
                <a:lnTo>
                  <a:pt x="1147" y="163"/>
                </a:lnTo>
                <a:lnTo>
                  <a:pt x="1126" y="142"/>
                </a:lnTo>
                <a:lnTo>
                  <a:pt x="1103" y="125"/>
                </a:lnTo>
                <a:lnTo>
                  <a:pt x="1076" y="113"/>
                </a:lnTo>
                <a:lnTo>
                  <a:pt x="1046" y="105"/>
                </a:lnTo>
                <a:lnTo>
                  <a:pt x="1016" y="102"/>
                </a:lnTo>
                <a:close/>
                <a:moveTo>
                  <a:pt x="1016" y="0"/>
                </a:moveTo>
                <a:lnTo>
                  <a:pt x="1056" y="2"/>
                </a:lnTo>
                <a:lnTo>
                  <a:pt x="1096" y="11"/>
                </a:lnTo>
                <a:lnTo>
                  <a:pt x="1132" y="26"/>
                </a:lnTo>
                <a:lnTo>
                  <a:pt x="1165" y="44"/>
                </a:lnTo>
                <a:lnTo>
                  <a:pt x="1195" y="67"/>
                </a:lnTo>
                <a:lnTo>
                  <a:pt x="1222" y="94"/>
                </a:lnTo>
                <a:lnTo>
                  <a:pt x="1246" y="124"/>
                </a:lnTo>
                <a:lnTo>
                  <a:pt x="1264" y="158"/>
                </a:lnTo>
                <a:lnTo>
                  <a:pt x="1278" y="195"/>
                </a:lnTo>
                <a:lnTo>
                  <a:pt x="1287" y="233"/>
                </a:lnTo>
                <a:lnTo>
                  <a:pt x="1290" y="273"/>
                </a:lnTo>
                <a:lnTo>
                  <a:pt x="1290" y="276"/>
                </a:lnTo>
                <a:lnTo>
                  <a:pt x="1499" y="276"/>
                </a:lnTo>
                <a:lnTo>
                  <a:pt x="1515" y="278"/>
                </a:lnTo>
                <a:lnTo>
                  <a:pt x="1529" y="286"/>
                </a:lnTo>
                <a:lnTo>
                  <a:pt x="1540" y="297"/>
                </a:lnTo>
                <a:lnTo>
                  <a:pt x="1547" y="310"/>
                </a:lnTo>
                <a:lnTo>
                  <a:pt x="1549" y="327"/>
                </a:lnTo>
                <a:lnTo>
                  <a:pt x="1549" y="467"/>
                </a:lnTo>
                <a:lnTo>
                  <a:pt x="1981" y="467"/>
                </a:lnTo>
                <a:lnTo>
                  <a:pt x="1997" y="469"/>
                </a:lnTo>
                <a:lnTo>
                  <a:pt x="2011" y="478"/>
                </a:lnTo>
                <a:lnTo>
                  <a:pt x="2022" y="489"/>
                </a:lnTo>
                <a:lnTo>
                  <a:pt x="2029" y="503"/>
                </a:lnTo>
                <a:lnTo>
                  <a:pt x="2032" y="519"/>
                </a:lnTo>
                <a:lnTo>
                  <a:pt x="2032" y="1753"/>
                </a:lnTo>
                <a:lnTo>
                  <a:pt x="2073" y="1725"/>
                </a:lnTo>
                <a:lnTo>
                  <a:pt x="2115" y="1702"/>
                </a:lnTo>
                <a:lnTo>
                  <a:pt x="2160" y="1682"/>
                </a:lnTo>
                <a:lnTo>
                  <a:pt x="2207" y="1667"/>
                </a:lnTo>
                <a:lnTo>
                  <a:pt x="2254" y="1656"/>
                </a:lnTo>
                <a:lnTo>
                  <a:pt x="2302" y="1650"/>
                </a:lnTo>
                <a:lnTo>
                  <a:pt x="2350" y="1648"/>
                </a:lnTo>
                <a:lnTo>
                  <a:pt x="2400" y="1651"/>
                </a:lnTo>
                <a:lnTo>
                  <a:pt x="2448" y="1658"/>
                </a:lnTo>
                <a:lnTo>
                  <a:pt x="2495" y="1670"/>
                </a:lnTo>
                <a:lnTo>
                  <a:pt x="2542" y="1687"/>
                </a:lnTo>
                <a:lnTo>
                  <a:pt x="2587" y="1709"/>
                </a:lnTo>
                <a:lnTo>
                  <a:pt x="2629" y="1735"/>
                </a:lnTo>
                <a:lnTo>
                  <a:pt x="2668" y="1765"/>
                </a:lnTo>
                <a:lnTo>
                  <a:pt x="2705" y="1798"/>
                </a:lnTo>
                <a:lnTo>
                  <a:pt x="2737" y="1836"/>
                </a:lnTo>
                <a:lnTo>
                  <a:pt x="2766" y="1875"/>
                </a:lnTo>
                <a:lnTo>
                  <a:pt x="2790" y="1916"/>
                </a:lnTo>
                <a:lnTo>
                  <a:pt x="2811" y="1960"/>
                </a:lnTo>
                <a:lnTo>
                  <a:pt x="2827" y="2007"/>
                </a:lnTo>
                <a:lnTo>
                  <a:pt x="2839" y="2054"/>
                </a:lnTo>
                <a:lnTo>
                  <a:pt x="2846" y="2103"/>
                </a:lnTo>
                <a:lnTo>
                  <a:pt x="2848" y="2153"/>
                </a:lnTo>
                <a:lnTo>
                  <a:pt x="2846" y="2206"/>
                </a:lnTo>
                <a:lnTo>
                  <a:pt x="2837" y="2258"/>
                </a:lnTo>
                <a:lnTo>
                  <a:pt x="2824" y="2310"/>
                </a:lnTo>
                <a:lnTo>
                  <a:pt x="2817" y="2335"/>
                </a:lnTo>
                <a:lnTo>
                  <a:pt x="2808" y="2362"/>
                </a:lnTo>
                <a:lnTo>
                  <a:pt x="2796" y="2390"/>
                </a:lnTo>
                <a:lnTo>
                  <a:pt x="2833" y="2390"/>
                </a:lnTo>
                <a:lnTo>
                  <a:pt x="2849" y="2392"/>
                </a:lnTo>
                <a:lnTo>
                  <a:pt x="2864" y="2400"/>
                </a:lnTo>
                <a:lnTo>
                  <a:pt x="2875" y="2411"/>
                </a:lnTo>
                <a:lnTo>
                  <a:pt x="2882" y="2425"/>
                </a:lnTo>
                <a:lnTo>
                  <a:pt x="2885" y="2442"/>
                </a:lnTo>
                <a:lnTo>
                  <a:pt x="2882" y="2458"/>
                </a:lnTo>
                <a:lnTo>
                  <a:pt x="2875" y="2472"/>
                </a:lnTo>
                <a:lnTo>
                  <a:pt x="2864" y="2483"/>
                </a:lnTo>
                <a:lnTo>
                  <a:pt x="2849" y="2490"/>
                </a:lnTo>
                <a:lnTo>
                  <a:pt x="2833" y="2493"/>
                </a:lnTo>
                <a:lnTo>
                  <a:pt x="2416" y="2493"/>
                </a:lnTo>
                <a:lnTo>
                  <a:pt x="2402" y="2491"/>
                </a:lnTo>
                <a:lnTo>
                  <a:pt x="2390" y="2486"/>
                </a:lnTo>
                <a:lnTo>
                  <a:pt x="2380" y="2478"/>
                </a:lnTo>
                <a:lnTo>
                  <a:pt x="2372" y="2468"/>
                </a:lnTo>
                <a:lnTo>
                  <a:pt x="2321" y="2384"/>
                </a:lnTo>
                <a:lnTo>
                  <a:pt x="2193" y="2582"/>
                </a:lnTo>
                <a:lnTo>
                  <a:pt x="2185" y="2593"/>
                </a:lnTo>
                <a:lnTo>
                  <a:pt x="2174" y="2600"/>
                </a:lnTo>
                <a:lnTo>
                  <a:pt x="2163" y="2605"/>
                </a:lnTo>
                <a:lnTo>
                  <a:pt x="2150" y="2606"/>
                </a:lnTo>
                <a:lnTo>
                  <a:pt x="2147" y="2606"/>
                </a:lnTo>
                <a:lnTo>
                  <a:pt x="2145" y="2606"/>
                </a:lnTo>
                <a:lnTo>
                  <a:pt x="2131" y="2602"/>
                </a:lnTo>
                <a:lnTo>
                  <a:pt x="2119" y="2595"/>
                </a:lnTo>
                <a:lnTo>
                  <a:pt x="2109" y="2584"/>
                </a:lnTo>
                <a:lnTo>
                  <a:pt x="2103" y="2572"/>
                </a:lnTo>
                <a:lnTo>
                  <a:pt x="1977" y="2232"/>
                </a:lnTo>
                <a:lnTo>
                  <a:pt x="1893" y="2459"/>
                </a:lnTo>
                <a:lnTo>
                  <a:pt x="1885" y="2473"/>
                </a:lnTo>
                <a:lnTo>
                  <a:pt x="1873" y="2484"/>
                </a:lnTo>
                <a:lnTo>
                  <a:pt x="1860" y="2490"/>
                </a:lnTo>
                <a:lnTo>
                  <a:pt x="1844" y="2493"/>
                </a:lnTo>
                <a:lnTo>
                  <a:pt x="1600" y="2493"/>
                </a:lnTo>
                <a:lnTo>
                  <a:pt x="1584" y="2490"/>
                </a:lnTo>
                <a:lnTo>
                  <a:pt x="1570" y="2483"/>
                </a:lnTo>
                <a:lnTo>
                  <a:pt x="1559" y="2472"/>
                </a:lnTo>
                <a:lnTo>
                  <a:pt x="1552" y="2458"/>
                </a:lnTo>
                <a:lnTo>
                  <a:pt x="1548" y="2442"/>
                </a:lnTo>
                <a:lnTo>
                  <a:pt x="1552" y="2425"/>
                </a:lnTo>
                <a:lnTo>
                  <a:pt x="1559" y="2411"/>
                </a:lnTo>
                <a:lnTo>
                  <a:pt x="1570" y="2400"/>
                </a:lnTo>
                <a:lnTo>
                  <a:pt x="1584" y="2392"/>
                </a:lnTo>
                <a:lnTo>
                  <a:pt x="1600" y="2390"/>
                </a:lnTo>
                <a:lnTo>
                  <a:pt x="1809" y="2390"/>
                </a:lnTo>
                <a:lnTo>
                  <a:pt x="1929" y="2068"/>
                </a:lnTo>
                <a:lnTo>
                  <a:pt x="1937" y="2054"/>
                </a:lnTo>
                <a:lnTo>
                  <a:pt x="1948" y="2044"/>
                </a:lnTo>
                <a:lnTo>
                  <a:pt x="1961" y="2037"/>
                </a:lnTo>
                <a:lnTo>
                  <a:pt x="1977" y="2035"/>
                </a:lnTo>
                <a:lnTo>
                  <a:pt x="1992" y="2037"/>
                </a:lnTo>
                <a:lnTo>
                  <a:pt x="2006" y="2044"/>
                </a:lnTo>
                <a:lnTo>
                  <a:pt x="2017" y="2054"/>
                </a:lnTo>
                <a:lnTo>
                  <a:pt x="2024" y="2068"/>
                </a:lnTo>
                <a:lnTo>
                  <a:pt x="2163" y="2442"/>
                </a:lnTo>
                <a:lnTo>
                  <a:pt x="2281" y="2260"/>
                </a:lnTo>
                <a:lnTo>
                  <a:pt x="2289" y="2250"/>
                </a:lnTo>
                <a:lnTo>
                  <a:pt x="2299" y="2242"/>
                </a:lnTo>
                <a:lnTo>
                  <a:pt x="2310" y="2238"/>
                </a:lnTo>
                <a:lnTo>
                  <a:pt x="2324" y="2237"/>
                </a:lnTo>
                <a:lnTo>
                  <a:pt x="2337" y="2238"/>
                </a:lnTo>
                <a:lnTo>
                  <a:pt x="2349" y="2243"/>
                </a:lnTo>
                <a:lnTo>
                  <a:pt x="2359" y="2251"/>
                </a:lnTo>
                <a:lnTo>
                  <a:pt x="2368" y="2261"/>
                </a:lnTo>
                <a:lnTo>
                  <a:pt x="2444" y="2390"/>
                </a:lnTo>
                <a:lnTo>
                  <a:pt x="2680" y="2390"/>
                </a:lnTo>
                <a:lnTo>
                  <a:pt x="2696" y="2362"/>
                </a:lnTo>
                <a:lnTo>
                  <a:pt x="2708" y="2335"/>
                </a:lnTo>
                <a:lnTo>
                  <a:pt x="2718" y="2309"/>
                </a:lnTo>
                <a:lnTo>
                  <a:pt x="2725" y="2282"/>
                </a:lnTo>
                <a:lnTo>
                  <a:pt x="2737" y="2238"/>
                </a:lnTo>
                <a:lnTo>
                  <a:pt x="2744" y="2196"/>
                </a:lnTo>
                <a:lnTo>
                  <a:pt x="2747" y="2154"/>
                </a:lnTo>
                <a:lnTo>
                  <a:pt x="2744" y="2109"/>
                </a:lnTo>
                <a:lnTo>
                  <a:pt x="2737" y="2067"/>
                </a:lnTo>
                <a:lnTo>
                  <a:pt x="2726" y="2025"/>
                </a:lnTo>
                <a:lnTo>
                  <a:pt x="2710" y="1986"/>
                </a:lnTo>
                <a:lnTo>
                  <a:pt x="2690" y="1947"/>
                </a:lnTo>
                <a:lnTo>
                  <a:pt x="2666" y="1912"/>
                </a:lnTo>
                <a:lnTo>
                  <a:pt x="2639" y="1879"/>
                </a:lnTo>
                <a:lnTo>
                  <a:pt x="2608" y="1849"/>
                </a:lnTo>
                <a:lnTo>
                  <a:pt x="2574" y="1821"/>
                </a:lnTo>
                <a:lnTo>
                  <a:pt x="2537" y="1798"/>
                </a:lnTo>
                <a:lnTo>
                  <a:pt x="2500" y="1780"/>
                </a:lnTo>
                <a:lnTo>
                  <a:pt x="2462" y="1766"/>
                </a:lnTo>
                <a:lnTo>
                  <a:pt x="2423" y="1756"/>
                </a:lnTo>
                <a:lnTo>
                  <a:pt x="2383" y="1750"/>
                </a:lnTo>
                <a:lnTo>
                  <a:pt x="2341" y="1748"/>
                </a:lnTo>
                <a:lnTo>
                  <a:pt x="2296" y="1750"/>
                </a:lnTo>
                <a:lnTo>
                  <a:pt x="2253" y="1758"/>
                </a:lnTo>
                <a:lnTo>
                  <a:pt x="2210" y="1770"/>
                </a:lnTo>
                <a:lnTo>
                  <a:pt x="2169" y="1786"/>
                </a:lnTo>
                <a:lnTo>
                  <a:pt x="2130" y="1807"/>
                </a:lnTo>
                <a:lnTo>
                  <a:pt x="2094" y="1832"/>
                </a:lnTo>
                <a:lnTo>
                  <a:pt x="2060" y="1862"/>
                </a:lnTo>
                <a:lnTo>
                  <a:pt x="2029" y="1895"/>
                </a:lnTo>
                <a:lnTo>
                  <a:pt x="2018" y="1905"/>
                </a:lnTo>
                <a:lnTo>
                  <a:pt x="2004" y="1911"/>
                </a:lnTo>
                <a:lnTo>
                  <a:pt x="1990" y="1913"/>
                </a:lnTo>
                <a:lnTo>
                  <a:pt x="1975" y="1911"/>
                </a:lnTo>
                <a:lnTo>
                  <a:pt x="1962" y="1905"/>
                </a:lnTo>
                <a:lnTo>
                  <a:pt x="1950" y="1895"/>
                </a:lnTo>
                <a:lnTo>
                  <a:pt x="1921" y="1863"/>
                </a:lnTo>
                <a:lnTo>
                  <a:pt x="1888" y="1835"/>
                </a:lnTo>
                <a:lnTo>
                  <a:pt x="1852" y="1810"/>
                </a:lnTo>
                <a:lnTo>
                  <a:pt x="1815" y="1790"/>
                </a:lnTo>
                <a:lnTo>
                  <a:pt x="1776" y="1773"/>
                </a:lnTo>
                <a:lnTo>
                  <a:pt x="1735" y="1761"/>
                </a:lnTo>
                <a:lnTo>
                  <a:pt x="1692" y="1754"/>
                </a:lnTo>
                <a:lnTo>
                  <a:pt x="1650" y="1750"/>
                </a:lnTo>
                <a:lnTo>
                  <a:pt x="1608" y="1751"/>
                </a:lnTo>
                <a:lnTo>
                  <a:pt x="1566" y="1756"/>
                </a:lnTo>
                <a:lnTo>
                  <a:pt x="1523" y="1765"/>
                </a:lnTo>
                <a:lnTo>
                  <a:pt x="1482" y="1779"/>
                </a:lnTo>
                <a:lnTo>
                  <a:pt x="1443" y="1798"/>
                </a:lnTo>
                <a:lnTo>
                  <a:pt x="1406" y="1821"/>
                </a:lnTo>
                <a:lnTo>
                  <a:pt x="1371" y="1849"/>
                </a:lnTo>
                <a:lnTo>
                  <a:pt x="1341" y="1879"/>
                </a:lnTo>
                <a:lnTo>
                  <a:pt x="1313" y="1912"/>
                </a:lnTo>
                <a:lnTo>
                  <a:pt x="1290" y="1947"/>
                </a:lnTo>
                <a:lnTo>
                  <a:pt x="1270" y="1986"/>
                </a:lnTo>
                <a:lnTo>
                  <a:pt x="1255" y="2025"/>
                </a:lnTo>
                <a:lnTo>
                  <a:pt x="1243" y="2067"/>
                </a:lnTo>
                <a:lnTo>
                  <a:pt x="1236" y="2109"/>
                </a:lnTo>
                <a:lnTo>
                  <a:pt x="1234" y="2154"/>
                </a:lnTo>
                <a:lnTo>
                  <a:pt x="1236" y="2196"/>
                </a:lnTo>
                <a:lnTo>
                  <a:pt x="1243" y="2237"/>
                </a:lnTo>
                <a:lnTo>
                  <a:pt x="1254" y="2278"/>
                </a:lnTo>
                <a:lnTo>
                  <a:pt x="1265" y="2317"/>
                </a:lnTo>
                <a:lnTo>
                  <a:pt x="1281" y="2357"/>
                </a:lnTo>
                <a:lnTo>
                  <a:pt x="1302" y="2396"/>
                </a:lnTo>
                <a:lnTo>
                  <a:pt x="1326" y="2436"/>
                </a:lnTo>
                <a:lnTo>
                  <a:pt x="1354" y="2478"/>
                </a:lnTo>
                <a:lnTo>
                  <a:pt x="1386" y="2518"/>
                </a:lnTo>
                <a:lnTo>
                  <a:pt x="1421" y="2558"/>
                </a:lnTo>
                <a:lnTo>
                  <a:pt x="1458" y="2599"/>
                </a:lnTo>
                <a:lnTo>
                  <a:pt x="1496" y="2638"/>
                </a:lnTo>
                <a:lnTo>
                  <a:pt x="1536" y="2676"/>
                </a:lnTo>
                <a:lnTo>
                  <a:pt x="1578" y="2714"/>
                </a:lnTo>
                <a:lnTo>
                  <a:pt x="1619" y="2751"/>
                </a:lnTo>
                <a:lnTo>
                  <a:pt x="1661" y="2786"/>
                </a:lnTo>
                <a:lnTo>
                  <a:pt x="1702" y="2820"/>
                </a:lnTo>
                <a:lnTo>
                  <a:pt x="1744" y="2852"/>
                </a:lnTo>
                <a:lnTo>
                  <a:pt x="1783" y="2882"/>
                </a:lnTo>
                <a:lnTo>
                  <a:pt x="1821" y="2911"/>
                </a:lnTo>
                <a:lnTo>
                  <a:pt x="1856" y="2937"/>
                </a:lnTo>
                <a:lnTo>
                  <a:pt x="1890" y="2961"/>
                </a:lnTo>
                <a:lnTo>
                  <a:pt x="1921" y="2982"/>
                </a:lnTo>
                <a:lnTo>
                  <a:pt x="1948" y="3001"/>
                </a:lnTo>
                <a:lnTo>
                  <a:pt x="1971" y="3016"/>
                </a:lnTo>
                <a:lnTo>
                  <a:pt x="1990" y="3029"/>
                </a:lnTo>
                <a:lnTo>
                  <a:pt x="2009" y="3016"/>
                </a:lnTo>
                <a:lnTo>
                  <a:pt x="2032" y="3001"/>
                </a:lnTo>
                <a:lnTo>
                  <a:pt x="2060" y="2982"/>
                </a:lnTo>
                <a:lnTo>
                  <a:pt x="2091" y="2960"/>
                </a:lnTo>
                <a:lnTo>
                  <a:pt x="2124" y="2936"/>
                </a:lnTo>
                <a:lnTo>
                  <a:pt x="2160" y="2910"/>
                </a:lnTo>
                <a:lnTo>
                  <a:pt x="2198" y="2881"/>
                </a:lnTo>
                <a:lnTo>
                  <a:pt x="2239" y="2850"/>
                </a:lnTo>
                <a:lnTo>
                  <a:pt x="2280" y="2818"/>
                </a:lnTo>
                <a:lnTo>
                  <a:pt x="2321" y="2784"/>
                </a:lnTo>
                <a:lnTo>
                  <a:pt x="2363" y="2748"/>
                </a:lnTo>
                <a:lnTo>
                  <a:pt x="2406" y="2711"/>
                </a:lnTo>
                <a:lnTo>
                  <a:pt x="2447" y="2673"/>
                </a:lnTo>
                <a:lnTo>
                  <a:pt x="2487" y="2634"/>
                </a:lnTo>
                <a:lnTo>
                  <a:pt x="2526" y="2595"/>
                </a:lnTo>
                <a:lnTo>
                  <a:pt x="2540" y="2584"/>
                </a:lnTo>
                <a:lnTo>
                  <a:pt x="2554" y="2579"/>
                </a:lnTo>
                <a:lnTo>
                  <a:pt x="2570" y="2578"/>
                </a:lnTo>
                <a:lnTo>
                  <a:pt x="2585" y="2583"/>
                </a:lnTo>
                <a:lnTo>
                  <a:pt x="2598" y="2593"/>
                </a:lnTo>
                <a:lnTo>
                  <a:pt x="2608" y="2606"/>
                </a:lnTo>
                <a:lnTo>
                  <a:pt x="2613" y="2621"/>
                </a:lnTo>
                <a:lnTo>
                  <a:pt x="2614" y="2636"/>
                </a:lnTo>
                <a:lnTo>
                  <a:pt x="2609" y="2651"/>
                </a:lnTo>
                <a:lnTo>
                  <a:pt x="2600" y="2665"/>
                </a:lnTo>
                <a:lnTo>
                  <a:pt x="2565" y="2702"/>
                </a:lnTo>
                <a:lnTo>
                  <a:pt x="2526" y="2738"/>
                </a:lnTo>
                <a:lnTo>
                  <a:pt x="2489" y="2774"/>
                </a:lnTo>
                <a:lnTo>
                  <a:pt x="2450" y="2808"/>
                </a:lnTo>
                <a:lnTo>
                  <a:pt x="2412" y="2842"/>
                </a:lnTo>
                <a:lnTo>
                  <a:pt x="2373" y="2874"/>
                </a:lnTo>
                <a:lnTo>
                  <a:pt x="2334" y="2906"/>
                </a:lnTo>
                <a:lnTo>
                  <a:pt x="2297" y="2935"/>
                </a:lnTo>
                <a:lnTo>
                  <a:pt x="2261" y="2963"/>
                </a:lnTo>
                <a:lnTo>
                  <a:pt x="2226" y="2989"/>
                </a:lnTo>
                <a:lnTo>
                  <a:pt x="2191" y="3014"/>
                </a:lnTo>
                <a:lnTo>
                  <a:pt x="2160" y="3036"/>
                </a:lnTo>
                <a:lnTo>
                  <a:pt x="2131" y="3057"/>
                </a:lnTo>
                <a:lnTo>
                  <a:pt x="2105" y="3076"/>
                </a:lnTo>
                <a:lnTo>
                  <a:pt x="2081" y="3092"/>
                </a:lnTo>
                <a:lnTo>
                  <a:pt x="2061" y="3105"/>
                </a:lnTo>
                <a:lnTo>
                  <a:pt x="2044" y="3116"/>
                </a:lnTo>
                <a:lnTo>
                  <a:pt x="2030" y="3125"/>
                </a:lnTo>
                <a:lnTo>
                  <a:pt x="2021" y="3130"/>
                </a:lnTo>
                <a:lnTo>
                  <a:pt x="2017" y="3133"/>
                </a:lnTo>
                <a:lnTo>
                  <a:pt x="2004" y="3139"/>
                </a:lnTo>
                <a:lnTo>
                  <a:pt x="1990" y="3141"/>
                </a:lnTo>
                <a:lnTo>
                  <a:pt x="1976" y="3139"/>
                </a:lnTo>
                <a:lnTo>
                  <a:pt x="1963" y="3133"/>
                </a:lnTo>
                <a:lnTo>
                  <a:pt x="1957" y="3130"/>
                </a:lnTo>
                <a:lnTo>
                  <a:pt x="1948" y="3124"/>
                </a:lnTo>
                <a:lnTo>
                  <a:pt x="1934" y="3115"/>
                </a:lnTo>
                <a:lnTo>
                  <a:pt x="1916" y="3103"/>
                </a:lnTo>
                <a:lnTo>
                  <a:pt x="1895" y="3089"/>
                </a:lnTo>
                <a:lnTo>
                  <a:pt x="1870" y="3072"/>
                </a:lnTo>
                <a:lnTo>
                  <a:pt x="1843" y="3053"/>
                </a:lnTo>
                <a:lnTo>
                  <a:pt x="1813" y="3031"/>
                </a:lnTo>
                <a:lnTo>
                  <a:pt x="1781" y="3008"/>
                </a:lnTo>
                <a:lnTo>
                  <a:pt x="1747" y="2984"/>
                </a:lnTo>
                <a:lnTo>
                  <a:pt x="1711" y="2957"/>
                </a:lnTo>
                <a:lnTo>
                  <a:pt x="1674" y="2929"/>
                </a:lnTo>
                <a:lnTo>
                  <a:pt x="1637" y="2899"/>
                </a:lnTo>
                <a:lnTo>
                  <a:pt x="1598" y="2866"/>
                </a:lnTo>
                <a:lnTo>
                  <a:pt x="1560" y="2834"/>
                </a:lnTo>
                <a:lnTo>
                  <a:pt x="1520" y="2800"/>
                </a:lnTo>
                <a:lnTo>
                  <a:pt x="1482" y="2765"/>
                </a:lnTo>
                <a:lnTo>
                  <a:pt x="1444" y="2728"/>
                </a:lnTo>
                <a:lnTo>
                  <a:pt x="1407" y="2692"/>
                </a:lnTo>
                <a:lnTo>
                  <a:pt x="1370" y="2654"/>
                </a:lnTo>
                <a:lnTo>
                  <a:pt x="1336" y="2617"/>
                </a:lnTo>
                <a:lnTo>
                  <a:pt x="1304" y="2577"/>
                </a:lnTo>
                <a:lnTo>
                  <a:pt x="1274" y="2539"/>
                </a:lnTo>
                <a:lnTo>
                  <a:pt x="1246" y="2500"/>
                </a:lnTo>
                <a:lnTo>
                  <a:pt x="1220" y="2461"/>
                </a:lnTo>
                <a:lnTo>
                  <a:pt x="1199" y="2421"/>
                </a:lnTo>
                <a:lnTo>
                  <a:pt x="1180" y="2382"/>
                </a:lnTo>
                <a:lnTo>
                  <a:pt x="1166" y="2344"/>
                </a:lnTo>
                <a:lnTo>
                  <a:pt x="1155" y="2306"/>
                </a:lnTo>
                <a:lnTo>
                  <a:pt x="1145" y="2269"/>
                </a:lnTo>
                <a:lnTo>
                  <a:pt x="1138" y="2232"/>
                </a:lnTo>
                <a:lnTo>
                  <a:pt x="1133" y="2193"/>
                </a:lnTo>
                <a:lnTo>
                  <a:pt x="1132" y="2154"/>
                </a:lnTo>
                <a:lnTo>
                  <a:pt x="1134" y="2103"/>
                </a:lnTo>
                <a:lnTo>
                  <a:pt x="1141" y="2055"/>
                </a:lnTo>
                <a:lnTo>
                  <a:pt x="1153" y="2007"/>
                </a:lnTo>
                <a:lnTo>
                  <a:pt x="1169" y="1961"/>
                </a:lnTo>
                <a:lnTo>
                  <a:pt x="1190" y="1917"/>
                </a:lnTo>
                <a:lnTo>
                  <a:pt x="1215" y="1875"/>
                </a:lnTo>
                <a:lnTo>
                  <a:pt x="1244" y="1836"/>
                </a:lnTo>
                <a:lnTo>
                  <a:pt x="1276" y="1799"/>
                </a:lnTo>
                <a:lnTo>
                  <a:pt x="1312" y="1765"/>
                </a:lnTo>
                <a:lnTo>
                  <a:pt x="1351" y="1735"/>
                </a:lnTo>
                <a:lnTo>
                  <a:pt x="1394" y="1709"/>
                </a:lnTo>
                <a:lnTo>
                  <a:pt x="1441" y="1687"/>
                </a:lnTo>
                <a:lnTo>
                  <a:pt x="1489" y="1669"/>
                </a:lnTo>
                <a:lnTo>
                  <a:pt x="1539" y="1657"/>
                </a:lnTo>
                <a:lnTo>
                  <a:pt x="1591" y="1650"/>
                </a:lnTo>
                <a:lnTo>
                  <a:pt x="1642" y="1648"/>
                </a:lnTo>
                <a:lnTo>
                  <a:pt x="1692" y="1651"/>
                </a:lnTo>
                <a:lnTo>
                  <a:pt x="1744" y="1659"/>
                </a:lnTo>
                <a:lnTo>
                  <a:pt x="1793" y="1672"/>
                </a:lnTo>
                <a:lnTo>
                  <a:pt x="1840" y="1690"/>
                </a:lnTo>
                <a:lnTo>
                  <a:pt x="1887" y="1712"/>
                </a:lnTo>
                <a:lnTo>
                  <a:pt x="1930" y="1738"/>
                </a:lnTo>
                <a:lnTo>
                  <a:pt x="1930" y="569"/>
                </a:lnTo>
                <a:lnTo>
                  <a:pt x="1549" y="569"/>
                </a:lnTo>
                <a:lnTo>
                  <a:pt x="1549" y="679"/>
                </a:lnTo>
                <a:lnTo>
                  <a:pt x="1547" y="696"/>
                </a:lnTo>
                <a:lnTo>
                  <a:pt x="1539" y="710"/>
                </a:lnTo>
                <a:lnTo>
                  <a:pt x="1528" y="721"/>
                </a:lnTo>
                <a:lnTo>
                  <a:pt x="1514" y="728"/>
                </a:lnTo>
                <a:lnTo>
                  <a:pt x="1498" y="730"/>
                </a:lnTo>
                <a:lnTo>
                  <a:pt x="533" y="730"/>
                </a:lnTo>
                <a:lnTo>
                  <a:pt x="517" y="728"/>
                </a:lnTo>
                <a:lnTo>
                  <a:pt x="503" y="721"/>
                </a:lnTo>
                <a:lnTo>
                  <a:pt x="492" y="710"/>
                </a:lnTo>
                <a:lnTo>
                  <a:pt x="485" y="696"/>
                </a:lnTo>
                <a:lnTo>
                  <a:pt x="482" y="679"/>
                </a:lnTo>
                <a:lnTo>
                  <a:pt x="482" y="569"/>
                </a:lnTo>
                <a:lnTo>
                  <a:pt x="103" y="569"/>
                </a:lnTo>
                <a:lnTo>
                  <a:pt x="103" y="2858"/>
                </a:lnTo>
                <a:lnTo>
                  <a:pt x="1376" y="2858"/>
                </a:lnTo>
                <a:lnTo>
                  <a:pt x="1393" y="2860"/>
                </a:lnTo>
                <a:lnTo>
                  <a:pt x="1407" y="2867"/>
                </a:lnTo>
                <a:lnTo>
                  <a:pt x="1418" y="2878"/>
                </a:lnTo>
                <a:lnTo>
                  <a:pt x="1425" y="2893"/>
                </a:lnTo>
                <a:lnTo>
                  <a:pt x="1428" y="2909"/>
                </a:lnTo>
                <a:lnTo>
                  <a:pt x="1425" y="2925"/>
                </a:lnTo>
                <a:lnTo>
                  <a:pt x="1418" y="2939"/>
                </a:lnTo>
                <a:lnTo>
                  <a:pt x="1407" y="2950"/>
                </a:lnTo>
                <a:lnTo>
                  <a:pt x="1393" y="2958"/>
                </a:lnTo>
                <a:lnTo>
                  <a:pt x="1376" y="2960"/>
                </a:lnTo>
                <a:lnTo>
                  <a:pt x="51" y="2960"/>
                </a:lnTo>
                <a:lnTo>
                  <a:pt x="35" y="2958"/>
                </a:lnTo>
                <a:lnTo>
                  <a:pt x="21" y="2950"/>
                </a:lnTo>
                <a:lnTo>
                  <a:pt x="10" y="2939"/>
                </a:lnTo>
                <a:lnTo>
                  <a:pt x="3" y="2925"/>
                </a:lnTo>
                <a:lnTo>
                  <a:pt x="0" y="2909"/>
                </a:lnTo>
                <a:lnTo>
                  <a:pt x="0" y="519"/>
                </a:lnTo>
                <a:lnTo>
                  <a:pt x="3" y="503"/>
                </a:lnTo>
                <a:lnTo>
                  <a:pt x="10" y="489"/>
                </a:lnTo>
                <a:lnTo>
                  <a:pt x="21" y="478"/>
                </a:lnTo>
                <a:lnTo>
                  <a:pt x="35" y="469"/>
                </a:lnTo>
                <a:lnTo>
                  <a:pt x="51" y="467"/>
                </a:lnTo>
                <a:lnTo>
                  <a:pt x="483" y="467"/>
                </a:lnTo>
                <a:lnTo>
                  <a:pt x="483" y="327"/>
                </a:lnTo>
                <a:lnTo>
                  <a:pt x="485" y="310"/>
                </a:lnTo>
                <a:lnTo>
                  <a:pt x="493" y="297"/>
                </a:lnTo>
                <a:lnTo>
                  <a:pt x="504" y="286"/>
                </a:lnTo>
                <a:lnTo>
                  <a:pt x="517" y="278"/>
                </a:lnTo>
                <a:lnTo>
                  <a:pt x="533" y="276"/>
                </a:lnTo>
                <a:lnTo>
                  <a:pt x="744" y="276"/>
                </a:lnTo>
                <a:lnTo>
                  <a:pt x="744" y="273"/>
                </a:lnTo>
                <a:lnTo>
                  <a:pt x="747" y="233"/>
                </a:lnTo>
                <a:lnTo>
                  <a:pt x="755" y="195"/>
                </a:lnTo>
                <a:lnTo>
                  <a:pt x="769" y="158"/>
                </a:lnTo>
                <a:lnTo>
                  <a:pt x="787" y="124"/>
                </a:lnTo>
                <a:lnTo>
                  <a:pt x="810" y="94"/>
                </a:lnTo>
                <a:lnTo>
                  <a:pt x="837" y="67"/>
                </a:lnTo>
                <a:lnTo>
                  <a:pt x="867" y="44"/>
                </a:lnTo>
                <a:lnTo>
                  <a:pt x="902" y="26"/>
                </a:lnTo>
                <a:lnTo>
                  <a:pt x="938" y="11"/>
                </a:lnTo>
                <a:lnTo>
                  <a:pt x="976" y="2"/>
                </a:lnTo>
                <a:lnTo>
                  <a:pt x="101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8" name="Freeform 201"/>
          <p:cNvSpPr>
            <a:spLocks noEditPoints="1"/>
          </p:cNvSpPr>
          <p:nvPr/>
        </p:nvSpPr>
        <p:spPr bwMode="auto">
          <a:xfrm>
            <a:off x="2559176" y="3508375"/>
            <a:ext cx="515938" cy="444500"/>
          </a:xfrm>
          <a:custGeom>
            <a:avLst/>
            <a:gdLst>
              <a:gd name="T0" fmla="*/ 3533 w 3571"/>
              <a:gd name="T1" fmla="*/ 2905 h 3080"/>
              <a:gd name="T2" fmla="*/ 3567 w 3571"/>
              <a:gd name="T3" fmla="*/ 3004 h 3080"/>
              <a:gd name="T4" fmla="*/ 3494 w 3571"/>
              <a:gd name="T5" fmla="*/ 3078 h 3080"/>
              <a:gd name="T6" fmla="*/ 37 w 3571"/>
              <a:gd name="T7" fmla="*/ 3059 h 3080"/>
              <a:gd name="T8" fmla="*/ 0 w 3571"/>
              <a:gd name="T9" fmla="*/ 2982 h 3080"/>
              <a:gd name="T10" fmla="*/ 56 w 3571"/>
              <a:gd name="T11" fmla="*/ 2894 h 3080"/>
              <a:gd name="T12" fmla="*/ 2430 w 3571"/>
              <a:gd name="T13" fmla="*/ 1898 h 3080"/>
              <a:gd name="T14" fmla="*/ 2481 w 3571"/>
              <a:gd name="T15" fmla="*/ 1990 h 3080"/>
              <a:gd name="T16" fmla="*/ 2186 w 3571"/>
              <a:gd name="T17" fmla="*/ 2234 h 3080"/>
              <a:gd name="T18" fmla="*/ 2272 w 3571"/>
              <a:gd name="T19" fmla="*/ 2288 h 3080"/>
              <a:gd name="T20" fmla="*/ 2259 w 3571"/>
              <a:gd name="T21" fmla="*/ 2393 h 3080"/>
              <a:gd name="T22" fmla="*/ 1664 w 3571"/>
              <a:gd name="T23" fmla="*/ 2429 h 3080"/>
              <a:gd name="T24" fmla="*/ 1575 w 3571"/>
              <a:gd name="T25" fmla="*/ 2374 h 3080"/>
              <a:gd name="T26" fmla="*/ 1587 w 3571"/>
              <a:gd name="T27" fmla="*/ 2270 h 3080"/>
              <a:gd name="T28" fmla="*/ 1833 w 3571"/>
              <a:gd name="T29" fmla="*/ 2233 h 3080"/>
              <a:gd name="T30" fmla="*/ 2499 w 3571"/>
              <a:gd name="T31" fmla="*/ 1538 h 3080"/>
              <a:gd name="T32" fmla="*/ 1970 w 3571"/>
              <a:gd name="T33" fmla="*/ 1603 h 3080"/>
              <a:gd name="T34" fmla="*/ 1415 w 3571"/>
              <a:gd name="T35" fmla="*/ 1795 h 3080"/>
              <a:gd name="T36" fmla="*/ 902 w 3571"/>
              <a:gd name="T37" fmla="*/ 2103 h 3080"/>
              <a:gd name="T38" fmla="*/ 537 w 3571"/>
              <a:gd name="T39" fmla="*/ 2469 h 3080"/>
              <a:gd name="T40" fmla="*/ 3128 w 3571"/>
              <a:gd name="T41" fmla="*/ 2498 h 3080"/>
              <a:gd name="T42" fmla="*/ 3289 w 3571"/>
              <a:gd name="T43" fmla="*/ 2198 h 3080"/>
              <a:gd name="T44" fmla="*/ 3300 w 3571"/>
              <a:gd name="T45" fmla="*/ 1931 h 3080"/>
              <a:gd name="T46" fmla="*/ 3169 w 3571"/>
              <a:gd name="T47" fmla="*/ 1729 h 3080"/>
              <a:gd name="T48" fmla="*/ 2922 w 3571"/>
              <a:gd name="T49" fmla="*/ 1596 h 3080"/>
              <a:gd name="T50" fmla="*/ 2577 w 3571"/>
              <a:gd name="T51" fmla="*/ 1539 h 3080"/>
              <a:gd name="T52" fmla="*/ 243 w 3571"/>
              <a:gd name="T53" fmla="*/ 23 h 3080"/>
              <a:gd name="T54" fmla="*/ 794 w 3571"/>
              <a:gd name="T55" fmla="*/ 72 h 3080"/>
              <a:gd name="T56" fmla="*/ 1291 w 3571"/>
              <a:gd name="T57" fmla="*/ 374 h 3080"/>
              <a:gd name="T58" fmla="*/ 1332 w 3571"/>
              <a:gd name="T59" fmla="*/ 469 h 3080"/>
              <a:gd name="T60" fmla="*/ 1262 w 3571"/>
              <a:gd name="T61" fmla="*/ 549 h 3080"/>
              <a:gd name="T62" fmla="*/ 843 w 3571"/>
              <a:gd name="T63" fmla="*/ 303 h 3080"/>
              <a:gd name="T64" fmla="*/ 1108 w 3571"/>
              <a:gd name="T65" fmla="*/ 1732 h 3080"/>
              <a:gd name="T66" fmla="*/ 1692 w 3571"/>
              <a:gd name="T67" fmla="*/ 1476 h 3080"/>
              <a:gd name="T68" fmla="*/ 2275 w 3571"/>
              <a:gd name="T69" fmla="*/ 1352 h 3080"/>
              <a:gd name="T70" fmla="*/ 2841 w 3571"/>
              <a:gd name="T71" fmla="*/ 786 h 3080"/>
              <a:gd name="T72" fmla="*/ 2317 w 3571"/>
              <a:gd name="T73" fmla="*/ 750 h 3080"/>
              <a:gd name="T74" fmla="*/ 2305 w 3571"/>
              <a:gd name="T75" fmla="*/ 644 h 3080"/>
              <a:gd name="T76" fmla="*/ 2394 w 3571"/>
              <a:gd name="T77" fmla="*/ 589 h 3080"/>
              <a:gd name="T78" fmla="*/ 3366 w 3571"/>
              <a:gd name="T79" fmla="*/ 626 h 3080"/>
              <a:gd name="T80" fmla="*/ 3378 w 3571"/>
              <a:gd name="T81" fmla="*/ 731 h 3080"/>
              <a:gd name="T82" fmla="*/ 3289 w 3571"/>
              <a:gd name="T83" fmla="*/ 786 h 3080"/>
              <a:gd name="T84" fmla="*/ 3044 w 3571"/>
              <a:gd name="T85" fmla="*/ 1431 h 3080"/>
              <a:gd name="T86" fmla="*/ 3329 w 3571"/>
              <a:gd name="T87" fmla="*/ 1606 h 3080"/>
              <a:gd name="T88" fmla="*/ 3487 w 3571"/>
              <a:gd name="T89" fmla="*/ 1865 h 3080"/>
              <a:gd name="T90" fmla="*/ 3497 w 3571"/>
              <a:gd name="T91" fmla="*/ 2178 h 3080"/>
              <a:gd name="T92" fmla="*/ 3356 w 3571"/>
              <a:gd name="T93" fmla="*/ 2515 h 3080"/>
              <a:gd name="T94" fmla="*/ 3124 w 3571"/>
              <a:gd name="T95" fmla="*/ 2801 h 3080"/>
              <a:gd name="T96" fmla="*/ 275 w 3571"/>
              <a:gd name="T97" fmla="*/ 2816 h 3080"/>
              <a:gd name="T98" fmla="*/ 200 w 3571"/>
              <a:gd name="T99" fmla="*/ 2737 h 3080"/>
              <a:gd name="T100" fmla="*/ 297 w 3571"/>
              <a:gd name="T101" fmla="*/ 2478 h 3080"/>
              <a:gd name="T102" fmla="*/ 572 w 3571"/>
              <a:gd name="T103" fmla="*/ 2131 h 3080"/>
              <a:gd name="T104" fmla="*/ 113 w 3571"/>
              <a:gd name="T105" fmla="*/ 960 h 3080"/>
              <a:gd name="T106" fmla="*/ 99 w 3571"/>
              <a:gd name="T107" fmla="*/ 156 h 3080"/>
              <a:gd name="T108" fmla="*/ 90 w 3571"/>
              <a:gd name="T109" fmla="*/ 54 h 3080"/>
              <a:gd name="T110" fmla="*/ 182 w 3571"/>
              <a:gd name="T111" fmla="*/ 0 h 30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571" h="3080">
                <a:moveTo>
                  <a:pt x="99" y="2883"/>
                </a:moveTo>
                <a:lnTo>
                  <a:pt x="3471" y="2883"/>
                </a:lnTo>
                <a:lnTo>
                  <a:pt x="3494" y="2887"/>
                </a:lnTo>
                <a:lnTo>
                  <a:pt x="3515" y="2894"/>
                </a:lnTo>
                <a:lnTo>
                  <a:pt x="3533" y="2905"/>
                </a:lnTo>
                <a:lnTo>
                  <a:pt x="3549" y="2920"/>
                </a:lnTo>
                <a:lnTo>
                  <a:pt x="3560" y="2939"/>
                </a:lnTo>
                <a:lnTo>
                  <a:pt x="3567" y="2960"/>
                </a:lnTo>
                <a:lnTo>
                  <a:pt x="3571" y="2982"/>
                </a:lnTo>
                <a:lnTo>
                  <a:pt x="3567" y="3004"/>
                </a:lnTo>
                <a:lnTo>
                  <a:pt x="3560" y="3025"/>
                </a:lnTo>
                <a:lnTo>
                  <a:pt x="3549" y="3043"/>
                </a:lnTo>
                <a:lnTo>
                  <a:pt x="3533" y="3059"/>
                </a:lnTo>
                <a:lnTo>
                  <a:pt x="3515" y="3071"/>
                </a:lnTo>
                <a:lnTo>
                  <a:pt x="3494" y="3078"/>
                </a:lnTo>
                <a:lnTo>
                  <a:pt x="3471" y="3080"/>
                </a:lnTo>
                <a:lnTo>
                  <a:pt x="99" y="3080"/>
                </a:lnTo>
                <a:lnTo>
                  <a:pt x="77" y="3078"/>
                </a:lnTo>
                <a:lnTo>
                  <a:pt x="56" y="3071"/>
                </a:lnTo>
                <a:lnTo>
                  <a:pt x="37" y="3059"/>
                </a:lnTo>
                <a:lnTo>
                  <a:pt x="22" y="3043"/>
                </a:lnTo>
                <a:lnTo>
                  <a:pt x="10" y="3025"/>
                </a:lnTo>
                <a:lnTo>
                  <a:pt x="2" y="3004"/>
                </a:lnTo>
                <a:lnTo>
                  <a:pt x="0" y="2982"/>
                </a:lnTo>
                <a:lnTo>
                  <a:pt x="0" y="2982"/>
                </a:lnTo>
                <a:lnTo>
                  <a:pt x="2" y="2960"/>
                </a:lnTo>
                <a:lnTo>
                  <a:pt x="10" y="2939"/>
                </a:lnTo>
                <a:lnTo>
                  <a:pt x="22" y="2920"/>
                </a:lnTo>
                <a:lnTo>
                  <a:pt x="37" y="2905"/>
                </a:lnTo>
                <a:lnTo>
                  <a:pt x="56" y="2894"/>
                </a:lnTo>
                <a:lnTo>
                  <a:pt x="77" y="2887"/>
                </a:lnTo>
                <a:lnTo>
                  <a:pt x="99" y="2883"/>
                </a:lnTo>
                <a:close/>
                <a:moveTo>
                  <a:pt x="2388" y="1885"/>
                </a:moveTo>
                <a:lnTo>
                  <a:pt x="2410" y="1889"/>
                </a:lnTo>
                <a:lnTo>
                  <a:pt x="2430" y="1898"/>
                </a:lnTo>
                <a:lnTo>
                  <a:pt x="2449" y="1910"/>
                </a:lnTo>
                <a:lnTo>
                  <a:pt x="2464" y="1927"/>
                </a:lnTo>
                <a:lnTo>
                  <a:pt x="2474" y="1948"/>
                </a:lnTo>
                <a:lnTo>
                  <a:pt x="2479" y="1968"/>
                </a:lnTo>
                <a:lnTo>
                  <a:pt x="2481" y="1990"/>
                </a:lnTo>
                <a:lnTo>
                  <a:pt x="2476" y="2012"/>
                </a:lnTo>
                <a:lnTo>
                  <a:pt x="2467" y="2032"/>
                </a:lnTo>
                <a:lnTo>
                  <a:pt x="2454" y="2050"/>
                </a:lnTo>
                <a:lnTo>
                  <a:pt x="2437" y="2064"/>
                </a:lnTo>
                <a:lnTo>
                  <a:pt x="2186" y="2234"/>
                </a:lnTo>
                <a:lnTo>
                  <a:pt x="2208" y="2236"/>
                </a:lnTo>
                <a:lnTo>
                  <a:pt x="2229" y="2244"/>
                </a:lnTo>
                <a:lnTo>
                  <a:pt x="2246" y="2256"/>
                </a:lnTo>
                <a:lnTo>
                  <a:pt x="2261" y="2271"/>
                </a:lnTo>
                <a:lnTo>
                  <a:pt x="2272" y="2288"/>
                </a:lnTo>
                <a:lnTo>
                  <a:pt x="2279" y="2309"/>
                </a:lnTo>
                <a:lnTo>
                  <a:pt x="2281" y="2331"/>
                </a:lnTo>
                <a:lnTo>
                  <a:pt x="2279" y="2354"/>
                </a:lnTo>
                <a:lnTo>
                  <a:pt x="2272" y="2374"/>
                </a:lnTo>
                <a:lnTo>
                  <a:pt x="2259" y="2393"/>
                </a:lnTo>
                <a:lnTo>
                  <a:pt x="2244" y="2408"/>
                </a:lnTo>
                <a:lnTo>
                  <a:pt x="2225" y="2419"/>
                </a:lnTo>
                <a:lnTo>
                  <a:pt x="2206" y="2426"/>
                </a:lnTo>
                <a:lnTo>
                  <a:pt x="2182" y="2429"/>
                </a:lnTo>
                <a:lnTo>
                  <a:pt x="1664" y="2429"/>
                </a:lnTo>
                <a:lnTo>
                  <a:pt x="1642" y="2426"/>
                </a:lnTo>
                <a:lnTo>
                  <a:pt x="1621" y="2419"/>
                </a:lnTo>
                <a:lnTo>
                  <a:pt x="1603" y="2408"/>
                </a:lnTo>
                <a:lnTo>
                  <a:pt x="1587" y="2393"/>
                </a:lnTo>
                <a:lnTo>
                  <a:pt x="1575" y="2374"/>
                </a:lnTo>
                <a:lnTo>
                  <a:pt x="1568" y="2354"/>
                </a:lnTo>
                <a:lnTo>
                  <a:pt x="1565" y="2331"/>
                </a:lnTo>
                <a:lnTo>
                  <a:pt x="1568" y="2308"/>
                </a:lnTo>
                <a:lnTo>
                  <a:pt x="1575" y="2287"/>
                </a:lnTo>
                <a:lnTo>
                  <a:pt x="1587" y="2270"/>
                </a:lnTo>
                <a:lnTo>
                  <a:pt x="1603" y="2255"/>
                </a:lnTo>
                <a:lnTo>
                  <a:pt x="1621" y="2243"/>
                </a:lnTo>
                <a:lnTo>
                  <a:pt x="1642" y="2235"/>
                </a:lnTo>
                <a:lnTo>
                  <a:pt x="1664" y="2233"/>
                </a:lnTo>
                <a:lnTo>
                  <a:pt x="1833" y="2233"/>
                </a:lnTo>
                <a:lnTo>
                  <a:pt x="2325" y="1902"/>
                </a:lnTo>
                <a:lnTo>
                  <a:pt x="2345" y="1891"/>
                </a:lnTo>
                <a:lnTo>
                  <a:pt x="2367" y="1886"/>
                </a:lnTo>
                <a:lnTo>
                  <a:pt x="2388" y="1885"/>
                </a:lnTo>
                <a:close/>
                <a:moveTo>
                  <a:pt x="2499" y="1538"/>
                </a:moveTo>
                <a:lnTo>
                  <a:pt x="2396" y="1540"/>
                </a:lnTo>
                <a:lnTo>
                  <a:pt x="2292" y="1548"/>
                </a:lnTo>
                <a:lnTo>
                  <a:pt x="2186" y="1562"/>
                </a:lnTo>
                <a:lnTo>
                  <a:pt x="2079" y="1579"/>
                </a:lnTo>
                <a:lnTo>
                  <a:pt x="1970" y="1603"/>
                </a:lnTo>
                <a:lnTo>
                  <a:pt x="1861" y="1630"/>
                </a:lnTo>
                <a:lnTo>
                  <a:pt x="1751" y="1664"/>
                </a:lnTo>
                <a:lnTo>
                  <a:pt x="1641" y="1702"/>
                </a:lnTo>
                <a:lnTo>
                  <a:pt x="1531" y="1744"/>
                </a:lnTo>
                <a:lnTo>
                  <a:pt x="1415" y="1795"/>
                </a:lnTo>
                <a:lnTo>
                  <a:pt x="1302" y="1850"/>
                </a:lnTo>
                <a:lnTo>
                  <a:pt x="1195" y="1909"/>
                </a:lnTo>
                <a:lnTo>
                  <a:pt x="1092" y="1971"/>
                </a:lnTo>
                <a:lnTo>
                  <a:pt x="994" y="2036"/>
                </a:lnTo>
                <a:lnTo>
                  <a:pt x="902" y="2103"/>
                </a:lnTo>
                <a:lnTo>
                  <a:pt x="815" y="2173"/>
                </a:lnTo>
                <a:lnTo>
                  <a:pt x="735" y="2245"/>
                </a:lnTo>
                <a:lnTo>
                  <a:pt x="662" y="2319"/>
                </a:lnTo>
                <a:lnTo>
                  <a:pt x="596" y="2393"/>
                </a:lnTo>
                <a:lnTo>
                  <a:pt x="537" y="2469"/>
                </a:lnTo>
                <a:lnTo>
                  <a:pt x="486" y="2545"/>
                </a:lnTo>
                <a:lnTo>
                  <a:pt x="443" y="2622"/>
                </a:lnTo>
                <a:lnTo>
                  <a:pt x="3024" y="2622"/>
                </a:lnTo>
                <a:lnTo>
                  <a:pt x="3079" y="2560"/>
                </a:lnTo>
                <a:lnTo>
                  <a:pt x="3128" y="2498"/>
                </a:lnTo>
                <a:lnTo>
                  <a:pt x="3171" y="2436"/>
                </a:lnTo>
                <a:lnTo>
                  <a:pt x="3210" y="2375"/>
                </a:lnTo>
                <a:lnTo>
                  <a:pt x="3242" y="2316"/>
                </a:lnTo>
                <a:lnTo>
                  <a:pt x="3268" y="2257"/>
                </a:lnTo>
                <a:lnTo>
                  <a:pt x="3289" y="2198"/>
                </a:lnTo>
                <a:lnTo>
                  <a:pt x="3303" y="2141"/>
                </a:lnTo>
                <a:lnTo>
                  <a:pt x="3311" y="2086"/>
                </a:lnTo>
                <a:lnTo>
                  <a:pt x="3313" y="2033"/>
                </a:lnTo>
                <a:lnTo>
                  <a:pt x="3310" y="1980"/>
                </a:lnTo>
                <a:lnTo>
                  <a:pt x="3300" y="1931"/>
                </a:lnTo>
                <a:lnTo>
                  <a:pt x="3284" y="1884"/>
                </a:lnTo>
                <a:lnTo>
                  <a:pt x="3263" y="1841"/>
                </a:lnTo>
                <a:lnTo>
                  <a:pt x="3236" y="1802"/>
                </a:lnTo>
                <a:lnTo>
                  <a:pt x="3205" y="1764"/>
                </a:lnTo>
                <a:lnTo>
                  <a:pt x="3169" y="1729"/>
                </a:lnTo>
                <a:lnTo>
                  <a:pt x="3128" y="1698"/>
                </a:lnTo>
                <a:lnTo>
                  <a:pt x="3083" y="1668"/>
                </a:lnTo>
                <a:lnTo>
                  <a:pt x="3034" y="1641"/>
                </a:lnTo>
                <a:lnTo>
                  <a:pt x="2980" y="1618"/>
                </a:lnTo>
                <a:lnTo>
                  <a:pt x="2922" y="1596"/>
                </a:lnTo>
                <a:lnTo>
                  <a:pt x="2860" y="1579"/>
                </a:lnTo>
                <a:lnTo>
                  <a:pt x="2794" y="1565"/>
                </a:lnTo>
                <a:lnTo>
                  <a:pt x="2725" y="1553"/>
                </a:lnTo>
                <a:lnTo>
                  <a:pt x="2653" y="1544"/>
                </a:lnTo>
                <a:lnTo>
                  <a:pt x="2577" y="1539"/>
                </a:lnTo>
                <a:lnTo>
                  <a:pt x="2499" y="1538"/>
                </a:lnTo>
                <a:close/>
                <a:moveTo>
                  <a:pt x="182" y="0"/>
                </a:moveTo>
                <a:lnTo>
                  <a:pt x="202" y="3"/>
                </a:lnTo>
                <a:lnTo>
                  <a:pt x="223" y="10"/>
                </a:lnTo>
                <a:lnTo>
                  <a:pt x="243" y="23"/>
                </a:lnTo>
                <a:lnTo>
                  <a:pt x="589" y="313"/>
                </a:lnTo>
                <a:lnTo>
                  <a:pt x="740" y="109"/>
                </a:lnTo>
                <a:lnTo>
                  <a:pt x="756" y="93"/>
                </a:lnTo>
                <a:lnTo>
                  <a:pt x="774" y="81"/>
                </a:lnTo>
                <a:lnTo>
                  <a:pt x="794" y="72"/>
                </a:lnTo>
                <a:lnTo>
                  <a:pt x="815" y="69"/>
                </a:lnTo>
                <a:lnTo>
                  <a:pt x="837" y="70"/>
                </a:lnTo>
                <a:lnTo>
                  <a:pt x="858" y="76"/>
                </a:lnTo>
                <a:lnTo>
                  <a:pt x="878" y="87"/>
                </a:lnTo>
                <a:lnTo>
                  <a:pt x="1291" y="374"/>
                </a:lnTo>
                <a:lnTo>
                  <a:pt x="1309" y="389"/>
                </a:lnTo>
                <a:lnTo>
                  <a:pt x="1321" y="406"/>
                </a:lnTo>
                <a:lnTo>
                  <a:pt x="1330" y="427"/>
                </a:lnTo>
                <a:lnTo>
                  <a:pt x="1333" y="447"/>
                </a:lnTo>
                <a:lnTo>
                  <a:pt x="1332" y="469"/>
                </a:lnTo>
                <a:lnTo>
                  <a:pt x="1327" y="491"/>
                </a:lnTo>
                <a:lnTo>
                  <a:pt x="1316" y="511"/>
                </a:lnTo>
                <a:lnTo>
                  <a:pt x="1300" y="528"/>
                </a:lnTo>
                <a:lnTo>
                  <a:pt x="1283" y="540"/>
                </a:lnTo>
                <a:lnTo>
                  <a:pt x="1262" y="549"/>
                </a:lnTo>
                <a:lnTo>
                  <a:pt x="1241" y="552"/>
                </a:lnTo>
                <a:lnTo>
                  <a:pt x="1219" y="551"/>
                </a:lnTo>
                <a:lnTo>
                  <a:pt x="1197" y="545"/>
                </a:lnTo>
                <a:lnTo>
                  <a:pt x="1177" y="535"/>
                </a:lnTo>
                <a:lnTo>
                  <a:pt x="843" y="303"/>
                </a:lnTo>
                <a:lnTo>
                  <a:pt x="328" y="989"/>
                </a:lnTo>
                <a:lnTo>
                  <a:pt x="800" y="1935"/>
                </a:lnTo>
                <a:lnTo>
                  <a:pt x="898" y="1864"/>
                </a:lnTo>
                <a:lnTo>
                  <a:pt x="1000" y="1797"/>
                </a:lnTo>
                <a:lnTo>
                  <a:pt x="1108" y="1732"/>
                </a:lnTo>
                <a:lnTo>
                  <a:pt x="1219" y="1671"/>
                </a:lnTo>
                <a:lnTo>
                  <a:pt x="1335" y="1615"/>
                </a:lnTo>
                <a:lnTo>
                  <a:pt x="1455" y="1563"/>
                </a:lnTo>
                <a:lnTo>
                  <a:pt x="1574" y="1517"/>
                </a:lnTo>
                <a:lnTo>
                  <a:pt x="1692" y="1476"/>
                </a:lnTo>
                <a:lnTo>
                  <a:pt x="1810" y="1441"/>
                </a:lnTo>
                <a:lnTo>
                  <a:pt x="1927" y="1410"/>
                </a:lnTo>
                <a:lnTo>
                  <a:pt x="2044" y="1385"/>
                </a:lnTo>
                <a:lnTo>
                  <a:pt x="2160" y="1366"/>
                </a:lnTo>
                <a:lnTo>
                  <a:pt x="2275" y="1352"/>
                </a:lnTo>
                <a:lnTo>
                  <a:pt x="2388" y="1344"/>
                </a:lnTo>
                <a:lnTo>
                  <a:pt x="2499" y="1341"/>
                </a:lnTo>
                <a:lnTo>
                  <a:pt x="2559" y="1343"/>
                </a:lnTo>
                <a:lnTo>
                  <a:pt x="2617" y="1346"/>
                </a:lnTo>
                <a:lnTo>
                  <a:pt x="2841" y="786"/>
                </a:lnTo>
                <a:lnTo>
                  <a:pt x="2394" y="786"/>
                </a:lnTo>
                <a:lnTo>
                  <a:pt x="2372" y="784"/>
                </a:lnTo>
                <a:lnTo>
                  <a:pt x="2351" y="776"/>
                </a:lnTo>
                <a:lnTo>
                  <a:pt x="2332" y="765"/>
                </a:lnTo>
                <a:lnTo>
                  <a:pt x="2317" y="750"/>
                </a:lnTo>
                <a:lnTo>
                  <a:pt x="2305" y="731"/>
                </a:lnTo>
                <a:lnTo>
                  <a:pt x="2297" y="711"/>
                </a:lnTo>
                <a:lnTo>
                  <a:pt x="2295" y="688"/>
                </a:lnTo>
                <a:lnTo>
                  <a:pt x="2297" y="665"/>
                </a:lnTo>
                <a:lnTo>
                  <a:pt x="2305" y="644"/>
                </a:lnTo>
                <a:lnTo>
                  <a:pt x="2317" y="626"/>
                </a:lnTo>
                <a:lnTo>
                  <a:pt x="2332" y="611"/>
                </a:lnTo>
                <a:lnTo>
                  <a:pt x="2351" y="600"/>
                </a:lnTo>
                <a:lnTo>
                  <a:pt x="2372" y="592"/>
                </a:lnTo>
                <a:lnTo>
                  <a:pt x="2394" y="589"/>
                </a:lnTo>
                <a:lnTo>
                  <a:pt x="3289" y="589"/>
                </a:lnTo>
                <a:lnTo>
                  <a:pt x="3311" y="592"/>
                </a:lnTo>
                <a:lnTo>
                  <a:pt x="3332" y="600"/>
                </a:lnTo>
                <a:lnTo>
                  <a:pt x="3351" y="611"/>
                </a:lnTo>
                <a:lnTo>
                  <a:pt x="3366" y="626"/>
                </a:lnTo>
                <a:lnTo>
                  <a:pt x="3378" y="644"/>
                </a:lnTo>
                <a:lnTo>
                  <a:pt x="3385" y="665"/>
                </a:lnTo>
                <a:lnTo>
                  <a:pt x="3388" y="688"/>
                </a:lnTo>
                <a:lnTo>
                  <a:pt x="3385" y="711"/>
                </a:lnTo>
                <a:lnTo>
                  <a:pt x="3378" y="731"/>
                </a:lnTo>
                <a:lnTo>
                  <a:pt x="3366" y="750"/>
                </a:lnTo>
                <a:lnTo>
                  <a:pt x="3351" y="765"/>
                </a:lnTo>
                <a:lnTo>
                  <a:pt x="3332" y="776"/>
                </a:lnTo>
                <a:lnTo>
                  <a:pt x="3311" y="784"/>
                </a:lnTo>
                <a:lnTo>
                  <a:pt x="3289" y="786"/>
                </a:lnTo>
                <a:lnTo>
                  <a:pt x="3055" y="786"/>
                </a:lnTo>
                <a:lnTo>
                  <a:pt x="2822" y="1369"/>
                </a:lnTo>
                <a:lnTo>
                  <a:pt x="2900" y="1386"/>
                </a:lnTo>
                <a:lnTo>
                  <a:pt x="2974" y="1406"/>
                </a:lnTo>
                <a:lnTo>
                  <a:pt x="3044" y="1431"/>
                </a:lnTo>
                <a:lnTo>
                  <a:pt x="3110" y="1459"/>
                </a:lnTo>
                <a:lnTo>
                  <a:pt x="3171" y="1491"/>
                </a:lnTo>
                <a:lnTo>
                  <a:pt x="3229" y="1526"/>
                </a:lnTo>
                <a:lnTo>
                  <a:pt x="3281" y="1564"/>
                </a:lnTo>
                <a:lnTo>
                  <a:pt x="3329" y="1606"/>
                </a:lnTo>
                <a:lnTo>
                  <a:pt x="3370" y="1652"/>
                </a:lnTo>
                <a:lnTo>
                  <a:pt x="3408" y="1700"/>
                </a:lnTo>
                <a:lnTo>
                  <a:pt x="3440" y="1752"/>
                </a:lnTo>
                <a:lnTo>
                  <a:pt x="3467" y="1807"/>
                </a:lnTo>
                <a:lnTo>
                  <a:pt x="3487" y="1865"/>
                </a:lnTo>
                <a:lnTo>
                  <a:pt x="3501" y="1925"/>
                </a:lnTo>
                <a:lnTo>
                  <a:pt x="3510" y="1986"/>
                </a:lnTo>
                <a:lnTo>
                  <a:pt x="3512" y="2049"/>
                </a:lnTo>
                <a:lnTo>
                  <a:pt x="3508" y="2113"/>
                </a:lnTo>
                <a:lnTo>
                  <a:pt x="3497" y="2178"/>
                </a:lnTo>
                <a:lnTo>
                  <a:pt x="3482" y="2245"/>
                </a:lnTo>
                <a:lnTo>
                  <a:pt x="3458" y="2311"/>
                </a:lnTo>
                <a:lnTo>
                  <a:pt x="3430" y="2379"/>
                </a:lnTo>
                <a:lnTo>
                  <a:pt x="3396" y="2447"/>
                </a:lnTo>
                <a:lnTo>
                  <a:pt x="3356" y="2515"/>
                </a:lnTo>
                <a:lnTo>
                  <a:pt x="3310" y="2583"/>
                </a:lnTo>
                <a:lnTo>
                  <a:pt x="3258" y="2652"/>
                </a:lnTo>
                <a:lnTo>
                  <a:pt x="3201" y="2720"/>
                </a:lnTo>
                <a:lnTo>
                  <a:pt x="3138" y="2788"/>
                </a:lnTo>
                <a:lnTo>
                  <a:pt x="3124" y="2801"/>
                </a:lnTo>
                <a:lnTo>
                  <a:pt x="3106" y="2811"/>
                </a:lnTo>
                <a:lnTo>
                  <a:pt x="3088" y="2816"/>
                </a:lnTo>
                <a:lnTo>
                  <a:pt x="3067" y="2818"/>
                </a:lnTo>
                <a:lnTo>
                  <a:pt x="298" y="2818"/>
                </a:lnTo>
                <a:lnTo>
                  <a:pt x="275" y="2816"/>
                </a:lnTo>
                <a:lnTo>
                  <a:pt x="254" y="2807"/>
                </a:lnTo>
                <a:lnTo>
                  <a:pt x="234" y="2795"/>
                </a:lnTo>
                <a:lnTo>
                  <a:pt x="219" y="2779"/>
                </a:lnTo>
                <a:lnTo>
                  <a:pt x="207" y="2758"/>
                </a:lnTo>
                <a:lnTo>
                  <a:pt x="200" y="2737"/>
                </a:lnTo>
                <a:lnTo>
                  <a:pt x="199" y="2714"/>
                </a:lnTo>
                <a:lnTo>
                  <a:pt x="204" y="2691"/>
                </a:lnTo>
                <a:lnTo>
                  <a:pt x="229" y="2620"/>
                </a:lnTo>
                <a:lnTo>
                  <a:pt x="260" y="2548"/>
                </a:lnTo>
                <a:lnTo>
                  <a:pt x="297" y="2478"/>
                </a:lnTo>
                <a:lnTo>
                  <a:pt x="341" y="2407"/>
                </a:lnTo>
                <a:lnTo>
                  <a:pt x="391" y="2336"/>
                </a:lnTo>
                <a:lnTo>
                  <a:pt x="446" y="2267"/>
                </a:lnTo>
                <a:lnTo>
                  <a:pt x="506" y="2198"/>
                </a:lnTo>
                <a:lnTo>
                  <a:pt x="572" y="2131"/>
                </a:lnTo>
                <a:lnTo>
                  <a:pt x="642" y="2064"/>
                </a:lnTo>
                <a:lnTo>
                  <a:pt x="122" y="1022"/>
                </a:lnTo>
                <a:lnTo>
                  <a:pt x="114" y="1002"/>
                </a:lnTo>
                <a:lnTo>
                  <a:pt x="112" y="981"/>
                </a:lnTo>
                <a:lnTo>
                  <a:pt x="113" y="960"/>
                </a:lnTo>
                <a:lnTo>
                  <a:pt x="120" y="939"/>
                </a:lnTo>
                <a:lnTo>
                  <a:pt x="131" y="921"/>
                </a:lnTo>
                <a:lnTo>
                  <a:pt x="469" y="471"/>
                </a:lnTo>
                <a:lnTo>
                  <a:pt x="114" y="173"/>
                </a:lnTo>
                <a:lnTo>
                  <a:pt x="99" y="156"/>
                </a:lnTo>
                <a:lnTo>
                  <a:pt x="88" y="137"/>
                </a:lnTo>
                <a:lnTo>
                  <a:pt x="81" y="117"/>
                </a:lnTo>
                <a:lnTo>
                  <a:pt x="79" y="95"/>
                </a:lnTo>
                <a:lnTo>
                  <a:pt x="83" y="74"/>
                </a:lnTo>
                <a:lnTo>
                  <a:pt x="90" y="54"/>
                </a:lnTo>
                <a:lnTo>
                  <a:pt x="103" y="34"/>
                </a:lnTo>
                <a:lnTo>
                  <a:pt x="120" y="19"/>
                </a:lnTo>
                <a:lnTo>
                  <a:pt x="139" y="8"/>
                </a:lnTo>
                <a:lnTo>
                  <a:pt x="160" y="1"/>
                </a:lnTo>
                <a:lnTo>
                  <a:pt x="18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9" name="Freeform 224"/>
          <p:cNvSpPr>
            <a:spLocks noEditPoints="1"/>
          </p:cNvSpPr>
          <p:nvPr/>
        </p:nvSpPr>
        <p:spPr bwMode="auto">
          <a:xfrm>
            <a:off x="6231302" y="3557588"/>
            <a:ext cx="655638" cy="336550"/>
          </a:xfrm>
          <a:custGeom>
            <a:avLst/>
            <a:gdLst>
              <a:gd name="T0" fmla="*/ 3230 w 3307"/>
              <a:gd name="T1" fmla="*/ 1489 h 1692"/>
              <a:gd name="T2" fmla="*/ 3285 w 3307"/>
              <a:gd name="T3" fmla="*/ 1526 h 1692"/>
              <a:gd name="T4" fmla="*/ 3307 w 3307"/>
              <a:gd name="T5" fmla="*/ 1589 h 1692"/>
              <a:gd name="T6" fmla="*/ 3285 w 3307"/>
              <a:gd name="T7" fmla="*/ 1654 h 1692"/>
              <a:gd name="T8" fmla="*/ 3230 w 3307"/>
              <a:gd name="T9" fmla="*/ 1690 h 1692"/>
              <a:gd name="T10" fmla="*/ 78 w 3307"/>
              <a:gd name="T11" fmla="*/ 1690 h 1692"/>
              <a:gd name="T12" fmla="*/ 23 w 3307"/>
              <a:gd name="T13" fmla="*/ 1654 h 1692"/>
              <a:gd name="T14" fmla="*/ 0 w 3307"/>
              <a:gd name="T15" fmla="*/ 1589 h 1692"/>
              <a:gd name="T16" fmla="*/ 23 w 3307"/>
              <a:gd name="T17" fmla="*/ 1526 h 1692"/>
              <a:gd name="T18" fmla="*/ 78 w 3307"/>
              <a:gd name="T19" fmla="*/ 1489 h 1692"/>
              <a:gd name="T20" fmla="*/ 531 w 3307"/>
              <a:gd name="T21" fmla="*/ 54 h 1692"/>
              <a:gd name="T22" fmla="*/ 629 w 3307"/>
              <a:gd name="T23" fmla="*/ 96 h 1692"/>
              <a:gd name="T24" fmla="*/ 697 w 3307"/>
              <a:gd name="T25" fmla="*/ 176 h 1692"/>
              <a:gd name="T26" fmla="*/ 723 w 3307"/>
              <a:gd name="T27" fmla="*/ 282 h 1692"/>
              <a:gd name="T28" fmla="*/ 697 w 3307"/>
              <a:gd name="T29" fmla="*/ 388 h 1692"/>
              <a:gd name="T30" fmla="*/ 629 w 3307"/>
              <a:gd name="T31" fmla="*/ 468 h 1692"/>
              <a:gd name="T32" fmla="*/ 531 w 3307"/>
              <a:gd name="T33" fmla="*/ 510 h 1692"/>
              <a:gd name="T34" fmla="*/ 422 w 3307"/>
              <a:gd name="T35" fmla="*/ 501 h 1692"/>
              <a:gd name="T36" fmla="*/ 333 w 3307"/>
              <a:gd name="T37" fmla="*/ 445 h 1692"/>
              <a:gd name="T38" fmla="*/ 278 w 3307"/>
              <a:gd name="T39" fmla="*/ 355 h 1692"/>
              <a:gd name="T40" fmla="*/ 269 w 3307"/>
              <a:gd name="T41" fmla="*/ 244 h 1692"/>
              <a:gd name="T42" fmla="*/ 310 w 3307"/>
              <a:gd name="T43" fmla="*/ 146 h 1692"/>
              <a:gd name="T44" fmla="*/ 390 w 3307"/>
              <a:gd name="T45" fmla="*/ 77 h 1692"/>
              <a:gd name="T46" fmla="*/ 494 w 3307"/>
              <a:gd name="T47" fmla="*/ 51 h 1692"/>
              <a:gd name="T48" fmla="*/ 1995 w 3307"/>
              <a:gd name="T49" fmla="*/ 38 h 1692"/>
              <a:gd name="T50" fmla="*/ 2057 w 3307"/>
              <a:gd name="T51" fmla="*/ 65 h 1692"/>
              <a:gd name="T52" fmla="*/ 2089 w 3307"/>
              <a:gd name="T53" fmla="*/ 124 h 1692"/>
              <a:gd name="T54" fmla="*/ 2076 w 3307"/>
              <a:gd name="T55" fmla="*/ 192 h 1692"/>
              <a:gd name="T56" fmla="*/ 2026 w 3307"/>
              <a:gd name="T57" fmla="*/ 236 h 1692"/>
              <a:gd name="T58" fmla="*/ 1425 w 3307"/>
              <a:gd name="T59" fmla="*/ 207 h 1692"/>
              <a:gd name="T60" fmla="*/ 2033 w 3307"/>
              <a:gd name="T61" fmla="*/ 454 h 1692"/>
              <a:gd name="T62" fmla="*/ 2071 w 3307"/>
              <a:gd name="T63" fmla="*/ 448 h 1692"/>
              <a:gd name="T64" fmla="*/ 2749 w 3307"/>
              <a:gd name="T65" fmla="*/ 500 h 1692"/>
              <a:gd name="T66" fmla="*/ 2793 w 3307"/>
              <a:gd name="T67" fmla="*/ 550 h 1692"/>
              <a:gd name="T68" fmla="*/ 2796 w 3307"/>
              <a:gd name="T69" fmla="*/ 620 h 1692"/>
              <a:gd name="T70" fmla="*/ 2760 w 3307"/>
              <a:gd name="T71" fmla="*/ 674 h 1692"/>
              <a:gd name="T72" fmla="*/ 2693 w 3307"/>
              <a:gd name="T73" fmla="*/ 693 h 1692"/>
              <a:gd name="T74" fmla="*/ 2502 w 3307"/>
              <a:gd name="T75" fmla="*/ 1248 h 1692"/>
              <a:gd name="T76" fmla="*/ 2542 w 3307"/>
              <a:gd name="T77" fmla="*/ 1302 h 1692"/>
              <a:gd name="T78" fmla="*/ 2541 w 3307"/>
              <a:gd name="T79" fmla="*/ 1369 h 1692"/>
              <a:gd name="T80" fmla="*/ 2501 w 3307"/>
              <a:gd name="T81" fmla="*/ 1418 h 1692"/>
              <a:gd name="T82" fmla="*/ 2445 w 3307"/>
              <a:gd name="T83" fmla="*/ 1436 h 1692"/>
              <a:gd name="T84" fmla="*/ 2389 w 3307"/>
              <a:gd name="T85" fmla="*/ 1418 h 1692"/>
              <a:gd name="T86" fmla="*/ 860 w 3307"/>
              <a:gd name="T87" fmla="*/ 1331 h 1692"/>
              <a:gd name="T88" fmla="*/ 835 w 3307"/>
              <a:gd name="T89" fmla="*/ 1389 h 1692"/>
              <a:gd name="T90" fmla="*/ 781 w 3307"/>
              <a:gd name="T91" fmla="*/ 1421 h 1692"/>
              <a:gd name="T92" fmla="*/ 749 w 3307"/>
              <a:gd name="T93" fmla="*/ 1423 h 1692"/>
              <a:gd name="T94" fmla="*/ 689 w 3307"/>
              <a:gd name="T95" fmla="*/ 1394 h 1692"/>
              <a:gd name="T96" fmla="*/ 660 w 3307"/>
              <a:gd name="T97" fmla="*/ 1333 h 1692"/>
              <a:gd name="T98" fmla="*/ 825 w 3307"/>
              <a:gd name="T99" fmla="*/ 297 h 1692"/>
              <a:gd name="T100" fmla="*/ 862 w 3307"/>
              <a:gd name="T101" fmla="*/ 239 h 1692"/>
              <a:gd name="T102" fmla="*/ 1379 w 3307"/>
              <a:gd name="T103" fmla="*/ 3 h 16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307" h="1692">
                <a:moveTo>
                  <a:pt x="101" y="1487"/>
                </a:moveTo>
                <a:lnTo>
                  <a:pt x="3206" y="1487"/>
                </a:lnTo>
                <a:lnTo>
                  <a:pt x="3230" y="1489"/>
                </a:lnTo>
                <a:lnTo>
                  <a:pt x="3250" y="1498"/>
                </a:lnTo>
                <a:lnTo>
                  <a:pt x="3270" y="1509"/>
                </a:lnTo>
                <a:lnTo>
                  <a:pt x="3285" y="1526"/>
                </a:lnTo>
                <a:lnTo>
                  <a:pt x="3296" y="1544"/>
                </a:lnTo>
                <a:lnTo>
                  <a:pt x="3305" y="1566"/>
                </a:lnTo>
                <a:lnTo>
                  <a:pt x="3307" y="1589"/>
                </a:lnTo>
                <a:lnTo>
                  <a:pt x="3305" y="1613"/>
                </a:lnTo>
                <a:lnTo>
                  <a:pt x="3296" y="1635"/>
                </a:lnTo>
                <a:lnTo>
                  <a:pt x="3285" y="1654"/>
                </a:lnTo>
                <a:lnTo>
                  <a:pt x="3270" y="1669"/>
                </a:lnTo>
                <a:lnTo>
                  <a:pt x="3250" y="1682"/>
                </a:lnTo>
                <a:lnTo>
                  <a:pt x="3230" y="1690"/>
                </a:lnTo>
                <a:lnTo>
                  <a:pt x="3206" y="1692"/>
                </a:lnTo>
                <a:lnTo>
                  <a:pt x="101" y="1692"/>
                </a:lnTo>
                <a:lnTo>
                  <a:pt x="78" y="1690"/>
                </a:lnTo>
                <a:lnTo>
                  <a:pt x="57" y="1682"/>
                </a:lnTo>
                <a:lnTo>
                  <a:pt x="38" y="1669"/>
                </a:lnTo>
                <a:lnTo>
                  <a:pt x="23" y="1654"/>
                </a:lnTo>
                <a:lnTo>
                  <a:pt x="10" y="1635"/>
                </a:lnTo>
                <a:lnTo>
                  <a:pt x="3" y="1613"/>
                </a:lnTo>
                <a:lnTo>
                  <a:pt x="0" y="1589"/>
                </a:lnTo>
                <a:lnTo>
                  <a:pt x="3" y="1566"/>
                </a:lnTo>
                <a:lnTo>
                  <a:pt x="10" y="1544"/>
                </a:lnTo>
                <a:lnTo>
                  <a:pt x="23" y="1526"/>
                </a:lnTo>
                <a:lnTo>
                  <a:pt x="38" y="1509"/>
                </a:lnTo>
                <a:lnTo>
                  <a:pt x="57" y="1498"/>
                </a:lnTo>
                <a:lnTo>
                  <a:pt x="78" y="1489"/>
                </a:lnTo>
                <a:lnTo>
                  <a:pt x="101" y="1487"/>
                </a:lnTo>
                <a:close/>
                <a:moveTo>
                  <a:pt x="494" y="51"/>
                </a:moveTo>
                <a:lnTo>
                  <a:pt x="531" y="54"/>
                </a:lnTo>
                <a:lnTo>
                  <a:pt x="566" y="62"/>
                </a:lnTo>
                <a:lnTo>
                  <a:pt x="599" y="77"/>
                </a:lnTo>
                <a:lnTo>
                  <a:pt x="629" y="96"/>
                </a:lnTo>
                <a:lnTo>
                  <a:pt x="656" y="118"/>
                </a:lnTo>
                <a:lnTo>
                  <a:pt x="678" y="146"/>
                </a:lnTo>
                <a:lnTo>
                  <a:pt x="697" y="176"/>
                </a:lnTo>
                <a:lnTo>
                  <a:pt x="711" y="209"/>
                </a:lnTo>
                <a:lnTo>
                  <a:pt x="720" y="244"/>
                </a:lnTo>
                <a:lnTo>
                  <a:pt x="723" y="282"/>
                </a:lnTo>
                <a:lnTo>
                  <a:pt x="720" y="319"/>
                </a:lnTo>
                <a:lnTo>
                  <a:pt x="711" y="355"/>
                </a:lnTo>
                <a:lnTo>
                  <a:pt x="697" y="388"/>
                </a:lnTo>
                <a:lnTo>
                  <a:pt x="678" y="418"/>
                </a:lnTo>
                <a:lnTo>
                  <a:pt x="656" y="445"/>
                </a:lnTo>
                <a:lnTo>
                  <a:pt x="629" y="468"/>
                </a:lnTo>
                <a:lnTo>
                  <a:pt x="599" y="487"/>
                </a:lnTo>
                <a:lnTo>
                  <a:pt x="566" y="501"/>
                </a:lnTo>
                <a:lnTo>
                  <a:pt x="531" y="510"/>
                </a:lnTo>
                <a:lnTo>
                  <a:pt x="494" y="513"/>
                </a:lnTo>
                <a:lnTo>
                  <a:pt x="457" y="510"/>
                </a:lnTo>
                <a:lnTo>
                  <a:pt x="422" y="501"/>
                </a:lnTo>
                <a:lnTo>
                  <a:pt x="390" y="487"/>
                </a:lnTo>
                <a:lnTo>
                  <a:pt x="360" y="468"/>
                </a:lnTo>
                <a:lnTo>
                  <a:pt x="333" y="445"/>
                </a:lnTo>
                <a:lnTo>
                  <a:pt x="310" y="418"/>
                </a:lnTo>
                <a:lnTo>
                  <a:pt x="292" y="388"/>
                </a:lnTo>
                <a:lnTo>
                  <a:pt x="278" y="355"/>
                </a:lnTo>
                <a:lnTo>
                  <a:pt x="269" y="319"/>
                </a:lnTo>
                <a:lnTo>
                  <a:pt x="266" y="282"/>
                </a:lnTo>
                <a:lnTo>
                  <a:pt x="269" y="244"/>
                </a:lnTo>
                <a:lnTo>
                  <a:pt x="278" y="209"/>
                </a:lnTo>
                <a:lnTo>
                  <a:pt x="292" y="176"/>
                </a:lnTo>
                <a:lnTo>
                  <a:pt x="310" y="146"/>
                </a:lnTo>
                <a:lnTo>
                  <a:pt x="333" y="118"/>
                </a:lnTo>
                <a:lnTo>
                  <a:pt x="360" y="96"/>
                </a:lnTo>
                <a:lnTo>
                  <a:pt x="390" y="77"/>
                </a:lnTo>
                <a:lnTo>
                  <a:pt x="422" y="62"/>
                </a:lnTo>
                <a:lnTo>
                  <a:pt x="457" y="54"/>
                </a:lnTo>
                <a:lnTo>
                  <a:pt x="494" y="51"/>
                </a:lnTo>
                <a:close/>
                <a:moveTo>
                  <a:pt x="1396" y="0"/>
                </a:moveTo>
                <a:lnTo>
                  <a:pt x="1412" y="0"/>
                </a:lnTo>
                <a:lnTo>
                  <a:pt x="1995" y="38"/>
                </a:lnTo>
                <a:lnTo>
                  <a:pt x="2019" y="43"/>
                </a:lnTo>
                <a:lnTo>
                  <a:pt x="2039" y="52"/>
                </a:lnTo>
                <a:lnTo>
                  <a:pt x="2057" y="65"/>
                </a:lnTo>
                <a:lnTo>
                  <a:pt x="2072" y="82"/>
                </a:lnTo>
                <a:lnTo>
                  <a:pt x="2082" y="102"/>
                </a:lnTo>
                <a:lnTo>
                  <a:pt x="2089" y="124"/>
                </a:lnTo>
                <a:lnTo>
                  <a:pt x="2090" y="148"/>
                </a:lnTo>
                <a:lnTo>
                  <a:pt x="2086" y="170"/>
                </a:lnTo>
                <a:lnTo>
                  <a:pt x="2076" y="192"/>
                </a:lnTo>
                <a:lnTo>
                  <a:pt x="2062" y="210"/>
                </a:lnTo>
                <a:lnTo>
                  <a:pt x="2045" y="226"/>
                </a:lnTo>
                <a:lnTo>
                  <a:pt x="2026" y="236"/>
                </a:lnTo>
                <a:lnTo>
                  <a:pt x="2004" y="242"/>
                </a:lnTo>
                <a:lnTo>
                  <a:pt x="1982" y="243"/>
                </a:lnTo>
                <a:lnTo>
                  <a:pt x="1425" y="207"/>
                </a:lnTo>
                <a:lnTo>
                  <a:pt x="1142" y="335"/>
                </a:lnTo>
                <a:lnTo>
                  <a:pt x="1557" y="615"/>
                </a:lnTo>
                <a:lnTo>
                  <a:pt x="2033" y="454"/>
                </a:lnTo>
                <a:lnTo>
                  <a:pt x="2045" y="450"/>
                </a:lnTo>
                <a:lnTo>
                  <a:pt x="2058" y="448"/>
                </a:lnTo>
                <a:lnTo>
                  <a:pt x="2071" y="448"/>
                </a:lnTo>
                <a:lnTo>
                  <a:pt x="2704" y="488"/>
                </a:lnTo>
                <a:lnTo>
                  <a:pt x="2728" y="492"/>
                </a:lnTo>
                <a:lnTo>
                  <a:pt x="2749" y="500"/>
                </a:lnTo>
                <a:lnTo>
                  <a:pt x="2767" y="514"/>
                </a:lnTo>
                <a:lnTo>
                  <a:pt x="2781" y="530"/>
                </a:lnTo>
                <a:lnTo>
                  <a:pt x="2793" y="550"/>
                </a:lnTo>
                <a:lnTo>
                  <a:pt x="2799" y="572"/>
                </a:lnTo>
                <a:lnTo>
                  <a:pt x="2800" y="596"/>
                </a:lnTo>
                <a:lnTo>
                  <a:pt x="2796" y="620"/>
                </a:lnTo>
                <a:lnTo>
                  <a:pt x="2789" y="641"/>
                </a:lnTo>
                <a:lnTo>
                  <a:pt x="2776" y="659"/>
                </a:lnTo>
                <a:lnTo>
                  <a:pt x="2760" y="674"/>
                </a:lnTo>
                <a:lnTo>
                  <a:pt x="2740" y="685"/>
                </a:lnTo>
                <a:lnTo>
                  <a:pt x="2718" y="692"/>
                </a:lnTo>
                <a:lnTo>
                  <a:pt x="2693" y="693"/>
                </a:lnTo>
                <a:lnTo>
                  <a:pt x="2079" y="655"/>
                </a:lnTo>
                <a:lnTo>
                  <a:pt x="1772" y="758"/>
                </a:lnTo>
                <a:lnTo>
                  <a:pt x="2502" y="1248"/>
                </a:lnTo>
                <a:lnTo>
                  <a:pt x="2519" y="1264"/>
                </a:lnTo>
                <a:lnTo>
                  <a:pt x="2533" y="1281"/>
                </a:lnTo>
                <a:lnTo>
                  <a:pt x="2542" y="1302"/>
                </a:lnTo>
                <a:lnTo>
                  <a:pt x="2546" y="1324"/>
                </a:lnTo>
                <a:lnTo>
                  <a:pt x="2546" y="1347"/>
                </a:lnTo>
                <a:lnTo>
                  <a:pt x="2541" y="1369"/>
                </a:lnTo>
                <a:lnTo>
                  <a:pt x="2531" y="1390"/>
                </a:lnTo>
                <a:lnTo>
                  <a:pt x="2517" y="1406"/>
                </a:lnTo>
                <a:lnTo>
                  <a:pt x="2501" y="1418"/>
                </a:lnTo>
                <a:lnTo>
                  <a:pt x="2483" y="1428"/>
                </a:lnTo>
                <a:lnTo>
                  <a:pt x="2465" y="1434"/>
                </a:lnTo>
                <a:lnTo>
                  <a:pt x="2445" y="1436"/>
                </a:lnTo>
                <a:lnTo>
                  <a:pt x="2426" y="1434"/>
                </a:lnTo>
                <a:lnTo>
                  <a:pt x="2407" y="1428"/>
                </a:lnTo>
                <a:lnTo>
                  <a:pt x="2389" y="1418"/>
                </a:lnTo>
                <a:lnTo>
                  <a:pt x="993" y="480"/>
                </a:lnTo>
                <a:lnTo>
                  <a:pt x="910" y="843"/>
                </a:lnTo>
                <a:lnTo>
                  <a:pt x="860" y="1331"/>
                </a:lnTo>
                <a:lnTo>
                  <a:pt x="856" y="1353"/>
                </a:lnTo>
                <a:lnTo>
                  <a:pt x="847" y="1373"/>
                </a:lnTo>
                <a:lnTo>
                  <a:pt x="835" y="1389"/>
                </a:lnTo>
                <a:lnTo>
                  <a:pt x="819" y="1403"/>
                </a:lnTo>
                <a:lnTo>
                  <a:pt x="802" y="1414"/>
                </a:lnTo>
                <a:lnTo>
                  <a:pt x="781" y="1421"/>
                </a:lnTo>
                <a:lnTo>
                  <a:pt x="761" y="1423"/>
                </a:lnTo>
                <a:lnTo>
                  <a:pt x="755" y="1423"/>
                </a:lnTo>
                <a:lnTo>
                  <a:pt x="749" y="1423"/>
                </a:lnTo>
                <a:lnTo>
                  <a:pt x="727" y="1417"/>
                </a:lnTo>
                <a:lnTo>
                  <a:pt x="706" y="1407"/>
                </a:lnTo>
                <a:lnTo>
                  <a:pt x="689" y="1394"/>
                </a:lnTo>
                <a:lnTo>
                  <a:pt x="675" y="1376"/>
                </a:lnTo>
                <a:lnTo>
                  <a:pt x="665" y="1355"/>
                </a:lnTo>
                <a:lnTo>
                  <a:pt x="660" y="1333"/>
                </a:lnTo>
                <a:lnTo>
                  <a:pt x="660" y="1309"/>
                </a:lnTo>
                <a:lnTo>
                  <a:pt x="709" y="810"/>
                </a:lnTo>
                <a:lnTo>
                  <a:pt x="825" y="297"/>
                </a:lnTo>
                <a:lnTo>
                  <a:pt x="834" y="274"/>
                </a:lnTo>
                <a:lnTo>
                  <a:pt x="846" y="255"/>
                </a:lnTo>
                <a:lnTo>
                  <a:pt x="862" y="239"/>
                </a:lnTo>
                <a:lnTo>
                  <a:pt x="883" y="227"/>
                </a:lnTo>
                <a:lnTo>
                  <a:pt x="1364" y="9"/>
                </a:lnTo>
                <a:lnTo>
                  <a:pt x="1379" y="3"/>
                </a:lnTo>
                <a:lnTo>
                  <a:pt x="139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0" name="Freeform 229"/>
          <p:cNvSpPr>
            <a:spLocks/>
          </p:cNvSpPr>
          <p:nvPr/>
        </p:nvSpPr>
        <p:spPr bwMode="auto">
          <a:xfrm>
            <a:off x="7276334" y="3446463"/>
            <a:ext cx="436563" cy="566738"/>
          </a:xfrm>
          <a:custGeom>
            <a:avLst/>
            <a:gdLst>
              <a:gd name="T0" fmla="*/ 1546 w 2749"/>
              <a:gd name="T1" fmla="*/ 24 h 3221"/>
              <a:gd name="T2" fmla="*/ 1697 w 2749"/>
              <a:gd name="T3" fmla="*/ 120 h 3221"/>
              <a:gd name="T4" fmla="*/ 1784 w 2749"/>
              <a:gd name="T5" fmla="*/ 270 h 3221"/>
              <a:gd name="T6" fmla="*/ 1784 w 2749"/>
              <a:gd name="T7" fmla="*/ 448 h 3221"/>
              <a:gd name="T8" fmla="*/ 1697 w 2749"/>
              <a:gd name="T9" fmla="*/ 597 h 3221"/>
              <a:gd name="T10" fmla="*/ 1882 w 2749"/>
              <a:gd name="T11" fmla="*/ 625 h 3221"/>
              <a:gd name="T12" fmla="*/ 1960 w 2749"/>
              <a:gd name="T13" fmla="*/ 536 h 3221"/>
              <a:gd name="T14" fmla="*/ 2086 w 2749"/>
              <a:gd name="T15" fmla="*/ 515 h 3221"/>
              <a:gd name="T16" fmla="*/ 2194 w 2749"/>
              <a:gd name="T17" fmla="*/ 573 h 3221"/>
              <a:gd name="T18" fmla="*/ 2442 w 2749"/>
              <a:gd name="T19" fmla="*/ 654 h 3221"/>
              <a:gd name="T20" fmla="*/ 2469 w 2749"/>
              <a:gd name="T21" fmla="*/ 359 h 3221"/>
              <a:gd name="T22" fmla="*/ 2558 w 2749"/>
              <a:gd name="T23" fmla="*/ 338 h 3221"/>
              <a:gd name="T24" fmla="*/ 2621 w 2749"/>
              <a:gd name="T25" fmla="*/ 396 h 3221"/>
              <a:gd name="T26" fmla="*/ 2682 w 2749"/>
              <a:gd name="T27" fmla="*/ 657 h 3221"/>
              <a:gd name="T28" fmla="*/ 2746 w 2749"/>
              <a:gd name="T29" fmla="*/ 715 h 3221"/>
              <a:gd name="T30" fmla="*/ 2722 w 2749"/>
              <a:gd name="T31" fmla="*/ 796 h 3221"/>
              <a:gd name="T32" fmla="*/ 2624 w 2749"/>
              <a:gd name="T33" fmla="*/ 820 h 3221"/>
              <a:gd name="T34" fmla="*/ 2598 w 2749"/>
              <a:gd name="T35" fmla="*/ 3197 h 3221"/>
              <a:gd name="T36" fmla="*/ 2510 w 2749"/>
              <a:gd name="T37" fmla="*/ 3218 h 3221"/>
              <a:gd name="T38" fmla="*/ 2446 w 2749"/>
              <a:gd name="T39" fmla="*/ 3160 h 3221"/>
              <a:gd name="T40" fmla="*/ 2197 w 2749"/>
              <a:gd name="T41" fmla="*/ 853 h 3221"/>
              <a:gd name="T42" fmla="*/ 2100 w 2749"/>
              <a:gd name="T43" fmla="*/ 958 h 3221"/>
              <a:gd name="T44" fmla="*/ 1965 w 2749"/>
              <a:gd name="T45" fmla="*/ 1003 h 3221"/>
              <a:gd name="T46" fmla="*/ 1817 w 2749"/>
              <a:gd name="T47" fmla="*/ 1004 h 3221"/>
              <a:gd name="T48" fmla="*/ 1792 w 2749"/>
              <a:gd name="T49" fmla="*/ 2664 h 3221"/>
              <a:gd name="T50" fmla="*/ 1699 w 2749"/>
              <a:gd name="T51" fmla="*/ 2737 h 3221"/>
              <a:gd name="T52" fmla="*/ 1572 w 2749"/>
              <a:gd name="T53" fmla="*/ 2737 h 3221"/>
              <a:gd name="T54" fmla="*/ 1478 w 2749"/>
              <a:gd name="T55" fmla="*/ 2664 h 3221"/>
              <a:gd name="T56" fmla="*/ 1453 w 2749"/>
              <a:gd name="T57" fmla="*/ 1897 h 3221"/>
              <a:gd name="T58" fmla="*/ 1342 w 2749"/>
              <a:gd name="T59" fmla="*/ 2639 h 3221"/>
              <a:gd name="T60" fmla="*/ 1264 w 2749"/>
              <a:gd name="T61" fmla="*/ 2725 h 3221"/>
              <a:gd name="T62" fmla="*/ 1139 w 2749"/>
              <a:gd name="T63" fmla="*/ 2744 h 3221"/>
              <a:gd name="T64" fmla="*/ 1033 w 2749"/>
              <a:gd name="T65" fmla="*/ 2687 h 3221"/>
              <a:gd name="T66" fmla="*/ 990 w 2749"/>
              <a:gd name="T67" fmla="*/ 2580 h 3221"/>
              <a:gd name="T68" fmla="*/ 876 w 2749"/>
              <a:gd name="T69" fmla="*/ 1006 h 3221"/>
              <a:gd name="T70" fmla="*/ 739 w 2749"/>
              <a:gd name="T71" fmla="*/ 975 h 3221"/>
              <a:gd name="T72" fmla="*/ 628 w 2749"/>
              <a:gd name="T73" fmla="*/ 883 h 3221"/>
              <a:gd name="T74" fmla="*/ 306 w 2749"/>
              <a:gd name="T75" fmla="*/ 3138 h 3221"/>
              <a:gd name="T76" fmla="*/ 262 w 2749"/>
              <a:gd name="T77" fmla="*/ 3210 h 3221"/>
              <a:gd name="T78" fmla="*/ 170 w 2749"/>
              <a:gd name="T79" fmla="*/ 3210 h 3221"/>
              <a:gd name="T80" fmla="*/ 126 w 2749"/>
              <a:gd name="T81" fmla="*/ 3138 h 3221"/>
              <a:gd name="T82" fmla="*/ 45 w 2749"/>
              <a:gd name="T83" fmla="*/ 809 h 3221"/>
              <a:gd name="T84" fmla="*/ 0 w 2749"/>
              <a:gd name="T85" fmla="*/ 737 h 3221"/>
              <a:gd name="T86" fmla="*/ 45 w 2749"/>
              <a:gd name="T87" fmla="*/ 665 h 3221"/>
              <a:gd name="T88" fmla="*/ 126 w 2749"/>
              <a:gd name="T89" fmla="*/ 418 h 3221"/>
              <a:gd name="T90" fmla="*/ 170 w 2749"/>
              <a:gd name="T91" fmla="*/ 346 h 3221"/>
              <a:gd name="T92" fmla="*/ 262 w 2749"/>
              <a:gd name="T93" fmla="*/ 346 h 3221"/>
              <a:gd name="T94" fmla="*/ 306 w 2749"/>
              <a:gd name="T95" fmla="*/ 418 h 3221"/>
              <a:gd name="T96" fmla="*/ 595 w 2749"/>
              <a:gd name="T97" fmla="*/ 597 h 3221"/>
              <a:gd name="T98" fmla="*/ 689 w 2749"/>
              <a:gd name="T99" fmla="*/ 523 h 3221"/>
              <a:gd name="T100" fmla="*/ 819 w 2749"/>
              <a:gd name="T101" fmla="*/ 523 h 3221"/>
              <a:gd name="T102" fmla="*/ 912 w 2749"/>
              <a:gd name="T103" fmla="*/ 597 h 3221"/>
              <a:gd name="T104" fmla="*/ 1142 w 2749"/>
              <a:gd name="T105" fmla="*/ 628 h 3221"/>
              <a:gd name="T106" fmla="*/ 1038 w 2749"/>
              <a:gd name="T107" fmla="*/ 489 h 3221"/>
              <a:gd name="T108" fmla="*/ 1013 w 2749"/>
              <a:gd name="T109" fmla="*/ 314 h 3221"/>
              <a:gd name="T110" fmla="*/ 1081 w 2749"/>
              <a:gd name="T111" fmla="*/ 153 h 3221"/>
              <a:gd name="T112" fmla="*/ 1218 w 2749"/>
              <a:gd name="T113" fmla="*/ 41 h 3221"/>
              <a:gd name="T114" fmla="*/ 1403 w 2749"/>
              <a:gd name="T115" fmla="*/ 0 h 3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749" h="3221">
                <a:moveTo>
                  <a:pt x="1403" y="0"/>
                </a:moveTo>
                <a:lnTo>
                  <a:pt x="1452" y="3"/>
                </a:lnTo>
                <a:lnTo>
                  <a:pt x="1500" y="11"/>
                </a:lnTo>
                <a:lnTo>
                  <a:pt x="1546" y="24"/>
                </a:lnTo>
                <a:lnTo>
                  <a:pt x="1587" y="41"/>
                </a:lnTo>
                <a:lnTo>
                  <a:pt x="1627" y="65"/>
                </a:lnTo>
                <a:lnTo>
                  <a:pt x="1665" y="91"/>
                </a:lnTo>
                <a:lnTo>
                  <a:pt x="1697" y="120"/>
                </a:lnTo>
                <a:lnTo>
                  <a:pt x="1725" y="153"/>
                </a:lnTo>
                <a:lnTo>
                  <a:pt x="1749" y="190"/>
                </a:lnTo>
                <a:lnTo>
                  <a:pt x="1769" y="229"/>
                </a:lnTo>
                <a:lnTo>
                  <a:pt x="1784" y="270"/>
                </a:lnTo>
                <a:lnTo>
                  <a:pt x="1792" y="314"/>
                </a:lnTo>
                <a:lnTo>
                  <a:pt x="1796" y="359"/>
                </a:lnTo>
                <a:lnTo>
                  <a:pt x="1792" y="405"/>
                </a:lnTo>
                <a:lnTo>
                  <a:pt x="1784" y="448"/>
                </a:lnTo>
                <a:lnTo>
                  <a:pt x="1769" y="489"/>
                </a:lnTo>
                <a:lnTo>
                  <a:pt x="1749" y="528"/>
                </a:lnTo>
                <a:lnTo>
                  <a:pt x="1725" y="564"/>
                </a:lnTo>
                <a:lnTo>
                  <a:pt x="1697" y="597"/>
                </a:lnTo>
                <a:lnTo>
                  <a:pt x="1663" y="628"/>
                </a:lnTo>
                <a:lnTo>
                  <a:pt x="1627" y="654"/>
                </a:lnTo>
                <a:lnTo>
                  <a:pt x="1875" y="654"/>
                </a:lnTo>
                <a:lnTo>
                  <a:pt x="1882" y="625"/>
                </a:lnTo>
                <a:lnTo>
                  <a:pt x="1895" y="597"/>
                </a:lnTo>
                <a:lnTo>
                  <a:pt x="1912" y="573"/>
                </a:lnTo>
                <a:lnTo>
                  <a:pt x="1934" y="553"/>
                </a:lnTo>
                <a:lnTo>
                  <a:pt x="1960" y="536"/>
                </a:lnTo>
                <a:lnTo>
                  <a:pt x="1988" y="523"/>
                </a:lnTo>
                <a:lnTo>
                  <a:pt x="2020" y="515"/>
                </a:lnTo>
                <a:lnTo>
                  <a:pt x="2053" y="512"/>
                </a:lnTo>
                <a:lnTo>
                  <a:pt x="2086" y="515"/>
                </a:lnTo>
                <a:lnTo>
                  <a:pt x="2117" y="523"/>
                </a:lnTo>
                <a:lnTo>
                  <a:pt x="2146" y="536"/>
                </a:lnTo>
                <a:lnTo>
                  <a:pt x="2172" y="553"/>
                </a:lnTo>
                <a:lnTo>
                  <a:pt x="2194" y="573"/>
                </a:lnTo>
                <a:lnTo>
                  <a:pt x="2212" y="597"/>
                </a:lnTo>
                <a:lnTo>
                  <a:pt x="2224" y="625"/>
                </a:lnTo>
                <a:lnTo>
                  <a:pt x="2233" y="654"/>
                </a:lnTo>
                <a:lnTo>
                  <a:pt x="2442" y="654"/>
                </a:lnTo>
                <a:lnTo>
                  <a:pt x="2442" y="418"/>
                </a:lnTo>
                <a:lnTo>
                  <a:pt x="2446" y="396"/>
                </a:lnTo>
                <a:lnTo>
                  <a:pt x="2454" y="376"/>
                </a:lnTo>
                <a:lnTo>
                  <a:pt x="2469" y="359"/>
                </a:lnTo>
                <a:lnTo>
                  <a:pt x="2487" y="346"/>
                </a:lnTo>
                <a:lnTo>
                  <a:pt x="2510" y="338"/>
                </a:lnTo>
                <a:lnTo>
                  <a:pt x="2534" y="335"/>
                </a:lnTo>
                <a:lnTo>
                  <a:pt x="2558" y="338"/>
                </a:lnTo>
                <a:lnTo>
                  <a:pt x="2579" y="346"/>
                </a:lnTo>
                <a:lnTo>
                  <a:pt x="2598" y="359"/>
                </a:lnTo>
                <a:lnTo>
                  <a:pt x="2612" y="376"/>
                </a:lnTo>
                <a:lnTo>
                  <a:pt x="2621" y="396"/>
                </a:lnTo>
                <a:lnTo>
                  <a:pt x="2624" y="418"/>
                </a:lnTo>
                <a:lnTo>
                  <a:pt x="2624" y="654"/>
                </a:lnTo>
                <a:lnTo>
                  <a:pt x="2658" y="654"/>
                </a:lnTo>
                <a:lnTo>
                  <a:pt x="2682" y="657"/>
                </a:lnTo>
                <a:lnTo>
                  <a:pt x="2704" y="665"/>
                </a:lnTo>
                <a:lnTo>
                  <a:pt x="2722" y="678"/>
                </a:lnTo>
                <a:lnTo>
                  <a:pt x="2736" y="695"/>
                </a:lnTo>
                <a:lnTo>
                  <a:pt x="2746" y="715"/>
                </a:lnTo>
                <a:lnTo>
                  <a:pt x="2749" y="737"/>
                </a:lnTo>
                <a:lnTo>
                  <a:pt x="2746" y="759"/>
                </a:lnTo>
                <a:lnTo>
                  <a:pt x="2736" y="779"/>
                </a:lnTo>
                <a:lnTo>
                  <a:pt x="2722" y="796"/>
                </a:lnTo>
                <a:lnTo>
                  <a:pt x="2704" y="809"/>
                </a:lnTo>
                <a:lnTo>
                  <a:pt x="2682" y="817"/>
                </a:lnTo>
                <a:lnTo>
                  <a:pt x="2658" y="820"/>
                </a:lnTo>
                <a:lnTo>
                  <a:pt x="2624" y="820"/>
                </a:lnTo>
                <a:lnTo>
                  <a:pt x="2624" y="3138"/>
                </a:lnTo>
                <a:lnTo>
                  <a:pt x="2621" y="3160"/>
                </a:lnTo>
                <a:lnTo>
                  <a:pt x="2612" y="3180"/>
                </a:lnTo>
                <a:lnTo>
                  <a:pt x="2598" y="3197"/>
                </a:lnTo>
                <a:lnTo>
                  <a:pt x="2579" y="3210"/>
                </a:lnTo>
                <a:lnTo>
                  <a:pt x="2558" y="3218"/>
                </a:lnTo>
                <a:lnTo>
                  <a:pt x="2534" y="3221"/>
                </a:lnTo>
                <a:lnTo>
                  <a:pt x="2510" y="3218"/>
                </a:lnTo>
                <a:lnTo>
                  <a:pt x="2487" y="3210"/>
                </a:lnTo>
                <a:lnTo>
                  <a:pt x="2469" y="3197"/>
                </a:lnTo>
                <a:lnTo>
                  <a:pt x="2454" y="3180"/>
                </a:lnTo>
                <a:lnTo>
                  <a:pt x="2446" y="3160"/>
                </a:lnTo>
                <a:lnTo>
                  <a:pt x="2442" y="3138"/>
                </a:lnTo>
                <a:lnTo>
                  <a:pt x="2442" y="820"/>
                </a:lnTo>
                <a:lnTo>
                  <a:pt x="2211" y="820"/>
                </a:lnTo>
                <a:lnTo>
                  <a:pt x="2197" y="853"/>
                </a:lnTo>
                <a:lnTo>
                  <a:pt x="2178" y="883"/>
                </a:lnTo>
                <a:lnTo>
                  <a:pt x="2156" y="910"/>
                </a:lnTo>
                <a:lnTo>
                  <a:pt x="2131" y="935"/>
                </a:lnTo>
                <a:lnTo>
                  <a:pt x="2100" y="958"/>
                </a:lnTo>
                <a:lnTo>
                  <a:pt x="2068" y="975"/>
                </a:lnTo>
                <a:lnTo>
                  <a:pt x="2035" y="988"/>
                </a:lnTo>
                <a:lnTo>
                  <a:pt x="2001" y="997"/>
                </a:lnTo>
                <a:lnTo>
                  <a:pt x="1965" y="1003"/>
                </a:lnTo>
                <a:lnTo>
                  <a:pt x="1931" y="1006"/>
                </a:lnTo>
                <a:lnTo>
                  <a:pt x="1895" y="1007"/>
                </a:lnTo>
                <a:lnTo>
                  <a:pt x="1856" y="1006"/>
                </a:lnTo>
                <a:lnTo>
                  <a:pt x="1817" y="1004"/>
                </a:lnTo>
                <a:lnTo>
                  <a:pt x="1817" y="2580"/>
                </a:lnTo>
                <a:lnTo>
                  <a:pt x="1813" y="2611"/>
                </a:lnTo>
                <a:lnTo>
                  <a:pt x="1806" y="2639"/>
                </a:lnTo>
                <a:lnTo>
                  <a:pt x="1792" y="2664"/>
                </a:lnTo>
                <a:lnTo>
                  <a:pt x="1774" y="2687"/>
                </a:lnTo>
                <a:lnTo>
                  <a:pt x="1753" y="2707"/>
                </a:lnTo>
                <a:lnTo>
                  <a:pt x="1727" y="2725"/>
                </a:lnTo>
                <a:lnTo>
                  <a:pt x="1699" y="2737"/>
                </a:lnTo>
                <a:lnTo>
                  <a:pt x="1668" y="2744"/>
                </a:lnTo>
                <a:lnTo>
                  <a:pt x="1635" y="2747"/>
                </a:lnTo>
                <a:lnTo>
                  <a:pt x="1603" y="2744"/>
                </a:lnTo>
                <a:lnTo>
                  <a:pt x="1572" y="2737"/>
                </a:lnTo>
                <a:lnTo>
                  <a:pt x="1543" y="2725"/>
                </a:lnTo>
                <a:lnTo>
                  <a:pt x="1518" y="2707"/>
                </a:lnTo>
                <a:lnTo>
                  <a:pt x="1496" y="2687"/>
                </a:lnTo>
                <a:lnTo>
                  <a:pt x="1478" y="2664"/>
                </a:lnTo>
                <a:lnTo>
                  <a:pt x="1465" y="2639"/>
                </a:lnTo>
                <a:lnTo>
                  <a:pt x="1456" y="2611"/>
                </a:lnTo>
                <a:lnTo>
                  <a:pt x="1453" y="2580"/>
                </a:lnTo>
                <a:lnTo>
                  <a:pt x="1453" y="1897"/>
                </a:lnTo>
                <a:lnTo>
                  <a:pt x="1354" y="1897"/>
                </a:lnTo>
                <a:lnTo>
                  <a:pt x="1354" y="2580"/>
                </a:lnTo>
                <a:lnTo>
                  <a:pt x="1351" y="2611"/>
                </a:lnTo>
                <a:lnTo>
                  <a:pt x="1342" y="2639"/>
                </a:lnTo>
                <a:lnTo>
                  <a:pt x="1329" y="2664"/>
                </a:lnTo>
                <a:lnTo>
                  <a:pt x="1311" y="2687"/>
                </a:lnTo>
                <a:lnTo>
                  <a:pt x="1289" y="2707"/>
                </a:lnTo>
                <a:lnTo>
                  <a:pt x="1264" y="2725"/>
                </a:lnTo>
                <a:lnTo>
                  <a:pt x="1235" y="2737"/>
                </a:lnTo>
                <a:lnTo>
                  <a:pt x="1204" y="2744"/>
                </a:lnTo>
                <a:lnTo>
                  <a:pt x="1172" y="2747"/>
                </a:lnTo>
                <a:lnTo>
                  <a:pt x="1139" y="2744"/>
                </a:lnTo>
                <a:lnTo>
                  <a:pt x="1108" y="2737"/>
                </a:lnTo>
                <a:lnTo>
                  <a:pt x="1081" y="2725"/>
                </a:lnTo>
                <a:lnTo>
                  <a:pt x="1054" y="2707"/>
                </a:lnTo>
                <a:lnTo>
                  <a:pt x="1033" y="2687"/>
                </a:lnTo>
                <a:lnTo>
                  <a:pt x="1015" y="2664"/>
                </a:lnTo>
                <a:lnTo>
                  <a:pt x="1001" y="2639"/>
                </a:lnTo>
                <a:lnTo>
                  <a:pt x="993" y="2611"/>
                </a:lnTo>
                <a:lnTo>
                  <a:pt x="990" y="2580"/>
                </a:lnTo>
                <a:lnTo>
                  <a:pt x="990" y="1004"/>
                </a:lnTo>
                <a:lnTo>
                  <a:pt x="951" y="1006"/>
                </a:lnTo>
                <a:lnTo>
                  <a:pt x="911" y="1007"/>
                </a:lnTo>
                <a:lnTo>
                  <a:pt x="876" y="1006"/>
                </a:lnTo>
                <a:lnTo>
                  <a:pt x="841" y="1003"/>
                </a:lnTo>
                <a:lnTo>
                  <a:pt x="806" y="997"/>
                </a:lnTo>
                <a:lnTo>
                  <a:pt x="772" y="988"/>
                </a:lnTo>
                <a:lnTo>
                  <a:pt x="739" y="975"/>
                </a:lnTo>
                <a:lnTo>
                  <a:pt x="707" y="958"/>
                </a:lnTo>
                <a:lnTo>
                  <a:pt x="676" y="935"/>
                </a:lnTo>
                <a:lnTo>
                  <a:pt x="650" y="910"/>
                </a:lnTo>
                <a:lnTo>
                  <a:pt x="628" y="883"/>
                </a:lnTo>
                <a:lnTo>
                  <a:pt x="610" y="854"/>
                </a:lnTo>
                <a:lnTo>
                  <a:pt x="596" y="820"/>
                </a:lnTo>
                <a:lnTo>
                  <a:pt x="306" y="820"/>
                </a:lnTo>
                <a:lnTo>
                  <a:pt x="306" y="3138"/>
                </a:lnTo>
                <a:lnTo>
                  <a:pt x="303" y="3160"/>
                </a:lnTo>
                <a:lnTo>
                  <a:pt x="294" y="3180"/>
                </a:lnTo>
                <a:lnTo>
                  <a:pt x="280" y="3197"/>
                </a:lnTo>
                <a:lnTo>
                  <a:pt x="262" y="3210"/>
                </a:lnTo>
                <a:lnTo>
                  <a:pt x="240" y="3218"/>
                </a:lnTo>
                <a:lnTo>
                  <a:pt x="216" y="3221"/>
                </a:lnTo>
                <a:lnTo>
                  <a:pt x="192" y="3218"/>
                </a:lnTo>
                <a:lnTo>
                  <a:pt x="170" y="3210"/>
                </a:lnTo>
                <a:lnTo>
                  <a:pt x="152" y="3197"/>
                </a:lnTo>
                <a:lnTo>
                  <a:pt x="138" y="3180"/>
                </a:lnTo>
                <a:lnTo>
                  <a:pt x="129" y="3160"/>
                </a:lnTo>
                <a:lnTo>
                  <a:pt x="126" y="3138"/>
                </a:lnTo>
                <a:lnTo>
                  <a:pt x="126" y="820"/>
                </a:lnTo>
                <a:lnTo>
                  <a:pt x="91" y="820"/>
                </a:lnTo>
                <a:lnTo>
                  <a:pt x="66" y="817"/>
                </a:lnTo>
                <a:lnTo>
                  <a:pt x="45" y="809"/>
                </a:lnTo>
                <a:lnTo>
                  <a:pt x="26" y="796"/>
                </a:lnTo>
                <a:lnTo>
                  <a:pt x="12" y="779"/>
                </a:lnTo>
                <a:lnTo>
                  <a:pt x="3" y="759"/>
                </a:lnTo>
                <a:lnTo>
                  <a:pt x="0" y="737"/>
                </a:lnTo>
                <a:lnTo>
                  <a:pt x="3" y="715"/>
                </a:lnTo>
                <a:lnTo>
                  <a:pt x="12" y="695"/>
                </a:lnTo>
                <a:lnTo>
                  <a:pt x="26" y="678"/>
                </a:lnTo>
                <a:lnTo>
                  <a:pt x="45" y="665"/>
                </a:lnTo>
                <a:lnTo>
                  <a:pt x="66" y="657"/>
                </a:lnTo>
                <a:lnTo>
                  <a:pt x="91" y="654"/>
                </a:lnTo>
                <a:lnTo>
                  <a:pt x="126" y="654"/>
                </a:lnTo>
                <a:lnTo>
                  <a:pt x="126" y="418"/>
                </a:lnTo>
                <a:lnTo>
                  <a:pt x="129" y="396"/>
                </a:lnTo>
                <a:lnTo>
                  <a:pt x="138" y="376"/>
                </a:lnTo>
                <a:lnTo>
                  <a:pt x="152" y="359"/>
                </a:lnTo>
                <a:lnTo>
                  <a:pt x="170" y="346"/>
                </a:lnTo>
                <a:lnTo>
                  <a:pt x="192" y="338"/>
                </a:lnTo>
                <a:lnTo>
                  <a:pt x="216" y="335"/>
                </a:lnTo>
                <a:lnTo>
                  <a:pt x="240" y="338"/>
                </a:lnTo>
                <a:lnTo>
                  <a:pt x="262" y="346"/>
                </a:lnTo>
                <a:lnTo>
                  <a:pt x="280" y="359"/>
                </a:lnTo>
                <a:lnTo>
                  <a:pt x="294" y="376"/>
                </a:lnTo>
                <a:lnTo>
                  <a:pt x="303" y="396"/>
                </a:lnTo>
                <a:lnTo>
                  <a:pt x="306" y="418"/>
                </a:lnTo>
                <a:lnTo>
                  <a:pt x="306" y="654"/>
                </a:lnTo>
                <a:lnTo>
                  <a:pt x="574" y="654"/>
                </a:lnTo>
                <a:lnTo>
                  <a:pt x="582" y="625"/>
                </a:lnTo>
                <a:lnTo>
                  <a:pt x="595" y="597"/>
                </a:lnTo>
                <a:lnTo>
                  <a:pt x="613" y="573"/>
                </a:lnTo>
                <a:lnTo>
                  <a:pt x="635" y="553"/>
                </a:lnTo>
                <a:lnTo>
                  <a:pt x="660" y="536"/>
                </a:lnTo>
                <a:lnTo>
                  <a:pt x="689" y="523"/>
                </a:lnTo>
                <a:lnTo>
                  <a:pt x="720" y="515"/>
                </a:lnTo>
                <a:lnTo>
                  <a:pt x="754" y="512"/>
                </a:lnTo>
                <a:lnTo>
                  <a:pt x="787" y="515"/>
                </a:lnTo>
                <a:lnTo>
                  <a:pt x="819" y="523"/>
                </a:lnTo>
                <a:lnTo>
                  <a:pt x="847" y="536"/>
                </a:lnTo>
                <a:lnTo>
                  <a:pt x="872" y="553"/>
                </a:lnTo>
                <a:lnTo>
                  <a:pt x="895" y="573"/>
                </a:lnTo>
                <a:lnTo>
                  <a:pt x="912" y="597"/>
                </a:lnTo>
                <a:lnTo>
                  <a:pt x="924" y="625"/>
                </a:lnTo>
                <a:lnTo>
                  <a:pt x="932" y="654"/>
                </a:lnTo>
                <a:lnTo>
                  <a:pt x="1180" y="654"/>
                </a:lnTo>
                <a:lnTo>
                  <a:pt x="1142" y="628"/>
                </a:lnTo>
                <a:lnTo>
                  <a:pt x="1110" y="597"/>
                </a:lnTo>
                <a:lnTo>
                  <a:pt x="1081" y="564"/>
                </a:lnTo>
                <a:lnTo>
                  <a:pt x="1056" y="528"/>
                </a:lnTo>
                <a:lnTo>
                  <a:pt x="1038" y="489"/>
                </a:lnTo>
                <a:lnTo>
                  <a:pt x="1022" y="448"/>
                </a:lnTo>
                <a:lnTo>
                  <a:pt x="1013" y="405"/>
                </a:lnTo>
                <a:lnTo>
                  <a:pt x="1011" y="359"/>
                </a:lnTo>
                <a:lnTo>
                  <a:pt x="1013" y="314"/>
                </a:lnTo>
                <a:lnTo>
                  <a:pt x="1022" y="270"/>
                </a:lnTo>
                <a:lnTo>
                  <a:pt x="1038" y="229"/>
                </a:lnTo>
                <a:lnTo>
                  <a:pt x="1056" y="190"/>
                </a:lnTo>
                <a:lnTo>
                  <a:pt x="1081" y="153"/>
                </a:lnTo>
                <a:lnTo>
                  <a:pt x="1109" y="120"/>
                </a:lnTo>
                <a:lnTo>
                  <a:pt x="1142" y="91"/>
                </a:lnTo>
                <a:lnTo>
                  <a:pt x="1179" y="65"/>
                </a:lnTo>
                <a:lnTo>
                  <a:pt x="1218" y="41"/>
                </a:lnTo>
                <a:lnTo>
                  <a:pt x="1261" y="24"/>
                </a:lnTo>
                <a:lnTo>
                  <a:pt x="1307" y="11"/>
                </a:lnTo>
                <a:lnTo>
                  <a:pt x="1354" y="3"/>
                </a:lnTo>
                <a:lnTo>
                  <a:pt x="140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1" name="Freeform 234"/>
          <p:cNvSpPr>
            <a:spLocks noEditPoints="1"/>
          </p:cNvSpPr>
          <p:nvPr/>
        </p:nvSpPr>
        <p:spPr bwMode="auto">
          <a:xfrm>
            <a:off x="8186428" y="3506788"/>
            <a:ext cx="487363" cy="446088"/>
          </a:xfrm>
          <a:custGeom>
            <a:avLst/>
            <a:gdLst>
              <a:gd name="T0" fmla="*/ 2192 w 3376"/>
              <a:gd name="T1" fmla="*/ 2225 h 3088"/>
              <a:gd name="T2" fmla="*/ 2169 w 3376"/>
              <a:gd name="T3" fmla="*/ 2736 h 3088"/>
              <a:gd name="T4" fmla="*/ 2258 w 3376"/>
              <a:gd name="T5" fmla="*/ 2823 h 3088"/>
              <a:gd name="T6" fmla="*/ 2381 w 3376"/>
              <a:gd name="T7" fmla="*/ 2782 h 3088"/>
              <a:gd name="T8" fmla="*/ 2405 w 3376"/>
              <a:gd name="T9" fmla="*/ 2272 h 3088"/>
              <a:gd name="T10" fmla="*/ 2314 w 3376"/>
              <a:gd name="T11" fmla="*/ 2184 h 3088"/>
              <a:gd name="T12" fmla="*/ 1284 w 3376"/>
              <a:gd name="T13" fmla="*/ 2206 h 3088"/>
              <a:gd name="T14" fmla="*/ 1239 w 3376"/>
              <a:gd name="T15" fmla="*/ 2709 h 3088"/>
              <a:gd name="T16" fmla="*/ 1306 w 3376"/>
              <a:gd name="T17" fmla="*/ 2815 h 3088"/>
              <a:gd name="T18" fmla="*/ 1436 w 3376"/>
              <a:gd name="T19" fmla="*/ 2801 h 3088"/>
              <a:gd name="T20" fmla="*/ 1481 w 3376"/>
              <a:gd name="T21" fmla="*/ 2299 h 3088"/>
              <a:gd name="T22" fmla="*/ 1413 w 3376"/>
              <a:gd name="T23" fmla="*/ 2193 h 3088"/>
              <a:gd name="T24" fmla="*/ 379 w 3376"/>
              <a:gd name="T25" fmla="*/ 2193 h 3088"/>
              <a:gd name="T26" fmla="*/ 312 w 3376"/>
              <a:gd name="T27" fmla="*/ 2299 h 3088"/>
              <a:gd name="T28" fmla="*/ 357 w 3376"/>
              <a:gd name="T29" fmla="*/ 2801 h 3088"/>
              <a:gd name="T30" fmla="*/ 486 w 3376"/>
              <a:gd name="T31" fmla="*/ 2815 h 3088"/>
              <a:gd name="T32" fmla="*/ 554 w 3376"/>
              <a:gd name="T33" fmla="*/ 2709 h 3088"/>
              <a:gd name="T34" fmla="*/ 509 w 3376"/>
              <a:gd name="T35" fmla="*/ 2206 h 3088"/>
              <a:gd name="T36" fmla="*/ 1795 w 3376"/>
              <a:gd name="T37" fmla="*/ 1868 h 3088"/>
              <a:gd name="T38" fmla="*/ 1705 w 3376"/>
              <a:gd name="T39" fmla="*/ 1956 h 3088"/>
              <a:gd name="T40" fmla="*/ 1729 w 3376"/>
              <a:gd name="T41" fmla="*/ 2782 h 3088"/>
              <a:gd name="T42" fmla="*/ 1851 w 3376"/>
              <a:gd name="T43" fmla="*/ 2823 h 3088"/>
              <a:gd name="T44" fmla="*/ 1941 w 3376"/>
              <a:gd name="T45" fmla="*/ 2736 h 3088"/>
              <a:gd name="T46" fmla="*/ 1917 w 3376"/>
              <a:gd name="T47" fmla="*/ 1909 h 3088"/>
              <a:gd name="T48" fmla="*/ 896 w 3376"/>
              <a:gd name="T49" fmla="*/ 1865 h 3088"/>
              <a:gd name="T50" fmla="*/ 788 w 3376"/>
              <a:gd name="T51" fmla="*/ 1931 h 3088"/>
              <a:gd name="T52" fmla="*/ 788 w 3376"/>
              <a:gd name="T53" fmla="*/ 2760 h 3088"/>
              <a:gd name="T54" fmla="*/ 896 w 3376"/>
              <a:gd name="T55" fmla="*/ 2826 h 3088"/>
              <a:gd name="T56" fmla="*/ 1005 w 3376"/>
              <a:gd name="T57" fmla="*/ 2760 h 3088"/>
              <a:gd name="T58" fmla="*/ 1005 w 3376"/>
              <a:gd name="T59" fmla="*/ 1931 h 3088"/>
              <a:gd name="T60" fmla="*/ 896 w 3376"/>
              <a:gd name="T61" fmla="*/ 1865 h 3088"/>
              <a:gd name="T62" fmla="*/ 2138 w 3376"/>
              <a:gd name="T63" fmla="*/ 506 h 3088"/>
              <a:gd name="T64" fmla="*/ 1935 w 3376"/>
              <a:gd name="T65" fmla="*/ 609 h 3088"/>
              <a:gd name="T66" fmla="*/ 1862 w 3376"/>
              <a:gd name="T67" fmla="*/ 731 h 3088"/>
              <a:gd name="T68" fmla="*/ 1935 w 3376"/>
              <a:gd name="T69" fmla="*/ 853 h 3088"/>
              <a:gd name="T70" fmla="*/ 2138 w 3376"/>
              <a:gd name="T71" fmla="*/ 956 h 3088"/>
              <a:gd name="T72" fmla="*/ 2443 w 3376"/>
              <a:gd name="T73" fmla="*/ 987 h 3088"/>
              <a:gd name="T74" fmla="*/ 2712 w 3376"/>
              <a:gd name="T75" fmla="*/ 921 h 3088"/>
              <a:gd name="T76" fmla="*/ 2865 w 3376"/>
              <a:gd name="T77" fmla="*/ 803 h 3088"/>
              <a:gd name="T78" fmla="*/ 2880 w 3376"/>
              <a:gd name="T79" fmla="*/ 684 h 3088"/>
              <a:gd name="T80" fmla="*/ 2752 w 3376"/>
              <a:gd name="T81" fmla="*/ 563 h 3088"/>
              <a:gd name="T82" fmla="*/ 2505 w 3376"/>
              <a:gd name="T83" fmla="*/ 482 h 3088"/>
              <a:gd name="T84" fmla="*/ 2542 w 3376"/>
              <a:gd name="T85" fmla="*/ 9 h 3088"/>
              <a:gd name="T86" fmla="*/ 2907 w 3376"/>
              <a:gd name="T87" fmla="*/ 108 h 3088"/>
              <a:gd name="T88" fmla="*/ 3185 w 3376"/>
              <a:gd name="T89" fmla="*/ 297 h 3088"/>
              <a:gd name="T90" fmla="*/ 3347 w 3376"/>
              <a:gd name="T91" fmla="*/ 554 h 3088"/>
              <a:gd name="T92" fmla="*/ 3372 w 3376"/>
              <a:gd name="T93" fmla="*/ 2419 h 3088"/>
              <a:gd name="T94" fmla="*/ 3260 w 3376"/>
              <a:gd name="T95" fmla="*/ 2703 h 3088"/>
              <a:gd name="T96" fmla="*/ 3014 w 3376"/>
              <a:gd name="T97" fmla="*/ 2923 h 3088"/>
              <a:gd name="T98" fmla="*/ 2665 w 3376"/>
              <a:gd name="T99" fmla="*/ 3058 h 3088"/>
              <a:gd name="T100" fmla="*/ 242 w 3376"/>
              <a:gd name="T101" fmla="*/ 3088 h 3088"/>
              <a:gd name="T102" fmla="*/ 71 w 3376"/>
              <a:gd name="T103" fmla="*/ 3019 h 3088"/>
              <a:gd name="T104" fmla="*/ 0 w 3376"/>
              <a:gd name="T105" fmla="*/ 2851 h 3088"/>
              <a:gd name="T106" fmla="*/ 27 w 3376"/>
              <a:gd name="T107" fmla="*/ 1412 h 3088"/>
              <a:gd name="T108" fmla="*/ 165 w 3376"/>
              <a:gd name="T109" fmla="*/ 1296 h 3088"/>
              <a:gd name="T110" fmla="*/ 1382 w 3376"/>
              <a:gd name="T111" fmla="*/ 670 h 3088"/>
              <a:gd name="T112" fmla="*/ 1489 w 3376"/>
              <a:gd name="T113" fmla="*/ 393 h 3088"/>
              <a:gd name="T114" fmla="*/ 1724 w 3376"/>
              <a:gd name="T115" fmla="*/ 174 h 3088"/>
              <a:gd name="T116" fmla="*/ 2058 w 3376"/>
              <a:gd name="T117" fmla="*/ 37 h 3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376" h="3088">
                <a:moveTo>
                  <a:pt x="2287" y="2181"/>
                </a:moveTo>
                <a:lnTo>
                  <a:pt x="2258" y="2184"/>
                </a:lnTo>
                <a:lnTo>
                  <a:pt x="2233" y="2193"/>
                </a:lnTo>
                <a:lnTo>
                  <a:pt x="2211" y="2206"/>
                </a:lnTo>
                <a:lnTo>
                  <a:pt x="2192" y="2225"/>
                </a:lnTo>
                <a:lnTo>
                  <a:pt x="2177" y="2248"/>
                </a:lnTo>
                <a:lnTo>
                  <a:pt x="2169" y="2272"/>
                </a:lnTo>
                <a:lnTo>
                  <a:pt x="2166" y="2299"/>
                </a:lnTo>
                <a:lnTo>
                  <a:pt x="2166" y="2709"/>
                </a:lnTo>
                <a:lnTo>
                  <a:pt x="2169" y="2736"/>
                </a:lnTo>
                <a:lnTo>
                  <a:pt x="2177" y="2760"/>
                </a:lnTo>
                <a:lnTo>
                  <a:pt x="2192" y="2782"/>
                </a:lnTo>
                <a:lnTo>
                  <a:pt x="2211" y="2801"/>
                </a:lnTo>
                <a:lnTo>
                  <a:pt x="2233" y="2815"/>
                </a:lnTo>
                <a:lnTo>
                  <a:pt x="2258" y="2823"/>
                </a:lnTo>
                <a:lnTo>
                  <a:pt x="2287" y="2826"/>
                </a:lnTo>
                <a:lnTo>
                  <a:pt x="2314" y="2823"/>
                </a:lnTo>
                <a:lnTo>
                  <a:pt x="2339" y="2815"/>
                </a:lnTo>
                <a:lnTo>
                  <a:pt x="2362" y="2801"/>
                </a:lnTo>
                <a:lnTo>
                  <a:pt x="2381" y="2782"/>
                </a:lnTo>
                <a:lnTo>
                  <a:pt x="2395" y="2760"/>
                </a:lnTo>
                <a:lnTo>
                  <a:pt x="2405" y="2736"/>
                </a:lnTo>
                <a:lnTo>
                  <a:pt x="2408" y="2709"/>
                </a:lnTo>
                <a:lnTo>
                  <a:pt x="2408" y="2299"/>
                </a:lnTo>
                <a:lnTo>
                  <a:pt x="2405" y="2272"/>
                </a:lnTo>
                <a:lnTo>
                  <a:pt x="2395" y="2248"/>
                </a:lnTo>
                <a:lnTo>
                  <a:pt x="2381" y="2225"/>
                </a:lnTo>
                <a:lnTo>
                  <a:pt x="2362" y="2206"/>
                </a:lnTo>
                <a:lnTo>
                  <a:pt x="2339" y="2193"/>
                </a:lnTo>
                <a:lnTo>
                  <a:pt x="2314" y="2184"/>
                </a:lnTo>
                <a:lnTo>
                  <a:pt x="2287" y="2181"/>
                </a:lnTo>
                <a:close/>
                <a:moveTo>
                  <a:pt x="1360" y="2181"/>
                </a:moveTo>
                <a:lnTo>
                  <a:pt x="1331" y="2184"/>
                </a:lnTo>
                <a:lnTo>
                  <a:pt x="1306" y="2193"/>
                </a:lnTo>
                <a:lnTo>
                  <a:pt x="1284" y="2206"/>
                </a:lnTo>
                <a:lnTo>
                  <a:pt x="1265" y="2225"/>
                </a:lnTo>
                <a:lnTo>
                  <a:pt x="1251" y="2248"/>
                </a:lnTo>
                <a:lnTo>
                  <a:pt x="1242" y="2272"/>
                </a:lnTo>
                <a:lnTo>
                  <a:pt x="1239" y="2299"/>
                </a:lnTo>
                <a:lnTo>
                  <a:pt x="1239" y="2709"/>
                </a:lnTo>
                <a:lnTo>
                  <a:pt x="1242" y="2736"/>
                </a:lnTo>
                <a:lnTo>
                  <a:pt x="1251" y="2760"/>
                </a:lnTo>
                <a:lnTo>
                  <a:pt x="1265" y="2782"/>
                </a:lnTo>
                <a:lnTo>
                  <a:pt x="1284" y="2801"/>
                </a:lnTo>
                <a:lnTo>
                  <a:pt x="1306" y="2815"/>
                </a:lnTo>
                <a:lnTo>
                  <a:pt x="1331" y="2823"/>
                </a:lnTo>
                <a:lnTo>
                  <a:pt x="1360" y="2826"/>
                </a:lnTo>
                <a:lnTo>
                  <a:pt x="1387" y="2823"/>
                </a:lnTo>
                <a:lnTo>
                  <a:pt x="1413" y="2815"/>
                </a:lnTo>
                <a:lnTo>
                  <a:pt x="1436" y="2801"/>
                </a:lnTo>
                <a:lnTo>
                  <a:pt x="1454" y="2782"/>
                </a:lnTo>
                <a:lnTo>
                  <a:pt x="1468" y="2760"/>
                </a:lnTo>
                <a:lnTo>
                  <a:pt x="1478" y="2736"/>
                </a:lnTo>
                <a:lnTo>
                  <a:pt x="1481" y="2709"/>
                </a:lnTo>
                <a:lnTo>
                  <a:pt x="1481" y="2299"/>
                </a:lnTo>
                <a:lnTo>
                  <a:pt x="1478" y="2272"/>
                </a:lnTo>
                <a:lnTo>
                  <a:pt x="1468" y="2248"/>
                </a:lnTo>
                <a:lnTo>
                  <a:pt x="1454" y="2225"/>
                </a:lnTo>
                <a:lnTo>
                  <a:pt x="1436" y="2206"/>
                </a:lnTo>
                <a:lnTo>
                  <a:pt x="1413" y="2193"/>
                </a:lnTo>
                <a:lnTo>
                  <a:pt x="1387" y="2184"/>
                </a:lnTo>
                <a:lnTo>
                  <a:pt x="1360" y="2181"/>
                </a:lnTo>
                <a:close/>
                <a:moveTo>
                  <a:pt x="433" y="2181"/>
                </a:moveTo>
                <a:lnTo>
                  <a:pt x="404" y="2184"/>
                </a:lnTo>
                <a:lnTo>
                  <a:pt x="379" y="2193"/>
                </a:lnTo>
                <a:lnTo>
                  <a:pt x="357" y="2206"/>
                </a:lnTo>
                <a:lnTo>
                  <a:pt x="338" y="2225"/>
                </a:lnTo>
                <a:lnTo>
                  <a:pt x="324" y="2248"/>
                </a:lnTo>
                <a:lnTo>
                  <a:pt x="315" y="2272"/>
                </a:lnTo>
                <a:lnTo>
                  <a:pt x="312" y="2299"/>
                </a:lnTo>
                <a:lnTo>
                  <a:pt x="312" y="2709"/>
                </a:lnTo>
                <a:lnTo>
                  <a:pt x="315" y="2736"/>
                </a:lnTo>
                <a:lnTo>
                  <a:pt x="324" y="2760"/>
                </a:lnTo>
                <a:lnTo>
                  <a:pt x="338" y="2782"/>
                </a:lnTo>
                <a:lnTo>
                  <a:pt x="357" y="2801"/>
                </a:lnTo>
                <a:lnTo>
                  <a:pt x="379" y="2815"/>
                </a:lnTo>
                <a:lnTo>
                  <a:pt x="404" y="2823"/>
                </a:lnTo>
                <a:lnTo>
                  <a:pt x="433" y="2826"/>
                </a:lnTo>
                <a:lnTo>
                  <a:pt x="460" y="2823"/>
                </a:lnTo>
                <a:lnTo>
                  <a:pt x="486" y="2815"/>
                </a:lnTo>
                <a:lnTo>
                  <a:pt x="509" y="2801"/>
                </a:lnTo>
                <a:lnTo>
                  <a:pt x="527" y="2782"/>
                </a:lnTo>
                <a:lnTo>
                  <a:pt x="541" y="2760"/>
                </a:lnTo>
                <a:lnTo>
                  <a:pt x="551" y="2736"/>
                </a:lnTo>
                <a:lnTo>
                  <a:pt x="554" y="2709"/>
                </a:lnTo>
                <a:lnTo>
                  <a:pt x="554" y="2299"/>
                </a:lnTo>
                <a:lnTo>
                  <a:pt x="551" y="2272"/>
                </a:lnTo>
                <a:lnTo>
                  <a:pt x="541" y="2248"/>
                </a:lnTo>
                <a:lnTo>
                  <a:pt x="527" y="2225"/>
                </a:lnTo>
                <a:lnTo>
                  <a:pt x="509" y="2206"/>
                </a:lnTo>
                <a:lnTo>
                  <a:pt x="486" y="2193"/>
                </a:lnTo>
                <a:lnTo>
                  <a:pt x="460" y="2184"/>
                </a:lnTo>
                <a:lnTo>
                  <a:pt x="433" y="2181"/>
                </a:lnTo>
                <a:close/>
                <a:moveTo>
                  <a:pt x="1823" y="1865"/>
                </a:moveTo>
                <a:lnTo>
                  <a:pt x="1795" y="1868"/>
                </a:lnTo>
                <a:lnTo>
                  <a:pt x="1770" y="1876"/>
                </a:lnTo>
                <a:lnTo>
                  <a:pt x="1747" y="1891"/>
                </a:lnTo>
                <a:lnTo>
                  <a:pt x="1729" y="1909"/>
                </a:lnTo>
                <a:lnTo>
                  <a:pt x="1715" y="1931"/>
                </a:lnTo>
                <a:lnTo>
                  <a:pt x="1705" y="1956"/>
                </a:lnTo>
                <a:lnTo>
                  <a:pt x="1702" y="1983"/>
                </a:lnTo>
                <a:lnTo>
                  <a:pt x="1702" y="2709"/>
                </a:lnTo>
                <a:lnTo>
                  <a:pt x="1705" y="2736"/>
                </a:lnTo>
                <a:lnTo>
                  <a:pt x="1715" y="2760"/>
                </a:lnTo>
                <a:lnTo>
                  <a:pt x="1729" y="2782"/>
                </a:lnTo>
                <a:lnTo>
                  <a:pt x="1747" y="2801"/>
                </a:lnTo>
                <a:lnTo>
                  <a:pt x="1770" y="2815"/>
                </a:lnTo>
                <a:lnTo>
                  <a:pt x="1795" y="2823"/>
                </a:lnTo>
                <a:lnTo>
                  <a:pt x="1823" y="2826"/>
                </a:lnTo>
                <a:lnTo>
                  <a:pt x="1851" y="2823"/>
                </a:lnTo>
                <a:lnTo>
                  <a:pt x="1876" y="2815"/>
                </a:lnTo>
                <a:lnTo>
                  <a:pt x="1898" y="2801"/>
                </a:lnTo>
                <a:lnTo>
                  <a:pt x="1917" y="2782"/>
                </a:lnTo>
                <a:lnTo>
                  <a:pt x="1932" y="2760"/>
                </a:lnTo>
                <a:lnTo>
                  <a:pt x="1941" y="2736"/>
                </a:lnTo>
                <a:lnTo>
                  <a:pt x="1944" y="2709"/>
                </a:lnTo>
                <a:lnTo>
                  <a:pt x="1944" y="1983"/>
                </a:lnTo>
                <a:lnTo>
                  <a:pt x="1941" y="1956"/>
                </a:lnTo>
                <a:lnTo>
                  <a:pt x="1932" y="1931"/>
                </a:lnTo>
                <a:lnTo>
                  <a:pt x="1917" y="1909"/>
                </a:lnTo>
                <a:lnTo>
                  <a:pt x="1898" y="1891"/>
                </a:lnTo>
                <a:lnTo>
                  <a:pt x="1876" y="1876"/>
                </a:lnTo>
                <a:lnTo>
                  <a:pt x="1851" y="1868"/>
                </a:lnTo>
                <a:lnTo>
                  <a:pt x="1823" y="1865"/>
                </a:lnTo>
                <a:close/>
                <a:moveTo>
                  <a:pt x="896" y="1865"/>
                </a:moveTo>
                <a:lnTo>
                  <a:pt x="868" y="1868"/>
                </a:lnTo>
                <a:lnTo>
                  <a:pt x="843" y="1876"/>
                </a:lnTo>
                <a:lnTo>
                  <a:pt x="821" y="1891"/>
                </a:lnTo>
                <a:lnTo>
                  <a:pt x="802" y="1909"/>
                </a:lnTo>
                <a:lnTo>
                  <a:pt x="788" y="1931"/>
                </a:lnTo>
                <a:lnTo>
                  <a:pt x="778" y="1956"/>
                </a:lnTo>
                <a:lnTo>
                  <a:pt x="775" y="1983"/>
                </a:lnTo>
                <a:lnTo>
                  <a:pt x="775" y="2709"/>
                </a:lnTo>
                <a:lnTo>
                  <a:pt x="778" y="2736"/>
                </a:lnTo>
                <a:lnTo>
                  <a:pt x="788" y="2760"/>
                </a:lnTo>
                <a:lnTo>
                  <a:pt x="802" y="2782"/>
                </a:lnTo>
                <a:lnTo>
                  <a:pt x="821" y="2801"/>
                </a:lnTo>
                <a:lnTo>
                  <a:pt x="843" y="2815"/>
                </a:lnTo>
                <a:lnTo>
                  <a:pt x="868" y="2823"/>
                </a:lnTo>
                <a:lnTo>
                  <a:pt x="896" y="2826"/>
                </a:lnTo>
                <a:lnTo>
                  <a:pt x="924" y="2823"/>
                </a:lnTo>
                <a:lnTo>
                  <a:pt x="949" y="2815"/>
                </a:lnTo>
                <a:lnTo>
                  <a:pt x="972" y="2801"/>
                </a:lnTo>
                <a:lnTo>
                  <a:pt x="990" y="2782"/>
                </a:lnTo>
                <a:lnTo>
                  <a:pt x="1005" y="2760"/>
                </a:lnTo>
                <a:lnTo>
                  <a:pt x="1014" y="2736"/>
                </a:lnTo>
                <a:lnTo>
                  <a:pt x="1018" y="2709"/>
                </a:lnTo>
                <a:lnTo>
                  <a:pt x="1018" y="1983"/>
                </a:lnTo>
                <a:lnTo>
                  <a:pt x="1014" y="1956"/>
                </a:lnTo>
                <a:lnTo>
                  <a:pt x="1005" y="1931"/>
                </a:lnTo>
                <a:lnTo>
                  <a:pt x="990" y="1909"/>
                </a:lnTo>
                <a:lnTo>
                  <a:pt x="972" y="1891"/>
                </a:lnTo>
                <a:lnTo>
                  <a:pt x="949" y="1876"/>
                </a:lnTo>
                <a:lnTo>
                  <a:pt x="924" y="1868"/>
                </a:lnTo>
                <a:lnTo>
                  <a:pt x="896" y="1865"/>
                </a:lnTo>
                <a:close/>
                <a:moveTo>
                  <a:pt x="2377" y="473"/>
                </a:moveTo>
                <a:lnTo>
                  <a:pt x="2312" y="475"/>
                </a:lnTo>
                <a:lnTo>
                  <a:pt x="2250" y="482"/>
                </a:lnTo>
                <a:lnTo>
                  <a:pt x="2192" y="493"/>
                </a:lnTo>
                <a:lnTo>
                  <a:pt x="2138" y="506"/>
                </a:lnTo>
                <a:lnTo>
                  <a:pt x="2088" y="523"/>
                </a:lnTo>
                <a:lnTo>
                  <a:pt x="2042" y="542"/>
                </a:lnTo>
                <a:lnTo>
                  <a:pt x="2002" y="563"/>
                </a:lnTo>
                <a:lnTo>
                  <a:pt x="1967" y="586"/>
                </a:lnTo>
                <a:lnTo>
                  <a:pt x="1935" y="609"/>
                </a:lnTo>
                <a:lnTo>
                  <a:pt x="1910" y="634"/>
                </a:lnTo>
                <a:lnTo>
                  <a:pt x="1890" y="659"/>
                </a:lnTo>
                <a:lnTo>
                  <a:pt x="1875" y="684"/>
                </a:lnTo>
                <a:lnTo>
                  <a:pt x="1865" y="708"/>
                </a:lnTo>
                <a:lnTo>
                  <a:pt x="1862" y="731"/>
                </a:lnTo>
                <a:lnTo>
                  <a:pt x="1865" y="755"/>
                </a:lnTo>
                <a:lnTo>
                  <a:pt x="1875" y="779"/>
                </a:lnTo>
                <a:lnTo>
                  <a:pt x="1890" y="803"/>
                </a:lnTo>
                <a:lnTo>
                  <a:pt x="1910" y="828"/>
                </a:lnTo>
                <a:lnTo>
                  <a:pt x="1935" y="853"/>
                </a:lnTo>
                <a:lnTo>
                  <a:pt x="1967" y="877"/>
                </a:lnTo>
                <a:lnTo>
                  <a:pt x="2002" y="899"/>
                </a:lnTo>
                <a:lnTo>
                  <a:pt x="2042" y="921"/>
                </a:lnTo>
                <a:lnTo>
                  <a:pt x="2088" y="939"/>
                </a:lnTo>
                <a:lnTo>
                  <a:pt x="2138" y="956"/>
                </a:lnTo>
                <a:lnTo>
                  <a:pt x="2192" y="970"/>
                </a:lnTo>
                <a:lnTo>
                  <a:pt x="2250" y="980"/>
                </a:lnTo>
                <a:lnTo>
                  <a:pt x="2312" y="987"/>
                </a:lnTo>
                <a:lnTo>
                  <a:pt x="2377" y="989"/>
                </a:lnTo>
                <a:lnTo>
                  <a:pt x="2443" y="987"/>
                </a:lnTo>
                <a:lnTo>
                  <a:pt x="2505" y="980"/>
                </a:lnTo>
                <a:lnTo>
                  <a:pt x="2563" y="970"/>
                </a:lnTo>
                <a:lnTo>
                  <a:pt x="2616" y="956"/>
                </a:lnTo>
                <a:lnTo>
                  <a:pt x="2667" y="939"/>
                </a:lnTo>
                <a:lnTo>
                  <a:pt x="2712" y="921"/>
                </a:lnTo>
                <a:lnTo>
                  <a:pt x="2752" y="899"/>
                </a:lnTo>
                <a:lnTo>
                  <a:pt x="2788" y="877"/>
                </a:lnTo>
                <a:lnTo>
                  <a:pt x="2820" y="853"/>
                </a:lnTo>
                <a:lnTo>
                  <a:pt x="2845" y="828"/>
                </a:lnTo>
                <a:lnTo>
                  <a:pt x="2865" y="803"/>
                </a:lnTo>
                <a:lnTo>
                  <a:pt x="2880" y="779"/>
                </a:lnTo>
                <a:lnTo>
                  <a:pt x="2889" y="755"/>
                </a:lnTo>
                <a:lnTo>
                  <a:pt x="2892" y="731"/>
                </a:lnTo>
                <a:lnTo>
                  <a:pt x="2889" y="708"/>
                </a:lnTo>
                <a:lnTo>
                  <a:pt x="2880" y="684"/>
                </a:lnTo>
                <a:lnTo>
                  <a:pt x="2865" y="659"/>
                </a:lnTo>
                <a:lnTo>
                  <a:pt x="2845" y="634"/>
                </a:lnTo>
                <a:lnTo>
                  <a:pt x="2820" y="609"/>
                </a:lnTo>
                <a:lnTo>
                  <a:pt x="2788" y="586"/>
                </a:lnTo>
                <a:lnTo>
                  <a:pt x="2752" y="563"/>
                </a:lnTo>
                <a:lnTo>
                  <a:pt x="2712" y="541"/>
                </a:lnTo>
                <a:lnTo>
                  <a:pt x="2667" y="523"/>
                </a:lnTo>
                <a:lnTo>
                  <a:pt x="2616" y="506"/>
                </a:lnTo>
                <a:lnTo>
                  <a:pt x="2563" y="493"/>
                </a:lnTo>
                <a:lnTo>
                  <a:pt x="2505" y="482"/>
                </a:lnTo>
                <a:lnTo>
                  <a:pt x="2443" y="475"/>
                </a:lnTo>
                <a:lnTo>
                  <a:pt x="2377" y="473"/>
                </a:lnTo>
                <a:close/>
                <a:moveTo>
                  <a:pt x="2377" y="0"/>
                </a:moveTo>
                <a:lnTo>
                  <a:pt x="2461" y="2"/>
                </a:lnTo>
                <a:lnTo>
                  <a:pt x="2542" y="9"/>
                </a:lnTo>
                <a:lnTo>
                  <a:pt x="2620" y="20"/>
                </a:lnTo>
                <a:lnTo>
                  <a:pt x="2697" y="37"/>
                </a:lnTo>
                <a:lnTo>
                  <a:pt x="2769" y="56"/>
                </a:lnTo>
                <a:lnTo>
                  <a:pt x="2840" y="80"/>
                </a:lnTo>
                <a:lnTo>
                  <a:pt x="2907" y="108"/>
                </a:lnTo>
                <a:lnTo>
                  <a:pt x="2970" y="139"/>
                </a:lnTo>
                <a:lnTo>
                  <a:pt x="3030" y="174"/>
                </a:lnTo>
                <a:lnTo>
                  <a:pt x="3086" y="211"/>
                </a:lnTo>
                <a:lnTo>
                  <a:pt x="3138" y="252"/>
                </a:lnTo>
                <a:lnTo>
                  <a:pt x="3185" y="297"/>
                </a:lnTo>
                <a:lnTo>
                  <a:pt x="3228" y="343"/>
                </a:lnTo>
                <a:lnTo>
                  <a:pt x="3265" y="393"/>
                </a:lnTo>
                <a:lnTo>
                  <a:pt x="3298" y="444"/>
                </a:lnTo>
                <a:lnTo>
                  <a:pt x="3325" y="498"/>
                </a:lnTo>
                <a:lnTo>
                  <a:pt x="3347" y="554"/>
                </a:lnTo>
                <a:lnTo>
                  <a:pt x="3363" y="611"/>
                </a:lnTo>
                <a:lnTo>
                  <a:pt x="3373" y="670"/>
                </a:lnTo>
                <a:lnTo>
                  <a:pt x="3376" y="731"/>
                </a:lnTo>
                <a:lnTo>
                  <a:pt x="3376" y="2356"/>
                </a:lnTo>
                <a:lnTo>
                  <a:pt x="3372" y="2419"/>
                </a:lnTo>
                <a:lnTo>
                  <a:pt x="3362" y="2480"/>
                </a:lnTo>
                <a:lnTo>
                  <a:pt x="3345" y="2539"/>
                </a:lnTo>
                <a:lnTo>
                  <a:pt x="3323" y="2595"/>
                </a:lnTo>
                <a:lnTo>
                  <a:pt x="3295" y="2650"/>
                </a:lnTo>
                <a:lnTo>
                  <a:pt x="3260" y="2703"/>
                </a:lnTo>
                <a:lnTo>
                  <a:pt x="3221" y="2753"/>
                </a:lnTo>
                <a:lnTo>
                  <a:pt x="3176" y="2801"/>
                </a:lnTo>
                <a:lnTo>
                  <a:pt x="3126" y="2845"/>
                </a:lnTo>
                <a:lnTo>
                  <a:pt x="3073" y="2886"/>
                </a:lnTo>
                <a:lnTo>
                  <a:pt x="3014" y="2923"/>
                </a:lnTo>
                <a:lnTo>
                  <a:pt x="2951" y="2958"/>
                </a:lnTo>
                <a:lnTo>
                  <a:pt x="2885" y="2989"/>
                </a:lnTo>
                <a:lnTo>
                  <a:pt x="2815" y="3016"/>
                </a:lnTo>
                <a:lnTo>
                  <a:pt x="2742" y="3039"/>
                </a:lnTo>
                <a:lnTo>
                  <a:pt x="2665" y="3058"/>
                </a:lnTo>
                <a:lnTo>
                  <a:pt x="2586" y="3072"/>
                </a:lnTo>
                <a:lnTo>
                  <a:pt x="2504" y="3082"/>
                </a:lnTo>
                <a:lnTo>
                  <a:pt x="2478" y="3086"/>
                </a:lnTo>
                <a:lnTo>
                  <a:pt x="2451" y="3088"/>
                </a:lnTo>
                <a:lnTo>
                  <a:pt x="242" y="3088"/>
                </a:lnTo>
                <a:lnTo>
                  <a:pt x="203" y="3085"/>
                </a:lnTo>
                <a:lnTo>
                  <a:pt x="165" y="3076"/>
                </a:lnTo>
                <a:lnTo>
                  <a:pt x="131" y="3062"/>
                </a:lnTo>
                <a:lnTo>
                  <a:pt x="99" y="3043"/>
                </a:lnTo>
                <a:lnTo>
                  <a:pt x="71" y="3019"/>
                </a:lnTo>
                <a:lnTo>
                  <a:pt x="46" y="2991"/>
                </a:lnTo>
                <a:lnTo>
                  <a:pt x="27" y="2961"/>
                </a:lnTo>
                <a:lnTo>
                  <a:pt x="13" y="2926"/>
                </a:lnTo>
                <a:lnTo>
                  <a:pt x="3" y="2889"/>
                </a:lnTo>
                <a:lnTo>
                  <a:pt x="0" y="2851"/>
                </a:lnTo>
                <a:lnTo>
                  <a:pt x="0" y="1580"/>
                </a:lnTo>
                <a:lnTo>
                  <a:pt x="0" y="1521"/>
                </a:lnTo>
                <a:lnTo>
                  <a:pt x="3" y="1482"/>
                </a:lnTo>
                <a:lnTo>
                  <a:pt x="13" y="1446"/>
                </a:lnTo>
                <a:lnTo>
                  <a:pt x="27" y="1412"/>
                </a:lnTo>
                <a:lnTo>
                  <a:pt x="46" y="1381"/>
                </a:lnTo>
                <a:lnTo>
                  <a:pt x="71" y="1353"/>
                </a:lnTo>
                <a:lnTo>
                  <a:pt x="99" y="1329"/>
                </a:lnTo>
                <a:lnTo>
                  <a:pt x="131" y="1310"/>
                </a:lnTo>
                <a:lnTo>
                  <a:pt x="165" y="1296"/>
                </a:lnTo>
                <a:lnTo>
                  <a:pt x="203" y="1287"/>
                </a:lnTo>
                <a:lnTo>
                  <a:pt x="242" y="1284"/>
                </a:lnTo>
                <a:lnTo>
                  <a:pt x="1379" y="1284"/>
                </a:lnTo>
                <a:lnTo>
                  <a:pt x="1379" y="731"/>
                </a:lnTo>
                <a:lnTo>
                  <a:pt x="1382" y="670"/>
                </a:lnTo>
                <a:lnTo>
                  <a:pt x="1391" y="611"/>
                </a:lnTo>
                <a:lnTo>
                  <a:pt x="1407" y="554"/>
                </a:lnTo>
                <a:lnTo>
                  <a:pt x="1429" y="498"/>
                </a:lnTo>
                <a:lnTo>
                  <a:pt x="1457" y="444"/>
                </a:lnTo>
                <a:lnTo>
                  <a:pt x="1489" y="393"/>
                </a:lnTo>
                <a:lnTo>
                  <a:pt x="1526" y="343"/>
                </a:lnTo>
                <a:lnTo>
                  <a:pt x="1569" y="297"/>
                </a:lnTo>
                <a:lnTo>
                  <a:pt x="1617" y="252"/>
                </a:lnTo>
                <a:lnTo>
                  <a:pt x="1668" y="211"/>
                </a:lnTo>
                <a:lnTo>
                  <a:pt x="1724" y="174"/>
                </a:lnTo>
                <a:lnTo>
                  <a:pt x="1784" y="139"/>
                </a:lnTo>
                <a:lnTo>
                  <a:pt x="1848" y="108"/>
                </a:lnTo>
                <a:lnTo>
                  <a:pt x="1915" y="80"/>
                </a:lnTo>
                <a:lnTo>
                  <a:pt x="1986" y="56"/>
                </a:lnTo>
                <a:lnTo>
                  <a:pt x="2058" y="37"/>
                </a:lnTo>
                <a:lnTo>
                  <a:pt x="2135" y="20"/>
                </a:lnTo>
                <a:lnTo>
                  <a:pt x="2213" y="9"/>
                </a:lnTo>
                <a:lnTo>
                  <a:pt x="2294" y="2"/>
                </a:lnTo>
                <a:lnTo>
                  <a:pt x="237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2" name="Freeform 239"/>
          <p:cNvSpPr>
            <a:spLocks noEditPoints="1"/>
          </p:cNvSpPr>
          <p:nvPr/>
        </p:nvSpPr>
        <p:spPr bwMode="auto">
          <a:xfrm>
            <a:off x="9085409" y="3519488"/>
            <a:ext cx="560388" cy="433388"/>
          </a:xfrm>
          <a:custGeom>
            <a:avLst/>
            <a:gdLst>
              <a:gd name="T0" fmla="*/ 1178 w 3525"/>
              <a:gd name="T1" fmla="*/ 1830 h 2724"/>
              <a:gd name="T2" fmla="*/ 1282 w 3525"/>
              <a:gd name="T3" fmla="*/ 1830 h 2724"/>
              <a:gd name="T4" fmla="*/ 1558 w 3525"/>
              <a:gd name="T5" fmla="*/ 2174 h 2724"/>
              <a:gd name="T6" fmla="*/ 1645 w 3525"/>
              <a:gd name="T7" fmla="*/ 1803 h 2724"/>
              <a:gd name="T8" fmla="*/ 1942 w 3525"/>
              <a:gd name="T9" fmla="*/ 2177 h 2724"/>
              <a:gd name="T10" fmla="*/ 1996 w 3525"/>
              <a:gd name="T11" fmla="*/ 1794 h 2724"/>
              <a:gd name="T12" fmla="*/ 2085 w 3525"/>
              <a:gd name="T13" fmla="*/ 2177 h 2724"/>
              <a:gd name="T14" fmla="*/ 2346 w 3525"/>
              <a:gd name="T15" fmla="*/ 1803 h 2724"/>
              <a:gd name="T16" fmla="*/ 2434 w 3525"/>
              <a:gd name="T17" fmla="*/ 2174 h 2724"/>
              <a:gd name="T18" fmla="*/ 2710 w 3525"/>
              <a:gd name="T19" fmla="*/ 1830 h 2724"/>
              <a:gd name="T20" fmla="*/ 2813 w 3525"/>
              <a:gd name="T21" fmla="*/ 1830 h 2724"/>
              <a:gd name="T22" fmla="*/ 3090 w 3525"/>
              <a:gd name="T23" fmla="*/ 2174 h 2724"/>
              <a:gd name="T24" fmla="*/ 3177 w 3525"/>
              <a:gd name="T25" fmla="*/ 1803 h 2724"/>
              <a:gd name="T26" fmla="*/ 3417 w 3525"/>
              <a:gd name="T27" fmla="*/ 1316 h 2724"/>
              <a:gd name="T28" fmla="*/ 548 w 3525"/>
              <a:gd name="T29" fmla="*/ 819 h 2724"/>
              <a:gd name="T30" fmla="*/ 195 w 3525"/>
              <a:gd name="T31" fmla="*/ 1081 h 2724"/>
              <a:gd name="T32" fmla="*/ 120 w 3525"/>
              <a:gd name="T33" fmla="*/ 1523 h 2724"/>
              <a:gd name="T34" fmla="*/ 350 w 3525"/>
              <a:gd name="T35" fmla="*/ 2085 h 2724"/>
              <a:gd name="T36" fmla="*/ 755 w 3525"/>
              <a:gd name="T37" fmla="*/ 2518 h 2724"/>
              <a:gd name="T38" fmla="*/ 1126 w 3525"/>
              <a:gd name="T39" fmla="*/ 2598 h 2724"/>
              <a:gd name="T40" fmla="*/ 1257 w 3525"/>
              <a:gd name="T41" fmla="*/ 2560 h 2724"/>
              <a:gd name="T42" fmla="*/ 1520 w 3525"/>
              <a:gd name="T43" fmla="*/ 2600 h 2724"/>
              <a:gd name="T44" fmla="*/ 1898 w 3525"/>
              <a:gd name="T45" fmla="*/ 2340 h 2724"/>
              <a:gd name="T46" fmla="*/ 819 w 3525"/>
              <a:gd name="T47" fmla="*/ 1262 h 2724"/>
              <a:gd name="T48" fmla="*/ 2265 w 3525"/>
              <a:gd name="T49" fmla="*/ 1112 h 2724"/>
              <a:gd name="T50" fmla="*/ 2002 w 3525"/>
              <a:gd name="T51" fmla="*/ 866 h 2724"/>
              <a:gd name="T52" fmla="*/ 1704 w 3525"/>
              <a:gd name="T53" fmla="*/ 778 h 2724"/>
              <a:gd name="T54" fmla="*/ 1379 w 3525"/>
              <a:gd name="T55" fmla="*/ 876 h 2724"/>
              <a:gd name="T56" fmla="*/ 1238 w 3525"/>
              <a:gd name="T57" fmla="*/ 1014 h 2724"/>
              <a:gd name="T58" fmla="*/ 1141 w 3525"/>
              <a:gd name="T59" fmla="*/ 949 h 2724"/>
              <a:gd name="T60" fmla="*/ 821 w 3525"/>
              <a:gd name="T61" fmla="*/ 779 h 2724"/>
              <a:gd name="T62" fmla="*/ 713 w 3525"/>
              <a:gd name="T63" fmla="*/ 305 h 2724"/>
              <a:gd name="T64" fmla="*/ 902 w 3525"/>
              <a:gd name="T65" fmla="*/ 476 h 2724"/>
              <a:gd name="T66" fmla="*/ 1104 w 3525"/>
              <a:gd name="T67" fmla="*/ 428 h 2724"/>
              <a:gd name="T68" fmla="*/ 925 w 3525"/>
              <a:gd name="T69" fmla="*/ 238 h 2724"/>
              <a:gd name="T70" fmla="*/ 1274 w 3525"/>
              <a:gd name="T71" fmla="*/ 37 h 2724"/>
              <a:gd name="T72" fmla="*/ 1592 w 3525"/>
              <a:gd name="T73" fmla="*/ 674 h 2724"/>
              <a:gd name="T74" fmla="*/ 2095 w 3525"/>
              <a:gd name="T75" fmla="*/ 793 h 2724"/>
              <a:gd name="T76" fmla="*/ 2405 w 3525"/>
              <a:gd name="T77" fmla="*/ 1151 h 2724"/>
              <a:gd name="T78" fmla="*/ 3525 w 3525"/>
              <a:gd name="T79" fmla="*/ 2232 h 2724"/>
              <a:gd name="T80" fmla="*/ 1998 w 3525"/>
              <a:gd name="T81" fmla="*/ 2389 h 2724"/>
              <a:gd name="T82" fmla="*/ 1584 w 3525"/>
              <a:gd name="T83" fmla="*/ 2694 h 2724"/>
              <a:gd name="T84" fmla="*/ 1222 w 3525"/>
              <a:gd name="T85" fmla="*/ 2668 h 2724"/>
              <a:gd name="T86" fmla="*/ 872 w 3525"/>
              <a:gd name="T87" fmla="*/ 2697 h 2724"/>
              <a:gd name="T88" fmla="*/ 385 w 3525"/>
              <a:gd name="T89" fmla="*/ 2319 h 2724"/>
              <a:gd name="T90" fmla="*/ 44 w 3525"/>
              <a:gd name="T91" fmla="*/ 1688 h 2724"/>
              <a:gd name="T92" fmla="*/ 37 w 3525"/>
              <a:gd name="T93" fmla="*/ 1160 h 2724"/>
              <a:gd name="T94" fmla="*/ 346 w 3525"/>
              <a:gd name="T95" fmla="*/ 794 h 2724"/>
              <a:gd name="T96" fmla="*/ 852 w 3525"/>
              <a:gd name="T97" fmla="*/ 674 h 2724"/>
              <a:gd name="T98" fmla="*/ 1142 w 3525"/>
              <a:gd name="T99" fmla="*/ 582 h 2724"/>
              <a:gd name="T100" fmla="*/ 829 w 3525"/>
              <a:gd name="T101" fmla="*/ 565 h 2724"/>
              <a:gd name="T102" fmla="*/ 610 w 3525"/>
              <a:gd name="T103" fmla="*/ 342 h 2724"/>
              <a:gd name="T104" fmla="*/ 560 w 3525"/>
              <a:gd name="T105" fmla="*/ 188 h 2724"/>
              <a:gd name="T106" fmla="*/ 638 w 3525"/>
              <a:gd name="T107" fmla="*/ 131 h 2724"/>
              <a:gd name="T108" fmla="*/ 892 w 3525"/>
              <a:gd name="T109" fmla="*/ 118 h 2724"/>
              <a:gd name="T110" fmla="*/ 1149 w 3525"/>
              <a:gd name="T111" fmla="*/ 287 h 27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525" h="2724">
                <a:moveTo>
                  <a:pt x="929" y="1316"/>
                </a:moveTo>
                <a:lnTo>
                  <a:pt x="929" y="2177"/>
                </a:lnTo>
                <a:lnTo>
                  <a:pt x="1176" y="2177"/>
                </a:lnTo>
                <a:lnTo>
                  <a:pt x="1176" y="2177"/>
                </a:lnTo>
                <a:lnTo>
                  <a:pt x="1175" y="2176"/>
                </a:lnTo>
                <a:lnTo>
                  <a:pt x="1175" y="2174"/>
                </a:lnTo>
                <a:lnTo>
                  <a:pt x="1175" y="1848"/>
                </a:lnTo>
                <a:lnTo>
                  <a:pt x="1178" y="1830"/>
                </a:lnTo>
                <a:lnTo>
                  <a:pt x="1186" y="1815"/>
                </a:lnTo>
                <a:lnTo>
                  <a:pt x="1197" y="1803"/>
                </a:lnTo>
                <a:lnTo>
                  <a:pt x="1213" y="1796"/>
                </a:lnTo>
                <a:lnTo>
                  <a:pt x="1230" y="1794"/>
                </a:lnTo>
                <a:lnTo>
                  <a:pt x="1247" y="1796"/>
                </a:lnTo>
                <a:lnTo>
                  <a:pt x="1262" y="1803"/>
                </a:lnTo>
                <a:lnTo>
                  <a:pt x="1274" y="1815"/>
                </a:lnTo>
                <a:lnTo>
                  <a:pt x="1282" y="1830"/>
                </a:lnTo>
                <a:lnTo>
                  <a:pt x="1285" y="1848"/>
                </a:lnTo>
                <a:lnTo>
                  <a:pt x="1285" y="2174"/>
                </a:lnTo>
                <a:lnTo>
                  <a:pt x="1285" y="2176"/>
                </a:lnTo>
                <a:lnTo>
                  <a:pt x="1284" y="2177"/>
                </a:lnTo>
                <a:lnTo>
                  <a:pt x="1559" y="2177"/>
                </a:lnTo>
                <a:lnTo>
                  <a:pt x="1559" y="2177"/>
                </a:lnTo>
                <a:lnTo>
                  <a:pt x="1558" y="2176"/>
                </a:lnTo>
                <a:lnTo>
                  <a:pt x="1558" y="2174"/>
                </a:lnTo>
                <a:lnTo>
                  <a:pt x="1558" y="1848"/>
                </a:lnTo>
                <a:lnTo>
                  <a:pt x="1561" y="1830"/>
                </a:lnTo>
                <a:lnTo>
                  <a:pt x="1569" y="1815"/>
                </a:lnTo>
                <a:lnTo>
                  <a:pt x="1580" y="1803"/>
                </a:lnTo>
                <a:lnTo>
                  <a:pt x="1596" y="1796"/>
                </a:lnTo>
                <a:lnTo>
                  <a:pt x="1613" y="1794"/>
                </a:lnTo>
                <a:lnTo>
                  <a:pt x="1630" y="1796"/>
                </a:lnTo>
                <a:lnTo>
                  <a:pt x="1645" y="1803"/>
                </a:lnTo>
                <a:lnTo>
                  <a:pt x="1657" y="1815"/>
                </a:lnTo>
                <a:lnTo>
                  <a:pt x="1665" y="1830"/>
                </a:lnTo>
                <a:lnTo>
                  <a:pt x="1668" y="1848"/>
                </a:lnTo>
                <a:lnTo>
                  <a:pt x="1668" y="2174"/>
                </a:lnTo>
                <a:lnTo>
                  <a:pt x="1668" y="2176"/>
                </a:lnTo>
                <a:lnTo>
                  <a:pt x="1667" y="2177"/>
                </a:lnTo>
                <a:lnTo>
                  <a:pt x="1942" y="2177"/>
                </a:lnTo>
                <a:lnTo>
                  <a:pt x="1942" y="2177"/>
                </a:lnTo>
                <a:lnTo>
                  <a:pt x="1941" y="2176"/>
                </a:lnTo>
                <a:lnTo>
                  <a:pt x="1941" y="2174"/>
                </a:lnTo>
                <a:lnTo>
                  <a:pt x="1941" y="1848"/>
                </a:lnTo>
                <a:lnTo>
                  <a:pt x="1944" y="1830"/>
                </a:lnTo>
                <a:lnTo>
                  <a:pt x="1952" y="1815"/>
                </a:lnTo>
                <a:lnTo>
                  <a:pt x="1963" y="1803"/>
                </a:lnTo>
                <a:lnTo>
                  <a:pt x="1978" y="1796"/>
                </a:lnTo>
                <a:lnTo>
                  <a:pt x="1996" y="1794"/>
                </a:lnTo>
                <a:lnTo>
                  <a:pt x="2013" y="1796"/>
                </a:lnTo>
                <a:lnTo>
                  <a:pt x="2028" y="1803"/>
                </a:lnTo>
                <a:lnTo>
                  <a:pt x="2040" y="1815"/>
                </a:lnTo>
                <a:lnTo>
                  <a:pt x="2048" y="1830"/>
                </a:lnTo>
                <a:lnTo>
                  <a:pt x="2051" y="1848"/>
                </a:lnTo>
                <a:lnTo>
                  <a:pt x="2051" y="2174"/>
                </a:lnTo>
                <a:lnTo>
                  <a:pt x="2068" y="2173"/>
                </a:lnTo>
                <a:lnTo>
                  <a:pt x="2085" y="2177"/>
                </a:lnTo>
                <a:lnTo>
                  <a:pt x="2325" y="2177"/>
                </a:lnTo>
                <a:lnTo>
                  <a:pt x="2325" y="2177"/>
                </a:lnTo>
                <a:lnTo>
                  <a:pt x="2324" y="2176"/>
                </a:lnTo>
                <a:lnTo>
                  <a:pt x="2324" y="2174"/>
                </a:lnTo>
                <a:lnTo>
                  <a:pt x="2324" y="1848"/>
                </a:lnTo>
                <a:lnTo>
                  <a:pt x="2327" y="1830"/>
                </a:lnTo>
                <a:lnTo>
                  <a:pt x="2334" y="1815"/>
                </a:lnTo>
                <a:lnTo>
                  <a:pt x="2346" y="1803"/>
                </a:lnTo>
                <a:lnTo>
                  <a:pt x="2361" y="1796"/>
                </a:lnTo>
                <a:lnTo>
                  <a:pt x="2379" y="1794"/>
                </a:lnTo>
                <a:lnTo>
                  <a:pt x="2396" y="1796"/>
                </a:lnTo>
                <a:lnTo>
                  <a:pt x="2411" y="1803"/>
                </a:lnTo>
                <a:lnTo>
                  <a:pt x="2423" y="1815"/>
                </a:lnTo>
                <a:lnTo>
                  <a:pt x="2431" y="1830"/>
                </a:lnTo>
                <a:lnTo>
                  <a:pt x="2434" y="1848"/>
                </a:lnTo>
                <a:lnTo>
                  <a:pt x="2434" y="2174"/>
                </a:lnTo>
                <a:lnTo>
                  <a:pt x="2433" y="2176"/>
                </a:lnTo>
                <a:lnTo>
                  <a:pt x="2433" y="2177"/>
                </a:lnTo>
                <a:lnTo>
                  <a:pt x="2708" y="2177"/>
                </a:lnTo>
                <a:lnTo>
                  <a:pt x="2708" y="2177"/>
                </a:lnTo>
                <a:lnTo>
                  <a:pt x="2707" y="2176"/>
                </a:lnTo>
                <a:lnTo>
                  <a:pt x="2707" y="2174"/>
                </a:lnTo>
                <a:lnTo>
                  <a:pt x="2707" y="1848"/>
                </a:lnTo>
                <a:lnTo>
                  <a:pt x="2710" y="1830"/>
                </a:lnTo>
                <a:lnTo>
                  <a:pt x="2717" y="1815"/>
                </a:lnTo>
                <a:lnTo>
                  <a:pt x="2729" y="1803"/>
                </a:lnTo>
                <a:lnTo>
                  <a:pt x="2744" y="1796"/>
                </a:lnTo>
                <a:lnTo>
                  <a:pt x="2762" y="1794"/>
                </a:lnTo>
                <a:lnTo>
                  <a:pt x="2779" y="1796"/>
                </a:lnTo>
                <a:lnTo>
                  <a:pt x="2794" y="1803"/>
                </a:lnTo>
                <a:lnTo>
                  <a:pt x="2806" y="1815"/>
                </a:lnTo>
                <a:lnTo>
                  <a:pt x="2813" y="1830"/>
                </a:lnTo>
                <a:lnTo>
                  <a:pt x="2816" y="1848"/>
                </a:lnTo>
                <a:lnTo>
                  <a:pt x="2816" y="2174"/>
                </a:lnTo>
                <a:lnTo>
                  <a:pt x="2816" y="2176"/>
                </a:lnTo>
                <a:lnTo>
                  <a:pt x="2816" y="2177"/>
                </a:lnTo>
                <a:lnTo>
                  <a:pt x="3091" y="2177"/>
                </a:lnTo>
                <a:lnTo>
                  <a:pt x="3091" y="2177"/>
                </a:lnTo>
                <a:lnTo>
                  <a:pt x="3090" y="2176"/>
                </a:lnTo>
                <a:lnTo>
                  <a:pt x="3090" y="2174"/>
                </a:lnTo>
                <a:lnTo>
                  <a:pt x="3090" y="1848"/>
                </a:lnTo>
                <a:lnTo>
                  <a:pt x="3093" y="1830"/>
                </a:lnTo>
                <a:lnTo>
                  <a:pt x="3100" y="1815"/>
                </a:lnTo>
                <a:lnTo>
                  <a:pt x="3112" y="1803"/>
                </a:lnTo>
                <a:lnTo>
                  <a:pt x="3127" y="1796"/>
                </a:lnTo>
                <a:lnTo>
                  <a:pt x="3145" y="1794"/>
                </a:lnTo>
                <a:lnTo>
                  <a:pt x="3162" y="1796"/>
                </a:lnTo>
                <a:lnTo>
                  <a:pt x="3177" y="1803"/>
                </a:lnTo>
                <a:lnTo>
                  <a:pt x="3189" y="1815"/>
                </a:lnTo>
                <a:lnTo>
                  <a:pt x="3196" y="1830"/>
                </a:lnTo>
                <a:lnTo>
                  <a:pt x="3200" y="1848"/>
                </a:lnTo>
                <a:lnTo>
                  <a:pt x="3200" y="2174"/>
                </a:lnTo>
                <a:lnTo>
                  <a:pt x="3199" y="2176"/>
                </a:lnTo>
                <a:lnTo>
                  <a:pt x="3199" y="2177"/>
                </a:lnTo>
                <a:lnTo>
                  <a:pt x="3417" y="2177"/>
                </a:lnTo>
                <a:lnTo>
                  <a:pt x="3417" y="1316"/>
                </a:lnTo>
                <a:lnTo>
                  <a:pt x="929" y="1316"/>
                </a:lnTo>
                <a:close/>
                <a:moveTo>
                  <a:pt x="780" y="777"/>
                </a:moveTo>
                <a:lnTo>
                  <a:pt x="740" y="778"/>
                </a:lnTo>
                <a:lnTo>
                  <a:pt x="699" y="781"/>
                </a:lnTo>
                <a:lnTo>
                  <a:pt x="660" y="788"/>
                </a:lnTo>
                <a:lnTo>
                  <a:pt x="621" y="797"/>
                </a:lnTo>
                <a:lnTo>
                  <a:pt x="584" y="808"/>
                </a:lnTo>
                <a:lnTo>
                  <a:pt x="548" y="819"/>
                </a:lnTo>
                <a:lnTo>
                  <a:pt x="512" y="833"/>
                </a:lnTo>
                <a:lnTo>
                  <a:pt x="453" y="860"/>
                </a:lnTo>
                <a:lnTo>
                  <a:pt x="399" y="889"/>
                </a:lnTo>
                <a:lnTo>
                  <a:pt x="348" y="922"/>
                </a:lnTo>
                <a:lnTo>
                  <a:pt x="303" y="957"/>
                </a:lnTo>
                <a:lnTo>
                  <a:pt x="263" y="995"/>
                </a:lnTo>
                <a:lnTo>
                  <a:pt x="227" y="1037"/>
                </a:lnTo>
                <a:lnTo>
                  <a:pt x="195" y="1081"/>
                </a:lnTo>
                <a:lnTo>
                  <a:pt x="169" y="1128"/>
                </a:lnTo>
                <a:lnTo>
                  <a:pt x="148" y="1177"/>
                </a:lnTo>
                <a:lnTo>
                  <a:pt x="131" y="1228"/>
                </a:lnTo>
                <a:lnTo>
                  <a:pt x="119" y="1283"/>
                </a:lnTo>
                <a:lnTo>
                  <a:pt x="111" y="1340"/>
                </a:lnTo>
                <a:lnTo>
                  <a:pt x="109" y="1398"/>
                </a:lnTo>
                <a:lnTo>
                  <a:pt x="112" y="1460"/>
                </a:lnTo>
                <a:lnTo>
                  <a:pt x="120" y="1523"/>
                </a:lnTo>
                <a:lnTo>
                  <a:pt x="132" y="1589"/>
                </a:lnTo>
                <a:lnTo>
                  <a:pt x="149" y="1658"/>
                </a:lnTo>
                <a:lnTo>
                  <a:pt x="172" y="1728"/>
                </a:lnTo>
                <a:lnTo>
                  <a:pt x="200" y="1801"/>
                </a:lnTo>
                <a:lnTo>
                  <a:pt x="232" y="1874"/>
                </a:lnTo>
                <a:lnTo>
                  <a:pt x="268" y="1945"/>
                </a:lnTo>
                <a:lnTo>
                  <a:pt x="306" y="2016"/>
                </a:lnTo>
                <a:lnTo>
                  <a:pt x="350" y="2085"/>
                </a:lnTo>
                <a:lnTo>
                  <a:pt x="394" y="2152"/>
                </a:lnTo>
                <a:lnTo>
                  <a:pt x="441" y="2215"/>
                </a:lnTo>
                <a:lnTo>
                  <a:pt x="491" y="2276"/>
                </a:lnTo>
                <a:lnTo>
                  <a:pt x="542" y="2333"/>
                </a:lnTo>
                <a:lnTo>
                  <a:pt x="594" y="2386"/>
                </a:lnTo>
                <a:lnTo>
                  <a:pt x="647" y="2435"/>
                </a:lnTo>
                <a:lnTo>
                  <a:pt x="701" y="2479"/>
                </a:lnTo>
                <a:lnTo>
                  <a:pt x="755" y="2518"/>
                </a:lnTo>
                <a:lnTo>
                  <a:pt x="808" y="2550"/>
                </a:lnTo>
                <a:lnTo>
                  <a:pt x="862" y="2577"/>
                </a:lnTo>
                <a:lnTo>
                  <a:pt x="910" y="2596"/>
                </a:lnTo>
                <a:lnTo>
                  <a:pt x="958" y="2609"/>
                </a:lnTo>
                <a:lnTo>
                  <a:pt x="1003" y="2615"/>
                </a:lnTo>
                <a:lnTo>
                  <a:pt x="1046" y="2616"/>
                </a:lnTo>
                <a:lnTo>
                  <a:pt x="1087" y="2610"/>
                </a:lnTo>
                <a:lnTo>
                  <a:pt x="1126" y="2598"/>
                </a:lnTo>
                <a:lnTo>
                  <a:pt x="1146" y="2589"/>
                </a:lnTo>
                <a:lnTo>
                  <a:pt x="1166" y="2576"/>
                </a:lnTo>
                <a:lnTo>
                  <a:pt x="1189" y="2560"/>
                </a:lnTo>
                <a:lnTo>
                  <a:pt x="1201" y="2553"/>
                </a:lnTo>
                <a:lnTo>
                  <a:pt x="1215" y="2548"/>
                </a:lnTo>
                <a:lnTo>
                  <a:pt x="1230" y="2548"/>
                </a:lnTo>
                <a:lnTo>
                  <a:pt x="1244" y="2553"/>
                </a:lnTo>
                <a:lnTo>
                  <a:pt x="1257" y="2560"/>
                </a:lnTo>
                <a:lnTo>
                  <a:pt x="1278" y="2576"/>
                </a:lnTo>
                <a:lnTo>
                  <a:pt x="1299" y="2589"/>
                </a:lnTo>
                <a:lnTo>
                  <a:pt x="1318" y="2598"/>
                </a:lnTo>
                <a:lnTo>
                  <a:pt x="1355" y="2610"/>
                </a:lnTo>
                <a:lnTo>
                  <a:pt x="1394" y="2615"/>
                </a:lnTo>
                <a:lnTo>
                  <a:pt x="1435" y="2616"/>
                </a:lnTo>
                <a:lnTo>
                  <a:pt x="1477" y="2611"/>
                </a:lnTo>
                <a:lnTo>
                  <a:pt x="1520" y="2600"/>
                </a:lnTo>
                <a:lnTo>
                  <a:pt x="1565" y="2584"/>
                </a:lnTo>
                <a:lnTo>
                  <a:pt x="1611" y="2564"/>
                </a:lnTo>
                <a:lnTo>
                  <a:pt x="1658" y="2538"/>
                </a:lnTo>
                <a:lnTo>
                  <a:pt x="1706" y="2508"/>
                </a:lnTo>
                <a:lnTo>
                  <a:pt x="1753" y="2472"/>
                </a:lnTo>
                <a:lnTo>
                  <a:pt x="1802" y="2433"/>
                </a:lnTo>
                <a:lnTo>
                  <a:pt x="1849" y="2388"/>
                </a:lnTo>
                <a:lnTo>
                  <a:pt x="1898" y="2340"/>
                </a:lnTo>
                <a:lnTo>
                  <a:pt x="1945" y="2287"/>
                </a:lnTo>
                <a:lnTo>
                  <a:pt x="874" y="2287"/>
                </a:lnTo>
                <a:lnTo>
                  <a:pt x="857" y="2283"/>
                </a:lnTo>
                <a:lnTo>
                  <a:pt x="841" y="2276"/>
                </a:lnTo>
                <a:lnTo>
                  <a:pt x="830" y="2263"/>
                </a:lnTo>
                <a:lnTo>
                  <a:pt x="822" y="2248"/>
                </a:lnTo>
                <a:lnTo>
                  <a:pt x="819" y="2232"/>
                </a:lnTo>
                <a:lnTo>
                  <a:pt x="819" y="1262"/>
                </a:lnTo>
                <a:lnTo>
                  <a:pt x="822" y="1245"/>
                </a:lnTo>
                <a:lnTo>
                  <a:pt x="830" y="1231"/>
                </a:lnTo>
                <a:lnTo>
                  <a:pt x="841" y="1219"/>
                </a:lnTo>
                <a:lnTo>
                  <a:pt x="857" y="1211"/>
                </a:lnTo>
                <a:lnTo>
                  <a:pt x="874" y="1208"/>
                </a:lnTo>
                <a:lnTo>
                  <a:pt x="2306" y="1208"/>
                </a:lnTo>
                <a:lnTo>
                  <a:pt x="2288" y="1158"/>
                </a:lnTo>
                <a:lnTo>
                  <a:pt x="2265" y="1112"/>
                </a:lnTo>
                <a:lnTo>
                  <a:pt x="2240" y="1069"/>
                </a:lnTo>
                <a:lnTo>
                  <a:pt x="2210" y="1031"/>
                </a:lnTo>
                <a:lnTo>
                  <a:pt x="2179" y="995"/>
                </a:lnTo>
                <a:lnTo>
                  <a:pt x="2146" y="963"/>
                </a:lnTo>
                <a:lnTo>
                  <a:pt x="2111" y="935"/>
                </a:lnTo>
                <a:lnTo>
                  <a:pt x="2076" y="909"/>
                </a:lnTo>
                <a:lnTo>
                  <a:pt x="2039" y="886"/>
                </a:lnTo>
                <a:lnTo>
                  <a:pt x="2002" y="866"/>
                </a:lnTo>
                <a:lnTo>
                  <a:pt x="1967" y="848"/>
                </a:lnTo>
                <a:lnTo>
                  <a:pt x="1931" y="833"/>
                </a:lnTo>
                <a:lnTo>
                  <a:pt x="1897" y="819"/>
                </a:lnTo>
                <a:lnTo>
                  <a:pt x="1860" y="808"/>
                </a:lnTo>
                <a:lnTo>
                  <a:pt x="1823" y="797"/>
                </a:lnTo>
                <a:lnTo>
                  <a:pt x="1784" y="788"/>
                </a:lnTo>
                <a:lnTo>
                  <a:pt x="1744" y="781"/>
                </a:lnTo>
                <a:lnTo>
                  <a:pt x="1704" y="778"/>
                </a:lnTo>
                <a:lnTo>
                  <a:pt x="1663" y="777"/>
                </a:lnTo>
                <a:lnTo>
                  <a:pt x="1622" y="779"/>
                </a:lnTo>
                <a:lnTo>
                  <a:pt x="1582" y="784"/>
                </a:lnTo>
                <a:lnTo>
                  <a:pt x="1541" y="794"/>
                </a:lnTo>
                <a:lnTo>
                  <a:pt x="1500" y="808"/>
                </a:lnTo>
                <a:lnTo>
                  <a:pt x="1459" y="826"/>
                </a:lnTo>
                <a:lnTo>
                  <a:pt x="1419" y="848"/>
                </a:lnTo>
                <a:lnTo>
                  <a:pt x="1379" y="876"/>
                </a:lnTo>
                <a:lnTo>
                  <a:pt x="1340" y="909"/>
                </a:lnTo>
                <a:lnTo>
                  <a:pt x="1303" y="949"/>
                </a:lnTo>
                <a:lnTo>
                  <a:pt x="1266" y="994"/>
                </a:lnTo>
                <a:lnTo>
                  <a:pt x="1265" y="995"/>
                </a:lnTo>
                <a:lnTo>
                  <a:pt x="1264" y="996"/>
                </a:lnTo>
                <a:lnTo>
                  <a:pt x="1264" y="996"/>
                </a:lnTo>
                <a:lnTo>
                  <a:pt x="1252" y="1007"/>
                </a:lnTo>
                <a:lnTo>
                  <a:pt x="1238" y="1014"/>
                </a:lnTo>
                <a:lnTo>
                  <a:pt x="1222" y="1017"/>
                </a:lnTo>
                <a:lnTo>
                  <a:pt x="1206" y="1014"/>
                </a:lnTo>
                <a:lnTo>
                  <a:pt x="1192" y="1007"/>
                </a:lnTo>
                <a:lnTo>
                  <a:pt x="1180" y="996"/>
                </a:lnTo>
                <a:lnTo>
                  <a:pt x="1179" y="996"/>
                </a:lnTo>
                <a:lnTo>
                  <a:pt x="1178" y="995"/>
                </a:lnTo>
                <a:lnTo>
                  <a:pt x="1178" y="994"/>
                </a:lnTo>
                <a:lnTo>
                  <a:pt x="1141" y="949"/>
                </a:lnTo>
                <a:lnTo>
                  <a:pt x="1105" y="909"/>
                </a:lnTo>
                <a:lnTo>
                  <a:pt x="1066" y="876"/>
                </a:lnTo>
                <a:lnTo>
                  <a:pt x="1026" y="848"/>
                </a:lnTo>
                <a:lnTo>
                  <a:pt x="986" y="826"/>
                </a:lnTo>
                <a:lnTo>
                  <a:pt x="945" y="808"/>
                </a:lnTo>
                <a:lnTo>
                  <a:pt x="904" y="794"/>
                </a:lnTo>
                <a:lnTo>
                  <a:pt x="863" y="784"/>
                </a:lnTo>
                <a:lnTo>
                  <a:pt x="821" y="779"/>
                </a:lnTo>
                <a:lnTo>
                  <a:pt x="780" y="777"/>
                </a:lnTo>
                <a:close/>
                <a:moveTo>
                  <a:pt x="799" y="218"/>
                </a:moveTo>
                <a:lnTo>
                  <a:pt x="755" y="220"/>
                </a:lnTo>
                <a:lnTo>
                  <a:pt x="716" y="224"/>
                </a:lnTo>
                <a:lnTo>
                  <a:pt x="682" y="232"/>
                </a:lnTo>
                <a:lnTo>
                  <a:pt x="690" y="254"/>
                </a:lnTo>
                <a:lnTo>
                  <a:pt x="700" y="279"/>
                </a:lnTo>
                <a:lnTo>
                  <a:pt x="713" y="305"/>
                </a:lnTo>
                <a:lnTo>
                  <a:pt x="728" y="333"/>
                </a:lnTo>
                <a:lnTo>
                  <a:pt x="747" y="360"/>
                </a:lnTo>
                <a:lnTo>
                  <a:pt x="767" y="387"/>
                </a:lnTo>
                <a:lnTo>
                  <a:pt x="790" y="411"/>
                </a:lnTo>
                <a:lnTo>
                  <a:pt x="817" y="433"/>
                </a:lnTo>
                <a:lnTo>
                  <a:pt x="846" y="452"/>
                </a:lnTo>
                <a:lnTo>
                  <a:pt x="873" y="466"/>
                </a:lnTo>
                <a:lnTo>
                  <a:pt x="902" y="476"/>
                </a:lnTo>
                <a:lnTo>
                  <a:pt x="934" y="483"/>
                </a:lnTo>
                <a:lnTo>
                  <a:pt x="969" y="487"/>
                </a:lnTo>
                <a:lnTo>
                  <a:pt x="1004" y="490"/>
                </a:lnTo>
                <a:lnTo>
                  <a:pt x="1049" y="487"/>
                </a:lnTo>
                <a:lnTo>
                  <a:pt x="1088" y="482"/>
                </a:lnTo>
                <a:lnTo>
                  <a:pt x="1123" y="476"/>
                </a:lnTo>
                <a:lnTo>
                  <a:pt x="1114" y="453"/>
                </a:lnTo>
                <a:lnTo>
                  <a:pt x="1104" y="428"/>
                </a:lnTo>
                <a:lnTo>
                  <a:pt x="1091" y="402"/>
                </a:lnTo>
                <a:lnTo>
                  <a:pt x="1076" y="375"/>
                </a:lnTo>
                <a:lnTo>
                  <a:pt x="1058" y="347"/>
                </a:lnTo>
                <a:lnTo>
                  <a:pt x="1038" y="321"/>
                </a:lnTo>
                <a:lnTo>
                  <a:pt x="1014" y="296"/>
                </a:lnTo>
                <a:lnTo>
                  <a:pt x="988" y="273"/>
                </a:lnTo>
                <a:lnTo>
                  <a:pt x="959" y="254"/>
                </a:lnTo>
                <a:lnTo>
                  <a:pt x="925" y="238"/>
                </a:lnTo>
                <a:lnTo>
                  <a:pt x="887" y="228"/>
                </a:lnTo>
                <a:lnTo>
                  <a:pt x="845" y="220"/>
                </a:lnTo>
                <a:lnTo>
                  <a:pt x="799" y="218"/>
                </a:lnTo>
                <a:close/>
                <a:moveTo>
                  <a:pt x="1222" y="0"/>
                </a:moveTo>
                <a:lnTo>
                  <a:pt x="1240" y="3"/>
                </a:lnTo>
                <a:lnTo>
                  <a:pt x="1255" y="10"/>
                </a:lnTo>
                <a:lnTo>
                  <a:pt x="1266" y="22"/>
                </a:lnTo>
                <a:lnTo>
                  <a:pt x="1274" y="37"/>
                </a:lnTo>
                <a:lnTo>
                  <a:pt x="1277" y="54"/>
                </a:lnTo>
                <a:lnTo>
                  <a:pt x="1277" y="822"/>
                </a:lnTo>
                <a:lnTo>
                  <a:pt x="1324" y="783"/>
                </a:lnTo>
                <a:lnTo>
                  <a:pt x="1373" y="750"/>
                </a:lnTo>
                <a:lnTo>
                  <a:pt x="1425" y="723"/>
                </a:lnTo>
                <a:lnTo>
                  <a:pt x="1479" y="700"/>
                </a:lnTo>
                <a:lnTo>
                  <a:pt x="1534" y="685"/>
                </a:lnTo>
                <a:lnTo>
                  <a:pt x="1592" y="674"/>
                </a:lnTo>
                <a:lnTo>
                  <a:pt x="1652" y="669"/>
                </a:lnTo>
                <a:lnTo>
                  <a:pt x="1713" y="670"/>
                </a:lnTo>
                <a:lnTo>
                  <a:pt x="1776" y="677"/>
                </a:lnTo>
                <a:lnTo>
                  <a:pt x="1840" y="690"/>
                </a:lnTo>
                <a:lnTo>
                  <a:pt x="1906" y="708"/>
                </a:lnTo>
                <a:lnTo>
                  <a:pt x="1973" y="733"/>
                </a:lnTo>
                <a:lnTo>
                  <a:pt x="2036" y="761"/>
                </a:lnTo>
                <a:lnTo>
                  <a:pt x="2095" y="793"/>
                </a:lnTo>
                <a:lnTo>
                  <a:pt x="2150" y="827"/>
                </a:lnTo>
                <a:lnTo>
                  <a:pt x="2200" y="865"/>
                </a:lnTo>
                <a:lnTo>
                  <a:pt x="2245" y="905"/>
                </a:lnTo>
                <a:lnTo>
                  <a:pt x="2286" y="950"/>
                </a:lnTo>
                <a:lnTo>
                  <a:pt x="2323" y="995"/>
                </a:lnTo>
                <a:lnTo>
                  <a:pt x="2355" y="1045"/>
                </a:lnTo>
                <a:lnTo>
                  <a:pt x="2382" y="1097"/>
                </a:lnTo>
                <a:lnTo>
                  <a:pt x="2405" y="1151"/>
                </a:lnTo>
                <a:lnTo>
                  <a:pt x="2422" y="1208"/>
                </a:lnTo>
                <a:lnTo>
                  <a:pt x="3472" y="1208"/>
                </a:lnTo>
                <a:lnTo>
                  <a:pt x="3489" y="1211"/>
                </a:lnTo>
                <a:lnTo>
                  <a:pt x="3503" y="1219"/>
                </a:lnTo>
                <a:lnTo>
                  <a:pt x="3515" y="1231"/>
                </a:lnTo>
                <a:lnTo>
                  <a:pt x="3523" y="1245"/>
                </a:lnTo>
                <a:lnTo>
                  <a:pt x="3525" y="1262"/>
                </a:lnTo>
                <a:lnTo>
                  <a:pt x="3525" y="2232"/>
                </a:lnTo>
                <a:lnTo>
                  <a:pt x="3523" y="2248"/>
                </a:lnTo>
                <a:lnTo>
                  <a:pt x="3515" y="2263"/>
                </a:lnTo>
                <a:lnTo>
                  <a:pt x="3503" y="2275"/>
                </a:lnTo>
                <a:lnTo>
                  <a:pt x="3489" y="2282"/>
                </a:lnTo>
                <a:lnTo>
                  <a:pt x="3472" y="2285"/>
                </a:lnTo>
                <a:lnTo>
                  <a:pt x="2085" y="2285"/>
                </a:lnTo>
                <a:lnTo>
                  <a:pt x="2043" y="2338"/>
                </a:lnTo>
                <a:lnTo>
                  <a:pt x="1998" y="2389"/>
                </a:lnTo>
                <a:lnTo>
                  <a:pt x="1952" y="2439"/>
                </a:lnTo>
                <a:lnTo>
                  <a:pt x="1902" y="2487"/>
                </a:lnTo>
                <a:lnTo>
                  <a:pt x="1852" y="2531"/>
                </a:lnTo>
                <a:lnTo>
                  <a:pt x="1800" y="2572"/>
                </a:lnTo>
                <a:lnTo>
                  <a:pt x="1748" y="2610"/>
                </a:lnTo>
                <a:lnTo>
                  <a:pt x="1694" y="2643"/>
                </a:lnTo>
                <a:lnTo>
                  <a:pt x="1639" y="2670"/>
                </a:lnTo>
                <a:lnTo>
                  <a:pt x="1584" y="2694"/>
                </a:lnTo>
                <a:lnTo>
                  <a:pt x="1529" y="2711"/>
                </a:lnTo>
                <a:lnTo>
                  <a:pt x="1474" y="2721"/>
                </a:lnTo>
                <a:lnTo>
                  <a:pt x="1419" y="2724"/>
                </a:lnTo>
                <a:lnTo>
                  <a:pt x="1371" y="2721"/>
                </a:lnTo>
                <a:lnTo>
                  <a:pt x="1324" y="2713"/>
                </a:lnTo>
                <a:lnTo>
                  <a:pt x="1276" y="2697"/>
                </a:lnTo>
                <a:lnTo>
                  <a:pt x="1249" y="2684"/>
                </a:lnTo>
                <a:lnTo>
                  <a:pt x="1222" y="2668"/>
                </a:lnTo>
                <a:lnTo>
                  <a:pt x="1195" y="2684"/>
                </a:lnTo>
                <a:lnTo>
                  <a:pt x="1168" y="2697"/>
                </a:lnTo>
                <a:lnTo>
                  <a:pt x="1123" y="2713"/>
                </a:lnTo>
                <a:lnTo>
                  <a:pt x="1076" y="2721"/>
                </a:lnTo>
                <a:lnTo>
                  <a:pt x="1027" y="2724"/>
                </a:lnTo>
                <a:lnTo>
                  <a:pt x="976" y="2721"/>
                </a:lnTo>
                <a:lnTo>
                  <a:pt x="925" y="2712"/>
                </a:lnTo>
                <a:lnTo>
                  <a:pt x="872" y="2697"/>
                </a:lnTo>
                <a:lnTo>
                  <a:pt x="818" y="2676"/>
                </a:lnTo>
                <a:lnTo>
                  <a:pt x="754" y="2644"/>
                </a:lnTo>
                <a:lnTo>
                  <a:pt x="690" y="2605"/>
                </a:lnTo>
                <a:lnTo>
                  <a:pt x="627" y="2559"/>
                </a:lnTo>
                <a:lnTo>
                  <a:pt x="564" y="2507"/>
                </a:lnTo>
                <a:lnTo>
                  <a:pt x="503" y="2450"/>
                </a:lnTo>
                <a:lnTo>
                  <a:pt x="443" y="2387"/>
                </a:lnTo>
                <a:lnTo>
                  <a:pt x="385" y="2319"/>
                </a:lnTo>
                <a:lnTo>
                  <a:pt x="329" y="2248"/>
                </a:lnTo>
                <a:lnTo>
                  <a:pt x="276" y="2173"/>
                </a:lnTo>
                <a:lnTo>
                  <a:pt x="227" y="2096"/>
                </a:lnTo>
                <a:lnTo>
                  <a:pt x="180" y="2014"/>
                </a:lnTo>
                <a:lnTo>
                  <a:pt x="138" y="1931"/>
                </a:lnTo>
                <a:lnTo>
                  <a:pt x="101" y="1848"/>
                </a:lnTo>
                <a:lnTo>
                  <a:pt x="68" y="1763"/>
                </a:lnTo>
                <a:lnTo>
                  <a:pt x="44" y="1688"/>
                </a:lnTo>
                <a:lnTo>
                  <a:pt x="26" y="1614"/>
                </a:lnTo>
                <a:lnTo>
                  <a:pt x="12" y="1542"/>
                </a:lnTo>
                <a:lnTo>
                  <a:pt x="3" y="1473"/>
                </a:lnTo>
                <a:lnTo>
                  <a:pt x="0" y="1407"/>
                </a:lnTo>
                <a:lnTo>
                  <a:pt x="2" y="1341"/>
                </a:lnTo>
                <a:lnTo>
                  <a:pt x="9" y="1278"/>
                </a:lnTo>
                <a:lnTo>
                  <a:pt x="20" y="1218"/>
                </a:lnTo>
                <a:lnTo>
                  <a:pt x="37" y="1160"/>
                </a:lnTo>
                <a:lnTo>
                  <a:pt x="58" y="1104"/>
                </a:lnTo>
                <a:lnTo>
                  <a:pt x="85" y="1051"/>
                </a:lnTo>
                <a:lnTo>
                  <a:pt x="117" y="1002"/>
                </a:lnTo>
                <a:lnTo>
                  <a:pt x="153" y="954"/>
                </a:lnTo>
                <a:lnTo>
                  <a:pt x="194" y="909"/>
                </a:lnTo>
                <a:lnTo>
                  <a:pt x="241" y="868"/>
                </a:lnTo>
                <a:lnTo>
                  <a:pt x="291" y="830"/>
                </a:lnTo>
                <a:lnTo>
                  <a:pt x="346" y="794"/>
                </a:lnTo>
                <a:lnTo>
                  <a:pt x="407" y="762"/>
                </a:lnTo>
                <a:lnTo>
                  <a:pt x="471" y="733"/>
                </a:lnTo>
                <a:lnTo>
                  <a:pt x="539" y="708"/>
                </a:lnTo>
                <a:lnTo>
                  <a:pt x="605" y="690"/>
                </a:lnTo>
                <a:lnTo>
                  <a:pt x="669" y="677"/>
                </a:lnTo>
                <a:lnTo>
                  <a:pt x="732" y="670"/>
                </a:lnTo>
                <a:lnTo>
                  <a:pt x="793" y="669"/>
                </a:lnTo>
                <a:lnTo>
                  <a:pt x="852" y="674"/>
                </a:lnTo>
                <a:lnTo>
                  <a:pt x="910" y="685"/>
                </a:lnTo>
                <a:lnTo>
                  <a:pt x="967" y="700"/>
                </a:lnTo>
                <a:lnTo>
                  <a:pt x="1019" y="723"/>
                </a:lnTo>
                <a:lnTo>
                  <a:pt x="1071" y="750"/>
                </a:lnTo>
                <a:lnTo>
                  <a:pt x="1121" y="783"/>
                </a:lnTo>
                <a:lnTo>
                  <a:pt x="1167" y="822"/>
                </a:lnTo>
                <a:lnTo>
                  <a:pt x="1167" y="575"/>
                </a:lnTo>
                <a:lnTo>
                  <a:pt x="1142" y="582"/>
                </a:lnTo>
                <a:lnTo>
                  <a:pt x="1113" y="587"/>
                </a:lnTo>
                <a:lnTo>
                  <a:pt x="1080" y="592"/>
                </a:lnTo>
                <a:lnTo>
                  <a:pt x="1043" y="596"/>
                </a:lnTo>
                <a:lnTo>
                  <a:pt x="1004" y="597"/>
                </a:lnTo>
                <a:lnTo>
                  <a:pt x="957" y="594"/>
                </a:lnTo>
                <a:lnTo>
                  <a:pt x="912" y="588"/>
                </a:lnTo>
                <a:lnTo>
                  <a:pt x="870" y="579"/>
                </a:lnTo>
                <a:lnTo>
                  <a:pt x="829" y="565"/>
                </a:lnTo>
                <a:lnTo>
                  <a:pt x="792" y="547"/>
                </a:lnTo>
                <a:lnTo>
                  <a:pt x="755" y="523"/>
                </a:lnTo>
                <a:lnTo>
                  <a:pt x="723" y="497"/>
                </a:lnTo>
                <a:lnTo>
                  <a:pt x="694" y="467"/>
                </a:lnTo>
                <a:lnTo>
                  <a:pt x="668" y="437"/>
                </a:lnTo>
                <a:lnTo>
                  <a:pt x="646" y="405"/>
                </a:lnTo>
                <a:lnTo>
                  <a:pt x="627" y="373"/>
                </a:lnTo>
                <a:lnTo>
                  <a:pt x="610" y="342"/>
                </a:lnTo>
                <a:lnTo>
                  <a:pt x="597" y="311"/>
                </a:lnTo>
                <a:lnTo>
                  <a:pt x="585" y="284"/>
                </a:lnTo>
                <a:lnTo>
                  <a:pt x="576" y="258"/>
                </a:lnTo>
                <a:lnTo>
                  <a:pt x="570" y="237"/>
                </a:lnTo>
                <a:lnTo>
                  <a:pt x="564" y="221"/>
                </a:lnTo>
                <a:lnTo>
                  <a:pt x="562" y="210"/>
                </a:lnTo>
                <a:lnTo>
                  <a:pt x="561" y="204"/>
                </a:lnTo>
                <a:lnTo>
                  <a:pt x="560" y="188"/>
                </a:lnTo>
                <a:lnTo>
                  <a:pt x="563" y="174"/>
                </a:lnTo>
                <a:lnTo>
                  <a:pt x="571" y="161"/>
                </a:lnTo>
                <a:lnTo>
                  <a:pt x="581" y="150"/>
                </a:lnTo>
                <a:lnTo>
                  <a:pt x="595" y="143"/>
                </a:lnTo>
                <a:lnTo>
                  <a:pt x="600" y="142"/>
                </a:lnTo>
                <a:lnTo>
                  <a:pt x="608" y="139"/>
                </a:lnTo>
                <a:lnTo>
                  <a:pt x="620" y="135"/>
                </a:lnTo>
                <a:lnTo>
                  <a:pt x="638" y="131"/>
                </a:lnTo>
                <a:lnTo>
                  <a:pt x="658" y="126"/>
                </a:lnTo>
                <a:lnTo>
                  <a:pt x="682" y="122"/>
                </a:lnTo>
                <a:lnTo>
                  <a:pt x="708" y="117"/>
                </a:lnTo>
                <a:lnTo>
                  <a:pt x="737" y="114"/>
                </a:lnTo>
                <a:lnTo>
                  <a:pt x="767" y="111"/>
                </a:lnTo>
                <a:lnTo>
                  <a:pt x="799" y="110"/>
                </a:lnTo>
                <a:lnTo>
                  <a:pt x="847" y="112"/>
                </a:lnTo>
                <a:lnTo>
                  <a:pt x="892" y="118"/>
                </a:lnTo>
                <a:lnTo>
                  <a:pt x="935" y="129"/>
                </a:lnTo>
                <a:lnTo>
                  <a:pt x="975" y="143"/>
                </a:lnTo>
                <a:lnTo>
                  <a:pt x="1013" y="161"/>
                </a:lnTo>
                <a:lnTo>
                  <a:pt x="1046" y="181"/>
                </a:lnTo>
                <a:lnTo>
                  <a:pt x="1077" y="205"/>
                </a:lnTo>
                <a:lnTo>
                  <a:pt x="1104" y="231"/>
                </a:lnTo>
                <a:lnTo>
                  <a:pt x="1127" y="258"/>
                </a:lnTo>
                <a:lnTo>
                  <a:pt x="1149" y="287"/>
                </a:lnTo>
                <a:lnTo>
                  <a:pt x="1167" y="316"/>
                </a:lnTo>
                <a:lnTo>
                  <a:pt x="1167" y="54"/>
                </a:lnTo>
                <a:lnTo>
                  <a:pt x="1170" y="37"/>
                </a:lnTo>
                <a:lnTo>
                  <a:pt x="1178" y="22"/>
                </a:lnTo>
                <a:lnTo>
                  <a:pt x="1190" y="10"/>
                </a:lnTo>
                <a:lnTo>
                  <a:pt x="1205" y="3"/>
                </a:lnTo>
                <a:lnTo>
                  <a:pt x="122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3" name="Freeform 244"/>
          <p:cNvSpPr>
            <a:spLocks/>
          </p:cNvSpPr>
          <p:nvPr/>
        </p:nvSpPr>
        <p:spPr bwMode="auto">
          <a:xfrm>
            <a:off x="10076466" y="3536951"/>
            <a:ext cx="449262" cy="398463"/>
          </a:xfrm>
          <a:custGeom>
            <a:avLst/>
            <a:gdLst>
              <a:gd name="T0" fmla="*/ 1195 w 3399"/>
              <a:gd name="T1" fmla="*/ 28 h 2766"/>
              <a:gd name="T2" fmla="*/ 1475 w 3399"/>
              <a:gd name="T3" fmla="*/ 141 h 2766"/>
              <a:gd name="T4" fmla="*/ 1700 w 3399"/>
              <a:gd name="T5" fmla="*/ 328 h 2766"/>
              <a:gd name="T6" fmla="*/ 1926 w 3399"/>
              <a:gd name="T7" fmla="*/ 141 h 2766"/>
              <a:gd name="T8" fmla="*/ 2204 w 3399"/>
              <a:gd name="T9" fmla="*/ 28 h 2766"/>
              <a:gd name="T10" fmla="*/ 2511 w 3399"/>
              <a:gd name="T11" fmla="*/ 2 h 2766"/>
              <a:gd name="T12" fmla="*/ 2781 w 3399"/>
              <a:gd name="T13" fmla="*/ 59 h 2766"/>
              <a:gd name="T14" fmla="*/ 3024 w 3399"/>
              <a:gd name="T15" fmla="*/ 188 h 2766"/>
              <a:gd name="T16" fmla="*/ 3224 w 3399"/>
              <a:gd name="T17" fmla="*/ 383 h 2766"/>
              <a:gd name="T18" fmla="*/ 3353 w 3399"/>
              <a:gd name="T19" fmla="*/ 627 h 2766"/>
              <a:gd name="T20" fmla="*/ 3399 w 3399"/>
              <a:gd name="T21" fmla="*/ 906 h 2766"/>
              <a:gd name="T22" fmla="*/ 3352 w 3399"/>
              <a:gd name="T23" fmla="*/ 1185 h 2766"/>
              <a:gd name="T24" fmla="*/ 3272 w 3399"/>
              <a:gd name="T25" fmla="*/ 1389 h 2766"/>
              <a:gd name="T26" fmla="*/ 3133 w 3399"/>
              <a:gd name="T27" fmla="*/ 1597 h 2766"/>
              <a:gd name="T28" fmla="*/ 2953 w 3399"/>
              <a:gd name="T29" fmla="*/ 1805 h 2766"/>
              <a:gd name="T30" fmla="*/ 2744 w 3399"/>
              <a:gd name="T31" fmla="*/ 2005 h 2766"/>
              <a:gd name="T32" fmla="*/ 2521 w 3399"/>
              <a:gd name="T33" fmla="*/ 2193 h 2766"/>
              <a:gd name="T34" fmla="*/ 2299 w 3399"/>
              <a:gd name="T35" fmla="*/ 2364 h 2766"/>
              <a:gd name="T36" fmla="*/ 2092 w 3399"/>
              <a:gd name="T37" fmla="*/ 2512 h 2766"/>
              <a:gd name="T38" fmla="*/ 1915 w 3399"/>
              <a:gd name="T39" fmla="*/ 2631 h 2766"/>
              <a:gd name="T40" fmla="*/ 1783 w 3399"/>
              <a:gd name="T41" fmla="*/ 2716 h 2766"/>
              <a:gd name="T42" fmla="*/ 1710 w 3399"/>
              <a:gd name="T43" fmla="*/ 2760 h 2766"/>
              <a:gd name="T44" fmla="*/ 1691 w 3399"/>
              <a:gd name="T45" fmla="*/ 2760 h 2766"/>
              <a:gd name="T46" fmla="*/ 1618 w 3399"/>
              <a:gd name="T47" fmla="*/ 2716 h 2766"/>
              <a:gd name="T48" fmla="*/ 1486 w 3399"/>
              <a:gd name="T49" fmla="*/ 2631 h 2766"/>
              <a:gd name="T50" fmla="*/ 1310 w 3399"/>
              <a:gd name="T51" fmla="*/ 2512 h 2766"/>
              <a:gd name="T52" fmla="*/ 1103 w 3399"/>
              <a:gd name="T53" fmla="*/ 2365 h 2766"/>
              <a:gd name="T54" fmla="*/ 881 w 3399"/>
              <a:gd name="T55" fmla="*/ 2194 h 2766"/>
              <a:gd name="T56" fmla="*/ 659 w 3399"/>
              <a:gd name="T57" fmla="*/ 2007 h 2766"/>
              <a:gd name="T58" fmla="*/ 449 w 3399"/>
              <a:gd name="T59" fmla="*/ 1807 h 2766"/>
              <a:gd name="T60" fmla="*/ 268 w 3399"/>
              <a:gd name="T61" fmla="*/ 1600 h 2766"/>
              <a:gd name="T62" fmla="*/ 880 w 3399"/>
              <a:gd name="T63" fmla="*/ 1577 h 2766"/>
              <a:gd name="T64" fmla="*/ 1255 w 3399"/>
              <a:gd name="T65" fmla="*/ 1769 h 2766"/>
              <a:gd name="T66" fmla="*/ 1338 w 3399"/>
              <a:gd name="T67" fmla="*/ 1822 h 2766"/>
              <a:gd name="T68" fmla="*/ 1377 w 3399"/>
              <a:gd name="T69" fmla="*/ 1824 h 2766"/>
              <a:gd name="T70" fmla="*/ 1460 w 3399"/>
              <a:gd name="T71" fmla="*/ 1784 h 2766"/>
              <a:gd name="T72" fmla="*/ 1886 w 3399"/>
              <a:gd name="T73" fmla="*/ 1521 h 2766"/>
              <a:gd name="T74" fmla="*/ 1956 w 3399"/>
              <a:gd name="T75" fmla="*/ 1590 h 2766"/>
              <a:gd name="T76" fmla="*/ 2548 w 3399"/>
              <a:gd name="T77" fmla="*/ 1597 h 2766"/>
              <a:gd name="T78" fmla="*/ 2628 w 3399"/>
              <a:gd name="T79" fmla="*/ 1547 h 2766"/>
              <a:gd name="T80" fmla="*/ 2649 w 3399"/>
              <a:gd name="T81" fmla="*/ 1454 h 2766"/>
              <a:gd name="T82" fmla="*/ 2594 w 3399"/>
              <a:gd name="T83" fmla="*/ 1378 h 2766"/>
              <a:gd name="T84" fmla="*/ 2096 w 3399"/>
              <a:gd name="T85" fmla="*/ 1356 h 2766"/>
              <a:gd name="T86" fmla="*/ 1801 w 3399"/>
              <a:gd name="T87" fmla="*/ 672 h 2766"/>
              <a:gd name="T88" fmla="*/ 1727 w 3399"/>
              <a:gd name="T89" fmla="*/ 651 h 2766"/>
              <a:gd name="T90" fmla="*/ 1635 w 3399"/>
              <a:gd name="T91" fmla="*/ 689 h 2766"/>
              <a:gd name="T92" fmla="*/ 1106 w 3399"/>
              <a:gd name="T93" fmla="*/ 1108 h 2766"/>
              <a:gd name="T94" fmla="*/ 1020 w 3399"/>
              <a:gd name="T95" fmla="*/ 1053 h 2766"/>
              <a:gd name="T96" fmla="*/ 923 w 3399"/>
              <a:gd name="T97" fmla="*/ 1075 h 2766"/>
              <a:gd name="T98" fmla="*/ 112 w 3399"/>
              <a:gd name="T99" fmla="*/ 1356 h 2766"/>
              <a:gd name="T100" fmla="*/ 27 w 3399"/>
              <a:gd name="T101" fmla="*/ 1119 h 2766"/>
              <a:gd name="T102" fmla="*/ 3 w 3399"/>
              <a:gd name="T103" fmla="*/ 833 h 2766"/>
              <a:gd name="T104" fmla="*/ 72 w 3399"/>
              <a:gd name="T105" fmla="*/ 562 h 2766"/>
              <a:gd name="T106" fmla="*/ 221 w 3399"/>
              <a:gd name="T107" fmla="*/ 328 h 2766"/>
              <a:gd name="T108" fmla="*/ 434 w 3399"/>
              <a:gd name="T109" fmla="*/ 148 h 2766"/>
              <a:gd name="T110" fmla="*/ 683 w 3399"/>
              <a:gd name="T111" fmla="*/ 38 h 2766"/>
              <a:gd name="T112" fmla="*/ 960 w 3399"/>
              <a:gd name="T113" fmla="*/ 0 h 27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399" h="2766">
                <a:moveTo>
                  <a:pt x="960" y="0"/>
                </a:moveTo>
                <a:lnTo>
                  <a:pt x="1041" y="3"/>
                </a:lnTo>
                <a:lnTo>
                  <a:pt x="1119" y="13"/>
                </a:lnTo>
                <a:lnTo>
                  <a:pt x="1195" y="28"/>
                </a:lnTo>
                <a:lnTo>
                  <a:pt x="1269" y="48"/>
                </a:lnTo>
                <a:lnTo>
                  <a:pt x="1341" y="74"/>
                </a:lnTo>
                <a:lnTo>
                  <a:pt x="1410" y="105"/>
                </a:lnTo>
                <a:lnTo>
                  <a:pt x="1475" y="141"/>
                </a:lnTo>
                <a:lnTo>
                  <a:pt x="1537" y="182"/>
                </a:lnTo>
                <a:lnTo>
                  <a:pt x="1595" y="226"/>
                </a:lnTo>
                <a:lnTo>
                  <a:pt x="1650" y="276"/>
                </a:lnTo>
                <a:lnTo>
                  <a:pt x="1700" y="328"/>
                </a:lnTo>
                <a:lnTo>
                  <a:pt x="1751" y="276"/>
                </a:lnTo>
                <a:lnTo>
                  <a:pt x="1804" y="226"/>
                </a:lnTo>
                <a:lnTo>
                  <a:pt x="1863" y="182"/>
                </a:lnTo>
                <a:lnTo>
                  <a:pt x="1926" y="141"/>
                </a:lnTo>
                <a:lnTo>
                  <a:pt x="1990" y="105"/>
                </a:lnTo>
                <a:lnTo>
                  <a:pt x="2059" y="74"/>
                </a:lnTo>
                <a:lnTo>
                  <a:pt x="2130" y="48"/>
                </a:lnTo>
                <a:lnTo>
                  <a:pt x="2204" y="28"/>
                </a:lnTo>
                <a:lnTo>
                  <a:pt x="2281" y="13"/>
                </a:lnTo>
                <a:lnTo>
                  <a:pt x="2359" y="3"/>
                </a:lnTo>
                <a:lnTo>
                  <a:pt x="2439" y="0"/>
                </a:lnTo>
                <a:lnTo>
                  <a:pt x="2511" y="2"/>
                </a:lnTo>
                <a:lnTo>
                  <a:pt x="2581" y="10"/>
                </a:lnTo>
                <a:lnTo>
                  <a:pt x="2650" y="22"/>
                </a:lnTo>
                <a:lnTo>
                  <a:pt x="2716" y="38"/>
                </a:lnTo>
                <a:lnTo>
                  <a:pt x="2781" y="59"/>
                </a:lnTo>
                <a:lnTo>
                  <a:pt x="2843" y="84"/>
                </a:lnTo>
                <a:lnTo>
                  <a:pt x="2903" y="113"/>
                </a:lnTo>
                <a:lnTo>
                  <a:pt x="2965" y="148"/>
                </a:lnTo>
                <a:lnTo>
                  <a:pt x="3024" y="188"/>
                </a:lnTo>
                <a:lnTo>
                  <a:pt x="3080" y="231"/>
                </a:lnTo>
                <a:lnTo>
                  <a:pt x="3131" y="278"/>
                </a:lnTo>
                <a:lnTo>
                  <a:pt x="3180" y="328"/>
                </a:lnTo>
                <a:lnTo>
                  <a:pt x="3224" y="383"/>
                </a:lnTo>
                <a:lnTo>
                  <a:pt x="3262" y="440"/>
                </a:lnTo>
                <a:lnTo>
                  <a:pt x="3298" y="499"/>
                </a:lnTo>
                <a:lnTo>
                  <a:pt x="3328" y="562"/>
                </a:lnTo>
                <a:lnTo>
                  <a:pt x="3353" y="627"/>
                </a:lnTo>
                <a:lnTo>
                  <a:pt x="3374" y="694"/>
                </a:lnTo>
                <a:lnTo>
                  <a:pt x="3388" y="762"/>
                </a:lnTo>
                <a:lnTo>
                  <a:pt x="3397" y="833"/>
                </a:lnTo>
                <a:lnTo>
                  <a:pt x="3399" y="906"/>
                </a:lnTo>
                <a:lnTo>
                  <a:pt x="3396" y="979"/>
                </a:lnTo>
                <a:lnTo>
                  <a:pt x="3388" y="1050"/>
                </a:lnTo>
                <a:lnTo>
                  <a:pt x="3373" y="1119"/>
                </a:lnTo>
                <a:lnTo>
                  <a:pt x="3352" y="1185"/>
                </a:lnTo>
                <a:lnTo>
                  <a:pt x="3338" y="1236"/>
                </a:lnTo>
                <a:lnTo>
                  <a:pt x="3320" y="1287"/>
                </a:lnTo>
                <a:lnTo>
                  <a:pt x="3298" y="1337"/>
                </a:lnTo>
                <a:lnTo>
                  <a:pt x="3272" y="1389"/>
                </a:lnTo>
                <a:lnTo>
                  <a:pt x="3242" y="1441"/>
                </a:lnTo>
                <a:lnTo>
                  <a:pt x="3210" y="1493"/>
                </a:lnTo>
                <a:lnTo>
                  <a:pt x="3173" y="1546"/>
                </a:lnTo>
                <a:lnTo>
                  <a:pt x="3133" y="1597"/>
                </a:lnTo>
                <a:lnTo>
                  <a:pt x="3092" y="1650"/>
                </a:lnTo>
                <a:lnTo>
                  <a:pt x="3048" y="1702"/>
                </a:lnTo>
                <a:lnTo>
                  <a:pt x="3001" y="1753"/>
                </a:lnTo>
                <a:lnTo>
                  <a:pt x="2953" y="1805"/>
                </a:lnTo>
                <a:lnTo>
                  <a:pt x="2903" y="1855"/>
                </a:lnTo>
                <a:lnTo>
                  <a:pt x="2851" y="1906"/>
                </a:lnTo>
                <a:lnTo>
                  <a:pt x="2798" y="1956"/>
                </a:lnTo>
                <a:lnTo>
                  <a:pt x="2744" y="2005"/>
                </a:lnTo>
                <a:lnTo>
                  <a:pt x="2688" y="2054"/>
                </a:lnTo>
                <a:lnTo>
                  <a:pt x="2632" y="2101"/>
                </a:lnTo>
                <a:lnTo>
                  <a:pt x="2577" y="2148"/>
                </a:lnTo>
                <a:lnTo>
                  <a:pt x="2521" y="2193"/>
                </a:lnTo>
                <a:lnTo>
                  <a:pt x="2464" y="2238"/>
                </a:lnTo>
                <a:lnTo>
                  <a:pt x="2408" y="2281"/>
                </a:lnTo>
                <a:lnTo>
                  <a:pt x="2354" y="2324"/>
                </a:lnTo>
                <a:lnTo>
                  <a:pt x="2299" y="2364"/>
                </a:lnTo>
                <a:lnTo>
                  <a:pt x="2245" y="2404"/>
                </a:lnTo>
                <a:lnTo>
                  <a:pt x="2193" y="2441"/>
                </a:lnTo>
                <a:lnTo>
                  <a:pt x="2141" y="2478"/>
                </a:lnTo>
                <a:lnTo>
                  <a:pt x="2092" y="2512"/>
                </a:lnTo>
                <a:lnTo>
                  <a:pt x="2045" y="2545"/>
                </a:lnTo>
                <a:lnTo>
                  <a:pt x="1998" y="2575"/>
                </a:lnTo>
                <a:lnTo>
                  <a:pt x="1956" y="2604"/>
                </a:lnTo>
                <a:lnTo>
                  <a:pt x="1915" y="2631"/>
                </a:lnTo>
                <a:lnTo>
                  <a:pt x="1877" y="2655"/>
                </a:lnTo>
                <a:lnTo>
                  <a:pt x="1843" y="2678"/>
                </a:lnTo>
                <a:lnTo>
                  <a:pt x="1811" y="2697"/>
                </a:lnTo>
                <a:lnTo>
                  <a:pt x="1783" y="2716"/>
                </a:lnTo>
                <a:lnTo>
                  <a:pt x="1758" y="2731"/>
                </a:lnTo>
                <a:lnTo>
                  <a:pt x="1738" y="2743"/>
                </a:lnTo>
                <a:lnTo>
                  <a:pt x="1722" y="2753"/>
                </a:lnTo>
                <a:lnTo>
                  <a:pt x="1710" y="2760"/>
                </a:lnTo>
                <a:lnTo>
                  <a:pt x="1702" y="2765"/>
                </a:lnTo>
                <a:lnTo>
                  <a:pt x="1700" y="2766"/>
                </a:lnTo>
                <a:lnTo>
                  <a:pt x="1698" y="2765"/>
                </a:lnTo>
                <a:lnTo>
                  <a:pt x="1691" y="2760"/>
                </a:lnTo>
                <a:lnTo>
                  <a:pt x="1679" y="2753"/>
                </a:lnTo>
                <a:lnTo>
                  <a:pt x="1663" y="2743"/>
                </a:lnTo>
                <a:lnTo>
                  <a:pt x="1641" y="2731"/>
                </a:lnTo>
                <a:lnTo>
                  <a:pt x="1618" y="2716"/>
                </a:lnTo>
                <a:lnTo>
                  <a:pt x="1590" y="2698"/>
                </a:lnTo>
                <a:lnTo>
                  <a:pt x="1558" y="2678"/>
                </a:lnTo>
                <a:lnTo>
                  <a:pt x="1523" y="2656"/>
                </a:lnTo>
                <a:lnTo>
                  <a:pt x="1486" y="2631"/>
                </a:lnTo>
                <a:lnTo>
                  <a:pt x="1445" y="2604"/>
                </a:lnTo>
                <a:lnTo>
                  <a:pt x="1402" y="2576"/>
                </a:lnTo>
                <a:lnTo>
                  <a:pt x="1357" y="2545"/>
                </a:lnTo>
                <a:lnTo>
                  <a:pt x="1310" y="2512"/>
                </a:lnTo>
                <a:lnTo>
                  <a:pt x="1260" y="2478"/>
                </a:lnTo>
                <a:lnTo>
                  <a:pt x="1209" y="2442"/>
                </a:lnTo>
                <a:lnTo>
                  <a:pt x="1156" y="2404"/>
                </a:lnTo>
                <a:lnTo>
                  <a:pt x="1103" y="2365"/>
                </a:lnTo>
                <a:lnTo>
                  <a:pt x="1048" y="2325"/>
                </a:lnTo>
                <a:lnTo>
                  <a:pt x="993" y="2282"/>
                </a:lnTo>
                <a:lnTo>
                  <a:pt x="938" y="2239"/>
                </a:lnTo>
                <a:lnTo>
                  <a:pt x="881" y="2194"/>
                </a:lnTo>
                <a:lnTo>
                  <a:pt x="825" y="2149"/>
                </a:lnTo>
                <a:lnTo>
                  <a:pt x="769" y="2102"/>
                </a:lnTo>
                <a:lnTo>
                  <a:pt x="713" y="2055"/>
                </a:lnTo>
                <a:lnTo>
                  <a:pt x="659" y="2007"/>
                </a:lnTo>
                <a:lnTo>
                  <a:pt x="604" y="1958"/>
                </a:lnTo>
                <a:lnTo>
                  <a:pt x="551" y="1908"/>
                </a:lnTo>
                <a:lnTo>
                  <a:pt x="500" y="1857"/>
                </a:lnTo>
                <a:lnTo>
                  <a:pt x="449" y="1807"/>
                </a:lnTo>
                <a:lnTo>
                  <a:pt x="401" y="1755"/>
                </a:lnTo>
                <a:lnTo>
                  <a:pt x="354" y="1704"/>
                </a:lnTo>
                <a:lnTo>
                  <a:pt x="310" y="1652"/>
                </a:lnTo>
                <a:lnTo>
                  <a:pt x="268" y="1600"/>
                </a:lnTo>
                <a:lnTo>
                  <a:pt x="806" y="1600"/>
                </a:lnTo>
                <a:lnTo>
                  <a:pt x="831" y="1597"/>
                </a:lnTo>
                <a:lnTo>
                  <a:pt x="857" y="1589"/>
                </a:lnTo>
                <a:lnTo>
                  <a:pt x="880" y="1577"/>
                </a:lnTo>
                <a:lnTo>
                  <a:pt x="900" y="1561"/>
                </a:lnTo>
                <a:lnTo>
                  <a:pt x="916" y="1541"/>
                </a:lnTo>
                <a:lnTo>
                  <a:pt x="1003" y="1403"/>
                </a:lnTo>
                <a:lnTo>
                  <a:pt x="1255" y="1769"/>
                </a:lnTo>
                <a:lnTo>
                  <a:pt x="1271" y="1789"/>
                </a:lnTo>
                <a:lnTo>
                  <a:pt x="1292" y="1804"/>
                </a:lnTo>
                <a:lnTo>
                  <a:pt x="1313" y="1815"/>
                </a:lnTo>
                <a:lnTo>
                  <a:pt x="1338" y="1822"/>
                </a:lnTo>
                <a:lnTo>
                  <a:pt x="1363" y="1825"/>
                </a:lnTo>
                <a:lnTo>
                  <a:pt x="1368" y="1825"/>
                </a:lnTo>
                <a:lnTo>
                  <a:pt x="1373" y="1824"/>
                </a:lnTo>
                <a:lnTo>
                  <a:pt x="1377" y="1824"/>
                </a:lnTo>
                <a:lnTo>
                  <a:pt x="1401" y="1819"/>
                </a:lnTo>
                <a:lnTo>
                  <a:pt x="1422" y="1811"/>
                </a:lnTo>
                <a:lnTo>
                  <a:pt x="1443" y="1799"/>
                </a:lnTo>
                <a:lnTo>
                  <a:pt x="1460" y="1784"/>
                </a:lnTo>
                <a:lnTo>
                  <a:pt x="1474" y="1765"/>
                </a:lnTo>
                <a:lnTo>
                  <a:pt x="1484" y="1745"/>
                </a:lnTo>
                <a:lnTo>
                  <a:pt x="1728" y="1122"/>
                </a:lnTo>
                <a:lnTo>
                  <a:pt x="1886" y="1521"/>
                </a:lnTo>
                <a:lnTo>
                  <a:pt x="1898" y="1544"/>
                </a:lnTo>
                <a:lnTo>
                  <a:pt x="1914" y="1562"/>
                </a:lnTo>
                <a:lnTo>
                  <a:pt x="1933" y="1578"/>
                </a:lnTo>
                <a:lnTo>
                  <a:pt x="1956" y="1590"/>
                </a:lnTo>
                <a:lnTo>
                  <a:pt x="1980" y="1597"/>
                </a:lnTo>
                <a:lnTo>
                  <a:pt x="2007" y="1600"/>
                </a:lnTo>
                <a:lnTo>
                  <a:pt x="2522" y="1600"/>
                </a:lnTo>
                <a:lnTo>
                  <a:pt x="2548" y="1597"/>
                </a:lnTo>
                <a:lnTo>
                  <a:pt x="2571" y="1590"/>
                </a:lnTo>
                <a:lnTo>
                  <a:pt x="2594" y="1579"/>
                </a:lnTo>
                <a:lnTo>
                  <a:pt x="2613" y="1564"/>
                </a:lnTo>
                <a:lnTo>
                  <a:pt x="2628" y="1547"/>
                </a:lnTo>
                <a:lnTo>
                  <a:pt x="2640" y="1525"/>
                </a:lnTo>
                <a:lnTo>
                  <a:pt x="2649" y="1503"/>
                </a:lnTo>
                <a:lnTo>
                  <a:pt x="2651" y="1479"/>
                </a:lnTo>
                <a:lnTo>
                  <a:pt x="2649" y="1454"/>
                </a:lnTo>
                <a:lnTo>
                  <a:pt x="2640" y="1431"/>
                </a:lnTo>
                <a:lnTo>
                  <a:pt x="2628" y="1410"/>
                </a:lnTo>
                <a:lnTo>
                  <a:pt x="2613" y="1393"/>
                </a:lnTo>
                <a:lnTo>
                  <a:pt x="2594" y="1378"/>
                </a:lnTo>
                <a:lnTo>
                  <a:pt x="2571" y="1367"/>
                </a:lnTo>
                <a:lnTo>
                  <a:pt x="2548" y="1360"/>
                </a:lnTo>
                <a:lnTo>
                  <a:pt x="2522" y="1356"/>
                </a:lnTo>
                <a:lnTo>
                  <a:pt x="2096" y="1356"/>
                </a:lnTo>
                <a:lnTo>
                  <a:pt x="1848" y="729"/>
                </a:lnTo>
                <a:lnTo>
                  <a:pt x="1837" y="707"/>
                </a:lnTo>
                <a:lnTo>
                  <a:pt x="1820" y="688"/>
                </a:lnTo>
                <a:lnTo>
                  <a:pt x="1801" y="672"/>
                </a:lnTo>
                <a:lnTo>
                  <a:pt x="1779" y="660"/>
                </a:lnTo>
                <a:lnTo>
                  <a:pt x="1754" y="653"/>
                </a:lnTo>
                <a:lnTo>
                  <a:pt x="1728" y="651"/>
                </a:lnTo>
                <a:lnTo>
                  <a:pt x="1727" y="651"/>
                </a:lnTo>
                <a:lnTo>
                  <a:pt x="1701" y="653"/>
                </a:lnTo>
                <a:lnTo>
                  <a:pt x="1677" y="660"/>
                </a:lnTo>
                <a:lnTo>
                  <a:pt x="1654" y="672"/>
                </a:lnTo>
                <a:lnTo>
                  <a:pt x="1635" y="689"/>
                </a:lnTo>
                <a:lnTo>
                  <a:pt x="1619" y="708"/>
                </a:lnTo>
                <a:lnTo>
                  <a:pt x="1607" y="730"/>
                </a:lnTo>
                <a:lnTo>
                  <a:pt x="1331" y="1434"/>
                </a:lnTo>
                <a:lnTo>
                  <a:pt x="1106" y="1108"/>
                </a:lnTo>
                <a:lnTo>
                  <a:pt x="1090" y="1087"/>
                </a:lnTo>
                <a:lnTo>
                  <a:pt x="1068" y="1072"/>
                </a:lnTo>
                <a:lnTo>
                  <a:pt x="1045" y="1060"/>
                </a:lnTo>
                <a:lnTo>
                  <a:pt x="1020" y="1053"/>
                </a:lnTo>
                <a:lnTo>
                  <a:pt x="995" y="1052"/>
                </a:lnTo>
                <a:lnTo>
                  <a:pt x="970" y="1055"/>
                </a:lnTo>
                <a:lnTo>
                  <a:pt x="945" y="1063"/>
                </a:lnTo>
                <a:lnTo>
                  <a:pt x="923" y="1075"/>
                </a:lnTo>
                <a:lnTo>
                  <a:pt x="903" y="1091"/>
                </a:lnTo>
                <a:lnTo>
                  <a:pt x="887" y="1112"/>
                </a:lnTo>
                <a:lnTo>
                  <a:pt x="733" y="1356"/>
                </a:lnTo>
                <a:lnTo>
                  <a:pt x="112" y="1356"/>
                </a:lnTo>
                <a:lnTo>
                  <a:pt x="85" y="1300"/>
                </a:lnTo>
                <a:lnTo>
                  <a:pt x="63" y="1242"/>
                </a:lnTo>
                <a:lnTo>
                  <a:pt x="48" y="1185"/>
                </a:lnTo>
                <a:lnTo>
                  <a:pt x="27" y="1119"/>
                </a:lnTo>
                <a:lnTo>
                  <a:pt x="12" y="1050"/>
                </a:lnTo>
                <a:lnTo>
                  <a:pt x="3" y="979"/>
                </a:lnTo>
                <a:lnTo>
                  <a:pt x="0" y="906"/>
                </a:lnTo>
                <a:lnTo>
                  <a:pt x="3" y="833"/>
                </a:lnTo>
                <a:lnTo>
                  <a:pt x="12" y="762"/>
                </a:lnTo>
                <a:lnTo>
                  <a:pt x="27" y="694"/>
                </a:lnTo>
                <a:lnTo>
                  <a:pt x="46" y="627"/>
                </a:lnTo>
                <a:lnTo>
                  <a:pt x="72" y="562"/>
                </a:lnTo>
                <a:lnTo>
                  <a:pt x="102" y="499"/>
                </a:lnTo>
                <a:lnTo>
                  <a:pt x="137" y="440"/>
                </a:lnTo>
                <a:lnTo>
                  <a:pt x="177" y="383"/>
                </a:lnTo>
                <a:lnTo>
                  <a:pt x="221" y="328"/>
                </a:lnTo>
                <a:lnTo>
                  <a:pt x="268" y="278"/>
                </a:lnTo>
                <a:lnTo>
                  <a:pt x="321" y="231"/>
                </a:lnTo>
                <a:lnTo>
                  <a:pt x="375" y="188"/>
                </a:lnTo>
                <a:lnTo>
                  <a:pt x="434" y="148"/>
                </a:lnTo>
                <a:lnTo>
                  <a:pt x="497" y="113"/>
                </a:lnTo>
                <a:lnTo>
                  <a:pt x="557" y="84"/>
                </a:lnTo>
                <a:lnTo>
                  <a:pt x="619" y="59"/>
                </a:lnTo>
                <a:lnTo>
                  <a:pt x="683" y="38"/>
                </a:lnTo>
                <a:lnTo>
                  <a:pt x="751" y="22"/>
                </a:lnTo>
                <a:lnTo>
                  <a:pt x="818" y="10"/>
                </a:lnTo>
                <a:lnTo>
                  <a:pt x="889" y="2"/>
                </a:lnTo>
                <a:lnTo>
                  <a:pt x="96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4" name="Freeform 254"/>
          <p:cNvSpPr>
            <a:spLocks noEditPoints="1"/>
          </p:cNvSpPr>
          <p:nvPr/>
        </p:nvSpPr>
        <p:spPr bwMode="auto">
          <a:xfrm>
            <a:off x="10988946" y="3529013"/>
            <a:ext cx="495300" cy="403225"/>
          </a:xfrm>
          <a:custGeom>
            <a:avLst/>
            <a:gdLst>
              <a:gd name="T0" fmla="*/ 2982 w 3429"/>
              <a:gd name="T1" fmla="*/ 2230 h 2795"/>
              <a:gd name="T2" fmla="*/ 3329 w 3429"/>
              <a:gd name="T3" fmla="*/ 2353 h 2795"/>
              <a:gd name="T4" fmla="*/ 1817 w 3429"/>
              <a:gd name="T5" fmla="*/ 2205 h 2795"/>
              <a:gd name="T6" fmla="*/ 1677 w 3429"/>
              <a:gd name="T7" fmla="*/ 2064 h 2795"/>
              <a:gd name="T8" fmla="*/ 2491 w 3429"/>
              <a:gd name="T9" fmla="*/ 2009 h 2795"/>
              <a:gd name="T10" fmla="*/ 2265 w 3429"/>
              <a:gd name="T11" fmla="*/ 1982 h 2795"/>
              <a:gd name="T12" fmla="*/ 1814 w 3429"/>
              <a:gd name="T13" fmla="*/ 1889 h 2795"/>
              <a:gd name="T14" fmla="*/ 1739 w 3429"/>
              <a:gd name="T15" fmla="*/ 1849 h 2795"/>
              <a:gd name="T16" fmla="*/ 2122 w 3429"/>
              <a:gd name="T17" fmla="*/ 1942 h 2795"/>
              <a:gd name="T18" fmla="*/ 1929 w 3429"/>
              <a:gd name="T19" fmla="*/ 1817 h 2795"/>
              <a:gd name="T20" fmla="*/ 1754 w 3429"/>
              <a:gd name="T21" fmla="*/ 1622 h 2795"/>
              <a:gd name="T22" fmla="*/ 1360 w 3429"/>
              <a:gd name="T23" fmla="*/ 2064 h 2795"/>
              <a:gd name="T24" fmla="*/ 2693 w 3429"/>
              <a:gd name="T25" fmla="*/ 1796 h 2795"/>
              <a:gd name="T26" fmla="*/ 2087 w 3429"/>
              <a:gd name="T27" fmla="*/ 1570 h 2795"/>
              <a:gd name="T28" fmla="*/ 2691 w 3429"/>
              <a:gd name="T29" fmla="*/ 1655 h 2795"/>
              <a:gd name="T30" fmla="*/ 3140 w 3429"/>
              <a:gd name="T31" fmla="*/ 2080 h 2795"/>
              <a:gd name="T32" fmla="*/ 517 w 3429"/>
              <a:gd name="T33" fmla="*/ 1192 h 2795"/>
              <a:gd name="T34" fmla="*/ 107 w 3429"/>
              <a:gd name="T35" fmla="*/ 1605 h 2795"/>
              <a:gd name="T36" fmla="*/ 407 w 3429"/>
              <a:gd name="T37" fmla="*/ 2415 h 2795"/>
              <a:gd name="T38" fmla="*/ 919 w 3429"/>
              <a:gd name="T39" fmla="*/ 2670 h 2795"/>
              <a:gd name="T40" fmla="*/ 1182 w 3429"/>
              <a:gd name="T41" fmla="*/ 2687 h 2795"/>
              <a:gd name="T42" fmla="*/ 1489 w 3429"/>
              <a:gd name="T43" fmla="*/ 1651 h 2795"/>
              <a:gd name="T44" fmla="*/ 1642 w 3429"/>
              <a:gd name="T45" fmla="*/ 1273 h 2795"/>
              <a:gd name="T46" fmla="*/ 1198 w 3429"/>
              <a:gd name="T47" fmla="*/ 1208 h 2795"/>
              <a:gd name="T48" fmla="*/ 957 w 3429"/>
              <a:gd name="T49" fmla="*/ 1369 h 2795"/>
              <a:gd name="T50" fmla="*/ 3312 w 3429"/>
              <a:gd name="T51" fmla="*/ 956 h 2795"/>
              <a:gd name="T52" fmla="*/ 2610 w 3429"/>
              <a:gd name="T53" fmla="*/ 1122 h 2795"/>
              <a:gd name="T54" fmla="*/ 2022 w 3429"/>
              <a:gd name="T55" fmla="*/ 1469 h 2795"/>
              <a:gd name="T56" fmla="*/ 2603 w 3429"/>
              <a:gd name="T57" fmla="*/ 1469 h 2795"/>
              <a:gd name="T58" fmla="*/ 3242 w 3429"/>
              <a:gd name="T59" fmla="*/ 1320 h 2795"/>
              <a:gd name="T60" fmla="*/ 590 w 3429"/>
              <a:gd name="T61" fmla="*/ 791 h 2795"/>
              <a:gd name="T62" fmla="*/ 887 w 3429"/>
              <a:gd name="T63" fmla="*/ 898 h 2795"/>
              <a:gd name="T64" fmla="*/ 3167 w 3429"/>
              <a:gd name="T65" fmla="*/ 690 h 2795"/>
              <a:gd name="T66" fmla="*/ 2631 w 3429"/>
              <a:gd name="T67" fmla="*/ 876 h 2795"/>
              <a:gd name="T68" fmla="*/ 2101 w 3429"/>
              <a:gd name="T69" fmla="*/ 720 h 2795"/>
              <a:gd name="T70" fmla="*/ 2004 w 3429"/>
              <a:gd name="T71" fmla="*/ 887 h 2795"/>
              <a:gd name="T72" fmla="*/ 2793 w 3429"/>
              <a:gd name="T73" fmla="*/ 1011 h 2795"/>
              <a:gd name="T74" fmla="*/ 3310 w 3429"/>
              <a:gd name="T75" fmla="*/ 793 h 2795"/>
              <a:gd name="T76" fmla="*/ 2851 w 3429"/>
              <a:gd name="T77" fmla="*/ 449 h 2795"/>
              <a:gd name="T78" fmla="*/ 2210 w 3429"/>
              <a:gd name="T79" fmla="*/ 403 h 2795"/>
              <a:gd name="T80" fmla="*/ 2506 w 3429"/>
              <a:gd name="T81" fmla="*/ 768 h 2795"/>
              <a:gd name="T82" fmla="*/ 3073 w 3429"/>
              <a:gd name="T83" fmla="*/ 651 h 2795"/>
              <a:gd name="T84" fmla="*/ 2310 w 3429"/>
              <a:gd name="T85" fmla="*/ 149 h 2795"/>
              <a:gd name="T86" fmla="*/ 2269 w 3429"/>
              <a:gd name="T87" fmla="*/ 316 h 2795"/>
              <a:gd name="T88" fmla="*/ 2896 w 3429"/>
              <a:gd name="T89" fmla="*/ 334 h 2795"/>
              <a:gd name="T90" fmla="*/ 3008 w 3429"/>
              <a:gd name="T91" fmla="*/ 169 h 2795"/>
              <a:gd name="T92" fmla="*/ 2736 w 3429"/>
              <a:gd name="T93" fmla="*/ 3 h 2795"/>
              <a:gd name="T94" fmla="*/ 3172 w 3429"/>
              <a:gd name="T95" fmla="*/ 200 h 2795"/>
              <a:gd name="T96" fmla="*/ 3417 w 3429"/>
              <a:gd name="T97" fmla="*/ 1227 h 2795"/>
              <a:gd name="T98" fmla="*/ 3154 w 3429"/>
              <a:gd name="T99" fmla="*/ 2603 h 2795"/>
              <a:gd name="T100" fmla="*/ 1283 w 3429"/>
              <a:gd name="T101" fmla="*/ 2791 h 2795"/>
              <a:gd name="T102" fmla="*/ 907 w 3429"/>
              <a:gd name="T103" fmla="*/ 2784 h 2795"/>
              <a:gd name="T104" fmla="*/ 286 w 3429"/>
              <a:gd name="T105" fmla="*/ 2425 h 2795"/>
              <a:gd name="T106" fmla="*/ 15 w 3429"/>
              <a:gd name="T107" fmla="*/ 1545 h 2795"/>
              <a:gd name="T108" fmla="*/ 550 w 3429"/>
              <a:gd name="T109" fmla="*/ 1081 h 2795"/>
              <a:gd name="T110" fmla="*/ 810 w 3429"/>
              <a:gd name="T111" fmla="*/ 1029 h 2795"/>
              <a:gd name="T112" fmla="*/ 463 w 3429"/>
              <a:gd name="T113" fmla="*/ 751 h 2795"/>
              <a:gd name="T114" fmla="*/ 522 w 3429"/>
              <a:gd name="T115" fmla="*/ 628 h 2795"/>
              <a:gd name="T116" fmla="*/ 896 w 3429"/>
              <a:gd name="T117" fmla="*/ 718 h 2795"/>
              <a:gd name="T118" fmla="*/ 1035 w 3429"/>
              <a:gd name="T119" fmla="*/ 573 h 2795"/>
              <a:gd name="T120" fmla="*/ 1642 w 3429"/>
              <a:gd name="T121" fmla="*/ 1155 h 2795"/>
              <a:gd name="T122" fmla="*/ 2023 w 3429"/>
              <a:gd name="T123" fmla="*/ 603 h 2795"/>
              <a:gd name="T124" fmla="*/ 2371 w 3429"/>
              <a:gd name="T125" fmla="*/ 27 h 27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429" h="2795">
                <a:moveTo>
                  <a:pt x="1350" y="2412"/>
                </a:moveTo>
                <a:lnTo>
                  <a:pt x="1350" y="2691"/>
                </a:lnTo>
                <a:lnTo>
                  <a:pt x="2826" y="2691"/>
                </a:lnTo>
                <a:lnTo>
                  <a:pt x="2826" y="2412"/>
                </a:lnTo>
                <a:lnTo>
                  <a:pt x="1350" y="2412"/>
                </a:lnTo>
                <a:close/>
                <a:moveTo>
                  <a:pt x="3326" y="2100"/>
                </a:moveTo>
                <a:lnTo>
                  <a:pt x="3287" y="2125"/>
                </a:lnTo>
                <a:lnTo>
                  <a:pt x="3245" y="2147"/>
                </a:lnTo>
                <a:lnTo>
                  <a:pt x="3197" y="2168"/>
                </a:lnTo>
                <a:lnTo>
                  <a:pt x="3147" y="2187"/>
                </a:lnTo>
                <a:lnTo>
                  <a:pt x="3094" y="2203"/>
                </a:lnTo>
                <a:lnTo>
                  <a:pt x="3039" y="2218"/>
                </a:lnTo>
                <a:lnTo>
                  <a:pt x="2982" y="2230"/>
                </a:lnTo>
                <a:lnTo>
                  <a:pt x="2926" y="2240"/>
                </a:lnTo>
                <a:lnTo>
                  <a:pt x="2926" y="2553"/>
                </a:lnTo>
                <a:lnTo>
                  <a:pt x="2995" y="2540"/>
                </a:lnTo>
                <a:lnTo>
                  <a:pt x="3057" y="2526"/>
                </a:lnTo>
                <a:lnTo>
                  <a:pt x="3114" y="2509"/>
                </a:lnTo>
                <a:lnTo>
                  <a:pt x="3164" y="2491"/>
                </a:lnTo>
                <a:lnTo>
                  <a:pt x="3207" y="2472"/>
                </a:lnTo>
                <a:lnTo>
                  <a:pt x="3244" y="2452"/>
                </a:lnTo>
                <a:lnTo>
                  <a:pt x="3275" y="2431"/>
                </a:lnTo>
                <a:lnTo>
                  <a:pt x="3298" y="2411"/>
                </a:lnTo>
                <a:lnTo>
                  <a:pt x="3316" y="2391"/>
                </a:lnTo>
                <a:lnTo>
                  <a:pt x="3326" y="2372"/>
                </a:lnTo>
                <a:lnTo>
                  <a:pt x="3329" y="2353"/>
                </a:lnTo>
                <a:lnTo>
                  <a:pt x="3326" y="2100"/>
                </a:lnTo>
                <a:close/>
                <a:moveTo>
                  <a:pt x="1755" y="2026"/>
                </a:moveTo>
                <a:lnTo>
                  <a:pt x="1777" y="2029"/>
                </a:lnTo>
                <a:lnTo>
                  <a:pt x="1798" y="2037"/>
                </a:lnTo>
                <a:lnTo>
                  <a:pt x="1817" y="2048"/>
                </a:lnTo>
                <a:lnTo>
                  <a:pt x="1831" y="2064"/>
                </a:lnTo>
                <a:lnTo>
                  <a:pt x="1843" y="2082"/>
                </a:lnTo>
                <a:lnTo>
                  <a:pt x="1851" y="2104"/>
                </a:lnTo>
                <a:lnTo>
                  <a:pt x="1853" y="2127"/>
                </a:lnTo>
                <a:lnTo>
                  <a:pt x="1851" y="2150"/>
                </a:lnTo>
                <a:lnTo>
                  <a:pt x="1843" y="2171"/>
                </a:lnTo>
                <a:lnTo>
                  <a:pt x="1831" y="2190"/>
                </a:lnTo>
                <a:lnTo>
                  <a:pt x="1817" y="2205"/>
                </a:lnTo>
                <a:lnTo>
                  <a:pt x="1798" y="2217"/>
                </a:lnTo>
                <a:lnTo>
                  <a:pt x="1777" y="2225"/>
                </a:lnTo>
                <a:lnTo>
                  <a:pt x="1755" y="2228"/>
                </a:lnTo>
                <a:lnTo>
                  <a:pt x="1732" y="2225"/>
                </a:lnTo>
                <a:lnTo>
                  <a:pt x="1711" y="2217"/>
                </a:lnTo>
                <a:lnTo>
                  <a:pt x="1693" y="2205"/>
                </a:lnTo>
                <a:lnTo>
                  <a:pt x="1677" y="2190"/>
                </a:lnTo>
                <a:lnTo>
                  <a:pt x="1665" y="2171"/>
                </a:lnTo>
                <a:lnTo>
                  <a:pt x="1658" y="2150"/>
                </a:lnTo>
                <a:lnTo>
                  <a:pt x="1655" y="2127"/>
                </a:lnTo>
                <a:lnTo>
                  <a:pt x="1658" y="2104"/>
                </a:lnTo>
                <a:lnTo>
                  <a:pt x="1665" y="2082"/>
                </a:lnTo>
                <a:lnTo>
                  <a:pt x="1677" y="2064"/>
                </a:lnTo>
                <a:lnTo>
                  <a:pt x="1693" y="2048"/>
                </a:lnTo>
                <a:lnTo>
                  <a:pt x="1711" y="2037"/>
                </a:lnTo>
                <a:lnTo>
                  <a:pt x="1732" y="2029"/>
                </a:lnTo>
                <a:lnTo>
                  <a:pt x="1755" y="2026"/>
                </a:lnTo>
                <a:close/>
                <a:moveTo>
                  <a:pt x="2379" y="1866"/>
                </a:moveTo>
                <a:lnTo>
                  <a:pt x="2405" y="1869"/>
                </a:lnTo>
                <a:lnTo>
                  <a:pt x="2429" y="1878"/>
                </a:lnTo>
                <a:lnTo>
                  <a:pt x="2450" y="1891"/>
                </a:lnTo>
                <a:lnTo>
                  <a:pt x="2468" y="1909"/>
                </a:lnTo>
                <a:lnTo>
                  <a:pt x="2482" y="1931"/>
                </a:lnTo>
                <a:lnTo>
                  <a:pt x="2491" y="1956"/>
                </a:lnTo>
                <a:lnTo>
                  <a:pt x="2494" y="1982"/>
                </a:lnTo>
                <a:lnTo>
                  <a:pt x="2491" y="2009"/>
                </a:lnTo>
                <a:lnTo>
                  <a:pt x="2482" y="2034"/>
                </a:lnTo>
                <a:lnTo>
                  <a:pt x="2468" y="2056"/>
                </a:lnTo>
                <a:lnTo>
                  <a:pt x="2450" y="2073"/>
                </a:lnTo>
                <a:lnTo>
                  <a:pt x="2429" y="2088"/>
                </a:lnTo>
                <a:lnTo>
                  <a:pt x="2405" y="2096"/>
                </a:lnTo>
                <a:lnTo>
                  <a:pt x="2379" y="2100"/>
                </a:lnTo>
                <a:lnTo>
                  <a:pt x="2352" y="2096"/>
                </a:lnTo>
                <a:lnTo>
                  <a:pt x="2329" y="2088"/>
                </a:lnTo>
                <a:lnTo>
                  <a:pt x="2307" y="2073"/>
                </a:lnTo>
                <a:lnTo>
                  <a:pt x="2289" y="2056"/>
                </a:lnTo>
                <a:lnTo>
                  <a:pt x="2276" y="2034"/>
                </a:lnTo>
                <a:lnTo>
                  <a:pt x="2268" y="2009"/>
                </a:lnTo>
                <a:lnTo>
                  <a:pt x="2265" y="1982"/>
                </a:lnTo>
                <a:lnTo>
                  <a:pt x="2268" y="1956"/>
                </a:lnTo>
                <a:lnTo>
                  <a:pt x="2276" y="1931"/>
                </a:lnTo>
                <a:lnTo>
                  <a:pt x="2289" y="1909"/>
                </a:lnTo>
                <a:lnTo>
                  <a:pt x="2307" y="1891"/>
                </a:lnTo>
                <a:lnTo>
                  <a:pt x="2329" y="1878"/>
                </a:lnTo>
                <a:lnTo>
                  <a:pt x="2352" y="1869"/>
                </a:lnTo>
                <a:lnTo>
                  <a:pt x="2379" y="1866"/>
                </a:lnTo>
                <a:close/>
                <a:moveTo>
                  <a:pt x="1766" y="1840"/>
                </a:moveTo>
                <a:lnTo>
                  <a:pt x="1781" y="1842"/>
                </a:lnTo>
                <a:lnTo>
                  <a:pt x="1794" y="1849"/>
                </a:lnTo>
                <a:lnTo>
                  <a:pt x="1805" y="1859"/>
                </a:lnTo>
                <a:lnTo>
                  <a:pt x="1811" y="1873"/>
                </a:lnTo>
                <a:lnTo>
                  <a:pt x="1814" y="1889"/>
                </a:lnTo>
                <a:lnTo>
                  <a:pt x="1811" y="1904"/>
                </a:lnTo>
                <a:lnTo>
                  <a:pt x="1805" y="1917"/>
                </a:lnTo>
                <a:lnTo>
                  <a:pt x="1794" y="1928"/>
                </a:lnTo>
                <a:lnTo>
                  <a:pt x="1781" y="1934"/>
                </a:lnTo>
                <a:lnTo>
                  <a:pt x="1766" y="1938"/>
                </a:lnTo>
                <a:lnTo>
                  <a:pt x="1751" y="1934"/>
                </a:lnTo>
                <a:lnTo>
                  <a:pt x="1739" y="1928"/>
                </a:lnTo>
                <a:lnTo>
                  <a:pt x="1728" y="1917"/>
                </a:lnTo>
                <a:lnTo>
                  <a:pt x="1722" y="1904"/>
                </a:lnTo>
                <a:lnTo>
                  <a:pt x="1718" y="1889"/>
                </a:lnTo>
                <a:lnTo>
                  <a:pt x="1722" y="1873"/>
                </a:lnTo>
                <a:lnTo>
                  <a:pt x="1728" y="1860"/>
                </a:lnTo>
                <a:lnTo>
                  <a:pt x="1739" y="1849"/>
                </a:lnTo>
                <a:lnTo>
                  <a:pt x="1751" y="1842"/>
                </a:lnTo>
                <a:lnTo>
                  <a:pt x="1766" y="1840"/>
                </a:lnTo>
                <a:close/>
                <a:moveTo>
                  <a:pt x="2032" y="1752"/>
                </a:moveTo>
                <a:lnTo>
                  <a:pt x="2058" y="1755"/>
                </a:lnTo>
                <a:lnTo>
                  <a:pt x="2082" y="1763"/>
                </a:lnTo>
                <a:lnTo>
                  <a:pt x="2103" y="1777"/>
                </a:lnTo>
                <a:lnTo>
                  <a:pt x="2122" y="1795"/>
                </a:lnTo>
                <a:lnTo>
                  <a:pt x="2135" y="1817"/>
                </a:lnTo>
                <a:lnTo>
                  <a:pt x="2144" y="1842"/>
                </a:lnTo>
                <a:lnTo>
                  <a:pt x="2147" y="1868"/>
                </a:lnTo>
                <a:lnTo>
                  <a:pt x="2144" y="1895"/>
                </a:lnTo>
                <a:lnTo>
                  <a:pt x="2135" y="1920"/>
                </a:lnTo>
                <a:lnTo>
                  <a:pt x="2122" y="1942"/>
                </a:lnTo>
                <a:lnTo>
                  <a:pt x="2103" y="1959"/>
                </a:lnTo>
                <a:lnTo>
                  <a:pt x="2082" y="1973"/>
                </a:lnTo>
                <a:lnTo>
                  <a:pt x="2058" y="1982"/>
                </a:lnTo>
                <a:lnTo>
                  <a:pt x="2032" y="1985"/>
                </a:lnTo>
                <a:lnTo>
                  <a:pt x="2005" y="1982"/>
                </a:lnTo>
                <a:lnTo>
                  <a:pt x="1981" y="1973"/>
                </a:lnTo>
                <a:lnTo>
                  <a:pt x="1959" y="1959"/>
                </a:lnTo>
                <a:lnTo>
                  <a:pt x="1942" y="1942"/>
                </a:lnTo>
                <a:lnTo>
                  <a:pt x="1929" y="1920"/>
                </a:lnTo>
                <a:lnTo>
                  <a:pt x="1920" y="1895"/>
                </a:lnTo>
                <a:lnTo>
                  <a:pt x="1917" y="1868"/>
                </a:lnTo>
                <a:lnTo>
                  <a:pt x="1920" y="1842"/>
                </a:lnTo>
                <a:lnTo>
                  <a:pt x="1929" y="1817"/>
                </a:lnTo>
                <a:lnTo>
                  <a:pt x="1942" y="1795"/>
                </a:lnTo>
                <a:lnTo>
                  <a:pt x="1959" y="1777"/>
                </a:lnTo>
                <a:lnTo>
                  <a:pt x="1981" y="1763"/>
                </a:lnTo>
                <a:lnTo>
                  <a:pt x="2005" y="1755"/>
                </a:lnTo>
                <a:lnTo>
                  <a:pt x="2032" y="1752"/>
                </a:lnTo>
                <a:close/>
                <a:moveTo>
                  <a:pt x="2087" y="1570"/>
                </a:moveTo>
                <a:lnTo>
                  <a:pt x="2039" y="1571"/>
                </a:lnTo>
                <a:lnTo>
                  <a:pt x="1990" y="1573"/>
                </a:lnTo>
                <a:lnTo>
                  <a:pt x="1941" y="1579"/>
                </a:lnTo>
                <a:lnTo>
                  <a:pt x="1893" y="1586"/>
                </a:lnTo>
                <a:lnTo>
                  <a:pt x="1845" y="1596"/>
                </a:lnTo>
                <a:lnTo>
                  <a:pt x="1799" y="1608"/>
                </a:lnTo>
                <a:lnTo>
                  <a:pt x="1754" y="1622"/>
                </a:lnTo>
                <a:lnTo>
                  <a:pt x="1709" y="1639"/>
                </a:lnTo>
                <a:lnTo>
                  <a:pt x="1666" y="1659"/>
                </a:lnTo>
                <a:lnTo>
                  <a:pt x="1625" y="1681"/>
                </a:lnTo>
                <a:lnTo>
                  <a:pt x="1585" y="1706"/>
                </a:lnTo>
                <a:lnTo>
                  <a:pt x="1549" y="1733"/>
                </a:lnTo>
                <a:lnTo>
                  <a:pt x="1514" y="1763"/>
                </a:lnTo>
                <a:lnTo>
                  <a:pt x="1482" y="1797"/>
                </a:lnTo>
                <a:lnTo>
                  <a:pt x="1453" y="1834"/>
                </a:lnTo>
                <a:lnTo>
                  <a:pt x="1427" y="1873"/>
                </a:lnTo>
                <a:lnTo>
                  <a:pt x="1405" y="1916"/>
                </a:lnTo>
                <a:lnTo>
                  <a:pt x="1386" y="1961"/>
                </a:lnTo>
                <a:lnTo>
                  <a:pt x="1371" y="2010"/>
                </a:lnTo>
                <a:lnTo>
                  <a:pt x="1360" y="2064"/>
                </a:lnTo>
                <a:lnTo>
                  <a:pt x="1353" y="2119"/>
                </a:lnTo>
                <a:lnTo>
                  <a:pt x="1350" y="2179"/>
                </a:lnTo>
                <a:lnTo>
                  <a:pt x="1350" y="2310"/>
                </a:lnTo>
                <a:lnTo>
                  <a:pt x="2826" y="2310"/>
                </a:lnTo>
                <a:lnTo>
                  <a:pt x="2826" y="2179"/>
                </a:lnTo>
                <a:lnTo>
                  <a:pt x="2823" y="2119"/>
                </a:lnTo>
                <a:lnTo>
                  <a:pt x="2817" y="2063"/>
                </a:lnTo>
                <a:lnTo>
                  <a:pt x="2805" y="2010"/>
                </a:lnTo>
                <a:lnTo>
                  <a:pt x="2790" y="1961"/>
                </a:lnTo>
                <a:lnTo>
                  <a:pt x="2771" y="1915"/>
                </a:lnTo>
                <a:lnTo>
                  <a:pt x="2748" y="1872"/>
                </a:lnTo>
                <a:lnTo>
                  <a:pt x="2722" y="1833"/>
                </a:lnTo>
                <a:lnTo>
                  <a:pt x="2693" y="1796"/>
                </a:lnTo>
                <a:lnTo>
                  <a:pt x="2660" y="1763"/>
                </a:lnTo>
                <a:lnTo>
                  <a:pt x="2626" y="1733"/>
                </a:lnTo>
                <a:lnTo>
                  <a:pt x="2611" y="1725"/>
                </a:lnTo>
                <a:lnTo>
                  <a:pt x="2601" y="1713"/>
                </a:lnTo>
                <a:lnTo>
                  <a:pt x="2551" y="1682"/>
                </a:lnTo>
                <a:lnTo>
                  <a:pt x="2500" y="1654"/>
                </a:lnTo>
                <a:lnTo>
                  <a:pt x="2446" y="1631"/>
                </a:lnTo>
                <a:lnTo>
                  <a:pt x="2388" y="1611"/>
                </a:lnTo>
                <a:lnTo>
                  <a:pt x="2331" y="1596"/>
                </a:lnTo>
                <a:lnTo>
                  <a:pt x="2271" y="1584"/>
                </a:lnTo>
                <a:lnTo>
                  <a:pt x="2210" y="1576"/>
                </a:lnTo>
                <a:lnTo>
                  <a:pt x="2149" y="1571"/>
                </a:lnTo>
                <a:lnTo>
                  <a:pt x="2087" y="1570"/>
                </a:lnTo>
                <a:close/>
                <a:moveTo>
                  <a:pt x="3317" y="1390"/>
                </a:moveTo>
                <a:lnTo>
                  <a:pt x="3289" y="1410"/>
                </a:lnTo>
                <a:lnTo>
                  <a:pt x="3255" y="1430"/>
                </a:lnTo>
                <a:lnTo>
                  <a:pt x="3216" y="1449"/>
                </a:lnTo>
                <a:lnTo>
                  <a:pt x="3172" y="1468"/>
                </a:lnTo>
                <a:lnTo>
                  <a:pt x="3114" y="1487"/>
                </a:lnTo>
                <a:lnTo>
                  <a:pt x="3051" y="1506"/>
                </a:lnTo>
                <a:lnTo>
                  <a:pt x="2985" y="1521"/>
                </a:lnTo>
                <a:lnTo>
                  <a:pt x="2915" y="1533"/>
                </a:lnTo>
                <a:lnTo>
                  <a:pt x="2842" y="1543"/>
                </a:lnTo>
                <a:lnTo>
                  <a:pt x="2767" y="1550"/>
                </a:lnTo>
                <a:lnTo>
                  <a:pt x="2690" y="1555"/>
                </a:lnTo>
                <a:lnTo>
                  <a:pt x="2691" y="1655"/>
                </a:lnTo>
                <a:lnTo>
                  <a:pt x="2736" y="1695"/>
                </a:lnTo>
                <a:lnTo>
                  <a:pt x="2775" y="1740"/>
                </a:lnTo>
                <a:lnTo>
                  <a:pt x="2812" y="1786"/>
                </a:lnTo>
                <a:lnTo>
                  <a:pt x="2843" y="1837"/>
                </a:lnTo>
                <a:lnTo>
                  <a:pt x="2869" y="1891"/>
                </a:lnTo>
                <a:lnTo>
                  <a:pt x="2891" y="1948"/>
                </a:lnTo>
                <a:lnTo>
                  <a:pt x="2907" y="2008"/>
                </a:lnTo>
                <a:lnTo>
                  <a:pt x="2918" y="2070"/>
                </a:lnTo>
                <a:lnTo>
                  <a:pt x="2925" y="2136"/>
                </a:lnTo>
                <a:lnTo>
                  <a:pt x="2985" y="2125"/>
                </a:lnTo>
                <a:lnTo>
                  <a:pt x="3041" y="2110"/>
                </a:lnTo>
                <a:lnTo>
                  <a:pt x="3093" y="2096"/>
                </a:lnTo>
                <a:lnTo>
                  <a:pt x="3140" y="2080"/>
                </a:lnTo>
                <a:lnTo>
                  <a:pt x="3182" y="2063"/>
                </a:lnTo>
                <a:lnTo>
                  <a:pt x="3219" y="2045"/>
                </a:lnTo>
                <a:lnTo>
                  <a:pt x="3250" y="2027"/>
                </a:lnTo>
                <a:lnTo>
                  <a:pt x="3277" y="2008"/>
                </a:lnTo>
                <a:lnTo>
                  <a:pt x="3297" y="1990"/>
                </a:lnTo>
                <a:lnTo>
                  <a:pt x="3312" y="1971"/>
                </a:lnTo>
                <a:lnTo>
                  <a:pt x="3322" y="1953"/>
                </a:lnTo>
                <a:lnTo>
                  <a:pt x="3324" y="1935"/>
                </a:lnTo>
                <a:lnTo>
                  <a:pt x="3317" y="1390"/>
                </a:lnTo>
                <a:close/>
                <a:moveTo>
                  <a:pt x="624" y="1178"/>
                </a:moveTo>
                <a:lnTo>
                  <a:pt x="588" y="1180"/>
                </a:lnTo>
                <a:lnTo>
                  <a:pt x="553" y="1185"/>
                </a:lnTo>
                <a:lnTo>
                  <a:pt x="517" y="1192"/>
                </a:lnTo>
                <a:lnTo>
                  <a:pt x="483" y="1201"/>
                </a:lnTo>
                <a:lnTo>
                  <a:pt x="451" y="1212"/>
                </a:lnTo>
                <a:lnTo>
                  <a:pt x="420" y="1224"/>
                </a:lnTo>
                <a:lnTo>
                  <a:pt x="367" y="1249"/>
                </a:lnTo>
                <a:lnTo>
                  <a:pt x="320" y="1277"/>
                </a:lnTo>
                <a:lnTo>
                  <a:pt x="276" y="1308"/>
                </a:lnTo>
                <a:lnTo>
                  <a:pt x="238" y="1341"/>
                </a:lnTo>
                <a:lnTo>
                  <a:pt x="204" y="1378"/>
                </a:lnTo>
                <a:lnTo>
                  <a:pt x="175" y="1419"/>
                </a:lnTo>
                <a:lnTo>
                  <a:pt x="150" y="1461"/>
                </a:lnTo>
                <a:lnTo>
                  <a:pt x="131" y="1507"/>
                </a:lnTo>
                <a:lnTo>
                  <a:pt x="116" y="1555"/>
                </a:lnTo>
                <a:lnTo>
                  <a:pt x="107" y="1605"/>
                </a:lnTo>
                <a:lnTo>
                  <a:pt x="101" y="1658"/>
                </a:lnTo>
                <a:lnTo>
                  <a:pt x="101" y="1713"/>
                </a:lnTo>
                <a:lnTo>
                  <a:pt x="107" y="1771"/>
                </a:lnTo>
                <a:lnTo>
                  <a:pt x="116" y="1832"/>
                </a:lnTo>
                <a:lnTo>
                  <a:pt x="131" y="1894"/>
                </a:lnTo>
                <a:lnTo>
                  <a:pt x="150" y="1958"/>
                </a:lnTo>
                <a:lnTo>
                  <a:pt x="177" y="2029"/>
                </a:lnTo>
                <a:lnTo>
                  <a:pt x="207" y="2097"/>
                </a:lnTo>
                <a:lnTo>
                  <a:pt x="241" y="2166"/>
                </a:lnTo>
                <a:lnTo>
                  <a:pt x="278" y="2232"/>
                </a:lnTo>
                <a:lnTo>
                  <a:pt x="319" y="2297"/>
                </a:lnTo>
                <a:lnTo>
                  <a:pt x="362" y="2357"/>
                </a:lnTo>
                <a:lnTo>
                  <a:pt x="407" y="2415"/>
                </a:lnTo>
                <a:lnTo>
                  <a:pt x="454" y="2469"/>
                </a:lnTo>
                <a:lnTo>
                  <a:pt x="502" y="2518"/>
                </a:lnTo>
                <a:lnTo>
                  <a:pt x="551" y="2563"/>
                </a:lnTo>
                <a:lnTo>
                  <a:pt x="601" y="2601"/>
                </a:lnTo>
                <a:lnTo>
                  <a:pt x="650" y="2634"/>
                </a:lnTo>
                <a:lnTo>
                  <a:pt x="699" y="2660"/>
                </a:lnTo>
                <a:lnTo>
                  <a:pt x="737" y="2675"/>
                </a:lnTo>
                <a:lnTo>
                  <a:pt x="774" y="2686"/>
                </a:lnTo>
                <a:lnTo>
                  <a:pt x="810" y="2691"/>
                </a:lnTo>
                <a:lnTo>
                  <a:pt x="843" y="2691"/>
                </a:lnTo>
                <a:lnTo>
                  <a:pt x="875" y="2686"/>
                </a:lnTo>
                <a:lnTo>
                  <a:pt x="905" y="2677"/>
                </a:lnTo>
                <a:lnTo>
                  <a:pt x="919" y="2670"/>
                </a:lnTo>
                <a:lnTo>
                  <a:pt x="935" y="2660"/>
                </a:lnTo>
                <a:lnTo>
                  <a:pt x="954" y="2646"/>
                </a:lnTo>
                <a:lnTo>
                  <a:pt x="969" y="2638"/>
                </a:lnTo>
                <a:lnTo>
                  <a:pt x="985" y="2635"/>
                </a:lnTo>
                <a:lnTo>
                  <a:pt x="1001" y="2638"/>
                </a:lnTo>
                <a:lnTo>
                  <a:pt x="1015" y="2646"/>
                </a:lnTo>
                <a:lnTo>
                  <a:pt x="1033" y="2659"/>
                </a:lnTo>
                <a:lnTo>
                  <a:pt x="1049" y="2669"/>
                </a:lnTo>
                <a:lnTo>
                  <a:pt x="1063" y="2676"/>
                </a:lnTo>
                <a:lnTo>
                  <a:pt x="1091" y="2686"/>
                </a:lnTo>
                <a:lnTo>
                  <a:pt x="1120" y="2690"/>
                </a:lnTo>
                <a:lnTo>
                  <a:pt x="1151" y="2690"/>
                </a:lnTo>
                <a:lnTo>
                  <a:pt x="1182" y="2687"/>
                </a:lnTo>
                <a:lnTo>
                  <a:pt x="1215" y="2678"/>
                </a:lnTo>
                <a:lnTo>
                  <a:pt x="1250" y="2666"/>
                </a:lnTo>
                <a:lnTo>
                  <a:pt x="1250" y="2179"/>
                </a:lnTo>
                <a:lnTo>
                  <a:pt x="1252" y="2114"/>
                </a:lnTo>
                <a:lnTo>
                  <a:pt x="1260" y="2052"/>
                </a:lnTo>
                <a:lnTo>
                  <a:pt x="1273" y="1991"/>
                </a:lnTo>
                <a:lnTo>
                  <a:pt x="1290" y="1933"/>
                </a:lnTo>
                <a:lnTo>
                  <a:pt x="1312" y="1879"/>
                </a:lnTo>
                <a:lnTo>
                  <a:pt x="1339" y="1828"/>
                </a:lnTo>
                <a:lnTo>
                  <a:pt x="1370" y="1779"/>
                </a:lnTo>
                <a:lnTo>
                  <a:pt x="1406" y="1733"/>
                </a:lnTo>
                <a:lnTo>
                  <a:pt x="1445" y="1691"/>
                </a:lnTo>
                <a:lnTo>
                  <a:pt x="1489" y="1651"/>
                </a:lnTo>
                <a:lnTo>
                  <a:pt x="1537" y="1616"/>
                </a:lnTo>
                <a:lnTo>
                  <a:pt x="1589" y="1584"/>
                </a:lnTo>
                <a:lnTo>
                  <a:pt x="1645" y="1556"/>
                </a:lnTo>
                <a:lnTo>
                  <a:pt x="1703" y="1531"/>
                </a:lnTo>
                <a:lnTo>
                  <a:pt x="1766" y="1510"/>
                </a:lnTo>
                <a:lnTo>
                  <a:pt x="1833" y="1494"/>
                </a:lnTo>
                <a:lnTo>
                  <a:pt x="1812" y="1451"/>
                </a:lnTo>
                <a:lnTo>
                  <a:pt x="1789" y="1413"/>
                </a:lnTo>
                <a:lnTo>
                  <a:pt x="1763" y="1378"/>
                </a:lnTo>
                <a:lnTo>
                  <a:pt x="1735" y="1347"/>
                </a:lnTo>
                <a:lnTo>
                  <a:pt x="1705" y="1320"/>
                </a:lnTo>
                <a:lnTo>
                  <a:pt x="1674" y="1295"/>
                </a:lnTo>
                <a:lnTo>
                  <a:pt x="1642" y="1273"/>
                </a:lnTo>
                <a:lnTo>
                  <a:pt x="1611" y="1254"/>
                </a:lnTo>
                <a:lnTo>
                  <a:pt x="1579" y="1238"/>
                </a:lnTo>
                <a:lnTo>
                  <a:pt x="1549" y="1224"/>
                </a:lnTo>
                <a:lnTo>
                  <a:pt x="1517" y="1212"/>
                </a:lnTo>
                <a:lnTo>
                  <a:pt x="1485" y="1201"/>
                </a:lnTo>
                <a:lnTo>
                  <a:pt x="1451" y="1192"/>
                </a:lnTo>
                <a:lnTo>
                  <a:pt x="1417" y="1185"/>
                </a:lnTo>
                <a:lnTo>
                  <a:pt x="1380" y="1180"/>
                </a:lnTo>
                <a:lnTo>
                  <a:pt x="1344" y="1178"/>
                </a:lnTo>
                <a:lnTo>
                  <a:pt x="1308" y="1180"/>
                </a:lnTo>
                <a:lnTo>
                  <a:pt x="1270" y="1185"/>
                </a:lnTo>
                <a:lnTo>
                  <a:pt x="1234" y="1195"/>
                </a:lnTo>
                <a:lnTo>
                  <a:pt x="1198" y="1208"/>
                </a:lnTo>
                <a:lnTo>
                  <a:pt x="1162" y="1226"/>
                </a:lnTo>
                <a:lnTo>
                  <a:pt x="1125" y="1250"/>
                </a:lnTo>
                <a:lnTo>
                  <a:pt x="1091" y="1279"/>
                </a:lnTo>
                <a:lnTo>
                  <a:pt x="1057" y="1315"/>
                </a:lnTo>
                <a:lnTo>
                  <a:pt x="1025" y="1357"/>
                </a:lnTo>
                <a:lnTo>
                  <a:pt x="1024" y="1358"/>
                </a:lnTo>
                <a:lnTo>
                  <a:pt x="1024" y="1358"/>
                </a:lnTo>
                <a:lnTo>
                  <a:pt x="1023" y="1359"/>
                </a:lnTo>
                <a:lnTo>
                  <a:pt x="1012" y="1369"/>
                </a:lnTo>
                <a:lnTo>
                  <a:pt x="999" y="1375"/>
                </a:lnTo>
                <a:lnTo>
                  <a:pt x="985" y="1378"/>
                </a:lnTo>
                <a:lnTo>
                  <a:pt x="970" y="1375"/>
                </a:lnTo>
                <a:lnTo>
                  <a:pt x="957" y="1369"/>
                </a:lnTo>
                <a:lnTo>
                  <a:pt x="946" y="1359"/>
                </a:lnTo>
                <a:lnTo>
                  <a:pt x="945" y="1358"/>
                </a:lnTo>
                <a:lnTo>
                  <a:pt x="943" y="1357"/>
                </a:lnTo>
                <a:lnTo>
                  <a:pt x="911" y="1315"/>
                </a:lnTo>
                <a:lnTo>
                  <a:pt x="878" y="1279"/>
                </a:lnTo>
                <a:lnTo>
                  <a:pt x="843" y="1250"/>
                </a:lnTo>
                <a:lnTo>
                  <a:pt x="807" y="1226"/>
                </a:lnTo>
                <a:lnTo>
                  <a:pt x="771" y="1208"/>
                </a:lnTo>
                <a:lnTo>
                  <a:pt x="734" y="1195"/>
                </a:lnTo>
                <a:lnTo>
                  <a:pt x="698" y="1185"/>
                </a:lnTo>
                <a:lnTo>
                  <a:pt x="660" y="1179"/>
                </a:lnTo>
                <a:lnTo>
                  <a:pt x="624" y="1178"/>
                </a:lnTo>
                <a:close/>
                <a:moveTo>
                  <a:pt x="3312" y="956"/>
                </a:moveTo>
                <a:lnTo>
                  <a:pt x="3275" y="981"/>
                </a:lnTo>
                <a:lnTo>
                  <a:pt x="3231" y="1004"/>
                </a:lnTo>
                <a:lnTo>
                  <a:pt x="3184" y="1026"/>
                </a:lnTo>
                <a:lnTo>
                  <a:pt x="3132" y="1044"/>
                </a:lnTo>
                <a:lnTo>
                  <a:pt x="3077" y="1062"/>
                </a:lnTo>
                <a:lnTo>
                  <a:pt x="3019" y="1077"/>
                </a:lnTo>
                <a:lnTo>
                  <a:pt x="2958" y="1090"/>
                </a:lnTo>
                <a:lnTo>
                  <a:pt x="2896" y="1100"/>
                </a:lnTo>
                <a:lnTo>
                  <a:pt x="2831" y="1109"/>
                </a:lnTo>
                <a:lnTo>
                  <a:pt x="2766" y="1115"/>
                </a:lnTo>
                <a:lnTo>
                  <a:pt x="2700" y="1119"/>
                </a:lnTo>
                <a:lnTo>
                  <a:pt x="2634" y="1122"/>
                </a:lnTo>
                <a:lnTo>
                  <a:pt x="2610" y="1122"/>
                </a:lnTo>
                <a:lnTo>
                  <a:pt x="2541" y="1119"/>
                </a:lnTo>
                <a:lnTo>
                  <a:pt x="2470" y="1116"/>
                </a:lnTo>
                <a:lnTo>
                  <a:pt x="2402" y="1110"/>
                </a:lnTo>
                <a:lnTo>
                  <a:pt x="2335" y="1101"/>
                </a:lnTo>
                <a:lnTo>
                  <a:pt x="2270" y="1090"/>
                </a:lnTo>
                <a:lnTo>
                  <a:pt x="2207" y="1077"/>
                </a:lnTo>
                <a:lnTo>
                  <a:pt x="2147" y="1061"/>
                </a:lnTo>
                <a:lnTo>
                  <a:pt x="2092" y="1042"/>
                </a:lnTo>
                <a:lnTo>
                  <a:pt x="2039" y="1022"/>
                </a:lnTo>
                <a:lnTo>
                  <a:pt x="1994" y="999"/>
                </a:lnTo>
                <a:lnTo>
                  <a:pt x="1952" y="973"/>
                </a:lnTo>
                <a:lnTo>
                  <a:pt x="1958" y="1474"/>
                </a:lnTo>
                <a:lnTo>
                  <a:pt x="2022" y="1469"/>
                </a:lnTo>
                <a:lnTo>
                  <a:pt x="2087" y="1466"/>
                </a:lnTo>
                <a:lnTo>
                  <a:pt x="2161" y="1469"/>
                </a:lnTo>
                <a:lnTo>
                  <a:pt x="2230" y="1474"/>
                </a:lnTo>
                <a:lnTo>
                  <a:pt x="2298" y="1484"/>
                </a:lnTo>
                <a:lnTo>
                  <a:pt x="2363" y="1497"/>
                </a:lnTo>
                <a:lnTo>
                  <a:pt x="2423" y="1514"/>
                </a:lnTo>
                <a:lnTo>
                  <a:pt x="2482" y="1534"/>
                </a:lnTo>
                <a:lnTo>
                  <a:pt x="2538" y="1558"/>
                </a:lnTo>
                <a:lnTo>
                  <a:pt x="2590" y="1585"/>
                </a:lnTo>
                <a:lnTo>
                  <a:pt x="2589" y="1505"/>
                </a:lnTo>
                <a:lnTo>
                  <a:pt x="2590" y="1492"/>
                </a:lnTo>
                <a:lnTo>
                  <a:pt x="2595" y="1480"/>
                </a:lnTo>
                <a:lnTo>
                  <a:pt x="2603" y="1469"/>
                </a:lnTo>
                <a:lnTo>
                  <a:pt x="2613" y="1460"/>
                </a:lnTo>
                <a:lnTo>
                  <a:pt x="2625" y="1455"/>
                </a:lnTo>
                <a:lnTo>
                  <a:pt x="2639" y="1452"/>
                </a:lnTo>
                <a:lnTo>
                  <a:pt x="2719" y="1450"/>
                </a:lnTo>
                <a:lnTo>
                  <a:pt x="2797" y="1445"/>
                </a:lnTo>
                <a:lnTo>
                  <a:pt x="2873" y="1436"/>
                </a:lnTo>
                <a:lnTo>
                  <a:pt x="2945" y="1424"/>
                </a:lnTo>
                <a:lnTo>
                  <a:pt x="3013" y="1409"/>
                </a:lnTo>
                <a:lnTo>
                  <a:pt x="3077" y="1391"/>
                </a:lnTo>
                <a:lnTo>
                  <a:pt x="3137" y="1371"/>
                </a:lnTo>
                <a:lnTo>
                  <a:pt x="3177" y="1354"/>
                </a:lnTo>
                <a:lnTo>
                  <a:pt x="3212" y="1337"/>
                </a:lnTo>
                <a:lnTo>
                  <a:pt x="3242" y="1320"/>
                </a:lnTo>
                <a:lnTo>
                  <a:pt x="3267" y="1301"/>
                </a:lnTo>
                <a:lnTo>
                  <a:pt x="3289" y="1283"/>
                </a:lnTo>
                <a:lnTo>
                  <a:pt x="3303" y="1264"/>
                </a:lnTo>
                <a:lnTo>
                  <a:pt x="3313" y="1246"/>
                </a:lnTo>
                <a:lnTo>
                  <a:pt x="3315" y="1228"/>
                </a:lnTo>
                <a:lnTo>
                  <a:pt x="3312" y="956"/>
                </a:lnTo>
                <a:close/>
                <a:moveTo>
                  <a:pt x="646" y="715"/>
                </a:moveTo>
                <a:lnTo>
                  <a:pt x="614" y="716"/>
                </a:lnTo>
                <a:lnTo>
                  <a:pt x="586" y="720"/>
                </a:lnTo>
                <a:lnTo>
                  <a:pt x="561" y="725"/>
                </a:lnTo>
                <a:lnTo>
                  <a:pt x="569" y="745"/>
                </a:lnTo>
                <a:lnTo>
                  <a:pt x="578" y="768"/>
                </a:lnTo>
                <a:lnTo>
                  <a:pt x="590" y="791"/>
                </a:lnTo>
                <a:lnTo>
                  <a:pt x="604" y="816"/>
                </a:lnTo>
                <a:lnTo>
                  <a:pt x="621" y="839"/>
                </a:lnTo>
                <a:lnTo>
                  <a:pt x="640" y="861"/>
                </a:lnTo>
                <a:lnTo>
                  <a:pt x="661" y="881"/>
                </a:lnTo>
                <a:lnTo>
                  <a:pt x="686" y="898"/>
                </a:lnTo>
                <a:lnTo>
                  <a:pt x="713" y="911"/>
                </a:lnTo>
                <a:lnTo>
                  <a:pt x="742" y="919"/>
                </a:lnTo>
                <a:lnTo>
                  <a:pt x="775" y="925"/>
                </a:lnTo>
                <a:lnTo>
                  <a:pt x="811" y="927"/>
                </a:lnTo>
                <a:lnTo>
                  <a:pt x="842" y="926"/>
                </a:lnTo>
                <a:lnTo>
                  <a:pt x="870" y="923"/>
                </a:lnTo>
                <a:lnTo>
                  <a:pt x="896" y="918"/>
                </a:lnTo>
                <a:lnTo>
                  <a:pt x="887" y="898"/>
                </a:lnTo>
                <a:lnTo>
                  <a:pt x="878" y="875"/>
                </a:lnTo>
                <a:lnTo>
                  <a:pt x="866" y="851"/>
                </a:lnTo>
                <a:lnTo>
                  <a:pt x="852" y="827"/>
                </a:lnTo>
                <a:lnTo>
                  <a:pt x="836" y="803"/>
                </a:lnTo>
                <a:lnTo>
                  <a:pt x="817" y="781"/>
                </a:lnTo>
                <a:lnTo>
                  <a:pt x="795" y="762"/>
                </a:lnTo>
                <a:lnTo>
                  <a:pt x="770" y="744"/>
                </a:lnTo>
                <a:lnTo>
                  <a:pt x="743" y="732"/>
                </a:lnTo>
                <a:lnTo>
                  <a:pt x="714" y="722"/>
                </a:lnTo>
                <a:lnTo>
                  <a:pt x="682" y="717"/>
                </a:lnTo>
                <a:lnTo>
                  <a:pt x="646" y="715"/>
                </a:lnTo>
                <a:close/>
                <a:moveTo>
                  <a:pt x="3174" y="672"/>
                </a:moveTo>
                <a:lnTo>
                  <a:pt x="3167" y="690"/>
                </a:lnTo>
                <a:lnTo>
                  <a:pt x="3157" y="707"/>
                </a:lnTo>
                <a:lnTo>
                  <a:pt x="3143" y="726"/>
                </a:lnTo>
                <a:lnTo>
                  <a:pt x="3125" y="744"/>
                </a:lnTo>
                <a:lnTo>
                  <a:pt x="3103" y="762"/>
                </a:lnTo>
                <a:lnTo>
                  <a:pt x="3075" y="780"/>
                </a:lnTo>
                <a:lnTo>
                  <a:pt x="3042" y="797"/>
                </a:lnTo>
                <a:lnTo>
                  <a:pt x="3003" y="814"/>
                </a:lnTo>
                <a:lnTo>
                  <a:pt x="2950" y="831"/>
                </a:lnTo>
                <a:lnTo>
                  <a:pt x="2893" y="846"/>
                </a:lnTo>
                <a:lnTo>
                  <a:pt x="2832" y="858"/>
                </a:lnTo>
                <a:lnTo>
                  <a:pt x="2768" y="867"/>
                </a:lnTo>
                <a:lnTo>
                  <a:pt x="2701" y="873"/>
                </a:lnTo>
                <a:lnTo>
                  <a:pt x="2631" y="876"/>
                </a:lnTo>
                <a:lnTo>
                  <a:pt x="2613" y="876"/>
                </a:lnTo>
                <a:lnTo>
                  <a:pt x="2547" y="874"/>
                </a:lnTo>
                <a:lnTo>
                  <a:pt x="2483" y="869"/>
                </a:lnTo>
                <a:lnTo>
                  <a:pt x="2422" y="862"/>
                </a:lnTo>
                <a:lnTo>
                  <a:pt x="2364" y="852"/>
                </a:lnTo>
                <a:lnTo>
                  <a:pt x="2309" y="839"/>
                </a:lnTo>
                <a:lnTo>
                  <a:pt x="2258" y="823"/>
                </a:lnTo>
                <a:lnTo>
                  <a:pt x="2219" y="807"/>
                </a:lnTo>
                <a:lnTo>
                  <a:pt x="2186" y="791"/>
                </a:lnTo>
                <a:lnTo>
                  <a:pt x="2157" y="774"/>
                </a:lnTo>
                <a:lnTo>
                  <a:pt x="2134" y="756"/>
                </a:lnTo>
                <a:lnTo>
                  <a:pt x="2115" y="739"/>
                </a:lnTo>
                <a:lnTo>
                  <a:pt x="2101" y="720"/>
                </a:lnTo>
                <a:lnTo>
                  <a:pt x="2091" y="703"/>
                </a:lnTo>
                <a:lnTo>
                  <a:pt x="2083" y="685"/>
                </a:lnTo>
                <a:lnTo>
                  <a:pt x="2046" y="705"/>
                </a:lnTo>
                <a:lnTo>
                  <a:pt x="2015" y="725"/>
                </a:lnTo>
                <a:lnTo>
                  <a:pt x="1990" y="744"/>
                </a:lnTo>
                <a:lnTo>
                  <a:pt x="1972" y="762"/>
                </a:lnTo>
                <a:lnTo>
                  <a:pt x="1959" y="780"/>
                </a:lnTo>
                <a:lnTo>
                  <a:pt x="1953" y="796"/>
                </a:lnTo>
                <a:lnTo>
                  <a:pt x="1951" y="811"/>
                </a:lnTo>
                <a:lnTo>
                  <a:pt x="1954" y="829"/>
                </a:lnTo>
                <a:lnTo>
                  <a:pt x="1965" y="848"/>
                </a:lnTo>
                <a:lnTo>
                  <a:pt x="1981" y="867"/>
                </a:lnTo>
                <a:lnTo>
                  <a:pt x="2004" y="887"/>
                </a:lnTo>
                <a:lnTo>
                  <a:pt x="2033" y="905"/>
                </a:lnTo>
                <a:lnTo>
                  <a:pt x="2068" y="924"/>
                </a:lnTo>
                <a:lnTo>
                  <a:pt x="2110" y="941"/>
                </a:lnTo>
                <a:lnTo>
                  <a:pt x="2157" y="957"/>
                </a:lnTo>
                <a:lnTo>
                  <a:pt x="2209" y="973"/>
                </a:lnTo>
                <a:lnTo>
                  <a:pt x="2267" y="987"/>
                </a:lnTo>
                <a:lnTo>
                  <a:pt x="2331" y="998"/>
                </a:lnTo>
                <a:lnTo>
                  <a:pt x="2399" y="1007"/>
                </a:lnTo>
                <a:lnTo>
                  <a:pt x="2473" y="1014"/>
                </a:lnTo>
                <a:lnTo>
                  <a:pt x="2550" y="1017"/>
                </a:lnTo>
                <a:lnTo>
                  <a:pt x="2634" y="1018"/>
                </a:lnTo>
                <a:lnTo>
                  <a:pt x="2715" y="1016"/>
                </a:lnTo>
                <a:lnTo>
                  <a:pt x="2793" y="1011"/>
                </a:lnTo>
                <a:lnTo>
                  <a:pt x="2865" y="1002"/>
                </a:lnTo>
                <a:lnTo>
                  <a:pt x="2933" y="991"/>
                </a:lnTo>
                <a:lnTo>
                  <a:pt x="2996" y="978"/>
                </a:lnTo>
                <a:lnTo>
                  <a:pt x="3054" y="963"/>
                </a:lnTo>
                <a:lnTo>
                  <a:pt x="3106" y="947"/>
                </a:lnTo>
                <a:lnTo>
                  <a:pt x="3153" y="929"/>
                </a:lnTo>
                <a:lnTo>
                  <a:pt x="3194" y="911"/>
                </a:lnTo>
                <a:lnTo>
                  <a:pt x="3229" y="891"/>
                </a:lnTo>
                <a:lnTo>
                  <a:pt x="3258" y="871"/>
                </a:lnTo>
                <a:lnTo>
                  <a:pt x="3281" y="851"/>
                </a:lnTo>
                <a:lnTo>
                  <a:pt x="3297" y="831"/>
                </a:lnTo>
                <a:lnTo>
                  <a:pt x="3307" y="812"/>
                </a:lnTo>
                <a:lnTo>
                  <a:pt x="3310" y="793"/>
                </a:lnTo>
                <a:lnTo>
                  <a:pt x="3308" y="779"/>
                </a:lnTo>
                <a:lnTo>
                  <a:pt x="3300" y="763"/>
                </a:lnTo>
                <a:lnTo>
                  <a:pt x="3287" y="745"/>
                </a:lnTo>
                <a:lnTo>
                  <a:pt x="3269" y="728"/>
                </a:lnTo>
                <a:lnTo>
                  <a:pt x="3244" y="709"/>
                </a:lnTo>
                <a:lnTo>
                  <a:pt x="3213" y="691"/>
                </a:lnTo>
                <a:lnTo>
                  <a:pt x="3174" y="672"/>
                </a:lnTo>
                <a:close/>
                <a:moveTo>
                  <a:pt x="3077" y="371"/>
                </a:moveTo>
                <a:lnTo>
                  <a:pt x="3040" y="392"/>
                </a:lnTo>
                <a:lnTo>
                  <a:pt x="2998" y="409"/>
                </a:lnTo>
                <a:lnTo>
                  <a:pt x="2953" y="425"/>
                </a:lnTo>
                <a:lnTo>
                  <a:pt x="2903" y="439"/>
                </a:lnTo>
                <a:lnTo>
                  <a:pt x="2851" y="449"/>
                </a:lnTo>
                <a:lnTo>
                  <a:pt x="2797" y="458"/>
                </a:lnTo>
                <a:lnTo>
                  <a:pt x="2741" y="465"/>
                </a:lnTo>
                <a:lnTo>
                  <a:pt x="2684" y="469"/>
                </a:lnTo>
                <a:lnTo>
                  <a:pt x="2626" y="471"/>
                </a:lnTo>
                <a:lnTo>
                  <a:pt x="2609" y="472"/>
                </a:lnTo>
                <a:lnTo>
                  <a:pt x="2555" y="471"/>
                </a:lnTo>
                <a:lnTo>
                  <a:pt x="2500" y="468"/>
                </a:lnTo>
                <a:lnTo>
                  <a:pt x="2447" y="462"/>
                </a:lnTo>
                <a:lnTo>
                  <a:pt x="2396" y="455"/>
                </a:lnTo>
                <a:lnTo>
                  <a:pt x="2345" y="445"/>
                </a:lnTo>
                <a:lnTo>
                  <a:pt x="2297" y="433"/>
                </a:lnTo>
                <a:lnTo>
                  <a:pt x="2252" y="419"/>
                </a:lnTo>
                <a:lnTo>
                  <a:pt x="2210" y="403"/>
                </a:lnTo>
                <a:lnTo>
                  <a:pt x="2174" y="384"/>
                </a:lnTo>
                <a:lnTo>
                  <a:pt x="2177" y="645"/>
                </a:lnTo>
                <a:lnTo>
                  <a:pt x="2178" y="653"/>
                </a:lnTo>
                <a:lnTo>
                  <a:pt x="2183" y="662"/>
                </a:lnTo>
                <a:lnTo>
                  <a:pt x="2194" y="673"/>
                </a:lnTo>
                <a:lnTo>
                  <a:pt x="2209" y="685"/>
                </a:lnTo>
                <a:lnTo>
                  <a:pt x="2229" y="698"/>
                </a:lnTo>
                <a:lnTo>
                  <a:pt x="2257" y="713"/>
                </a:lnTo>
                <a:lnTo>
                  <a:pt x="2291" y="726"/>
                </a:lnTo>
                <a:lnTo>
                  <a:pt x="2339" y="741"/>
                </a:lnTo>
                <a:lnTo>
                  <a:pt x="2390" y="753"/>
                </a:lnTo>
                <a:lnTo>
                  <a:pt x="2446" y="762"/>
                </a:lnTo>
                <a:lnTo>
                  <a:pt x="2506" y="768"/>
                </a:lnTo>
                <a:lnTo>
                  <a:pt x="2566" y="771"/>
                </a:lnTo>
                <a:lnTo>
                  <a:pt x="2630" y="772"/>
                </a:lnTo>
                <a:lnTo>
                  <a:pt x="2693" y="770"/>
                </a:lnTo>
                <a:lnTo>
                  <a:pt x="2755" y="765"/>
                </a:lnTo>
                <a:lnTo>
                  <a:pt x="2814" y="757"/>
                </a:lnTo>
                <a:lnTo>
                  <a:pt x="2869" y="746"/>
                </a:lnTo>
                <a:lnTo>
                  <a:pt x="2921" y="733"/>
                </a:lnTo>
                <a:lnTo>
                  <a:pt x="2967" y="718"/>
                </a:lnTo>
                <a:lnTo>
                  <a:pt x="3002" y="703"/>
                </a:lnTo>
                <a:lnTo>
                  <a:pt x="3029" y="689"/>
                </a:lnTo>
                <a:lnTo>
                  <a:pt x="3050" y="675"/>
                </a:lnTo>
                <a:lnTo>
                  <a:pt x="3065" y="662"/>
                </a:lnTo>
                <a:lnTo>
                  <a:pt x="3073" y="651"/>
                </a:lnTo>
                <a:lnTo>
                  <a:pt x="3078" y="641"/>
                </a:lnTo>
                <a:lnTo>
                  <a:pt x="3081" y="634"/>
                </a:lnTo>
                <a:lnTo>
                  <a:pt x="3079" y="611"/>
                </a:lnTo>
                <a:lnTo>
                  <a:pt x="3078" y="601"/>
                </a:lnTo>
                <a:lnTo>
                  <a:pt x="3079" y="590"/>
                </a:lnTo>
                <a:lnTo>
                  <a:pt x="3077" y="371"/>
                </a:lnTo>
                <a:close/>
                <a:moveTo>
                  <a:pt x="2622" y="102"/>
                </a:moveTo>
                <a:lnTo>
                  <a:pt x="2560" y="105"/>
                </a:lnTo>
                <a:lnTo>
                  <a:pt x="2501" y="110"/>
                </a:lnTo>
                <a:lnTo>
                  <a:pt x="2447" y="118"/>
                </a:lnTo>
                <a:lnTo>
                  <a:pt x="2397" y="126"/>
                </a:lnTo>
                <a:lnTo>
                  <a:pt x="2351" y="137"/>
                </a:lnTo>
                <a:lnTo>
                  <a:pt x="2310" y="149"/>
                </a:lnTo>
                <a:lnTo>
                  <a:pt x="2274" y="162"/>
                </a:lnTo>
                <a:lnTo>
                  <a:pt x="2244" y="176"/>
                </a:lnTo>
                <a:lnTo>
                  <a:pt x="2219" y="190"/>
                </a:lnTo>
                <a:lnTo>
                  <a:pt x="2198" y="204"/>
                </a:lnTo>
                <a:lnTo>
                  <a:pt x="2183" y="218"/>
                </a:lnTo>
                <a:lnTo>
                  <a:pt x="2175" y="230"/>
                </a:lnTo>
                <a:lnTo>
                  <a:pt x="2172" y="242"/>
                </a:lnTo>
                <a:lnTo>
                  <a:pt x="2175" y="252"/>
                </a:lnTo>
                <a:lnTo>
                  <a:pt x="2183" y="263"/>
                </a:lnTo>
                <a:lnTo>
                  <a:pt x="2196" y="276"/>
                </a:lnTo>
                <a:lnTo>
                  <a:pt x="2215" y="289"/>
                </a:lnTo>
                <a:lnTo>
                  <a:pt x="2239" y="303"/>
                </a:lnTo>
                <a:lnTo>
                  <a:pt x="2269" y="316"/>
                </a:lnTo>
                <a:lnTo>
                  <a:pt x="2303" y="328"/>
                </a:lnTo>
                <a:lnTo>
                  <a:pt x="2341" y="338"/>
                </a:lnTo>
                <a:lnTo>
                  <a:pt x="2386" y="348"/>
                </a:lnTo>
                <a:lnTo>
                  <a:pt x="2434" y="357"/>
                </a:lnTo>
                <a:lnTo>
                  <a:pt x="2487" y="363"/>
                </a:lnTo>
                <a:lnTo>
                  <a:pt x="2546" y="368"/>
                </a:lnTo>
                <a:lnTo>
                  <a:pt x="2609" y="369"/>
                </a:lnTo>
                <a:lnTo>
                  <a:pt x="2625" y="369"/>
                </a:lnTo>
                <a:lnTo>
                  <a:pt x="2688" y="367"/>
                </a:lnTo>
                <a:lnTo>
                  <a:pt x="2747" y="361"/>
                </a:lnTo>
                <a:lnTo>
                  <a:pt x="2801" y="355"/>
                </a:lnTo>
                <a:lnTo>
                  <a:pt x="2851" y="345"/>
                </a:lnTo>
                <a:lnTo>
                  <a:pt x="2896" y="334"/>
                </a:lnTo>
                <a:lnTo>
                  <a:pt x="2938" y="322"/>
                </a:lnTo>
                <a:lnTo>
                  <a:pt x="2973" y="309"/>
                </a:lnTo>
                <a:lnTo>
                  <a:pt x="3004" y="295"/>
                </a:lnTo>
                <a:lnTo>
                  <a:pt x="3029" y="282"/>
                </a:lnTo>
                <a:lnTo>
                  <a:pt x="3050" y="268"/>
                </a:lnTo>
                <a:lnTo>
                  <a:pt x="3063" y="255"/>
                </a:lnTo>
                <a:lnTo>
                  <a:pt x="3073" y="242"/>
                </a:lnTo>
                <a:lnTo>
                  <a:pt x="3075" y="231"/>
                </a:lnTo>
                <a:lnTo>
                  <a:pt x="3073" y="220"/>
                </a:lnTo>
                <a:lnTo>
                  <a:pt x="3065" y="208"/>
                </a:lnTo>
                <a:lnTo>
                  <a:pt x="3051" y="195"/>
                </a:lnTo>
                <a:lnTo>
                  <a:pt x="3033" y="182"/>
                </a:lnTo>
                <a:lnTo>
                  <a:pt x="3008" y="169"/>
                </a:lnTo>
                <a:lnTo>
                  <a:pt x="2979" y="157"/>
                </a:lnTo>
                <a:lnTo>
                  <a:pt x="2945" y="144"/>
                </a:lnTo>
                <a:lnTo>
                  <a:pt x="2906" y="133"/>
                </a:lnTo>
                <a:lnTo>
                  <a:pt x="2862" y="123"/>
                </a:lnTo>
                <a:lnTo>
                  <a:pt x="2813" y="114"/>
                </a:lnTo>
                <a:lnTo>
                  <a:pt x="2759" y="108"/>
                </a:lnTo>
                <a:lnTo>
                  <a:pt x="2702" y="105"/>
                </a:lnTo>
                <a:lnTo>
                  <a:pt x="2639" y="102"/>
                </a:lnTo>
                <a:lnTo>
                  <a:pt x="2622" y="102"/>
                </a:lnTo>
                <a:close/>
                <a:moveTo>
                  <a:pt x="2621" y="0"/>
                </a:moveTo>
                <a:lnTo>
                  <a:pt x="2639" y="0"/>
                </a:lnTo>
                <a:lnTo>
                  <a:pt x="2687" y="1"/>
                </a:lnTo>
                <a:lnTo>
                  <a:pt x="2736" y="3"/>
                </a:lnTo>
                <a:lnTo>
                  <a:pt x="2784" y="8"/>
                </a:lnTo>
                <a:lnTo>
                  <a:pt x="2831" y="14"/>
                </a:lnTo>
                <a:lnTo>
                  <a:pt x="2877" y="22"/>
                </a:lnTo>
                <a:lnTo>
                  <a:pt x="2922" y="32"/>
                </a:lnTo>
                <a:lnTo>
                  <a:pt x="2963" y="43"/>
                </a:lnTo>
                <a:lnTo>
                  <a:pt x="3003" y="56"/>
                </a:lnTo>
                <a:lnTo>
                  <a:pt x="3040" y="71"/>
                </a:lnTo>
                <a:lnTo>
                  <a:pt x="3073" y="88"/>
                </a:lnTo>
                <a:lnTo>
                  <a:pt x="3102" y="107"/>
                </a:lnTo>
                <a:lnTo>
                  <a:pt x="3127" y="127"/>
                </a:lnTo>
                <a:lnTo>
                  <a:pt x="3148" y="150"/>
                </a:lnTo>
                <a:lnTo>
                  <a:pt x="3163" y="174"/>
                </a:lnTo>
                <a:lnTo>
                  <a:pt x="3172" y="200"/>
                </a:lnTo>
                <a:lnTo>
                  <a:pt x="3175" y="230"/>
                </a:lnTo>
                <a:lnTo>
                  <a:pt x="3180" y="565"/>
                </a:lnTo>
                <a:lnTo>
                  <a:pt x="3227" y="584"/>
                </a:lnTo>
                <a:lnTo>
                  <a:pt x="3268" y="606"/>
                </a:lnTo>
                <a:lnTo>
                  <a:pt x="3306" y="629"/>
                </a:lnTo>
                <a:lnTo>
                  <a:pt x="3337" y="653"/>
                </a:lnTo>
                <a:lnTo>
                  <a:pt x="3363" y="679"/>
                </a:lnTo>
                <a:lnTo>
                  <a:pt x="3383" y="705"/>
                </a:lnTo>
                <a:lnTo>
                  <a:pt x="3398" y="733"/>
                </a:lnTo>
                <a:lnTo>
                  <a:pt x="3408" y="763"/>
                </a:lnTo>
                <a:lnTo>
                  <a:pt x="3411" y="792"/>
                </a:lnTo>
                <a:lnTo>
                  <a:pt x="3417" y="1226"/>
                </a:lnTo>
                <a:lnTo>
                  <a:pt x="3417" y="1227"/>
                </a:lnTo>
                <a:lnTo>
                  <a:pt x="3425" y="1934"/>
                </a:lnTo>
                <a:lnTo>
                  <a:pt x="3429" y="2351"/>
                </a:lnTo>
                <a:lnTo>
                  <a:pt x="3427" y="2381"/>
                </a:lnTo>
                <a:lnTo>
                  <a:pt x="3419" y="2411"/>
                </a:lnTo>
                <a:lnTo>
                  <a:pt x="3405" y="2438"/>
                </a:lnTo>
                <a:lnTo>
                  <a:pt x="3387" y="2464"/>
                </a:lnTo>
                <a:lnTo>
                  <a:pt x="3364" y="2489"/>
                </a:lnTo>
                <a:lnTo>
                  <a:pt x="3337" y="2512"/>
                </a:lnTo>
                <a:lnTo>
                  <a:pt x="3307" y="2533"/>
                </a:lnTo>
                <a:lnTo>
                  <a:pt x="3273" y="2553"/>
                </a:lnTo>
                <a:lnTo>
                  <a:pt x="3235" y="2571"/>
                </a:lnTo>
                <a:lnTo>
                  <a:pt x="3196" y="2588"/>
                </a:lnTo>
                <a:lnTo>
                  <a:pt x="3154" y="2603"/>
                </a:lnTo>
                <a:lnTo>
                  <a:pt x="3110" y="2617"/>
                </a:lnTo>
                <a:lnTo>
                  <a:pt x="3066" y="2629"/>
                </a:lnTo>
                <a:lnTo>
                  <a:pt x="3020" y="2640"/>
                </a:lnTo>
                <a:lnTo>
                  <a:pt x="2973" y="2650"/>
                </a:lnTo>
                <a:lnTo>
                  <a:pt x="2926" y="2658"/>
                </a:lnTo>
                <a:lnTo>
                  <a:pt x="2926" y="2743"/>
                </a:lnTo>
                <a:lnTo>
                  <a:pt x="2924" y="2759"/>
                </a:lnTo>
                <a:lnTo>
                  <a:pt x="2916" y="2773"/>
                </a:lnTo>
                <a:lnTo>
                  <a:pt x="2906" y="2785"/>
                </a:lnTo>
                <a:lnTo>
                  <a:pt x="2892" y="2791"/>
                </a:lnTo>
                <a:lnTo>
                  <a:pt x="2876" y="2795"/>
                </a:lnTo>
                <a:lnTo>
                  <a:pt x="1300" y="2795"/>
                </a:lnTo>
                <a:lnTo>
                  <a:pt x="1283" y="2791"/>
                </a:lnTo>
                <a:lnTo>
                  <a:pt x="1269" y="2784"/>
                </a:lnTo>
                <a:lnTo>
                  <a:pt x="1259" y="2772"/>
                </a:lnTo>
                <a:lnTo>
                  <a:pt x="1218" y="2784"/>
                </a:lnTo>
                <a:lnTo>
                  <a:pt x="1178" y="2791"/>
                </a:lnTo>
                <a:lnTo>
                  <a:pt x="1139" y="2795"/>
                </a:lnTo>
                <a:lnTo>
                  <a:pt x="1100" y="2791"/>
                </a:lnTo>
                <a:lnTo>
                  <a:pt x="1061" y="2784"/>
                </a:lnTo>
                <a:lnTo>
                  <a:pt x="1024" y="2772"/>
                </a:lnTo>
                <a:lnTo>
                  <a:pt x="1005" y="2762"/>
                </a:lnTo>
                <a:lnTo>
                  <a:pt x="983" y="2750"/>
                </a:lnTo>
                <a:lnTo>
                  <a:pt x="963" y="2762"/>
                </a:lnTo>
                <a:lnTo>
                  <a:pt x="943" y="2772"/>
                </a:lnTo>
                <a:lnTo>
                  <a:pt x="907" y="2784"/>
                </a:lnTo>
                <a:lnTo>
                  <a:pt x="868" y="2791"/>
                </a:lnTo>
                <a:lnTo>
                  <a:pt x="828" y="2794"/>
                </a:lnTo>
                <a:lnTo>
                  <a:pt x="786" y="2791"/>
                </a:lnTo>
                <a:lnTo>
                  <a:pt x="745" y="2784"/>
                </a:lnTo>
                <a:lnTo>
                  <a:pt x="701" y="2771"/>
                </a:lnTo>
                <a:lnTo>
                  <a:pt x="657" y="2753"/>
                </a:lnTo>
                <a:lnTo>
                  <a:pt x="603" y="2725"/>
                </a:lnTo>
                <a:lnTo>
                  <a:pt x="547" y="2689"/>
                </a:lnTo>
                <a:lnTo>
                  <a:pt x="493" y="2647"/>
                </a:lnTo>
                <a:lnTo>
                  <a:pt x="438" y="2599"/>
                </a:lnTo>
                <a:lnTo>
                  <a:pt x="386" y="2546"/>
                </a:lnTo>
                <a:lnTo>
                  <a:pt x="335" y="2487"/>
                </a:lnTo>
                <a:lnTo>
                  <a:pt x="286" y="2425"/>
                </a:lnTo>
                <a:lnTo>
                  <a:pt x="239" y="2359"/>
                </a:lnTo>
                <a:lnTo>
                  <a:pt x="194" y="2290"/>
                </a:lnTo>
                <a:lnTo>
                  <a:pt x="154" y="2218"/>
                </a:lnTo>
                <a:lnTo>
                  <a:pt x="116" y="2144"/>
                </a:lnTo>
                <a:lnTo>
                  <a:pt x="84" y="2068"/>
                </a:lnTo>
                <a:lnTo>
                  <a:pt x="55" y="1992"/>
                </a:lnTo>
                <a:lnTo>
                  <a:pt x="34" y="1922"/>
                </a:lnTo>
                <a:lnTo>
                  <a:pt x="18" y="1854"/>
                </a:lnTo>
                <a:lnTo>
                  <a:pt x="6" y="1787"/>
                </a:lnTo>
                <a:lnTo>
                  <a:pt x="1" y="1723"/>
                </a:lnTo>
                <a:lnTo>
                  <a:pt x="0" y="1661"/>
                </a:lnTo>
                <a:lnTo>
                  <a:pt x="5" y="1602"/>
                </a:lnTo>
                <a:lnTo>
                  <a:pt x="15" y="1545"/>
                </a:lnTo>
                <a:lnTo>
                  <a:pt x="29" y="1490"/>
                </a:lnTo>
                <a:lnTo>
                  <a:pt x="49" y="1438"/>
                </a:lnTo>
                <a:lnTo>
                  <a:pt x="74" y="1389"/>
                </a:lnTo>
                <a:lnTo>
                  <a:pt x="102" y="1342"/>
                </a:lnTo>
                <a:lnTo>
                  <a:pt x="138" y="1300"/>
                </a:lnTo>
                <a:lnTo>
                  <a:pt x="176" y="1259"/>
                </a:lnTo>
                <a:lnTo>
                  <a:pt x="221" y="1222"/>
                </a:lnTo>
                <a:lnTo>
                  <a:pt x="269" y="1188"/>
                </a:lnTo>
                <a:lnTo>
                  <a:pt x="323" y="1158"/>
                </a:lnTo>
                <a:lnTo>
                  <a:pt x="381" y="1129"/>
                </a:lnTo>
                <a:lnTo>
                  <a:pt x="438" y="1108"/>
                </a:lnTo>
                <a:lnTo>
                  <a:pt x="495" y="1091"/>
                </a:lnTo>
                <a:lnTo>
                  <a:pt x="550" y="1081"/>
                </a:lnTo>
                <a:lnTo>
                  <a:pt x="605" y="1076"/>
                </a:lnTo>
                <a:lnTo>
                  <a:pt x="657" y="1077"/>
                </a:lnTo>
                <a:lnTo>
                  <a:pt x="707" y="1082"/>
                </a:lnTo>
                <a:lnTo>
                  <a:pt x="756" y="1094"/>
                </a:lnTo>
                <a:lnTo>
                  <a:pt x="804" y="1112"/>
                </a:lnTo>
                <a:lnTo>
                  <a:pt x="849" y="1134"/>
                </a:lnTo>
                <a:lnTo>
                  <a:pt x="893" y="1162"/>
                </a:lnTo>
                <a:lnTo>
                  <a:pt x="933" y="1195"/>
                </a:lnTo>
                <a:lnTo>
                  <a:pt x="933" y="1014"/>
                </a:lnTo>
                <a:lnTo>
                  <a:pt x="909" y="1019"/>
                </a:lnTo>
                <a:lnTo>
                  <a:pt x="879" y="1025"/>
                </a:lnTo>
                <a:lnTo>
                  <a:pt x="846" y="1028"/>
                </a:lnTo>
                <a:lnTo>
                  <a:pt x="810" y="1029"/>
                </a:lnTo>
                <a:lnTo>
                  <a:pt x="762" y="1027"/>
                </a:lnTo>
                <a:lnTo>
                  <a:pt x="717" y="1018"/>
                </a:lnTo>
                <a:lnTo>
                  <a:pt x="674" y="1005"/>
                </a:lnTo>
                <a:lnTo>
                  <a:pt x="636" y="987"/>
                </a:lnTo>
                <a:lnTo>
                  <a:pt x="604" y="966"/>
                </a:lnTo>
                <a:lnTo>
                  <a:pt x="576" y="941"/>
                </a:lnTo>
                <a:lnTo>
                  <a:pt x="551" y="915"/>
                </a:lnTo>
                <a:lnTo>
                  <a:pt x="529" y="887"/>
                </a:lnTo>
                <a:lnTo>
                  <a:pt x="511" y="857"/>
                </a:lnTo>
                <a:lnTo>
                  <a:pt x="495" y="829"/>
                </a:lnTo>
                <a:lnTo>
                  <a:pt x="482" y="801"/>
                </a:lnTo>
                <a:lnTo>
                  <a:pt x="471" y="775"/>
                </a:lnTo>
                <a:lnTo>
                  <a:pt x="463" y="751"/>
                </a:lnTo>
                <a:lnTo>
                  <a:pt x="457" y="731"/>
                </a:lnTo>
                <a:lnTo>
                  <a:pt x="452" y="715"/>
                </a:lnTo>
                <a:lnTo>
                  <a:pt x="449" y="704"/>
                </a:lnTo>
                <a:lnTo>
                  <a:pt x="448" y="698"/>
                </a:lnTo>
                <a:lnTo>
                  <a:pt x="447" y="683"/>
                </a:lnTo>
                <a:lnTo>
                  <a:pt x="450" y="669"/>
                </a:lnTo>
                <a:lnTo>
                  <a:pt x="458" y="657"/>
                </a:lnTo>
                <a:lnTo>
                  <a:pt x="467" y="647"/>
                </a:lnTo>
                <a:lnTo>
                  <a:pt x="480" y="640"/>
                </a:lnTo>
                <a:lnTo>
                  <a:pt x="484" y="639"/>
                </a:lnTo>
                <a:lnTo>
                  <a:pt x="493" y="636"/>
                </a:lnTo>
                <a:lnTo>
                  <a:pt x="505" y="632"/>
                </a:lnTo>
                <a:lnTo>
                  <a:pt x="522" y="628"/>
                </a:lnTo>
                <a:lnTo>
                  <a:pt x="542" y="623"/>
                </a:lnTo>
                <a:lnTo>
                  <a:pt x="564" y="620"/>
                </a:lnTo>
                <a:lnTo>
                  <a:pt x="590" y="616"/>
                </a:lnTo>
                <a:lnTo>
                  <a:pt x="617" y="614"/>
                </a:lnTo>
                <a:lnTo>
                  <a:pt x="645" y="613"/>
                </a:lnTo>
                <a:lnTo>
                  <a:pt x="685" y="615"/>
                </a:lnTo>
                <a:lnTo>
                  <a:pt x="722" y="620"/>
                </a:lnTo>
                <a:lnTo>
                  <a:pt x="756" y="628"/>
                </a:lnTo>
                <a:lnTo>
                  <a:pt x="789" y="640"/>
                </a:lnTo>
                <a:lnTo>
                  <a:pt x="819" y="655"/>
                </a:lnTo>
                <a:lnTo>
                  <a:pt x="848" y="675"/>
                </a:lnTo>
                <a:lnTo>
                  <a:pt x="874" y="695"/>
                </a:lnTo>
                <a:lnTo>
                  <a:pt x="896" y="718"/>
                </a:lnTo>
                <a:lnTo>
                  <a:pt x="916" y="743"/>
                </a:lnTo>
                <a:lnTo>
                  <a:pt x="933" y="768"/>
                </a:lnTo>
                <a:lnTo>
                  <a:pt x="933" y="573"/>
                </a:lnTo>
                <a:lnTo>
                  <a:pt x="937" y="557"/>
                </a:lnTo>
                <a:lnTo>
                  <a:pt x="943" y="543"/>
                </a:lnTo>
                <a:lnTo>
                  <a:pt x="955" y="531"/>
                </a:lnTo>
                <a:lnTo>
                  <a:pt x="969" y="524"/>
                </a:lnTo>
                <a:lnTo>
                  <a:pt x="985" y="521"/>
                </a:lnTo>
                <a:lnTo>
                  <a:pt x="999" y="524"/>
                </a:lnTo>
                <a:lnTo>
                  <a:pt x="1013" y="531"/>
                </a:lnTo>
                <a:lnTo>
                  <a:pt x="1024" y="543"/>
                </a:lnTo>
                <a:lnTo>
                  <a:pt x="1031" y="557"/>
                </a:lnTo>
                <a:lnTo>
                  <a:pt x="1035" y="573"/>
                </a:lnTo>
                <a:lnTo>
                  <a:pt x="1035" y="1195"/>
                </a:lnTo>
                <a:lnTo>
                  <a:pt x="1075" y="1162"/>
                </a:lnTo>
                <a:lnTo>
                  <a:pt x="1119" y="1134"/>
                </a:lnTo>
                <a:lnTo>
                  <a:pt x="1164" y="1112"/>
                </a:lnTo>
                <a:lnTo>
                  <a:pt x="1212" y="1094"/>
                </a:lnTo>
                <a:lnTo>
                  <a:pt x="1260" y="1082"/>
                </a:lnTo>
                <a:lnTo>
                  <a:pt x="1311" y="1077"/>
                </a:lnTo>
                <a:lnTo>
                  <a:pt x="1363" y="1076"/>
                </a:lnTo>
                <a:lnTo>
                  <a:pt x="1418" y="1081"/>
                </a:lnTo>
                <a:lnTo>
                  <a:pt x="1472" y="1092"/>
                </a:lnTo>
                <a:lnTo>
                  <a:pt x="1529" y="1108"/>
                </a:lnTo>
                <a:lnTo>
                  <a:pt x="1586" y="1129"/>
                </a:lnTo>
                <a:lnTo>
                  <a:pt x="1642" y="1155"/>
                </a:lnTo>
                <a:lnTo>
                  <a:pt x="1693" y="1185"/>
                </a:lnTo>
                <a:lnTo>
                  <a:pt x="1740" y="1216"/>
                </a:lnTo>
                <a:lnTo>
                  <a:pt x="1782" y="1252"/>
                </a:lnTo>
                <a:lnTo>
                  <a:pt x="1822" y="1290"/>
                </a:lnTo>
                <a:lnTo>
                  <a:pt x="1856" y="1332"/>
                </a:lnTo>
                <a:lnTo>
                  <a:pt x="1850" y="812"/>
                </a:lnTo>
                <a:lnTo>
                  <a:pt x="1853" y="778"/>
                </a:lnTo>
                <a:lnTo>
                  <a:pt x="1863" y="745"/>
                </a:lnTo>
                <a:lnTo>
                  <a:pt x="1882" y="714"/>
                </a:lnTo>
                <a:lnTo>
                  <a:pt x="1907" y="683"/>
                </a:lnTo>
                <a:lnTo>
                  <a:pt x="1939" y="655"/>
                </a:lnTo>
                <a:lnTo>
                  <a:pt x="1978" y="628"/>
                </a:lnTo>
                <a:lnTo>
                  <a:pt x="2023" y="603"/>
                </a:lnTo>
                <a:lnTo>
                  <a:pt x="2076" y="579"/>
                </a:lnTo>
                <a:lnTo>
                  <a:pt x="2071" y="243"/>
                </a:lnTo>
                <a:lnTo>
                  <a:pt x="2075" y="214"/>
                </a:lnTo>
                <a:lnTo>
                  <a:pt x="2083" y="188"/>
                </a:lnTo>
                <a:lnTo>
                  <a:pt x="2098" y="163"/>
                </a:lnTo>
                <a:lnTo>
                  <a:pt x="2117" y="140"/>
                </a:lnTo>
                <a:lnTo>
                  <a:pt x="2143" y="119"/>
                </a:lnTo>
                <a:lnTo>
                  <a:pt x="2172" y="99"/>
                </a:lnTo>
                <a:lnTo>
                  <a:pt x="2206" y="82"/>
                </a:lnTo>
                <a:lnTo>
                  <a:pt x="2242" y="65"/>
                </a:lnTo>
                <a:lnTo>
                  <a:pt x="2283" y="50"/>
                </a:lnTo>
                <a:lnTo>
                  <a:pt x="2325" y="38"/>
                </a:lnTo>
                <a:lnTo>
                  <a:pt x="2371" y="27"/>
                </a:lnTo>
                <a:lnTo>
                  <a:pt x="2419" y="18"/>
                </a:lnTo>
                <a:lnTo>
                  <a:pt x="2468" y="11"/>
                </a:lnTo>
                <a:lnTo>
                  <a:pt x="2518" y="6"/>
                </a:lnTo>
                <a:lnTo>
                  <a:pt x="2570" y="2"/>
                </a:lnTo>
                <a:lnTo>
                  <a:pt x="262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14" name="Group 313"/>
          <p:cNvGrpSpPr/>
          <p:nvPr/>
        </p:nvGrpSpPr>
        <p:grpSpPr>
          <a:xfrm>
            <a:off x="8161028" y="2746375"/>
            <a:ext cx="538163" cy="417512"/>
            <a:chOff x="8156575" y="2746375"/>
            <a:chExt cx="538163" cy="4175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98" name="Freeform 299"/>
            <p:cNvSpPr>
              <a:spLocks noEditPoints="1"/>
            </p:cNvSpPr>
            <p:nvPr/>
          </p:nvSpPr>
          <p:spPr bwMode="auto">
            <a:xfrm>
              <a:off x="8221663" y="2746375"/>
              <a:ext cx="407988" cy="417512"/>
            </a:xfrm>
            <a:custGeom>
              <a:avLst/>
              <a:gdLst>
                <a:gd name="T0" fmla="*/ 1015 w 2578"/>
                <a:gd name="T1" fmla="*/ 607 h 2632"/>
                <a:gd name="T2" fmla="*/ 553 w 2578"/>
                <a:gd name="T3" fmla="*/ 649 h 2632"/>
                <a:gd name="T4" fmla="*/ 511 w 2578"/>
                <a:gd name="T5" fmla="*/ 935 h 2632"/>
                <a:gd name="T6" fmla="*/ 335 w 2578"/>
                <a:gd name="T7" fmla="*/ 1447 h 2632"/>
                <a:gd name="T8" fmla="*/ 168 w 2578"/>
                <a:gd name="T9" fmla="*/ 1885 h 2632"/>
                <a:gd name="T10" fmla="*/ 447 w 2578"/>
                <a:gd name="T11" fmla="*/ 1989 h 2632"/>
                <a:gd name="T12" fmla="*/ 434 w 2578"/>
                <a:gd name="T13" fmla="*/ 1857 h 2632"/>
                <a:gd name="T14" fmla="*/ 555 w 2578"/>
                <a:gd name="T15" fmla="*/ 1850 h 2632"/>
                <a:gd name="T16" fmla="*/ 588 w 2578"/>
                <a:gd name="T17" fmla="*/ 1966 h 2632"/>
                <a:gd name="T18" fmla="*/ 979 w 2578"/>
                <a:gd name="T19" fmla="*/ 2093 h 2632"/>
                <a:gd name="T20" fmla="*/ 1822 w 2578"/>
                <a:gd name="T21" fmla="*/ 2056 h 2632"/>
                <a:gd name="T22" fmla="*/ 2009 w 2578"/>
                <a:gd name="T23" fmla="*/ 1897 h 2632"/>
                <a:gd name="T24" fmla="*/ 2085 w 2578"/>
                <a:gd name="T25" fmla="*/ 1820 h 2632"/>
                <a:gd name="T26" fmla="*/ 2149 w 2578"/>
                <a:gd name="T27" fmla="*/ 1905 h 2632"/>
                <a:gd name="T28" fmla="*/ 2399 w 2578"/>
                <a:gd name="T29" fmla="*/ 1834 h 2632"/>
                <a:gd name="T30" fmla="*/ 2205 w 2578"/>
                <a:gd name="T31" fmla="*/ 1374 h 2632"/>
                <a:gd name="T32" fmla="*/ 2061 w 2578"/>
                <a:gd name="T33" fmla="*/ 884 h 2632"/>
                <a:gd name="T34" fmla="*/ 1967 w 2578"/>
                <a:gd name="T35" fmla="*/ 663 h 2632"/>
                <a:gd name="T36" fmla="*/ 1514 w 2578"/>
                <a:gd name="T37" fmla="*/ 580 h 2632"/>
                <a:gd name="T38" fmla="*/ 199 w 2578"/>
                <a:gd name="T39" fmla="*/ 2 h 2632"/>
                <a:gd name="T40" fmla="*/ 278 w 2578"/>
                <a:gd name="T41" fmla="*/ 226 h 2632"/>
                <a:gd name="T42" fmla="*/ 569 w 2578"/>
                <a:gd name="T43" fmla="*/ 511 h 2632"/>
                <a:gd name="T44" fmla="*/ 990 w 2578"/>
                <a:gd name="T45" fmla="*/ 465 h 2632"/>
                <a:gd name="T46" fmla="*/ 1210 w 2578"/>
                <a:gd name="T47" fmla="*/ 123 h 2632"/>
                <a:gd name="T48" fmla="*/ 1285 w 2578"/>
                <a:gd name="T49" fmla="*/ 0 h 2632"/>
                <a:gd name="T50" fmla="*/ 1344 w 2578"/>
                <a:gd name="T51" fmla="*/ 20 h 2632"/>
                <a:gd name="T52" fmla="*/ 1439 w 2578"/>
                <a:gd name="T53" fmla="*/ 321 h 2632"/>
                <a:gd name="T54" fmla="*/ 1791 w 2578"/>
                <a:gd name="T55" fmla="*/ 536 h 2632"/>
                <a:gd name="T56" fmla="*/ 2187 w 2578"/>
                <a:gd name="T57" fmla="*/ 400 h 2632"/>
                <a:gd name="T58" fmla="*/ 2331 w 2578"/>
                <a:gd name="T59" fmla="*/ 50 h 2632"/>
                <a:gd name="T60" fmla="*/ 2447 w 2578"/>
                <a:gd name="T61" fmla="*/ 20 h 2632"/>
                <a:gd name="T62" fmla="*/ 2393 w 2578"/>
                <a:gd name="T63" fmla="*/ 351 h 2632"/>
                <a:gd name="T64" fmla="*/ 2296 w 2578"/>
                <a:gd name="T65" fmla="*/ 493 h 2632"/>
                <a:gd name="T66" fmla="*/ 2226 w 2578"/>
                <a:gd name="T67" fmla="*/ 625 h 2632"/>
                <a:gd name="T68" fmla="*/ 2205 w 2578"/>
                <a:gd name="T69" fmla="*/ 914 h 2632"/>
                <a:gd name="T70" fmla="*/ 2367 w 2578"/>
                <a:gd name="T71" fmla="*/ 1385 h 2632"/>
                <a:gd name="T72" fmla="*/ 2561 w 2578"/>
                <a:gd name="T73" fmla="*/ 1910 h 2632"/>
                <a:gd name="T74" fmla="*/ 2554 w 2578"/>
                <a:gd name="T75" fmla="*/ 2309 h 2632"/>
                <a:gd name="T76" fmla="*/ 2448 w 2578"/>
                <a:gd name="T77" fmla="*/ 2613 h 2632"/>
                <a:gd name="T78" fmla="*/ 2338 w 2578"/>
                <a:gd name="T79" fmla="*/ 2592 h 2632"/>
                <a:gd name="T80" fmla="*/ 2420 w 2578"/>
                <a:gd name="T81" fmla="*/ 2257 h 2632"/>
                <a:gd name="T82" fmla="*/ 1991 w 2578"/>
                <a:gd name="T83" fmla="*/ 2163 h 2632"/>
                <a:gd name="T84" fmla="*/ 1549 w 2578"/>
                <a:gd name="T85" fmla="*/ 2236 h 2632"/>
                <a:gd name="T86" fmla="*/ 787 w 2578"/>
                <a:gd name="T87" fmla="*/ 2211 h 2632"/>
                <a:gd name="T88" fmla="*/ 257 w 2578"/>
                <a:gd name="T89" fmla="*/ 2072 h 2632"/>
                <a:gd name="T90" fmla="*/ 170 w 2578"/>
                <a:gd name="T91" fmla="*/ 2315 h 2632"/>
                <a:gd name="T92" fmla="*/ 229 w 2578"/>
                <a:gd name="T93" fmla="*/ 2606 h 2632"/>
                <a:gd name="T94" fmla="*/ 118 w 2578"/>
                <a:gd name="T95" fmla="*/ 2601 h 2632"/>
                <a:gd name="T96" fmla="*/ 14 w 2578"/>
                <a:gd name="T97" fmla="*/ 2263 h 2632"/>
                <a:gd name="T98" fmla="*/ 27 w 2578"/>
                <a:gd name="T99" fmla="*/ 1853 h 2632"/>
                <a:gd name="T100" fmla="*/ 245 w 2578"/>
                <a:gd name="T101" fmla="*/ 1315 h 2632"/>
                <a:gd name="T102" fmla="*/ 377 w 2578"/>
                <a:gd name="T103" fmla="*/ 867 h 2632"/>
                <a:gd name="T104" fmla="*/ 343 w 2578"/>
                <a:gd name="T105" fmla="*/ 599 h 2632"/>
                <a:gd name="T106" fmla="*/ 274 w 2578"/>
                <a:gd name="T107" fmla="*/ 486 h 2632"/>
                <a:gd name="T108" fmla="*/ 158 w 2578"/>
                <a:gd name="T109" fmla="*/ 300 h 2632"/>
                <a:gd name="T110" fmla="*/ 144 w 2578"/>
                <a:gd name="T111" fmla="*/ 9 h 2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78" h="2632">
                  <a:moveTo>
                    <a:pt x="1288" y="332"/>
                  </a:moveTo>
                  <a:lnTo>
                    <a:pt x="1261" y="381"/>
                  </a:lnTo>
                  <a:lnTo>
                    <a:pt x="1230" y="428"/>
                  </a:lnTo>
                  <a:lnTo>
                    <a:pt x="1194" y="471"/>
                  </a:lnTo>
                  <a:lnTo>
                    <a:pt x="1154" y="511"/>
                  </a:lnTo>
                  <a:lnTo>
                    <a:pt x="1110" y="548"/>
                  </a:lnTo>
                  <a:lnTo>
                    <a:pt x="1064" y="580"/>
                  </a:lnTo>
                  <a:lnTo>
                    <a:pt x="1015" y="607"/>
                  </a:lnTo>
                  <a:lnTo>
                    <a:pt x="962" y="632"/>
                  </a:lnTo>
                  <a:lnTo>
                    <a:pt x="908" y="650"/>
                  </a:lnTo>
                  <a:lnTo>
                    <a:pt x="851" y="663"/>
                  </a:lnTo>
                  <a:lnTo>
                    <a:pt x="791" y="673"/>
                  </a:lnTo>
                  <a:lnTo>
                    <a:pt x="732" y="675"/>
                  </a:lnTo>
                  <a:lnTo>
                    <a:pt x="670" y="673"/>
                  </a:lnTo>
                  <a:lnTo>
                    <a:pt x="611" y="663"/>
                  </a:lnTo>
                  <a:lnTo>
                    <a:pt x="553" y="649"/>
                  </a:lnTo>
                  <a:lnTo>
                    <a:pt x="499" y="631"/>
                  </a:lnTo>
                  <a:lnTo>
                    <a:pt x="506" y="667"/>
                  </a:lnTo>
                  <a:lnTo>
                    <a:pt x="512" y="704"/>
                  </a:lnTo>
                  <a:lnTo>
                    <a:pt x="517" y="745"/>
                  </a:lnTo>
                  <a:lnTo>
                    <a:pt x="519" y="789"/>
                  </a:lnTo>
                  <a:lnTo>
                    <a:pt x="519" y="835"/>
                  </a:lnTo>
                  <a:lnTo>
                    <a:pt x="517" y="884"/>
                  </a:lnTo>
                  <a:lnTo>
                    <a:pt x="511" y="935"/>
                  </a:lnTo>
                  <a:lnTo>
                    <a:pt x="502" y="989"/>
                  </a:lnTo>
                  <a:lnTo>
                    <a:pt x="490" y="1046"/>
                  </a:lnTo>
                  <a:lnTo>
                    <a:pt x="475" y="1106"/>
                  </a:lnTo>
                  <a:lnTo>
                    <a:pt x="456" y="1169"/>
                  </a:lnTo>
                  <a:lnTo>
                    <a:pt x="433" y="1235"/>
                  </a:lnTo>
                  <a:lnTo>
                    <a:pt x="404" y="1302"/>
                  </a:lnTo>
                  <a:lnTo>
                    <a:pt x="372" y="1374"/>
                  </a:lnTo>
                  <a:lnTo>
                    <a:pt x="335" y="1447"/>
                  </a:lnTo>
                  <a:lnTo>
                    <a:pt x="303" y="1511"/>
                  </a:lnTo>
                  <a:lnTo>
                    <a:pt x="274" y="1571"/>
                  </a:lnTo>
                  <a:lnTo>
                    <a:pt x="249" y="1629"/>
                  </a:lnTo>
                  <a:lnTo>
                    <a:pt x="227" y="1684"/>
                  </a:lnTo>
                  <a:lnTo>
                    <a:pt x="208" y="1736"/>
                  </a:lnTo>
                  <a:lnTo>
                    <a:pt x="192" y="1787"/>
                  </a:lnTo>
                  <a:lnTo>
                    <a:pt x="178" y="1836"/>
                  </a:lnTo>
                  <a:lnTo>
                    <a:pt x="168" y="1885"/>
                  </a:lnTo>
                  <a:lnTo>
                    <a:pt x="183" y="1892"/>
                  </a:lnTo>
                  <a:lnTo>
                    <a:pt x="205" y="1902"/>
                  </a:lnTo>
                  <a:lnTo>
                    <a:pt x="233" y="1913"/>
                  </a:lnTo>
                  <a:lnTo>
                    <a:pt x="265" y="1926"/>
                  </a:lnTo>
                  <a:lnTo>
                    <a:pt x="304" y="1941"/>
                  </a:lnTo>
                  <a:lnTo>
                    <a:pt x="347" y="1956"/>
                  </a:lnTo>
                  <a:lnTo>
                    <a:pt x="395" y="1973"/>
                  </a:lnTo>
                  <a:lnTo>
                    <a:pt x="447" y="1989"/>
                  </a:lnTo>
                  <a:lnTo>
                    <a:pt x="440" y="1964"/>
                  </a:lnTo>
                  <a:lnTo>
                    <a:pt x="435" y="1942"/>
                  </a:lnTo>
                  <a:lnTo>
                    <a:pt x="431" y="1922"/>
                  </a:lnTo>
                  <a:lnTo>
                    <a:pt x="429" y="1907"/>
                  </a:lnTo>
                  <a:lnTo>
                    <a:pt x="426" y="1897"/>
                  </a:lnTo>
                  <a:lnTo>
                    <a:pt x="426" y="1892"/>
                  </a:lnTo>
                  <a:lnTo>
                    <a:pt x="428" y="1873"/>
                  </a:lnTo>
                  <a:lnTo>
                    <a:pt x="434" y="1857"/>
                  </a:lnTo>
                  <a:lnTo>
                    <a:pt x="444" y="1843"/>
                  </a:lnTo>
                  <a:lnTo>
                    <a:pt x="458" y="1830"/>
                  </a:lnTo>
                  <a:lnTo>
                    <a:pt x="474" y="1823"/>
                  </a:lnTo>
                  <a:lnTo>
                    <a:pt x="493" y="1820"/>
                  </a:lnTo>
                  <a:lnTo>
                    <a:pt x="511" y="1821"/>
                  </a:lnTo>
                  <a:lnTo>
                    <a:pt x="529" y="1827"/>
                  </a:lnTo>
                  <a:lnTo>
                    <a:pt x="544" y="1836"/>
                  </a:lnTo>
                  <a:lnTo>
                    <a:pt x="555" y="1850"/>
                  </a:lnTo>
                  <a:lnTo>
                    <a:pt x="563" y="1865"/>
                  </a:lnTo>
                  <a:lnTo>
                    <a:pt x="567" y="1883"/>
                  </a:lnTo>
                  <a:lnTo>
                    <a:pt x="567" y="1888"/>
                  </a:lnTo>
                  <a:lnTo>
                    <a:pt x="568" y="1897"/>
                  </a:lnTo>
                  <a:lnTo>
                    <a:pt x="570" y="1910"/>
                  </a:lnTo>
                  <a:lnTo>
                    <a:pt x="574" y="1927"/>
                  </a:lnTo>
                  <a:lnTo>
                    <a:pt x="581" y="1946"/>
                  </a:lnTo>
                  <a:lnTo>
                    <a:pt x="588" y="1966"/>
                  </a:lnTo>
                  <a:lnTo>
                    <a:pt x="598" y="1987"/>
                  </a:lnTo>
                  <a:lnTo>
                    <a:pt x="612" y="2007"/>
                  </a:lnTo>
                  <a:lnTo>
                    <a:pt x="629" y="2026"/>
                  </a:lnTo>
                  <a:lnTo>
                    <a:pt x="649" y="2041"/>
                  </a:lnTo>
                  <a:lnTo>
                    <a:pt x="725" y="2056"/>
                  </a:lnTo>
                  <a:lnTo>
                    <a:pt x="805" y="2071"/>
                  </a:lnTo>
                  <a:lnTo>
                    <a:pt x="890" y="2083"/>
                  </a:lnTo>
                  <a:lnTo>
                    <a:pt x="979" y="2093"/>
                  </a:lnTo>
                  <a:lnTo>
                    <a:pt x="1072" y="2101"/>
                  </a:lnTo>
                  <a:lnTo>
                    <a:pt x="1170" y="2107"/>
                  </a:lnTo>
                  <a:lnTo>
                    <a:pt x="1271" y="2108"/>
                  </a:lnTo>
                  <a:lnTo>
                    <a:pt x="1374" y="2107"/>
                  </a:lnTo>
                  <a:lnTo>
                    <a:pt x="1481" y="2100"/>
                  </a:lnTo>
                  <a:lnTo>
                    <a:pt x="1592" y="2090"/>
                  </a:lnTo>
                  <a:lnTo>
                    <a:pt x="1706" y="2076"/>
                  </a:lnTo>
                  <a:lnTo>
                    <a:pt x="1822" y="2056"/>
                  </a:lnTo>
                  <a:lnTo>
                    <a:pt x="1942" y="2031"/>
                  </a:lnTo>
                  <a:lnTo>
                    <a:pt x="1959" y="2013"/>
                  </a:lnTo>
                  <a:lnTo>
                    <a:pt x="1974" y="1993"/>
                  </a:lnTo>
                  <a:lnTo>
                    <a:pt x="1987" y="1970"/>
                  </a:lnTo>
                  <a:lnTo>
                    <a:pt x="1995" y="1949"/>
                  </a:lnTo>
                  <a:lnTo>
                    <a:pt x="2002" y="1929"/>
                  </a:lnTo>
                  <a:lnTo>
                    <a:pt x="2007" y="1911"/>
                  </a:lnTo>
                  <a:lnTo>
                    <a:pt x="2009" y="1897"/>
                  </a:lnTo>
                  <a:lnTo>
                    <a:pt x="2011" y="1887"/>
                  </a:lnTo>
                  <a:lnTo>
                    <a:pt x="2011" y="1883"/>
                  </a:lnTo>
                  <a:lnTo>
                    <a:pt x="2015" y="1865"/>
                  </a:lnTo>
                  <a:lnTo>
                    <a:pt x="2023" y="1850"/>
                  </a:lnTo>
                  <a:lnTo>
                    <a:pt x="2035" y="1836"/>
                  </a:lnTo>
                  <a:lnTo>
                    <a:pt x="2050" y="1826"/>
                  </a:lnTo>
                  <a:lnTo>
                    <a:pt x="2067" y="1821"/>
                  </a:lnTo>
                  <a:lnTo>
                    <a:pt x="2085" y="1820"/>
                  </a:lnTo>
                  <a:lnTo>
                    <a:pt x="2104" y="1823"/>
                  </a:lnTo>
                  <a:lnTo>
                    <a:pt x="2120" y="1831"/>
                  </a:lnTo>
                  <a:lnTo>
                    <a:pt x="2133" y="1843"/>
                  </a:lnTo>
                  <a:lnTo>
                    <a:pt x="2144" y="1857"/>
                  </a:lnTo>
                  <a:lnTo>
                    <a:pt x="2149" y="1873"/>
                  </a:lnTo>
                  <a:lnTo>
                    <a:pt x="2151" y="1892"/>
                  </a:lnTo>
                  <a:lnTo>
                    <a:pt x="2150" y="1896"/>
                  </a:lnTo>
                  <a:lnTo>
                    <a:pt x="2149" y="1905"/>
                  </a:lnTo>
                  <a:lnTo>
                    <a:pt x="2147" y="1919"/>
                  </a:lnTo>
                  <a:lnTo>
                    <a:pt x="2144" y="1937"/>
                  </a:lnTo>
                  <a:lnTo>
                    <a:pt x="2139" y="1957"/>
                  </a:lnTo>
                  <a:lnTo>
                    <a:pt x="2132" y="1979"/>
                  </a:lnTo>
                  <a:lnTo>
                    <a:pt x="2224" y="1950"/>
                  </a:lnTo>
                  <a:lnTo>
                    <a:pt x="2317" y="1918"/>
                  </a:lnTo>
                  <a:lnTo>
                    <a:pt x="2410" y="1882"/>
                  </a:lnTo>
                  <a:lnTo>
                    <a:pt x="2399" y="1834"/>
                  </a:lnTo>
                  <a:lnTo>
                    <a:pt x="2385" y="1785"/>
                  </a:lnTo>
                  <a:lnTo>
                    <a:pt x="2368" y="1735"/>
                  </a:lnTo>
                  <a:lnTo>
                    <a:pt x="2349" y="1682"/>
                  </a:lnTo>
                  <a:lnTo>
                    <a:pt x="2327" y="1628"/>
                  </a:lnTo>
                  <a:lnTo>
                    <a:pt x="2302" y="1570"/>
                  </a:lnTo>
                  <a:lnTo>
                    <a:pt x="2274" y="1510"/>
                  </a:lnTo>
                  <a:lnTo>
                    <a:pt x="2242" y="1447"/>
                  </a:lnTo>
                  <a:lnTo>
                    <a:pt x="2205" y="1374"/>
                  </a:lnTo>
                  <a:lnTo>
                    <a:pt x="2173" y="1302"/>
                  </a:lnTo>
                  <a:lnTo>
                    <a:pt x="2145" y="1235"/>
                  </a:lnTo>
                  <a:lnTo>
                    <a:pt x="2122" y="1169"/>
                  </a:lnTo>
                  <a:lnTo>
                    <a:pt x="2102" y="1106"/>
                  </a:lnTo>
                  <a:lnTo>
                    <a:pt x="2087" y="1046"/>
                  </a:lnTo>
                  <a:lnTo>
                    <a:pt x="2075" y="989"/>
                  </a:lnTo>
                  <a:lnTo>
                    <a:pt x="2066" y="935"/>
                  </a:lnTo>
                  <a:lnTo>
                    <a:pt x="2061" y="884"/>
                  </a:lnTo>
                  <a:lnTo>
                    <a:pt x="2059" y="834"/>
                  </a:lnTo>
                  <a:lnTo>
                    <a:pt x="2059" y="788"/>
                  </a:lnTo>
                  <a:lnTo>
                    <a:pt x="2061" y="745"/>
                  </a:lnTo>
                  <a:lnTo>
                    <a:pt x="2065" y="704"/>
                  </a:lnTo>
                  <a:lnTo>
                    <a:pt x="2072" y="666"/>
                  </a:lnTo>
                  <a:lnTo>
                    <a:pt x="2080" y="630"/>
                  </a:lnTo>
                  <a:lnTo>
                    <a:pt x="2024" y="649"/>
                  </a:lnTo>
                  <a:lnTo>
                    <a:pt x="1967" y="663"/>
                  </a:lnTo>
                  <a:lnTo>
                    <a:pt x="1907" y="672"/>
                  </a:lnTo>
                  <a:lnTo>
                    <a:pt x="1846" y="675"/>
                  </a:lnTo>
                  <a:lnTo>
                    <a:pt x="1785" y="673"/>
                  </a:lnTo>
                  <a:lnTo>
                    <a:pt x="1727" y="663"/>
                  </a:lnTo>
                  <a:lnTo>
                    <a:pt x="1670" y="650"/>
                  </a:lnTo>
                  <a:lnTo>
                    <a:pt x="1615" y="632"/>
                  </a:lnTo>
                  <a:lnTo>
                    <a:pt x="1563" y="607"/>
                  </a:lnTo>
                  <a:lnTo>
                    <a:pt x="1514" y="580"/>
                  </a:lnTo>
                  <a:lnTo>
                    <a:pt x="1467" y="548"/>
                  </a:lnTo>
                  <a:lnTo>
                    <a:pt x="1424" y="511"/>
                  </a:lnTo>
                  <a:lnTo>
                    <a:pt x="1384" y="471"/>
                  </a:lnTo>
                  <a:lnTo>
                    <a:pt x="1348" y="428"/>
                  </a:lnTo>
                  <a:lnTo>
                    <a:pt x="1317" y="381"/>
                  </a:lnTo>
                  <a:lnTo>
                    <a:pt x="1288" y="332"/>
                  </a:lnTo>
                  <a:close/>
                  <a:moveTo>
                    <a:pt x="180" y="0"/>
                  </a:moveTo>
                  <a:lnTo>
                    <a:pt x="199" y="2"/>
                  </a:lnTo>
                  <a:lnTo>
                    <a:pt x="215" y="9"/>
                  </a:lnTo>
                  <a:lnTo>
                    <a:pt x="229" y="20"/>
                  </a:lnTo>
                  <a:lnTo>
                    <a:pt x="240" y="34"/>
                  </a:lnTo>
                  <a:lnTo>
                    <a:pt x="247" y="50"/>
                  </a:lnTo>
                  <a:lnTo>
                    <a:pt x="249" y="68"/>
                  </a:lnTo>
                  <a:lnTo>
                    <a:pt x="253" y="123"/>
                  </a:lnTo>
                  <a:lnTo>
                    <a:pt x="263" y="176"/>
                  </a:lnTo>
                  <a:lnTo>
                    <a:pt x="278" y="226"/>
                  </a:lnTo>
                  <a:lnTo>
                    <a:pt x="299" y="275"/>
                  </a:lnTo>
                  <a:lnTo>
                    <a:pt x="325" y="321"/>
                  </a:lnTo>
                  <a:lnTo>
                    <a:pt x="355" y="363"/>
                  </a:lnTo>
                  <a:lnTo>
                    <a:pt x="391" y="400"/>
                  </a:lnTo>
                  <a:lnTo>
                    <a:pt x="430" y="435"/>
                  </a:lnTo>
                  <a:lnTo>
                    <a:pt x="474" y="465"/>
                  </a:lnTo>
                  <a:lnTo>
                    <a:pt x="520" y="491"/>
                  </a:lnTo>
                  <a:lnTo>
                    <a:pt x="569" y="511"/>
                  </a:lnTo>
                  <a:lnTo>
                    <a:pt x="620" y="526"/>
                  </a:lnTo>
                  <a:lnTo>
                    <a:pt x="675" y="536"/>
                  </a:lnTo>
                  <a:lnTo>
                    <a:pt x="732" y="539"/>
                  </a:lnTo>
                  <a:lnTo>
                    <a:pt x="787" y="536"/>
                  </a:lnTo>
                  <a:lnTo>
                    <a:pt x="842" y="526"/>
                  </a:lnTo>
                  <a:lnTo>
                    <a:pt x="893" y="511"/>
                  </a:lnTo>
                  <a:lnTo>
                    <a:pt x="942" y="491"/>
                  </a:lnTo>
                  <a:lnTo>
                    <a:pt x="990" y="465"/>
                  </a:lnTo>
                  <a:lnTo>
                    <a:pt x="1033" y="435"/>
                  </a:lnTo>
                  <a:lnTo>
                    <a:pt x="1071" y="400"/>
                  </a:lnTo>
                  <a:lnTo>
                    <a:pt x="1107" y="363"/>
                  </a:lnTo>
                  <a:lnTo>
                    <a:pt x="1137" y="321"/>
                  </a:lnTo>
                  <a:lnTo>
                    <a:pt x="1164" y="275"/>
                  </a:lnTo>
                  <a:lnTo>
                    <a:pt x="1185" y="226"/>
                  </a:lnTo>
                  <a:lnTo>
                    <a:pt x="1200" y="176"/>
                  </a:lnTo>
                  <a:lnTo>
                    <a:pt x="1210" y="123"/>
                  </a:lnTo>
                  <a:lnTo>
                    <a:pt x="1213" y="68"/>
                  </a:lnTo>
                  <a:lnTo>
                    <a:pt x="1215" y="50"/>
                  </a:lnTo>
                  <a:lnTo>
                    <a:pt x="1222" y="34"/>
                  </a:lnTo>
                  <a:lnTo>
                    <a:pt x="1234" y="20"/>
                  </a:lnTo>
                  <a:lnTo>
                    <a:pt x="1247" y="9"/>
                  </a:lnTo>
                  <a:lnTo>
                    <a:pt x="1264" y="2"/>
                  </a:lnTo>
                  <a:lnTo>
                    <a:pt x="1283" y="0"/>
                  </a:lnTo>
                  <a:lnTo>
                    <a:pt x="1285" y="0"/>
                  </a:lnTo>
                  <a:lnTo>
                    <a:pt x="1287" y="1"/>
                  </a:lnTo>
                  <a:lnTo>
                    <a:pt x="1288" y="1"/>
                  </a:lnTo>
                  <a:lnTo>
                    <a:pt x="1290" y="1"/>
                  </a:lnTo>
                  <a:lnTo>
                    <a:pt x="1293" y="0"/>
                  </a:lnTo>
                  <a:lnTo>
                    <a:pt x="1295" y="0"/>
                  </a:lnTo>
                  <a:lnTo>
                    <a:pt x="1314" y="2"/>
                  </a:lnTo>
                  <a:lnTo>
                    <a:pt x="1330" y="9"/>
                  </a:lnTo>
                  <a:lnTo>
                    <a:pt x="1344" y="20"/>
                  </a:lnTo>
                  <a:lnTo>
                    <a:pt x="1355" y="34"/>
                  </a:lnTo>
                  <a:lnTo>
                    <a:pt x="1362" y="50"/>
                  </a:lnTo>
                  <a:lnTo>
                    <a:pt x="1365" y="68"/>
                  </a:lnTo>
                  <a:lnTo>
                    <a:pt x="1368" y="123"/>
                  </a:lnTo>
                  <a:lnTo>
                    <a:pt x="1377" y="176"/>
                  </a:lnTo>
                  <a:lnTo>
                    <a:pt x="1393" y="226"/>
                  </a:lnTo>
                  <a:lnTo>
                    <a:pt x="1414" y="275"/>
                  </a:lnTo>
                  <a:lnTo>
                    <a:pt x="1439" y="321"/>
                  </a:lnTo>
                  <a:lnTo>
                    <a:pt x="1471" y="363"/>
                  </a:lnTo>
                  <a:lnTo>
                    <a:pt x="1506" y="400"/>
                  </a:lnTo>
                  <a:lnTo>
                    <a:pt x="1545" y="435"/>
                  </a:lnTo>
                  <a:lnTo>
                    <a:pt x="1588" y="465"/>
                  </a:lnTo>
                  <a:lnTo>
                    <a:pt x="1634" y="491"/>
                  </a:lnTo>
                  <a:lnTo>
                    <a:pt x="1684" y="511"/>
                  </a:lnTo>
                  <a:lnTo>
                    <a:pt x="1736" y="526"/>
                  </a:lnTo>
                  <a:lnTo>
                    <a:pt x="1791" y="536"/>
                  </a:lnTo>
                  <a:lnTo>
                    <a:pt x="1846" y="539"/>
                  </a:lnTo>
                  <a:lnTo>
                    <a:pt x="1903" y="536"/>
                  </a:lnTo>
                  <a:lnTo>
                    <a:pt x="1956" y="526"/>
                  </a:lnTo>
                  <a:lnTo>
                    <a:pt x="2009" y="511"/>
                  </a:lnTo>
                  <a:lnTo>
                    <a:pt x="2058" y="491"/>
                  </a:lnTo>
                  <a:lnTo>
                    <a:pt x="2104" y="465"/>
                  </a:lnTo>
                  <a:lnTo>
                    <a:pt x="2147" y="435"/>
                  </a:lnTo>
                  <a:lnTo>
                    <a:pt x="2187" y="400"/>
                  </a:lnTo>
                  <a:lnTo>
                    <a:pt x="2222" y="363"/>
                  </a:lnTo>
                  <a:lnTo>
                    <a:pt x="2253" y="321"/>
                  </a:lnTo>
                  <a:lnTo>
                    <a:pt x="2278" y="275"/>
                  </a:lnTo>
                  <a:lnTo>
                    <a:pt x="2299" y="226"/>
                  </a:lnTo>
                  <a:lnTo>
                    <a:pt x="2315" y="176"/>
                  </a:lnTo>
                  <a:lnTo>
                    <a:pt x="2324" y="123"/>
                  </a:lnTo>
                  <a:lnTo>
                    <a:pt x="2327" y="68"/>
                  </a:lnTo>
                  <a:lnTo>
                    <a:pt x="2331" y="50"/>
                  </a:lnTo>
                  <a:lnTo>
                    <a:pt x="2337" y="34"/>
                  </a:lnTo>
                  <a:lnTo>
                    <a:pt x="2348" y="20"/>
                  </a:lnTo>
                  <a:lnTo>
                    <a:pt x="2363" y="9"/>
                  </a:lnTo>
                  <a:lnTo>
                    <a:pt x="2379" y="2"/>
                  </a:lnTo>
                  <a:lnTo>
                    <a:pt x="2398" y="0"/>
                  </a:lnTo>
                  <a:lnTo>
                    <a:pt x="2417" y="2"/>
                  </a:lnTo>
                  <a:lnTo>
                    <a:pt x="2433" y="9"/>
                  </a:lnTo>
                  <a:lnTo>
                    <a:pt x="2447" y="20"/>
                  </a:lnTo>
                  <a:lnTo>
                    <a:pt x="2458" y="34"/>
                  </a:lnTo>
                  <a:lnTo>
                    <a:pt x="2466" y="50"/>
                  </a:lnTo>
                  <a:lnTo>
                    <a:pt x="2468" y="68"/>
                  </a:lnTo>
                  <a:lnTo>
                    <a:pt x="2465" y="129"/>
                  </a:lnTo>
                  <a:lnTo>
                    <a:pt x="2455" y="189"/>
                  </a:lnTo>
                  <a:lnTo>
                    <a:pt x="2440" y="245"/>
                  </a:lnTo>
                  <a:lnTo>
                    <a:pt x="2420" y="300"/>
                  </a:lnTo>
                  <a:lnTo>
                    <a:pt x="2393" y="351"/>
                  </a:lnTo>
                  <a:lnTo>
                    <a:pt x="2363" y="401"/>
                  </a:lnTo>
                  <a:lnTo>
                    <a:pt x="2328" y="448"/>
                  </a:lnTo>
                  <a:lnTo>
                    <a:pt x="2324" y="459"/>
                  </a:lnTo>
                  <a:lnTo>
                    <a:pt x="2318" y="470"/>
                  </a:lnTo>
                  <a:lnTo>
                    <a:pt x="2309" y="479"/>
                  </a:lnTo>
                  <a:lnTo>
                    <a:pt x="2306" y="482"/>
                  </a:lnTo>
                  <a:lnTo>
                    <a:pt x="2302" y="486"/>
                  </a:lnTo>
                  <a:lnTo>
                    <a:pt x="2296" y="493"/>
                  </a:lnTo>
                  <a:lnTo>
                    <a:pt x="2290" y="501"/>
                  </a:lnTo>
                  <a:lnTo>
                    <a:pt x="2281" y="512"/>
                  </a:lnTo>
                  <a:lnTo>
                    <a:pt x="2272" y="524"/>
                  </a:lnTo>
                  <a:lnTo>
                    <a:pt x="2263" y="540"/>
                  </a:lnTo>
                  <a:lnTo>
                    <a:pt x="2253" y="557"/>
                  </a:lnTo>
                  <a:lnTo>
                    <a:pt x="2244" y="578"/>
                  </a:lnTo>
                  <a:lnTo>
                    <a:pt x="2234" y="599"/>
                  </a:lnTo>
                  <a:lnTo>
                    <a:pt x="2226" y="625"/>
                  </a:lnTo>
                  <a:lnTo>
                    <a:pt x="2217" y="651"/>
                  </a:lnTo>
                  <a:lnTo>
                    <a:pt x="2210" y="681"/>
                  </a:lnTo>
                  <a:lnTo>
                    <a:pt x="2205" y="714"/>
                  </a:lnTo>
                  <a:lnTo>
                    <a:pt x="2201" y="748"/>
                  </a:lnTo>
                  <a:lnTo>
                    <a:pt x="2198" y="785"/>
                  </a:lnTo>
                  <a:lnTo>
                    <a:pt x="2197" y="825"/>
                  </a:lnTo>
                  <a:lnTo>
                    <a:pt x="2199" y="868"/>
                  </a:lnTo>
                  <a:lnTo>
                    <a:pt x="2205" y="914"/>
                  </a:lnTo>
                  <a:lnTo>
                    <a:pt x="2212" y="962"/>
                  </a:lnTo>
                  <a:lnTo>
                    <a:pt x="2223" y="1015"/>
                  </a:lnTo>
                  <a:lnTo>
                    <a:pt x="2237" y="1069"/>
                  </a:lnTo>
                  <a:lnTo>
                    <a:pt x="2255" y="1126"/>
                  </a:lnTo>
                  <a:lnTo>
                    <a:pt x="2276" y="1186"/>
                  </a:lnTo>
                  <a:lnTo>
                    <a:pt x="2302" y="1249"/>
                  </a:lnTo>
                  <a:lnTo>
                    <a:pt x="2333" y="1315"/>
                  </a:lnTo>
                  <a:lnTo>
                    <a:pt x="2367" y="1385"/>
                  </a:lnTo>
                  <a:lnTo>
                    <a:pt x="2405" y="1461"/>
                  </a:lnTo>
                  <a:lnTo>
                    <a:pt x="2440" y="1533"/>
                  </a:lnTo>
                  <a:lnTo>
                    <a:pt x="2469" y="1603"/>
                  </a:lnTo>
                  <a:lnTo>
                    <a:pt x="2495" y="1670"/>
                  </a:lnTo>
                  <a:lnTo>
                    <a:pt x="2517" y="1733"/>
                  </a:lnTo>
                  <a:lnTo>
                    <a:pt x="2535" y="1794"/>
                  </a:lnTo>
                  <a:lnTo>
                    <a:pt x="2550" y="1853"/>
                  </a:lnTo>
                  <a:lnTo>
                    <a:pt x="2561" y="1910"/>
                  </a:lnTo>
                  <a:lnTo>
                    <a:pt x="2570" y="1964"/>
                  </a:lnTo>
                  <a:lnTo>
                    <a:pt x="2575" y="2018"/>
                  </a:lnTo>
                  <a:lnTo>
                    <a:pt x="2578" y="2070"/>
                  </a:lnTo>
                  <a:lnTo>
                    <a:pt x="2577" y="2120"/>
                  </a:lnTo>
                  <a:lnTo>
                    <a:pt x="2575" y="2168"/>
                  </a:lnTo>
                  <a:lnTo>
                    <a:pt x="2570" y="2216"/>
                  </a:lnTo>
                  <a:lnTo>
                    <a:pt x="2562" y="2263"/>
                  </a:lnTo>
                  <a:lnTo>
                    <a:pt x="2554" y="2309"/>
                  </a:lnTo>
                  <a:lnTo>
                    <a:pt x="2542" y="2355"/>
                  </a:lnTo>
                  <a:lnTo>
                    <a:pt x="2530" y="2401"/>
                  </a:lnTo>
                  <a:lnTo>
                    <a:pt x="2516" y="2447"/>
                  </a:lnTo>
                  <a:lnTo>
                    <a:pt x="2501" y="2493"/>
                  </a:lnTo>
                  <a:lnTo>
                    <a:pt x="2485" y="2540"/>
                  </a:lnTo>
                  <a:lnTo>
                    <a:pt x="2468" y="2586"/>
                  </a:lnTo>
                  <a:lnTo>
                    <a:pt x="2460" y="2601"/>
                  </a:lnTo>
                  <a:lnTo>
                    <a:pt x="2448" y="2613"/>
                  </a:lnTo>
                  <a:lnTo>
                    <a:pt x="2434" y="2622"/>
                  </a:lnTo>
                  <a:lnTo>
                    <a:pt x="2419" y="2629"/>
                  </a:lnTo>
                  <a:lnTo>
                    <a:pt x="2402" y="2631"/>
                  </a:lnTo>
                  <a:lnTo>
                    <a:pt x="2389" y="2630"/>
                  </a:lnTo>
                  <a:lnTo>
                    <a:pt x="2378" y="2627"/>
                  </a:lnTo>
                  <a:lnTo>
                    <a:pt x="2361" y="2618"/>
                  </a:lnTo>
                  <a:lnTo>
                    <a:pt x="2347" y="2606"/>
                  </a:lnTo>
                  <a:lnTo>
                    <a:pt x="2338" y="2592"/>
                  </a:lnTo>
                  <a:lnTo>
                    <a:pt x="2333" y="2574"/>
                  </a:lnTo>
                  <a:lnTo>
                    <a:pt x="2332" y="2557"/>
                  </a:lnTo>
                  <a:lnTo>
                    <a:pt x="2336" y="2539"/>
                  </a:lnTo>
                  <a:lnTo>
                    <a:pt x="2357" y="2481"/>
                  </a:lnTo>
                  <a:lnTo>
                    <a:pt x="2376" y="2425"/>
                  </a:lnTo>
                  <a:lnTo>
                    <a:pt x="2393" y="2369"/>
                  </a:lnTo>
                  <a:lnTo>
                    <a:pt x="2407" y="2313"/>
                  </a:lnTo>
                  <a:lnTo>
                    <a:pt x="2420" y="2257"/>
                  </a:lnTo>
                  <a:lnTo>
                    <a:pt x="2428" y="2200"/>
                  </a:lnTo>
                  <a:lnTo>
                    <a:pt x="2433" y="2142"/>
                  </a:lnTo>
                  <a:lnTo>
                    <a:pt x="2434" y="2083"/>
                  </a:lnTo>
                  <a:lnTo>
                    <a:pt x="2431" y="2022"/>
                  </a:lnTo>
                  <a:lnTo>
                    <a:pt x="2319" y="2064"/>
                  </a:lnTo>
                  <a:lnTo>
                    <a:pt x="2208" y="2101"/>
                  </a:lnTo>
                  <a:lnTo>
                    <a:pt x="2098" y="2134"/>
                  </a:lnTo>
                  <a:lnTo>
                    <a:pt x="1991" y="2163"/>
                  </a:lnTo>
                  <a:lnTo>
                    <a:pt x="1976" y="2168"/>
                  </a:lnTo>
                  <a:lnTo>
                    <a:pt x="1961" y="2170"/>
                  </a:lnTo>
                  <a:lnTo>
                    <a:pt x="1960" y="2170"/>
                  </a:lnTo>
                  <a:lnTo>
                    <a:pt x="1958" y="2169"/>
                  </a:lnTo>
                  <a:lnTo>
                    <a:pt x="1853" y="2192"/>
                  </a:lnTo>
                  <a:lnTo>
                    <a:pt x="1750" y="2210"/>
                  </a:lnTo>
                  <a:lnTo>
                    <a:pt x="1648" y="2224"/>
                  </a:lnTo>
                  <a:lnTo>
                    <a:pt x="1549" y="2236"/>
                  </a:lnTo>
                  <a:lnTo>
                    <a:pt x="1452" y="2244"/>
                  </a:lnTo>
                  <a:lnTo>
                    <a:pt x="1359" y="2248"/>
                  </a:lnTo>
                  <a:lnTo>
                    <a:pt x="1266" y="2249"/>
                  </a:lnTo>
                  <a:lnTo>
                    <a:pt x="1163" y="2248"/>
                  </a:lnTo>
                  <a:lnTo>
                    <a:pt x="1063" y="2243"/>
                  </a:lnTo>
                  <a:lnTo>
                    <a:pt x="968" y="2235"/>
                  </a:lnTo>
                  <a:lnTo>
                    <a:pt x="875" y="2224"/>
                  </a:lnTo>
                  <a:lnTo>
                    <a:pt x="787" y="2211"/>
                  </a:lnTo>
                  <a:lnTo>
                    <a:pt x="704" y="2197"/>
                  </a:lnTo>
                  <a:lnTo>
                    <a:pt x="626" y="2180"/>
                  </a:lnTo>
                  <a:lnTo>
                    <a:pt x="551" y="2163"/>
                  </a:lnTo>
                  <a:lnTo>
                    <a:pt x="482" y="2144"/>
                  </a:lnTo>
                  <a:lnTo>
                    <a:pt x="418" y="2126"/>
                  </a:lnTo>
                  <a:lnTo>
                    <a:pt x="358" y="2108"/>
                  </a:lnTo>
                  <a:lnTo>
                    <a:pt x="305" y="2089"/>
                  </a:lnTo>
                  <a:lnTo>
                    <a:pt x="257" y="2072"/>
                  </a:lnTo>
                  <a:lnTo>
                    <a:pt x="214" y="2055"/>
                  </a:lnTo>
                  <a:lnTo>
                    <a:pt x="176" y="2040"/>
                  </a:lnTo>
                  <a:lnTo>
                    <a:pt x="146" y="2027"/>
                  </a:lnTo>
                  <a:lnTo>
                    <a:pt x="142" y="2087"/>
                  </a:lnTo>
                  <a:lnTo>
                    <a:pt x="144" y="2147"/>
                  </a:lnTo>
                  <a:lnTo>
                    <a:pt x="150" y="2204"/>
                  </a:lnTo>
                  <a:lnTo>
                    <a:pt x="158" y="2259"/>
                  </a:lnTo>
                  <a:lnTo>
                    <a:pt x="170" y="2315"/>
                  </a:lnTo>
                  <a:lnTo>
                    <a:pt x="184" y="2371"/>
                  </a:lnTo>
                  <a:lnTo>
                    <a:pt x="201" y="2426"/>
                  </a:lnTo>
                  <a:lnTo>
                    <a:pt x="221" y="2482"/>
                  </a:lnTo>
                  <a:lnTo>
                    <a:pt x="242" y="2540"/>
                  </a:lnTo>
                  <a:lnTo>
                    <a:pt x="246" y="2557"/>
                  </a:lnTo>
                  <a:lnTo>
                    <a:pt x="245" y="2575"/>
                  </a:lnTo>
                  <a:lnTo>
                    <a:pt x="240" y="2592"/>
                  </a:lnTo>
                  <a:lnTo>
                    <a:pt x="229" y="2606"/>
                  </a:lnTo>
                  <a:lnTo>
                    <a:pt x="217" y="2618"/>
                  </a:lnTo>
                  <a:lnTo>
                    <a:pt x="200" y="2628"/>
                  </a:lnTo>
                  <a:lnTo>
                    <a:pt x="187" y="2631"/>
                  </a:lnTo>
                  <a:lnTo>
                    <a:pt x="176" y="2632"/>
                  </a:lnTo>
                  <a:lnTo>
                    <a:pt x="159" y="2630"/>
                  </a:lnTo>
                  <a:lnTo>
                    <a:pt x="143" y="2623"/>
                  </a:lnTo>
                  <a:lnTo>
                    <a:pt x="129" y="2614"/>
                  </a:lnTo>
                  <a:lnTo>
                    <a:pt x="118" y="2601"/>
                  </a:lnTo>
                  <a:lnTo>
                    <a:pt x="110" y="2586"/>
                  </a:lnTo>
                  <a:lnTo>
                    <a:pt x="93" y="2540"/>
                  </a:lnTo>
                  <a:lnTo>
                    <a:pt x="76" y="2493"/>
                  </a:lnTo>
                  <a:lnTo>
                    <a:pt x="62" y="2447"/>
                  </a:lnTo>
                  <a:lnTo>
                    <a:pt x="47" y="2401"/>
                  </a:lnTo>
                  <a:lnTo>
                    <a:pt x="34" y="2355"/>
                  </a:lnTo>
                  <a:lnTo>
                    <a:pt x="24" y="2309"/>
                  </a:lnTo>
                  <a:lnTo>
                    <a:pt x="14" y="2263"/>
                  </a:lnTo>
                  <a:lnTo>
                    <a:pt x="8" y="2216"/>
                  </a:lnTo>
                  <a:lnTo>
                    <a:pt x="3" y="2168"/>
                  </a:lnTo>
                  <a:lnTo>
                    <a:pt x="0" y="2120"/>
                  </a:lnTo>
                  <a:lnTo>
                    <a:pt x="0" y="2070"/>
                  </a:lnTo>
                  <a:lnTo>
                    <a:pt x="3" y="2018"/>
                  </a:lnTo>
                  <a:lnTo>
                    <a:pt x="8" y="1964"/>
                  </a:lnTo>
                  <a:lnTo>
                    <a:pt x="15" y="1910"/>
                  </a:lnTo>
                  <a:lnTo>
                    <a:pt x="27" y="1853"/>
                  </a:lnTo>
                  <a:lnTo>
                    <a:pt x="42" y="1794"/>
                  </a:lnTo>
                  <a:lnTo>
                    <a:pt x="61" y="1733"/>
                  </a:lnTo>
                  <a:lnTo>
                    <a:pt x="83" y="1670"/>
                  </a:lnTo>
                  <a:lnTo>
                    <a:pt x="108" y="1603"/>
                  </a:lnTo>
                  <a:lnTo>
                    <a:pt x="138" y="1533"/>
                  </a:lnTo>
                  <a:lnTo>
                    <a:pt x="172" y="1461"/>
                  </a:lnTo>
                  <a:lnTo>
                    <a:pt x="211" y="1385"/>
                  </a:lnTo>
                  <a:lnTo>
                    <a:pt x="245" y="1315"/>
                  </a:lnTo>
                  <a:lnTo>
                    <a:pt x="276" y="1249"/>
                  </a:lnTo>
                  <a:lnTo>
                    <a:pt x="302" y="1185"/>
                  </a:lnTo>
                  <a:lnTo>
                    <a:pt x="323" y="1125"/>
                  </a:lnTo>
                  <a:lnTo>
                    <a:pt x="341" y="1068"/>
                  </a:lnTo>
                  <a:lnTo>
                    <a:pt x="355" y="1014"/>
                  </a:lnTo>
                  <a:lnTo>
                    <a:pt x="366" y="962"/>
                  </a:lnTo>
                  <a:lnTo>
                    <a:pt x="373" y="913"/>
                  </a:lnTo>
                  <a:lnTo>
                    <a:pt x="377" y="867"/>
                  </a:lnTo>
                  <a:lnTo>
                    <a:pt x="379" y="824"/>
                  </a:lnTo>
                  <a:lnTo>
                    <a:pt x="379" y="784"/>
                  </a:lnTo>
                  <a:lnTo>
                    <a:pt x="377" y="746"/>
                  </a:lnTo>
                  <a:lnTo>
                    <a:pt x="373" y="712"/>
                  </a:lnTo>
                  <a:lnTo>
                    <a:pt x="367" y="680"/>
                  </a:lnTo>
                  <a:lnTo>
                    <a:pt x="359" y="650"/>
                  </a:lnTo>
                  <a:lnTo>
                    <a:pt x="352" y="624"/>
                  </a:lnTo>
                  <a:lnTo>
                    <a:pt x="343" y="599"/>
                  </a:lnTo>
                  <a:lnTo>
                    <a:pt x="333" y="576"/>
                  </a:lnTo>
                  <a:lnTo>
                    <a:pt x="324" y="557"/>
                  </a:lnTo>
                  <a:lnTo>
                    <a:pt x="314" y="540"/>
                  </a:lnTo>
                  <a:lnTo>
                    <a:pt x="305" y="524"/>
                  </a:lnTo>
                  <a:lnTo>
                    <a:pt x="295" y="511"/>
                  </a:lnTo>
                  <a:lnTo>
                    <a:pt x="288" y="501"/>
                  </a:lnTo>
                  <a:lnTo>
                    <a:pt x="281" y="493"/>
                  </a:lnTo>
                  <a:lnTo>
                    <a:pt x="274" y="486"/>
                  </a:lnTo>
                  <a:lnTo>
                    <a:pt x="271" y="481"/>
                  </a:lnTo>
                  <a:lnTo>
                    <a:pt x="268" y="479"/>
                  </a:lnTo>
                  <a:lnTo>
                    <a:pt x="260" y="470"/>
                  </a:lnTo>
                  <a:lnTo>
                    <a:pt x="253" y="460"/>
                  </a:lnTo>
                  <a:lnTo>
                    <a:pt x="249" y="448"/>
                  </a:lnTo>
                  <a:lnTo>
                    <a:pt x="215" y="401"/>
                  </a:lnTo>
                  <a:lnTo>
                    <a:pt x="184" y="352"/>
                  </a:lnTo>
                  <a:lnTo>
                    <a:pt x="158" y="300"/>
                  </a:lnTo>
                  <a:lnTo>
                    <a:pt x="137" y="246"/>
                  </a:lnTo>
                  <a:lnTo>
                    <a:pt x="122" y="189"/>
                  </a:lnTo>
                  <a:lnTo>
                    <a:pt x="113" y="129"/>
                  </a:lnTo>
                  <a:lnTo>
                    <a:pt x="110" y="68"/>
                  </a:lnTo>
                  <a:lnTo>
                    <a:pt x="112" y="50"/>
                  </a:lnTo>
                  <a:lnTo>
                    <a:pt x="119" y="34"/>
                  </a:lnTo>
                  <a:lnTo>
                    <a:pt x="130" y="20"/>
                  </a:lnTo>
                  <a:lnTo>
                    <a:pt x="144" y="9"/>
                  </a:lnTo>
                  <a:lnTo>
                    <a:pt x="161" y="2"/>
                  </a:lnTo>
                  <a:lnTo>
                    <a:pt x="1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9" name="Freeform 300"/>
            <p:cNvSpPr>
              <a:spLocks/>
            </p:cNvSpPr>
            <p:nvPr/>
          </p:nvSpPr>
          <p:spPr bwMode="auto">
            <a:xfrm>
              <a:off x="8410575" y="2998788"/>
              <a:ext cx="30163" cy="30162"/>
            </a:xfrm>
            <a:custGeom>
              <a:avLst/>
              <a:gdLst>
                <a:gd name="T0" fmla="*/ 98 w 198"/>
                <a:gd name="T1" fmla="*/ 0 h 192"/>
                <a:gd name="T2" fmla="*/ 121 w 198"/>
                <a:gd name="T3" fmla="*/ 3 h 192"/>
                <a:gd name="T4" fmla="*/ 142 w 198"/>
                <a:gd name="T5" fmla="*/ 10 h 192"/>
                <a:gd name="T6" fmla="*/ 160 w 198"/>
                <a:gd name="T7" fmla="*/ 21 h 192"/>
                <a:gd name="T8" fmla="*/ 176 w 198"/>
                <a:gd name="T9" fmla="*/ 36 h 192"/>
                <a:gd name="T10" fmla="*/ 187 w 198"/>
                <a:gd name="T11" fmla="*/ 54 h 192"/>
                <a:gd name="T12" fmla="*/ 195 w 198"/>
                <a:gd name="T13" fmla="*/ 74 h 192"/>
                <a:gd name="T14" fmla="*/ 198 w 198"/>
                <a:gd name="T15" fmla="*/ 96 h 192"/>
                <a:gd name="T16" fmla="*/ 195 w 198"/>
                <a:gd name="T17" fmla="*/ 118 h 192"/>
                <a:gd name="T18" fmla="*/ 187 w 198"/>
                <a:gd name="T19" fmla="*/ 139 h 192"/>
                <a:gd name="T20" fmla="*/ 176 w 198"/>
                <a:gd name="T21" fmla="*/ 156 h 192"/>
                <a:gd name="T22" fmla="*/ 160 w 198"/>
                <a:gd name="T23" fmla="*/ 172 h 192"/>
                <a:gd name="T24" fmla="*/ 142 w 198"/>
                <a:gd name="T25" fmla="*/ 183 h 192"/>
                <a:gd name="T26" fmla="*/ 121 w 198"/>
                <a:gd name="T27" fmla="*/ 190 h 192"/>
                <a:gd name="T28" fmla="*/ 98 w 198"/>
                <a:gd name="T29" fmla="*/ 192 h 192"/>
                <a:gd name="T30" fmla="*/ 76 w 198"/>
                <a:gd name="T31" fmla="*/ 190 h 192"/>
                <a:gd name="T32" fmla="*/ 55 w 198"/>
                <a:gd name="T33" fmla="*/ 183 h 192"/>
                <a:gd name="T34" fmla="*/ 36 w 198"/>
                <a:gd name="T35" fmla="*/ 172 h 192"/>
                <a:gd name="T36" fmla="*/ 22 w 198"/>
                <a:gd name="T37" fmla="*/ 156 h 192"/>
                <a:gd name="T38" fmla="*/ 10 w 198"/>
                <a:gd name="T39" fmla="*/ 139 h 192"/>
                <a:gd name="T40" fmla="*/ 3 w 198"/>
                <a:gd name="T41" fmla="*/ 118 h 192"/>
                <a:gd name="T42" fmla="*/ 0 w 198"/>
                <a:gd name="T43" fmla="*/ 96 h 192"/>
                <a:gd name="T44" fmla="*/ 3 w 198"/>
                <a:gd name="T45" fmla="*/ 74 h 192"/>
                <a:gd name="T46" fmla="*/ 10 w 198"/>
                <a:gd name="T47" fmla="*/ 54 h 192"/>
                <a:gd name="T48" fmla="*/ 22 w 198"/>
                <a:gd name="T49" fmla="*/ 36 h 192"/>
                <a:gd name="T50" fmla="*/ 36 w 198"/>
                <a:gd name="T51" fmla="*/ 21 h 192"/>
                <a:gd name="T52" fmla="*/ 55 w 198"/>
                <a:gd name="T53" fmla="*/ 10 h 192"/>
                <a:gd name="T54" fmla="*/ 76 w 198"/>
                <a:gd name="T55" fmla="*/ 3 h 192"/>
                <a:gd name="T56" fmla="*/ 98 w 198"/>
                <a:gd name="T57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8" h="192">
                  <a:moveTo>
                    <a:pt x="98" y="0"/>
                  </a:moveTo>
                  <a:lnTo>
                    <a:pt x="121" y="3"/>
                  </a:lnTo>
                  <a:lnTo>
                    <a:pt x="142" y="10"/>
                  </a:lnTo>
                  <a:lnTo>
                    <a:pt x="160" y="21"/>
                  </a:lnTo>
                  <a:lnTo>
                    <a:pt x="176" y="36"/>
                  </a:lnTo>
                  <a:lnTo>
                    <a:pt x="187" y="54"/>
                  </a:lnTo>
                  <a:lnTo>
                    <a:pt x="195" y="74"/>
                  </a:lnTo>
                  <a:lnTo>
                    <a:pt x="198" y="96"/>
                  </a:lnTo>
                  <a:lnTo>
                    <a:pt x="195" y="118"/>
                  </a:lnTo>
                  <a:lnTo>
                    <a:pt x="187" y="139"/>
                  </a:lnTo>
                  <a:lnTo>
                    <a:pt x="176" y="156"/>
                  </a:lnTo>
                  <a:lnTo>
                    <a:pt x="160" y="172"/>
                  </a:lnTo>
                  <a:lnTo>
                    <a:pt x="142" y="183"/>
                  </a:lnTo>
                  <a:lnTo>
                    <a:pt x="121" y="190"/>
                  </a:lnTo>
                  <a:lnTo>
                    <a:pt x="98" y="192"/>
                  </a:lnTo>
                  <a:lnTo>
                    <a:pt x="76" y="190"/>
                  </a:lnTo>
                  <a:lnTo>
                    <a:pt x="55" y="183"/>
                  </a:lnTo>
                  <a:lnTo>
                    <a:pt x="36" y="172"/>
                  </a:lnTo>
                  <a:lnTo>
                    <a:pt x="22" y="156"/>
                  </a:lnTo>
                  <a:lnTo>
                    <a:pt x="10" y="139"/>
                  </a:lnTo>
                  <a:lnTo>
                    <a:pt x="3" y="118"/>
                  </a:lnTo>
                  <a:lnTo>
                    <a:pt x="0" y="96"/>
                  </a:lnTo>
                  <a:lnTo>
                    <a:pt x="3" y="74"/>
                  </a:lnTo>
                  <a:lnTo>
                    <a:pt x="10" y="54"/>
                  </a:lnTo>
                  <a:lnTo>
                    <a:pt x="22" y="36"/>
                  </a:lnTo>
                  <a:lnTo>
                    <a:pt x="36" y="21"/>
                  </a:lnTo>
                  <a:lnTo>
                    <a:pt x="55" y="10"/>
                  </a:lnTo>
                  <a:lnTo>
                    <a:pt x="76" y="3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0" name="Freeform 301"/>
            <p:cNvSpPr>
              <a:spLocks/>
            </p:cNvSpPr>
            <p:nvPr/>
          </p:nvSpPr>
          <p:spPr bwMode="auto">
            <a:xfrm>
              <a:off x="8602663" y="2830513"/>
              <a:ext cx="92075" cy="107950"/>
            </a:xfrm>
            <a:custGeom>
              <a:avLst/>
              <a:gdLst>
                <a:gd name="T0" fmla="*/ 348 w 584"/>
                <a:gd name="T1" fmla="*/ 0 h 680"/>
                <a:gd name="T2" fmla="*/ 348 w 584"/>
                <a:gd name="T3" fmla="*/ 167 h 680"/>
                <a:gd name="T4" fmla="*/ 584 w 584"/>
                <a:gd name="T5" fmla="*/ 167 h 680"/>
                <a:gd name="T6" fmla="*/ 584 w 584"/>
                <a:gd name="T7" fmla="*/ 512 h 680"/>
                <a:gd name="T8" fmla="*/ 348 w 584"/>
                <a:gd name="T9" fmla="*/ 512 h 680"/>
                <a:gd name="T10" fmla="*/ 348 w 584"/>
                <a:gd name="T11" fmla="*/ 680 h 680"/>
                <a:gd name="T12" fmla="*/ 0 w 584"/>
                <a:gd name="T13" fmla="*/ 340 h 680"/>
                <a:gd name="T14" fmla="*/ 348 w 584"/>
                <a:gd name="T15" fmla="*/ 0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4" h="680">
                  <a:moveTo>
                    <a:pt x="348" y="0"/>
                  </a:moveTo>
                  <a:lnTo>
                    <a:pt x="348" y="167"/>
                  </a:lnTo>
                  <a:lnTo>
                    <a:pt x="584" y="167"/>
                  </a:lnTo>
                  <a:lnTo>
                    <a:pt x="584" y="512"/>
                  </a:lnTo>
                  <a:lnTo>
                    <a:pt x="348" y="512"/>
                  </a:lnTo>
                  <a:lnTo>
                    <a:pt x="348" y="680"/>
                  </a:lnTo>
                  <a:lnTo>
                    <a:pt x="0" y="340"/>
                  </a:lnTo>
                  <a:lnTo>
                    <a:pt x="3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1" name="Freeform 302"/>
            <p:cNvSpPr>
              <a:spLocks/>
            </p:cNvSpPr>
            <p:nvPr/>
          </p:nvSpPr>
          <p:spPr bwMode="auto">
            <a:xfrm>
              <a:off x="8156575" y="2830513"/>
              <a:ext cx="92075" cy="107950"/>
            </a:xfrm>
            <a:custGeom>
              <a:avLst/>
              <a:gdLst>
                <a:gd name="T0" fmla="*/ 236 w 584"/>
                <a:gd name="T1" fmla="*/ 0 h 680"/>
                <a:gd name="T2" fmla="*/ 584 w 584"/>
                <a:gd name="T3" fmla="*/ 340 h 680"/>
                <a:gd name="T4" fmla="*/ 236 w 584"/>
                <a:gd name="T5" fmla="*/ 680 h 680"/>
                <a:gd name="T6" fmla="*/ 236 w 584"/>
                <a:gd name="T7" fmla="*/ 513 h 680"/>
                <a:gd name="T8" fmla="*/ 0 w 584"/>
                <a:gd name="T9" fmla="*/ 513 h 680"/>
                <a:gd name="T10" fmla="*/ 0 w 584"/>
                <a:gd name="T11" fmla="*/ 167 h 680"/>
                <a:gd name="T12" fmla="*/ 236 w 584"/>
                <a:gd name="T13" fmla="*/ 167 h 680"/>
                <a:gd name="T14" fmla="*/ 236 w 584"/>
                <a:gd name="T15" fmla="*/ 0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4" h="680">
                  <a:moveTo>
                    <a:pt x="236" y="0"/>
                  </a:moveTo>
                  <a:lnTo>
                    <a:pt x="584" y="340"/>
                  </a:lnTo>
                  <a:lnTo>
                    <a:pt x="236" y="680"/>
                  </a:lnTo>
                  <a:lnTo>
                    <a:pt x="236" y="513"/>
                  </a:lnTo>
                  <a:lnTo>
                    <a:pt x="0" y="513"/>
                  </a:lnTo>
                  <a:lnTo>
                    <a:pt x="0" y="167"/>
                  </a:lnTo>
                  <a:lnTo>
                    <a:pt x="236" y="167"/>
                  </a:lnTo>
                  <a:lnTo>
                    <a:pt x="2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88" name="Freeform 259"/>
          <p:cNvSpPr>
            <a:spLocks noEditPoints="1"/>
          </p:cNvSpPr>
          <p:nvPr/>
        </p:nvSpPr>
        <p:spPr bwMode="auto">
          <a:xfrm>
            <a:off x="701682" y="2717800"/>
            <a:ext cx="488950" cy="481012"/>
          </a:xfrm>
          <a:custGeom>
            <a:avLst/>
            <a:gdLst>
              <a:gd name="T0" fmla="*/ 1098 w 3388"/>
              <a:gd name="T1" fmla="*/ 1079 h 3337"/>
              <a:gd name="T2" fmla="*/ 768 w 3388"/>
              <a:gd name="T3" fmla="*/ 1563 h 3337"/>
              <a:gd name="T4" fmla="*/ 837 w 3388"/>
              <a:gd name="T5" fmla="*/ 2142 h 3337"/>
              <a:gd name="T6" fmla="*/ 1272 w 3388"/>
              <a:gd name="T7" fmla="*/ 2540 h 3337"/>
              <a:gd name="T8" fmla="*/ 1865 w 3388"/>
              <a:gd name="T9" fmla="*/ 2562 h 3337"/>
              <a:gd name="T10" fmla="*/ 2336 w 3388"/>
              <a:gd name="T11" fmla="*/ 2191 h 3337"/>
              <a:gd name="T12" fmla="*/ 2440 w 3388"/>
              <a:gd name="T13" fmla="*/ 1607 h 3337"/>
              <a:gd name="T14" fmla="*/ 2088 w 3388"/>
              <a:gd name="T15" fmla="*/ 1512 h 3337"/>
              <a:gd name="T16" fmla="*/ 2144 w 3388"/>
              <a:gd name="T17" fmla="*/ 1728 h 3337"/>
              <a:gd name="T18" fmla="*/ 1999 w 3388"/>
              <a:gd name="T19" fmla="*/ 2134 h 3337"/>
              <a:gd name="T20" fmla="*/ 1843 w 3388"/>
              <a:gd name="T21" fmla="*/ 2261 h 3337"/>
              <a:gd name="T22" fmla="*/ 1694 w 3388"/>
              <a:gd name="T23" fmla="*/ 2223 h 3337"/>
              <a:gd name="T24" fmla="*/ 1568 w 3388"/>
              <a:gd name="T25" fmla="*/ 2223 h 3337"/>
              <a:gd name="T26" fmla="*/ 1420 w 3388"/>
              <a:gd name="T27" fmla="*/ 2261 h 3337"/>
              <a:gd name="T28" fmla="*/ 1264 w 3388"/>
              <a:gd name="T29" fmla="*/ 2134 h 3337"/>
              <a:gd name="T30" fmla="*/ 1118 w 3388"/>
              <a:gd name="T31" fmla="*/ 1727 h 3337"/>
              <a:gd name="T32" fmla="*/ 1197 w 3388"/>
              <a:gd name="T33" fmla="*/ 1480 h 3337"/>
              <a:gd name="T34" fmla="*/ 1488 w 3388"/>
              <a:gd name="T35" fmla="*/ 1373 h 3337"/>
              <a:gd name="T36" fmla="*/ 1537 w 3388"/>
              <a:gd name="T37" fmla="*/ 1329 h 3337"/>
              <a:gd name="T38" fmla="*/ 1430 w 3388"/>
              <a:gd name="T39" fmla="*/ 1173 h 3337"/>
              <a:gd name="T40" fmla="*/ 1515 w 3388"/>
              <a:gd name="T41" fmla="*/ 1158 h 3337"/>
              <a:gd name="T42" fmla="*/ 1641 w 3388"/>
              <a:gd name="T43" fmla="*/ 1248 h 3337"/>
              <a:gd name="T44" fmla="*/ 1801 w 3388"/>
              <a:gd name="T45" fmla="*/ 1220 h 3337"/>
              <a:gd name="T46" fmla="*/ 1776 w 3388"/>
              <a:gd name="T47" fmla="*/ 1374 h 3337"/>
              <a:gd name="T48" fmla="*/ 1744 w 3388"/>
              <a:gd name="T49" fmla="*/ 930 h 3337"/>
              <a:gd name="T50" fmla="*/ 1062 w 3388"/>
              <a:gd name="T51" fmla="*/ 483 h 3337"/>
              <a:gd name="T52" fmla="*/ 432 w 3388"/>
              <a:gd name="T53" fmla="*/ 995 h 3337"/>
              <a:gd name="T54" fmla="*/ 197 w 3388"/>
              <a:gd name="T55" fmla="*/ 1761 h 3337"/>
              <a:gd name="T56" fmla="*/ 432 w 3388"/>
              <a:gd name="T57" fmla="*/ 2527 h 3337"/>
              <a:gd name="T58" fmla="*/ 1062 w 3388"/>
              <a:gd name="T59" fmla="*/ 3038 h 3337"/>
              <a:gd name="T60" fmla="*/ 1875 w 3388"/>
              <a:gd name="T61" fmla="*/ 3116 h 3337"/>
              <a:gd name="T62" fmla="*/ 2592 w 3388"/>
              <a:gd name="T63" fmla="*/ 2738 h 3337"/>
              <a:gd name="T64" fmla="*/ 2975 w 3388"/>
              <a:gd name="T65" fmla="*/ 2033 h 3337"/>
              <a:gd name="T66" fmla="*/ 2896 w 3388"/>
              <a:gd name="T67" fmla="*/ 1235 h 3337"/>
              <a:gd name="T68" fmla="*/ 2534 w 3388"/>
              <a:gd name="T69" fmla="*/ 1285 h 3337"/>
              <a:gd name="T70" fmla="*/ 2640 w 3388"/>
              <a:gd name="T71" fmla="*/ 1913 h 3337"/>
              <a:gd name="T72" fmla="*/ 2343 w 3388"/>
              <a:gd name="T73" fmla="*/ 2493 h 3337"/>
              <a:gd name="T74" fmla="*/ 1751 w 3388"/>
              <a:gd name="T75" fmla="*/ 2786 h 3337"/>
              <a:gd name="T76" fmla="*/ 1096 w 3388"/>
              <a:gd name="T77" fmla="*/ 2671 h 3337"/>
              <a:gd name="T78" fmla="*/ 642 w 3388"/>
              <a:gd name="T79" fmla="*/ 2191 h 3337"/>
              <a:gd name="T80" fmla="*/ 572 w 3388"/>
              <a:gd name="T81" fmla="*/ 1540 h 3337"/>
              <a:gd name="T82" fmla="*/ 912 w 3388"/>
              <a:gd name="T83" fmla="*/ 978 h 3337"/>
              <a:gd name="T84" fmla="*/ 1523 w 3388"/>
              <a:gd name="T85" fmla="*/ 728 h 3337"/>
              <a:gd name="T86" fmla="*/ 2206 w 3388"/>
              <a:gd name="T87" fmla="*/ 915 h 3337"/>
              <a:gd name="T88" fmla="*/ 1962 w 3388"/>
              <a:gd name="T89" fmla="*/ 426 h 3337"/>
              <a:gd name="T90" fmla="*/ 2929 w 3388"/>
              <a:gd name="T91" fmla="*/ 35 h 3337"/>
              <a:gd name="T92" fmla="*/ 3130 w 3388"/>
              <a:gd name="T93" fmla="*/ 167 h 3337"/>
              <a:gd name="T94" fmla="*/ 3204 w 3388"/>
              <a:gd name="T95" fmla="*/ 314 h 3337"/>
              <a:gd name="T96" fmla="*/ 3385 w 3388"/>
              <a:gd name="T97" fmla="*/ 504 h 3337"/>
              <a:gd name="T98" fmla="*/ 2893 w 3388"/>
              <a:gd name="T99" fmla="*/ 623 h 3337"/>
              <a:gd name="T100" fmla="*/ 3152 w 3388"/>
              <a:gd name="T101" fmla="*/ 1382 h 3337"/>
              <a:gd name="T102" fmla="*/ 3126 w 3388"/>
              <a:gd name="T103" fmla="*/ 2231 h 3337"/>
              <a:gd name="T104" fmla="*/ 2658 w 3388"/>
              <a:gd name="T105" fmla="*/ 2941 h 3337"/>
              <a:gd name="T106" fmla="*/ 1890 w 3388"/>
              <a:gd name="T107" fmla="*/ 3311 h 3337"/>
              <a:gd name="T108" fmla="*/ 1032 w 3388"/>
              <a:gd name="T109" fmla="*/ 3235 h 3337"/>
              <a:gd name="T110" fmla="*/ 339 w 3388"/>
              <a:gd name="T111" fmla="*/ 2730 h 3337"/>
              <a:gd name="T112" fmla="*/ 12 w 3388"/>
              <a:gd name="T113" fmla="*/ 1953 h 3337"/>
              <a:gd name="T114" fmla="*/ 140 w 3388"/>
              <a:gd name="T115" fmla="*/ 1114 h 3337"/>
              <a:gd name="T116" fmla="*/ 693 w 3388"/>
              <a:gd name="T117" fmla="*/ 463 h 3337"/>
              <a:gd name="T118" fmla="*/ 1501 w 3388"/>
              <a:gd name="T119" fmla="*/ 188 h 3337"/>
              <a:gd name="T120" fmla="*/ 2340 w 3388"/>
              <a:gd name="T121" fmla="*/ 366 h 3337"/>
              <a:gd name="T122" fmla="*/ 2776 w 3388"/>
              <a:gd name="T123" fmla="*/ 35 h 3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88" h="3337">
                <a:moveTo>
                  <a:pt x="1600" y="918"/>
                </a:moveTo>
                <a:lnTo>
                  <a:pt x="1531" y="922"/>
                </a:lnTo>
                <a:lnTo>
                  <a:pt x="1465" y="929"/>
                </a:lnTo>
                <a:lnTo>
                  <a:pt x="1399" y="942"/>
                </a:lnTo>
                <a:lnTo>
                  <a:pt x="1335" y="959"/>
                </a:lnTo>
                <a:lnTo>
                  <a:pt x="1272" y="983"/>
                </a:lnTo>
                <a:lnTo>
                  <a:pt x="1212" y="1010"/>
                </a:lnTo>
                <a:lnTo>
                  <a:pt x="1154" y="1042"/>
                </a:lnTo>
                <a:lnTo>
                  <a:pt x="1098" y="1079"/>
                </a:lnTo>
                <a:lnTo>
                  <a:pt x="1045" y="1120"/>
                </a:lnTo>
                <a:lnTo>
                  <a:pt x="995" y="1165"/>
                </a:lnTo>
                <a:lnTo>
                  <a:pt x="949" y="1214"/>
                </a:lnTo>
                <a:lnTo>
                  <a:pt x="907" y="1267"/>
                </a:lnTo>
                <a:lnTo>
                  <a:pt x="870" y="1322"/>
                </a:lnTo>
                <a:lnTo>
                  <a:pt x="837" y="1379"/>
                </a:lnTo>
                <a:lnTo>
                  <a:pt x="810" y="1438"/>
                </a:lnTo>
                <a:lnTo>
                  <a:pt x="787" y="1500"/>
                </a:lnTo>
                <a:lnTo>
                  <a:pt x="768" y="1563"/>
                </a:lnTo>
                <a:lnTo>
                  <a:pt x="755" y="1628"/>
                </a:lnTo>
                <a:lnTo>
                  <a:pt x="748" y="1694"/>
                </a:lnTo>
                <a:lnTo>
                  <a:pt x="744" y="1761"/>
                </a:lnTo>
                <a:lnTo>
                  <a:pt x="748" y="1828"/>
                </a:lnTo>
                <a:lnTo>
                  <a:pt x="755" y="1894"/>
                </a:lnTo>
                <a:lnTo>
                  <a:pt x="768" y="1958"/>
                </a:lnTo>
                <a:lnTo>
                  <a:pt x="787" y="2022"/>
                </a:lnTo>
                <a:lnTo>
                  <a:pt x="810" y="2083"/>
                </a:lnTo>
                <a:lnTo>
                  <a:pt x="837" y="2142"/>
                </a:lnTo>
                <a:lnTo>
                  <a:pt x="870" y="2201"/>
                </a:lnTo>
                <a:lnTo>
                  <a:pt x="907" y="2254"/>
                </a:lnTo>
                <a:lnTo>
                  <a:pt x="949" y="2307"/>
                </a:lnTo>
                <a:lnTo>
                  <a:pt x="995" y="2357"/>
                </a:lnTo>
                <a:lnTo>
                  <a:pt x="1045" y="2402"/>
                </a:lnTo>
                <a:lnTo>
                  <a:pt x="1098" y="2443"/>
                </a:lnTo>
                <a:lnTo>
                  <a:pt x="1154" y="2479"/>
                </a:lnTo>
                <a:lnTo>
                  <a:pt x="1212" y="2512"/>
                </a:lnTo>
                <a:lnTo>
                  <a:pt x="1272" y="2540"/>
                </a:lnTo>
                <a:lnTo>
                  <a:pt x="1335" y="2562"/>
                </a:lnTo>
                <a:lnTo>
                  <a:pt x="1399" y="2580"/>
                </a:lnTo>
                <a:lnTo>
                  <a:pt x="1465" y="2593"/>
                </a:lnTo>
                <a:lnTo>
                  <a:pt x="1531" y="2600"/>
                </a:lnTo>
                <a:lnTo>
                  <a:pt x="1600" y="2603"/>
                </a:lnTo>
                <a:lnTo>
                  <a:pt x="1668" y="2600"/>
                </a:lnTo>
                <a:lnTo>
                  <a:pt x="1735" y="2593"/>
                </a:lnTo>
                <a:lnTo>
                  <a:pt x="1800" y="2580"/>
                </a:lnTo>
                <a:lnTo>
                  <a:pt x="1865" y="2562"/>
                </a:lnTo>
                <a:lnTo>
                  <a:pt x="1927" y="2540"/>
                </a:lnTo>
                <a:lnTo>
                  <a:pt x="1988" y="2512"/>
                </a:lnTo>
                <a:lnTo>
                  <a:pt x="2046" y="2479"/>
                </a:lnTo>
                <a:lnTo>
                  <a:pt x="2102" y="2443"/>
                </a:lnTo>
                <a:lnTo>
                  <a:pt x="2154" y="2402"/>
                </a:lnTo>
                <a:lnTo>
                  <a:pt x="2205" y="2357"/>
                </a:lnTo>
                <a:lnTo>
                  <a:pt x="2254" y="2304"/>
                </a:lnTo>
                <a:lnTo>
                  <a:pt x="2298" y="2248"/>
                </a:lnTo>
                <a:lnTo>
                  <a:pt x="2336" y="2191"/>
                </a:lnTo>
                <a:lnTo>
                  <a:pt x="2369" y="2131"/>
                </a:lnTo>
                <a:lnTo>
                  <a:pt x="2396" y="2068"/>
                </a:lnTo>
                <a:lnTo>
                  <a:pt x="2418" y="2005"/>
                </a:lnTo>
                <a:lnTo>
                  <a:pt x="2435" y="1939"/>
                </a:lnTo>
                <a:lnTo>
                  <a:pt x="2446" y="1873"/>
                </a:lnTo>
                <a:lnTo>
                  <a:pt x="2453" y="1807"/>
                </a:lnTo>
                <a:lnTo>
                  <a:pt x="2454" y="1740"/>
                </a:lnTo>
                <a:lnTo>
                  <a:pt x="2449" y="1673"/>
                </a:lnTo>
                <a:lnTo>
                  <a:pt x="2440" y="1607"/>
                </a:lnTo>
                <a:lnTo>
                  <a:pt x="2424" y="1542"/>
                </a:lnTo>
                <a:lnTo>
                  <a:pt x="2405" y="1477"/>
                </a:lnTo>
                <a:lnTo>
                  <a:pt x="2378" y="1415"/>
                </a:lnTo>
                <a:lnTo>
                  <a:pt x="2348" y="1353"/>
                </a:lnTo>
                <a:lnTo>
                  <a:pt x="2312" y="1294"/>
                </a:lnTo>
                <a:lnTo>
                  <a:pt x="2270" y="1238"/>
                </a:lnTo>
                <a:lnTo>
                  <a:pt x="2046" y="1458"/>
                </a:lnTo>
                <a:lnTo>
                  <a:pt x="2068" y="1484"/>
                </a:lnTo>
                <a:lnTo>
                  <a:pt x="2088" y="1512"/>
                </a:lnTo>
                <a:lnTo>
                  <a:pt x="2107" y="1548"/>
                </a:lnTo>
                <a:lnTo>
                  <a:pt x="2122" y="1587"/>
                </a:lnTo>
                <a:lnTo>
                  <a:pt x="2132" y="1627"/>
                </a:lnTo>
                <a:lnTo>
                  <a:pt x="2139" y="1667"/>
                </a:lnTo>
                <a:lnTo>
                  <a:pt x="2141" y="1674"/>
                </a:lnTo>
                <a:lnTo>
                  <a:pt x="2143" y="1683"/>
                </a:lnTo>
                <a:lnTo>
                  <a:pt x="2144" y="1690"/>
                </a:lnTo>
                <a:lnTo>
                  <a:pt x="2144" y="1711"/>
                </a:lnTo>
                <a:lnTo>
                  <a:pt x="2144" y="1728"/>
                </a:lnTo>
                <a:lnTo>
                  <a:pt x="2144" y="1744"/>
                </a:lnTo>
                <a:lnTo>
                  <a:pt x="2143" y="1761"/>
                </a:lnTo>
                <a:lnTo>
                  <a:pt x="2137" y="1804"/>
                </a:lnTo>
                <a:lnTo>
                  <a:pt x="2128" y="1846"/>
                </a:lnTo>
                <a:lnTo>
                  <a:pt x="2112" y="1909"/>
                </a:lnTo>
                <a:lnTo>
                  <a:pt x="2091" y="1968"/>
                </a:lnTo>
                <a:lnTo>
                  <a:pt x="2065" y="2025"/>
                </a:lnTo>
                <a:lnTo>
                  <a:pt x="2034" y="2080"/>
                </a:lnTo>
                <a:lnTo>
                  <a:pt x="1999" y="2134"/>
                </a:lnTo>
                <a:lnTo>
                  <a:pt x="1977" y="2164"/>
                </a:lnTo>
                <a:lnTo>
                  <a:pt x="1953" y="2192"/>
                </a:lnTo>
                <a:lnTo>
                  <a:pt x="1926" y="2218"/>
                </a:lnTo>
                <a:lnTo>
                  <a:pt x="1908" y="2232"/>
                </a:lnTo>
                <a:lnTo>
                  <a:pt x="1891" y="2244"/>
                </a:lnTo>
                <a:lnTo>
                  <a:pt x="1871" y="2254"/>
                </a:lnTo>
                <a:lnTo>
                  <a:pt x="1849" y="2261"/>
                </a:lnTo>
                <a:lnTo>
                  <a:pt x="1846" y="2261"/>
                </a:lnTo>
                <a:lnTo>
                  <a:pt x="1843" y="2261"/>
                </a:lnTo>
                <a:lnTo>
                  <a:pt x="1840" y="2261"/>
                </a:lnTo>
                <a:lnTo>
                  <a:pt x="1828" y="2261"/>
                </a:lnTo>
                <a:lnTo>
                  <a:pt x="1823" y="2261"/>
                </a:lnTo>
                <a:lnTo>
                  <a:pt x="1818" y="2261"/>
                </a:lnTo>
                <a:lnTo>
                  <a:pt x="1813" y="2261"/>
                </a:lnTo>
                <a:lnTo>
                  <a:pt x="1783" y="2253"/>
                </a:lnTo>
                <a:lnTo>
                  <a:pt x="1753" y="2243"/>
                </a:lnTo>
                <a:lnTo>
                  <a:pt x="1725" y="2232"/>
                </a:lnTo>
                <a:lnTo>
                  <a:pt x="1694" y="2223"/>
                </a:lnTo>
                <a:lnTo>
                  <a:pt x="1687" y="2221"/>
                </a:lnTo>
                <a:lnTo>
                  <a:pt x="1678" y="2220"/>
                </a:lnTo>
                <a:lnTo>
                  <a:pt x="1656" y="2217"/>
                </a:lnTo>
                <a:lnTo>
                  <a:pt x="1633" y="2215"/>
                </a:lnTo>
                <a:lnTo>
                  <a:pt x="1630" y="2215"/>
                </a:lnTo>
                <a:lnTo>
                  <a:pt x="1607" y="2217"/>
                </a:lnTo>
                <a:lnTo>
                  <a:pt x="1585" y="2220"/>
                </a:lnTo>
                <a:lnTo>
                  <a:pt x="1576" y="2221"/>
                </a:lnTo>
                <a:lnTo>
                  <a:pt x="1568" y="2223"/>
                </a:lnTo>
                <a:lnTo>
                  <a:pt x="1539" y="2232"/>
                </a:lnTo>
                <a:lnTo>
                  <a:pt x="1509" y="2244"/>
                </a:lnTo>
                <a:lnTo>
                  <a:pt x="1480" y="2253"/>
                </a:lnTo>
                <a:lnTo>
                  <a:pt x="1449" y="2261"/>
                </a:lnTo>
                <a:lnTo>
                  <a:pt x="1445" y="2261"/>
                </a:lnTo>
                <a:lnTo>
                  <a:pt x="1440" y="2261"/>
                </a:lnTo>
                <a:lnTo>
                  <a:pt x="1436" y="2261"/>
                </a:lnTo>
                <a:lnTo>
                  <a:pt x="1423" y="2261"/>
                </a:lnTo>
                <a:lnTo>
                  <a:pt x="1420" y="2261"/>
                </a:lnTo>
                <a:lnTo>
                  <a:pt x="1417" y="2261"/>
                </a:lnTo>
                <a:lnTo>
                  <a:pt x="1413" y="2261"/>
                </a:lnTo>
                <a:lnTo>
                  <a:pt x="1393" y="2254"/>
                </a:lnTo>
                <a:lnTo>
                  <a:pt x="1373" y="2244"/>
                </a:lnTo>
                <a:lnTo>
                  <a:pt x="1354" y="2232"/>
                </a:lnTo>
                <a:lnTo>
                  <a:pt x="1337" y="2218"/>
                </a:lnTo>
                <a:lnTo>
                  <a:pt x="1309" y="2192"/>
                </a:lnTo>
                <a:lnTo>
                  <a:pt x="1285" y="2164"/>
                </a:lnTo>
                <a:lnTo>
                  <a:pt x="1264" y="2134"/>
                </a:lnTo>
                <a:lnTo>
                  <a:pt x="1229" y="2080"/>
                </a:lnTo>
                <a:lnTo>
                  <a:pt x="1198" y="2025"/>
                </a:lnTo>
                <a:lnTo>
                  <a:pt x="1173" y="1968"/>
                </a:lnTo>
                <a:lnTo>
                  <a:pt x="1151" y="1909"/>
                </a:lnTo>
                <a:lnTo>
                  <a:pt x="1136" y="1846"/>
                </a:lnTo>
                <a:lnTo>
                  <a:pt x="1126" y="1804"/>
                </a:lnTo>
                <a:lnTo>
                  <a:pt x="1119" y="1761"/>
                </a:lnTo>
                <a:lnTo>
                  <a:pt x="1118" y="1744"/>
                </a:lnTo>
                <a:lnTo>
                  <a:pt x="1118" y="1727"/>
                </a:lnTo>
                <a:lnTo>
                  <a:pt x="1118" y="1709"/>
                </a:lnTo>
                <a:lnTo>
                  <a:pt x="1119" y="1686"/>
                </a:lnTo>
                <a:lnTo>
                  <a:pt x="1121" y="1676"/>
                </a:lnTo>
                <a:lnTo>
                  <a:pt x="1124" y="1667"/>
                </a:lnTo>
                <a:lnTo>
                  <a:pt x="1131" y="1627"/>
                </a:lnTo>
                <a:lnTo>
                  <a:pt x="1141" y="1587"/>
                </a:lnTo>
                <a:lnTo>
                  <a:pt x="1155" y="1548"/>
                </a:lnTo>
                <a:lnTo>
                  <a:pt x="1175" y="1512"/>
                </a:lnTo>
                <a:lnTo>
                  <a:pt x="1197" y="1480"/>
                </a:lnTo>
                <a:lnTo>
                  <a:pt x="1222" y="1451"/>
                </a:lnTo>
                <a:lnTo>
                  <a:pt x="1250" y="1426"/>
                </a:lnTo>
                <a:lnTo>
                  <a:pt x="1281" y="1406"/>
                </a:lnTo>
                <a:lnTo>
                  <a:pt x="1309" y="1392"/>
                </a:lnTo>
                <a:lnTo>
                  <a:pt x="1339" y="1381"/>
                </a:lnTo>
                <a:lnTo>
                  <a:pt x="1371" y="1373"/>
                </a:lnTo>
                <a:lnTo>
                  <a:pt x="1411" y="1367"/>
                </a:lnTo>
                <a:lnTo>
                  <a:pt x="1449" y="1367"/>
                </a:lnTo>
                <a:lnTo>
                  <a:pt x="1488" y="1373"/>
                </a:lnTo>
                <a:lnTo>
                  <a:pt x="1526" y="1383"/>
                </a:lnTo>
                <a:lnTo>
                  <a:pt x="1562" y="1395"/>
                </a:lnTo>
                <a:lnTo>
                  <a:pt x="1598" y="1406"/>
                </a:lnTo>
                <a:lnTo>
                  <a:pt x="1602" y="1375"/>
                </a:lnTo>
                <a:lnTo>
                  <a:pt x="1610" y="1340"/>
                </a:lnTo>
                <a:lnTo>
                  <a:pt x="1596" y="1340"/>
                </a:lnTo>
                <a:lnTo>
                  <a:pt x="1578" y="1338"/>
                </a:lnTo>
                <a:lnTo>
                  <a:pt x="1559" y="1335"/>
                </a:lnTo>
                <a:lnTo>
                  <a:pt x="1537" y="1329"/>
                </a:lnTo>
                <a:lnTo>
                  <a:pt x="1516" y="1320"/>
                </a:lnTo>
                <a:lnTo>
                  <a:pt x="1495" y="1309"/>
                </a:lnTo>
                <a:lnTo>
                  <a:pt x="1477" y="1293"/>
                </a:lnTo>
                <a:lnTo>
                  <a:pt x="1460" y="1275"/>
                </a:lnTo>
                <a:lnTo>
                  <a:pt x="1448" y="1253"/>
                </a:lnTo>
                <a:lnTo>
                  <a:pt x="1440" y="1232"/>
                </a:lnTo>
                <a:lnTo>
                  <a:pt x="1434" y="1211"/>
                </a:lnTo>
                <a:lnTo>
                  <a:pt x="1431" y="1191"/>
                </a:lnTo>
                <a:lnTo>
                  <a:pt x="1430" y="1173"/>
                </a:lnTo>
                <a:lnTo>
                  <a:pt x="1429" y="1159"/>
                </a:lnTo>
                <a:lnTo>
                  <a:pt x="1429" y="1151"/>
                </a:lnTo>
                <a:lnTo>
                  <a:pt x="1429" y="1148"/>
                </a:lnTo>
                <a:lnTo>
                  <a:pt x="1432" y="1148"/>
                </a:lnTo>
                <a:lnTo>
                  <a:pt x="1442" y="1148"/>
                </a:lnTo>
                <a:lnTo>
                  <a:pt x="1455" y="1148"/>
                </a:lnTo>
                <a:lnTo>
                  <a:pt x="1472" y="1150"/>
                </a:lnTo>
                <a:lnTo>
                  <a:pt x="1493" y="1153"/>
                </a:lnTo>
                <a:lnTo>
                  <a:pt x="1515" y="1158"/>
                </a:lnTo>
                <a:lnTo>
                  <a:pt x="1537" y="1167"/>
                </a:lnTo>
                <a:lnTo>
                  <a:pt x="1558" y="1179"/>
                </a:lnTo>
                <a:lnTo>
                  <a:pt x="1577" y="1194"/>
                </a:lnTo>
                <a:lnTo>
                  <a:pt x="1593" y="1213"/>
                </a:lnTo>
                <a:lnTo>
                  <a:pt x="1605" y="1234"/>
                </a:lnTo>
                <a:lnTo>
                  <a:pt x="1613" y="1255"/>
                </a:lnTo>
                <a:lnTo>
                  <a:pt x="1619" y="1277"/>
                </a:lnTo>
                <a:lnTo>
                  <a:pt x="1622" y="1296"/>
                </a:lnTo>
                <a:lnTo>
                  <a:pt x="1641" y="1248"/>
                </a:lnTo>
                <a:lnTo>
                  <a:pt x="1664" y="1198"/>
                </a:lnTo>
                <a:lnTo>
                  <a:pt x="1694" y="1147"/>
                </a:lnTo>
                <a:lnTo>
                  <a:pt x="1731" y="1094"/>
                </a:lnTo>
                <a:lnTo>
                  <a:pt x="1848" y="1177"/>
                </a:lnTo>
                <a:lnTo>
                  <a:pt x="1845" y="1179"/>
                </a:lnTo>
                <a:lnTo>
                  <a:pt x="1840" y="1184"/>
                </a:lnTo>
                <a:lnTo>
                  <a:pt x="1829" y="1193"/>
                </a:lnTo>
                <a:lnTo>
                  <a:pt x="1817" y="1205"/>
                </a:lnTo>
                <a:lnTo>
                  <a:pt x="1801" y="1220"/>
                </a:lnTo>
                <a:lnTo>
                  <a:pt x="1784" y="1238"/>
                </a:lnTo>
                <a:lnTo>
                  <a:pt x="1766" y="1259"/>
                </a:lnTo>
                <a:lnTo>
                  <a:pt x="1748" y="1282"/>
                </a:lnTo>
                <a:lnTo>
                  <a:pt x="1729" y="1308"/>
                </a:lnTo>
                <a:lnTo>
                  <a:pt x="1712" y="1337"/>
                </a:lnTo>
                <a:lnTo>
                  <a:pt x="1695" y="1368"/>
                </a:lnTo>
                <a:lnTo>
                  <a:pt x="1681" y="1402"/>
                </a:lnTo>
                <a:lnTo>
                  <a:pt x="1737" y="1383"/>
                </a:lnTo>
                <a:lnTo>
                  <a:pt x="1776" y="1374"/>
                </a:lnTo>
                <a:lnTo>
                  <a:pt x="1815" y="1369"/>
                </a:lnTo>
                <a:lnTo>
                  <a:pt x="1856" y="1372"/>
                </a:lnTo>
                <a:lnTo>
                  <a:pt x="2130" y="1101"/>
                </a:lnTo>
                <a:lnTo>
                  <a:pt x="2072" y="1059"/>
                </a:lnTo>
                <a:lnTo>
                  <a:pt x="2011" y="1023"/>
                </a:lnTo>
                <a:lnTo>
                  <a:pt x="1948" y="992"/>
                </a:lnTo>
                <a:lnTo>
                  <a:pt x="1882" y="966"/>
                </a:lnTo>
                <a:lnTo>
                  <a:pt x="1813" y="945"/>
                </a:lnTo>
                <a:lnTo>
                  <a:pt x="1744" y="930"/>
                </a:lnTo>
                <a:lnTo>
                  <a:pt x="1672" y="922"/>
                </a:lnTo>
                <a:lnTo>
                  <a:pt x="1600" y="918"/>
                </a:lnTo>
                <a:close/>
                <a:moveTo>
                  <a:pt x="1599" y="379"/>
                </a:moveTo>
                <a:lnTo>
                  <a:pt x="1506" y="382"/>
                </a:lnTo>
                <a:lnTo>
                  <a:pt x="1414" y="391"/>
                </a:lnTo>
                <a:lnTo>
                  <a:pt x="1324" y="406"/>
                </a:lnTo>
                <a:lnTo>
                  <a:pt x="1235" y="426"/>
                </a:lnTo>
                <a:lnTo>
                  <a:pt x="1148" y="452"/>
                </a:lnTo>
                <a:lnTo>
                  <a:pt x="1062" y="483"/>
                </a:lnTo>
                <a:lnTo>
                  <a:pt x="979" y="521"/>
                </a:lnTo>
                <a:lnTo>
                  <a:pt x="900" y="563"/>
                </a:lnTo>
                <a:lnTo>
                  <a:pt x="822" y="610"/>
                </a:lnTo>
                <a:lnTo>
                  <a:pt x="748" y="663"/>
                </a:lnTo>
                <a:lnTo>
                  <a:pt x="675" y="721"/>
                </a:lnTo>
                <a:lnTo>
                  <a:pt x="608" y="784"/>
                </a:lnTo>
                <a:lnTo>
                  <a:pt x="544" y="850"/>
                </a:lnTo>
                <a:lnTo>
                  <a:pt x="485" y="922"/>
                </a:lnTo>
                <a:lnTo>
                  <a:pt x="432" y="995"/>
                </a:lnTo>
                <a:lnTo>
                  <a:pt x="384" y="1071"/>
                </a:lnTo>
                <a:lnTo>
                  <a:pt x="340" y="1150"/>
                </a:lnTo>
                <a:lnTo>
                  <a:pt x="303" y="1232"/>
                </a:lnTo>
                <a:lnTo>
                  <a:pt x="271" y="1316"/>
                </a:lnTo>
                <a:lnTo>
                  <a:pt x="244" y="1402"/>
                </a:lnTo>
                <a:lnTo>
                  <a:pt x="224" y="1489"/>
                </a:lnTo>
                <a:lnTo>
                  <a:pt x="209" y="1578"/>
                </a:lnTo>
                <a:lnTo>
                  <a:pt x="200" y="1669"/>
                </a:lnTo>
                <a:lnTo>
                  <a:pt x="197" y="1761"/>
                </a:lnTo>
                <a:lnTo>
                  <a:pt x="200" y="1853"/>
                </a:lnTo>
                <a:lnTo>
                  <a:pt x="209" y="1943"/>
                </a:lnTo>
                <a:lnTo>
                  <a:pt x="224" y="2033"/>
                </a:lnTo>
                <a:lnTo>
                  <a:pt x="244" y="2120"/>
                </a:lnTo>
                <a:lnTo>
                  <a:pt x="271" y="2206"/>
                </a:lnTo>
                <a:lnTo>
                  <a:pt x="303" y="2290"/>
                </a:lnTo>
                <a:lnTo>
                  <a:pt x="340" y="2372"/>
                </a:lnTo>
                <a:lnTo>
                  <a:pt x="384" y="2450"/>
                </a:lnTo>
                <a:lnTo>
                  <a:pt x="432" y="2527"/>
                </a:lnTo>
                <a:lnTo>
                  <a:pt x="485" y="2601"/>
                </a:lnTo>
                <a:lnTo>
                  <a:pt x="544" y="2671"/>
                </a:lnTo>
                <a:lnTo>
                  <a:pt x="608" y="2738"/>
                </a:lnTo>
                <a:lnTo>
                  <a:pt x="675" y="2800"/>
                </a:lnTo>
                <a:lnTo>
                  <a:pt x="747" y="2858"/>
                </a:lnTo>
                <a:lnTo>
                  <a:pt x="822" y="2911"/>
                </a:lnTo>
                <a:lnTo>
                  <a:pt x="900" y="2959"/>
                </a:lnTo>
                <a:lnTo>
                  <a:pt x="979" y="3001"/>
                </a:lnTo>
                <a:lnTo>
                  <a:pt x="1062" y="3038"/>
                </a:lnTo>
                <a:lnTo>
                  <a:pt x="1148" y="3069"/>
                </a:lnTo>
                <a:lnTo>
                  <a:pt x="1234" y="3095"/>
                </a:lnTo>
                <a:lnTo>
                  <a:pt x="1324" y="3116"/>
                </a:lnTo>
                <a:lnTo>
                  <a:pt x="1414" y="3131"/>
                </a:lnTo>
                <a:lnTo>
                  <a:pt x="1506" y="3139"/>
                </a:lnTo>
                <a:lnTo>
                  <a:pt x="1599" y="3143"/>
                </a:lnTo>
                <a:lnTo>
                  <a:pt x="1692" y="3139"/>
                </a:lnTo>
                <a:lnTo>
                  <a:pt x="1784" y="3131"/>
                </a:lnTo>
                <a:lnTo>
                  <a:pt x="1875" y="3116"/>
                </a:lnTo>
                <a:lnTo>
                  <a:pt x="1964" y="3095"/>
                </a:lnTo>
                <a:lnTo>
                  <a:pt x="2052" y="3069"/>
                </a:lnTo>
                <a:lnTo>
                  <a:pt x="2137" y="3038"/>
                </a:lnTo>
                <a:lnTo>
                  <a:pt x="2219" y="3001"/>
                </a:lnTo>
                <a:lnTo>
                  <a:pt x="2300" y="2959"/>
                </a:lnTo>
                <a:lnTo>
                  <a:pt x="2377" y="2911"/>
                </a:lnTo>
                <a:lnTo>
                  <a:pt x="2452" y="2858"/>
                </a:lnTo>
                <a:lnTo>
                  <a:pt x="2523" y="2800"/>
                </a:lnTo>
                <a:lnTo>
                  <a:pt x="2592" y="2738"/>
                </a:lnTo>
                <a:lnTo>
                  <a:pt x="2655" y="2671"/>
                </a:lnTo>
                <a:lnTo>
                  <a:pt x="2714" y="2601"/>
                </a:lnTo>
                <a:lnTo>
                  <a:pt x="2768" y="2527"/>
                </a:lnTo>
                <a:lnTo>
                  <a:pt x="2816" y="2450"/>
                </a:lnTo>
                <a:lnTo>
                  <a:pt x="2858" y="2372"/>
                </a:lnTo>
                <a:lnTo>
                  <a:pt x="2896" y="2290"/>
                </a:lnTo>
                <a:lnTo>
                  <a:pt x="2928" y="2206"/>
                </a:lnTo>
                <a:lnTo>
                  <a:pt x="2954" y="2120"/>
                </a:lnTo>
                <a:lnTo>
                  <a:pt x="2975" y="2033"/>
                </a:lnTo>
                <a:lnTo>
                  <a:pt x="2990" y="1943"/>
                </a:lnTo>
                <a:lnTo>
                  <a:pt x="2999" y="1853"/>
                </a:lnTo>
                <a:lnTo>
                  <a:pt x="3003" y="1761"/>
                </a:lnTo>
                <a:lnTo>
                  <a:pt x="2999" y="1670"/>
                </a:lnTo>
                <a:lnTo>
                  <a:pt x="2990" y="1579"/>
                </a:lnTo>
                <a:lnTo>
                  <a:pt x="2975" y="1491"/>
                </a:lnTo>
                <a:lnTo>
                  <a:pt x="2954" y="1404"/>
                </a:lnTo>
                <a:lnTo>
                  <a:pt x="2928" y="1319"/>
                </a:lnTo>
                <a:lnTo>
                  <a:pt x="2896" y="1235"/>
                </a:lnTo>
                <a:lnTo>
                  <a:pt x="2859" y="1154"/>
                </a:lnTo>
                <a:lnTo>
                  <a:pt x="2817" y="1076"/>
                </a:lnTo>
                <a:lnTo>
                  <a:pt x="2769" y="999"/>
                </a:lnTo>
                <a:lnTo>
                  <a:pt x="2715" y="926"/>
                </a:lnTo>
                <a:lnTo>
                  <a:pt x="2657" y="856"/>
                </a:lnTo>
                <a:lnTo>
                  <a:pt x="2409" y="1100"/>
                </a:lnTo>
                <a:lnTo>
                  <a:pt x="2456" y="1159"/>
                </a:lnTo>
                <a:lnTo>
                  <a:pt x="2498" y="1222"/>
                </a:lnTo>
                <a:lnTo>
                  <a:pt x="2534" y="1285"/>
                </a:lnTo>
                <a:lnTo>
                  <a:pt x="2565" y="1351"/>
                </a:lnTo>
                <a:lnTo>
                  <a:pt x="2592" y="1419"/>
                </a:lnTo>
                <a:lnTo>
                  <a:pt x="2613" y="1488"/>
                </a:lnTo>
                <a:lnTo>
                  <a:pt x="2630" y="1558"/>
                </a:lnTo>
                <a:lnTo>
                  <a:pt x="2642" y="1628"/>
                </a:lnTo>
                <a:lnTo>
                  <a:pt x="2648" y="1700"/>
                </a:lnTo>
                <a:lnTo>
                  <a:pt x="2651" y="1771"/>
                </a:lnTo>
                <a:lnTo>
                  <a:pt x="2647" y="1842"/>
                </a:lnTo>
                <a:lnTo>
                  <a:pt x="2640" y="1913"/>
                </a:lnTo>
                <a:lnTo>
                  <a:pt x="2627" y="1984"/>
                </a:lnTo>
                <a:lnTo>
                  <a:pt x="2608" y="2053"/>
                </a:lnTo>
                <a:lnTo>
                  <a:pt x="2585" y="2122"/>
                </a:lnTo>
                <a:lnTo>
                  <a:pt x="2558" y="2189"/>
                </a:lnTo>
                <a:lnTo>
                  <a:pt x="2525" y="2254"/>
                </a:lnTo>
                <a:lnTo>
                  <a:pt x="2487" y="2318"/>
                </a:lnTo>
                <a:lnTo>
                  <a:pt x="2444" y="2379"/>
                </a:lnTo>
                <a:lnTo>
                  <a:pt x="2396" y="2437"/>
                </a:lnTo>
                <a:lnTo>
                  <a:pt x="2343" y="2493"/>
                </a:lnTo>
                <a:lnTo>
                  <a:pt x="2288" y="2544"/>
                </a:lnTo>
                <a:lnTo>
                  <a:pt x="2229" y="2591"/>
                </a:lnTo>
                <a:lnTo>
                  <a:pt x="2167" y="2633"/>
                </a:lnTo>
                <a:lnTo>
                  <a:pt x="2103" y="2671"/>
                </a:lnTo>
                <a:lnTo>
                  <a:pt x="2036" y="2704"/>
                </a:lnTo>
                <a:lnTo>
                  <a:pt x="1967" y="2732"/>
                </a:lnTo>
                <a:lnTo>
                  <a:pt x="1896" y="2755"/>
                </a:lnTo>
                <a:lnTo>
                  <a:pt x="1824" y="2773"/>
                </a:lnTo>
                <a:lnTo>
                  <a:pt x="1751" y="2786"/>
                </a:lnTo>
                <a:lnTo>
                  <a:pt x="1676" y="2794"/>
                </a:lnTo>
                <a:lnTo>
                  <a:pt x="1599" y="2797"/>
                </a:lnTo>
                <a:lnTo>
                  <a:pt x="1523" y="2794"/>
                </a:lnTo>
                <a:lnTo>
                  <a:pt x="1448" y="2786"/>
                </a:lnTo>
                <a:lnTo>
                  <a:pt x="1374" y="2773"/>
                </a:lnTo>
                <a:lnTo>
                  <a:pt x="1302" y="2755"/>
                </a:lnTo>
                <a:lnTo>
                  <a:pt x="1231" y="2732"/>
                </a:lnTo>
                <a:lnTo>
                  <a:pt x="1162" y="2704"/>
                </a:lnTo>
                <a:lnTo>
                  <a:pt x="1096" y="2671"/>
                </a:lnTo>
                <a:lnTo>
                  <a:pt x="1032" y="2633"/>
                </a:lnTo>
                <a:lnTo>
                  <a:pt x="971" y="2591"/>
                </a:lnTo>
                <a:lnTo>
                  <a:pt x="912" y="2544"/>
                </a:lnTo>
                <a:lnTo>
                  <a:pt x="856" y="2493"/>
                </a:lnTo>
                <a:lnTo>
                  <a:pt x="803" y="2439"/>
                </a:lnTo>
                <a:lnTo>
                  <a:pt x="756" y="2380"/>
                </a:lnTo>
                <a:lnTo>
                  <a:pt x="714" y="2320"/>
                </a:lnTo>
                <a:lnTo>
                  <a:pt x="675" y="2257"/>
                </a:lnTo>
                <a:lnTo>
                  <a:pt x="642" y="2191"/>
                </a:lnTo>
                <a:lnTo>
                  <a:pt x="613" y="2123"/>
                </a:lnTo>
                <a:lnTo>
                  <a:pt x="590" y="2054"/>
                </a:lnTo>
                <a:lnTo>
                  <a:pt x="572" y="1983"/>
                </a:lnTo>
                <a:lnTo>
                  <a:pt x="559" y="1910"/>
                </a:lnTo>
                <a:lnTo>
                  <a:pt x="550" y="1836"/>
                </a:lnTo>
                <a:lnTo>
                  <a:pt x="548" y="1761"/>
                </a:lnTo>
                <a:lnTo>
                  <a:pt x="550" y="1686"/>
                </a:lnTo>
                <a:lnTo>
                  <a:pt x="559" y="1612"/>
                </a:lnTo>
                <a:lnTo>
                  <a:pt x="572" y="1540"/>
                </a:lnTo>
                <a:lnTo>
                  <a:pt x="590" y="1468"/>
                </a:lnTo>
                <a:lnTo>
                  <a:pt x="613" y="1399"/>
                </a:lnTo>
                <a:lnTo>
                  <a:pt x="642" y="1331"/>
                </a:lnTo>
                <a:lnTo>
                  <a:pt x="675" y="1265"/>
                </a:lnTo>
                <a:lnTo>
                  <a:pt x="714" y="1203"/>
                </a:lnTo>
                <a:lnTo>
                  <a:pt x="756" y="1141"/>
                </a:lnTo>
                <a:lnTo>
                  <a:pt x="803" y="1083"/>
                </a:lnTo>
                <a:lnTo>
                  <a:pt x="856" y="1028"/>
                </a:lnTo>
                <a:lnTo>
                  <a:pt x="912" y="978"/>
                </a:lnTo>
                <a:lnTo>
                  <a:pt x="971" y="930"/>
                </a:lnTo>
                <a:lnTo>
                  <a:pt x="1032" y="888"/>
                </a:lnTo>
                <a:lnTo>
                  <a:pt x="1096" y="850"/>
                </a:lnTo>
                <a:lnTo>
                  <a:pt x="1162" y="818"/>
                </a:lnTo>
                <a:lnTo>
                  <a:pt x="1231" y="790"/>
                </a:lnTo>
                <a:lnTo>
                  <a:pt x="1302" y="766"/>
                </a:lnTo>
                <a:lnTo>
                  <a:pt x="1374" y="748"/>
                </a:lnTo>
                <a:lnTo>
                  <a:pt x="1448" y="735"/>
                </a:lnTo>
                <a:lnTo>
                  <a:pt x="1523" y="728"/>
                </a:lnTo>
                <a:lnTo>
                  <a:pt x="1599" y="725"/>
                </a:lnTo>
                <a:lnTo>
                  <a:pt x="1681" y="728"/>
                </a:lnTo>
                <a:lnTo>
                  <a:pt x="1762" y="737"/>
                </a:lnTo>
                <a:lnTo>
                  <a:pt x="1842" y="753"/>
                </a:lnTo>
                <a:lnTo>
                  <a:pt x="1919" y="774"/>
                </a:lnTo>
                <a:lnTo>
                  <a:pt x="1995" y="800"/>
                </a:lnTo>
                <a:lnTo>
                  <a:pt x="2067" y="833"/>
                </a:lnTo>
                <a:lnTo>
                  <a:pt x="2138" y="871"/>
                </a:lnTo>
                <a:lnTo>
                  <a:pt x="2206" y="915"/>
                </a:lnTo>
                <a:lnTo>
                  <a:pt x="2270" y="964"/>
                </a:lnTo>
                <a:lnTo>
                  <a:pt x="2518" y="719"/>
                </a:lnTo>
                <a:lnTo>
                  <a:pt x="2447" y="661"/>
                </a:lnTo>
                <a:lnTo>
                  <a:pt x="2373" y="609"/>
                </a:lnTo>
                <a:lnTo>
                  <a:pt x="2295" y="562"/>
                </a:lnTo>
                <a:lnTo>
                  <a:pt x="2216" y="520"/>
                </a:lnTo>
                <a:lnTo>
                  <a:pt x="2134" y="483"/>
                </a:lnTo>
                <a:lnTo>
                  <a:pt x="2048" y="452"/>
                </a:lnTo>
                <a:lnTo>
                  <a:pt x="1962" y="426"/>
                </a:lnTo>
                <a:lnTo>
                  <a:pt x="1873" y="406"/>
                </a:lnTo>
                <a:lnTo>
                  <a:pt x="1784" y="391"/>
                </a:lnTo>
                <a:lnTo>
                  <a:pt x="1692" y="382"/>
                </a:lnTo>
                <a:lnTo>
                  <a:pt x="1599" y="379"/>
                </a:lnTo>
                <a:close/>
                <a:moveTo>
                  <a:pt x="2853" y="0"/>
                </a:moveTo>
                <a:lnTo>
                  <a:pt x="2875" y="2"/>
                </a:lnTo>
                <a:lnTo>
                  <a:pt x="2895" y="10"/>
                </a:lnTo>
                <a:lnTo>
                  <a:pt x="2914" y="21"/>
                </a:lnTo>
                <a:lnTo>
                  <a:pt x="2929" y="35"/>
                </a:lnTo>
                <a:lnTo>
                  <a:pt x="2941" y="54"/>
                </a:lnTo>
                <a:lnTo>
                  <a:pt x="2949" y="74"/>
                </a:lnTo>
                <a:lnTo>
                  <a:pt x="2951" y="97"/>
                </a:lnTo>
                <a:lnTo>
                  <a:pt x="2951" y="292"/>
                </a:lnTo>
                <a:lnTo>
                  <a:pt x="3050" y="195"/>
                </a:lnTo>
                <a:lnTo>
                  <a:pt x="3068" y="181"/>
                </a:lnTo>
                <a:lnTo>
                  <a:pt x="3088" y="172"/>
                </a:lnTo>
                <a:lnTo>
                  <a:pt x="3109" y="167"/>
                </a:lnTo>
                <a:lnTo>
                  <a:pt x="3130" y="167"/>
                </a:lnTo>
                <a:lnTo>
                  <a:pt x="3151" y="172"/>
                </a:lnTo>
                <a:lnTo>
                  <a:pt x="3172" y="181"/>
                </a:lnTo>
                <a:lnTo>
                  <a:pt x="3189" y="195"/>
                </a:lnTo>
                <a:lnTo>
                  <a:pt x="3204" y="213"/>
                </a:lnTo>
                <a:lnTo>
                  <a:pt x="3213" y="232"/>
                </a:lnTo>
                <a:lnTo>
                  <a:pt x="3218" y="253"/>
                </a:lnTo>
                <a:lnTo>
                  <a:pt x="3218" y="274"/>
                </a:lnTo>
                <a:lnTo>
                  <a:pt x="3213" y="295"/>
                </a:lnTo>
                <a:lnTo>
                  <a:pt x="3204" y="314"/>
                </a:lnTo>
                <a:lnTo>
                  <a:pt x="3189" y="332"/>
                </a:lnTo>
                <a:lnTo>
                  <a:pt x="3090" y="430"/>
                </a:lnTo>
                <a:lnTo>
                  <a:pt x="3289" y="430"/>
                </a:lnTo>
                <a:lnTo>
                  <a:pt x="3312" y="433"/>
                </a:lnTo>
                <a:lnTo>
                  <a:pt x="3333" y="439"/>
                </a:lnTo>
                <a:lnTo>
                  <a:pt x="3351" y="451"/>
                </a:lnTo>
                <a:lnTo>
                  <a:pt x="3366" y="466"/>
                </a:lnTo>
                <a:lnTo>
                  <a:pt x="3377" y="484"/>
                </a:lnTo>
                <a:lnTo>
                  <a:pt x="3385" y="504"/>
                </a:lnTo>
                <a:lnTo>
                  <a:pt x="3388" y="526"/>
                </a:lnTo>
                <a:lnTo>
                  <a:pt x="3385" y="549"/>
                </a:lnTo>
                <a:lnTo>
                  <a:pt x="3377" y="569"/>
                </a:lnTo>
                <a:lnTo>
                  <a:pt x="3366" y="587"/>
                </a:lnTo>
                <a:lnTo>
                  <a:pt x="3351" y="602"/>
                </a:lnTo>
                <a:lnTo>
                  <a:pt x="3333" y="614"/>
                </a:lnTo>
                <a:lnTo>
                  <a:pt x="3312" y="621"/>
                </a:lnTo>
                <a:lnTo>
                  <a:pt x="3289" y="623"/>
                </a:lnTo>
                <a:lnTo>
                  <a:pt x="2893" y="623"/>
                </a:lnTo>
                <a:lnTo>
                  <a:pt x="2797" y="719"/>
                </a:lnTo>
                <a:lnTo>
                  <a:pt x="2859" y="793"/>
                </a:lnTo>
                <a:lnTo>
                  <a:pt x="2916" y="870"/>
                </a:lnTo>
                <a:lnTo>
                  <a:pt x="2969" y="948"/>
                </a:lnTo>
                <a:lnTo>
                  <a:pt x="3016" y="1031"/>
                </a:lnTo>
                <a:lnTo>
                  <a:pt x="3058" y="1115"/>
                </a:lnTo>
                <a:lnTo>
                  <a:pt x="3094" y="1203"/>
                </a:lnTo>
                <a:lnTo>
                  <a:pt x="3126" y="1292"/>
                </a:lnTo>
                <a:lnTo>
                  <a:pt x="3152" y="1382"/>
                </a:lnTo>
                <a:lnTo>
                  <a:pt x="3172" y="1475"/>
                </a:lnTo>
                <a:lnTo>
                  <a:pt x="3186" y="1569"/>
                </a:lnTo>
                <a:lnTo>
                  <a:pt x="3195" y="1664"/>
                </a:lnTo>
                <a:lnTo>
                  <a:pt x="3198" y="1761"/>
                </a:lnTo>
                <a:lnTo>
                  <a:pt x="3196" y="1857"/>
                </a:lnTo>
                <a:lnTo>
                  <a:pt x="3187" y="1953"/>
                </a:lnTo>
                <a:lnTo>
                  <a:pt x="3172" y="2048"/>
                </a:lnTo>
                <a:lnTo>
                  <a:pt x="3152" y="2140"/>
                </a:lnTo>
                <a:lnTo>
                  <a:pt x="3126" y="2231"/>
                </a:lnTo>
                <a:lnTo>
                  <a:pt x="3095" y="2320"/>
                </a:lnTo>
                <a:lnTo>
                  <a:pt x="3058" y="2407"/>
                </a:lnTo>
                <a:lnTo>
                  <a:pt x="3017" y="2492"/>
                </a:lnTo>
                <a:lnTo>
                  <a:pt x="2970" y="2574"/>
                </a:lnTo>
                <a:lnTo>
                  <a:pt x="2917" y="2654"/>
                </a:lnTo>
                <a:lnTo>
                  <a:pt x="2860" y="2730"/>
                </a:lnTo>
                <a:lnTo>
                  <a:pt x="2797" y="2805"/>
                </a:lnTo>
                <a:lnTo>
                  <a:pt x="2730" y="2875"/>
                </a:lnTo>
                <a:lnTo>
                  <a:pt x="2658" y="2941"/>
                </a:lnTo>
                <a:lnTo>
                  <a:pt x="2584" y="3003"/>
                </a:lnTo>
                <a:lnTo>
                  <a:pt x="2506" y="3060"/>
                </a:lnTo>
                <a:lnTo>
                  <a:pt x="2425" y="3111"/>
                </a:lnTo>
                <a:lnTo>
                  <a:pt x="2341" y="3158"/>
                </a:lnTo>
                <a:lnTo>
                  <a:pt x="2256" y="3199"/>
                </a:lnTo>
                <a:lnTo>
                  <a:pt x="2167" y="3235"/>
                </a:lnTo>
                <a:lnTo>
                  <a:pt x="2077" y="3265"/>
                </a:lnTo>
                <a:lnTo>
                  <a:pt x="1984" y="3291"/>
                </a:lnTo>
                <a:lnTo>
                  <a:pt x="1890" y="3311"/>
                </a:lnTo>
                <a:lnTo>
                  <a:pt x="1795" y="3326"/>
                </a:lnTo>
                <a:lnTo>
                  <a:pt x="1697" y="3334"/>
                </a:lnTo>
                <a:lnTo>
                  <a:pt x="1599" y="3337"/>
                </a:lnTo>
                <a:lnTo>
                  <a:pt x="1501" y="3334"/>
                </a:lnTo>
                <a:lnTo>
                  <a:pt x="1405" y="3326"/>
                </a:lnTo>
                <a:lnTo>
                  <a:pt x="1308" y="3311"/>
                </a:lnTo>
                <a:lnTo>
                  <a:pt x="1214" y="3291"/>
                </a:lnTo>
                <a:lnTo>
                  <a:pt x="1121" y="3265"/>
                </a:lnTo>
                <a:lnTo>
                  <a:pt x="1032" y="3235"/>
                </a:lnTo>
                <a:lnTo>
                  <a:pt x="943" y="3199"/>
                </a:lnTo>
                <a:lnTo>
                  <a:pt x="857" y="3158"/>
                </a:lnTo>
                <a:lnTo>
                  <a:pt x="774" y="3111"/>
                </a:lnTo>
                <a:lnTo>
                  <a:pt x="693" y="3060"/>
                </a:lnTo>
                <a:lnTo>
                  <a:pt x="614" y="3003"/>
                </a:lnTo>
                <a:lnTo>
                  <a:pt x="540" y="2941"/>
                </a:lnTo>
                <a:lnTo>
                  <a:pt x="469" y="2875"/>
                </a:lnTo>
                <a:lnTo>
                  <a:pt x="401" y="2805"/>
                </a:lnTo>
                <a:lnTo>
                  <a:pt x="339" y="2730"/>
                </a:lnTo>
                <a:lnTo>
                  <a:pt x="282" y="2654"/>
                </a:lnTo>
                <a:lnTo>
                  <a:pt x="230" y="2574"/>
                </a:lnTo>
                <a:lnTo>
                  <a:pt x="183" y="2492"/>
                </a:lnTo>
                <a:lnTo>
                  <a:pt x="140" y="2407"/>
                </a:lnTo>
                <a:lnTo>
                  <a:pt x="104" y="2320"/>
                </a:lnTo>
                <a:lnTo>
                  <a:pt x="72" y="2231"/>
                </a:lnTo>
                <a:lnTo>
                  <a:pt x="46" y="2140"/>
                </a:lnTo>
                <a:lnTo>
                  <a:pt x="26" y="2048"/>
                </a:lnTo>
                <a:lnTo>
                  <a:pt x="12" y="1953"/>
                </a:lnTo>
                <a:lnTo>
                  <a:pt x="3" y="1857"/>
                </a:lnTo>
                <a:lnTo>
                  <a:pt x="0" y="1761"/>
                </a:lnTo>
                <a:lnTo>
                  <a:pt x="3" y="1664"/>
                </a:lnTo>
                <a:lnTo>
                  <a:pt x="12" y="1569"/>
                </a:lnTo>
                <a:lnTo>
                  <a:pt x="26" y="1475"/>
                </a:lnTo>
                <a:lnTo>
                  <a:pt x="46" y="1381"/>
                </a:lnTo>
                <a:lnTo>
                  <a:pt x="72" y="1291"/>
                </a:lnTo>
                <a:lnTo>
                  <a:pt x="103" y="1201"/>
                </a:lnTo>
                <a:lnTo>
                  <a:pt x="140" y="1114"/>
                </a:lnTo>
                <a:lnTo>
                  <a:pt x="181" y="1029"/>
                </a:lnTo>
                <a:lnTo>
                  <a:pt x="228" y="947"/>
                </a:lnTo>
                <a:lnTo>
                  <a:pt x="281" y="868"/>
                </a:lnTo>
                <a:lnTo>
                  <a:pt x="339" y="791"/>
                </a:lnTo>
                <a:lnTo>
                  <a:pt x="401" y="717"/>
                </a:lnTo>
                <a:lnTo>
                  <a:pt x="469" y="647"/>
                </a:lnTo>
                <a:lnTo>
                  <a:pt x="540" y="580"/>
                </a:lnTo>
                <a:lnTo>
                  <a:pt x="614" y="519"/>
                </a:lnTo>
                <a:lnTo>
                  <a:pt x="693" y="463"/>
                </a:lnTo>
                <a:lnTo>
                  <a:pt x="774" y="411"/>
                </a:lnTo>
                <a:lnTo>
                  <a:pt x="857" y="365"/>
                </a:lnTo>
                <a:lnTo>
                  <a:pt x="943" y="324"/>
                </a:lnTo>
                <a:lnTo>
                  <a:pt x="1032" y="287"/>
                </a:lnTo>
                <a:lnTo>
                  <a:pt x="1121" y="256"/>
                </a:lnTo>
                <a:lnTo>
                  <a:pt x="1214" y="231"/>
                </a:lnTo>
                <a:lnTo>
                  <a:pt x="1308" y="211"/>
                </a:lnTo>
                <a:lnTo>
                  <a:pt x="1405" y="197"/>
                </a:lnTo>
                <a:lnTo>
                  <a:pt x="1501" y="188"/>
                </a:lnTo>
                <a:lnTo>
                  <a:pt x="1599" y="185"/>
                </a:lnTo>
                <a:lnTo>
                  <a:pt x="1697" y="188"/>
                </a:lnTo>
                <a:lnTo>
                  <a:pt x="1794" y="197"/>
                </a:lnTo>
                <a:lnTo>
                  <a:pt x="1890" y="212"/>
                </a:lnTo>
                <a:lnTo>
                  <a:pt x="1984" y="231"/>
                </a:lnTo>
                <a:lnTo>
                  <a:pt x="2076" y="257"/>
                </a:lnTo>
                <a:lnTo>
                  <a:pt x="2166" y="288"/>
                </a:lnTo>
                <a:lnTo>
                  <a:pt x="2255" y="324"/>
                </a:lnTo>
                <a:lnTo>
                  <a:pt x="2340" y="366"/>
                </a:lnTo>
                <a:lnTo>
                  <a:pt x="2424" y="412"/>
                </a:lnTo>
                <a:lnTo>
                  <a:pt x="2505" y="464"/>
                </a:lnTo>
                <a:lnTo>
                  <a:pt x="2583" y="520"/>
                </a:lnTo>
                <a:lnTo>
                  <a:pt x="2657" y="581"/>
                </a:lnTo>
                <a:lnTo>
                  <a:pt x="2754" y="487"/>
                </a:lnTo>
                <a:lnTo>
                  <a:pt x="2754" y="97"/>
                </a:lnTo>
                <a:lnTo>
                  <a:pt x="2757" y="74"/>
                </a:lnTo>
                <a:lnTo>
                  <a:pt x="2764" y="54"/>
                </a:lnTo>
                <a:lnTo>
                  <a:pt x="2776" y="35"/>
                </a:lnTo>
                <a:lnTo>
                  <a:pt x="2792" y="21"/>
                </a:lnTo>
                <a:lnTo>
                  <a:pt x="2809" y="10"/>
                </a:lnTo>
                <a:lnTo>
                  <a:pt x="2830" y="2"/>
                </a:lnTo>
                <a:lnTo>
                  <a:pt x="285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" name="Freeform 264"/>
          <p:cNvSpPr>
            <a:spLocks noEditPoints="1"/>
          </p:cNvSpPr>
          <p:nvPr/>
        </p:nvSpPr>
        <p:spPr bwMode="auto">
          <a:xfrm>
            <a:off x="1740364" y="2700338"/>
            <a:ext cx="282575" cy="525463"/>
          </a:xfrm>
          <a:custGeom>
            <a:avLst/>
            <a:gdLst>
              <a:gd name="T0" fmla="*/ 499 w 1779"/>
              <a:gd name="T1" fmla="*/ 1009 h 3313"/>
              <a:gd name="T2" fmla="*/ 324 w 1779"/>
              <a:gd name="T3" fmla="*/ 1060 h 3313"/>
              <a:gd name="T4" fmla="*/ 181 w 1779"/>
              <a:gd name="T5" fmla="*/ 1189 h 3313"/>
              <a:gd name="T6" fmla="*/ 135 w 1779"/>
              <a:gd name="T7" fmla="*/ 2313 h 3313"/>
              <a:gd name="T8" fmla="*/ 649 w 1779"/>
              <a:gd name="T9" fmla="*/ 2363 h 3313"/>
              <a:gd name="T10" fmla="*/ 602 w 1779"/>
              <a:gd name="T11" fmla="*/ 2446 h 3313"/>
              <a:gd name="T12" fmla="*/ 715 w 1779"/>
              <a:gd name="T13" fmla="*/ 2574 h 3313"/>
              <a:gd name="T14" fmla="*/ 739 w 1779"/>
              <a:gd name="T15" fmla="*/ 2666 h 3313"/>
              <a:gd name="T16" fmla="*/ 135 w 1779"/>
              <a:gd name="T17" fmla="*/ 2799 h 3313"/>
              <a:gd name="T18" fmla="*/ 867 w 1779"/>
              <a:gd name="T19" fmla="*/ 2824 h 3313"/>
              <a:gd name="T20" fmla="*/ 892 w 1779"/>
              <a:gd name="T21" fmla="*/ 2917 h 3313"/>
              <a:gd name="T22" fmla="*/ 181 w 1779"/>
              <a:gd name="T23" fmla="*/ 2986 h 3313"/>
              <a:gd name="T24" fmla="*/ 346 w 1779"/>
              <a:gd name="T25" fmla="*/ 3127 h 3313"/>
              <a:gd name="T26" fmla="*/ 543 w 1779"/>
              <a:gd name="T27" fmla="*/ 3174 h 3313"/>
              <a:gd name="T28" fmla="*/ 1112 w 1779"/>
              <a:gd name="T29" fmla="*/ 3176 h 3313"/>
              <a:gd name="T30" fmla="*/ 1279 w 1779"/>
              <a:gd name="T31" fmla="*/ 3151 h 3313"/>
              <a:gd name="T32" fmla="*/ 1447 w 1779"/>
              <a:gd name="T33" fmla="*/ 3064 h 3313"/>
              <a:gd name="T34" fmla="*/ 1548 w 1779"/>
              <a:gd name="T35" fmla="*/ 2884 h 3313"/>
              <a:gd name="T36" fmla="*/ 1538 w 1779"/>
              <a:gd name="T37" fmla="*/ 1255 h 3313"/>
              <a:gd name="T38" fmla="*/ 1421 w 1779"/>
              <a:gd name="T39" fmla="*/ 1094 h 3313"/>
              <a:gd name="T40" fmla="*/ 1249 w 1779"/>
              <a:gd name="T41" fmla="*/ 1019 h 3313"/>
              <a:gd name="T42" fmla="*/ 1088 w 1779"/>
              <a:gd name="T43" fmla="*/ 1000 h 3313"/>
              <a:gd name="T44" fmla="*/ 622 w 1779"/>
              <a:gd name="T45" fmla="*/ 864 h 3313"/>
              <a:gd name="T46" fmla="*/ 1105 w 1779"/>
              <a:gd name="T47" fmla="*/ 800 h 3313"/>
              <a:gd name="T48" fmla="*/ 1338 w 1779"/>
              <a:gd name="T49" fmla="*/ 674 h 3313"/>
              <a:gd name="T50" fmla="*/ 1304 w 1779"/>
              <a:gd name="T51" fmla="*/ 896 h 3313"/>
              <a:gd name="T52" fmla="*/ 1570 w 1779"/>
              <a:gd name="T53" fmla="*/ 1049 h 3313"/>
              <a:gd name="T54" fmla="*/ 1641 w 1779"/>
              <a:gd name="T55" fmla="*/ 883 h 3313"/>
              <a:gd name="T56" fmla="*/ 1514 w 1779"/>
              <a:gd name="T57" fmla="*/ 669 h 3313"/>
              <a:gd name="T58" fmla="*/ 570 w 1779"/>
              <a:gd name="T59" fmla="*/ 391 h 3313"/>
              <a:gd name="T60" fmla="*/ 484 w 1779"/>
              <a:gd name="T61" fmla="*/ 424 h 3313"/>
              <a:gd name="T62" fmla="*/ 476 w 1779"/>
              <a:gd name="T63" fmla="*/ 618 h 3313"/>
              <a:gd name="T64" fmla="*/ 553 w 1779"/>
              <a:gd name="T65" fmla="*/ 662 h 3313"/>
              <a:gd name="T66" fmla="*/ 1153 w 1779"/>
              <a:gd name="T67" fmla="*/ 660 h 3313"/>
              <a:gd name="T68" fmla="*/ 1220 w 1779"/>
              <a:gd name="T69" fmla="*/ 602 h 3313"/>
              <a:gd name="T70" fmla="*/ 1196 w 1779"/>
              <a:gd name="T71" fmla="*/ 415 h 3313"/>
              <a:gd name="T72" fmla="*/ 1105 w 1779"/>
              <a:gd name="T73" fmla="*/ 391 h 3313"/>
              <a:gd name="T74" fmla="*/ 947 w 1779"/>
              <a:gd name="T75" fmla="*/ 34 h 3313"/>
              <a:gd name="T76" fmla="*/ 1182 w 1779"/>
              <a:gd name="T77" fmla="*/ 264 h 3313"/>
              <a:gd name="T78" fmla="*/ 1336 w 1779"/>
              <a:gd name="T79" fmla="*/ 376 h 3313"/>
              <a:gd name="T80" fmla="*/ 1462 w 1779"/>
              <a:gd name="T81" fmla="*/ 494 h 3313"/>
              <a:gd name="T82" fmla="*/ 1703 w 1779"/>
              <a:gd name="T83" fmla="*/ 677 h 3313"/>
              <a:gd name="T84" fmla="*/ 1776 w 1779"/>
              <a:gd name="T85" fmla="*/ 981 h 3313"/>
              <a:gd name="T86" fmla="*/ 1676 w 1779"/>
              <a:gd name="T87" fmla="*/ 1261 h 3313"/>
              <a:gd name="T88" fmla="*/ 1681 w 1779"/>
              <a:gd name="T89" fmla="*/ 2911 h 3313"/>
              <a:gd name="T90" fmla="*/ 1523 w 1779"/>
              <a:gd name="T91" fmla="*/ 3174 h 3313"/>
              <a:gd name="T92" fmla="*/ 1205 w 1779"/>
              <a:gd name="T93" fmla="*/ 3303 h 3313"/>
              <a:gd name="T94" fmla="*/ 423 w 1779"/>
              <a:gd name="T95" fmla="*/ 3292 h 3313"/>
              <a:gd name="T96" fmla="*/ 129 w 1779"/>
              <a:gd name="T97" fmla="*/ 3140 h 3313"/>
              <a:gd name="T98" fmla="*/ 3 w 1779"/>
              <a:gd name="T99" fmla="*/ 2856 h 3313"/>
              <a:gd name="T100" fmla="*/ 40 w 1779"/>
              <a:gd name="T101" fmla="*/ 1174 h 3313"/>
              <a:gd name="T102" fmla="*/ 234 w 1779"/>
              <a:gd name="T103" fmla="*/ 958 h 3313"/>
              <a:gd name="T104" fmla="*/ 415 w 1779"/>
              <a:gd name="T105" fmla="*/ 751 h 3313"/>
              <a:gd name="T106" fmla="*/ 333 w 1779"/>
              <a:gd name="T107" fmla="*/ 583 h 3313"/>
              <a:gd name="T108" fmla="*/ 392 w 1779"/>
              <a:gd name="T109" fmla="*/ 326 h 3313"/>
              <a:gd name="T110" fmla="*/ 587 w 1779"/>
              <a:gd name="T111" fmla="*/ 256 h 3313"/>
              <a:gd name="T112" fmla="*/ 855 w 1779"/>
              <a:gd name="T113" fmla="*/ 10 h 3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779" h="3313">
                <a:moveTo>
                  <a:pt x="622" y="1000"/>
                </a:moveTo>
                <a:lnTo>
                  <a:pt x="602" y="1000"/>
                </a:lnTo>
                <a:lnTo>
                  <a:pt x="578" y="1001"/>
                </a:lnTo>
                <a:lnTo>
                  <a:pt x="553" y="1002"/>
                </a:lnTo>
                <a:lnTo>
                  <a:pt x="526" y="1005"/>
                </a:lnTo>
                <a:lnTo>
                  <a:pt x="499" y="1009"/>
                </a:lnTo>
                <a:lnTo>
                  <a:pt x="470" y="1014"/>
                </a:lnTo>
                <a:lnTo>
                  <a:pt x="441" y="1019"/>
                </a:lnTo>
                <a:lnTo>
                  <a:pt x="411" y="1027"/>
                </a:lnTo>
                <a:lnTo>
                  <a:pt x="382" y="1037"/>
                </a:lnTo>
                <a:lnTo>
                  <a:pt x="353" y="1047"/>
                </a:lnTo>
                <a:lnTo>
                  <a:pt x="324" y="1060"/>
                </a:lnTo>
                <a:lnTo>
                  <a:pt x="296" y="1076"/>
                </a:lnTo>
                <a:lnTo>
                  <a:pt x="270" y="1094"/>
                </a:lnTo>
                <a:lnTo>
                  <a:pt x="244" y="1113"/>
                </a:lnTo>
                <a:lnTo>
                  <a:pt x="221" y="1136"/>
                </a:lnTo>
                <a:lnTo>
                  <a:pt x="200" y="1161"/>
                </a:lnTo>
                <a:lnTo>
                  <a:pt x="181" y="1189"/>
                </a:lnTo>
                <a:lnTo>
                  <a:pt x="165" y="1221"/>
                </a:lnTo>
                <a:lnTo>
                  <a:pt x="152" y="1254"/>
                </a:lnTo>
                <a:lnTo>
                  <a:pt x="142" y="1292"/>
                </a:lnTo>
                <a:lnTo>
                  <a:pt x="136" y="1333"/>
                </a:lnTo>
                <a:lnTo>
                  <a:pt x="135" y="1379"/>
                </a:lnTo>
                <a:lnTo>
                  <a:pt x="135" y="2313"/>
                </a:lnTo>
                <a:lnTo>
                  <a:pt x="584" y="2313"/>
                </a:lnTo>
                <a:lnTo>
                  <a:pt x="602" y="2316"/>
                </a:lnTo>
                <a:lnTo>
                  <a:pt x="618" y="2323"/>
                </a:lnTo>
                <a:lnTo>
                  <a:pt x="631" y="2334"/>
                </a:lnTo>
                <a:lnTo>
                  <a:pt x="642" y="2347"/>
                </a:lnTo>
                <a:lnTo>
                  <a:pt x="649" y="2363"/>
                </a:lnTo>
                <a:lnTo>
                  <a:pt x="652" y="2381"/>
                </a:lnTo>
                <a:lnTo>
                  <a:pt x="649" y="2400"/>
                </a:lnTo>
                <a:lnTo>
                  <a:pt x="642" y="2416"/>
                </a:lnTo>
                <a:lnTo>
                  <a:pt x="631" y="2429"/>
                </a:lnTo>
                <a:lnTo>
                  <a:pt x="618" y="2440"/>
                </a:lnTo>
                <a:lnTo>
                  <a:pt x="602" y="2446"/>
                </a:lnTo>
                <a:lnTo>
                  <a:pt x="584" y="2448"/>
                </a:lnTo>
                <a:lnTo>
                  <a:pt x="135" y="2448"/>
                </a:lnTo>
                <a:lnTo>
                  <a:pt x="135" y="2564"/>
                </a:lnTo>
                <a:lnTo>
                  <a:pt x="681" y="2564"/>
                </a:lnTo>
                <a:lnTo>
                  <a:pt x="699" y="2567"/>
                </a:lnTo>
                <a:lnTo>
                  <a:pt x="715" y="2574"/>
                </a:lnTo>
                <a:lnTo>
                  <a:pt x="728" y="2585"/>
                </a:lnTo>
                <a:lnTo>
                  <a:pt x="739" y="2598"/>
                </a:lnTo>
                <a:lnTo>
                  <a:pt x="745" y="2614"/>
                </a:lnTo>
                <a:lnTo>
                  <a:pt x="748" y="2632"/>
                </a:lnTo>
                <a:lnTo>
                  <a:pt x="745" y="2650"/>
                </a:lnTo>
                <a:lnTo>
                  <a:pt x="739" y="2666"/>
                </a:lnTo>
                <a:lnTo>
                  <a:pt x="728" y="2680"/>
                </a:lnTo>
                <a:lnTo>
                  <a:pt x="715" y="2690"/>
                </a:lnTo>
                <a:lnTo>
                  <a:pt x="699" y="2697"/>
                </a:lnTo>
                <a:lnTo>
                  <a:pt x="681" y="2699"/>
                </a:lnTo>
                <a:lnTo>
                  <a:pt x="135" y="2699"/>
                </a:lnTo>
                <a:lnTo>
                  <a:pt x="135" y="2799"/>
                </a:lnTo>
                <a:lnTo>
                  <a:pt x="135" y="2804"/>
                </a:lnTo>
                <a:lnTo>
                  <a:pt x="135" y="2810"/>
                </a:lnTo>
                <a:lnTo>
                  <a:pt x="136" y="2815"/>
                </a:lnTo>
                <a:lnTo>
                  <a:pt x="834" y="2815"/>
                </a:lnTo>
                <a:lnTo>
                  <a:pt x="851" y="2817"/>
                </a:lnTo>
                <a:lnTo>
                  <a:pt x="867" y="2824"/>
                </a:lnTo>
                <a:lnTo>
                  <a:pt x="881" y="2835"/>
                </a:lnTo>
                <a:lnTo>
                  <a:pt x="892" y="2849"/>
                </a:lnTo>
                <a:lnTo>
                  <a:pt x="899" y="2865"/>
                </a:lnTo>
                <a:lnTo>
                  <a:pt x="901" y="2883"/>
                </a:lnTo>
                <a:lnTo>
                  <a:pt x="899" y="2901"/>
                </a:lnTo>
                <a:lnTo>
                  <a:pt x="892" y="2917"/>
                </a:lnTo>
                <a:lnTo>
                  <a:pt x="881" y="2931"/>
                </a:lnTo>
                <a:lnTo>
                  <a:pt x="867" y="2941"/>
                </a:lnTo>
                <a:lnTo>
                  <a:pt x="851" y="2948"/>
                </a:lnTo>
                <a:lnTo>
                  <a:pt x="834" y="2950"/>
                </a:lnTo>
                <a:lnTo>
                  <a:pt x="164" y="2950"/>
                </a:lnTo>
                <a:lnTo>
                  <a:pt x="181" y="2986"/>
                </a:lnTo>
                <a:lnTo>
                  <a:pt x="203" y="3017"/>
                </a:lnTo>
                <a:lnTo>
                  <a:pt x="227" y="3046"/>
                </a:lnTo>
                <a:lnTo>
                  <a:pt x="254" y="3070"/>
                </a:lnTo>
                <a:lnTo>
                  <a:pt x="283" y="3092"/>
                </a:lnTo>
                <a:lnTo>
                  <a:pt x="314" y="3110"/>
                </a:lnTo>
                <a:lnTo>
                  <a:pt x="346" y="3127"/>
                </a:lnTo>
                <a:lnTo>
                  <a:pt x="380" y="3140"/>
                </a:lnTo>
                <a:lnTo>
                  <a:pt x="413" y="3151"/>
                </a:lnTo>
                <a:lnTo>
                  <a:pt x="447" y="3159"/>
                </a:lnTo>
                <a:lnTo>
                  <a:pt x="480" y="3166"/>
                </a:lnTo>
                <a:lnTo>
                  <a:pt x="512" y="3170"/>
                </a:lnTo>
                <a:lnTo>
                  <a:pt x="543" y="3174"/>
                </a:lnTo>
                <a:lnTo>
                  <a:pt x="572" y="3176"/>
                </a:lnTo>
                <a:lnTo>
                  <a:pt x="599" y="3178"/>
                </a:lnTo>
                <a:lnTo>
                  <a:pt x="622" y="3178"/>
                </a:lnTo>
                <a:lnTo>
                  <a:pt x="1068" y="3178"/>
                </a:lnTo>
                <a:lnTo>
                  <a:pt x="1088" y="3178"/>
                </a:lnTo>
                <a:lnTo>
                  <a:pt x="1112" y="3176"/>
                </a:lnTo>
                <a:lnTo>
                  <a:pt x="1137" y="3175"/>
                </a:lnTo>
                <a:lnTo>
                  <a:pt x="1164" y="3172"/>
                </a:lnTo>
                <a:lnTo>
                  <a:pt x="1192" y="3169"/>
                </a:lnTo>
                <a:lnTo>
                  <a:pt x="1220" y="3164"/>
                </a:lnTo>
                <a:lnTo>
                  <a:pt x="1249" y="3158"/>
                </a:lnTo>
                <a:lnTo>
                  <a:pt x="1279" y="3151"/>
                </a:lnTo>
                <a:lnTo>
                  <a:pt x="1309" y="3141"/>
                </a:lnTo>
                <a:lnTo>
                  <a:pt x="1338" y="3130"/>
                </a:lnTo>
                <a:lnTo>
                  <a:pt x="1367" y="3116"/>
                </a:lnTo>
                <a:lnTo>
                  <a:pt x="1395" y="3101"/>
                </a:lnTo>
                <a:lnTo>
                  <a:pt x="1421" y="3083"/>
                </a:lnTo>
                <a:lnTo>
                  <a:pt x="1447" y="3064"/>
                </a:lnTo>
                <a:lnTo>
                  <a:pt x="1469" y="3041"/>
                </a:lnTo>
                <a:lnTo>
                  <a:pt x="1491" y="3015"/>
                </a:lnTo>
                <a:lnTo>
                  <a:pt x="1509" y="2987"/>
                </a:lnTo>
                <a:lnTo>
                  <a:pt x="1525" y="2957"/>
                </a:lnTo>
                <a:lnTo>
                  <a:pt x="1538" y="2922"/>
                </a:lnTo>
                <a:lnTo>
                  <a:pt x="1548" y="2884"/>
                </a:lnTo>
                <a:lnTo>
                  <a:pt x="1553" y="2843"/>
                </a:lnTo>
                <a:lnTo>
                  <a:pt x="1556" y="2799"/>
                </a:lnTo>
                <a:lnTo>
                  <a:pt x="1556" y="1379"/>
                </a:lnTo>
                <a:lnTo>
                  <a:pt x="1553" y="1333"/>
                </a:lnTo>
                <a:lnTo>
                  <a:pt x="1548" y="1292"/>
                </a:lnTo>
                <a:lnTo>
                  <a:pt x="1538" y="1255"/>
                </a:lnTo>
                <a:lnTo>
                  <a:pt x="1525" y="1221"/>
                </a:lnTo>
                <a:lnTo>
                  <a:pt x="1509" y="1189"/>
                </a:lnTo>
                <a:lnTo>
                  <a:pt x="1491" y="1161"/>
                </a:lnTo>
                <a:lnTo>
                  <a:pt x="1469" y="1136"/>
                </a:lnTo>
                <a:lnTo>
                  <a:pt x="1447" y="1113"/>
                </a:lnTo>
                <a:lnTo>
                  <a:pt x="1421" y="1094"/>
                </a:lnTo>
                <a:lnTo>
                  <a:pt x="1395" y="1077"/>
                </a:lnTo>
                <a:lnTo>
                  <a:pt x="1367" y="1062"/>
                </a:lnTo>
                <a:lnTo>
                  <a:pt x="1338" y="1047"/>
                </a:lnTo>
                <a:lnTo>
                  <a:pt x="1309" y="1037"/>
                </a:lnTo>
                <a:lnTo>
                  <a:pt x="1279" y="1027"/>
                </a:lnTo>
                <a:lnTo>
                  <a:pt x="1249" y="1019"/>
                </a:lnTo>
                <a:lnTo>
                  <a:pt x="1220" y="1014"/>
                </a:lnTo>
                <a:lnTo>
                  <a:pt x="1192" y="1009"/>
                </a:lnTo>
                <a:lnTo>
                  <a:pt x="1164" y="1005"/>
                </a:lnTo>
                <a:lnTo>
                  <a:pt x="1137" y="1002"/>
                </a:lnTo>
                <a:lnTo>
                  <a:pt x="1112" y="1001"/>
                </a:lnTo>
                <a:lnTo>
                  <a:pt x="1088" y="1000"/>
                </a:lnTo>
                <a:lnTo>
                  <a:pt x="1068" y="1000"/>
                </a:lnTo>
                <a:lnTo>
                  <a:pt x="622" y="1000"/>
                </a:lnTo>
                <a:close/>
                <a:moveTo>
                  <a:pt x="578" y="799"/>
                </a:moveTo>
                <a:lnTo>
                  <a:pt x="578" y="867"/>
                </a:lnTo>
                <a:lnTo>
                  <a:pt x="601" y="866"/>
                </a:lnTo>
                <a:lnTo>
                  <a:pt x="622" y="864"/>
                </a:lnTo>
                <a:lnTo>
                  <a:pt x="1068" y="864"/>
                </a:lnTo>
                <a:lnTo>
                  <a:pt x="1091" y="866"/>
                </a:lnTo>
                <a:lnTo>
                  <a:pt x="1112" y="867"/>
                </a:lnTo>
                <a:lnTo>
                  <a:pt x="1112" y="799"/>
                </a:lnTo>
                <a:lnTo>
                  <a:pt x="1108" y="800"/>
                </a:lnTo>
                <a:lnTo>
                  <a:pt x="1105" y="800"/>
                </a:lnTo>
                <a:lnTo>
                  <a:pt x="587" y="800"/>
                </a:lnTo>
                <a:lnTo>
                  <a:pt x="583" y="799"/>
                </a:lnTo>
                <a:lnTo>
                  <a:pt x="578" y="799"/>
                </a:lnTo>
                <a:close/>
                <a:moveTo>
                  <a:pt x="1355" y="608"/>
                </a:moveTo>
                <a:lnTo>
                  <a:pt x="1348" y="643"/>
                </a:lnTo>
                <a:lnTo>
                  <a:pt x="1338" y="674"/>
                </a:lnTo>
                <a:lnTo>
                  <a:pt x="1322" y="702"/>
                </a:lnTo>
                <a:lnTo>
                  <a:pt x="1301" y="727"/>
                </a:lnTo>
                <a:lnTo>
                  <a:pt x="1276" y="749"/>
                </a:lnTo>
                <a:lnTo>
                  <a:pt x="1247" y="767"/>
                </a:lnTo>
                <a:lnTo>
                  <a:pt x="1247" y="882"/>
                </a:lnTo>
                <a:lnTo>
                  <a:pt x="1304" y="896"/>
                </a:lnTo>
                <a:lnTo>
                  <a:pt x="1357" y="912"/>
                </a:lnTo>
                <a:lnTo>
                  <a:pt x="1408" y="933"/>
                </a:lnTo>
                <a:lnTo>
                  <a:pt x="1454" y="957"/>
                </a:lnTo>
                <a:lnTo>
                  <a:pt x="1496" y="984"/>
                </a:lnTo>
                <a:lnTo>
                  <a:pt x="1535" y="1014"/>
                </a:lnTo>
                <a:lnTo>
                  <a:pt x="1570" y="1049"/>
                </a:lnTo>
                <a:lnTo>
                  <a:pt x="1600" y="1085"/>
                </a:lnTo>
                <a:lnTo>
                  <a:pt x="1618" y="1049"/>
                </a:lnTo>
                <a:lnTo>
                  <a:pt x="1632" y="1010"/>
                </a:lnTo>
                <a:lnTo>
                  <a:pt x="1641" y="968"/>
                </a:lnTo>
                <a:lnTo>
                  <a:pt x="1644" y="927"/>
                </a:lnTo>
                <a:lnTo>
                  <a:pt x="1641" y="883"/>
                </a:lnTo>
                <a:lnTo>
                  <a:pt x="1632" y="840"/>
                </a:lnTo>
                <a:lnTo>
                  <a:pt x="1617" y="800"/>
                </a:lnTo>
                <a:lnTo>
                  <a:pt x="1598" y="762"/>
                </a:lnTo>
                <a:lnTo>
                  <a:pt x="1574" y="727"/>
                </a:lnTo>
                <a:lnTo>
                  <a:pt x="1545" y="696"/>
                </a:lnTo>
                <a:lnTo>
                  <a:pt x="1514" y="669"/>
                </a:lnTo>
                <a:lnTo>
                  <a:pt x="1478" y="646"/>
                </a:lnTo>
                <a:lnTo>
                  <a:pt x="1439" y="629"/>
                </a:lnTo>
                <a:lnTo>
                  <a:pt x="1398" y="616"/>
                </a:lnTo>
                <a:lnTo>
                  <a:pt x="1355" y="608"/>
                </a:lnTo>
                <a:close/>
                <a:moveTo>
                  <a:pt x="587" y="391"/>
                </a:moveTo>
                <a:lnTo>
                  <a:pt x="570" y="391"/>
                </a:lnTo>
                <a:lnTo>
                  <a:pt x="553" y="393"/>
                </a:lnTo>
                <a:lnTo>
                  <a:pt x="537" y="395"/>
                </a:lnTo>
                <a:lnTo>
                  <a:pt x="522" y="401"/>
                </a:lnTo>
                <a:lnTo>
                  <a:pt x="508" y="406"/>
                </a:lnTo>
                <a:lnTo>
                  <a:pt x="495" y="415"/>
                </a:lnTo>
                <a:lnTo>
                  <a:pt x="484" y="424"/>
                </a:lnTo>
                <a:lnTo>
                  <a:pt x="476" y="437"/>
                </a:lnTo>
                <a:lnTo>
                  <a:pt x="470" y="454"/>
                </a:lnTo>
                <a:lnTo>
                  <a:pt x="469" y="472"/>
                </a:lnTo>
                <a:lnTo>
                  <a:pt x="469" y="583"/>
                </a:lnTo>
                <a:lnTo>
                  <a:pt x="470" y="602"/>
                </a:lnTo>
                <a:lnTo>
                  <a:pt x="476" y="618"/>
                </a:lnTo>
                <a:lnTo>
                  <a:pt x="484" y="631"/>
                </a:lnTo>
                <a:lnTo>
                  <a:pt x="495" y="641"/>
                </a:lnTo>
                <a:lnTo>
                  <a:pt x="508" y="649"/>
                </a:lnTo>
                <a:lnTo>
                  <a:pt x="522" y="655"/>
                </a:lnTo>
                <a:lnTo>
                  <a:pt x="537" y="660"/>
                </a:lnTo>
                <a:lnTo>
                  <a:pt x="553" y="662"/>
                </a:lnTo>
                <a:lnTo>
                  <a:pt x="570" y="665"/>
                </a:lnTo>
                <a:lnTo>
                  <a:pt x="587" y="665"/>
                </a:lnTo>
                <a:lnTo>
                  <a:pt x="1105" y="665"/>
                </a:lnTo>
                <a:lnTo>
                  <a:pt x="1121" y="665"/>
                </a:lnTo>
                <a:lnTo>
                  <a:pt x="1137" y="662"/>
                </a:lnTo>
                <a:lnTo>
                  <a:pt x="1153" y="660"/>
                </a:lnTo>
                <a:lnTo>
                  <a:pt x="1168" y="655"/>
                </a:lnTo>
                <a:lnTo>
                  <a:pt x="1183" y="649"/>
                </a:lnTo>
                <a:lnTo>
                  <a:pt x="1196" y="641"/>
                </a:lnTo>
                <a:lnTo>
                  <a:pt x="1207" y="631"/>
                </a:lnTo>
                <a:lnTo>
                  <a:pt x="1215" y="618"/>
                </a:lnTo>
                <a:lnTo>
                  <a:pt x="1220" y="602"/>
                </a:lnTo>
                <a:lnTo>
                  <a:pt x="1222" y="583"/>
                </a:lnTo>
                <a:lnTo>
                  <a:pt x="1222" y="472"/>
                </a:lnTo>
                <a:lnTo>
                  <a:pt x="1220" y="454"/>
                </a:lnTo>
                <a:lnTo>
                  <a:pt x="1215" y="437"/>
                </a:lnTo>
                <a:lnTo>
                  <a:pt x="1207" y="424"/>
                </a:lnTo>
                <a:lnTo>
                  <a:pt x="1196" y="415"/>
                </a:lnTo>
                <a:lnTo>
                  <a:pt x="1183" y="406"/>
                </a:lnTo>
                <a:lnTo>
                  <a:pt x="1168" y="401"/>
                </a:lnTo>
                <a:lnTo>
                  <a:pt x="1153" y="395"/>
                </a:lnTo>
                <a:lnTo>
                  <a:pt x="1137" y="393"/>
                </a:lnTo>
                <a:lnTo>
                  <a:pt x="1121" y="391"/>
                </a:lnTo>
                <a:lnTo>
                  <a:pt x="1105" y="391"/>
                </a:lnTo>
                <a:lnTo>
                  <a:pt x="587" y="391"/>
                </a:lnTo>
                <a:close/>
                <a:moveTo>
                  <a:pt x="889" y="0"/>
                </a:moveTo>
                <a:lnTo>
                  <a:pt x="907" y="2"/>
                </a:lnTo>
                <a:lnTo>
                  <a:pt x="923" y="10"/>
                </a:lnTo>
                <a:lnTo>
                  <a:pt x="936" y="20"/>
                </a:lnTo>
                <a:lnTo>
                  <a:pt x="947" y="34"/>
                </a:lnTo>
                <a:lnTo>
                  <a:pt x="955" y="50"/>
                </a:lnTo>
                <a:lnTo>
                  <a:pt x="957" y="67"/>
                </a:lnTo>
                <a:lnTo>
                  <a:pt x="957" y="256"/>
                </a:lnTo>
                <a:lnTo>
                  <a:pt x="1105" y="256"/>
                </a:lnTo>
                <a:lnTo>
                  <a:pt x="1145" y="258"/>
                </a:lnTo>
                <a:lnTo>
                  <a:pt x="1182" y="264"/>
                </a:lnTo>
                <a:lnTo>
                  <a:pt x="1217" y="274"/>
                </a:lnTo>
                <a:lnTo>
                  <a:pt x="1248" y="288"/>
                </a:lnTo>
                <a:lnTo>
                  <a:pt x="1275" y="305"/>
                </a:lnTo>
                <a:lnTo>
                  <a:pt x="1300" y="326"/>
                </a:lnTo>
                <a:lnTo>
                  <a:pt x="1319" y="350"/>
                </a:lnTo>
                <a:lnTo>
                  <a:pt x="1336" y="376"/>
                </a:lnTo>
                <a:lnTo>
                  <a:pt x="1347" y="405"/>
                </a:lnTo>
                <a:lnTo>
                  <a:pt x="1355" y="437"/>
                </a:lnTo>
                <a:lnTo>
                  <a:pt x="1357" y="472"/>
                </a:lnTo>
                <a:lnTo>
                  <a:pt x="1357" y="473"/>
                </a:lnTo>
                <a:lnTo>
                  <a:pt x="1410" y="480"/>
                </a:lnTo>
                <a:lnTo>
                  <a:pt x="1462" y="494"/>
                </a:lnTo>
                <a:lnTo>
                  <a:pt x="1510" y="512"/>
                </a:lnTo>
                <a:lnTo>
                  <a:pt x="1557" y="536"/>
                </a:lnTo>
                <a:lnTo>
                  <a:pt x="1599" y="565"/>
                </a:lnTo>
                <a:lnTo>
                  <a:pt x="1638" y="599"/>
                </a:lnTo>
                <a:lnTo>
                  <a:pt x="1673" y="635"/>
                </a:lnTo>
                <a:lnTo>
                  <a:pt x="1703" y="677"/>
                </a:lnTo>
                <a:lnTo>
                  <a:pt x="1729" y="722"/>
                </a:lnTo>
                <a:lnTo>
                  <a:pt x="1751" y="769"/>
                </a:lnTo>
                <a:lnTo>
                  <a:pt x="1766" y="820"/>
                </a:lnTo>
                <a:lnTo>
                  <a:pt x="1776" y="872"/>
                </a:lnTo>
                <a:lnTo>
                  <a:pt x="1779" y="927"/>
                </a:lnTo>
                <a:lnTo>
                  <a:pt x="1776" y="981"/>
                </a:lnTo>
                <a:lnTo>
                  <a:pt x="1765" y="1034"/>
                </a:lnTo>
                <a:lnTo>
                  <a:pt x="1749" y="1085"/>
                </a:lnTo>
                <a:lnTo>
                  <a:pt x="1727" y="1135"/>
                </a:lnTo>
                <a:lnTo>
                  <a:pt x="1699" y="1181"/>
                </a:lnTo>
                <a:lnTo>
                  <a:pt x="1667" y="1224"/>
                </a:lnTo>
                <a:lnTo>
                  <a:pt x="1676" y="1261"/>
                </a:lnTo>
                <a:lnTo>
                  <a:pt x="1685" y="1298"/>
                </a:lnTo>
                <a:lnTo>
                  <a:pt x="1689" y="1337"/>
                </a:lnTo>
                <a:lnTo>
                  <a:pt x="1692" y="1377"/>
                </a:lnTo>
                <a:lnTo>
                  <a:pt x="1692" y="2799"/>
                </a:lnTo>
                <a:lnTo>
                  <a:pt x="1688" y="2856"/>
                </a:lnTo>
                <a:lnTo>
                  <a:pt x="1681" y="2911"/>
                </a:lnTo>
                <a:lnTo>
                  <a:pt x="1667" y="2963"/>
                </a:lnTo>
                <a:lnTo>
                  <a:pt x="1648" y="3013"/>
                </a:lnTo>
                <a:lnTo>
                  <a:pt x="1624" y="3059"/>
                </a:lnTo>
                <a:lnTo>
                  <a:pt x="1596" y="3101"/>
                </a:lnTo>
                <a:lnTo>
                  <a:pt x="1562" y="3140"/>
                </a:lnTo>
                <a:lnTo>
                  <a:pt x="1523" y="3174"/>
                </a:lnTo>
                <a:lnTo>
                  <a:pt x="1481" y="3206"/>
                </a:lnTo>
                <a:lnTo>
                  <a:pt x="1434" y="3234"/>
                </a:lnTo>
                <a:lnTo>
                  <a:pt x="1383" y="3257"/>
                </a:lnTo>
                <a:lnTo>
                  <a:pt x="1327" y="3277"/>
                </a:lnTo>
                <a:lnTo>
                  <a:pt x="1268" y="3292"/>
                </a:lnTo>
                <a:lnTo>
                  <a:pt x="1205" y="3303"/>
                </a:lnTo>
                <a:lnTo>
                  <a:pt x="1138" y="3311"/>
                </a:lnTo>
                <a:lnTo>
                  <a:pt x="1068" y="3313"/>
                </a:lnTo>
                <a:lnTo>
                  <a:pt x="624" y="3313"/>
                </a:lnTo>
                <a:lnTo>
                  <a:pt x="553" y="3311"/>
                </a:lnTo>
                <a:lnTo>
                  <a:pt x="487" y="3303"/>
                </a:lnTo>
                <a:lnTo>
                  <a:pt x="423" y="3292"/>
                </a:lnTo>
                <a:lnTo>
                  <a:pt x="364" y="3277"/>
                </a:lnTo>
                <a:lnTo>
                  <a:pt x="309" y="3257"/>
                </a:lnTo>
                <a:lnTo>
                  <a:pt x="257" y="3234"/>
                </a:lnTo>
                <a:lnTo>
                  <a:pt x="210" y="3206"/>
                </a:lnTo>
                <a:lnTo>
                  <a:pt x="167" y="3174"/>
                </a:lnTo>
                <a:lnTo>
                  <a:pt x="129" y="3140"/>
                </a:lnTo>
                <a:lnTo>
                  <a:pt x="96" y="3101"/>
                </a:lnTo>
                <a:lnTo>
                  <a:pt x="67" y="3059"/>
                </a:lnTo>
                <a:lnTo>
                  <a:pt x="43" y="3013"/>
                </a:lnTo>
                <a:lnTo>
                  <a:pt x="25" y="2963"/>
                </a:lnTo>
                <a:lnTo>
                  <a:pt x="11" y="2911"/>
                </a:lnTo>
                <a:lnTo>
                  <a:pt x="3" y="2856"/>
                </a:lnTo>
                <a:lnTo>
                  <a:pt x="0" y="2799"/>
                </a:lnTo>
                <a:lnTo>
                  <a:pt x="0" y="1377"/>
                </a:lnTo>
                <a:lnTo>
                  <a:pt x="2" y="1322"/>
                </a:lnTo>
                <a:lnTo>
                  <a:pt x="10" y="1270"/>
                </a:lnTo>
                <a:lnTo>
                  <a:pt x="23" y="1221"/>
                </a:lnTo>
                <a:lnTo>
                  <a:pt x="40" y="1174"/>
                </a:lnTo>
                <a:lnTo>
                  <a:pt x="61" y="1130"/>
                </a:lnTo>
                <a:lnTo>
                  <a:pt x="87" y="1089"/>
                </a:lnTo>
                <a:lnTo>
                  <a:pt x="118" y="1051"/>
                </a:lnTo>
                <a:lnTo>
                  <a:pt x="153" y="1017"/>
                </a:lnTo>
                <a:lnTo>
                  <a:pt x="192" y="986"/>
                </a:lnTo>
                <a:lnTo>
                  <a:pt x="234" y="958"/>
                </a:lnTo>
                <a:lnTo>
                  <a:pt x="282" y="934"/>
                </a:lnTo>
                <a:lnTo>
                  <a:pt x="331" y="913"/>
                </a:lnTo>
                <a:lnTo>
                  <a:pt x="386" y="896"/>
                </a:lnTo>
                <a:lnTo>
                  <a:pt x="443" y="882"/>
                </a:lnTo>
                <a:lnTo>
                  <a:pt x="443" y="768"/>
                </a:lnTo>
                <a:lnTo>
                  <a:pt x="415" y="751"/>
                </a:lnTo>
                <a:lnTo>
                  <a:pt x="392" y="730"/>
                </a:lnTo>
                <a:lnTo>
                  <a:pt x="371" y="707"/>
                </a:lnTo>
                <a:lnTo>
                  <a:pt x="355" y="680"/>
                </a:lnTo>
                <a:lnTo>
                  <a:pt x="343" y="650"/>
                </a:lnTo>
                <a:lnTo>
                  <a:pt x="337" y="618"/>
                </a:lnTo>
                <a:lnTo>
                  <a:pt x="333" y="583"/>
                </a:lnTo>
                <a:lnTo>
                  <a:pt x="333" y="472"/>
                </a:lnTo>
                <a:lnTo>
                  <a:pt x="337" y="437"/>
                </a:lnTo>
                <a:lnTo>
                  <a:pt x="343" y="405"/>
                </a:lnTo>
                <a:lnTo>
                  <a:pt x="355" y="376"/>
                </a:lnTo>
                <a:lnTo>
                  <a:pt x="371" y="350"/>
                </a:lnTo>
                <a:lnTo>
                  <a:pt x="392" y="326"/>
                </a:lnTo>
                <a:lnTo>
                  <a:pt x="415" y="305"/>
                </a:lnTo>
                <a:lnTo>
                  <a:pt x="443" y="288"/>
                </a:lnTo>
                <a:lnTo>
                  <a:pt x="474" y="274"/>
                </a:lnTo>
                <a:lnTo>
                  <a:pt x="508" y="264"/>
                </a:lnTo>
                <a:lnTo>
                  <a:pt x="546" y="258"/>
                </a:lnTo>
                <a:lnTo>
                  <a:pt x="587" y="256"/>
                </a:lnTo>
                <a:lnTo>
                  <a:pt x="822" y="256"/>
                </a:lnTo>
                <a:lnTo>
                  <a:pt x="822" y="67"/>
                </a:lnTo>
                <a:lnTo>
                  <a:pt x="824" y="50"/>
                </a:lnTo>
                <a:lnTo>
                  <a:pt x="832" y="34"/>
                </a:lnTo>
                <a:lnTo>
                  <a:pt x="841" y="20"/>
                </a:lnTo>
                <a:lnTo>
                  <a:pt x="855" y="10"/>
                </a:lnTo>
                <a:lnTo>
                  <a:pt x="872" y="2"/>
                </a:lnTo>
                <a:lnTo>
                  <a:pt x="88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0" name="Freeform 269"/>
          <p:cNvSpPr>
            <a:spLocks noEditPoints="1"/>
          </p:cNvSpPr>
          <p:nvPr/>
        </p:nvSpPr>
        <p:spPr bwMode="auto">
          <a:xfrm>
            <a:off x="2661570" y="2727325"/>
            <a:ext cx="311150" cy="458787"/>
          </a:xfrm>
          <a:custGeom>
            <a:avLst/>
            <a:gdLst>
              <a:gd name="T0" fmla="*/ 1839 w 2155"/>
              <a:gd name="T1" fmla="*/ 28 h 3173"/>
              <a:gd name="T2" fmla="*/ 2014 w 2155"/>
              <a:gd name="T3" fmla="*/ 139 h 3173"/>
              <a:gd name="T4" fmla="*/ 2127 w 2155"/>
              <a:gd name="T5" fmla="*/ 315 h 3173"/>
              <a:gd name="T6" fmla="*/ 2152 w 2155"/>
              <a:gd name="T7" fmla="*/ 529 h 3173"/>
              <a:gd name="T8" fmla="*/ 2085 w 2155"/>
              <a:gd name="T9" fmla="*/ 719 h 3173"/>
              <a:gd name="T10" fmla="*/ 1948 w 2155"/>
              <a:gd name="T11" fmla="*/ 864 h 3173"/>
              <a:gd name="T12" fmla="*/ 1906 w 2155"/>
              <a:gd name="T13" fmla="*/ 2271 h 3173"/>
              <a:gd name="T14" fmla="*/ 1988 w 2155"/>
              <a:gd name="T15" fmla="*/ 2341 h 3173"/>
              <a:gd name="T16" fmla="*/ 2109 w 2155"/>
              <a:gd name="T17" fmla="*/ 2498 h 3173"/>
              <a:gd name="T18" fmla="*/ 2155 w 2155"/>
              <a:gd name="T19" fmla="*/ 2698 h 3173"/>
              <a:gd name="T20" fmla="*/ 2106 w 2155"/>
              <a:gd name="T21" fmla="*/ 2908 h 3173"/>
              <a:gd name="T22" fmla="*/ 1976 w 2155"/>
              <a:gd name="T23" fmla="*/ 3070 h 3173"/>
              <a:gd name="T24" fmla="*/ 1788 w 2155"/>
              <a:gd name="T25" fmla="*/ 3161 h 3173"/>
              <a:gd name="T26" fmla="*/ 1568 w 2155"/>
              <a:gd name="T27" fmla="*/ 3161 h 3173"/>
              <a:gd name="T28" fmla="*/ 1380 w 2155"/>
              <a:gd name="T29" fmla="*/ 3070 h 3173"/>
              <a:gd name="T30" fmla="*/ 1250 w 2155"/>
              <a:gd name="T31" fmla="*/ 2908 h 3173"/>
              <a:gd name="T32" fmla="*/ 1201 w 2155"/>
              <a:gd name="T33" fmla="*/ 2698 h 3173"/>
              <a:gd name="T34" fmla="*/ 1247 w 2155"/>
              <a:gd name="T35" fmla="*/ 2498 h 3173"/>
              <a:gd name="T36" fmla="*/ 1368 w 2155"/>
              <a:gd name="T37" fmla="*/ 2341 h 3173"/>
              <a:gd name="T38" fmla="*/ 1450 w 2155"/>
              <a:gd name="T39" fmla="*/ 2271 h 3173"/>
              <a:gd name="T40" fmla="*/ 1407 w 2155"/>
              <a:gd name="T41" fmla="*/ 864 h 3173"/>
              <a:gd name="T42" fmla="*/ 1271 w 2155"/>
              <a:gd name="T43" fmla="*/ 719 h 3173"/>
              <a:gd name="T44" fmla="*/ 1204 w 2155"/>
              <a:gd name="T45" fmla="*/ 529 h 3173"/>
              <a:gd name="T46" fmla="*/ 1229 w 2155"/>
              <a:gd name="T47" fmla="*/ 315 h 3173"/>
              <a:gd name="T48" fmla="*/ 1341 w 2155"/>
              <a:gd name="T49" fmla="*/ 139 h 3173"/>
              <a:gd name="T50" fmla="*/ 1517 w 2155"/>
              <a:gd name="T51" fmla="*/ 28 h 3173"/>
              <a:gd name="T52" fmla="*/ 476 w 2155"/>
              <a:gd name="T53" fmla="*/ 0 h 3173"/>
              <a:gd name="T54" fmla="*/ 686 w 2155"/>
              <a:gd name="T55" fmla="*/ 49 h 3173"/>
              <a:gd name="T56" fmla="*/ 849 w 2155"/>
              <a:gd name="T57" fmla="*/ 178 h 3173"/>
              <a:gd name="T58" fmla="*/ 941 w 2155"/>
              <a:gd name="T59" fmla="*/ 366 h 3173"/>
              <a:gd name="T60" fmla="*/ 941 w 2155"/>
              <a:gd name="T61" fmla="*/ 579 h 3173"/>
              <a:gd name="T62" fmla="*/ 856 w 2155"/>
              <a:gd name="T63" fmla="*/ 761 h 3173"/>
              <a:gd name="T64" fmla="*/ 704 w 2155"/>
              <a:gd name="T65" fmla="*/ 890 h 3173"/>
              <a:gd name="T66" fmla="*/ 705 w 2155"/>
              <a:gd name="T67" fmla="*/ 2278 h 3173"/>
              <a:gd name="T68" fmla="*/ 824 w 2155"/>
              <a:gd name="T69" fmla="*/ 2375 h 3173"/>
              <a:gd name="T70" fmla="*/ 928 w 2155"/>
              <a:gd name="T71" fmla="*/ 2545 h 3173"/>
              <a:gd name="T72" fmla="*/ 951 w 2155"/>
              <a:gd name="T73" fmla="*/ 2754 h 3173"/>
              <a:gd name="T74" fmla="*/ 879 w 2155"/>
              <a:gd name="T75" fmla="*/ 2953 h 3173"/>
              <a:gd name="T76" fmla="*/ 732 w 2155"/>
              <a:gd name="T77" fmla="*/ 3100 h 3173"/>
              <a:gd name="T78" fmla="*/ 532 w 2155"/>
              <a:gd name="T79" fmla="*/ 3170 h 3173"/>
              <a:gd name="T80" fmla="*/ 316 w 2155"/>
              <a:gd name="T81" fmla="*/ 3146 h 3173"/>
              <a:gd name="T82" fmla="*/ 139 w 2155"/>
              <a:gd name="T83" fmla="*/ 3034 h 3173"/>
              <a:gd name="T84" fmla="*/ 28 w 2155"/>
              <a:gd name="T85" fmla="*/ 2859 h 3173"/>
              <a:gd name="T86" fmla="*/ 3 w 2155"/>
              <a:gd name="T87" fmla="*/ 2646 h 3173"/>
              <a:gd name="T88" fmla="*/ 69 w 2155"/>
              <a:gd name="T89" fmla="*/ 2454 h 3173"/>
              <a:gd name="T90" fmla="*/ 206 w 2155"/>
              <a:gd name="T91" fmla="*/ 2310 h 3173"/>
              <a:gd name="T92" fmla="*/ 249 w 2155"/>
              <a:gd name="T93" fmla="*/ 903 h 3173"/>
              <a:gd name="T94" fmla="*/ 166 w 2155"/>
              <a:gd name="T95" fmla="*/ 833 h 3173"/>
              <a:gd name="T96" fmla="*/ 45 w 2155"/>
              <a:gd name="T97" fmla="*/ 676 h 3173"/>
              <a:gd name="T98" fmla="*/ 0 w 2155"/>
              <a:gd name="T99" fmla="*/ 475 h 3173"/>
              <a:gd name="T100" fmla="*/ 49 w 2155"/>
              <a:gd name="T101" fmla="*/ 266 h 3173"/>
              <a:gd name="T102" fmla="*/ 179 w 2155"/>
              <a:gd name="T103" fmla="*/ 105 h 3173"/>
              <a:gd name="T104" fmla="*/ 367 w 2155"/>
              <a:gd name="T105" fmla="*/ 12 h 3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155" h="3173">
                <a:moveTo>
                  <a:pt x="1679" y="0"/>
                </a:moveTo>
                <a:lnTo>
                  <a:pt x="1734" y="3"/>
                </a:lnTo>
                <a:lnTo>
                  <a:pt x="1788" y="12"/>
                </a:lnTo>
                <a:lnTo>
                  <a:pt x="1839" y="28"/>
                </a:lnTo>
                <a:lnTo>
                  <a:pt x="1888" y="49"/>
                </a:lnTo>
                <a:lnTo>
                  <a:pt x="1933" y="74"/>
                </a:lnTo>
                <a:lnTo>
                  <a:pt x="1976" y="105"/>
                </a:lnTo>
                <a:lnTo>
                  <a:pt x="2014" y="139"/>
                </a:lnTo>
                <a:lnTo>
                  <a:pt x="2050" y="178"/>
                </a:lnTo>
                <a:lnTo>
                  <a:pt x="2080" y="221"/>
                </a:lnTo>
                <a:lnTo>
                  <a:pt x="2106" y="266"/>
                </a:lnTo>
                <a:lnTo>
                  <a:pt x="2127" y="315"/>
                </a:lnTo>
                <a:lnTo>
                  <a:pt x="2142" y="366"/>
                </a:lnTo>
                <a:lnTo>
                  <a:pt x="2152" y="420"/>
                </a:lnTo>
                <a:lnTo>
                  <a:pt x="2155" y="475"/>
                </a:lnTo>
                <a:lnTo>
                  <a:pt x="2152" y="529"/>
                </a:lnTo>
                <a:lnTo>
                  <a:pt x="2143" y="579"/>
                </a:lnTo>
                <a:lnTo>
                  <a:pt x="2129" y="628"/>
                </a:lnTo>
                <a:lnTo>
                  <a:pt x="2109" y="676"/>
                </a:lnTo>
                <a:lnTo>
                  <a:pt x="2085" y="719"/>
                </a:lnTo>
                <a:lnTo>
                  <a:pt x="2057" y="761"/>
                </a:lnTo>
                <a:lnTo>
                  <a:pt x="2025" y="799"/>
                </a:lnTo>
                <a:lnTo>
                  <a:pt x="1988" y="833"/>
                </a:lnTo>
                <a:lnTo>
                  <a:pt x="1948" y="864"/>
                </a:lnTo>
                <a:lnTo>
                  <a:pt x="1905" y="890"/>
                </a:lnTo>
                <a:lnTo>
                  <a:pt x="1906" y="897"/>
                </a:lnTo>
                <a:lnTo>
                  <a:pt x="1906" y="903"/>
                </a:lnTo>
                <a:lnTo>
                  <a:pt x="1906" y="2271"/>
                </a:lnTo>
                <a:lnTo>
                  <a:pt x="1906" y="2278"/>
                </a:lnTo>
                <a:lnTo>
                  <a:pt x="1905" y="2284"/>
                </a:lnTo>
                <a:lnTo>
                  <a:pt x="1948" y="2310"/>
                </a:lnTo>
                <a:lnTo>
                  <a:pt x="1988" y="2341"/>
                </a:lnTo>
                <a:lnTo>
                  <a:pt x="2025" y="2375"/>
                </a:lnTo>
                <a:lnTo>
                  <a:pt x="2057" y="2413"/>
                </a:lnTo>
                <a:lnTo>
                  <a:pt x="2085" y="2454"/>
                </a:lnTo>
                <a:lnTo>
                  <a:pt x="2109" y="2498"/>
                </a:lnTo>
                <a:lnTo>
                  <a:pt x="2129" y="2545"/>
                </a:lnTo>
                <a:lnTo>
                  <a:pt x="2143" y="2594"/>
                </a:lnTo>
                <a:lnTo>
                  <a:pt x="2152" y="2646"/>
                </a:lnTo>
                <a:lnTo>
                  <a:pt x="2155" y="2698"/>
                </a:lnTo>
                <a:lnTo>
                  <a:pt x="2152" y="2754"/>
                </a:lnTo>
                <a:lnTo>
                  <a:pt x="2142" y="2807"/>
                </a:lnTo>
                <a:lnTo>
                  <a:pt x="2127" y="2859"/>
                </a:lnTo>
                <a:lnTo>
                  <a:pt x="2106" y="2908"/>
                </a:lnTo>
                <a:lnTo>
                  <a:pt x="2080" y="2953"/>
                </a:lnTo>
                <a:lnTo>
                  <a:pt x="2050" y="2996"/>
                </a:lnTo>
                <a:lnTo>
                  <a:pt x="2014" y="3034"/>
                </a:lnTo>
                <a:lnTo>
                  <a:pt x="1976" y="3070"/>
                </a:lnTo>
                <a:lnTo>
                  <a:pt x="1933" y="3100"/>
                </a:lnTo>
                <a:lnTo>
                  <a:pt x="1888" y="3126"/>
                </a:lnTo>
                <a:lnTo>
                  <a:pt x="1839" y="3146"/>
                </a:lnTo>
                <a:lnTo>
                  <a:pt x="1788" y="3161"/>
                </a:lnTo>
                <a:lnTo>
                  <a:pt x="1734" y="3170"/>
                </a:lnTo>
                <a:lnTo>
                  <a:pt x="1679" y="3173"/>
                </a:lnTo>
                <a:lnTo>
                  <a:pt x="1622" y="3170"/>
                </a:lnTo>
                <a:lnTo>
                  <a:pt x="1568" y="3161"/>
                </a:lnTo>
                <a:lnTo>
                  <a:pt x="1517" y="3146"/>
                </a:lnTo>
                <a:lnTo>
                  <a:pt x="1468" y="3126"/>
                </a:lnTo>
                <a:lnTo>
                  <a:pt x="1423" y="3100"/>
                </a:lnTo>
                <a:lnTo>
                  <a:pt x="1380" y="3070"/>
                </a:lnTo>
                <a:lnTo>
                  <a:pt x="1341" y="3034"/>
                </a:lnTo>
                <a:lnTo>
                  <a:pt x="1306" y="2996"/>
                </a:lnTo>
                <a:lnTo>
                  <a:pt x="1275" y="2953"/>
                </a:lnTo>
                <a:lnTo>
                  <a:pt x="1250" y="2908"/>
                </a:lnTo>
                <a:lnTo>
                  <a:pt x="1229" y="2859"/>
                </a:lnTo>
                <a:lnTo>
                  <a:pt x="1214" y="2807"/>
                </a:lnTo>
                <a:lnTo>
                  <a:pt x="1204" y="2754"/>
                </a:lnTo>
                <a:lnTo>
                  <a:pt x="1201" y="2698"/>
                </a:lnTo>
                <a:lnTo>
                  <a:pt x="1204" y="2646"/>
                </a:lnTo>
                <a:lnTo>
                  <a:pt x="1213" y="2594"/>
                </a:lnTo>
                <a:lnTo>
                  <a:pt x="1227" y="2545"/>
                </a:lnTo>
                <a:lnTo>
                  <a:pt x="1247" y="2498"/>
                </a:lnTo>
                <a:lnTo>
                  <a:pt x="1271" y="2454"/>
                </a:lnTo>
                <a:lnTo>
                  <a:pt x="1299" y="2413"/>
                </a:lnTo>
                <a:lnTo>
                  <a:pt x="1331" y="2375"/>
                </a:lnTo>
                <a:lnTo>
                  <a:pt x="1368" y="2341"/>
                </a:lnTo>
                <a:lnTo>
                  <a:pt x="1407" y="2310"/>
                </a:lnTo>
                <a:lnTo>
                  <a:pt x="1450" y="2284"/>
                </a:lnTo>
                <a:lnTo>
                  <a:pt x="1450" y="2278"/>
                </a:lnTo>
                <a:lnTo>
                  <a:pt x="1450" y="2271"/>
                </a:lnTo>
                <a:lnTo>
                  <a:pt x="1450" y="903"/>
                </a:lnTo>
                <a:lnTo>
                  <a:pt x="1450" y="897"/>
                </a:lnTo>
                <a:lnTo>
                  <a:pt x="1450" y="890"/>
                </a:lnTo>
                <a:lnTo>
                  <a:pt x="1407" y="864"/>
                </a:lnTo>
                <a:lnTo>
                  <a:pt x="1368" y="833"/>
                </a:lnTo>
                <a:lnTo>
                  <a:pt x="1331" y="799"/>
                </a:lnTo>
                <a:lnTo>
                  <a:pt x="1299" y="761"/>
                </a:lnTo>
                <a:lnTo>
                  <a:pt x="1271" y="719"/>
                </a:lnTo>
                <a:lnTo>
                  <a:pt x="1247" y="676"/>
                </a:lnTo>
                <a:lnTo>
                  <a:pt x="1227" y="628"/>
                </a:lnTo>
                <a:lnTo>
                  <a:pt x="1213" y="579"/>
                </a:lnTo>
                <a:lnTo>
                  <a:pt x="1204" y="529"/>
                </a:lnTo>
                <a:lnTo>
                  <a:pt x="1201" y="475"/>
                </a:lnTo>
                <a:lnTo>
                  <a:pt x="1204" y="420"/>
                </a:lnTo>
                <a:lnTo>
                  <a:pt x="1214" y="366"/>
                </a:lnTo>
                <a:lnTo>
                  <a:pt x="1229" y="315"/>
                </a:lnTo>
                <a:lnTo>
                  <a:pt x="1250" y="266"/>
                </a:lnTo>
                <a:lnTo>
                  <a:pt x="1275" y="221"/>
                </a:lnTo>
                <a:lnTo>
                  <a:pt x="1306" y="178"/>
                </a:lnTo>
                <a:lnTo>
                  <a:pt x="1341" y="139"/>
                </a:lnTo>
                <a:lnTo>
                  <a:pt x="1380" y="105"/>
                </a:lnTo>
                <a:lnTo>
                  <a:pt x="1423" y="74"/>
                </a:lnTo>
                <a:lnTo>
                  <a:pt x="1468" y="49"/>
                </a:lnTo>
                <a:lnTo>
                  <a:pt x="1517" y="28"/>
                </a:lnTo>
                <a:lnTo>
                  <a:pt x="1568" y="12"/>
                </a:lnTo>
                <a:lnTo>
                  <a:pt x="1622" y="3"/>
                </a:lnTo>
                <a:lnTo>
                  <a:pt x="1679" y="0"/>
                </a:lnTo>
                <a:close/>
                <a:moveTo>
                  <a:pt x="476" y="0"/>
                </a:moveTo>
                <a:lnTo>
                  <a:pt x="532" y="3"/>
                </a:lnTo>
                <a:lnTo>
                  <a:pt x="586" y="12"/>
                </a:lnTo>
                <a:lnTo>
                  <a:pt x="638" y="28"/>
                </a:lnTo>
                <a:lnTo>
                  <a:pt x="686" y="49"/>
                </a:lnTo>
                <a:lnTo>
                  <a:pt x="732" y="74"/>
                </a:lnTo>
                <a:lnTo>
                  <a:pt x="775" y="105"/>
                </a:lnTo>
                <a:lnTo>
                  <a:pt x="813" y="139"/>
                </a:lnTo>
                <a:lnTo>
                  <a:pt x="849" y="178"/>
                </a:lnTo>
                <a:lnTo>
                  <a:pt x="879" y="221"/>
                </a:lnTo>
                <a:lnTo>
                  <a:pt x="905" y="266"/>
                </a:lnTo>
                <a:lnTo>
                  <a:pt x="926" y="315"/>
                </a:lnTo>
                <a:lnTo>
                  <a:pt x="941" y="366"/>
                </a:lnTo>
                <a:lnTo>
                  <a:pt x="951" y="420"/>
                </a:lnTo>
                <a:lnTo>
                  <a:pt x="954" y="475"/>
                </a:lnTo>
                <a:lnTo>
                  <a:pt x="951" y="529"/>
                </a:lnTo>
                <a:lnTo>
                  <a:pt x="941" y="579"/>
                </a:lnTo>
                <a:lnTo>
                  <a:pt x="928" y="629"/>
                </a:lnTo>
                <a:lnTo>
                  <a:pt x="908" y="676"/>
                </a:lnTo>
                <a:lnTo>
                  <a:pt x="884" y="719"/>
                </a:lnTo>
                <a:lnTo>
                  <a:pt x="856" y="761"/>
                </a:lnTo>
                <a:lnTo>
                  <a:pt x="824" y="799"/>
                </a:lnTo>
                <a:lnTo>
                  <a:pt x="787" y="833"/>
                </a:lnTo>
                <a:lnTo>
                  <a:pt x="748" y="864"/>
                </a:lnTo>
                <a:lnTo>
                  <a:pt x="704" y="890"/>
                </a:lnTo>
                <a:lnTo>
                  <a:pt x="705" y="897"/>
                </a:lnTo>
                <a:lnTo>
                  <a:pt x="705" y="903"/>
                </a:lnTo>
                <a:lnTo>
                  <a:pt x="705" y="2271"/>
                </a:lnTo>
                <a:lnTo>
                  <a:pt x="705" y="2278"/>
                </a:lnTo>
                <a:lnTo>
                  <a:pt x="704" y="2284"/>
                </a:lnTo>
                <a:lnTo>
                  <a:pt x="748" y="2310"/>
                </a:lnTo>
                <a:lnTo>
                  <a:pt x="787" y="2341"/>
                </a:lnTo>
                <a:lnTo>
                  <a:pt x="824" y="2375"/>
                </a:lnTo>
                <a:lnTo>
                  <a:pt x="856" y="2413"/>
                </a:lnTo>
                <a:lnTo>
                  <a:pt x="884" y="2454"/>
                </a:lnTo>
                <a:lnTo>
                  <a:pt x="908" y="2498"/>
                </a:lnTo>
                <a:lnTo>
                  <a:pt x="928" y="2545"/>
                </a:lnTo>
                <a:lnTo>
                  <a:pt x="941" y="2594"/>
                </a:lnTo>
                <a:lnTo>
                  <a:pt x="951" y="2646"/>
                </a:lnTo>
                <a:lnTo>
                  <a:pt x="954" y="2698"/>
                </a:lnTo>
                <a:lnTo>
                  <a:pt x="951" y="2754"/>
                </a:lnTo>
                <a:lnTo>
                  <a:pt x="941" y="2807"/>
                </a:lnTo>
                <a:lnTo>
                  <a:pt x="926" y="2859"/>
                </a:lnTo>
                <a:lnTo>
                  <a:pt x="905" y="2908"/>
                </a:lnTo>
                <a:lnTo>
                  <a:pt x="879" y="2953"/>
                </a:lnTo>
                <a:lnTo>
                  <a:pt x="849" y="2996"/>
                </a:lnTo>
                <a:lnTo>
                  <a:pt x="813" y="3034"/>
                </a:lnTo>
                <a:lnTo>
                  <a:pt x="775" y="3070"/>
                </a:lnTo>
                <a:lnTo>
                  <a:pt x="732" y="3100"/>
                </a:lnTo>
                <a:lnTo>
                  <a:pt x="686" y="3126"/>
                </a:lnTo>
                <a:lnTo>
                  <a:pt x="638" y="3146"/>
                </a:lnTo>
                <a:lnTo>
                  <a:pt x="586" y="3161"/>
                </a:lnTo>
                <a:lnTo>
                  <a:pt x="532" y="3170"/>
                </a:lnTo>
                <a:lnTo>
                  <a:pt x="476" y="3173"/>
                </a:lnTo>
                <a:lnTo>
                  <a:pt x="421" y="3170"/>
                </a:lnTo>
                <a:lnTo>
                  <a:pt x="367" y="3161"/>
                </a:lnTo>
                <a:lnTo>
                  <a:pt x="316" y="3146"/>
                </a:lnTo>
                <a:lnTo>
                  <a:pt x="267" y="3126"/>
                </a:lnTo>
                <a:lnTo>
                  <a:pt x="222" y="3100"/>
                </a:lnTo>
                <a:lnTo>
                  <a:pt x="179" y="3070"/>
                </a:lnTo>
                <a:lnTo>
                  <a:pt x="139" y="3034"/>
                </a:lnTo>
                <a:lnTo>
                  <a:pt x="105" y="2996"/>
                </a:lnTo>
                <a:lnTo>
                  <a:pt x="74" y="2953"/>
                </a:lnTo>
                <a:lnTo>
                  <a:pt x="49" y="2908"/>
                </a:lnTo>
                <a:lnTo>
                  <a:pt x="28" y="2859"/>
                </a:lnTo>
                <a:lnTo>
                  <a:pt x="12" y="2807"/>
                </a:lnTo>
                <a:lnTo>
                  <a:pt x="3" y="2754"/>
                </a:lnTo>
                <a:lnTo>
                  <a:pt x="0" y="2698"/>
                </a:lnTo>
                <a:lnTo>
                  <a:pt x="3" y="2646"/>
                </a:lnTo>
                <a:lnTo>
                  <a:pt x="11" y="2594"/>
                </a:lnTo>
                <a:lnTo>
                  <a:pt x="26" y="2545"/>
                </a:lnTo>
                <a:lnTo>
                  <a:pt x="45" y="2498"/>
                </a:lnTo>
                <a:lnTo>
                  <a:pt x="69" y="2454"/>
                </a:lnTo>
                <a:lnTo>
                  <a:pt x="98" y="2413"/>
                </a:lnTo>
                <a:lnTo>
                  <a:pt x="130" y="2375"/>
                </a:lnTo>
                <a:lnTo>
                  <a:pt x="166" y="2341"/>
                </a:lnTo>
                <a:lnTo>
                  <a:pt x="206" y="2310"/>
                </a:lnTo>
                <a:lnTo>
                  <a:pt x="249" y="2284"/>
                </a:lnTo>
                <a:lnTo>
                  <a:pt x="249" y="2278"/>
                </a:lnTo>
                <a:lnTo>
                  <a:pt x="249" y="2271"/>
                </a:lnTo>
                <a:lnTo>
                  <a:pt x="249" y="903"/>
                </a:lnTo>
                <a:lnTo>
                  <a:pt x="249" y="897"/>
                </a:lnTo>
                <a:lnTo>
                  <a:pt x="249" y="890"/>
                </a:lnTo>
                <a:lnTo>
                  <a:pt x="206" y="864"/>
                </a:lnTo>
                <a:lnTo>
                  <a:pt x="166" y="833"/>
                </a:lnTo>
                <a:lnTo>
                  <a:pt x="130" y="799"/>
                </a:lnTo>
                <a:lnTo>
                  <a:pt x="98" y="761"/>
                </a:lnTo>
                <a:lnTo>
                  <a:pt x="69" y="719"/>
                </a:lnTo>
                <a:lnTo>
                  <a:pt x="45" y="676"/>
                </a:lnTo>
                <a:lnTo>
                  <a:pt x="26" y="628"/>
                </a:lnTo>
                <a:lnTo>
                  <a:pt x="11" y="579"/>
                </a:lnTo>
                <a:lnTo>
                  <a:pt x="3" y="529"/>
                </a:lnTo>
                <a:lnTo>
                  <a:pt x="0" y="475"/>
                </a:lnTo>
                <a:lnTo>
                  <a:pt x="3" y="420"/>
                </a:lnTo>
                <a:lnTo>
                  <a:pt x="12" y="366"/>
                </a:lnTo>
                <a:lnTo>
                  <a:pt x="28" y="315"/>
                </a:lnTo>
                <a:lnTo>
                  <a:pt x="49" y="266"/>
                </a:lnTo>
                <a:lnTo>
                  <a:pt x="74" y="221"/>
                </a:lnTo>
                <a:lnTo>
                  <a:pt x="105" y="178"/>
                </a:lnTo>
                <a:lnTo>
                  <a:pt x="139" y="139"/>
                </a:lnTo>
                <a:lnTo>
                  <a:pt x="179" y="105"/>
                </a:lnTo>
                <a:lnTo>
                  <a:pt x="222" y="74"/>
                </a:lnTo>
                <a:lnTo>
                  <a:pt x="267" y="49"/>
                </a:lnTo>
                <a:lnTo>
                  <a:pt x="316" y="28"/>
                </a:lnTo>
                <a:lnTo>
                  <a:pt x="367" y="12"/>
                </a:lnTo>
                <a:lnTo>
                  <a:pt x="421" y="3"/>
                </a:lnTo>
                <a:lnTo>
                  <a:pt x="47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1" name="Freeform 274"/>
          <p:cNvSpPr>
            <a:spLocks noEditPoints="1"/>
          </p:cNvSpPr>
          <p:nvPr/>
        </p:nvSpPr>
        <p:spPr bwMode="auto">
          <a:xfrm>
            <a:off x="3424820" y="2801938"/>
            <a:ext cx="655638" cy="317500"/>
          </a:xfrm>
          <a:custGeom>
            <a:avLst/>
            <a:gdLst>
              <a:gd name="T0" fmla="*/ 3210 w 3304"/>
              <a:gd name="T1" fmla="*/ 537 h 1604"/>
              <a:gd name="T2" fmla="*/ 3292 w 3304"/>
              <a:gd name="T3" fmla="*/ 636 h 1604"/>
              <a:gd name="T4" fmla="*/ 3301 w 3304"/>
              <a:gd name="T5" fmla="*/ 937 h 1604"/>
              <a:gd name="T6" fmla="*/ 3237 w 3304"/>
              <a:gd name="T7" fmla="*/ 1048 h 1604"/>
              <a:gd name="T8" fmla="*/ 3115 w 3304"/>
              <a:gd name="T9" fmla="*/ 1092 h 1604"/>
              <a:gd name="T10" fmla="*/ 2994 w 3304"/>
              <a:gd name="T11" fmla="*/ 1048 h 1604"/>
              <a:gd name="T12" fmla="*/ 2930 w 3304"/>
              <a:gd name="T13" fmla="*/ 937 h 1604"/>
              <a:gd name="T14" fmla="*/ 2939 w 3304"/>
              <a:gd name="T15" fmla="*/ 636 h 1604"/>
              <a:gd name="T16" fmla="*/ 3020 w 3304"/>
              <a:gd name="T17" fmla="*/ 537 h 1604"/>
              <a:gd name="T18" fmla="*/ 189 w 3304"/>
              <a:gd name="T19" fmla="*/ 511 h 1604"/>
              <a:gd name="T20" fmla="*/ 310 w 3304"/>
              <a:gd name="T21" fmla="*/ 556 h 1604"/>
              <a:gd name="T22" fmla="*/ 374 w 3304"/>
              <a:gd name="T23" fmla="*/ 667 h 1604"/>
              <a:gd name="T24" fmla="*/ 365 w 3304"/>
              <a:gd name="T25" fmla="*/ 968 h 1604"/>
              <a:gd name="T26" fmla="*/ 284 w 3304"/>
              <a:gd name="T27" fmla="*/ 1066 h 1604"/>
              <a:gd name="T28" fmla="*/ 155 w 3304"/>
              <a:gd name="T29" fmla="*/ 1089 h 1604"/>
              <a:gd name="T30" fmla="*/ 44 w 3304"/>
              <a:gd name="T31" fmla="*/ 1024 h 1604"/>
              <a:gd name="T32" fmla="*/ 0 w 3304"/>
              <a:gd name="T33" fmla="*/ 902 h 1604"/>
              <a:gd name="T34" fmla="*/ 26 w 3304"/>
              <a:gd name="T35" fmla="*/ 605 h 1604"/>
              <a:gd name="T36" fmla="*/ 123 w 3304"/>
              <a:gd name="T37" fmla="*/ 523 h 1604"/>
              <a:gd name="T38" fmla="*/ 2724 w 3304"/>
              <a:gd name="T39" fmla="*/ 250 h 1604"/>
              <a:gd name="T40" fmla="*/ 2835 w 3304"/>
              <a:gd name="T41" fmla="*/ 315 h 1604"/>
              <a:gd name="T42" fmla="*/ 2879 w 3304"/>
              <a:gd name="T43" fmla="*/ 437 h 1604"/>
              <a:gd name="T44" fmla="*/ 2853 w 3304"/>
              <a:gd name="T45" fmla="*/ 1263 h 1604"/>
              <a:gd name="T46" fmla="*/ 2756 w 3304"/>
              <a:gd name="T47" fmla="*/ 1345 h 1604"/>
              <a:gd name="T48" fmla="*/ 2625 w 3304"/>
              <a:gd name="T49" fmla="*/ 1345 h 1604"/>
              <a:gd name="T50" fmla="*/ 2528 w 3304"/>
              <a:gd name="T51" fmla="*/ 1263 h 1604"/>
              <a:gd name="T52" fmla="*/ 2502 w 3304"/>
              <a:gd name="T53" fmla="*/ 437 h 1604"/>
              <a:gd name="T54" fmla="*/ 2546 w 3304"/>
              <a:gd name="T55" fmla="*/ 315 h 1604"/>
              <a:gd name="T56" fmla="*/ 2656 w 3304"/>
              <a:gd name="T57" fmla="*/ 250 h 1604"/>
              <a:gd name="T58" fmla="*/ 679 w 3304"/>
              <a:gd name="T59" fmla="*/ 258 h 1604"/>
              <a:gd name="T60" fmla="*/ 776 w 3304"/>
              <a:gd name="T61" fmla="*/ 341 h 1604"/>
              <a:gd name="T62" fmla="*/ 802 w 3304"/>
              <a:gd name="T63" fmla="*/ 1167 h 1604"/>
              <a:gd name="T64" fmla="*/ 758 w 3304"/>
              <a:gd name="T65" fmla="*/ 1289 h 1604"/>
              <a:gd name="T66" fmla="*/ 648 w 3304"/>
              <a:gd name="T67" fmla="*/ 1353 h 1604"/>
              <a:gd name="T68" fmla="*/ 518 w 3304"/>
              <a:gd name="T69" fmla="*/ 1331 h 1604"/>
              <a:gd name="T70" fmla="*/ 437 w 3304"/>
              <a:gd name="T71" fmla="*/ 1233 h 1604"/>
              <a:gd name="T72" fmla="*/ 428 w 3304"/>
              <a:gd name="T73" fmla="*/ 402 h 1604"/>
              <a:gd name="T74" fmla="*/ 492 w 3304"/>
              <a:gd name="T75" fmla="*/ 291 h 1604"/>
              <a:gd name="T76" fmla="*/ 614 w 3304"/>
              <a:gd name="T77" fmla="*/ 247 h 1604"/>
              <a:gd name="T78" fmla="*/ 1120 w 3304"/>
              <a:gd name="T79" fmla="*/ 11 h 1604"/>
              <a:gd name="T80" fmla="*/ 1217 w 3304"/>
              <a:gd name="T81" fmla="*/ 93 h 1604"/>
              <a:gd name="T82" fmla="*/ 1244 w 3304"/>
              <a:gd name="T83" fmla="*/ 611 h 1604"/>
              <a:gd name="T84" fmla="*/ 2073 w 3304"/>
              <a:gd name="T85" fmla="*/ 124 h 1604"/>
              <a:gd name="T86" fmla="*/ 2154 w 3304"/>
              <a:gd name="T87" fmla="*/ 25 h 1604"/>
              <a:gd name="T88" fmla="*/ 2250 w 3304"/>
              <a:gd name="T89" fmla="*/ 0 h 1604"/>
              <a:gd name="T90" fmla="*/ 2371 w 3304"/>
              <a:gd name="T91" fmla="*/ 44 h 1604"/>
              <a:gd name="T92" fmla="*/ 2435 w 3304"/>
              <a:gd name="T93" fmla="*/ 156 h 1604"/>
              <a:gd name="T94" fmla="*/ 2426 w 3304"/>
              <a:gd name="T95" fmla="*/ 1480 h 1604"/>
              <a:gd name="T96" fmla="*/ 2345 w 3304"/>
              <a:gd name="T97" fmla="*/ 1578 h 1604"/>
              <a:gd name="T98" fmla="*/ 2216 w 3304"/>
              <a:gd name="T99" fmla="*/ 1601 h 1604"/>
              <a:gd name="T100" fmla="*/ 2105 w 3304"/>
              <a:gd name="T101" fmla="*/ 1536 h 1604"/>
              <a:gd name="T102" fmla="*/ 2060 w 3304"/>
              <a:gd name="T103" fmla="*/ 1414 h 1604"/>
              <a:gd name="T104" fmla="*/ 1241 w 3304"/>
              <a:gd name="T105" fmla="*/ 1447 h 1604"/>
              <a:gd name="T106" fmla="*/ 1176 w 3304"/>
              <a:gd name="T107" fmla="*/ 1559 h 1604"/>
              <a:gd name="T108" fmla="*/ 1054 w 3304"/>
              <a:gd name="T109" fmla="*/ 1604 h 1604"/>
              <a:gd name="T110" fmla="*/ 933 w 3304"/>
              <a:gd name="T111" fmla="*/ 1559 h 1604"/>
              <a:gd name="T112" fmla="*/ 869 w 3304"/>
              <a:gd name="T113" fmla="*/ 1447 h 1604"/>
              <a:gd name="T114" fmla="*/ 878 w 3304"/>
              <a:gd name="T115" fmla="*/ 124 h 1604"/>
              <a:gd name="T116" fmla="*/ 959 w 3304"/>
              <a:gd name="T117" fmla="*/ 25 h 1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304" h="1604">
                <a:moveTo>
                  <a:pt x="3115" y="511"/>
                </a:moveTo>
                <a:lnTo>
                  <a:pt x="3149" y="514"/>
                </a:lnTo>
                <a:lnTo>
                  <a:pt x="3181" y="523"/>
                </a:lnTo>
                <a:lnTo>
                  <a:pt x="3210" y="537"/>
                </a:lnTo>
                <a:lnTo>
                  <a:pt x="3237" y="556"/>
                </a:lnTo>
                <a:lnTo>
                  <a:pt x="3260" y="579"/>
                </a:lnTo>
                <a:lnTo>
                  <a:pt x="3278" y="605"/>
                </a:lnTo>
                <a:lnTo>
                  <a:pt x="3292" y="636"/>
                </a:lnTo>
                <a:lnTo>
                  <a:pt x="3301" y="667"/>
                </a:lnTo>
                <a:lnTo>
                  <a:pt x="3304" y="701"/>
                </a:lnTo>
                <a:lnTo>
                  <a:pt x="3304" y="902"/>
                </a:lnTo>
                <a:lnTo>
                  <a:pt x="3301" y="937"/>
                </a:lnTo>
                <a:lnTo>
                  <a:pt x="3292" y="968"/>
                </a:lnTo>
                <a:lnTo>
                  <a:pt x="3278" y="998"/>
                </a:lnTo>
                <a:lnTo>
                  <a:pt x="3260" y="1024"/>
                </a:lnTo>
                <a:lnTo>
                  <a:pt x="3237" y="1048"/>
                </a:lnTo>
                <a:lnTo>
                  <a:pt x="3210" y="1066"/>
                </a:lnTo>
                <a:lnTo>
                  <a:pt x="3181" y="1080"/>
                </a:lnTo>
                <a:lnTo>
                  <a:pt x="3149" y="1089"/>
                </a:lnTo>
                <a:lnTo>
                  <a:pt x="3115" y="1092"/>
                </a:lnTo>
                <a:lnTo>
                  <a:pt x="3081" y="1089"/>
                </a:lnTo>
                <a:lnTo>
                  <a:pt x="3050" y="1080"/>
                </a:lnTo>
                <a:lnTo>
                  <a:pt x="3020" y="1066"/>
                </a:lnTo>
                <a:lnTo>
                  <a:pt x="2994" y="1048"/>
                </a:lnTo>
                <a:lnTo>
                  <a:pt x="2971" y="1024"/>
                </a:lnTo>
                <a:lnTo>
                  <a:pt x="2953" y="998"/>
                </a:lnTo>
                <a:lnTo>
                  <a:pt x="2939" y="968"/>
                </a:lnTo>
                <a:lnTo>
                  <a:pt x="2930" y="937"/>
                </a:lnTo>
                <a:lnTo>
                  <a:pt x="2927" y="902"/>
                </a:lnTo>
                <a:lnTo>
                  <a:pt x="2927" y="701"/>
                </a:lnTo>
                <a:lnTo>
                  <a:pt x="2930" y="667"/>
                </a:lnTo>
                <a:lnTo>
                  <a:pt x="2939" y="636"/>
                </a:lnTo>
                <a:lnTo>
                  <a:pt x="2953" y="605"/>
                </a:lnTo>
                <a:lnTo>
                  <a:pt x="2971" y="579"/>
                </a:lnTo>
                <a:lnTo>
                  <a:pt x="2994" y="556"/>
                </a:lnTo>
                <a:lnTo>
                  <a:pt x="3020" y="537"/>
                </a:lnTo>
                <a:lnTo>
                  <a:pt x="3050" y="523"/>
                </a:lnTo>
                <a:lnTo>
                  <a:pt x="3081" y="514"/>
                </a:lnTo>
                <a:lnTo>
                  <a:pt x="3115" y="511"/>
                </a:lnTo>
                <a:close/>
                <a:moveTo>
                  <a:pt x="189" y="511"/>
                </a:moveTo>
                <a:lnTo>
                  <a:pt x="223" y="514"/>
                </a:lnTo>
                <a:lnTo>
                  <a:pt x="254" y="523"/>
                </a:lnTo>
                <a:lnTo>
                  <a:pt x="284" y="537"/>
                </a:lnTo>
                <a:lnTo>
                  <a:pt x="310" y="556"/>
                </a:lnTo>
                <a:lnTo>
                  <a:pt x="333" y="579"/>
                </a:lnTo>
                <a:lnTo>
                  <a:pt x="351" y="605"/>
                </a:lnTo>
                <a:lnTo>
                  <a:pt x="365" y="636"/>
                </a:lnTo>
                <a:lnTo>
                  <a:pt x="374" y="667"/>
                </a:lnTo>
                <a:lnTo>
                  <a:pt x="377" y="701"/>
                </a:lnTo>
                <a:lnTo>
                  <a:pt x="377" y="902"/>
                </a:lnTo>
                <a:lnTo>
                  <a:pt x="374" y="937"/>
                </a:lnTo>
                <a:lnTo>
                  <a:pt x="365" y="968"/>
                </a:lnTo>
                <a:lnTo>
                  <a:pt x="351" y="998"/>
                </a:lnTo>
                <a:lnTo>
                  <a:pt x="333" y="1024"/>
                </a:lnTo>
                <a:lnTo>
                  <a:pt x="310" y="1048"/>
                </a:lnTo>
                <a:lnTo>
                  <a:pt x="284" y="1066"/>
                </a:lnTo>
                <a:lnTo>
                  <a:pt x="254" y="1080"/>
                </a:lnTo>
                <a:lnTo>
                  <a:pt x="223" y="1089"/>
                </a:lnTo>
                <a:lnTo>
                  <a:pt x="189" y="1092"/>
                </a:lnTo>
                <a:lnTo>
                  <a:pt x="155" y="1089"/>
                </a:lnTo>
                <a:lnTo>
                  <a:pt x="123" y="1080"/>
                </a:lnTo>
                <a:lnTo>
                  <a:pt x="94" y="1066"/>
                </a:lnTo>
                <a:lnTo>
                  <a:pt x="67" y="1048"/>
                </a:lnTo>
                <a:lnTo>
                  <a:pt x="44" y="1024"/>
                </a:lnTo>
                <a:lnTo>
                  <a:pt x="26" y="998"/>
                </a:lnTo>
                <a:lnTo>
                  <a:pt x="12" y="968"/>
                </a:lnTo>
                <a:lnTo>
                  <a:pt x="3" y="937"/>
                </a:lnTo>
                <a:lnTo>
                  <a:pt x="0" y="902"/>
                </a:lnTo>
                <a:lnTo>
                  <a:pt x="0" y="701"/>
                </a:lnTo>
                <a:lnTo>
                  <a:pt x="3" y="667"/>
                </a:lnTo>
                <a:lnTo>
                  <a:pt x="12" y="636"/>
                </a:lnTo>
                <a:lnTo>
                  <a:pt x="26" y="605"/>
                </a:lnTo>
                <a:lnTo>
                  <a:pt x="44" y="579"/>
                </a:lnTo>
                <a:lnTo>
                  <a:pt x="67" y="556"/>
                </a:lnTo>
                <a:lnTo>
                  <a:pt x="94" y="537"/>
                </a:lnTo>
                <a:lnTo>
                  <a:pt x="123" y="523"/>
                </a:lnTo>
                <a:lnTo>
                  <a:pt x="155" y="514"/>
                </a:lnTo>
                <a:lnTo>
                  <a:pt x="189" y="511"/>
                </a:lnTo>
                <a:close/>
                <a:moveTo>
                  <a:pt x="2690" y="247"/>
                </a:moveTo>
                <a:lnTo>
                  <a:pt x="2724" y="250"/>
                </a:lnTo>
                <a:lnTo>
                  <a:pt x="2756" y="258"/>
                </a:lnTo>
                <a:lnTo>
                  <a:pt x="2786" y="272"/>
                </a:lnTo>
                <a:lnTo>
                  <a:pt x="2812" y="291"/>
                </a:lnTo>
                <a:lnTo>
                  <a:pt x="2835" y="315"/>
                </a:lnTo>
                <a:lnTo>
                  <a:pt x="2853" y="341"/>
                </a:lnTo>
                <a:lnTo>
                  <a:pt x="2867" y="370"/>
                </a:lnTo>
                <a:lnTo>
                  <a:pt x="2876" y="402"/>
                </a:lnTo>
                <a:lnTo>
                  <a:pt x="2879" y="437"/>
                </a:lnTo>
                <a:lnTo>
                  <a:pt x="2879" y="1167"/>
                </a:lnTo>
                <a:lnTo>
                  <a:pt x="2876" y="1201"/>
                </a:lnTo>
                <a:lnTo>
                  <a:pt x="2867" y="1233"/>
                </a:lnTo>
                <a:lnTo>
                  <a:pt x="2853" y="1263"/>
                </a:lnTo>
                <a:lnTo>
                  <a:pt x="2835" y="1289"/>
                </a:lnTo>
                <a:lnTo>
                  <a:pt x="2812" y="1312"/>
                </a:lnTo>
                <a:lnTo>
                  <a:pt x="2786" y="1331"/>
                </a:lnTo>
                <a:lnTo>
                  <a:pt x="2756" y="1345"/>
                </a:lnTo>
                <a:lnTo>
                  <a:pt x="2724" y="1353"/>
                </a:lnTo>
                <a:lnTo>
                  <a:pt x="2690" y="1358"/>
                </a:lnTo>
                <a:lnTo>
                  <a:pt x="2656" y="1353"/>
                </a:lnTo>
                <a:lnTo>
                  <a:pt x="2625" y="1345"/>
                </a:lnTo>
                <a:lnTo>
                  <a:pt x="2595" y="1331"/>
                </a:lnTo>
                <a:lnTo>
                  <a:pt x="2569" y="1312"/>
                </a:lnTo>
                <a:lnTo>
                  <a:pt x="2546" y="1289"/>
                </a:lnTo>
                <a:lnTo>
                  <a:pt x="2528" y="1263"/>
                </a:lnTo>
                <a:lnTo>
                  <a:pt x="2514" y="1233"/>
                </a:lnTo>
                <a:lnTo>
                  <a:pt x="2505" y="1201"/>
                </a:lnTo>
                <a:lnTo>
                  <a:pt x="2502" y="1167"/>
                </a:lnTo>
                <a:lnTo>
                  <a:pt x="2502" y="437"/>
                </a:lnTo>
                <a:lnTo>
                  <a:pt x="2505" y="402"/>
                </a:lnTo>
                <a:lnTo>
                  <a:pt x="2514" y="370"/>
                </a:lnTo>
                <a:lnTo>
                  <a:pt x="2528" y="341"/>
                </a:lnTo>
                <a:lnTo>
                  <a:pt x="2546" y="315"/>
                </a:lnTo>
                <a:lnTo>
                  <a:pt x="2569" y="291"/>
                </a:lnTo>
                <a:lnTo>
                  <a:pt x="2595" y="272"/>
                </a:lnTo>
                <a:lnTo>
                  <a:pt x="2625" y="258"/>
                </a:lnTo>
                <a:lnTo>
                  <a:pt x="2656" y="250"/>
                </a:lnTo>
                <a:lnTo>
                  <a:pt x="2690" y="247"/>
                </a:lnTo>
                <a:close/>
                <a:moveTo>
                  <a:pt x="614" y="247"/>
                </a:moveTo>
                <a:lnTo>
                  <a:pt x="648" y="250"/>
                </a:lnTo>
                <a:lnTo>
                  <a:pt x="679" y="258"/>
                </a:lnTo>
                <a:lnTo>
                  <a:pt x="709" y="272"/>
                </a:lnTo>
                <a:lnTo>
                  <a:pt x="735" y="291"/>
                </a:lnTo>
                <a:lnTo>
                  <a:pt x="758" y="315"/>
                </a:lnTo>
                <a:lnTo>
                  <a:pt x="776" y="341"/>
                </a:lnTo>
                <a:lnTo>
                  <a:pt x="790" y="370"/>
                </a:lnTo>
                <a:lnTo>
                  <a:pt x="799" y="402"/>
                </a:lnTo>
                <a:lnTo>
                  <a:pt x="802" y="437"/>
                </a:lnTo>
                <a:lnTo>
                  <a:pt x="802" y="1167"/>
                </a:lnTo>
                <a:lnTo>
                  <a:pt x="799" y="1201"/>
                </a:lnTo>
                <a:lnTo>
                  <a:pt x="790" y="1233"/>
                </a:lnTo>
                <a:lnTo>
                  <a:pt x="776" y="1263"/>
                </a:lnTo>
                <a:lnTo>
                  <a:pt x="758" y="1289"/>
                </a:lnTo>
                <a:lnTo>
                  <a:pt x="735" y="1312"/>
                </a:lnTo>
                <a:lnTo>
                  <a:pt x="709" y="1331"/>
                </a:lnTo>
                <a:lnTo>
                  <a:pt x="679" y="1345"/>
                </a:lnTo>
                <a:lnTo>
                  <a:pt x="648" y="1353"/>
                </a:lnTo>
                <a:lnTo>
                  <a:pt x="614" y="1358"/>
                </a:lnTo>
                <a:lnTo>
                  <a:pt x="580" y="1353"/>
                </a:lnTo>
                <a:lnTo>
                  <a:pt x="548" y="1345"/>
                </a:lnTo>
                <a:lnTo>
                  <a:pt x="518" y="1331"/>
                </a:lnTo>
                <a:lnTo>
                  <a:pt x="492" y="1312"/>
                </a:lnTo>
                <a:lnTo>
                  <a:pt x="469" y="1289"/>
                </a:lnTo>
                <a:lnTo>
                  <a:pt x="451" y="1263"/>
                </a:lnTo>
                <a:lnTo>
                  <a:pt x="437" y="1233"/>
                </a:lnTo>
                <a:lnTo>
                  <a:pt x="428" y="1201"/>
                </a:lnTo>
                <a:lnTo>
                  <a:pt x="425" y="1167"/>
                </a:lnTo>
                <a:lnTo>
                  <a:pt x="425" y="437"/>
                </a:lnTo>
                <a:lnTo>
                  <a:pt x="428" y="402"/>
                </a:lnTo>
                <a:lnTo>
                  <a:pt x="437" y="370"/>
                </a:lnTo>
                <a:lnTo>
                  <a:pt x="451" y="341"/>
                </a:lnTo>
                <a:lnTo>
                  <a:pt x="469" y="315"/>
                </a:lnTo>
                <a:lnTo>
                  <a:pt x="492" y="291"/>
                </a:lnTo>
                <a:lnTo>
                  <a:pt x="518" y="272"/>
                </a:lnTo>
                <a:lnTo>
                  <a:pt x="548" y="258"/>
                </a:lnTo>
                <a:lnTo>
                  <a:pt x="580" y="250"/>
                </a:lnTo>
                <a:lnTo>
                  <a:pt x="614" y="247"/>
                </a:lnTo>
                <a:close/>
                <a:moveTo>
                  <a:pt x="1054" y="0"/>
                </a:moveTo>
                <a:lnTo>
                  <a:pt x="1054" y="0"/>
                </a:lnTo>
                <a:lnTo>
                  <a:pt x="1088" y="3"/>
                </a:lnTo>
                <a:lnTo>
                  <a:pt x="1120" y="11"/>
                </a:lnTo>
                <a:lnTo>
                  <a:pt x="1150" y="25"/>
                </a:lnTo>
                <a:lnTo>
                  <a:pt x="1176" y="44"/>
                </a:lnTo>
                <a:lnTo>
                  <a:pt x="1199" y="67"/>
                </a:lnTo>
                <a:lnTo>
                  <a:pt x="1217" y="93"/>
                </a:lnTo>
                <a:lnTo>
                  <a:pt x="1231" y="124"/>
                </a:lnTo>
                <a:lnTo>
                  <a:pt x="1241" y="156"/>
                </a:lnTo>
                <a:lnTo>
                  <a:pt x="1244" y="189"/>
                </a:lnTo>
                <a:lnTo>
                  <a:pt x="1244" y="611"/>
                </a:lnTo>
                <a:lnTo>
                  <a:pt x="2060" y="611"/>
                </a:lnTo>
                <a:lnTo>
                  <a:pt x="2060" y="189"/>
                </a:lnTo>
                <a:lnTo>
                  <a:pt x="2063" y="156"/>
                </a:lnTo>
                <a:lnTo>
                  <a:pt x="2073" y="124"/>
                </a:lnTo>
                <a:lnTo>
                  <a:pt x="2087" y="93"/>
                </a:lnTo>
                <a:lnTo>
                  <a:pt x="2105" y="67"/>
                </a:lnTo>
                <a:lnTo>
                  <a:pt x="2128" y="44"/>
                </a:lnTo>
                <a:lnTo>
                  <a:pt x="2154" y="25"/>
                </a:lnTo>
                <a:lnTo>
                  <a:pt x="2184" y="11"/>
                </a:lnTo>
                <a:lnTo>
                  <a:pt x="2216" y="3"/>
                </a:lnTo>
                <a:lnTo>
                  <a:pt x="2250" y="0"/>
                </a:lnTo>
                <a:lnTo>
                  <a:pt x="2250" y="0"/>
                </a:lnTo>
                <a:lnTo>
                  <a:pt x="2283" y="3"/>
                </a:lnTo>
                <a:lnTo>
                  <a:pt x="2315" y="11"/>
                </a:lnTo>
                <a:lnTo>
                  <a:pt x="2345" y="25"/>
                </a:lnTo>
                <a:lnTo>
                  <a:pt x="2371" y="44"/>
                </a:lnTo>
                <a:lnTo>
                  <a:pt x="2394" y="67"/>
                </a:lnTo>
                <a:lnTo>
                  <a:pt x="2412" y="93"/>
                </a:lnTo>
                <a:lnTo>
                  <a:pt x="2426" y="124"/>
                </a:lnTo>
                <a:lnTo>
                  <a:pt x="2435" y="156"/>
                </a:lnTo>
                <a:lnTo>
                  <a:pt x="2438" y="189"/>
                </a:lnTo>
                <a:lnTo>
                  <a:pt x="2438" y="1414"/>
                </a:lnTo>
                <a:lnTo>
                  <a:pt x="2435" y="1447"/>
                </a:lnTo>
                <a:lnTo>
                  <a:pt x="2426" y="1480"/>
                </a:lnTo>
                <a:lnTo>
                  <a:pt x="2412" y="1510"/>
                </a:lnTo>
                <a:lnTo>
                  <a:pt x="2394" y="1536"/>
                </a:lnTo>
                <a:lnTo>
                  <a:pt x="2371" y="1559"/>
                </a:lnTo>
                <a:lnTo>
                  <a:pt x="2345" y="1578"/>
                </a:lnTo>
                <a:lnTo>
                  <a:pt x="2315" y="1592"/>
                </a:lnTo>
                <a:lnTo>
                  <a:pt x="2283" y="1601"/>
                </a:lnTo>
                <a:lnTo>
                  <a:pt x="2250" y="1604"/>
                </a:lnTo>
                <a:lnTo>
                  <a:pt x="2216" y="1601"/>
                </a:lnTo>
                <a:lnTo>
                  <a:pt x="2184" y="1592"/>
                </a:lnTo>
                <a:lnTo>
                  <a:pt x="2154" y="1578"/>
                </a:lnTo>
                <a:lnTo>
                  <a:pt x="2128" y="1559"/>
                </a:lnTo>
                <a:lnTo>
                  <a:pt x="2105" y="1536"/>
                </a:lnTo>
                <a:lnTo>
                  <a:pt x="2087" y="1510"/>
                </a:lnTo>
                <a:lnTo>
                  <a:pt x="2073" y="1480"/>
                </a:lnTo>
                <a:lnTo>
                  <a:pt x="2063" y="1447"/>
                </a:lnTo>
                <a:lnTo>
                  <a:pt x="2060" y="1414"/>
                </a:lnTo>
                <a:lnTo>
                  <a:pt x="2060" y="992"/>
                </a:lnTo>
                <a:lnTo>
                  <a:pt x="1244" y="992"/>
                </a:lnTo>
                <a:lnTo>
                  <a:pt x="1244" y="1414"/>
                </a:lnTo>
                <a:lnTo>
                  <a:pt x="1241" y="1447"/>
                </a:lnTo>
                <a:lnTo>
                  <a:pt x="1231" y="1480"/>
                </a:lnTo>
                <a:lnTo>
                  <a:pt x="1217" y="1510"/>
                </a:lnTo>
                <a:lnTo>
                  <a:pt x="1199" y="1536"/>
                </a:lnTo>
                <a:lnTo>
                  <a:pt x="1176" y="1559"/>
                </a:lnTo>
                <a:lnTo>
                  <a:pt x="1150" y="1578"/>
                </a:lnTo>
                <a:lnTo>
                  <a:pt x="1120" y="1592"/>
                </a:lnTo>
                <a:lnTo>
                  <a:pt x="1088" y="1601"/>
                </a:lnTo>
                <a:lnTo>
                  <a:pt x="1054" y="1604"/>
                </a:lnTo>
                <a:lnTo>
                  <a:pt x="1021" y="1601"/>
                </a:lnTo>
                <a:lnTo>
                  <a:pt x="989" y="1592"/>
                </a:lnTo>
                <a:lnTo>
                  <a:pt x="959" y="1578"/>
                </a:lnTo>
                <a:lnTo>
                  <a:pt x="933" y="1559"/>
                </a:lnTo>
                <a:lnTo>
                  <a:pt x="910" y="1536"/>
                </a:lnTo>
                <a:lnTo>
                  <a:pt x="892" y="1510"/>
                </a:lnTo>
                <a:lnTo>
                  <a:pt x="878" y="1480"/>
                </a:lnTo>
                <a:lnTo>
                  <a:pt x="869" y="1447"/>
                </a:lnTo>
                <a:lnTo>
                  <a:pt x="866" y="1414"/>
                </a:lnTo>
                <a:lnTo>
                  <a:pt x="866" y="189"/>
                </a:lnTo>
                <a:lnTo>
                  <a:pt x="869" y="156"/>
                </a:lnTo>
                <a:lnTo>
                  <a:pt x="878" y="124"/>
                </a:lnTo>
                <a:lnTo>
                  <a:pt x="892" y="93"/>
                </a:lnTo>
                <a:lnTo>
                  <a:pt x="910" y="67"/>
                </a:lnTo>
                <a:lnTo>
                  <a:pt x="933" y="44"/>
                </a:lnTo>
                <a:lnTo>
                  <a:pt x="959" y="25"/>
                </a:lnTo>
                <a:lnTo>
                  <a:pt x="989" y="11"/>
                </a:lnTo>
                <a:lnTo>
                  <a:pt x="1021" y="3"/>
                </a:lnTo>
                <a:lnTo>
                  <a:pt x="105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2" name="Freeform 279"/>
          <p:cNvSpPr>
            <a:spLocks noEditPoints="1"/>
          </p:cNvSpPr>
          <p:nvPr/>
        </p:nvSpPr>
        <p:spPr bwMode="auto">
          <a:xfrm>
            <a:off x="4395239" y="2833688"/>
            <a:ext cx="585788" cy="246062"/>
          </a:xfrm>
          <a:custGeom>
            <a:avLst/>
            <a:gdLst>
              <a:gd name="T0" fmla="*/ 3285 w 3320"/>
              <a:gd name="T1" fmla="*/ 424 h 1391"/>
              <a:gd name="T2" fmla="*/ 3318 w 3320"/>
              <a:gd name="T3" fmla="*/ 469 h 1391"/>
              <a:gd name="T4" fmla="*/ 3318 w 3320"/>
              <a:gd name="T5" fmla="*/ 922 h 1391"/>
              <a:gd name="T6" fmla="*/ 3285 w 3320"/>
              <a:gd name="T7" fmla="*/ 966 h 1391"/>
              <a:gd name="T8" fmla="*/ 3229 w 3320"/>
              <a:gd name="T9" fmla="*/ 973 h 1391"/>
              <a:gd name="T10" fmla="*/ 3187 w 3320"/>
              <a:gd name="T11" fmla="*/ 940 h 1391"/>
              <a:gd name="T12" fmla="*/ 3177 w 3320"/>
              <a:gd name="T13" fmla="*/ 488 h 1391"/>
              <a:gd name="T14" fmla="*/ 3197 w 3320"/>
              <a:gd name="T15" fmla="*/ 436 h 1391"/>
              <a:gd name="T16" fmla="*/ 3248 w 3320"/>
              <a:gd name="T17" fmla="*/ 414 h 1391"/>
              <a:gd name="T18" fmla="*/ 108 w 3320"/>
              <a:gd name="T19" fmla="*/ 424 h 1391"/>
              <a:gd name="T20" fmla="*/ 142 w 3320"/>
              <a:gd name="T21" fmla="*/ 469 h 1391"/>
              <a:gd name="T22" fmla="*/ 142 w 3320"/>
              <a:gd name="T23" fmla="*/ 922 h 1391"/>
              <a:gd name="T24" fmla="*/ 108 w 3320"/>
              <a:gd name="T25" fmla="*/ 966 h 1391"/>
              <a:gd name="T26" fmla="*/ 53 w 3320"/>
              <a:gd name="T27" fmla="*/ 973 h 1391"/>
              <a:gd name="T28" fmla="*/ 10 w 3320"/>
              <a:gd name="T29" fmla="*/ 940 h 1391"/>
              <a:gd name="T30" fmla="*/ 0 w 3320"/>
              <a:gd name="T31" fmla="*/ 488 h 1391"/>
              <a:gd name="T32" fmla="*/ 21 w 3320"/>
              <a:gd name="T33" fmla="*/ 436 h 1391"/>
              <a:gd name="T34" fmla="*/ 72 w 3320"/>
              <a:gd name="T35" fmla="*/ 414 h 1391"/>
              <a:gd name="T36" fmla="*/ 3068 w 3320"/>
              <a:gd name="T37" fmla="*/ 131 h 1391"/>
              <a:gd name="T38" fmla="*/ 3102 w 3320"/>
              <a:gd name="T39" fmla="*/ 176 h 1391"/>
              <a:gd name="T40" fmla="*/ 3102 w 3320"/>
              <a:gd name="T41" fmla="*/ 1215 h 1391"/>
              <a:gd name="T42" fmla="*/ 3068 w 3320"/>
              <a:gd name="T43" fmla="*/ 1259 h 1391"/>
              <a:gd name="T44" fmla="*/ 3012 w 3320"/>
              <a:gd name="T45" fmla="*/ 1266 h 1391"/>
              <a:gd name="T46" fmla="*/ 2970 w 3320"/>
              <a:gd name="T47" fmla="*/ 1233 h 1391"/>
              <a:gd name="T48" fmla="*/ 2959 w 3320"/>
              <a:gd name="T49" fmla="*/ 195 h 1391"/>
              <a:gd name="T50" fmla="*/ 2981 w 3320"/>
              <a:gd name="T51" fmla="*/ 143 h 1391"/>
              <a:gd name="T52" fmla="*/ 3032 w 3320"/>
              <a:gd name="T53" fmla="*/ 122 h 1391"/>
              <a:gd name="T54" fmla="*/ 325 w 3320"/>
              <a:gd name="T55" fmla="*/ 131 h 1391"/>
              <a:gd name="T56" fmla="*/ 358 w 3320"/>
              <a:gd name="T57" fmla="*/ 176 h 1391"/>
              <a:gd name="T58" fmla="*/ 358 w 3320"/>
              <a:gd name="T59" fmla="*/ 1215 h 1391"/>
              <a:gd name="T60" fmla="*/ 325 w 3320"/>
              <a:gd name="T61" fmla="*/ 1259 h 1391"/>
              <a:gd name="T62" fmla="*/ 270 w 3320"/>
              <a:gd name="T63" fmla="*/ 1266 h 1391"/>
              <a:gd name="T64" fmla="*/ 227 w 3320"/>
              <a:gd name="T65" fmla="*/ 1233 h 1391"/>
              <a:gd name="T66" fmla="*/ 216 w 3320"/>
              <a:gd name="T67" fmla="*/ 195 h 1391"/>
              <a:gd name="T68" fmla="*/ 238 w 3320"/>
              <a:gd name="T69" fmla="*/ 143 h 1391"/>
              <a:gd name="T70" fmla="*/ 289 w 3320"/>
              <a:gd name="T71" fmla="*/ 122 h 1391"/>
              <a:gd name="T72" fmla="*/ 541 w 3320"/>
              <a:gd name="T73" fmla="*/ 9 h 1391"/>
              <a:gd name="T74" fmla="*/ 575 w 3320"/>
              <a:gd name="T75" fmla="*/ 53 h 1391"/>
              <a:gd name="T76" fmla="*/ 2743 w 3320"/>
              <a:gd name="T77" fmla="*/ 621 h 1391"/>
              <a:gd name="T78" fmla="*/ 2753 w 3320"/>
              <a:gd name="T79" fmla="*/ 36 h 1391"/>
              <a:gd name="T80" fmla="*/ 2796 w 3320"/>
              <a:gd name="T81" fmla="*/ 2 h 1391"/>
              <a:gd name="T82" fmla="*/ 2852 w 3320"/>
              <a:gd name="T83" fmla="*/ 9 h 1391"/>
              <a:gd name="T84" fmla="*/ 2885 w 3320"/>
              <a:gd name="T85" fmla="*/ 53 h 1391"/>
              <a:gd name="T86" fmla="*/ 2885 w 3320"/>
              <a:gd name="T87" fmla="*/ 1337 h 1391"/>
              <a:gd name="T88" fmla="*/ 2852 w 3320"/>
              <a:gd name="T89" fmla="*/ 1381 h 1391"/>
              <a:gd name="T90" fmla="*/ 2796 w 3320"/>
              <a:gd name="T91" fmla="*/ 1389 h 1391"/>
              <a:gd name="T92" fmla="*/ 2753 w 3320"/>
              <a:gd name="T93" fmla="*/ 1355 h 1391"/>
              <a:gd name="T94" fmla="*/ 2743 w 3320"/>
              <a:gd name="T95" fmla="*/ 768 h 1391"/>
              <a:gd name="T96" fmla="*/ 575 w 3320"/>
              <a:gd name="T97" fmla="*/ 1337 h 1391"/>
              <a:gd name="T98" fmla="*/ 541 w 3320"/>
              <a:gd name="T99" fmla="*/ 1381 h 1391"/>
              <a:gd name="T100" fmla="*/ 486 w 3320"/>
              <a:gd name="T101" fmla="*/ 1389 h 1391"/>
              <a:gd name="T102" fmla="*/ 443 w 3320"/>
              <a:gd name="T103" fmla="*/ 1355 h 1391"/>
              <a:gd name="T104" fmla="*/ 432 w 3320"/>
              <a:gd name="T105" fmla="*/ 72 h 1391"/>
              <a:gd name="T106" fmla="*/ 454 w 3320"/>
              <a:gd name="T107" fmla="*/ 21 h 1391"/>
              <a:gd name="T108" fmla="*/ 505 w 3320"/>
              <a:gd name="T109" fmla="*/ 0 h 13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320" h="1391">
                <a:moveTo>
                  <a:pt x="3248" y="414"/>
                </a:moveTo>
                <a:lnTo>
                  <a:pt x="3268" y="417"/>
                </a:lnTo>
                <a:lnTo>
                  <a:pt x="3285" y="424"/>
                </a:lnTo>
                <a:lnTo>
                  <a:pt x="3299" y="436"/>
                </a:lnTo>
                <a:lnTo>
                  <a:pt x="3311" y="451"/>
                </a:lnTo>
                <a:lnTo>
                  <a:pt x="3318" y="469"/>
                </a:lnTo>
                <a:lnTo>
                  <a:pt x="3320" y="488"/>
                </a:lnTo>
                <a:lnTo>
                  <a:pt x="3320" y="903"/>
                </a:lnTo>
                <a:lnTo>
                  <a:pt x="3318" y="922"/>
                </a:lnTo>
                <a:lnTo>
                  <a:pt x="3311" y="940"/>
                </a:lnTo>
                <a:lnTo>
                  <a:pt x="3299" y="954"/>
                </a:lnTo>
                <a:lnTo>
                  <a:pt x="3285" y="966"/>
                </a:lnTo>
                <a:lnTo>
                  <a:pt x="3268" y="973"/>
                </a:lnTo>
                <a:lnTo>
                  <a:pt x="3248" y="975"/>
                </a:lnTo>
                <a:lnTo>
                  <a:pt x="3229" y="973"/>
                </a:lnTo>
                <a:lnTo>
                  <a:pt x="3212" y="966"/>
                </a:lnTo>
                <a:lnTo>
                  <a:pt x="3197" y="954"/>
                </a:lnTo>
                <a:lnTo>
                  <a:pt x="3187" y="940"/>
                </a:lnTo>
                <a:lnTo>
                  <a:pt x="3180" y="922"/>
                </a:lnTo>
                <a:lnTo>
                  <a:pt x="3177" y="903"/>
                </a:lnTo>
                <a:lnTo>
                  <a:pt x="3177" y="488"/>
                </a:lnTo>
                <a:lnTo>
                  <a:pt x="3180" y="469"/>
                </a:lnTo>
                <a:lnTo>
                  <a:pt x="3187" y="451"/>
                </a:lnTo>
                <a:lnTo>
                  <a:pt x="3197" y="436"/>
                </a:lnTo>
                <a:lnTo>
                  <a:pt x="3212" y="424"/>
                </a:lnTo>
                <a:lnTo>
                  <a:pt x="3229" y="417"/>
                </a:lnTo>
                <a:lnTo>
                  <a:pt x="3248" y="414"/>
                </a:lnTo>
                <a:close/>
                <a:moveTo>
                  <a:pt x="72" y="414"/>
                </a:moveTo>
                <a:lnTo>
                  <a:pt x="91" y="417"/>
                </a:lnTo>
                <a:lnTo>
                  <a:pt x="108" y="424"/>
                </a:lnTo>
                <a:lnTo>
                  <a:pt x="124" y="436"/>
                </a:lnTo>
                <a:lnTo>
                  <a:pt x="135" y="451"/>
                </a:lnTo>
                <a:lnTo>
                  <a:pt x="142" y="469"/>
                </a:lnTo>
                <a:lnTo>
                  <a:pt x="144" y="488"/>
                </a:lnTo>
                <a:lnTo>
                  <a:pt x="144" y="903"/>
                </a:lnTo>
                <a:lnTo>
                  <a:pt x="142" y="922"/>
                </a:lnTo>
                <a:lnTo>
                  <a:pt x="135" y="940"/>
                </a:lnTo>
                <a:lnTo>
                  <a:pt x="124" y="954"/>
                </a:lnTo>
                <a:lnTo>
                  <a:pt x="108" y="966"/>
                </a:lnTo>
                <a:lnTo>
                  <a:pt x="91" y="973"/>
                </a:lnTo>
                <a:lnTo>
                  <a:pt x="72" y="975"/>
                </a:lnTo>
                <a:lnTo>
                  <a:pt x="53" y="973"/>
                </a:lnTo>
                <a:lnTo>
                  <a:pt x="35" y="966"/>
                </a:lnTo>
                <a:lnTo>
                  <a:pt x="21" y="954"/>
                </a:lnTo>
                <a:lnTo>
                  <a:pt x="10" y="940"/>
                </a:lnTo>
                <a:lnTo>
                  <a:pt x="2" y="922"/>
                </a:lnTo>
                <a:lnTo>
                  <a:pt x="0" y="903"/>
                </a:lnTo>
                <a:lnTo>
                  <a:pt x="0" y="488"/>
                </a:lnTo>
                <a:lnTo>
                  <a:pt x="2" y="469"/>
                </a:lnTo>
                <a:lnTo>
                  <a:pt x="10" y="451"/>
                </a:lnTo>
                <a:lnTo>
                  <a:pt x="21" y="436"/>
                </a:lnTo>
                <a:lnTo>
                  <a:pt x="35" y="424"/>
                </a:lnTo>
                <a:lnTo>
                  <a:pt x="53" y="417"/>
                </a:lnTo>
                <a:lnTo>
                  <a:pt x="72" y="414"/>
                </a:lnTo>
                <a:close/>
                <a:moveTo>
                  <a:pt x="3032" y="122"/>
                </a:moveTo>
                <a:lnTo>
                  <a:pt x="3051" y="124"/>
                </a:lnTo>
                <a:lnTo>
                  <a:pt x="3068" y="131"/>
                </a:lnTo>
                <a:lnTo>
                  <a:pt x="3083" y="143"/>
                </a:lnTo>
                <a:lnTo>
                  <a:pt x="3094" y="158"/>
                </a:lnTo>
                <a:lnTo>
                  <a:pt x="3102" y="176"/>
                </a:lnTo>
                <a:lnTo>
                  <a:pt x="3104" y="195"/>
                </a:lnTo>
                <a:lnTo>
                  <a:pt x="3104" y="1196"/>
                </a:lnTo>
                <a:lnTo>
                  <a:pt x="3102" y="1215"/>
                </a:lnTo>
                <a:lnTo>
                  <a:pt x="3094" y="1233"/>
                </a:lnTo>
                <a:lnTo>
                  <a:pt x="3083" y="1247"/>
                </a:lnTo>
                <a:lnTo>
                  <a:pt x="3068" y="1259"/>
                </a:lnTo>
                <a:lnTo>
                  <a:pt x="3051" y="1266"/>
                </a:lnTo>
                <a:lnTo>
                  <a:pt x="3032" y="1268"/>
                </a:lnTo>
                <a:lnTo>
                  <a:pt x="3012" y="1266"/>
                </a:lnTo>
                <a:lnTo>
                  <a:pt x="2996" y="1259"/>
                </a:lnTo>
                <a:lnTo>
                  <a:pt x="2981" y="1247"/>
                </a:lnTo>
                <a:lnTo>
                  <a:pt x="2970" y="1233"/>
                </a:lnTo>
                <a:lnTo>
                  <a:pt x="2962" y="1215"/>
                </a:lnTo>
                <a:lnTo>
                  <a:pt x="2959" y="1196"/>
                </a:lnTo>
                <a:lnTo>
                  <a:pt x="2959" y="195"/>
                </a:lnTo>
                <a:lnTo>
                  <a:pt x="2962" y="176"/>
                </a:lnTo>
                <a:lnTo>
                  <a:pt x="2970" y="158"/>
                </a:lnTo>
                <a:lnTo>
                  <a:pt x="2981" y="143"/>
                </a:lnTo>
                <a:lnTo>
                  <a:pt x="2996" y="131"/>
                </a:lnTo>
                <a:lnTo>
                  <a:pt x="3012" y="124"/>
                </a:lnTo>
                <a:lnTo>
                  <a:pt x="3032" y="122"/>
                </a:lnTo>
                <a:close/>
                <a:moveTo>
                  <a:pt x="289" y="122"/>
                </a:moveTo>
                <a:lnTo>
                  <a:pt x="309" y="124"/>
                </a:lnTo>
                <a:lnTo>
                  <a:pt x="325" y="131"/>
                </a:lnTo>
                <a:lnTo>
                  <a:pt x="340" y="143"/>
                </a:lnTo>
                <a:lnTo>
                  <a:pt x="351" y="158"/>
                </a:lnTo>
                <a:lnTo>
                  <a:pt x="358" y="176"/>
                </a:lnTo>
                <a:lnTo>
                  <a:pt x="361" y="195"/>
                </a:lnTo>
                <a:lnTo>
                  <a:pt x="361" y="1196"/>
                </a:lnTo>
                <a:lnTo>
                  <a:pt x="358" y="1215"/>
                </a:lnTo>
                <a:lnTo>
                  <a:pt x="351" y="1233"/>
                </a:lnTo>
                <a:lnTo>
                  <a:pt x="340" y="1247"/>
                </a:lnTo>
                <a:lnTo>
                  <a:pt x="325" y="1259"/>
                </a:lnTo>
                <a:lnTo>
                  <a:pt x="309" y="1266"/>
                </a:lnTo>
                <a:lnTo>
                  <a:pt x="289" y="1268"/>
                </a:lnTo>
                <a:lnTo>
                  <a:pt x="270" y="1266"/>
                </a:lnTo>
                <a:lnTo>
                  <a:pt x="252" y="1259"/>
                </a:lnTo>
                <a:lnTo>
                  <a:pt x="238" y="1247"/>
                </a:lnTo>
                <a:lnTo>
                  <a:pt x="227" y="1233"/>
                </a:lnTo>
                <a:lnTo>
                  <a:pt x="219" y="1215"/>
                </a:lnTo>
                <a:lnTo>
                  <a:pt x="216" y="1196"/>
                </a:lnTo>
                <a:lnTo>
                  <a:pt x="216" y="195"/>
                </a:lnTo>
                <a:lnTo>
                  <a:pt x="219" y="176"/>
                </a:lnTo>
                <a:lnTo>
                  <a:pt x="227" y="158"/>
                </a:lnTo>
                <a:lnTo>
                  <a:pt x="238" y="143"/>
                </a:lnTo>
                <a:lnTo>
                  <a:pt x="252" y="131"/>
                </a:lnTo>
                <a:lnTo>
                  <a:pt x="270" y="124"/>
                </a:lnTo>
                <a:lnTo>
                  <a:pt x="289" y="122"/>
                </a:lnTo>
                <a:close/>
                <a:moveTo>
                  <a:pt x="505" y="0"/>
                </a:moveTo>
                <a:lnTo>
                  <a:pt x="525" y="2"/>
                </a:lnTo>
                <a:lnTo>
                  <a:pt x="541" y="9"/>
                </a:lnTo>
                <a:lnTo>
                  <a:pt x="556" y="21"/>
                </a:lnTo>
                <a:lnTo>
                  <a:pt x="567" y="36"/>
                </a:lnTo>
                <a:lnTo>
                  <a:pt x="575" y="53"/>
                </a:lnTo>
                <a:lnTo>
                  <a:pt x="578" y="72"/>
                </a:lnTo>
                <a:lnTo>
                  <a:pt x="578" y="621"/>
                </a:lnTo>
                <a:lnTo>
                  <a:pt x="2743" y="621"/>
                </a:lnTo>
                <a:lnTo>
                  <a:pt x="2743" y="72"/>
                </a:lnTo>
                <a:lnTo>
                  <a:pt x="2745" y="53"/>
                </a:lnTo>
                <a:lnTo>
                  <a:pt x="2753" y="36"/>
                </a:lnTo>
                <a:lnTo>
                  <a:pt x="2764" y="21"/>
                </a:lnTo>
                <a:lnTo>
                  <a:pt x="2779" y="9"/>
                </a:lnTo>
                <a:lnTo>
                  <a:pt x="2796" y="2"/>
                </a:lnTo>
                <a:lnTo>
                  <a:pt x="2816" y="0"/>
                </a:lnTo>
                <a:lnTo>
                  <a:pt x="2835" y="2"/>
                </a:lnTo>
                <a:lnTo>
                  <a:pt x="2852" y="9"/>
                </a:lnTo>
                <a:lnTo>
                  <a:pt x="2867" y="21"/>
                </a:lnTo>
                <a:lnTo>
                  <a:pt x="2877" y="36"/>
                </a:lnTo>
                <a:lnTo>
                  <a:pt x="2885" y="53"/>
                </a:lnTo>
                <a:lnTo>
                  <a:pt x="2888" y="72"/>
                </a:lnTo>
                <a:lnTo>
                  <a:pt x="2888" y="1317"/>
                </a:lnTo>
                <a:lnTo>
                  <a:pt x="2885" y="1337"/>
                </a:lnTo>
                <a:lnTo>
                  <a:pt x="2877" y="1355"/>
                </a:lnTo>
                <a:lnTo>
                  <a:pt x="2867" y="1370"/>
                </a:lnTo>
                <a:lnTo>
                  <a:pt x="2852" y="1381"/>
                </a:lnTo>
                <a:lnTo>
                  <a:pt x="2835" y="1389"/>
                </a:lnTo>
                <a:lnTo>
                  <a:pt x="2816" y="1391"/>
                </a:lnTo>
                <a:lnTo>
                  <a:pt x="2796" y="1389"/>
                </a:lnTo>
                <a:lnTo>
                  <a:pt x="2779" y="1381"/>
                </a:lnTo>
                <a:lnTo>
                  <a:pt x="2764" y="1370"/>
                </a:lnTo>
                <a:lnTo>
                  <a:pt x="2753" y="1355"/>
                </a:lnTo>
                <a:lnTo>
                  <a:pt x="2745" y="1337"/>
                </a:lnTo>
                <a:lnTo>
                  <a:pt x="2743" y="1317"/>
                </a:lnTo>
                <a:lnTo>
                  <a:pt x="2743" y="768"/>
                </a:lnTo>
                <a:lnTo>
                  <a:pt x="578" y="768"/>
                </a:lnTo>
                <a:lnTo>
                  <a:pt x="578" y="1317"/>
                </a:lnTo>
                <a:lnTo>
                  <a:pt x="575" y="1337"/>
                </a:lnTo>
                <a:lnTo>
                  <a:pt x="567" y="1355"/>
                </a:lnTo>
                <a:lnTo>
                  <a:pt x="556" y="1370"/>
                </a:lnTo>
                <a:lnTo>
                  <a:pt x="541" y="1381"/>
                </a:lnTo>
                <a:lnTo>
                  <a:pt x="525" y="1389"/>
                </a:lnTo>
                <a:lnTo>
                  <a:pt x="505" y="1391"/>
                </a:lnTo>
                <a:lnTo>
                  <a:pt x="486" y="1389"/>
                </a:lnTo>
                <a:lnTo>
                  <a:pt x="469" y="1381"/>
                </a:lnTo>
                <a:lnTo>
                  <a:pt x="454" y="1370"/>
                </a:lnTo>
                <a:lnTo>
                  <a:pt x="443" y="1355"/>
                </a:lnTo>
                <a:lnTo>
                  <a:pt x="435" y="1337"/>
                </a:lnTo>
                <a:lnTo>
                  <a:pt x="432" y="1317"/>
                </a:lnTo>
                <a:lnTo>
                  <a:pt x="432" y="72"/>
                </a:lnTo>
                <a:lnTo>
                  <a:pt x="435" y="53"/>
                </a:lnTo>
                <a:lnTo>
                  <a:pt x="443" y="36"/>
                </a:lnTo>
                <a:lnTo>
                  <a:pt x="454" y="21"/>
                </a:lnTo>
                <a:lnTo>
                  <a:pt x="469" y="9"/>
                </a:lnTo>
                <a:lnTo>
                  <a:pt x="486" y="2"/>
                </a:lnTo>
                <a:lnTo>
                  <a:pt x="50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3" name="Freeform 284"/>
          <p:cNvSpPr>
            <a:spLocks noEditPoints="1"/>
          </p:cNvSpPr>
          <p:nvPr/>
        </p:nvSpPr>
        <p:spPr bwMode="auto">
          <a:xfrm>
            <a:off x="5343434" y="2765425"/>
            <a:ext cx="560387" cy="398462"/>
          </a:xfrm>
          <a:custGeom>
            <a:avLst/>
            <a:gdLst>
              <a:gd name="T0" fmla="*/ 119 w 3528"/>
              <a:gd name="T1" fmla="*/ 1491 h 2510"/>
              <a:gd name="T2" fmla="*/ 2577 w 3528"/>
              <a:gd name="T3" fmla="*/ 1484 h 2510"/>
              <a:gd name="T4" fmla="*/ 2266 w 3528"/>
              <a:gd name="T5" fmla="*/ 1179 h 2510"/>
              <a:gd name="T6" fmla="*/ 1782 w 3528"/>
              <a:gd name="T7" fmla="*/ 362 h 2510"/>
              <a:gd name="T8" fmla="*/ 1518 w 3528"/>
              <a:gd name="T9" fmla="*/ 553 h 2510"/>
              <a:gd name="T10" fmla="*/ 1457 w 3528"/>
              <a:gd name="T11" fmla="*/ 862 h 2510"/>
              <a:gd name="T12" fmla="*/ 1625 w 3528"/>
              <a:gd name="T13" fmla="*/ 833 h 2510"/>
              <a:gd name="T14" fmla="*/ 2001 w 3528"/>
              <a:gd name="T15" fmla="*/ 482 h 2510"/>
              <a:gd name="T16" fmla="*/ 1919 w 3528"/>
              <a:gd name="T17" fmla="*/ 349 h 2510"/>
              <a:gd name="T18" fmla="*/ 2151 w 3528"/>
              <a:gd name="T19" fmla="*/ 292 h 2510"/>
              <a:gd name="T20" fmla="*/ 2296 w 3528"/>
              <a:gd name="T21" fmla="*/ 400 h 2510"/>
              <a:gd name="T22" fmla="*/ 2309 w 3528"/>
              <a:gd name="T23" fmla="*/ 476 h 2510"/>
              <a:gd name="T24" fmla="*/ 2013 w 3528"/>
              <a:gd name="T25" fmla="*/ 613 h 2510"/>
              <a:gd name="T26" fmla="*/ 1684 w 3528"/>
              <a:gd name="T27" fmla="*/ 966 h 2510"/>
              <a:gd name="T28" fmla="*/ 1571 w 3528"/>
              <a:gd name="T29" fmla="*/ 1205 h 2510"/>
              <a:gd name="T30" fmla="*/ 1497 w 3528"/>
              <a:gd name="T31" fmla="*/ 1180 h 2510"/>
              <a:gd name="T32" fmla="*/ 1334 w 3528"/>
              <a:gd name="T33" fmla="*/ 841 h 2510"/>
              <a:gd name="T34" fmla="*/ 1422 w 3528"/>
              <a:gd name="T35" fmla="*/ 482 h 2510"/>
              <a:gd name="T36" fmla="*/ 1729 w 3528"/>
              <a:gd name="T37" fmla="*/ 255 h 2510"/>
              <a:gd name="T38" fmla="*/ 1713 w 3528"/>
              <a:gd name="T39" fmla="*/ 139 h 2510"/>
              <a:gd name="T40" fmla="*/ 1369 w 3528"/>
              <a:gd name="T41" fmla="*/ 359 h 2510"/>
              <a:gd name="T42" fmla="*/ 1217 w 3528"/>
              <a:gd name="T43" fmla="*/ 731 h 2510"/>
              <a:gd name="T44" fmla="*/ 1306 w 3528"/>
              <a:gd name="T45" fmla="*/ 1118 h 2510"/>
              <a:gd name="T46" fmla="*/ 1569 w 3528"/>
              <a:gd name="T47" fmla="*/ 1374 h 2510"/>
              <a:gd name="T48" fmla="*/ 1788 w 3528"/>
              <a:gd name="T49" fmla="*/ 1121 h 2510"/>
              <a:gd name="T50" fmla="*/ 2326 w 3528"/>
              <a:gd name="T51" fmla="*/ 1061 h 2510"/>
              <a:gd name="T52" fmla="*/ 2636 w 3528"/>
              <a:gd name="T53" fmla="*/ 1367 h 2510"/>
              <a:gd name="T54" fmla="*/ 2698 w 3528"/>
              <a:gd name="T55" fmla="*/ 2139 h 2510"/>
              <a:gd name="T56" fmla="*/ 2389 w 3528"/>
              <a:gd name="T57" fmla="*/ 2199 h 2510"/>
              <a:gd name="T58" fmla="*/ 2798 w 3528"/>
              <a:gd name="T59" fmla="*/ 2227 h 2510"/>
              <a:gd name="T60" fmla="*/ 3194 w 3528"/>
              <a:gd name="T61" fmla="*/ 1957 h 2510"/>
              <a:gd name="T62" fmla="*/ 3395 w 3528"/>
              <a:gd name="T63" fmla="*/ 1534 h 2510"/>
              <a:gd name="T64" fmla="*/ 3358 w 3528"/>
              <a:gd name="T65" fmla="*/ 1078 h 2510"/>
              <a:gd name="T66" fmla="*/ 3088 w 3528"/>
              <a:gd name="T67" fmla="*/ 688 h 2510"/>
              <a:gd name="T68" fmla="*/ 2662 w 3528"/>
              <a:gd name="T69" fmla="*/ 490 h 2510"/>
              <a:gd name="T70" fmla="*/ 2444 w 3528"/>
              <a:gd name="T71" fmla="*/ 397 h 2510"/>
              <a:gd name="T72" fmla="*/ 2123 w 3528"/>
              <a:gd name="T73" fmla="*/ 155 h 2510"/>
              <a:gd name="T74" fmla="*/ 1958 w 3528"/>
              <a:gd name="T75" fmla="*/ 1 h 2510"/>
              <a:gd name="T76" fmla="*/ 2401 w 3528"/>
              <a:gd name="T77" fmla="*/ 179 h 2510"/>
              <a:gd name="T78" fmla="*/ 2781 w 3528"/>
              <a:gd name="T79" fmla="*/ 397 h 2510"/>
              <a:gd name="T80" fmla="*/ 3223 w 3528"/>
              <a:gd name="T81" fmla="*/ 651 h 2510"/>
              <a:gd name="T82" fmla="*/ 3487 w 3528"/>
              <a:gd name="T83" fmla="*/ 1089 h 2510"/>
              <a:gd name="T84" fmla="*/ 3507 w 3528"/>
              <a:gd name="T85" fmla="*/ 1583 h 2510"/>
              <a:gd name="T86" fmla="*/ 3283 w 3528"/>
              <a:gd name="T87" fmla="*/ 2036 h 2510"/>
              <a:gd name="T88" fmla="*/ 2860 w 3528"/>
              <a:gd name="T89" fmla="*/ 2330 h 2510"/>
              <a:gd name="T90" fmla="*/ 2390 w 3528"/>
              <a:gd name="T91" fmla="*/ 2388 h 2510"/>
              <a:gd name="T92" fmla="*/ 2330 w 3528"/>
              <a:gd name="T93" fmla="*/ 2504 h 2510"/>
              <a:gd name="T94" fmla="*/ 1790 w 3528"/>
              <a:gd name="T95" fmla="*/ 2016 h 2510"/>
              <a:gd name="T96" fmla="*/ 867 w 3528"/>
              <a:gd name="T97" fmla="*/ 2506 h 2510"/>
              <a:gd name="T98" fmla="*/ 316 w 3528"/>
              <a:gd name="T99" fmla="*/ 2469 h 2510"/>
              <a:gd name="T100" fmla="*/ 10 w 3528"/>
              <a:gd name="T101" fmla="*/ 2174 h 2510"/>
              <a:gd name="T102" fmla="*/ 41 w 3528"/>
              <a:gd name="T103" fmla="*/ 1376 h 2510"/>
              <a:gd name="T104" fmla="*/ 339 w 3528"/>
              <a:gd name="T105" fmla="*/ 1074 h 2510"/>
              <a:gd name="T106" fmla="*/ 903 w 3528"/>
              <a:gd name="T107" fmla="*/ 1105 h 2510"/>
              <a:gd name="T108" fmla="*/ 1375 w 3528"/>
              <a:gd name="T109" fmla="*/ 1383 h 2510"/>
              <a:gd name="T110" fmla="*/ 1129 w 3528"/>
              <a:gd name="T111" fmla="*/ 1009 h 2510"/>
              <a:gd name="T112" fmla="*/ 1127 w 3528"/>
              <a:gd name="T113" fmla="*/ 569 h 2510"/>
              <a:gd name="T114" fmla="*/ 1372 w 3528"/>
              <a:gd name="T115" fmla="*/ 190 h 2510"/>
              <a:gd name="T116" fmla="*/ 1762 w 3528"/>
              <a:gd name="T117" fmla="*/ 9 h 25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528" h="2510">
                <a:moveTo>
                  <a:pt x="1789" y="1670"/>
                </a:moveTo>
                <a:lnTo>
                  <a:pt x="908" y="1672"/>
                </a:lnTo>
                <a:lnTo>
                  <a:pt x="908" y="1901"/>
                </a:lnTo>
                <a:lnTo>
                  <a:pt x="1790" y="1899"/>
                </a:lnTo>
                <a:lnTo>
                  <a:pt x="1789" y="1670"/>
                </a:lnTo>
                <a:close/>
                <a:moveTo>
                  <a:pt x="309" y="1490"/>
                </a:moveTo>
                <a:lnTo>
                  <a:pt x="119" y="1491"/>
                </a:lnTo>
                <a:lnTo>
                  <a:pt x="121" y="2087"/>
                </a:lnTo>
                <a:lnTo>
                  <a:pt x="312" y="2086"/>
                </a:lnTo>
                <a:lnTo>
                  <a:pt x="309" y="1490"/>
                </a:lnTo>
                <a:close/>
                <a:moveTo>
                  <a:pt x="2386" y="1484"/>
                </a:moveTo>
                <a:lnTo>
                  <a:pt x="2389" y="2080"/>
                </a:lnTo>
                <a:lnTo>
                  <a:pt x="2579" y="2080"/>
                </a:lnTo>
                <a:lnTo>
                  <a:pt x="2577" y="1484"/>
                </a:lnTo>
                <a:lnTo>
                  <a:pt x="2386" y="1484"/>
                </a:lnTo>
                <a:close/>
                <a:moveTo>
                  <a:pt x="788" y="1183"/>
                </a:moveTo>
                <a:lnTo>
                  <a:pt x="427" y="1184"/>
                </a:lnTo>
                <a:lnTo>
                  <a:pt x="431" y="2391"/>
                </a:lnTo>
                <a:lnTo>
                  <a:pt x="790" y="2390"/>
                </a:lnTo>
                <a:lnTo>
                  <a:pt x="788" y="1183"/>
                </a:lnTo>
                <a:close/>
                <a:moveTo>
                  <a:pt x="2266" y="1179"/>
                </a:moveTo>
                <a:lnTo>
                  <a:pt x="1907" y="1180"/>
                </a:lnTo>
                <a:lnTo>
                  <a:pt x="1910" y="2388"/>
                </a:lnTo>
                <a:lnTo>
                  <a:pt x="2271" y="2387"/>
                </a:lnTo>
                <a:lnTo>
                  <a:pt x="2266" y="1179"/>
                </a:lnTo>
                <a:close/>
                <a:moveTo>
                  <a:pt x="1873" y="349"/>
                </a:moveTo>
                <a:lnTo>
                  <a:pt x="1827" y="353"/>
                </a:lnTo>
                <a:lnTo>
                  <a:pt x="1782" y="362"/>
                </a:lnTo>
                <a:lnTo>
                  <a:pt x="1737" y="376"/>
                </a:lnTo>
                <a:lnTo>
                  <a:pt x="1694" y="395"/>
                </a:lnTo>
                <a:lnTo>
                  <a:pt x="1653" y="417"/>
                </a:lnTo>
                <a:lnTo>
                  <a:pt x="1614" y="445"/>
                </a:lnTo>
                <a:lnTo>
                  <a:pt x="1577" y="478"/>
                </a:lnTo>
                <a:lnTo>
                  <a:pt x="1545" y="514"/>
                </a:lnTo>
                <a:lnTo>
                  <a:pt x="1518" y="553"/>
                </a:lnTo>
                <a:lnTo>
                  <a:pt x="1494" y="593"/>
                </a:lnTo>
                <a:lnTo>
                  <a:pt x="1477" y="636"/>
                </a:lnTo>
                <a:lnTo>
                  <a:pt x="1463" y="680"/>
                </a:lnTo>
                <a:lnTo>
                  <a:pt x="1454" y="725"/>
                </a:lnTo>
                <a:lnTo>
                  <a:pt x="1451" y="771"/>
                </a:lnTo>
                <a:lnTo>
                  <a:pt x="1451" y="817"/>
                </a:lnTo>
                <a:lnTo>
                  <a:pt x="1457" y="862"/>
                </a:lnTo>
                <a:lnTo>
                  <a:pt x="1467" y="906"/>
                </a:lnTo>
                <a:lnTo>
                  <a:pt x="1482" y="950"/>
                </a:lnTo>
                <a:lnTo>
                  <a:pt x="1503" y="992"/>
                </a:lnTo>
                <a:lnTo>
                  <a:pt x="1528" y="1032"/>
                </a:lnTo>
                <a:lnTo>
                  <a:pt x="1555" y="963"/>
                </a:lnTo>
                <a:lnTo>
                  <a:pt x="1587" y="897"/>
                </a:lnTo>
                <a:lnTo>
                  <a:pt x="1625" y="833"/>
                </a:lnTo>
                <a:lnTo>
                  <a:pt x="1667" y="772"/>
                </a:lnTo>
                <a:lnTo>
                  <a:pt x="1714" y="714"/>
                </a:lnTo>
                <a:lnTo>
                  <a:pt x="1764" y="660"/>
                </a:lnTo>
                <a:lnTo>
                  <a:pt x="1819" y="608"/>
                </a:lnTo>
                <a:lnTo>
                  <a:pt x="1877" y="562"/>
                </a:lnTo>
                <a:lnTo>
                  <a:pt x="1938" y="521"/>
                </a:lnTo>
                <a:lnTo>
                  <a:pt x="2001" y="482"/>
                </a:lnTo>
                <a:lnTo>
                  <a:pt x="2068" y="450"/>
                </a:lnTo>
                <a:lnTo>
                  <a:pt x="2139" y="421"/>
                </a:lnTo>
                <a:lnTo>
                  <a:pt x="2098" y="398"/>
                </a:lnTo>
                <a:lnTo>
                  <a:pt x="2054" y="379"/>
                </a:lnTo>
                <a:lnTo>
                  <a:pt x="2010" y="364"/>
                </a:lnTo>
                <a:lnTo>
                  <a:pt x="1965" y="354"/>
                </a:lnTo>
                <a:lnTo>
                  <a:pt x="1919" y="349"/>
                </a:lnTo>
                <a:lnTo>
                  <a:pt x="1873" y="349"/>
                </a:lnTo>
                <a:close/>
                <a:moveTo>
                  <a:pt x="1889" y="231"/>
                </a:moveTo>
                <a:lnTo>
                  <a:pt x="1943" y="233"/>
                </a:lnTo>
                <a:lnTo>
                  <a:pt x="1997" y="240"/>
                </a:lnTo>
                <a:lnTo>
                  <a:pt x="2049" y="253"/>
                </a:lnTo>
                <a:lnTo>
                  <a:pt x="2101" y="270"/>
                </a:lnTo>
                <a:lnTo>
                  <a:pt x="2151" y="292"/>
                </a:lnTo>
                <a:lnTo>
                  <a:pt x="2198" y="320"/>
                </a:lnTo>
                <a:lnTo>
                  <a:pt x="2245" y="353"/>
                </a:lnTo>
                <a:lnTo>
                  <a:pt x="2287" y="390"/>
                </a:lnTo>
                <a:lnTo>
                  <a:pt x="2289" y="393"/>
                </a:lnTo>
                <a:lnTo>
                  <a:pt x="2290" y="395"/>
                </a:lnTo>
                <a:lnTo>
                  <a:pt x="2293" y="397"/>
                </a:lnTo>
                <a:lnTo>
                  <a:pt x="2296" y="400"/>
                </a:lnTo>
                <a:lnTo>
                  <a:pt x="2298" y="402"/>
                </a:lnTo>
                <a:lnTo>
                  <a:pt x="2299" y="404"/>
                </a:lnTo>
                <a:lnTo>
                  <a:pt x="2309" y="417"/>
                </a:lnTo>
                <a:lnTo>
                  <a:pt x="2315" y="431"/>
                </a:lnTo>
                <a:lnTo>
                  <a:pt x="2316" y="446"/>
                </a:lnTo>
                <a:lnTo>
                  <a:pt x="2314" y="462"/>
                </a:lnTo>
                <a:lnTo>
                  <a:pt x="2309" y="476"/>
                </a:lnTo>
                <a:lnTo>
                  <a:pt x="2299" y="488"/>
                </a:lnTo>
                <a:lnTo>
                  <a:pt x="2287" y="497"/>
                </a:lnTo>
                <a:lnTo>
                  <a:pt x="2273" y="504"/>
                </a:lnTo>
                <a:lnTo>
                  <a:pt x="2204" y="523"/>
                </a:lnTo>
                <a:lnTo>
                  <a:pt x="2138" y="549"/>
                </a:lnTo>
                <a:lnTo>
                  <a:pt x="2074" y="577"/>
                </a:lnTo>
                <a:lnTo>
                  <a:pt x="2013" y="613"/>
                </a:lnTo>
                <a:lnTo>
                  <a:pt x="1955" y="651"/>
                </a:lnTo>
                <a:lnTo>
                  <a:pt x="1900" y="695"/>
                </a:lnTo>
                <a:lnTo>
                  <a:pt x="1849" y="742"/>
                </a:lnTo>
                <a:lnTo>
                  <a:pt x="1801" y="793"/>
                </a:lnTo>
                <a:lnTo>
                  <a:pt x="1758" y="848"/>
                </a:lnTo>
                <a:lnTo>
                  <a:pt x="1719" y="906"/>
                </a:lnTo>
                <a:lnTo>
                  <a:pt x="1684" y="966"/>
                </a:lnTo>
                <a:lnTo>
                  <a:pt x="1655" y="1030"/>
                </a:lnTo>
                <a:lnTo>
                  <a:pt x="1631" y="1095"/>
                </a:lnTo>
                <a:lnTo>
                  <a:pt x="1612" y="1163"/>
                </a:lnTo>
                <a:lnTo>
                  <a:pt x="1607" y="1178"/>
                </a:lnTo>
                <a:lnTo>
                  <a:pt x="1597" y="1189"/>
                </a:lnTo>
                <a:lnTo>
                  <a:pt x="1585" y="1199"/>
                </a:lnTo>
                <a:lnTo>
                  <a:pt x="1571" y="1205"/>
                </a:lnTo>
                <a:lnTo>
                  <a:pt x="1553" y="1208"/>
                </a:lnTo>
                <a:lnTo>
                  <a:pt x="1539" y="1207"/>
                </a:lnTo>
                <a:lnTo>
                  <a:pt x="1525" y="1201"/>
                </a:lnTo>
                <a:lnTo>
                  <a:pt x="1513" y="1192"/>
                </a:lnTo>
                <a:lnTo>
                  <a:pt x="1507" y="1187"/>
                </a:lnTo>
                <a:lnTo>
                  <a:pt x="1502" y="1184"/>
                </a:lnTo>
                <a:lnTo>
                  <a:pt x="1497" y="1180"/>
                </a:lnTo>
                <a:lnTo>
                  <a:pt x="1458" y="1137"/>
                </a:lnTo>
                <a:lnTo>
                  <a:pt x="1425" y="1093"/>
                </a:lnTo>
                <a:lnTo>
                  <a:pt x="1397" y="1045"/>
                </a:lnTo>
                <a:lnTo>
                  <a:pt x="1373" y="996"/>
                </a:lnTo>
                <a:lnTo>
                  <a:pt x="1354" y="946"/>
                </a:lnTo>
                <a:lnTo>
                  <a:pt x="1341" y="894"/>
                </a:lnTo>
                <a:lnTo>
                  <a:pt x="1334" y="841"/>
                </a:lnTo>
                <a:lnTo>
                  <a:pt x="1331" y="788"/>
                </a:lnTo>
                <a:lnTo>
                  <a:pt x="1333" y="734"/>
                </a:lnTo>
                <a:lnTo>
                  <a:pt x="1340" y="682"/>
                </a:lnTo>
                <a:lnTo>
                  <a:pt x="1353" y="630"/>
                </a:lnTo>
                <a:lnTo>
                  <a:pt x="1371" y="580"/>
                </a:lnTo>
                <a:lnTo>
                  <a:pt x="1393" y="529"/>
                </a:lnTo>
                <a:lnTo>
                  <a:pt x="1422" y="482"/>
                </a:lnTo>
                <a:lnTo>
                  <a:pt x="1455" y="437"/>
                </a:lnTo>
                <a:lnTo>
                  <a:pt x="1493" y="395"/>
                </a:lnTo>
                <a:lnTo>
                  <a:pt x="1535" y="357"/>
                </a:lnTo>
                <a:lnTo>
                  <a:pt x="1581" y="323"/>
                </a:lnTo>
                <a:lnTo>
                  <a:pt x="1628" y="295"/>
                </a:lnTo>
                <a:lnTo>
                  <a:pt x="1678" y="273"/>
                </a:lnTo>
                <a:lnTo>
                  <a:pt x="1729" y="255"/>
                </a:lnTo>
                <a:lnTo>
                  <a:pt x="1782" y="242"/>
                </a:lnTo>
                <a:lnTo>
                  <a:pt x="1836" y="233"/>
                </a:lnTo>
                <a:lnTo>
                  <a:pt x="1889" y="231"/>
                </a:lnTo>
                <a:close/>
                <a:moveTo>
                  <a:pt x="1889" y="116"/>
                </a:moveTo>
                <a:lnTo>
                  <a:pt x="1828" y="119"/>
                </a:lnTo>
                <a:lnTo>
                  <a:pt x="1770" y="127"/>
                </a:lnTo>
                <a:lnTo>
                  <a:pt x="1713" y="139"/>
                </a:lnTo>
                <a:lnTo>
                  <a:pt x="1656" y="158"/>
                </a:lnTo>
                <a:lnTo>
                  <a:pt x="1602" y="180"/>
                </a:lnTo>
                <a:lnTo>
                  <a:pt x="1550" y="207"/>
                </a:lnTo>
                <a:lnTo>
                  <a:pt x="1500" y="238"/>
                </a:lnTo>
                <a:lnTo>
                  <a:pt x="1454" y="274"/>
                </a:lnTo>
                <a:lnTo>
                  <a:pt x="1410" y="315"/>
                </a:lnTo>
                <a:lnTo>
                  <a:pt x="1369" y="359"/>
                </a:lnTo>
                <a:lnTo>
                  <a:pt x="1333" y="408"/>
                </a:lnTo>
                <a:lnTo>
                  <a:pt x="1301" y="458"/>
                </a:lnTo>
                <a:lnTo>
                  <a:pt x="1274" y="510"/>
                </a:lnTo>
                <a:lnTo>
                  <a:pt x="1253" y="564"/>
                </a:lnTo>
                <a:lnTo>
                  <a:pt x="1237" y="619"/>
                </a:lnTo>
                <a:lnTo>
                  <a:pt x="1225" y="675"/>
                </a:lnTo>
                <a:lnTo>
                  <a:pt x="1217" y="731"/>
                </a:lnTo>
                <a:lnTo>
                  <a:pt x="1215" y="789"/>
                </a:lnTo>
                <a:lnTo>
                  <a:pt x="1218" y="845"/>
                </a:lnTo>
                <a:lnTo>
                  <a:pt x="1226" y="902"/>
                </a:lnTo>
                <a:lnTo>
                  <a:pt x="1239" y="958"/>
                </a:lnTo>
                <a:lnTo>
                  <a:pt x="1256" y="1013"/>
                </a:lnTo>
                <a:lnTo>
                  <a:pt x="1278" y="1067"/>
                </a:lnTo>
                <a:lnTo>
                  <a:pt x="1306" y="1118"/>
                </a:lnTo>
                <a:lnTo>
                  <a:pt x="1337" y="1168"/>
                </a:lnTo>
                <a:lnTo>
                  <a:pt x="1374" y="1215"/>
                </a:lnTo>
                <a:lnTo>
                  <a:pt x="1416" y="1260"/>
                </a:lnTo>
                <a:lnTo>
                  <a:pt x="1458" y="1298"/>
                </a:lnTo>
                <a:lnTo>
                  <a:pt x="1506" y="1334"/>
                </a:lnTo>
                <a:lnTo>
                  <a:pt x="1557" y="1366"/>
                </a:lnTo>
                <a:lnTo>
                  <a:pt x="1569" y="1374"/>
                </a:lnTo>
                <a:lnTo>
                  <a:pt x="1577" y="1386"/>
                </a:lnTo>
                <a:lnTo>
                  <a:pt x="1584" y="1399"/>
                </a:lnTo>
                <a:lnTo>
                  <a:pt x="1586" y="1414"/>
                </a:lnTo>
                <a:lnTo>
                  <a:pt x="1592" y="1483"/>
                </a:lnTo>
                <a:lnTo>
                  <a:pt x="1603" y="1553"/>
                </a:lnTo>
                <a:lnTo>
                  <a:pt x="1789" y="1553"/>
                </a:lnTo>
                <a:lnTo>
                  <a:pt x="1788" y="1121"/>
                </a:lnTo>
                <a:lnTo>
                  <a:pt x="1790" y="1106"/>
                </a:lnTo>
                <a:lnTo>
                  <a:pt x="1796" y="1092"/>
                </a:lnTo>
                <a:lnTo>
                  <a:pt x="1806" y="1079"/>
                </a:lnTo>
                <a:lnTo>
                  <a:pt x="1817" y="1070"/>
                </a:lnTo>
                <a:lnTo>
                  <a:pt x="1832" y="1064"/>
                </a:lnTo>
                <a:lnTo>
                  <a:pt x="1848" y="1062"/>
                </a:lnTo>
                <a:lnTo>
                  <a:pt x="2326" y="1061"/>
                </a:lnTo>
                <a:lnTo>
                  <a:pt x="2344" y="1064"/>
                </a:lnTo>
                <a:lnTo>
                  <a:pt x="2361" y="1073"/>
                </a:lnTo>
                <a:lnTo>
                  <a:pt x="2374" y="1086"/>
                </a:lnTo>
                <a:lnTo>
                  <a:pt x="2382" y="1102"/>
                </a:lnTo>
                <a:lnTo>
                  <a:pt x="2385" y="1120"/>
                </a:lnTo>
                <a:lnTo>
                  <a:pt x="2385" y="1367"/>
                </a:lnTo>
                <a:lnTo>
                  <a:pt x="2636" y="1367"/>
                </a:lnTo>
                <a:lnTo>
                  <a:pt x="2636" y="1367"/>
                </a:lnTo>
                <a:lnTo>
                  <a:pt x="2656" y="1370"/>
                </a:lnTo>
                <a:lnTo>
                  <a:pt x="2672" y="1377"/>
                </a:lnTo>
                <a:lnTo>
                  <a:pt x="2685" y="1390"/>
                </a:lnTo>
                <a:lnTo>
                  <a:pt x="2693" y="1406"/>
                </a:lnTo>
                <a:lnTo>
                  <a:pt x="2696" y="1424"/>
                </a:lnTo>
                <a:lnTo>
                  <a:pt x="2698" y="2139"/>
                </a:lnTo>
                <a:lnTo>
                  <a:pt x="2696" y="2154"/>
                </a:lnTo>
                <a:lnTo>
                  <a:pt x="2690" y="2168"/>
                </a:lnTo>
                <a:lnTo>
                  <a:pt x="2681" y="2181"/>
                </a:lnTo>
                <a:lnTo>
                  <a:pt x="2668" y="2190"/>
                </a:lnTo>
                <a:lnTo>
                  <a:pt x="2654" y="2196"/>
                </a:lnTo>
                <a:lnTo>
                  <a:pt x="2639" y="2198"/>
                </a:lnTo>
                <a:lnTo>
                  <a:pt x="2389" y="2199"/>
                </a:lnTo>
                <a:lnTo>
                  <a:pt x="2389" y="2270"/>
                </a:lnTo>
                <a:lnTo>
                  <a:pt x="2459" y="2276"/>
                </a:lnTo>
                <a:lnTo>
                  <a:pt x="2529" y="2276"/>
                </a:lnTo>
                <a:lnTo>
                  <a:pt x="2597" y="2271"/>
                </a:lnTo>
                <a:lnTo>
                  <a:pt x="2666" y="2261"/>
                </a:lnTo>
                <a:lnTo>
                  <a:pt x="2733" y="2246"/>
                </a:lnTo>
                <a:lnTo>
                  <a:pt x="2798" y="2227"/>
                </a:lnTo>
                <a:lnTo>
                  <a:pt x="2861" y="2202"/>
                </a:lnTo>
                <a:lnTo>
                  <a:pt x="2923" y="2172"/>
                </a:lnTo>
                <a:lnTo>
                  <a:pt x="2983" y="2138"/>
                </a:lnTo>
                <a:lnTo>
                  <a:pt x="3040" y="2099"/>
                </a:lnTo>
                <a:lnTo>
                  <a:pt x="3094" y="2057"/>
                </a:lnTo>
                <a:lnTo>
                  <a:pt x="3146" y="2009"/>
                </a:lnTo>
                <a:lnTo>
                  <a:pt x="3194" y="1957"/>
                </a:lnTo>
                <a:lnTo>
                  <a:pt x="3237" y="1903"/>
                </a:lnTo>
                <a:lnTo>
                  <a:pt x="3276" y="1845"/>
                </a:lnTo>
                <a:lnTo>
                  <a:pt x="3309" y="1787"/>
                </a:lnTo>
                <a:lnTo>
                  <a:pt x="3337" y="1726"/>
                </a:lnTo>
                <a:lnTo>
                  <a:pt x="3361" y="1663"/>
                </a:lnTo>
                <a:lnTo>
                  <a:pt x="3381" y="1600"/>
                </a:lnTo>
                <a:lnTo>
                  <a:pt x="3395" y="1534"/>
                </a:lnTo>
                <a:lnTo>
                  <a:pt x="3404" y="1469"/>
                </a:lnTo>
                <a:lnTo>
                  <a:pt x="3409" y="1403"/>
                </a:lnTo>
                <a:lnTo>
                  <a:pt x="3408" y="1338"/>
                </a:lnTo>
                <a:lnTo>
                  <a:pt x="3403" y="1272"/>
                </a:lnTo>
                <a:lnTo>
                  <a:pt x="3393" y="1207"/>
                </a:lnTo>
                <a:lnTo>
                  <a:pt x="3377" y="1141"/>
                </a:lnTo>
                <a:lnTo>
                  <a:pt x="3358" y="1078"/>
                </a:lnTo>
                <a:lnTo>
                  <a:pt x="3334" y="1016"/>
                </a:lnTo>
                <a:lnTo>
                  <a:pt x="3304" y="956"/>
                </a:lnTo>
                <a:lnTo>
                  <a:pt x="3270" y="897"/>
                </a:lnTo>
                <a:lnTo>
                  <a:pt x="3231" y="840"/>
                </a:lnTo>
                <a:lnTo>
                  <a:pt x="3187" y="786"/>
                </a:lnTo>
                <a:lnTo>
                  <a:pt x="3138" y="734"/>
                </a:lnTo>
                <a:lnTo>
                  <a:pt x="3088" y="688"/>
                </a:lnTo>
                <a:lnTo>
                  <a:pt x="3033" y="647"/>
                </a:lnTo>
                <a:lnTo>
                  <a:pt x="2977" y="609"/>
                </a:lnTo>
                <a:lnTo>
                  <a:pt x="2919" y="576"/>
                </a:lnTo>
                <a:lnTo>
                  <a:pt x="2857" y="547"/>
                </a:lnTo>
                <a:lnTo>
                  <a:pt x="2793" y="524"/>
                </a:lnTo>
                <a:lnTo>
                  <a:pt x="2728" y="505"/>
                </a:lnTo>
                <a:lnTo>
                  <a:pt x="2662" y="490"/>
                </a:lnTo>
                <a:lnTo>
                  <a:pt x="2594" y="480"/>
                </a:lnTo>
                <a:lnTo>
                  <a:pt x="2525" y="476"/>
                </a:lnTo>
                <a:lnTo>
                  <a:pt x="2511" y="474"/>
                </a:lnTo>
                <a:lnTo>
                  <a:pt x="2497" y="467"/>
                </a:lnTo>
                <a:lnTo>
                  <a:pt x="2485" y="459"/>
                </a:lnTo>
                <a:lnTo>
                  <a:pt x="2476" y="447"/>
                </a:lnTo>
                <a:lnTo>
                  <a:pt x="2444" y="397"/>
                </a:lnTo>
                <a:lnTo>
                  <a:pt x="2408" y="351"/>
                </a:lnTo>
                <a:lnTo>
                  <a:pt x="2368" y="309"/>
                </a:lnTo>
                <a:lnTo>
                  <a:pt x="2325" y="270"/>
                </a:lnTo>
                <a:lnTo>
                  <a:pt x="2277" y="235"/>
                </a:lnTo>
                <a:lnTo>
                  <a:pt x="2229" y="204"/>
                </a:lnTo>
                <a:lnTo>
                  <a:pt x="2177" y="178"/>
                </a:lnTo>
                <a:lnTo>
                  <a:pt x="2123" y="155"/>
                </a:lnTo>
                <a:lnTo>
                  <a:pt x="2067" y="138"/>
                </a:lnTo>
                <a:lnTo>
                  <a:pt x="2010" y="127"/>
                </a:lnTo>
                <a:lnTo>
                  <a:pt x="1952" y="119"/>
                </a:lnTo>
                <a:lnTo>
                  <a:pt x="1892" y="116"/>
                </a:lnTo>
                <a:lnTo>
                  <a:pt x="1889" y="116"/>
                </a:lnTo>
                <a:close/>
                <a:moveTo>
                  <a:pt x="1888" y="0"/>
                </a:moveTo>
                <a:lnTo>
                  <a:pt x="1958" y="1"/>
                </a:lnTo>
                <a:lnTo>
                  <a:pt x="2026" y="8"/>
                </a:lnTo>
                <a:lnTo>
                  <a:pt x="2094" y="22"/>
                </a:lnTo>
                <a:lnTo>
                  <a:pt x="2160" y="42"/>
                </a:lnTo>
                <a:lnTo>
                  <a:pt x="2224" y="69"/>
                </a:lnTo>
                <a:lnTo>
                  <a:pt x="2286" y="100"/>
                </a:lnTo>
                <a:lnTo>
                  <a:pt x="2344" y="137"/>
                </a:lnTo>
                <a:lnTo>
                  <a:pt x="2401" y="179"/>
                </a:lnTo>
                <a:lnTo>
                  <a:pt x="2452" y="226"/>
                </a:lnTo>
                <a:lnTo>
                  <a:pt x="2491" y="268"/>
                </a:lnTo>
                <a:lnTo>
                  <a:pt x="2528" y="312"/>
                </a:lnTo>
                <a:lnTo>
                  <a:pt x="2562" y="361"/>
                </a:lnTo>
                <a:lnTo>
                  <a:pt x="2636" y="367"/>
                </a:lnTo>
                <a:lnTo>
                  <a:pt x="2709" y="380"/>
                </a:lnTo>
                <a:lnTo>
                  <a:pt x="2781" y="397"/>
                </a:lnTo>
                <a:lnTo>
                  <a:pt x="2851" y="419"/>
                </a:lnTo>
                <a:lnTo>
                  <a:pt x="2919" y="447"/>
                </a:lnTo>
                <a:lnTo>
                  <a:pt x="2985" y="479"/>
                </a:lnTo>
                <a:lnTo>
                  <a:pt x="3049" y="515"/>
                </a:lnTo>
                <a:lnTo>
                  <a:pt x="3109" y="556"/>
                </a:lnTo>
                <a:lnTo>
                  <a:pt x="3168" y="602"/>
                </a:lnTo>
                <a:lnTo>
                  <a:pt x="3223" y="651"/>
                </a:lnTo>
                <a:lnTo>
                  <a:pt x="3275" y="707"/>
                </a:lnTo>
                <a:lnTo>
                  <a:pt x="3322" y="765"/>
                </a:lnTo>
                <a:lnTo>
                  <a:pt x="3366" y="826"/>
                </a:lnTo>
                <a:lnTo>
                  <a:pt x="3403" y="888"/>
                </a:lnTo>
                <a:lnTo>
                  <a:pt x="3436" y="953"/>
                </a:lnTo>
                <a:lnTo>
                  <a:pt x="3464" y="1021"/>
                </a:lnTo>
                <a:lnTo>
                  <a:pt x="3487" y="1089"/>
                </a:lnTo>
                <a:lnTo>
                  <a:pt x="3504" y="1157"/>
                </a:lnTo>
                <a:lnTo>
                  <a:pt x="3517" y="1228"/>
                </a:lnTo>
                <a:lnTo>
                  <a:pt x="3525" y="1298"/>
                </a:lnTo>
                <a:lnTo>
                  <a:pt x="3528" y="1370"/>
                </a:lnTo>
                <a:lnTo>
                  <a:pt x="3526" y="1442"/>
                </a:lnTo>
                <a:lnTo>
                  <a:pt x="3519" y="1512"/>
                </a:lnTo>
                <a:lnTo>
                  <a:pt x="3507" y="1583"/>
                </a:lnTo>
                <a:lnTo>
                  <a:pt x="3490" y="1652"/>
                </a:lnTo>
                <a:lnTo>
                  <a:pt x="3468" y="1720"/>
                </a:lnTo>
                <a:lnTo>
                  <a:pt x="3441" y="1788"/>
                </a:lnTo>
                <a:lnTo>
                  <a:pt x="3409" y="1853"/>
                </a:lnTo>
                <a:lnTo>
                  <a:pt x="3372" y="1916"/>
                </a:lnTo>
                <a:lnTo>
                  <a:pt x="3330" y="1978"/>
                </a:lnTo>
                <a:lnTo>
                  <a:pt x="3283" y="2036"/>
                </a:lnTo>
                <a:lnTo>
                  <a:pt x="3231" y="2092"/>
                </a:lnTo>
                <a:lnTo>
                  <a:pt x="3176" y="2143"/>
                </a:lnTo>
                <a:lnTo>
                  <a:pt x="3118" y="2190"/>
                </a:lnTo>
                <a:lnTo>
                  <a:pt x="3057" y="2232"/>
                </a:lnTo>
                <a:lnTo>
                  <a:pt x="2993" y="2269"/>
                </a:lnTo>
                <a:lnTo>
                  <a:pt x="2928" y="2302"/>
                </a:lnTo>
                <a:lnTo>
                  <a:pt x="2860" y="2330"/>
                </a:lnTo>
                <a:lnTo>
                  <a:pt x="2791" y="2353"/>
                </a:lnTo>
                <a:lnTo>
                  <a:pt x="2720" y="2371"/>
                </a:lnTo>
                <a:lnTo>
                  <a:pt x="2647" y="2384"/>
                </a:lnTo>
                <a:lnTo>
                  <a:pt x="2574" y="2392"/>
                </a:lnTo>
                <a:lnTo>
                  <a:pt x="2500" y="2394"/>
                </a:lnTo>
                <a:lnTo>
                  <a:pt x="2445" y="2392"/>
                </a:lnTo>
                <a:lnTo>
                  <a:pt x="2390" y="2388"/>
                </a:lnTo>
                <a:lnTo>
                  <a:pt x="2390" y="2446"/>
                </a:lnTo>
                <a:lnTo>
                  <a:pt x="2388" y="2461"/>
                </a:lnTo>
                <a:lnTo>
                  <a:pt x="2381" y="2474"/>
                </a:lnTo>
                <a:lnTo>
                  <a:pt x="2371" y="2487"/>
                </a:lnTo>
                <a:lnTo>
                  <a:pt x="2359" y="2497"/>
                </a:lnTo>
                <a:lnTo>
                  <a:pt x="2345" y="2502"/>
                </a:lnTo>
                <a:lnTo>
                  <a:pt x="2330" y="2504"/>
                </a:lnTo>
                <a:lnTo>
                  <a:pt x="1852" y="2505"/>
                </a:lnTo>
                <a:lnTo>
                  <a:pt x="1833" y="2503"/>
                </a:lnTo>
                <a:lnTo>
                  <a:pt x="1816" y="2495"/>
                </a:lnTo>
                <a:lnTo>
                  <a:pt x="1803" y="2482"/>
                </a:lnTo>
                <a:lnTo>
                  <a:pt x="1795" y="2466"/>
                </a:lnTo>
                <a:lnTo>
                  <a:pt x="1791" y="2448"/>
                </a:lnTo>
                <a:lnTo>
                  <a:pt x="1790" y="2016"/>
                </a:lnTo>
                <a:lnTo>
                  <a:pt x="909" y="2018"/>
                </a:lnTo>
                <a:lnTo>
                  <a:pt x="910" y="2450"/>
                </a:lnTo>
                <a:lnTo>
                  <a:pt x="908" y="2465"/>
                </a:lnTo>
                <a:lnTo>
                  <a:pt x="902" y="2479"/>
                </a:lnTo>
                <a:lnTo>
                  <a:pt x="893" y="2490"/>
                </a:lnTo>
                <a:lnTo>
                  <a:pt x="881" y="2500"/>
                </a:lnTo>
                <a:lnTo>
                  <a:pt x="867" y="2506"/>
                </a:lnTo>
                <a:lnTo>
                  <a:pt x="850" y="2509"/>
                </a:lnTo>
                <a:lnTo>
                  <a:pt x="372" y="2510"/>
                </a:lnTo>
                <a:lnTo>
                  <a:pt x="372" y="2510"/>
                </a:lnTo>
                <a:lnTo>
                  <a:pt x="353" y="2506"/>
                </a:lnTo>
                <a:lnTo>
                  <a:pt x="336" y="2498"/>
                </a:lnTo>
                <a:lnTo>
                  <a:pt x="325" y="2485"/>
                </a:lnTo>
                <a:lnTo>
                  <a:pt x="316" y="2469"/>
                </a:lnTo>
                <a:lnTo>
                  <a:pt x="313" y="2451"/>
                </a:lnTo>
                <a:lnTo>
                  <a:pt x="312" y="2203"/>
                </a:lnTo>
                <a:lnTo>
                  <a:pt x="62" y="2204"/>
                </a:lnTo>
                <a:lnTo>
                  <a:pt x="45" y="2202"/>
                </a:lnTo>
                <a:lnTo>
                  <a:pt x="31" y="2196"/>
                </a:lnTo>
                <a:lnTo>
                  <a:pt x="19" y="2187"/>
                </a:lnTo>
                <a:lnTo>
                  <a:pt x="10" y="2174"/>
                </a:lnTo>
                <a:lnTo>
                  <a:pt x="4" y="2160"/>
                </a:lnTo>
                <a:lnTo>
                  <a:pt x="2" y="2145"/>
                </a:lnTo>
                <a:lnTo>
                  <a:pt x="0" y="1432"/>
                </a:lnTo>
                <a:lnTo>
                  <a:pt x="3" y="1414"/>
                </a:lnTo>
                <a:lnTo>
                  <a:pt x="12" y="1398"/>
                </a:lnTo>
                <a:lnTo>
                  <a:pt x="25" y="1385"/>
                </a:lnTo>
                <a:lnTo>
                  <a:pt x="41" y="1376"/>
                </a:lnTo>
                <a:lnTo>
                  <a:pt x="60" y="1373"/>
                </a:lnTo>
                <a:lnTo>
                  <a:pt x="309" y="1372"/>
                </a:lnTo>
                <a:lnTo>
                  <a:pt x="308" y="1125"/>
                </a:lnTo>
                <a:lnTo>
                  <a:pt x="310" y="1110"/>
                </a:lnTo>
                <a:lnTo>
                  <a:pt x="317" y="1095"/>
                </a:lnTo>
                <a:lnTo>
                  <a:pt x="326" y="1084"/>
                </a:lnTo>
                <a:lnTo>
                  <a:pt x="339" y="1074"/>
                </a:lnTo>
                <a:lnTo>
                  <a:pt x="353" y="1069"/>
                </a:lnTo>
                <a:lnTo>
                  <a:pt x="369" y="1067"/>
                </a:lnTo>
                <a:lnTo>
                  <a:pt x="847" y="1066"/>
                </a:lnTo>
                <a:lnTo>
                  <a:pt x="865" y="1069"/>
                </a:lnTo>
                <a:lnTo>
                  <a:pt x="882" y="1076"/>
                </a:lnTo>
                <a:lnTo>
                  <a:pt x="895" y="1089"/>
                </a:lnTo>
                <a:lnTo>
                  <a:pt x="903" y="1105"/>
                </a:lnTo>
                <a:lnTo>
                  <a:pt x="905" y="1123"/>
                </a:lnTo>
                <a:lnTo>
                  <a:pt x="907" y="1555"/>
                </a:lnTo>
                <a:lnTo>
                  <a:pt x="1485" y="1553"/>
                </a:lnTo>
                <a:lnTo>
                  <a:pt x="1476" y="1502"/>
                </a:lnTo>
                <a:lnTo>
                  <a:pt x="1469" y="1451"/>
                </a:lnTo>
                <a:lnTo>
                  <a:pt x="1420" y="1418"/>
                </a:lnTo>
                <a:lnTo>
                  <a:pt x="1375" y="1383"/>
                </a:lnTo>
                <a:lnTo>
                  <a:pt x="1333" y="1344"/>
                </a:lnTo>
                <a:lnTo>
                  <a:pt x="1285" y="1294"/>
                </a:lnTo>
                <a:lnTo>
                  <a:pt x="1244" y="1242"/>
                </a:lnTo>
                <a:lnTo>
                  <a:pt x="1207" y="1186"/>
                </a:lnTo>
                <a:lnTo>
                  <a:pt x="1176" y="1130"/>
                </a:lnTo>
                <a:lnTo>
                  <a:pt x="1150" y="1070"/>
                </a:lnTo>
                <a:lnTo>
                  <a:pt x="1129" y="1009"/>
                </a:lnTo>
                <a:lnTo>
                  <a:pt x="1113" y="947"/>
                </a:lnTo>
                <a:lnTo>
                  <a:pt x="1102" y="885"/>
                </a:lnTo>
                <a:lnTo>
                  <a:pt x="1097" y="821"/>
                </a:lnTo>
                <a:lnTo>
                  <a:pt x="1097" y="758"/>
                </a:lnTo>
                <a:lnTo>
                  <a:pt x="1101" y="694"/>
                </a:lnTo>
                <a:lnTo>
                  <a:pt x="1112" y="631"/>
                </a:lnTo>
                <a:lnTo>
                  <a:pt x="1127" y="569"/>
                </a:lnTo>
                <a:lnTo>
                  <a:pt x="1147" y="508"/>
                </a:lnTo>
                <a:lnTo>
                  <a:pt x="1173" y="448"/>
                </a:lnTo>
                <a:lnTo>
                  <a:pt x="1203" y="390"/>
                </a:lnTo>
                <a:lnTo>
                  <a:pt x="1239" y="335"/>
                </a:lnTo>
                <a:lnTo>
                  <a:pt x="1280" y="283"/>
                </a:lnTo>
                <a:lnTo>
                  <a:pt x="1326" y="232"/>
                </a:lnTo>
                <a:lnTo>
                  <a:pt x="1372" y="190"/>
                </a:lnTo>
                <a:lnTo>
                  <a:pt x="1422" y="151"/>
                </a:lnTo>
                <a:lnTo>
                  <a:pt x="1473" y="116"/>
                </a:lnTo>
                <a:lnTo>
                  <a:pt x="1528" y="86"/>
                </a:lnTo>
                <a:lnTo>
                  <a:pt x="1583" y="60"/>
                </a:lnTo>
                <a:lnTo>
                  <a:pt x="1641" y="39"/>
                </a:lnTo>
                <a:lnTo>
                  <a:pt x="1701" y="22"/>
                </a:lnTo>
                <a:lnTo>
                  <a:pt x="1762" y="9"/>
                </a:lnTo>
                <a:lnTo>
                  <a:pt x="1824" y="2"/>
                </a:lnTo>
                <a:lnTo>
                  <a:pt x="188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4" name="Freeform 393"/>
          <p:cNvSpPr>
            <a:spLocks noEditPoints="1"/>
          </p:cNvSpPr>
          <p:nvPr/>
        </p:nvSpPr>
        <p:spPr bwMode="auto">
          <a:xfrm>
            <a:off x="6394021" y="2676525"/>
            <a:ext cx="330200" cy="560388"/>
          </a:xfrm>
          <a:custGeom>
            <a:avLst/>
            <a:gdLst>
              <a:gd name="T0" fmla="*/ 742 w 2083"/>
              <a:gd name="T1" fmla="*/ 2686 h 3172"/>
              <a:gd name="T2" fmla="*/ 924 w 2083"/>
              <a:gd name="T3" fmla="*/ 2605 h 3172"/>
              <a:gd name="T4" fmla="*/ 1079 w 2083"/>
              <a:gd name="T5" fmla="*/ 2642 h 3172"/>
              <a:gd name="T6" fmla="*/ 1281 w 2083"/>
              <a:gd name="T7" fmla="*/ 2626 h 3172"/>
              <a:gd name="T8" fmla="*/ 1430 w 2083"/>
              <a:gd name="T9" fmla="*/ 2613 h 3172"/>
              <a:gd name="T10" fmla="*/ 1632 w 2083"/>
              <a:gd name="T11" fmla="*/ 2669 h 3172"/>
              <a:gd name="T12" fmla="*/ 1632 w 2083"/>
              <a:gd name="T13" fmla="*/ 3105 h 3172"/>
              <a:gd name="T14" fmla="*/ 1430 w 2083"/>
              <a:gd name="T15" fmla="*/ 3161 h 3172"/>
              <a:gd name="T16" fmla="*/ 1281 w 2083"/>
              <a:gd name="T17" fmla="*/ 3149 h 3172"/>
              <a:gd name="T18" fmla="*/ 1079 w 2083"/>
              <a:gd name="T19" fmla="*/ 3132 h 3172"/>
              <a:gd name="T20" fmla="*/ 924 w 2083"/>
              <a:gd name="T21" fmla="*/ 3169 h 3172"/>
              <a:gd name="T22" fmla="*/ 742 w 2083"/>
              <a:gd name="T23" fmla="*/ 3088 h 3172"/>
              <a:gd name="T24" fmla="*/ 558 w 2083"/>
              <a:gd name="T25" fmla="*/ 3169 h 3172"/>
              <a:gd name="T26" fmla="*/ 422 w 2083"/>
              <a:gd name="T27" fmla="*/ 3019 h 3172"/>
              <a:gd name="T28" fmla="*/ 525 w 2083"/>
              <a:gd name="T29" fmla="*/ 2614 h 3172"/>
              <a:gd name="T30" fmla="*/ 1370 w 2083"/>
              <a:gd name="T31" fmla="*/ 1711 h 3172"/>
              <a:gd name="T32" fmla="*/ 1832 w 2083"/>
              <a:gd name="T33" fmla="*/ 1959 h 3172"/>
              <a:gd name="T34" fmla="*/ 2069 w 2083"/>
              <a:gd name="T35" fmla="*/ 2361 h 3172"/>
              <a:gd name="T36" fmla="*/ 2033 w 2083"/>
              <a:gd name="T37" fmla="*/ 3115 h 3172"/>
              <a:gd name="T38" fmla="*/ 1819 w 2083"/>
              <a:gd name="T39" fmla="*/ 3133 h 3172"/>
              <a:gd name="T40" fmla="*/ 1741 w 2083"/>
              <a:gd name="T41" fmla="*/ 2442 h 3172"/>
              <a:gd name="T42" fmla="*/ 1539 w 2083"/>
              <a:gd name="T43" fmla="*/ 2128 h 3172"/>
              <a:gd name="T44" fmla="*/ 1113 w 2083"/>
              <a:gd name="T45" fmla="*/ 1979 h 3172"/>
              <a:gd name="T46" fmla="*/ 649 w 2083"/>
              <a:gd name="T47" fmla="*/ 2064 h 3172"/>
              <a:gd name="T48" fmla="*/ 369 w 2083"/>
              <a:gd name="T49" fmla="*/ 2341 h 3172"/>
              <a:gd name="T50" fmla="*/ 309 w 2083"/>
              <a:gd name="T51" fmla="*/ 3092 h 3172"/>
              <a:gd name="T52" fmla="*/ 103 w 2083"/>
              <a:gd name="T53" fmla="*/ 3148 h 3172"/>
              <a:gd name="T54" fmla="*/ 0 w 2083"/>
              <a:gd name="T55" fmla="*/ 2495 h 3172"/>
              <a:gd name="T56" fmla="*/ 156 w 2083"/>
              <a:gd name="T57" fmla="*/ 2060 h 3172"/>
              <a:gd name="T58" fmla="*/ 563 w 2083"/>
              <a:gd name="T59" fmla="*/ 1761 h 3172"/>
              <a:gd name="T60" fmla="*/ 592 w 2083"/>
              <a:gd name="T61" fmla="*/ 933 h 3172"/>
              <a:gd name="T62" fmla="*/ 757 w 2083"/>
              <a:gd name="T63" fmla="*/ 993 h 3172"/>
              <a:gd name="T64" fmla="*/ 953 w 2083"/>
              <a:gd name="T65" fmla="*/ 943 h 3172"/>
              <a:gd name="T66" fmla="*/ 1102 w 2083"/>
              <a:gd name="T67" fmla="*/ 956 h 3172"/>
              <a:gd name="T68" fmla="*/ 1305 w 2083"/>
              <a:gd name="T69" fmla="*/ 973 h 3172"/>
              <a:gd name="T70" fmla="*/ 1460 w 2083"/>
              <a:gd name="T71" fmla="*/ 936 h 3172"/>
              <a:gd name="T72" fmla="*/ 1648 w 2083"/>
              <a:gd name="T73" fmla="*/ 1027 h 3172"/>
              <a:gd name="T74" fmla="*/ 1611 w 2083"/>
              <a:gd name="T75" fmla="*/ 1458 h 3172"/>
              <a:gd name="T76" fmla="*/ 1402 w 2083"/>
              <a:gd name="T77" fmla="*/ 1479 h 3172"/>
              <a:gd name="T78" fmla="*/ 1254 w 2083"/>
              <a:gd name="T79" fmla="*/ 1493 h 3172"/>
              <a:gd name="T80" fmla="*/ 1058 w 2083"/>
              <a:gd name="T81" fmla="*/ 1442 h 3172"/>
              <a:gd name="T82" fmla="*/ 891 w 2083"/>
              <a:gd name="T83" fmla="*/ 1503 h 3172"/>
              <a:gd name="T84" fmla="*/ 725 w 2083"/>
              <a:gd name="T85" fmla="*/ 1442 h 3172"/>
              <a:gd name="T86" fmla="*/ 525 w 2083"/>
              <a:gd name="T87" fmla="*/ 1492 h 3172"/>
              <a:gd name="T88" fmla="*/ 422 w 2083"/>
              <a:gd name="T89" fmla="*/ 1086 h 3172"/>
              <a:gd name="T90" fmla="*/ 558 w 2083"/>
              <a:gd name="T91" fmla="*/ 936 h 3172"/>
              <a:gd name="T92" fmla="*/ 1446 w 2083"/>
              <a:gd name="T93" fmla="*/ 66 h 3172"/>
              <a:gd name="T94" fmla="*/ 1881 w 2083"/>
              <a:gd name="T95" fmla="*/ 338 h 3172"/>
              <a:gd name="T96" fmla="*/ 2080 w 2083"/>
              <a:gd name="T97" fmla="*/ 758 h 3172"/>
              <a:gd name="T98" fmla="*/ 2008 w 2083"/>
              <a:gd name="T99" fmla="*/ 1464 h 3172"/>
              <a:gd name="T100" fmla="*/ 1794 w 2083"/>
              <a:gd name="T101" fmla="*/ 1445 h 3172"/>
              <a:gd name="T102" fmla="*/ 1731 w 2083"/>
              <a:gd name="T103" fmla="*/ 722 h 3172"/>
              <a:gd name="T104" fmla="*/ 1489 w 2083"/>
              <a:gd name="T105" fmla="*/ 426 h 3172"/>
              <a:gd name="T106" fmla="*/ 1041 w 2083"/>
              <a:gd name="T107" fmla="*/ 307 h 3172"/>
              <a:gd name="T108" fmla="*/ 594 w 2083"/>
              <a:gd name="T109" fmla="*/ 426 h 3172"/>
              <a:gd name="T110" fmla="*/ 351 w 2083"/>
              <a:gd name="T111" fmla="*/ 722 h 3172"/>
              <a:gd name="T112" fmla="*/ 288 w 2083"/>
              <a:gd name="T113" fmla="*/ 1445 h 3172"/>
              <a:gd name="T114" fmla="*/ 74 w 2083"/>
              <a:gd name="T115" fmla="*/ 1464 h 3172"/>
              <a:gd name="T116" fmla="*/ 3 w 2083"/>
              <a:gd name="T117" fmla="*/ 758 h 3172"/>
              <a:gd name="T118" fmla="*/ 202 w 2083"/>
              <a:gd name="T119" fmla="*/ 338 h 3172"/>
              <a:gd name="T120" fmla="*/ 636 w 2083"/>
              <a:gd name="T121" fmla="*/ 66 h 3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083" h="3172">
                <a:moveTo>
                  <a:pt x="592" y="2602"/>
                </a:moveTo>
                <a:lnTo>
                  <a:pt x="623" y="2605"/>
                </a:lnTo>
                <a:lnTo>
                  <a:pt x="653" y="2613"/>
                </a:lnTo>
                <a:lnTo>
                  <a:pt x="681" y="2626"/>
                </a:lnTo>
                <a:lnTo>
                  <a:pt x="705" y="2642"/>
                </a:lnTo>
                <a:lnTo>
                  <a:pt x="725" y="2663"/>
                </a:lnTo>
                <a:lnTo>
                  <a:pt x="742" y="2686"/>
                </a:lnTo>
                <a:lnTo>
                  <a:pt x="757" y="2663"/>
                </a:lnTo>
                <a:lnTo>
                  <a:pt x="778" y="2642"/>
                </a:lnTo>
                <a:lnTo>
                  <a:pt x="803" y="2626"/>
                </a:lnTo>
                <a:lnTo>
                  <a:pt x="829" y="2613"/>
                </a:lnTo>
                <a:lnTo>
                  <a:pt x="859" y="2605"/>
                </a:lnTo>
                <a:lnTo>
                  <a:pt x="891" y="2602"/>
                </a:lnTo>
                <a:lnTo>
                  <a:pt x="924" y="2605"/>
                </a:lnTo>
                <a:lnTo>
                  <a:pt x="953" y="2613"/>
                </a:lnTo>
                <a:lnTo>
                  <a:pt x="981" y="2626"/>
                </a:lnTo>
                <a:lnTo>
                  <a:pt x="1004" y="2642"/>
                </a:lnTo>
                <a:lnTo>
                  <a:pt x="1026" y="2663"/>
                </a:lnTo>
                <a:lnTo>
                  <a:pt x="1042" y="2686"/>
                </a:lnTo>
                <a:lnTo>
                  <a:pt x="1058" y="2663"/>
                </a:lnTo>
                <a:lnTo>
                  <a:pt x="1079" y="2642"/>
                </a:lnTo>
                <a:lnTo>
                  <a:pt x="1102" y="2626"/>
                </a:lnTo>
                <a:lnTo>
                  <a:pt x="1130" y="2613"/>
                </a:lnTo>
                <a:lnTo>
                  <a:pt x="1160" y="2605"/>
                </a:lnTo>
                <a:lnTo>
                  <a:pt x="1192" y="2602"/>
                </a:lnTo>
                <a:lnTo>
                  <a:pt x="1224" y="2605"/>
                </a:lnTo>
                <a:lnTo>
                  <a:pt x="1254" y="2613"/>
                </a:lnTo>
                <a:lnTo>
                  <a:pt x="1281" y="2626"/>
                </a:lnTo>
                <a:lnTo>
                  <a:pt x="1305" y="2642"/>
                </a:lnTo>
                <a:lnTo>
                  <a:pt x="1326" y="2663"/>
                </a:lnTo>
                <a:lnTo>
                  <a:pt x="1342" y="2686"/>
                </a:lnTo>
                <a:lnTo>
                  <a:pt x="1358" y="2663"/>
                </a:lnTo>
                <a:lnTo>
                  <a:pt x="1378" y="2642"/>
                </a:lnTo>
                <a:lnTo>
                  <a:pt x="1402" y="2626"/>
                </a:lnTo>
                <a:lnTo>
                  <a:pt x="1430" y="2613"/>
                </a:lnTo>
                <a:lnTo>
                  <a:pt x="1460" y="2605"/>
                </a:lnTo>
                <a:lnTo>
                  <a:pt x="1492" y="2602"/>
                </a:lnTo>
                <a:lnTo>
                  <a:pt x="1526" y="2605"/>
                </a:lnTo>
                <a:lnTo>
                  <a:pt x="1558" y="2614"/>
                </a:lnTo>
                <a:lnTo>
                  <a:pt x="1587" y="2628"/>
                </a:lnTo>
                <a:lnTo>
                  <a:pt x="1611" y="2647"/>
                </a:lnTo>
                <a:lnTo>
                  <a:pt x="1632" y="2669"/>
                </a:lnTo>
                <a:lnTo>
                  <a:pt x="1648" y="2695"/>
                </a:lnTo>
                <a:lnTo>
                  <a:pt x="1658" y="2724"/>
                </a:lnTo>
                <a:lnTo>
                  <a:pt x="1661" y="2755"/>
                </a:lnTo>
                <a:lnTo>
                  <a:pt x="1661" y="3019"/>
                </a:lnTo>
                <a:lnTo>
                  <a:pt x="1658" y="3049"/>
                </a:lnTo>
                <a:lnTo>
                  <a:pt x="1648" y="3079"/>
                </a:lnTo>
                <a:lnTo>
                  <a:pt x="1632" y="3105"/>
                </a:lnTo>
                <a:lnTo>
                  <a:pt x="1611" y="3127"/>
                </a:lnTo>
                <a:lnTo>
                  <a:pt x="1587" y="3146"/>
                </a:lnTo>
                <a:lnTo>
                  <a:pt x="1558" y="3160"/>
                </a:lnTo>
                <a:lnTo>
                  <a:pt x="1526" y="3169"/>
                </a:lnTo>
                <a:lnTo>
                  <a:pt x="1492" y="3172"/>
                </a:lnTo>
                <a:lnTo>
                  <a:pt x="1460" y="3169"/>
                </a:lnTo>
                <a:lnTo>
                  <a:pt x="1430" y="3161"/>
                </a:lnTo>
                <a:lnTo>
                  <a:pt x="1402" y="3149"/>
                </a:lnTo>
                <a:lnTo>
                  <a:pt x="1378" y="3132"/>
                </a:lnTo>
                <a:lnTo>
                  <a:pt x="1358" y="3111"/>
                </a:lnTo>
                <a:lnTo>
                  <a:pt x="1342" y="3088"/>
                </a:lnTo>
                <a:lnTo>
                  <a:pt x="1326" y="3111"/>
                </a:lnTo>
                <a:lnTo>
                  <a:pt x="1305" y="3132"/>
                </a:lnTo>
                <a:lnTo>
                  <a:pt x="1281" y="3149"/>
                </a:lnTo>
                <a:lnTo>
                  <a:pt x="1254" y="3161"/>
                </a:lnTo>
                <a:lnTo>
                  <a:pt x="1224" y="3169"/>
                </a:lnTo>
                <a:lnTo>
                  <a:pt x="1192" y="3172"/>
                </a:lnTo>
                <a:lnTo>
                  <a:pt x="1160" y="3169"/>
                </a:lnTo>
                <a:lnTo>
                  <a:pt x="1130" y="3161"/>
                </a:lnTo>
                <a:lnTo>
                  <a:pt x="1102" y="3149"/>
                </a:lnTo>
                <a:lnTo>
                  <a:pt x="1079" y="3132"/>
                </a:lnTo>
                <a:lnTo>
                  <a:pt x="1058" y="3111"/>
                </a:lnTo>
                <a:lnTo>
                  <a:pt x="1042" y="3088"/>
                </a:lnTo>
                <a:lnTo>
                  <a:pt x="1026" y="3111"/>
                </a:lnTo>
                <a:lnTo>
                  <a:pt x="1004" y="3132"/>
                </a:lnTo>
                <a:lnTo>
                  <a:pt x="981" y="3149"/>
                </a:lnTo>
                <a:lnTo>
                  <a:pt x="953" y="3161"/>
                </a:lnTo>
                <a:lnTo>
                  <a:pt x="924" y="3169"/>
                </a:lnTo>
                <a:lnTo>
                  <a:pt x="891" y="3172"/>
                </a:lnTo>
                <a:lnTo>
                  <a:pt x="859" y="3169"/>
                </a:lnTo>
                <a:lnTo>
                  <a:pt x="829" y="3161"/>
                </a:lnTo>
                <a:lnTo>
                  <a:pt x="803" y="3149"/>
                </a:lnTo>
                <a:lnTo>
                  <a:pt x="778" y="3132"/>
                </a:lnTo>
                <a:lnTo>
                  <a:pt x="757" y="3111"/>
                </a:lnTo>
                <a:lnTo>
                  <a:pt x="742" y="3088"/>
                </a:lnTo>
                <a:lnTo>
                  <a:pt x="725" y="3111"/>
                </a:lnTo>
                <a:lnTo>
                  <a:pt x="705" y="3132"/>
                </a:lnTo>
                <a:lnTo>
                  <a:pt x="681" y="3149"/>
                </a:lnTo>
                <a:lnTo>
                  <a:pt x="653" y="3161"/>
                </a:lnTo>
                <a:lnTo>
                  <a:pt x="623" y="3169"/>
                </a:lnTo>
                <a:lnTo>
                  <a:pt x="592" y="3172"/>
                </a:lnTo>
                <a:lnTo>
                  <a:pt x="558" y="3169"/>
                </a:lnTo>
                <a:lnTo>
                  <a:pt x="525" y="3160"/>
                </a:lnTo>
                <a:lnTo>
                  <a:pt x="497" y="3146"/>
                </a:lnTo>
                <a:lnTo>
                  <a:pt x="472" y="3127"/>
                </a:lnTo>
                <a:lnTo>
                  <a:pt x="451" y="3105"/>
                </a:lnTo>
                <a:lnTo>
                  <a:pt x="436" y="3079"/>
                </a:lnTo>
                <a:lnTo>
                  <a:pt x="426" y="3049"/>
                </a:lnTo>
                <a:lnTo>
                  <a:pt x="422" y="3019"/>
                </a:lnTo>
                <a:lnTo>
                  <a:pt x="422" y="2755"/>
                </a:lnTo>
                <a:lnTo>
                  <a:pt x="426" y="2724"/>
                </a:lnTo>
                <a:lnTo>
                  <a:pt x="436" y="2695"/>
                </a:lnTo>
                <a:lnTo>
                  <a:pt x="451" y="2669"/>
                </a:lnTo>
                <a:lnTo>
                  <a:pt x="472" y="2647"/>
                </a:lnTo>
                <a:lnTo>
                  <a:pt x="497" y="2628"/>
                </a:lnTo>
                <a:lnTo>
                  <a:pt x="525" y="2614"/>
                </a:lnTo>
                <a:lnTo>
                  <a:pt x="558" y="2605"/>
                </a:lnTo>
                <a:lnTo>
                  <a:pt x="592" y="2602"/>
                </a:lnTo>
                <a:close/>
                <a:moveTo>
                  <a:pt x="1041" y="1670"/>
                </a:moveTo>
                <a:lnTo>
                  <a:pt x="1126" y="1672"/>
                </a:lnTo>
                <a:lnTo>
                  <a:pt x="1210" y="1680"/>
                </a:lnTo>
                <a:lnTo>
                  <a:pt x="1292" y="1693"/>
                </a:lnTo>
                <a:lnTo>
                  <a:pt x="1370" y="1711"/>
                </a:lnTo>
                <a:lnTo>
                  <a:pt x="1446" y="1734"/>
                </a:lnTo>
                <a:lnTo>
                  <a:pt x="1519" y="1761"/>
                </a:lnTo>
                <a:lnTo>
                  <a:pt x="1590" y="1793"/>
                </a:lnTo>
                <a:lnTo>
                  <a:pt x="1656" y="1829"/>
                </a:lnTo>
                <a:lnTo>
                  <a:pt x="1718" y="1868"/>
                </a:lnTo>
                <a:lnTo>
                  <a:pt x="1777" y="1911"/>
                </a:lnTo>
                <a:lnTo>
                  <a:pt x="1832" y="1959"/>
                </a:lnTo>
                <a:lnTo>
                  <a:pt x="1881" y="2008"/>
                </a:lnTo>
                <a:lnTo>
                  <a:pt x="1927" y="2060"/>
                </a:lnTo>
                <a:lnTo>
                  <a:pt x="1967" y="2116"/>
                </a:lnTo>
                <a:lnTo>
                  <a:pt x="2001" y="2174"/>
                </a:lnTo>
                <a:lnTo>
                  <a:pt x="2030" y="2234"/>
                </a:lnTo>
                <a:lnTo>
                  <a:pt x="2052" y="2297"/>
                </a:lnTo>
                <a:lnTo>
                  <a:pt x="2069" y="2361"/>
                </a:lnTo>
                <a:lnTo>
                  <a:pt x="2080" y="2427"/>
                </a:lnTo>
                <a:lnTo>
                  <a:pt x="2083" y="2495"/>
                </a:lnTo>
                <a:lnTo>
                  <a:pt x="2083" y="3006"/>
                </a:lnTo>
                <a:lnTo>
                  <a:pt x="2080" y="3037"/>
                </a:lnTo>
                <a:lnTo>
                  <a:pt x="2070" y="3066"/>
                </a:lnTo>
                <a:lnTo>
                  <a:pt x="2054" y="3092"/>
                </a:lnTo>
                <a:lnTo>
                  <a:pt x="2033" y="3115"/>
                </a:lnTo>
                <a:lnTo>
                  <a:pt x="2008" y="3133"/>
                </a:lnTo>
                <a:lnTo>
                  <a:pt x="1980" y="3148"/>
                </a:lnTo>
                <a:lnTo>
                  <a:pt x="1948" y="3156"/>
                </a:lnTo>
                <a:lnTo>
                  <a:pt x="1914" y="3160"/>
                </a:lnTo>
                <a:lnTo>
                  <a:pt x="1880" y="3156"/>
                </a:lnTo>
                <a:lnTo>
                  <a:pt x="1848" y="3148"/>
                </a:lnTo>
                <a:lnTo>
                  <a:pt x="1819" y="3133"/>
                </a:lnTo>
                <a:lnTo>
                  <a:pt x="1794" y="3115"/>
                </a:lnTo>
                <a:lnTo>
                  <a:pt x="1774" y="3092"/>
                </a:lnTo>
                <a:lnTo>
                  <a:pt x="1758" y="3066"/>
                </a:lnTo>
                <a:lnTo>
                  <a:pt x="1748" y="3037"/>
                </a:lnTo>
                <a:lnTo>
                  <a:pt x="1745" y="3006"/>
                </a:lnTo>
                <a:lnTo>
                  <a:pt x="1745" y="2495"/>
                </a:lnTo>
                <a:lnTo>
                  <a:pt x="1741" y="2442"/>
                </a:lnTo>
                <a:lnTo>
                  <a:pt x="1731" y="2390"/>
                </a:lnTo>
                <a:lnTo>
                  <a:pt x="1713" y="2341"/>
                </a:lnTo>
                <a:lnTo>
                  <a:pt x="1690" y="2293"/>
                </a:lnTo>
                <a:lnTo>
                  <a:pt x="1660" y="2247"/>
                </a:lnTo>
                <a:lnTo>
                  <a:pt x="1624" y="2205"/>
                </a:lnTo>
                <a:lnTo>
                  <a:pt x="1584" y="2165"/>
                </a:lnTo>
                <a:lnTo>
                  <a:pt x="1539" y="2128"/>
                </a:lnTo>
                <a:lnTo>
                  <a:pt x="1489" y="2094"/>
                </a:lnTo>
                <a:lnTo>
                  <a:pt x="1435" y="2064"/>
                </a:lnTo>
                <a:lnTo>
                  <a:pt x="1376" y="2038"/>
                </a:lnTo>
                <a:lnTo>
                  <a:pt x="1315" y="2017"/>
                </a:lnTo>
                <a:lnTo>
                  <a:pt x="1251" y="1999"/>
                </a:lnTo>
                <a:lnTo>
                  <a:pt x="1183" y="1986"/>
                </a:lnTo>
                <a:lnTo>
                  <a:pt x="1113" y="1979"/>
                </a:lnTo>
                <a:lnTo>
                  <a:pt x="1041" y="1976"/>
                </a:lnTo>
                <a:lnTo>
                  <a:pt x="969" y="1979"/>
                </a:lnTo>
                <a:lnTo>
                  <a:pt x="899" y="1986"/>
                </a:lnTo>
                <a:lnTo>
                  <a:pt x="833" y="1999"/>
                </a:lnTo>
                <a:lnTo>
                  <a:pt x="767" y="2017"/>
                </a:lnTo>
                <a:lnTo>
                  <a:pt x="706" y="2038"/>
                </a:lnTo>
                <a:lnTo>
                  <a:pt x="649" y="2064"/>
                </a:lnTo>
                <a:lnTo>
                  <a:pt x="594" y="2094"/>
                </a:lnTo>
                <a:lnTo>
                  <a:pt x="544" y="2128"/>
                </a:lnTo>
                <a:lnTo>
                  <a:pt x="499" y="2165"/>
                </a:lnTo>
                <a:lnTo>
                  <a:pt x="458" y="2205"/>
                </a:lnTo>
                <a:lnTo>
                  <a:pt x="422" y="2247"/>
                </a:lnTo>
                <a:lnTo>
                  <a:pt x="392" y="2293"/>
                </a:lnTo>
                <a:lnTo>
                  <a:pt x="369" y="2341"/>
                </a:lnTo>
                <a:lnTo>
                  <a:pt x="351" y="2390"/>
                </a:lnTo>
                <a:lnTo>
                  <a:pt x="341" y="2442"/>
                </a:lnTo>
                <a:lnTo>
                  <a:pt x="337" y="2495"/>
                </a:lnTo>
                <a:lnTo>
                  <a:pt x="337" y="3006"/>
                </a:lnTo>
                <a:lnTo>
                  <a:pt x="334" y="3037"/>
                </a:lnTo>
                <a:lnTo>
                  <a:pt x="325" y="3066"/>
                </a:lnTo>
                <a:lnTo>
                  <a:pt x="309" y="3092"/>
                </a:lnTo>
                <a:lnTo>
                  <a:pt x="288" y="3115"/>
                </a:lnTo>
                <a:lnTo>
                  <a:pt x="263" y="3133"/>
                </a:lnTo>
                <a:lnTo>
                  <a:pt x="235" y="3148"/>
                </a:lnTo>
                <a:lnTo>
                  <a:pt x="203" y="3156"/>
                </a:lnTo>
                <a:lnTo>
                  <a:pt x="168" y="3160"/>
                </a:lnTo>
                <a:lnTo>
                  <a:pt x="135" y="3156"/>
                </a:lnTo>
                <a:lnTo>
                  <a:pt x="103" y="3148"/>
                </a:lnTo>
                <a:lnTo>
                  <a:pt x="74" y="3133"/>
                </a:lnTo>
                <a:lnTo>
                  <a:pt x="50" y="3115"/>
                </a:lnTo>
                <a:lnTo>
                  <a:pt x="29" y="3092"/>
                </a:lnTo>
                <a:lnTo>
                  <a:pt x="13" y="3066"/>
                </a:lnTo>
                <a:lnTo>
                  <a:pt x="3" y="3037"/>
                </a:lnTo>
                <a:lnTo>
                  <a:pt x="0" y="3006"/>
                </a:lnTo>
                <a:lnTo>
                  <a:pt x="0" y="2495"/>
                </a:lnTo>
                <a:lnTo>
                  <a:pt x="3" y="2427"/>
                </a:lnTo>
                <a:lnTo>
                  <a:pt x="13" y="2361"/>
                </a:lnTo>
                <a:lnTo>
                  <a:pt x="30" y="2297"/>
                </a:lnTo>
                <a:lnTo>
                  <a:pt x="53" y="2234"/>
                </a:lnTo>
                <a:lnTo>
                  <a:pt x="82" y="2174"/>
                </a:lnTo>
                <a:lnTo>
                  <a:pt x="116" y="2116"/>
                </a:lnTo>
                <a:lnTo>
                  <a:pt x="156" y="2060"/>
                </a:lnTo>
                <a:lnTo>
                  <a:pt x="202" y="2008"/>
                </a:lnTo>
                <a:lnTo>
                  <a:pt x="250" y="1959"/>
                </a:lnTo>
                <a:lnTo>
                  <a:pt x="305" y="1911"/>
                </a:lnTo>
                <a:lnTo>
                  <a:pt x="364" y="1868"/>
                </a:lnTo>
                <a:lnTo>
                  <a:pt x="427" y="1829"/>
                </a:lnTo>
                <a:lnTo>
                  <a:pt x="493" y="1793"/>
                </a:lnTo>
                <a:lnTo>
                  <a:pt x="563" y="1761"/>
                </a:lnTo>
                <a:lnTo>
                  <a:pt x="636" y="1734"/>
                </a:lnTo>
                <a:lnTo>
                  <a:pt x="713" y="1711"/>
                </a:lnTo>
                <a:lnTo>
                  <a:pt x="792" y="1693"/>
                </a:lnTo>
                <a:lnTo>
                  <a:pt x="872" y="1680"/>
                </a:lnTo>
                <a:lnTo>
                  <a:pt x="956" y="1672"/>
                </a:lnTo>
                <a:lnTo>
                  <a:pt x="1041" y="1670"/>
                </a:lnTo>
                <a:close/>
                <a:moveTo>
                  <a:pt x="592" y="933"/>
                </a:moveTo>
                <a:lnTo>
                  <a:pt x="623" y="936"/>
                </a:lnTo>
                <a:lnTo>
                  <a:pt x="653" y="943"/>
                </a:lnTo>
                <a:lnTo>
                  <a:pt x="681" y="956"/>
                </a:lnTo>
                <a:lnTo>
                  <a:pt x="705" y="973"/>
                </a:lnTo>
                <a:lnTo>
                  <a:pt x="725" y="993"/>
                </a:lnTo>
                <a:lnTo>
                  <a:pt x="742" y="1018"/>
                </a:lnTo>
                <a:lnTo>
                  <a:pt x="757" y="993"/>
                </a:lnTo>
                <a:lnTo>
                  <a:pt x="778" y="973"/>
                </a:lnTo>
                <a:lnTo>
                  <a:pt x="803" y="956"/>
                </a:lnTo>
                <a:lnTo>
                  <a:pt x="829" y="943"/>
                </a:lnTo>
                <a:lnTo>
                  <a:pt x="859" y="936"/>
                </a:lnTo>
                <a:lnTo>
                  <a:pt x="891" y="933"/>
                </a:lnTo>
                <a:lnTo>
                  <a:pt x="924" y="936"/>
                </a:lnTo>
                <a:lnTo>
                  <a:pt x="953" y="943"/>
                </a:lnTo>
                <a:lnTo>
                  <a:pt x="981" y="956"/>
                </a:lnTo>
                <a:lnTo>
                  <a:pt x="1004" y="973"/>
                </a:lnTo>
                <a:lnTo>
                  <a:pt x="1026" y="993"/>
                </a:lnTo>
                <a:lnTo>
                  <a:pt x="1042" y="1018"/>
                </a:lnTo>
                <a:lnTo>
                  <a:pt x="1058" y="993"/>
                </a:lnTo>
                <a:lnTo>
                  <a:pt x="1079" y="973"/>
                </a:lnTo>
                <a:lnTo>
                  <a:pt x="1102" y="956"/>
                </a:lnTo>
                <a:lnTo>
                  <a:pt x="1130" y="943"/>
                </a:lnTo>
                <a:lnTo>
                  <a:pt x="1160" y="936"/>
                </a:lnTo>
                <a:lnTo>
                  <a:pt x="1192" y="933"/>
                </a:lnTo>
                <a:lnTo>
                  <a:pt x="1224" y="936"/>
                </a:lnTo>
                <a:lnTo>
                  <a:pt x="1254" y="943"/>
                </a:lnTo>
                <a:lnTo>
                  <a:pt x="1281" y="956"/>
                </a:lnTo>
                <a:lnTo>
                  <a:pt x="1305" y="973"/>
                </a:lnTo>
                <a:lnTo>
                  <a:pt x="1326" y="993"/>
                </a:lnTo>
                <a:lnTo>
                  <a:pt x="1342" y="1018"/>
                </a:lnTo>
                <a:lnTo>
                  <a:pt x="1358" y="993"/>
                </a:lnTo>
                <a:lnTo>
                  <a:pt x="1378" y="973"/>
                </a:lnTo>
                <a:lnTo>
                  <a:pt x="1402" y="956"/>
                </a:lnTo>
                <a:lnTo>
                  <a:pt x="1430" y="943"/>
                </a:lnTo>
                <a:lnTo>
                  <a:pt x="1460" y="936"/>
                </a:lnTo>
                <a:lnTo>
                  <a:pt x="1492" y="933"/>
                </a:lnTo>
                <a:lnTo>
                  <a:pt x="1526" y="936"/>
                </a:lnTo>
                <a:lnTo>
                  <a:pt x="1558" y="945"/>
                </a:lnTo>
                <a:lnTo>
                  <a:pt x="1587" y="959"/>
                </a:lnTo>
                <a:lnTo>
                  <a:pt x="1611" y="977"/>
                </a:lnTo>
                <a:lnTo>
                  <a:pt x="1632" y="1000"/>
                </a:lnTo>
                <a:lnTo>
                  <a:pt x="1648" y="1027"/>
                </a:lnTo>
                <a:lnTo>
                  <a:pt x="1658" y="1055"/>
                </a:lnTo>
                <a:lnTo>
                  <a:pt x="1661" y="1086"/>
                </a:lnTo>
                <a:lnTo>
                  <a:pt x="1661" y="1350"/>
                </a:lnTo>
                <a:lnTo>
                  <a:pt x="1658" y="1381"/>
                </a:lnTo>
                <a:lnTo>
                  <a:pt x="1648" y="1410"/>
                </a:lnTo>
                <a:lnTo>
                  <a:pt x="1632" y="1435"/>
                </a:lnTo>
                <a:lnTo>
                  <a:pt x="1611" y="1458"/>
                </a:lnTo>
                <a:lnTo>
                  <a:pt x="1587" y="1477"/>
                </a:lnTo>
                <a:lnTo>
                  <a:pt x="1558" y="1492"/>
                </a:lnTo>
                <a:lnTo>
                  <a:pt x="1526" y="1500"/>
                </a:lnTo>
                <a:lnTo>
                  <a:pt x="1492" y="1503"/>
                </a:lnTo>
                <a:lnTo>
                  <a:pt x="1460" y="1501"/>
                </a:lnTo>
                <a:lnTo>
                  <a:pt x="1430" y="1493"/>
                </a:lnTo>
                <a:lnTo>
                  <a:pt x="1402" y="1479"/>
                </a:lnTo>
                <a:lnTo>
                  <a:pt x="1378" y="1462"/>
                </a:lnTo>
                <a:lnTo>
                  <a:pt x="1358" y="1442"/>
                </a:lnTo>
                <a:lnTo>
                  <a:pt x="1342" y="1419"/>
                </a:lnTo>
                <a:lnTo>
                  <a:pt x="1326" y="1442"/>
                </a:lnTo>
                <a:lnTo>
                  <a:pt x="1305" y="1462"/>
                </a:lnTo>
                <a:lnTo>
                  <a:pt x="1281" y="1479"/>
                </a:lnTo>
                <a:lnTo>
                  <a:pt x="1254" y="1493"/>
                </a:lnTo>
                <a:lnTo>
                  <a:pt x="1224" y="1501"/>
                </a:lnTo>
                <a:lnTo>
                  <a:pt x="1192" y="1503"/>
                </a:lnTo>
                <a:lnTo>
                  <a:pt x="1160" y="1501"/>
                </a:lnTo>
                <a:lnTo>
                  <a:pt x="1130" y="1493"/>
                </a:lnTo>
                <a:lnTo>
                  <a:pt x="1102" y="1479"/>
                </a:lnTo>
                <a:lnTo>
                  <a:pt x="1079" y="1462"/>
                </a:lnTo>
                <a:lnTo>
                  <a:pt x="1058" y="1442"/>
                </a:lnTo>
                <a:lnTo>
                  <a:pt x="1042" y="1419"/>
                </a:lnTo>
                <a:lnTo>
                  <a:pt x="1026" y="1442"/>
                </a:lnTo>
                <a:lnTo>
                  <a:pt x="1004" y="1462"/>
                </a:lnTo>
                <a:lnTo>
                  <a:pt x="981" y="1479"/>
                </a:lnTo>
                <a:lnTo>
                  <a:pt x="953" y="1493"/>
                </a:lnTo>
                <a:lnTo>
                  <a:pt x="924" y="1501"/>
                </a:lnTo>
                <a:lnTo>
                  <a:pt x="891" y="1503"/>
                </a:lnTo>
                <a:lnTo>
                  <a:pt x="859" y="1501"/>
                </a:lnTo>
                <a:lnTo>
                  <a:pt x="829" y="1493"/>
                </a:lnTo>
                <a:lnTo>
                  <a:pt x="803" y="1479"/>
                </a:lnTo>
                <a:lnTo>
                  <a:pt x="778" y="1462"/>
                </a:lnTo>
                <a:lnTo>
                  <a:pt x="757" y="1442"/>
                </a:lnTo>
                <a:lnTo>
                  <a:pt x="742" y="1419"/>
                </a:lnTo>
                <a:lnTo>
                  <a:pt x="725" y="1442"/>
                </a:lnTo>
                <a:lnTo>
                  <a:pt x="705" y="1462"/>
                </a:lnTo>
                <a:lnTo>
                  <a:pt x="681" y="1479"/>
                </a:lnTo>
                <a:lnTo>
                  <a:pt x="653" y="1493"/>
                </a:lnTo>
                <a:lnTo>
                  <a:pt x="623" y="1501"/>
                </a:lnTo>
                <a:lnTo>
                  <a:pt x="592" y="1503"/>
                </a:lnTo>
                <a:lnTo>
                  <a:pt x="558" y="1500"/>
                </a:lnTo>
                <a:lnTo>
                  <a:pt x="525" y="1492"/>
                </a:lnTo>
                <a:lnTo>
                  <a:pt x="497" y="1477"/>
                </a:lnTo>
                <a:lnTo>
                  <a:pt x="472" y="1458"/>
                </a:lnTo>
                <a:lnTo>
                  <a:pt x="451" y="1435"/>
                </a:lnTo>
                <a:lnTo>
                  <a:pt x="436" y="1410"/>
                </a:lnTo>
                <a:lnTo>
                  <a:pt x="426" y="1381"/>
                </a:lnTo>
                <a:lnTo>
                  <a:pt x="422" y="1350"/>
                </a:lnTo>
                <a:lnTo>
                  <a:pt x="422" y="1086"/>
                </a:lnTo>
                <a:lnTo>
                  <a:pt x="426" y="1055"/>
                </a:lnTo>
                <a:lnTo>
                  <a:pt x="436" y="1027"/>
                </a:lnTo>
                <a:lnTo>
                  <a:pt x="451" y="1000"/>
                </a:lnTo>
                <a:lnTo>
                  <a:pt x="472" y="977"/>
                </a:lnTo>
                <a:lnTo>
                  <a:pt x="497" y="959"/>
                </a:lnTo>
                <a:lnTo>
                  <a:pt x="525" y="945"/>
                </a:lnTo>
                <a:lnTo>
                  <a:pt x="558" y="936"/>
                </a:lnTo>
                <a:lnTo>
                  <a:pt x="592" y="933"/>
                </a:lnTo>
                <a:close/>
                <a:moveTo>
                  <a:pt x="1041" y="0"/>
                </a:moveTo>
                <a:lnTo>
                  <a:pt x="1126" y="3"/>
                </a:lnTo>
                <a:lnTo>
                  <a:pt x="1210" y="11"/>
                </a:lnTo>
                <a:lnTo>
                  <a:pt x="1292" y="24"/>
                </a:lnTo>
                <a:lnTo>
                  <a:pt x="1370" y="42"/>
                </a:lnTo>
                <a:lnTo>
                  <a:pt x="1446" y="66"/>
                </a:lnTo>
                <a:lnTo>
                  <a:pt x="1519" y="93"/>
                </a:lnTo>
                <a:lnTo>
                  <a:pt x="1590" y="124"/>
                </a:lnTo>
                <a:lnTo>
                  <a:pt x="1656" y="160"/>
                </a:lnTo>
                <a:lnTo>
                  <a:pt x="1718" y="199"/>
                </a:lnTo>
                <a:lnTo>
                  <a:pt x="1777" y="243"/>
                </a:lnTo>
                <a:lnTo>
                  <a:pt x="1832" y="289"/>
                </a:lnTo>
                <a:lnTo>
                  <a:pt x="1881" y="338"/>
                </a:lnTo>
                <a:lnTo>
                  <a:pt x="1927" y="392"/>
                </a:lnTo>
                <a:lnTo>
                  <a:pt x="1967" y="447"/>
                </a:lnTo>
                <a:lnTo>
                  <a:pt x="2001" y="505"/>
                </a:lnTo>
                <a:lnTo>
                  <a:pt x="2030" y="566"/>
                </a:lnTo>
                <a:lnTo>
                  <a:pt x="2052" y="628"/>
                </a:lnTo>
                <a:lnTo>
                  <a:pt x="2069" y="693"/>
                </a:lnTo>
                <a:lnTo>
                  <a:pt x="2080" y="758"/>
                </a:lnTo>
                <a:lnTo>
                  <a:pt x="2083" y="826"/>
                </a:lnTo>
                <a:lnTo>
                  <a:pt x="2083" y="1337"/>
                </a:lnTo>
                <a:lnTo>
                  <a:pt x="2080" y="1368"/>
                </a:lnTo>
                <a:lnTo>
                  <a:pt x="2070" y="1397"/>
                </a:lnTo>
                <a:lnTo>
                  <a:pt x="2054" y="1423"/>
                </a:lnTo>
                <a:lnTo>
                  <a:pt x="2033" y="1445"/>
                </a:lnTo>
                <a:lnTo>
                  <a:pt x="2008" y="1464"/>
                </a:lnTo>
                <a:lnTo>
                  <a:pt x="1980" y="1478"/>
                </a:lnTo>
                <a:lnTo>
                  <a:pt x="1948" y="1488"/>
                </a:lnTo>
                <a:lnTo>
                  <a:pt x="1914" y="1491"/>
                </a:lnTo>
                <a:lnTo>
                  <a:pt x="1880" y="1488"/>
                </a:lnTo>
                <a:lnTo>
                  <a:pt x="1848" y="1478"/>
                </a:lnTo>
                <a:lnTo>
                  <a:pt x="1819" y="1464"/>
                </a:lnTo>
                <a:lnTo>
                  <a:pt x="1794" y="1445"/>
                </a:lnTo>
                <a:lnTo>
                  <a:pt x="1774" y="1423"/>
                </a:lnTo>
                <a:lnTo>
                  <a:pt x="1758" y="1397"/>
                </a:lnTo>
                <a:lnTo>
                  <a:pt x="1748" y="1368"/>
                </a:lnTo>
                <a:lnTo>
                  <a:pt x="1745" y="1337"/>
                </a:lnTo>
                <a:lnTo>
                  <a:pt x="1745" y="826"/>
                </a:lnTo>
                <a:lnTo>
                  <a:pt x="1741" y="773"/>
                </a:lnTo>
                <a:lnTo>
                  <a:pt x="1731" y="722"/>
                </a:lnTo>
                <a:lnTo>
                  <a:pt x="1713" y="671"/>
                </a:lnTo>
                <a:lnTo>
                  <a:pt x="1690" y="624"/>
                </a:lnTo>
                <a:lnTo>
                  <a:pt x="1660" y="579"/>
                </a:lnTo>
                <a:lnTo>
                  <a:pt x="1624" y="536"/>
                </a:lnTo>
                <a:lnTo>
                  <a:pt x="1584" y="496"/>
                </a:lnTo>
                <a:lnTo>
                  <a:pt x="1539" y="459"/>
                </a:lnTo>
                <a:lnTo>
                  <a:pt x="1489" y="426"/>
                </a:lnTo>
                <a:lnTo>
                  <a:pt x="1435" y="396"/>
                </a:lnTo>
                <a:lnTo>
                  <a:pt x="1376" y="369"/>
                </a:lnTo>
                <a:lnTo>
                  <a:pt x="1315" y="347"/>
                </a:lnTo>
                <a:lnTo>
                  <a:pt x="1251" y="330"/>
                </a:lnTo>
                <a:lnTo>
                  <a:pt x="1183" y="317"/>
                </a:lnTo>
                <a:lnTo>
                  <a:pt x="1113" y="309"/>
                </a:lnTo>
                <a:lnTo>
                  <a:pt x="1041" y="307"/>
                </a:lnTo>
                <a:lnTo>
                  <a:pt x="969" y="309"/>
                </a:lnTo>
                <a:lnTo>
                  <a:pt x="899" y="317"/>
                </a:lnTo>
                <a:lnTo>
                  <a:pt x="833" y="330"/>
                </a:lnTo>
                <a:lnTo>
                  <a:pt x="767" y="347"/>
                </a:lnTo>
                <a:lnTo>
                  <a:pt x="706" y="369"/>
                </a:lnTo>
                <a:lnTo>
                  <a:pt x="649" y="396"/>
                </a:lnTo>
                <a:lnTo>
                  <a:pt x="594" y="426"/>
                </a:lnTo>
                <a:lnTo>
                  <a:pt x="544" y="459"/>
                </a:lnTo>
                <a:lnTo>
                  <a:pt x="499" y="496"/>
                </a:lnTo>
                <a:lnTo>
                  <a:pt x="458" y="536"/>
                </a:lnTo>
                <a:lnTo>
                  <a:pt x="422" y="579"/>
                </a:lnTo>
                <a:lnTo>
                  <a:pt x="392" y="624"/>
                </a:lnTo>
                <a:lnTo>
                  <a:pt x="369" y="671"/>
                </a:lnTo>
                <a:lnTo>
                  <a:pt x="351" y="722"/>
                </a:lnTo>
                <a:lnTo>
                  <a:pt x="341" y="773"/>
                </a:lnTo>
                <a:lnTo>
                  <a:pt x="337" y="826"/>
                </a:lnTo>
                <a:lnTo>
                  <a:pt x="337" y="1337"/>
                </a:lnTo>
                <a:lnTo>
                  <a:pt x="334" y="1368"/>
                </a:lnTo>
                <a:lnTo>
                  <a:pt x="325" y="1397"/>
                </a:lnTo>
                <a:lnTo>
                  <a:pt x="309" y="1423"/>
                </a:lnTo>
                <a:lnTo>
                  <a:pt x="288" y="1445"/>
                </a:lnTo>
                <a:lnTo>
                  <a:pt x="263" y="1464"/>
                </a:lnTo>
                <a:lnTo>
                  <a:pt x="235" y="1478"/>
                </a:lnTo>
                <a:lnTo>
                  <a:pt x="203" y="1488"/>
                </a:lnTo>
                <a:lnTo>
                  <a:pt x="168" y="1491"/>
                </a:lnTo>
                <a:lnTo>
                  <a:pt x="135" y="1488"/>
                </a:lnTo>
                <a:lnTo>
                  <a:pt x="103" y="1478"/>
                </a:lnTo>
                <a:lnTo>
                  <a:pt x="74" y="1464"/>
                </a:lnTo>
                <a:lnTo>
                  <a:pt x="50" y="1445"/>
                </a:lnTo>
                <a:lnTo>
                  <a:pt x="29" y="1423"/>
                </a:lnTo>
                <a:lnTo>
                  <a:pt x="13" y="1397"/>
                </a:lnTo>
                <a:lnTo>
                  <a:pt x="3" y="1368"/>
                </a:lnTo>
                <a:lnTo>
                  <a:pt x="0" y="1337"/>
                </a:lnTo>
                <a:lnTo>
                  <a:pt x="0" y="826"/>
                </a:lnTo>
                <a:lnTo>
                  <a:pt x="3" y="758"/>
                </a:lnTo>
                <a:lnTo>
                  <a:pt x="13" y="693"/>
                </a:lnTo>
                <a:lnTo>
                  <a:pt x="30" y="628"/>
                </a:lnTo>
                <a:lnTo>
                  <a:pt x="53" y="566"/>
                </a:lnTo>
                <a:lnTo>
                  <a:pt x="82" y="505"/>
                </a:lnTo>
                <a:lnTo>
                  <a:pt x="116" y="447"/>
                </a:lnTo>
                <a:lnTo>
                  <a:pt x="156" y="392"/>
                </a:lnTo>
                <a:lnTo>
                  <a:pt x="202" y="338"/>
                </a:lnTo>
                <a:lnTo>
                  <a:pt x="250" y="289"/>
                </a:lnTo>
                <a:lnTo>
                  <a:pt x="305" y="243"/>
                </a:lnTo>
                <a:lnTo>
                  <a:pt x="364" y="199"/>
                </a:lnTo>
                <a:lnTo>
                  <a:pt x="427" y="160"/>
                </a:lnTo>
                <a:lnTo>
                  <a:pt x="493" y="124"/>
                </a:lnTo>
                <a:lnTo>
                  <a:pt x="563" y="93"/>
                </a:lnTo>
                <a:lnTo>
                  <a:pt x="636" y="66"/>
                </a:lnTo>
                <a:lnTo>
                  <a:pt x="713" y="42"/>
                </a:lnTo>
                <a:lnTo>
                  <a:pt x="792" y="24"/>
                </a:lnTo>
                <a:lnTo>
                  <a:pt x="872" y="11"/>
                </a:lnTo>
                <a:lnTo>
                  <a:pt x="956" y="3"/>
                </a:lnTo>
                <a:lnTo>
                  <a:pt x="104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5" name="Freeform 294"/>
          <p:cNvSpPr>
            <a:spLocks noEditPoints="1"/>
          </p:cNvSpPr>
          <p:nvPr/>
        </p:nvSpPr>
        <p:spPr bwMode="auto">
          <a:xfrm>
            <a:off x="7246965" y="2747963"/>
            <a:ext cx="495300" cy="433388"/>
          </a:xfrm>
          <a:custGeom>
            <a:avLst/>
            <a:gdLst>
              <a:gd name="T0" fmla="*/ 1792 w 3427"/>
              <a:gd name="T1" fmla="*/ 1697 h 2730"/>
              <a:gd name="T2" fmla="*/ 1743 w 3427"/>
              <a:gd name="T3" fmla="*/ 1852 h 2730"/>
              <a:gd name="T4" fmla="*/ 1569 w 3427"/>
              <a:gd name="T5" fmla="*/ 1837 h 2730"/>
              <a:gd name="T6" fmla="*/ 1553 w 3427"/>
              <a:gd name="T7" fmla="*/ 1675 h 2730"/>
              <a:gd name="T8" fmla="*/ 1321 w 3427"/>
              <a:gd name="T9" fmla="*/ 1250 h 2730"/>
              <a:gd name="T10" fmla="*/ 1544 w 3427"/>
              <a:gd name="T11" fmla="*/ 944 h 2730"/>
              <a:gd name="T12" fmla="*/ 1610 w 3427"/>
              <a:gd name="T13" fmla="*/ 1250 h 2730"/>
              <a:gd name="T14" fmla="*/ 1855 w 3427"/>
              <a:gd name="T15" fmla="*/ 944 h 2730"/>
              <a:gd name="T16" fmla="*/ 2101 w 3427"/>
              <a:gd name="T17" fmla="*/ 1250 h 2730"/>
              <a:gd name="T18" fmla="*/ 2183 w 3427"/>
              <a:gd name="T19" fmla="*/ 946 h 2730"/>
              <a:gd name="T20" fmla="*/ 2412 w 3427"/>
              <a:gd name="T21" fmla="*/ 1250 h 2730"/>
              <a:gd name="T22" fmla="*/ 2494 w 3427"/>
              <a:gd name="T23" fmla="*/ 946 h 2730"/>
              <a:gd name="T24" fmla="*/ 2723 w 3427"/>
              <a:gd name="T25" fmla="*/ 1250 h 2730"/>
              <a:gd name="T26" fmla="*/ 2804 w 3427"/>
              <a:gd name="T27" fmla="*/ 946 h 2730"/>
              <a:gd name="T28" fmla="*/ 3033 w 3427"/>
              <a:gd name="T29" fmla="*/ 1250 h 2730"/>
              <a:gd name="T30" fmla="*/ 3097 w 3427"/>
              <a:gd name="T31" fmla="*/ 944 h 2730"/>
              <a:gd name="T32" fmla="*/ 3297 w 3427"/>
              <a:gd name="T33" fmla="*/ 1250 h 2730"/>
              <a:gd name="T34" fmla="*/ 0 w 3427"/>
              <a:gd name="T35" fmla="*/ 959 h 2730"/>
              <a:gd name="T36" fmla="*/ 540 w 3427"/>
              <a:gd name="T37" fmla="*/ 19 h 2730"/>
              <a:gd name="T38" fmla="*/ 623 w 3427"/>
              <a:gd name="T39" fmla="*/ 120 h 2730"/>
              <a:gd name="T40" fmla="*/ 791 w 3427"/>
              <a:gd name="T41" fmla="*/ 386 h 2730"/>
              <a:gd name="T42" fmla="*/ 930 w 3427"/>
              <a:gd name="T43" fmla="*/ 784 h 2730"/>
              <a:gd name="T44" fmla="*/ 934 w 3427"/>
              <a:gd name="T45" fmla="*/ 1280 h 2730"/>
              <a:gd name="T46" fmla="*/ 693 w 3427"/>
              <a:gd name="T47" fmla="*/ 1839 h 2730"/>
              <a:gd name="T48" fmla="*/ 1077 w 3427"/>
              <a:gd name="T49" fmla="*/ 2073 h 2730"/>
              <a:gd name="T50" fmla="*/ 1808 w 3427"/>
              <a:gd name="T51" fmla="*/ 2133 h 2730"/>
              <a:gd name="T52" fmla="*/ 2611 w 3427"/>
              <a:gd name="T53" fmla="*/ 1991 h 2730"/>
              <a:gd name="T54" fmla="*/ 2507 w 3427"/>
              <a:gd name="T55" fmla="*/ 1608 h 2730"/>
              <a:gd name="T56" fmla="*/ 1204 w 3427"/>
              <a:gd name="T57" fmla="*/ 1346 h 2730"/>
              <a:gd name="T58" fmla="*/ 1225 w 3427"/>
              <a:gd name="T59" fmla="*/ 487 h 2730"/>
              <a:gd name="T60" fmla="*/ 2593 w 3427"/>
              <a:gd name="T61" fmla="*/ 290 h 2730"/>
              <a:gd name="T62" fmla="*/ 2745 w 3427"/>
              <a:gd name="T63" fmla="*/ 74 h 2730"/>
              <a:gd name="T64" fmla="*/ 2821 w 3427"/>
              <a:gd name="T65" fmla="*/ 3 h 2730"/>
              <a:gd name="T66" fmla="*/ 2905 w 3427"/>
              <a:gd name="T67" fmla="*/ 58 h 2730"/>
              <a:gd name="T68" fmla="*/ 2861 w 3427"/>
              <a:gd name="T69" fmla="*/ 132 h 2730"/>
              <a:gd name="T70" fmla="*/ 2729 w 3427"/>
              <a:gd name="T71" fmla="*/ 313 h 2730"/>
              <a:gd name="T72" fmla="*/ 3396 w 3427"/>
              <a:gd name="T73" fmla="*/ 487 h 2730"/>
              <a:gd name="T74" fmla="*/ 3418 w 3427"/>
              <a:gd name="T75" fmla="*/ 1340 h 2730"/>
              <a:gd name="T76" fmla="*/ 2614 w 3427"/>
              <a:gd name="T77" fmla="*/ 1534 h 2730"/>
              <a:gd name="T78" fmla="*/ 2858 w 3427"/>
              <a:gd name="T79" fmla="*/ 1936 h 2730"/>
              <a:gd name="T80" fmla="*/ 3037 w 3427"/>
              <a:gd name="T81" fmla="*/ 2332 h 2730"/>
              <a:gd name="T82" fmla="*/ 3054 w 3427"/>
              <a:gd name="T83" fmla="*/ 2707 h 2730"/>
              <a:gd name="T84" fmla="*/ 2967 w 3427"/>
              <a:gd name="T85" fmla="*/ 2718 h 2730"/>
              <a:gd name="T86" fmla="*/ 2934 w 3427"/>
              <a:gd name="T87" fmla="*/ 2466 h 2730"/>
              <a:gd name="T88" fmla="*/ 2782 w 3427"/>
              <a:gd name="T89" fmla="*/ 2060 h 2730"/>
              <a:gd name="T90" fmla="*/ 1942 w 3427"/>
              <a:gd name="T91" fmla="*/ 2245 h 2730"/>
              <a:gd name="T92" fmla="*/ 1166 w 3427"/>
              <a:gd name="T93" fmla="*/ 2213 h 2730"/>
              <a:gd name="T94" fmla="*/ 501 w 3427"/>
              <a:gd name="T95" fmla="*/ 2154 h 2730"/>
              <a:gd name="T96" fmla="*/ 389 w 3427"/>
              <a:gd name="T97" fmla="*/ 2595 h 2730"/>
              <a:gd name="T98" fmla="*/ 335 w 3427"/>
              <a:gd name="T99" fmla="*/ 2728 h 2730"/>
              <a:gd name="T100" fmla="*/ 269 w 3427"/>
              <a:gd name="T101" fmla="*/ 2692 h 2730"/>
              <a:gd name="T102" fmla="*/ 323 w 3427"/>
              <a:gd name="T103" fmla="*/ 2244 h 2730"/>
              <a:gd name="T104" fmla="*/ 529 w 3427"/>
              <a:gd name="T105" fmla="*/ 1854 h 2730"/>
              <a:gd name="T106" fmla="*/ 778 w 3427"/>
              <a:gd name="T107" fmla="*/ 1382 h 2730"/>
              <a:gd name="T108" fmla="*/ 821 w 3427"/>
              <a:gd name="T109" fmla="*/ 887 h 2730"/>
              <a:gd name="T110" fmla="*/ 702 w 3427"/>
              <a:gd name="T111" fmla="*/ 487 h 2730"/>
              <a:gd name="T112" fmla="*/ 539 w 3427"/>
              <a:gd name="T113" fmla="*/ 213 h 2730"/>
              <a:gd name="T114" fmla="*/ 445 w 3427"/>
              <a:gd name="T115" fmla="*/ 101 h 2730"/>
              <a:gd name="T116" fmla="*/ 463 w 3427"/>
              <a:gd name="T117" fmla="*/ 7 h 27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427" h="2730">
                <a:moveTo>
                  <a:pt x="1666" y="1619"/>
                </a:moveTo>
                <a:lnTo>
                  <a:pt x="1693" y="1622"/>
                </a:lnTo>
                <a:lnTo>
                  <a:pt x="1719" y="1629"/>
                </a:lnTo>
                <a:lnTo>
                  <a:pt x="1743" y="1641"/>
                </a:lnTo>
                <a:lnTo>
                  <a:pt x="1763" y="1656"/>
                </a:lnTo>
                <a:lnTo>
                  <a:pt x="1780" y="1675"/>
                </a:lnTo>
                <a:lnTo>
                  <a:pt x="1792" y="1697"/>
                </a:lnTo>
                <a:lnTo>
                  <a:pt x="1800" y="1720"/>
                </a:lnTo>
                <a:lnTo>
                  <a:pt x="1803" y="1746"/>
                </a:lnTo>
                <a:lnTo>
                  <a:pt x="1800" y="1771"/>
                </a:lnTo>
                <a:lnTo>
                  <a:pt x="1792" y="1795"/>
                </a:lnTo>
                <a:lnTo>
                  <a:pt x="1780" y="1817"/>
                </a:lnTo>
                <a:lnTo>
                  <a:pt x="1763" y="1837"/>
                </a:lnTo>
                <a:lnTo>
                  <a:pt x="1743" y="1852"/>
                </a:lnTo>
                <a:lnTo>
                  <a:pt x="1719" y="1864"/>
                </a:lnTo>
                <a:lnTo>
                  <a:pt x="1693" y="1871"/>
                </a:lnTo>
                <a:lnTo>
                  <a:pt x="1666" y="1874"/>
                </a:lnTo>
                <a:lnTo>
                  <a:pt x="1638" y="1871"/>
                </a:lnTo>
                <a:lnTo>
                  <a:pt x="1614" y="1864"/>
                </a:lnTo>
                <a:lnTo>
                  <a:pt x="1590" y="1852"/>
                </a:lnTo>
                <a:lnTo>
                  <a:pt x="1569" y="1837"/>
                </a:lnTo>
                <a:lnTo>
                  <a:pt x="1553" y="1817"/>
                </a:lnTo>
                <a:lnTo>
                  <a:pt x="1540" y="1795"/>
                </a:lnTo>
                <a:lnTo>
                  <a:pt x="1533" y="1771"/>
                </a:lnTo>
                <a:lnTo>
                  <a:pt x="1529" y="1746"/>
                </a:lnTo>
                <a:lnTo>
                  <a:pt x="1533" y="1720"/>
                </a:lnTo>
                <a:lnTo>
                  <a:pt x="1540" y="1697"/>
                </a:lnTo>
                <a:lnTo>
                  <a:pt x="1553" y="1675"/>
                </a:lnTo>
                <a:lnTo>
                  <a:pt x="1569" y="1656"/>
                </a:lnTo>
                <a:lnTo>
                  <a:pt x="1590" y="1641"/>
                </a:lnTo>
                <a:lnTo>
                  <a:pt x="1614" y="1629"/>
                </a:lnTo>
                <a:lnTo>
                  <a:pt x="1638" y="1622"/>
                </a:lnTo>
                <a:lnTo>
                  <a:pt x="1666" y="1619"/>
                </a:lnTo>
                <a:close/>
                <a:moveTo>
                  <a:pt x="1321" y="599"/>
                </a:moveTo>
                <a:lnTo>
                  <a:pt x="1321" y="1250"/>
                </a:lnTo>
                <a:lnTo>
                  <a:pt x="1481" y="1250"/>
                </a:lnTo>
                <a:lnTo>
                  <a:pt x="1481" y="1004"/>
                </a:lnTo>
                <a:lnTo>
                  <a:pt x="1484" y="985"/>
                </a:lnTo>
                <a:lnTo>
                  <a:pt x="1493" y="969"/>
                </a:lnTo>
                <a:lnTo>
                  <a:pt x="1507" y="956"/>
                </a:lnTo>
                <a:lnTo>
                  <a:pt x="1524" y="947"/>
                </a:lnTo>
                <a:lnTo>
                  <a:pt x="1544" y="944"/>
                </a:lnTo>
                <a:lnTo>
                  <a:pt x="1562" y="946"/>
                </a:lnTo>
                <a:lnTo>
                  <a:pt x="1578" y="952"/>
                </a:lnTo>
                <a:lnTo>
                  <a:pt x="1591" y="962"/>
                </a:lnTo>
                <a:lnTo>
                  <a:pt x="1601" y="974"/>
                </a:lnTo>
                <a:lnTo>
                  <a:pt x="1608" y="988"/>
                </a:lnTo>
                <a:lnTo>
                  <a:pt x="1610" y="1004"/>
                </a:lnTo>
                <a:lnTo>
                  <a:pt x="1610" y="1250"/>
                </a:lnTo>
                <a:lnTo>
                  <a:pt x="1791" y="1250"/>
                </a:lnTo>
                <a:lnTo>
                  <a:pt x="1791" y="1004"/>
                </a:lnTo>
                <a:lnTo>
                  <a:pt x="1794" y="985"/>
                </a:lnTo>
                <a:lnTo>
                  <a:pt x="1804" y="969"/>
                </a:lnTo>
                <a:lnTo>
                  <a:pt x="1818" y="956"/>
                </a:lnTo>
                <a:lnTo>
                  <a:pt x="1835" y="947"/>
                </a:lnTo>
                <a:lnTo>
                  <a:pt x="1855" y="944"/>
                </a:lnTo>
                <a:lnTo>
                  <a:pt x="1876" y="947"/>
                </a:lnTo>
                <a:lnTo>
                  <a:pt x="1893" y="956"/>
                </a:lnTo>
                <a:lnTo>
                  <a:pt x="1907" y="969"/>
                </a:lnTo>
                <a:lnTo>
                  <a:pt x="1917" y="985"/>
                </a:lnTo>
                <a:lnTo>
                  <a:pt x="1920" y="1004"/>
                </a:lnTo>
                <a:lnTo>
                  <a:pt x="1920" y="1250"/>
                </a:lnTo>
                <a:lnTo>
                  <a:pt x="2101" y="1250"/>
                </a:lnTo>
                <a:lnTo>
                  <a:pt x="2101" y="1004"/>
                </a:lnTo>
                <a:lnTo>
                  <a:pt x="2104" y="985"/>
                </a:lnTo>
                <a:lnTo>
                  <a:pt x="2114" y="969"/>
                </a:lnTo>
                <a:lnTo>
                  <a:pt x="2128" y="956"/>
                </a:lnTo>
                <a:lnTo>
                  <a:pt x="2145" y="947"/>
                </a:lnTo>
                <a:lnTo>
                  <a:pt x="2165" y="944"/>
                </a:lnTo>
                <a:lnTo>
                  <a:pt x="2183" y="946"/>
                </a:lnTo>
                <a:lnTo>
                  <a:pt x="2199" y="952"/>
                </a:lnTo>
                <a:lnTo>
                  <a:pt x="2212" y="962"/>
                </a:lnTo>
                <a:lnTo>
                  <a:pt x="2222" y="974"/>
                </a:lnTo>
                <a:lnTo>
                  <a:pt x="2228" y="988"/>
                </a:lnTo>
                <a:lnTo>
                  <a:pt x="2231" y="1004"/>
                </a:lnTo>
                <a:lnTo>
                  <a:pt x="2231" y="1250"/>
                </a:lnTo>
                <a:lnTo>
                  <a:pt x="2412" y="1250"/>
                </a:lnTo>
                <a:lnTo>
                  <a:pt x="2412" y="1004"/>
                </a:lnTo>
                <a:lnTo>
                  <a:pt x="2415" y="985"/>
                </a:lnTo>
                <a:lnTo>
                  <a:pt x="2425" y="969"/>
                </a:lnTo>
                <a:lnTo>
                  <a:pt x="2439" y="956"/>
                </a:lnTo>
                <a:lnTo>
                  <a:pt x="2456" y="947"/>
                </a:lnTo>
                <a:lnTo>
                  <a:pt x="2476" y="944"/>
                </a:lnTo>
                <a:lnTo>
                  <a:pt x="2494" y="946"/>
                </a:lnTo>
                <a:lnTo>
                  <a:pt x="2509" y="952"/>
                </a:lnTo>
                <a:lnTo>
                  <a:pt x="2523" y="962"/>
                </a:lnTo>
                <a:lnTo>
                  <a:pt x="2533" y="974"/>
                </a:lnTo>
                <a:lnTo>
                  <a:pt x="2539" y="988"/>
                </a:lnTo>
                <a:lnTo>
                  <a:pt x="2541" y="1004"/>
                </a:lnTo>
                <a:lnTo>
                  <a:pt x="2541" y="1250"/>
                </a:lnTo>
                <a:lnTo>
                  <a:pt x="2723" y="1250"/>
                </a:lnTo>
                <a:lnTo>
                  <a:pt x="2723" y="1004"/>
                </a:lnTo>
                <a:lnTo>
                  <a:pt x="2726" y="985"/>
                </a:lnTo>
                <a:lnTo>
                  <a:pt x="2735" y="969"/>
                </a:lnTo>
                <a:lnTo>
                  <a:pt x="2749" y="956"/>
                </a:lnTo>
                <a:lnTo>
                  <a:pt x="2767" y="947"/>
                </a:lnTo>
                <a:lnTo>
                  <a:pt x="2786" y="944"/>
                </a:lnTo>
                <a:lnTo>
                  <a:pt x="2804" y="946"/>
                </a:lnTo>
                <a:lnTo>
                  <a:pt x="2820" y="952"/>
                </a:lnTo>
                <a:lnTo>
                  <a:pt x="2833" y="962"/>
                </a:lnTo>
                <a:lnTo>
                  <a:pt x="2843" y="974"/>
                </a:lnTo>
                <a:lnTo>
                  <a:pt x="2849" y="988"/>
                </a:lnTo>
                <a:lnTo>
                  <a:pt x="2851" y="1004"/>
                </a:lnTo>
                <a:lnTo>
                  <a:pt x="2851" y="1250"/>
                </a:lnTo>
                <a:lnTo>
                  <a:pt x="3033" y="1250"/>
                </a:lnTo>
                <a:lnTo>
                  <a:pt x="3033" y="1004"/>
                </a:lnTo>
                <a:lnTo>
                  <a:pt x="3035" y="988"/>
                </a:lnTo>
                <a:lnTo>
                  <a:pt x="3041" y="974"/>
                </a:lnTo>
                <a:lnTo>
                  <a:pt x="3051" y="962"/>
                </a:lnTo>
                <a:lnTo>
                  <a:pt x="3065" y="952"/>
                </a:lnTo>
                <a:lnTo>
                  <a:pt x="3080" y="946"/>
                </a:lnTo>
                <a:lnTo>
                  <a:pt x="3097" y="944"/>
                </a:lnTo>
                <a:lnTo>
                  <a:pt x="3118" y="947"/>
                </a:lnTo>
                <a:lnTo>
                  <a:pt x="3135" y="956"/>
                </a:lnTo>
                <a:lnTo>
                  <a:pt x="3149" y="969"/>
                </a:lnTo>
                <a:lnTo>
                  <a:pt x="3159" y="985"/>
                </a:lnTo>
                <a:lnTo>
                  <a:pt x="3162" y="1004"/>
                </a:lnTo>
                <a:lnTo>
                  <a:pt x="3162" y="1250"/>
                </a:lnTo>
                <a:lnTo>
                  <a:pt x="3297" y="1250"/>
                </a:lnTo>
                <a:lnTo>
                  <a:pt x="3297" y="599"/>
                </a:lnTo>
                <a:lnTo>
                  <a:pt x="1321" y="599"/>
                </a:lnTo>
                <a:close/>
                <a:moveTo>
                  <a:pt x="219" y="510"/>
                </a:moveTo>
                <a:lnTo>
                  <a:pt x="530" y="798"/>
                </a:lnTo>
                <a:lnTo>
                  <a:pt x="219" y="1086"/>
                </a:lnTo>
                <a:lnTo>
                  <a:pt x="219" y="959"/>
                </a:lnTo>
                <a:lnTo>
                  <a:pt x="0" y="959"/>
                </a:lnTo>
                <a:lnTo>
                  <a:pt x="0" y="639"/>
                </a:lnTo>
                <a:lnTo>
                  <a:pt x="219" y="639"/>
                </a:lnTo>
                <a:lnTo>
                  <a:pt x="219" y="510"/>
                </a:lnTo>
                <a:close/>
                <a:moveTo>
                  <a:pt x="496" y="0"/>
                </a:moveTo>
                <a:lnTo>
                  <a:pt x="512" y="3"/>
                </a:lnTo>
                <a:lnTo>
                  <a:pt x="527" y="9"/>
                </a:lnTo>
                <a:lnTo>
                  <a:pt x="540" y="19"/>
                </a:lnTo>
                <a:lnTo>
                  <a:pt x="543" y="23"/>
                </a:lnTo>
                <a:lnTo>
                  <a:pt x="550" y="30"/>
                </a:lnTo>
                <a:lnTo>
                  <a:pt x="558" y="41"/>
                </a:lnTo>
                <a:lnTo>
                  <a:pt x="571" y="55"/>
                </a:lnTo>
                <a:lnTo>
                  <a:pt x="586" y="73"/>
                </a:lnTo>
                <a:lnTo>
                  <a:pt x="604" y="95"/>
                </a:lnTo>
                <a:lnTo>
                  <a:pt x="623" y="120"/>
                </a:lnTo>
                <a:lnTo>
                  <a:pt x="645" y="149"/>
                </a:lnTo>
                <a:lnTo>
                  <a:pt x="667" y="180"/>
                </a:lnTo>
                <a:lnTo>
                  <a:pt x="691" y="215"/>
                </a:lnTo>
                <a:lnTo>
                  <a:pt x="716" y="254"/>
                </a:lnTo>
                <a:lnTo>
                  <a:pt x="741" y="295"/>
                </a:lnTo>
                <a:lnTo>
                  <a:pt x="766" y="340"/>
                </a:lnTo>
                <a:lnTo>
                  <a:pt x="791" y="386"/>
                </a:lnTo>
                <a:lnTo>
                  <a:pt x="814" y="436"/>
                </a:lnTo>
                <a:lnTo>
                  <a:pt x="838" y="488"/>
                </a:lnTo>
                <a:lnTo>
                  <a:pt x="860" y="542"/>
                </a:lnTo>
                <a:lnTo>
                  <a:pt x="880" y="599"/>
                </a:lnTo>
                <a:lnTo>
                  <a:pt x="900" y="659"/>
                </a:lnTo>
                <a:lnTo>
                  <a:pt x="916" y="721"/>
                </a:lnTo>
                <a:lnTo>
                  <a:pt x="930" y="784"/>
                </a:lnTo>
                <a:lnTo>
                  <a:pt x="942" y="850"/>
                </a:lnTo>
                <a:lnTo>
                  <a:pt x="950" y="917"/>
                </a:lnTo>
                <a:lnTo>
                  <a:pt x="955" y="987"/>
                </a:lnTo>
                <a:lnTo>
                  <a:pt x="956" y="1058"/>
                </a:lnTo>
                <a:lnTo>
                  <a:pt x="954" y="1130"/>
                </a:lnTo>
                <a:lnTo>
                  <a:pt x="946" y="1204"/>
                </a:lnTo>
                <a:lnTo>
                  <a:pt x="934" y="1280"/>
                </a:lnTo>
                <a:lnTo>
                  <a:pt x="918" y="1357"/>
                </a:lnTo>
                <a:lnTo>
                  <a:pt x="895" y="1434"/>
                </a:lnTo>
                <a:lnTo>
                  <a:pt x="867" y="1513"/>
                </a:lnTo>
                <a:lnTo>
                  <a:pt x="834" y="1594"/>
                </a:lnTo>
                <a:lnTo>
                  <a:pt x="794" y="1674"/>
                </a:lnTo>
                <a:lnTo>
                  <a:pt x="746" y="1756"/>
                </a:lnTo>
                <a:lnTo>
                  <a:pt x="693" y="1839"/>
                </a:lnTo>
                <a:lnTo>
                  <a:pt x="672" y="1870"/>
                </a:lnTo>
                <a:lnTo>
                  <a:pt x="648" y="1904"/>
                </a:lnTo>
                <a:lnTo>
                  <a:pt x="624" y="1941"/>
                </a:lnTo>
                <a:lnTo>
                  <a:pt x="733" y="1980"/>
                </a:lnTo>
                <a:lnTo>
                  <a:pt x="846" y="2016"/>
                </a:lnTo>
                <a:lnTo>
                  <a:pt x="960" y="2047"/>
                </a:lnTo>
                <a:lnTo>
                  <a:pt x="1077" y="2073"/>
                </a:lnTo>
                <a:lnTo>
                  <a:pt x="1197" y="2095"/>
                </a:lnTo>
                <a:lnTo>
                  <a:pt x="1318" y="2112"/>
                </a:lnTo>
                <a:lnTo>
                  <a:pt x="1440" y="2124"/>
                </a:lnTo>
                <a:lnTo>
                  <a:pt x="1563" y="2133"/>
                </a:lnTo>
                <a:lnTo>
                  <a:pt x="1687" y="2135"/>
                </a:lnTo>
                <a:lnTo>
                  <a:pt x="1688" y="2135"/>
                </a:lnTo>
                <a:lnTo>
                  <a:pt x="1808" y="2133"/>
                </a:lnTo>
                <a:lnTo>
                  <a:pt x="1927" y="2125"/>
                </a:lnTo>
                <a:lnTo>
                  <a:pt x="2046" y="2113"/>
                </a:lnTo>
                <a:lnTo>
                  <a:pt x="2162" y="2097"/>
                </a:lnTo>
                <a:lnTo>
                  <a:pt x="2278" y="2077"/>
                </a:lnTo>
                <a:lnTo>
                  <a:pt x="2391" y="2052"/>
                </a:lnTo>
                <a:lnTo>
                  <a:pt x="2502" y="2024"/>
                </a:lnTo>
                <a:lnTo>
                  <a:pt x="2611" y="1991"/>
                </a:lnTo>
                <a:lnTo>
                  <a:pt x="2717" y="1954"/>
                </a:lnTo>
                <a:lnTo>
                  <a:pt x="2690" y="1912"/>
                </a:lnTo>
                <a:lnTo>
                  <a:pt x="2664" y="1873"/>
                </a:lnTo>
                <a:lnTo>
                  <a:pt x="2641" y="1839"/>
                </a:lnTo>
                <a:lnTo>
                  <a:pt x="2591" y="1762"/>
                </a:lnTo>
                <a:lnTo>
                  <a:pt x="2547" y="1686"/>
                </a:lnTo>
                <a:lnTo>
                  <a:pt x="2507" y="1608"/>
                </a:lnTo>
                <a:lnTo>
                  <a:pt x="2473" y="1530"/>
                </a:lnTo>
                <a:lnTo>
                  <a:pt x="2444" y="1450"/>
                </a:lnTo>
                <a:lnTo>
                  <a:pt x="2420" y="1370"/>
                </a:lnTo>
                <a:lnTo>
                  <a:pt x="1257" y="1370"/>
                </a:lnTo>
                <a:lnTo>
                  <a:pt x="1237" y="1367"/>
                </a:lnTo>
                <a:lnTo>
                  <a:pt x="1218" y="1359"/>
                </a:lnTo>
                <a:lnTo>
                  <a:pt x="1204" y="1346"/>
                </a:lnTo>
                <a:lnTo>
                  <a:pt x="1196" y="1329"/>
                </a:lnTo>
                <a:lnTo>
                  <a:pt x="1192" y="1311"/>
                </a:lnTo>
                <a:lnTo>
                  <a:pt x="1192" y="539"/>
                </a:lnTo>
                <a:lnTo>
                  <a:pt x="1194" y="523"/>
                </a:lnTo>
                <a:lnTo>
                  <a:pt x="1201" y="508"/>
                </a:lnTo>
                <a:lnTo>
                  <a:pt x="1211" y="496"/>
                </a:lnTo>
                <a:lnTo>
                  <a:pt x="1225" y="487"/>
                </a:lnTo>
                <a:lnTo>
                  <a:pt x="1240" y="481"/>
                </a:lnTo>
                <a:lnTo>
                  <a:pt x="1257" y="478"/>
                </a:lnTo>
                <a:lnTo>
                  <a:pt x="2497" y="478"/>
                </a:lnTo>
                <a:lnTo>
                  <a:pt x="2520" y="428"/>
                </a:lnTo>
                <a:lnTo>
                  <a:pt x="2543" y="379"/>
                </a:lnTo>
                <a:lnTo>
                  <a:pt x="2568" y="334"/>
                </a:lnTo>
                <a:lnTo>
                  <a:pt x="2593" y="290"/>
                </a:lnTo>
                <a:lnTo>
                  <a:pt x="2618" y="250"/>
                </a:lnTo>
                <a:lnTo>
                  <a:pt x="2642" y="213"/>
                </a:lnTo>
                <a:lnTo>
                  <a:pt x="2664" y="179"/>
                </a:lnTo>
                <a:lnTo>
                  <a:pt x="2687" y="148"/>
                </a:lnTo>
                <a:lnTo>
                  <a:pt x="2709" y="120"/>
                </a:lnTo>
                <a:lnTo>
                  <a:pt x="2728" y="95"/>
                </a:lnTo>
                <a:lnTo>
                  <a:pt x="2745" y="74"/>
                </a:lnTo>
                <a:lnTo>
                  <a:pt x="2760" y="56"/>
                </a:lnTo>
                <a:lnTo>
                  <a:pt x="2772" y="42"/>
                </a:lnTo>
                <a:lnTo>
                  <a:pt x="2783" y="31"/>
                </a:lnTo>
                <a:lnTo>
                  <a:pt x="2790" y="24"/>
                </a:lnTo>
                <a:lnTo>
                  <a:pt x="2793" y="19"/>
                </a:lnTo>
                <a:lnTo>
                  <a:pt x="2806" y="9"/>
                </a:lnTo>
                <a:lnTo>
                  <a:pt x="2821" y="3"/>
                </a:lnTo>
                <a:lnTo>
                  <a:pt x="2837" y="0"/>
                </a:lnTo>
                <a:lnTo>
                  <a:pt x="2853" y="2"/>
                </a:lnTo>
                <a:lnTo>
                  <a:pt x="2870" y="7"/>
                </a:lnTo>
                <a:lnTo>
                  <a:pt x="2884" y="16"/>
                </a:lnTo>
                <a:lnTo>
                  <a:pt x="2895" y="29"/>
                </a:lnTo>
                <a:lnTo>
                  <a:pt x="2902" y="43"/>
                </a:lnTo>
                <a:lnTo>
                  <a:pt x="2905" y="58"/>
                </a:lnTo>
                <a:lnTo>
                  <a:pt x="2904" y="74"/>
                </a:lnTo>
                <a:lnTo>
                  <a:pt x="2898" y="88"/>
                </a:lnTo>
                <a:lnTo>
                  <a:pt x="2888" y="101"/>
                </a:lnTo>
                <a:lnTo>
                  <a:pt x="2886" y="104"/>
                </a:lnTo>
                <a:lnTo>
                  <a:pt x="2880" y="110"/>
                </a:lnTo>
                <a:lnTo>
                  <a:pt x="2872" y="119"/>
                </a:lnTo>
                <a:lnTo>
                  <a:pt x="2861" y="132"/>
                </a:lnTo>
                <a:lnTo>
                  <a:pt x="2847" y="149"/>
                </a:lnTo>
                <a:lnTo>
                  <a:pt x="2831" y="168"/>
                </a:lnTo>
                <a:lnTo>
                  <a:pt x="2813" y="191"/>
                </a:lnTo>
                <a:lnTo>
                  <a:pt x="2794" y="217"/>
                </a:lnTo>
                <a:lnTo>
                  <a:pt x="2773" y="246"/>
                </a:lnTo>
                <a:lnTo>
                  <a:pt x="2751" y="278"/>
                </a:lnTo>
                <a:lnTo>
                  <a:pt x="2729" y="313"/>
                </a:lnTo>
                <a:lnTo>
                  <a:pt x="2705" y="351"/>
                </a:lnTo>
                <a:lnTo>
                  <a:pt x="2683" y="391"/>
                </a:lnTo>
                <a:lnTo>
                  <a:pt x="2660" y="434"/>
                </a:lnTo>
                <a:lnTo>
                  <a:pt x="2637" y="478"/>
                </a:lnTo>
                <a:lnTo>
                  <a:pt x="3362" y="478"/>
                </a:lnTo>
                <a:lnTo>
                  <a:pt x="3379" y="481"/>
                </a:lnTo>
                <a:lnTo>
                  <a:pt x="3396" y="487"/>
                </a:lnTo>
                <a:lnTo>
                  <a:pt x="3408" y="496"/>
                </a:lnTo>
                <a:lnTo>
                  <a:pt x="3418" y="508"/>
                </a:lnTo>
                <a:lnTo>
                  <a:pt x="3425" y="522"/>
                </a:lnTo>
                <a:lnTo>
                  <a:pt x="3427" y="538"/>
                </a:lnTo>
                <a:lnTo>
                  <a:pt x="3427" y="1310"/>
                </a:lnTo>
                <a:lnTo>
                  <a:pt x="3425" y="1326"/>
                </a:lnTo>
                <a:lnTo>
                  <a:pt x="3418" y="1340"/>
                </a:lnTo>
                <a:lnTo>
                  <a:pt x="3408" y="1353"/>
                </a:lnTo>
                <a:lnTo>
                  <a:pt x="3394" y="1362"/>
                </a:lnTo>
                <a:lnTo>
                  <a:pt x="3379" y="1368"/>
                </a:lnTo>
                <a:lnTo>
                  <a:pt x="3362" y="1370"/>
                </a:lnTo>
                <a:lnTo>
                  <a:pt x="2553" y="1370"/>
                </a:lnTo>
                <a:lnTo>
                  <a:pt x="2580" y="1452"/>
                </a:lnTo>
                <a:lnTo>
                  <a:pt x="2614" y="1534"/>
                </a:lnTo>
                <a:lnTo>
                  <a:pt x="2652" y="1614"/>
                </a:lnTo>
                <a:lnTo>
                  <a:pt x="2698" y="1694"/>
                </a:lnTo>
                <a:lnTo>
                  <a:pt x="2749" y="1772"/>
                </a:lnTo>
                <a:lnTo>
                  <a:pt x="2773" y="1808"/>
                </a:lnTo>
                <a:lnTo>
                  <a:pt x="2800" y="1848"/>
                </a:lnTo>
                <a:lnTo>
                  <a:pt x="2829" y="1891"/>
                </a:lnTo>
                <a:lnTo>
                  <a:pt x="2858" y="1936"/>
                </a:lnTo>
                <a:lnTo>
                  <a:pt x="2887" y="1985"/>
                </a:lnTo>
                <a:lnTo>
                  <a:pt x="2916" y="2036"/>
                </a:lnTo>
                <a:lnTo>
                  <a:pt x="2944" y="2091"/>
                </a:lnTo>
                <a:lnTo>
                  <a:pt x="2971" y="2148"/>
                </a:lnTo>
                <a:lnTo>
                  <a:pt x="2996" y="2207"/>
                </a:lnTo>
                <a:lnTo>
                  <a:pt x="3018" y="2269"/>
                </a:lnTo>
                <a:lnTo>
                  <a:pt x="3037" y="2332"/>
                </a:lnTo>
                <a:lnTo>
                  <a:pt x="3053" y="2397"/>
                </a:lnTo>
                <a:lnTo>
                  <a:pt x="3065" y="2465"/>
                </a:lnTo>
                <a:lnTo>
                  <a:pt x="3072" y="2533"/>
                </a:lnTo>
                <a:lnTo>
                  <a:pt x="3073" y="2603"/>
                </a:lnTo>
                <a:lnTo>
                  <a:pt x="3068" y="2675"/>
                </a:lnTo>
                <a:lnTo>
                  <a:pt x="3064" y="2692"/>
                </a:lnTo>
                <a:lnTo>
                  <a:pt x="3054" y="2707"/>
                </a:lnTo>
                <a:lnTo>
                  <a:pt x="3040" y="2719"/>
                </a:lnTo>
                <a:lnTo>
                  <a:pt x="3024" y="2726"/>
                </a:lnTo>
                <a:lnTo>
                  <a:pt x="3005" y="2730"/>
                </a:lnTo>
                <a:lnTo>
                  <a:pt x="3001" y="2730"/>
                </a:lnTo>
                <a:lnTo>
                  <a:pt x="2998" y="2728"/>
                </a:lnTo>
                <a:lnTo>
                  <a:pt x="2982" y="2725"/>
                </a:lnTo>
                <a:lnTo>
                  <a:pt x="2967" y="2718"/>
                </a:lnTo>
                <a:lnTo>
                  <a:pt x="2955" y="2707"/>
                </a:lnTo>
                <a:lnTo>
                  <a:pt x="2945" y="2694"/>
                </a:lnTo>
                <a:lnTo>
                  <a:pt x="2941" y="2679"/>
                </a:lnTo>
                <a:lnTo>
                  <a:pt x="2940" y="2663"/>
                </a:lnTo>
                <a:lnTo>
                  <a:pt x="2944" y="2597"/>
                </a:lnTo>
                <a:lnTo>
                  <a:pt x="2942" y="2531"/>
                </a:lnTo>
                <a:lnTo>
                  <a:pt x="2934" y="2466"/>
                </a:lnTo>
                <a:lnTo>
                  <a:pt x="2921" y="2402"/>
                </a:lnTo>
                <a:lnTo>
                  <a:pt x="2905" y="2340"/>
                </a:lnTo>
                <a:lnTo>
                  <a:pt x="2885" y="2280"/>
                </a:lnTo>
                <a:lnTo>
                  <a:pt x="2862" y="2222"/>
                </a:lnTo>
                <a:lnTo>
                  <a:pt x="2837" y="2166"/>
                </a:lnTo>
                <a:lnTo>
                  <a:pt x="2810" y="2111"/>
                </a:lnTo>
                <a:lnTo>
                  <a:pt x="2782" y="2060"/>
                </a:lnTo>
                <a:lnTo>
                  <a:pt x="2669" y="2100"/>
                </a:lnTo>
                <a:lnTo>
                  <a:pt x="2553" y="2136"/>
                </a:lnTo>
                <a:lnTo>
                  <a:pt x="2434" y="2167"/>
                </a:lnTo>
                <a:lnTo>
                  <a:pt x="2314" y="2194"/>
                </a:lnTo>
                <a:lnTo>
                  <a:pt x="2191" y="2216"/>
                </a:lnTo>
                <a:lnTo>
                  <a:pt x="2067" y="2233"/>
                </a:lnTo>
                <a:lnTo>
                  <a:pt x="1942" y="2245"/>
                </a:lnTo>
                <a:lnTo>
                  <a:pt x="1815" y="2253"/>
                </a:lnTo>
                <a:lnTo>
                  <a:pt x="1688" y="2255"/>
                </a:lnTo>
                <a:lnTo>
                  <a:pt x="1687" y="2255"/>
                </a:lnTo>
                <a:lnTo>
                  <a:pt x="1555" y="2253"/>
                </a:lnTo>
                <a:lnTo>
                  <a:pt x="1425" y="2245"/>
                </a:lnTo>
                <a:lnTo>
                  <a:pt x="1294" y="2232"/>
                </a:lnTo>
                <a:lnTo>
                  <a:pt x="1166" y="2213"/>
                </a:lnTo>
                <a:lnTo>
                  <a:pt x="1040" y="2190"/>
                </a:lnTo>
                <a:lnTo>
                  <a:pt x="915" y="2162"/>
                </a:lnTo>
                <a:lnTo>
                  <a:pt x="794" y="2129"/>
                </a:lnTo>
                <a:lnTo>
                  <a:pt x="675" y="2090"/>
                </a:lnTo>
                <a:lnTo>
                  <a:pt x="558" y="2047"/>
                </a:lnTo>
                <a:lnTo>
                  <a:pt x="529" y="2099"/>
                </a:lnTo>
                <a:lnTo>
                  <a:pt x="501" y="2154"/>
                </a:lnTo>
                <a:lnTo>
                  <a:pt x="475" y="2211"/>
                </a:lnTo>
                <a:lnTo>
                  <a:pt x="451" y="2271"/>
                </a:lnTo>
                <a:lnTo>
                  <a:pt x="430" y="2332"/>
                </a:lnTo>
                <a:lnTo>
                  <a:pt x="413" y="2395"/>
                </a:lnTo>
                <a:lnTo>
                  <a:pt x="400" y="2461"/>
                </a:lnTo>
                <a:lnTo>
                  <a:pt x="392" y="2527"/>
                </a:lnTo>
                <a:lnTo>
                  <a:pt x="389" y="2595"/>
                </a:lnTo>
                <a:lnTo>
                  <a:pt x="393" y="2663"/>
                </a:lnTo>
                <a:lnTo>
                  <a:pt x="392" y="2679"/>
                </a:lnTo>
                <a:lnTo>
                  <a:pt x="388" y="2694"/>
                </a:lnTo>
                <a:lnTo>
                  <a:pt x="379" y="2707"/>
                </a:lnTo>
                <a:lnTo>
                  <a:pt x="366" y="2718"/>
                </a:lnTo>
                <a:lnTo>
                  <a:pt x="352" y="2725"/>
                </a:lnTo>
                <a:lnTo>
                  <a:pt x="335" y="2728"/>
                </a:lnTo>
                <a:lnTo>
                  <a:pt x="333" y="2730"/>
                </a:lnTo>
                <a:lnTo>
                  <a:pt x="330" y="2730"/>
                </a:lnTo>
                <a:lnTo>
                  <a:pt x="328" y="2730"/>
                </a:lnTo>
                <a:lnTo>
                  <a:pt x="309" y="2726"/>
                </a:lnTo>
                <a:lnTo>
                  <a:pt x="293" y="2719"/>
                </a:lnTo>
                <a:lnTo>
                  <a:pt x="279" y="2707"/>
                </a:lnTo>
                <a:lnTo>
                  <a:pt x="269" y="2692"/>
                </a:lnTo>
                <a:lnTo>
                  <a:pt x="264" y="2675"/>
                </a:lnTo>
                <a:lnTo>
                  <a:pt x="259" y="2599"/>
                </a:lnTo>
                <a:lnTo>
                  <a:pt x="261" y="2524"/>
                </a:lnTo>
                <a:lnTo>
                  <a:pt x="270" y="2451"/>
                </a:lnTo>
                <a:lnTo>
                  <a:pt x="283" y="2379"/>
                </a:lnTo>
                <a:lnTo>
                  <a:pt x="301" y="2311"/>
                </a:lnTo>
                <a:lnTo>
                  <a:pt x="323" y="2244"/>
                </a:lnTo>
                <a:lnTo>
                  <a:pt x="349" y="2180"/>
                </a:lnTo>
                <a:lnTo>
                  <a:pt x="376" y="2117"/>
                </a:lnTo>
                <a:lnTo>
                  <a:pt x="406" y="2058"/>
                </a:lnTo>
                <a:lnTo>
                  <a:pt x="436" y="2002"/>
                </a:lnTo>
                <a:lnTo>
                  <a:pt x="468" y="1949"/>
                </a:lnTo>
                <a:lnTo>
                  <a:pt x="499" y="1900"/>
                </a:lnTo>
                <a:lnTo>
                  <a:pt x="529" y="1854"/>
                </a:lnTo>
                <a:lnTo>
                  <a:pt x="557" y="1811"/>
                </a:lnTo>
                <a:lnTo>
                  <a:pt x="584" y="1773"/>
                </a:lnTo>
                <a:lnTo>
                  <a:pt x="636" y="1693"/>
                </a:lnTo>
                <a:lnTo>
                  <a:pt x="681" y="1614"/>
                </a:lnTo>
                <a:lnTo>
                  <a:pt x="719" y="1536"/>
                </a:lnTo>
                <a:lnTo>
                  <a:pt x="752" y="1458"/>
                </a:lnTo>
                <a:lnTo>
                  <a:pt x="778" y="1382"/>
                </a:lnTo>
                <a:lnTo>
                  <a:pt x="798" y="1307"/>
                </a:lnTo>
                <a:lnTo>
                  <a:pt x="813" y="1233"/>
                </a:lnTo>
                <a:lnTo>
                  <a:pt x="824" y="1160"/>
                </a:lnTo>
                <a:lnTo>
                  <a:pt x="829" y="1090"/>
                </a:lnTo>
                <a:lnTo>
                  <a:pt x="831" y="1021"/>
                </a:lnTo>
                <a:lnTo>
                  <a:pt x="827" y="954"/>
                </a:lnTo>
                <a:lnTo>
                  <a:pt x="821" y="887"/>
                </a:lnTo>
                <a:lnTo>
                  <a:pt x="811" y="824"/>
                </a:lnTo>
                <a:lnTo>
                  <a:pt x="798" y="762"/>
                </a:lnTo>
                <a:lnTo>
                  <a:pt x="783" y="703"/>
                </a:lnTo>
                <a:lnTo>
                  <a:pt x="766" y="645"/>
                </a:lnTo>
                <a:lnTo>
                  <a:pt x="746" y="589"/>
                </a:lnTo>
                <a:lnTo>
                  <a:pt x="725" y="537"/>
                </a:lnTo>
                <a:lnTo>
                  <a:pt x="702" y="487"/>
                </a:lnTo>
                <a:lnTo>
                  <a:pt x="679" y="439"/>
                </a:lnTo>
                <a:lnTo>
                  <a:pt x="656" y="394"/>
                </a:lnTo>
                <a:lnTo>
                  <a:pt x="631" y="352"/>
                </a:lnTo>
                <a:lnTo>
                  <a:pt x="607" y="312"/>
                </a:lnTo>
                <a:lnTo>
                  <a:pt x="583" y="276"/>
                </a:lnTo>
                <a:lnTo>
                  <a:pt x="561" y="243"/>
                </a:lnTo>
                <a:lnTo>
                  <a:pt x="539" y="213"/>
                </a:lnTo>
                <a:lnTo>
                  <a:pt x="518" y="187"/>
                </a:lnTo>
                <a:lnTo>
                  <a:pt x="499" y="163"/>
                </a:lnTo>
                <a:lnTo>
                  <a:pt x="483" y="144"/>
                </a:lnTo>
                <a:lnTo>
                  <a:pt x="469" y="127"/>
                </a:lnTo>
                <a:lnTo>
                  <a:pt x="458" y="115"/>
                </a:lnTo>
                <a:lnTo>
                  <a:pt x="449" y="106"/>
                </a:lnTo>
                <a:lnTo>
                  <a:pt x="445" y="101"/>
                </a:lnTo>
                <a:lnTo>
                  <a:pt x="435" y="88"/>
                </a:lnTo>
                <a:lnTo>
                  <a:pt x="430" y="73"/>
                </a:lnTo>
                <a:lnTo>
                  <a:pt x="428" y="58"/>
                </a:lnTo>
                <a:lnTo>
                  <a:pt x="431" y="43"/>
                </a:lnTo>
                <a:lnTo>
                  <a:pt x="437" y="29"/>
                </a:lnTo>
                <a:lnTo>
                  <a:pt x="448" y="16"/>
                </a:lnTo>
                <a:lnTo>
                  <a:pt x="463" y="7"/>
                </a:lnTo>
                <a:lnTo>
                  <a:pt x="480" y="2"/>
                </a:lnTo>
                <a:lnTo>
                  <a:pt x="49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6" name="Freeform 307"/>
          <p:cNvSpPr>
            <a:spLocks noEditPoints="1"/>
          </p:cNvSpPr>
          <p:nvPr/>
        </p:nvSpPr>
        <p:spPr bwMode="auto">
          <a:xfrm>
            <a:off x="9156053" y="2689225"/>
            <a:ext cx="419100" cy="546100"/>
          </a:xfrm>
          <a:custGeom>
            <a:avLst/>
            <a:gdLst>
              <a:gd name="T0" fmla="*/ 240 w 2375"/>
              <a:gd name="T1" fmla="*/ 39 h 3100"/>
              <a:gd name="T2" fmla="*/ 308 w 2375"/>
              <a:gd name="T3" fmla="*/ 119 h 3100"/>
              <a:gd name="T4" fmla="*/ 320 w 2375"/>
              <a:gd name="T5" fmla="*/ 991 h 3100"/>
              <a:gd name="T6" fmla="*/ 356 w 2375"/>
              <a:gd name="T7" fmla="*/ 1078 h 3100"/>
              <a:gd name="T8" fmla="*/ 497 w 2375"/>
              <a:gd name="T9" fmla="*/ 1101 h 3100"/>
              <a:gd name="T10" fmla="*/ 519 w 2375"/>
              <a:gd name="T11" fmla="*/ 95 h 3100"/>
              <a:gd name="T12" fmla="*/ 601 w 2375"/>
              <a:gd name="T13" fmla="*/ 27 h 3100"/>
              <a:gd name="T14" fmla="*/ 712 w 2375"/>
              <a:gd name="T15" fmla="*/ 27 h 3100"/>
              <a:gd name="T16" fmla="*/ 794 w 2375"/>
              <a:gd name="T17" fmla="*/ 95 h 3100"/>
              <a:gd name="T18" fmla="*/ 815 w 2375"/>
              <a:gd name="T19" fmla="*/ 1101 h 3100"/>
              <a:gd name="T20" fmla="*/ 956 w 2375"/>
              <a:gd name="T21" fmla="*/ 1078 h 3100"/>
              <a:gd name="T22" fmla="*/ 993 w 2375"/>
              <a:gd name="T23" fmla="*/ 991 h 3100"/>
              <a:gd name="T24" fmla="*/ 1005 w 2375"/>
              <a:gd name="T25" fmla="*/ 119 h 3100"/>
              <a:gd name="T26" fmla="*/ 1074 w 2375"/>
              <a:gd name="T27" fmla="*/ 39 h 3100"/>
              <a:gd name="T28" fmla="*/ 1183 w 2375"/>
              <a:gd name="T29" fmla="*/ 20 h 3100"/>
              <a:gd name="T30" fmla="*/ 1276 w 2375"/>
              <a:gd name="T31" fmla="*/ 73 h 3100"/>
              <a:gd name="T32" fmla="*/ 1314 w 2375"/>
              <a:gd name="T33" fmla="*/ 175 h 3100"/>
              <a:gd name="T34" fmla="*/ 1290 w 2375"/>
              <a:gd name="T35" fmla="*/ 1114 h 3100"/>
              <a:gd name="T36" fmla="*/ 1198 w 2375"/>
              <a:gd name="T37" fmla="*/ 1282 h 3100"/>
              <a:gd name="T38" fmla="*/ 1052 w 2375"/>
              <a:gd name="T39" fmla="*/ 1389 h 3100"/>
              <a:gd name="T40" fmla="*/ 895 w 2375"/>
              <a:gd name="T41" fmla="*/ 1416 h 3100"/>
              <a:gd name="T42" fmla="*/ 869 w 2375"/>
              <a:gd name="T43" fmla="*/ 2972 h 3100"/>
              <a:gd name="T44" fmla="*/ 766 w 2375"/>
              <a:gd name="T45" fmla="*/ 3074 h 3100"/>
              <a:gd name="T46" fmla="*/ 618 w 2375"/>
              <a:gd name="T47" fmla="*/ 3097 h 3100"/>
              <a:gd name="T48" fmla="*/ 488 w 2375"/>
              <a:gd name="T49" fmla="*/ 3031 h 3100"/>
              <a:gd name="T50" fmla="*/ 421 w 2375"/>
              <a:gd name="T51" fmla="*/ 2902 h 3100"/>
              <a:gd name="T52" fmla="*/ 348 w 2375"/>
              <a:gd name="T53" fmla="*/ 1412 h 3100"/>
              <a:gd name="T54" fmla="*/ 183 w 2375"/>
              <a:gd name="T55" fmla="*/ 1345 h 3100"/>
              <a:gd name="T56" fmla="*/ 61 w 2375"/>
              <a:gd name="T57" fmla="*/ 1204 h 3100"/>
              <a:gd name="T58" fmla="*/ 3 w 2375"/>
              <a:gd name="T59" fmla="*/ 1013 h 3100"/>
              <a:gd name="T60" fmla="*/ 10 w 2375"/>
              <a:gd name="T61" fmla="*/ 119 h 3100"/>
              <a:gd name="T62" fmla="*/ 79 w 2375"/>
              <a:gd name="T63" fmla="*/ 39 h 3100"/>
              <a:gd name="T64" fmla="*/ 2018 w 2375"/>
              <a:gd name="T65" fmla="*/ 0 h 3100"/>
              <a:gd name="T66" fmla="*/ 2188 w 2375"/>
              <a:gd name="T67" fmla="*/ 43 h 3100"/>
              <a:gd name="T68" fmla="*/ 2313 w 2375"/>
              <a:gd name="T69" fmla="*/ 158 h 3100"/>
              <a:gd name="T70" fmla="*/ 2369 w 2375"/>
              <a:gd name="T71" fmla="*/ 321 h 3100"/>
              <a:gd name="T72" fmla="*/ 2372 w 2375"/>
              <a:gd name="T73" fmla="*/ 1877 h 3100"/>
              <a:gd name="T74" fmla="*/ 2306 w 2375"/>
              <a:gd name="T75" fmla="*/ 2006 h 3100"/>
              <a:gd name="T76" fmla="*/ 2175 w 2375"/>
              <a:gd name="T77" fmla="*/ 2073 h 3100"/>
              <a:gd name="T78" fmla="*/ 2125 w 2375"/>
              <a:gd name="T79" fmla="*/ 2938 h 3100"/>
              <a:gd name="T80" fmla="*/ 2039 w 2375"/>
              <a:gd name="T81" fmla="*/ 3054 h 3100"/>
              <a:gd name="T82" fmla="*/ 1898 w 2375"/>
              <a:gd name="T83" fmla="*/ 3099 h 3100"/>
              <a:gd name="T84" fmla="*/ 1758 w 2375"/>
              <a:gd name="T85" fmla="*/ 3054 h 3100"/>
              <a:gd name="T86" fmla="*/ 1673 w 2375"/>
              <a:gd name="T87" fmla="*/ 2938 h 3100"/>
              <a:gd name="T88" fmla="*/ 1661 w 2375"/>
              <a:gd name="T89" fmla="*/ 364 h 3100"/>
              <a:gd name="T90" fmla="*/ 1686 w 2375"/>
              <a:gd name="T91" fmla="*/ 225 h 3100"/>
              <a:gd name="T92" fmla="*/ 1782 w 2375"/>
              <a:gd name="T93" fmla="*/ 88 h 3100"/>
              <a:gd name="T94" fmla="*/ 1931 w 2375"/>
              <a:gd name="T95" fmla="*/ 11 h 3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375" h="3100">
                <a:moveTo>
                  <a:pt x="159" y="17"/>
                </a:moveTo>
                <a:lnTo>
                  <a:pt x="188" y="20"/>
                </a:lnTo>
                <a:lnTo>
                  <a:pt x="214" y="27"/>
                </a:lnTo>
                <a:lnTo>
                  <a:pt x="240" y="39"/>
                </a:lnTo>
                <a:lnTo>
                  <a:pt x="261" y="54"/>
                </a:lnTo>
                <a:lnTo>
                  <a:pt x="280" y="73"/>
                </a:lnTo>
                <a:lnTo>
                  <a:pt x="296" y="95"/>
                </a:lnTo>
                <a:lnTo>
                  <a:pt x="308" y="119"/>
                </a:lnTo>
                <a:lnTo>
                  <a:pt x="315" y="146"/>
                </a:lnTo>
                <a:lnTo>
                  <a:pt x="318" y="175"/>
                </a:lnTo>
                <a:lnTo>
                  <a:pt x="318" y="960"/>
                </a:lnTo>
                <a:lnTo>
                  <a:pt x="320" y="991"/>
                </a:lnTo>
                <a:lnTo>
                  <a:pt x="325" y="1018"/>
                </a:lnTo>
                <a:lnTo>
                  <a:pt x="334" y="1042"/>
                </a:lnTo>
                <a:lnTo>
                  <a:pt x="344" y="1062"/>
                </a:lnTo>
                <a:lnTo>
                  <a:pt x="356" y="1078"/>
                </a:lnTo>
                <a:lnTo>
                  <a:pt x="369" y="1090"/>
                </a:lnTo>
                <a:lnTo>
                  <a:pt x="382" y="1099"/>
                </a:lnTo>
                <a:lnTo>
                  <a:pt x="394" y="1101"/>
                </a:lnTo>
                <a:lnTo>
                  <a:pt x="497" y="1101"/>
                </a:lnTo>
                <a:lnTo>
                  <a:pt x="497" y="175"/>
                </a:lnTo>
                <a:lnTo>
                  <a:pt x="499" y="146"/>
                </a:lnTo>
                <a:lnTo>
                  <a:pt x="508" y="119"/>
                </a:lnTo>
                <a:lnTo>
                  <a:pt x="519" y="95"/>
                </a:lnTo>
                <a:lnTo>
                  <a:pt x="535" y="73"/>
                </a:lnTo>
                <a:lnTo>
                  <a:pt x="554" y="54"/>
                </a:lnTo>
                <a:lnTo>
                  <a:pt x="576" y="39"/>
                </a:lnTo>
                <a:lnTo>
                  <a:pt x="601" y="27"/>
                </a:lnTo>
                <a:lnTo>
                  <a:pt x="627" y="20"/>
                </a:lnTo>
                <a:lnTo>
                  <a:pt x="657" y="18"/>
                </a:lnTo>
                <a:lnTo>
                  <a:pt x="685" y="20"/>
                </a:lnTo>
                <a:lnTo>
                  <a:pt x="712" y="27"/>
                </a:lnTo>
                <a:lnTo>
                  <a:pt x="737" y="39"/>
                </a:lnTo>
                <a:lnTo>
                  <a:pt x="759" y="54"/>
                </a:lnTo>
                <a:lnTo>
                  <a:pt x="779" y="73"/>
                </a:lnTo>
                <a:lnTo>
                  <a:pt x="794" y="95"/>
                </a:lnTo>
                <a:lnTo>
                  <a:pt x="806" y="119"/>
                </a:lnTo>
                <a:lnTo>
                  <a:pt x="813" y="146"/>
                </a:lnTo>
                <a:lnTo>
                  <a:pt x="815" y="175"/>
                </a:lnTo>
                <a:lnTo>
                  <a:pt x="815" y="1101"/>
                </a:lnTo>
                <a:lnTo>
                  <a:pt x="919" y="1101"/>
                </a:lnTo>
                <a:lnTo>
                  <a:pt x="931" y="1099"/>
                </a:lnTo>
                <a:lnTo>
                  <a:pt x="944" y="1090"/>
                </a:lnTo>
                <a:lnTo>
                  <a:pt x="956" y="1078"/>
                </a:lnTo>
                <a:lnTo>
                  <a:pt x="968" y="1062"/>
                </a:lnTo>
                <a:lnTo>
                  <a:pt x="979" y="1042"/>
                </a:lnTo>
                <a:lnTo>
                  <a:pt x="988" y="1018"/>
                </a:lnTo>
                <a:lnTo>
                  <a:pt x="993" y="991"/>
                </a:lnTo>
                <a:lnTo>
                  <a:pt x="995" y="960"/>
                </a:lnTo>
                <a:lnTo>
                  <a:pt x="995" y="175"/>
                </a:lnTo>
                <a:lnTo>
                  <a:pt x="998" y="146"/>
                </a:lnTo>
                <a:lnTo>
                  <a:pt x="1005" y="119"/>
                </a:lnTo>
                <a:lnTo>
                  <a:pt x="1017" y="95"/>
                </a:lnTo>
                <a:lnTo>
                  <a:pt x="1032" y="73"/>
                </a:lnTo>
                <a:lnTo>
                  <a:pt x="1052" y="54"/>
                </a:lnTo>
                <a:lnTo>
                  <a:pt x="1074" y="39"/>
                </a:lnTo>
                <a:lnTo>
                  <a:pt x="1098" y="27"/>
                </a:lnTo>
                <a:lnTo>
                  <a:pt x="1126" y="20"/>
                </a:lnTo>
                <a:lnTo>
                  <a:pt x="1154" y="17"/>
                </a:lnTo>
                <a:lnTo>
                  <a:pt x="1183" y="20"/>
                </a:lnTo>
                <a:lnTo>
                  <a:pt x="1209" y="27"/>
                </a:lnTo>
                <a:lnTo>
                  <a:pt x="1234" y="39"/>
                </a:lnTo>
                <a:lnTo>
                  <a:pt x="1257" y="54"/>
                </a:lnTo>
                <a:lnTo>
                  <a:pt x="1276" y="73"/>
                </a:lnTo>
                <a:lnTo>
                  <a:pt x="1291" y="95"/>
                </a:lnTo>
                <a:lnTo>
                  <a:pt x="1303" y="119"/>
                </a:lnTo>
                <a:lnTo>
                  <a:pt x="1311" y="146"/>
                </a:lnTo>
                <a:lnTo>
                  <a:pt x="1314" y="175"/>
                </a:lnTo>
                <a:lnTo>
                  <a:pt x="1314" y="960"/>
                </a:lnTo>
                <a:lnTo>
                  <a:pt x="1311" y="1013"/>
                </a:lnTo>
                <a:lnTo>
                  <a:pt x="1302" y="1064"/>
                </a:lnTo>
                <a:lnTo>
                  <a:pt x="1290" y="1114"/>
                </a:lnTo>
                <a:lnTo>
                  <a:pt x="1273" y="1160"/>
                </a:lnTo>
                <a:lnTo>
                  <a:pt x="1252" y="1204"/>
                </a:lnTo>
                <a:lnTo>
                  <a:pt x="1226" y="1244"/>
                </a:lnTo>
                <a:lnTo>
                  <a:pt x="1198" y="1282"/>
                </a:lnTo>
                <a:lnTo>
                  <a:pt x="1165" y="1316"/>
                </a:lnTo>
                <a:lnTo>
                  <a:pt x="1130" y="1345"/>
                </a:lnTo>
                <a:lnTo>
                  <a:pt x="1092" y="1369"/>
                </a:lnTo>
                <a:lnTo>
                  <a:pt x="1052" y="1389"/>
                </a:lnTo>
                <a:lnTo>
                  <a:pt x="1010" y="1403"/>
                </a:lnTo>
                <a:lnTo>
                  <a:pt x="965" y="1412"/>
                </a:lnTo>
                <a:lnTo>
                  <a:pt x="920" y="1416"/>
                </a:lnTo>
                <a:lnTo>
                  <a:pt x="895" y="1416"/>
                </a:lnTo>
                <a:lnTo>
                  <a:pt x="895" y="2864"/>
                </a:lnTo>
                <a:lnTo>
                  <a:pt x="892" y="2902"/>
                </a:lnTo>
                <a:lnTo>
                  <a:pt x="883" y="2938"/>
                </a:lnTo>
                <a:lnTo>
                  <a:pt x="869" y="2972"/>
                </a:lnTo>
                <a:lnTo>
                  <a:pt x="849" y="3004"/>
                </a:lnTo>
                <a:lnTo>
                  <a:pt x="825" y="3031"/>
                </a:lnTo>
                <a:lnTo>
                  <a:pt x="798" y="3055"/>
                </a:lnTo>
                <a:lnTo>
                  <a:pt x="766" y="3074"/>
                </a:lnTo>
                <a:lnTo>
                  <a:pt x="732" y="3088"/>
                </a:lnTo>
                <a:lnTo>
                  <a:pt x="695" y="3097"/>
                </a:lnTo>
                <a:lnTo>
                  <a:pt x="657" y="3100"/>
                </a:lnTo>
                <a:lnTo>
                  <a:pt x="618" y="3097"/>
                </a:lnTo>
                <a:lnTo>
                  <a:pt x="581" y="3088"/>
                </a:lnTo>
                <a:lnTo>
                  <a:pt x="547" y="3074"/>
                </a:lnTo>
                <a:lnTo>
                  <a:pt x="516" y="3055"/>
                </a:lnTo>
                <a:lnTo>
                  <a:pt x="488" y="3031"/>
                </a:lnTo>
                <a:lnTo>
                  <a:pt x="464" y="3004"/>
                </a:lnTo>
                <a:lnTo>
                  <a:pt x="445" y="2972"/>
                </a:lnTo>
                <a:lnTo>
                  <a:pt x="430" y="2938"/>
                </a:lnTo>
                <a:lnTo>
                  <a:pt x="421" y="2902"/>
                </a:lnTo>
                <a:lnTo>
                  <a:pt x="418" y="2864"/>
                </a:lnTo>
                <a:lnTo>
                  <a:pt x="418" y="1416"/>
                </a:lnTo>
                <a:lnTo>
                  <a:pt x="394" y="1416"/>
                </a:lnTo>
                <a:lnTo>
                  <a:pt x="348" y="1412"/>
                </a:lnTo>
                <a:lnTo>
                  <a:pt x="304" y="1403"/>
                </a:lnTo>
                <a:lnTo>
                  <a:pt x="261" y="1389"/>
                </a:lnTo>
                <a:lnTo>
                  <a:pt x="220" y="1369"/>
                </a:lnTo>
                <a:lnTo>
                  <a:pt x="183" y="1345"/>
                </a:lnTo>
                <a:lnTo>
                  <a:pt x="147" y="1316"/>
                </a:lnTo>
                <a:lnTo>
                  <a:pt x="116" y="1282"/>
                </a:lnTo>
                <a:lnTo>
                  <a:pt x="86" y="1244"/>
                </a:lnTo>
                <a:lnTo>
                  <a:pt x="61" y="1204"/>
                </a:lnTo>
                <a:lnTo>
                  <a:pt x="40" y="1160"/>
                </a:lnTo>
                <a:lnTo>
                  <a:pt x="23" y="1114"/>
                </a:lnTo>
                <a:lnTo>
                  <a:pt x="10" y="1064"/>
                </a:lnTo>
                <a:lnTo>
                  <a:pt x="3" y="1013"/>
                </a:lnTo>
                <a:lnTo>
                  <a:pt x="0" y="960"/>
                </a:lnTo>
                <a:lnTo>
                  <a:pt x="0" y="175"/>
                </a:lnTo>
                <a:lnTo>
                  <a:pt x="3" y="146"/>
                </a:lnTo>
                <a:lnTo>
                  <a:pt x="10" y="119"/>
                </a:lnTo>
                <a:lnTo>
                  <a:pt x="21" y="95"/>
                </a:lnTo>
                <a:lnTo>
                  <a:pt x="38" y="73"/>
                </a:lnTo>
                <a:lnTo>
                  <a:pt x="57" y="54"/>
                </a:lnTo>
                <a:lnTo>
                  <a:pt x="79" y="39"/>
                </a:lnTo>
                <a:lnTo>
                  <a:pt x="104" y="27"/>
                </a:lnTo>
                <a:lnTo>
                  <a:pt x="131" y="20"/>
                </a:lnTo>
                <a:lnTo>
                  <a:pt x="159" y="17"/>
                </a:lnTo>
                <a:close/>
                <a:moveTo>
                  <a:pt x="2018" y="0"/>
                </a:moveTo>
                <a:lnTo>
                  <a:pt x="2064" y="3"/>
                </a:lnTo>
                <a:lnTo>
                  <a:pt x="2107" y="11"/>
                </a:lnTo>
                <a:lnTo>
                  <a:pt x="2149" y="25"/>
                </a:lnTo>
                <a:lnTo>
                  <a:pt x="2188" y="43"/>
                </a:lnTo>
                <a:lnTo>
                  <a:pt x="2224" y="66"/>
                </a:lnTo>
                <a:lnTo>
                  <a:pt x="2257" y="93"/>
                </a:lnTo>
                <a:lnTo>
                  <a:pt x="2287" y="123"/>
                </a:lnTo>
                <a:lnTo>
                  <a:pt x="2313" y="158"/>
                </a:lnTo>
                <a:lnTo>
                  <a:pt x="2334" y="195"/>
                </a:lnTo>
                <a:lnTo>
                  <a:pt x="2351" y="234"/>
                </a:lnTo>
                <a:lnTo>
                  <a:pt x="2363" y="276"/>
                </a:lnTo>
                <a:lnTo>
                  <a:pt x="2369" y="321"/>
                </a:lnTo>
                <a:lnTo>
                  <a:pt x="2374" y="345"/>
                </a:lnTo>
                <a:lnTo>
                  <a:pt x="2375" y="371"/>
                </a:lnTo>
                <a:lnTo>
                  <a:pt x="2375" y="1839"/>
                </a:lnTo>
                <a:lnTo>
                  <a:pt x="2372" y="1877"/>
                </a:lnTo>
                <a:lnTo>
                  <a:pt x="2363" y="1914"/>
                </a:lnTo>
                <a:lnTo>
                  <a:pt x="2349" y="1948"/>
                </a:lnTo>
                <a:lnTo>
                  <a:pt x="2330" y="1978"/>
                </a:lnTo>
                <a:lnTo>
                  <a:pt x="2306" y="2006"/>
                </a:lnTo>
                <a:lnTo>
                  <a:pt x="2278" y="2029"/>
                </a:lnTo>
                <a:lnTo>
                  <a:pt x="2247" y="2049"/>
                </a:lnTo>
                <a:lnTo>
                  <a:pt x="2213" y="2064"/>
                </a:lnTo>
                <a:lnTo>
                  <a:pt x="2175" y="2073"/>
                </a:lnTo>
                <a:lnTo>
                  <a:pt x="2137" y="2076"/>
                </a:lnTo>
                <a:lnTo>
                  <a:pt x="2137" y="2864"/>
                </a:lnTo>
                <a:lnTo>
                  <a:pt x="2134" y="2902"/>
                </a:lnTo>
                <a:lnTo>
                  <a:pt x="2125" y="2938"/>
                </a:lnTo>
                <a:lnTo>
                  <a:pt x="2111" y="2972"/>
                </a:lnTo>
                <a:lnTo>
                  <a:pt x="2091" y="3003"/>
                </a:lnTo>
                <a:lnTo>
                  <a:pt x="2067" y="3031"/>
                </a:lnTo>
                <a:lnTo>
                  <a:pt x="2039" y="3054"/>
                </a:lnTo>
                <a:lnTo>
                  <a:pt x="2008" y="3073"/>
                </a:lnTo>
                <a:lnTo>
                  <a:pt x="1974" y="3087"/>
                </a:lnTo>
                <a:lnTo>
                  <a:pt x="1937" y="3096"/>
                </a:lnTo>
                <a:lnTo>
                  <a:pt x="1898" y="3099"/>
                </a:lnTo>
                <a:lnTo>
                  <a:pt x="1860" y="3096"/>
                </a:lnTo>
                <a:lnTo>
                  <a:pt x="1823" y="3087"/>
                </a:lnTo>
                <a:lnTo>
                  <a:pt x="1789" y="3073"/>
                </a:lnTo>
                <a:lnTo>
                  <a:pt x="1758" y="3054"/>
                </a:lnTo>
                <a:lnTo>
                  <a:pt x="1730" y="3031"/>
                </a:lnTo>
                <a:lnTo>
                  <a:pt x="1706" y="3003"/>
                </a:lnTo>
                <a:lnTo>
                  <a:pt x="1687" y="2972"/>
                </a:lnTo>
                <a:lnTo>
                  <a:pt x="1673" y="2938"/>
                </a:lnTo>
                <a:lnTo>
                  <a:pt x="1664" y="2902"/>
                </a:lnTo>
                <a:lnTo>
                  <a:pt x="1661" y="2864"/>
                </a:lnTo>
                <a:lnTo>
                  <a:pt x="1661" y="376"/>
                </a:lnTo>
                <a:lnTo>
                  <a:pt x="1661" y="364"/>
                </a:lnTo>
                <a:lnTo>
                  <a:pt x="1663" y="352"/>
                </a:lnTo>
                <a:lnTo>
                  <a:pt x="1665" y="308"/>
                </a:lnTo>
                <a:lnTo>
                  <a:pt x="1673" y="265"/>
                </a:lnTo>
                <a:lnTo>
                  <a:pt x="1686" y="225"/>
                </a:lnTo>
                <a:lnTo>
                  <a:pt x="1704" y="187"/>
                </a:lnTo>
                <a:lnTo>
                  <a:pt x="1726" y="151"/>
                </a:lnTo>
                <a:lnTo>
                  <a:pt x="1752" y="118"/>
                </a:lnTo>
                <a:lnTo>
                  <a:pt x="1782" y="88"/>
                </a:lnTo>
                <a:lnTo>
                  <a:pt x="1815" y="63"/>
                </a:lnTo>
                <a:lnTo>
                  <a:pt x="1851" y="41"/>
                </a:lnTo>
                <a:lnTo>
                  <a:pt x="1889" y="24"/>
                </a:lnTo>
                <a:lnTo>
                  <a:pt x="1931" y="11"/>
                </a:lnTo>
                <a:lnTo>
                  <a:pt x="1973" y="3"/>
                </a:lnTo>
                <a:lnTo>
                  <a:pt x="201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7" name="Freeform 312"/>
          <p:cNvSpPr>
            <a:spLocks noEditPoints="1"/>
          </p:cNvSpPr>
          <p:nvPr/>
        </p:nvSpPr>
        <p:spPr bwMode="auto">
          <a:xfrm>
            <a:off x="10032016" y="2676525"/>
            <a:ext cx="538163" cy="576262"/>
          </a:xfrm>
          <a:custGeom>
            <a:avLst/>
            <a:gdLst>
              <a:gd name="T0" fmla="*/ 1807 w 3052"/>
              <a:gd name="T1" fmla="*/ 2655 h 3268"/>
              <a:gd name="T2" fmla="*/ 1574 w 3052"/>
              <a:gd name="T3" fmla="*/ 2007 h 3268"/>
              <a:gd name="T4" fmla="*/ 2024 w 3052"/>
              <a:gd name="T5" fmla="*/ 2316 h 3268"/>
              <a:gd name="T6" fmla="*/ 1574 w 3052"/>
              <a:gd name="T7" fmla="*/ 2007 h 3268"/>
              <a:gd name="T8" fmla="*/ 1102 w 3052"/>
              <a:gd name="T9" fmla="*/ 1018 h 3268"/>
              <a:gd name="T10" fmla="*/ 1210 w 3052"/>
              <a:gd name="T11" fmla="*/ 1497 h 3268"/>
              <a:gd name="T12" fmla="*/ 1230 w 3052"/>
              <a:gd name="T13" fmla="*/ 1633 h 3268"/>
              <a:gd name="T14" fmla="*/ 1099 w 3052"/>
              <a:gd name="T15" fmla="*/ 1679 h 3268"/>
              <a:gd name="T16" fmla="*/ 952 w 3052"/>
              <a:gd name="T17" fmla="*/ 1887 h 3268"/>
              <a:gd name="T18" fmla="*/ 997 w 3052"/>
              <a:gd name="T19" fmla="*/ 2016 h 3268"/>
              <a:gd name="T20" fmla="*/ 877 w 3052"/>
              <a:gd name="T21" fmla="*/ 2086 h 3268"/>
              <a:gd name="T22" fmla="*/ 710 w 3052"/>
              <a:gd name="T23" fmla="*/ 2290 h 3268"/>
              <a:gd name="T24" fmla="*/ 757 w 3052"/>
              <a:gd name="T25" fmla="*/ 2418 h 3268"/>
              <a:gd name="T26" fmla="*/ 636 w 3052"/>
              <a:gd name="T27" fmla="*/ 2489 h 3268"/>
              <a:gd name="T28" fmla="*/ 251 w 3052"/>
              <a:gd name="T29" fmla="*/ 2619 h 3268"/>
              <a:gd name="T30" fmla="*/ 219 w 3052"/>
              <a:gd name="T31" fmla="*/ 2964 h 3268"/>
              <a:gd name="T32" fmla="*/ 317 w 3052"/>
              <a:gd name="T33" fmla="*/ 3049 h 3268"/>
              <a:gd name="T34" fmla="*/ 580 w 3052"/>
              <a:gd name="T35" fmla="*/ 2901 h 3268"/>
              <a:gd name="T36" fmla="*/ 933 w 3052"/>
              <a:gd name="T37" fmla="*/ 2544 h 3268"/>
              <a:gd name="T38" fmla="*/ 1321 w 3052"/>
              <a:gd name="T39" fmla="*/ 2005 h 3268"/>
              <a:gd name="T40" fmla="*/ 1578 w 3052"/>
              <a:gd name="T41" fmla="*/ 1535 h 3268"/>
              <a:gd name="T42" fmla="*/ 1664 w 3052"/>
              <a:gd name="T43" fmla="*/ 1248 h 3268"/>
              <a:gd name="T44" fmla="*/ 1638 w 3052"/>
              <a:gd name="T45" fmla="*/ 1084 h 3268"/>
              <a:gd name="T46" fmla="*/ 1548 w 3052"/>
              <a:gd name="T47" fmla="*/ 993 h 3268"/>
              <a:gd name="T48" fmla="*/ 1391 w 3052"/>
              <a:gd name="T49" fmla="*/ 911 h 3268"/>
              <a:gd name="T50" fmla="*/ 1540 w 3052"/>
              <a:gd name="T51" fmla="*/ 22 h 3268"/>
              <a:gd name="T52" fmla="*/ 1748 w 3052"/>
              <a:gd name="T53" fmla="*/ 255 h 3268"/>
              <a:gd name="T54" fmla="*/ 1882 w 3052"/>
              <a:gd name="T55" fmla="*/ 225 h 3268"/>
              <a:gd name="T56" fmla="*/ 1938 w 3052"/>
              <a:gd name="T57" fmla="*/ 350 h 3268"/>
              <a:gd name="T58" fmla="*/ 2023 w 3052"/>
              <a:gd name="T59" fmla="*/ 498 h 3268"/>
              <a:gd name="T60" fmla="*/ 2294 w 3052"/>
              <a:gd name="T61" fmla="*/ 370 h 3268"/>
              <a:gd name="T62" fmla="*/ 2376 w 3052"/>
              <a:gd name="T63" fmla="*/ 481 h 3268"/>
              <a:gd name="T64" fmla="*/ 2233 w 3052"/>
              <a:gd name="T65" fmla="*/ 624 h 3268"/>
              <a:gd name="T66" fmla="*/ 1889 w 3052"/>
              <a:gd name="T67" fmla="*/ 834 h 3268"/>
              <a:gd name="T68" fmla="*/ 1853 w 3052"/>
              <a:gd name="T69" fmla="*/ 1024 h 3268"/>
              <a:gd name="T70" fmla="*/ 1874 w 3052"/>
              <a:gd name="T71" fmla="*/ 1312 h 3268"/>
              <a:gd name="T72" fmla="*/ 1718 w 3052"/>
              <a:gd name="T73" fmla="*/ 1742 h 3268"/>
              <a:gd name="T74" fmla="*/ 2219 w 3052"/>
              <a:gd name="T75" fmla="*/ 2216 h 3268"/>
              <a:gd name="T76" fmla="*/ 2206 w 3052"/>
              <a:gd name="T77" fmla="*/ 2445 h 3268"/>
              <a:gd name="T78" fmla="*/ 2376 w 3052"/>
              <a:gd name="T79" fmla="*/ 2565 h 3268"/>
              <a:gd name="T80" fmla="*/ 2656 w 3052"/>
              <a:gd name="T81" fmla="*/ 2732 h 3268"/>
              <a:gd name="T82" fmla="*/ 2917 w 3052"/>
              <a:gd name="T83" fmla="*/ 2888 h 3268"/>
              <a:gd name="T84" fmla="*/ 3050 w 3052"/>
              <a:gd name="T85" fmla="*/ 2967 h 3268"/>
              <a:gd name="T86" fmla="*/ 2829 w 3052"/>
              <a:gd name="T87" fmla="*/ 3214 h 3268"/>
              <a:gd name="T88" fmla="*/ 2610 w 3052"/>
              <a:gd name="T89" fmla="*/ 3084 h 3268"/>
              <a:gd name="T90" fmla="*/ 2326 w 3052"/>
              <a:gd name="T91" fmla="*/ 2914 h 3268"/>
              <a:gd name="T92" fmla="*/ 2079 w 3052"/>
              <a:gd name="T93" fmla="*/ 2766 h 3268"/>
              <a:gd name="T94" fmla="*/ 1930 w 3052"/>
              <a:gd name="T95" fmla="*/ 2840 h 3268"/>
              <a:gd name="T96" fmla="*/ 1660 w 3052"/>
              <a:gd name="T97" fmla="*/ 2843 h 3268"/>
              <a:gd name="T98" fmla="*/ 915 w 3052"/>
              <a:gd name="T99" fmla="*/ 2887 h 3268"/>
              <a:gd name="T100" fmla="*/ 533 w 3052"/>
              <a:gd name="T101" fmla="*/ 3194 h 3268"/>
              <a:gd name="T102" fmla="*/ 214 w 3052"/>
              <a:gd name="T103" fmla="*/ 3258 h 3268"/>
              <a:gd name="T104" fmla="*/ 29 w 3052"/>
              <a:gd name="T105" fmla="*/ 3078 h 3268"/>
              <a:gd name="T106" fmla="*/ 12 w 3052"/>
              <a:gd name="T107" fmla="*/ 2721 h 3268"/>
              <a:gd name="T108" fmla="*/ 137 w 3052"/>
              <a:gd name="T109" fmla="*/ 2247 h 3268"/>
              <a:gd name="T110" fmla="*/ 370 w 3052"/>
              <a:gd name="T111" fmla="*/ 1719 h 3268"/>
              <a:gd name="T112" fmla="*/ 696 w 3052"/>
              <a:gd name="T113" fmla="*/ 1170 h 3268"/>
              <a:gd name="T114" fmla="*/ 1022 w 3052"/>
              <a:gd name="T115" fmla="*/ 800 h 3268"/>
              <a:gd name="T116" fmla="*/ 1325 w 3052"/>
              <a:gd name="T117" fmla="*/ 683 h 3268"/>
              <a:gd name="T118" fmla="*/ 1405 w 3052"/>
              <a:gd name="T119" fmla="*/ 28 h 3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052" h="3268">
                <a:moveTo>
                  <a:pt x="1392" y="2293"/>
                </a:moveTo>
                <a:lnTo>
                  <a:pt x="1322" y="2393"/>
                </a:lnTo>
                <a:lnTo>
                  <a:pt x="1728" y="2635"/>
                </a:lnTo>
                <a:lnTo>
                  <a:pt x="1747" y="2646"/>
                </a:lnTo>
                <a:lnTo>
                  <a:pt x="1768" y="2652"/>
                </a:lnTo>
                <a:lnTo>
                  <a:pt x="1788" y="2655"/>
                </a:lnTo>
                <a:lnTo>
                  <a:pt x="1807" y="2655"/>
                </a:lnTo>
                <a:lnTo>
                  <a:pt x="1814" y="2654"/>
                </a:lnTo>
                <a:lnTo>
                  <a:pt x="1822" y="2651"/>
                </a:lnTo>
                <a:lnTo>
                  <a:pt x="1831" y="2647"/>
                </a:lnTo>
                <a:lnTo>
                  <a:pt x="1837" y="2641"/>
                </a:lnTo>
                <a:lnTo>
                  <a:pt x="1873" y="2580"/>
                </a:lnTo>
                <a:lnTo>
                  <a:pt x="1392" y="2293"/>
                </a:lnTo>
                <a:close/>
                <a:moveTo>
                  <a:pt x="1574" y="2007"/>
                </a:moveTo>
                <a:lnTo>
                  <a:pt x="1567" y="2016"/>
                </a:lnTo>
                <a:lnTo>
                  <a:pt x="1562" y="2025"/>
                </a:lnTo>
                <a:lnTo>
                  <a:pt x="1510" y="2112"/>
                </a:lnTo>
                <a:lnTo>
                  <a:pt x="1984" y="2394"/>
                </a:lnTo>
                <a:lnTo>
                  <a:pt x="2021" y="2333"/>
                </a:lnTo>
                <a:lnTo>
                  <a:pt x="2024" y="2326"/>
                </a:lnTo>
                <a:lnTo>
                  <a:pt x="2024" y="2316"/>
                </a:lnTo>
                <a:lnTo>
                  <a:pt x="2022" y="2309"/>
                </a:lnTo>
                <a:lnTo>
                  <a:pt x="2017" y="2296"/>
                </a:lnTo>
                <a:lnTo>
                  <a:pt x="2010" y="2282"/>
                </a:lnTo>
                <a:lnTo>
                  <a:pt x="1998" y="2267"/>
                </a:lnTo>
                <a:lnTo>
                  <a:pt x="1983" y="2253"/>
                </a:lnTo>
                <a:lnTo>
                  <a:pt x="1965" y="2240"/>
                </a:lnTo>
                <a:lnTo>
                  <a:pt x="1574" y="2007"/>
                </a:lnTo>
                <a:close/>
                <a:moveTo>
                  <a:pt x="1325" y="900"/>
                </a:moveTo>
                <a:lnTo>
                  <a:pt x="1291" y="903"/>
                </a:lnTo>
                <a:lnTo>
                  <a:pt x="1257" y="913"/>
                </a:lnTo>
                <a:lnTo>
                  <a:pt x="1220" y="929"/>
                </a:lnTo>
                <a:lnTo>
                  <a:pt x="1182" y="952"/>
                </a:lnTo>
                <a:lnTo>
                  <a:pt x="1143" y="981"/>
                </a:lnTo>
                <a:lnTo>
                  <a:pt x="1102" y="1018"/>
                </a:lnTo>
                <a:lnTo>
                  <a:pt x="1059" y="1059"/>
                </a:lnTo>
                <a:lnTo>
                  <a:pt x="1016" y="1108"/>
                </a:lnTo>
                <a:lnTo>
                  <a:pt x="970" y="1164"/>
                </a:lnTo>
                <a:lnTo>
                  <a:pt x="923" y="1225"/>
                </a:lnTo>
                <a:lnTo>
                  <a:pt x="874" y="1295"/>
                </a:lnTo>
                <a:lnTo>
                  <a:pt x="1192" y="1485"/>
                </a:lnTo>
                <a:lnTo>
                  <a:pt x="1210" y="1497"/>
                </a:lnTo>
                <a:lnTo>
                  <a:pt x="1224" y="1513"/>
                </a:lnTo>
                <a:lnTo>
                  <a:pt x="1234" y="1532"/>
                </a:lnTo>
                <a:lnTo>
                  <a:pt x="1242" y="1551"/>
                </a:lnTo>
                <a:lnTo>
                  <a:pt x="1245" y="1571"/>
                </a:lnTo>
                <a:lnTo>
                  <a:pt x="1244" y="1592"/>
                </a:lnTo>
                <a:lnTo>
                  <a:pt x="1239" y="1613"/>
                </a:lnTo>
                <a:lnTo>
                  <a:pt x="1230" y="1633"/>
                </a:lnTo>
                <a:lnTo>
                  <a:pt x="1216" y="1651"/>
                </a:lnTo>
                <a:lnTo>
                  <a:pt x="1199" y="1666"/>
                </a:lnTo>
                <a:lnTo>
                  <a:pt x="1180" y="1677"/>
                </a:lnTo>
                <a:lnTo>
                  <a:pt x="1159" y="1683"/>
                </a:lnTo>
                <a:lnTo>
                  <a:pt x="1136" y="1685"/>
                </a:lnTo>
                <a:lnTo>
                  <a:pt x="1118" y="1684"/>
                </a:lnTo>
                <a:lnTo>
                  <a:pt x="1099" y="1679"/>
                </a:lnTo>
                <a:lnTo>
                  <a:pt x="1081" y="1670"/>
                </a:lnTo>
                <a:lnTo>
                  <a:pt x="756" y="1476"/>
                </a:lnTo>
                <a:lnTo>
                  <a:pt x="741" y="1501"/>
                </a:lnTo>
                <a:lnTo>
                  <a:pt x="725" y="1526"/>
                </a:lnTo>
                <a:lnTo>
                  <a:pt x="675" y="1612"/>
                </a:lnTo>
                <a:lnTo>
                  <a:pt x="628" y="1694"/>
                </a:lnTo>
                <a:lnTo>
                  <a:pt x="952" y="1887"/>
                </a:lnTo>
                <a:lnTo>
                  <a:pt x="969" y="1900"/>
                </a:lnTo>
                <a:lnTo>
                  <a:pt x="984" y="1916"/>
                </a:lnTo>
                <a:lnTo>
                  <a:pt x="993" y="1934"/>
                </a:lnTo>
                <a:lnTo>
                  <a:pt x="1001" y="1954"/>
                </a:lnTo>
                <a:lnTo>
                  <a:pt x="1004" y="1974"/>
                </a:lnTo>
                <a:lnTo>
                  <a:pt x="1003" y="1995"/>
                </a:lnTo>
                <a:lnTo>
                  <a:pt x="997" y="2016"/>
                </a:lnTo>
                <a:lnTo>
                  <a:pt x="989" y="2036"/>
                </a:lnTo>
                <a:lnTo>
                  <a:pt x="975" y="2054"/>
                </a:lnTo>
                <a:lnTo>
                  <a:pt x="958" y="2069"/>
                </a:lnTo>
                <a:lnTo>
                  <a:pt x="939" y="2080"/>
                </a:lnTo>
                <a:lnTo>
                  <a:pt x="917" y="2086"/>
                </a:lnTo>
                <a:lnTo>
                  <a:pt x="896" y="2088"/>
                </a:lnTo>
                <a:lnTo>
                  <a:pt x="877" y="2086"/>
                </a:lnTo>
                <a:lnTo>
                  <a:pt x="858" y="2082"/>
                </a:lnTo>
                <a:lnTo>
                  <a:pt x="841" y="2072"/>
                </a:lnTo>
                <a:lnTo>
                  <a:pt x="528" y="1886"/>
                </a:lnTo>
                <a:lnTo>
                  <a:pt x="490" y="1964"/>
                </a:lnTo>
                <a:lnTo>
                  <a:pt x="453" y="2042"/>
                </a:lnTo>
                <a:lnTo>
                  <a:pt x="420" y="2117"/>
                </a:lnTo>
                <a:lnTo>
                  <a:pt x="710" y="2290"/>
                </a:lnTo>
                <a:lnTo>
                  <a:pt x="729" y="2303"/>
                </a:lnTo>
                <a:lnTo>
                  <a:pt x="742" y="2319"/>
                </a:lnTo>
                <a:lnTo>
                  <a:pt x="753" y="2337"/>
                </a:lnTo>
                <a:lnTo>
                  <a:pt x="760" y="2356"/>
                </a:lnTo>
                <a:lnTo>
                  <a:pt x="763" y="2376"/>
                </a:lnTo>
                <a:lnTo>
                  <a:pt x="762" y="2397"/>
                </a:lnTo>
                <a:lnTo>
                  <a:pt x="757" y="2418"/>
                </a:lnTo>
                <a:lnTo>
                  <a:pt x="748" y="2438"/>
                </a:lnTo>
                <a:lnTo>
                  <a:pt x="734" y="2456"/>
                </a:lnTo>
                <a:lnTo>
                  <a:pt x="717" y="2471"/>
                </a:lnTo>
                <a:lnTo>
                  <a:pt x="698" y="2482"/>
                </a:lnTo>
                <a:lnTo>
                  <a:pt x="677" y="2489"/>
                </a:lnTo>
                <a:lnTo>
                  <a:pt x="655" y="2491"/>
                </a:lnTo>
                <a:lnTo>
                  <a:pt x="636" y="2489"/>
                </a:lnTo>
                <a:lnTo>
                  <a:pt x="618" y="2484"/>
                </a:lnTo>
                <a:lnTo>
                  <a:pt x="600" y="2475"/>
                </a:lnTo>
                <a:lnTo>
                  <a:pt x="340" y="2320"/>
                </a:lnTo>
                <a:lnTo>
                  <a:pt x="312" y="2401"/>
                </a:lnTo>
                <a:lnTo>
                  <a:pt x="288" y="2478"/>
                </a:lnTo>
                <a:lnTo>
                  <a:pt x="268" y="2551"/>
                </a:lnTo>
                <a:lnTo>
                  <a:pt x="251" y="2619"/>
                </a:lnTo>
                <a:lnTo>
                  <a:pt x="237" y="2683"/>
                </a:lnTo>
                <a:lnTo>
                  <a:pt x="226" y="2742"/>
                </a:lnTo>
                <a:lnTo>
                  <a:pt x="219" y="2796"/>
                </a:lnTo>
                <a:lnTo>
                  <a:pt x="214" y="2846"/>
                </a:lnTo>
                <a:lnTo>
                  <a:pt x="213" y="2890"/>
                </a:lnTo>
                <a:lnTo>
                  <a:pt x="215" y="2930"/>
                </a:lnTo>
                <a:lnTo>
                  <a:pt x="219" y="2964"/>
                </a:lnTo>
                <a:lnTo>
                  <a:pt x="226" y="2992"/>
                </a:lnTo>
                <a:lnTo>
                  <a:pt x="235" y="3016"/>
                </a:lnTo>
                <a:lnTo>
                  <a:pt x="245" y="3033"/>
                </a:lnTo>
                <a:lnTo>
                  <a:pt x="259" y="3045"/>
                </a:lnTo>
                <a:lnTo>
                  <a:pt x="272" y="3050"/>
                </a:lnTo>
                <a:lnTo>
                  <a:pt x="290" y="3051"/>
                </a:lnTo>
                <a:lnTo>
                  <a:pt x="317" y="3049"/>
                </a:lnTo>
                <a:lnTo>
                  <a:pt x="347" y="3042"/>
                </a:lnTo>
                <a:lnTo>
                  <a:pt x="380" y="3030"/>
                </a:lnTo>
                <a:lnTo>
                  <a:pt x="415" y="3013"/>
                </a:lnTo>
                <a:lnTo>
                  <a:pt x="453" y="2991"/>
                </a:lnTo>
                <a:lnTo>
                  <a:pt x="493" y="2966"/>
                </a:lnTo>
                <a:lnTo>
                  <a:pt x="536" y="2935"/>
                </a:lnTo>
                <a:lnTo>
                  <a:pt x="580" y="2901"/>
                </a:lnTo>
                <a:lnTo>
                  <a:pt x="626" y="2861"/>
                </a:lnTo>
                <a:lnTo>
                  <a:pt x="674" y="2819"/>
                </a:lnTo>
                <a:lnTo>
                  <a:pt x="723" y="2772"/>
                </a:lnTo>
                <a:lnTo>
                  <a:pt x="774" y="2721"/>
                </a:lnTo>
                <a:lnTo>
                  <a:pt x="827" y="2665"/>
                </a:lnTo>
                <a:lnTo>
                  <a:pt x="879" y="2606"/>
                </a:lnTo>
                <a:lnTo>
                  <a:pt x="933" y="2544"/>
                </a:lnTo>
                <a:lnTo>
                  <a:pt x="988" y="2476"/>
                </a:lnTo>
                <a:lnTo>
                  <a:pt x="1043" y="2407"/>
                </a:lnTo>
                <a:lnTo>
                  <a:pt x="1099" y="2333"/>
                </a:lnTo>
                <a:lnTo>
                  <a:pt x="1154" y="2256"/>
                </a:lnTo>
                <a:lnTo>
                  <a:pt x="1210" y="2176"/>
                </a:lnTo>
                <a:lnTo>
                  <a:pt x="1265" y="2092"/>
                </a:lnTo>
                <a:lnTo>
                  <a:pt x="1321" y="2005"/>
                </a:lnTo>
                <a:lnTo>
                  <a:pt x="1376" y="1915"/>
                </a:lnTo>
                <a:lnTo>
                  <a:pt x="1419" y="1842"/>
                </a:lnTo>
                <a:lnTo>
                  <a:pt x="1458" y="1773"/>
                </a:lnTo>
                <a:lnTo>
                  <a:pt x="1494" y="1707"/>
                </a:lnTo>
                <a:lnTo>
                  <a:pt x="1526" y="1647"/>
                </a:lnTo>
                <a:lnTo>
                  <a:pt x="1553" y="1589"/>
                </a:lnTo>
                <a:lnTo>
                  <a:pt x="1578" y="1535"/>
                </a:lnTo>
                <a:lnTo>
                  <a:pt x="1598" y="1485"/>
                </a:lnTo>
                <a:lnTo>
                  <a:pt x="1616" y="1438"/>
                </a:lnTo>
                <a:lnTo>
                  <a:pt x="1631" y="1394"/>
                </a:lnTo>
                <a:lnTo>
                  <a:pt x="1644" y="1353"/>
                </a:lnTo>
                <a:lnTo>
                  <a:pt x="1652" y="1316"/>
                </a:lnTo>
                <a:lnTo>
                  <a:pt x="1660" y="1281"/>
                </a:lnTo>
                <a:lnTo>
                  <a:pt x="1664" y="1248"/>
                </a:lnTo>
                <a:lnTo>
                  <a:pt x="1666" y="1218"/>
                </a:lnTo>
                <a:lnTo>
                  <a:pt x="1666" y="1191"/>
                </a:lnTo>
                <a:lnTo>
                  <a:pt x="1664" y="1166"/>
                </a:lnTo>
                <a:lnTo>
                  <a:pt x="1660" y="1142"/>
                </a:lnTo>
                <a:lnTo>
                  <a:pt x="1654" y="1121"/>
                </a:lnTo>
                <a:lnTo>
                  <a:pt x="1647" y="1102"/>
                </a:lnTo>
                <a:lnTo>
                  <a:pt x="1638" y="1084"/>
                </a:lnTo>
                <a:lnTo>
                  <a:pt x="1628" y="1068"/>
                </a:lnTo>
                <a:lnTo>
                  <a:pt x="1616" y="1053"/>
                </a:lnTo>
                <a:lnTo>
                  <a:pt x="1604" y="1039"/>
                </a:lnTo>
                <a:lnTo>
                  <a:pt x="1592" y="1026"/>
                </a:lnTo>
                <a:lnTo>
                  <a:pt x="1578" y="1014"/>
                </a:lnTo>
                <a:lnTo>
                  <a:pt x="1563" y="1004"/>
                </a:lnTo>
                <a:lnTo>
                  <a:pt x="1548" y="993"/>
                </a:lnTo>
                <a:lnTo>
                  <a:pt x="1533" y="983"/>
                </a:lnTo>
                <a:lnTo>
                  <a:pt x="1518" y="974"/>
                </a:lnTo>
                <a:lnTo>
                  <a:pt x="1502" y="965"/>
                </a:lnTo>
                <a:lnTo>
                  <a:pt x="1471" y="947"/>
                </a:lnTo>
                <a:lnTo>
                  <a:pt x="1442" y="932"/>
                </a:lnTo>
                <a:lnTo>
                  <a:pt x="1416" y="921"/>
                </a:lnTo>
                <a:lnTo>
                  <a:pt x="1391" y="911"/>
                </a:lnTo>
                <a:lnTo>
                  <a:pt x="1368" y="905"/>
                </a:lnTo>
                <a:lnTo>
                  <a:pt x="1346" y="901"/>
                </a:lnTo>
                <a:lnTo>
                  <a:pt x="1325" y="900"/>
                </a:lnTo>
                <a:close/>
                <a:moveTo>
                  <a:pt x="1472" y="0"/>
                </a:moveTo>
                <a:lnTo>
                  <a:pt x="1497" y="2"/>
                </a:lnTo>
                <a:lnTo>
                  <a:pt x="1519" y="10"/>
                </a:lnTo>
                <a:lnTo>
                  <a:pt x="1540" y="22"/>
                </a:lnTo>
                <a:lnTo>
                  <a:pt x="1558" y="38"/>
                </a:lnTo>
                <a:lnTo>
                  <a:pt x="1571" y="57"/>
                </a:lnTo>
                <a:lnTo>
                  <a:pt x="1581" y="79"/>
                </a:lnTo>
                <a:lnTo>
                  <a:pt x="1585" y="104"/>
                </a:lnTo>
                <a:lnTo>
                  <a:pt x="1607" y="532"/>
                </a:lnTo>
                <a:lnTo>
                  <a:pt x="1737" y="273"/>
                </a:lnTo>
                <a:lnTo>
                  <a:pt x="1748" y="255"/>
                </a:lnTo>
                <a:lnTo>
                  <a:pt x="1763" y="240"/>
                </a:lnTo>
                <a:lnTo>
                  <a:pt x="1780" y="227"/>
                </a:lnTo>
                <a:lnTo>
                  <a:pt x="1800" y="219"/>
                </a:lnTo>
                <a:lnTo>
                  <a:pt x="1820" y="215"/>
                </a:lnTo>
                <a:lnTo>
                  <a:pt x="1841" y="215"/>
                </a:lnTo>
                <a:lnTo>
                  <a:pt x="1862" y="218"/>
                </a:lnTo>
                <a:lnTo>
                  <a:pt x="1882" y="225"/>
                </a:lnTo>
                <a:lnTo>
                  <a:pt x="1901" y="237"/>
                </a:lnTo>
                <a:lnTo>
                  <a:pt x="1916" y="252"/>
                </a:lnTo>
                <a:lnTo>
                  <a:pt x="1928" y="269"/>
                </a:lnTo>
                <a:lnTo>
                  <a:pt x="1936" y="288"/>
                </a:lnTo>
                <a:lnTo>
                  <a:pt x="1942" y="308"/>
                </a:lnTo>
                <a:lnTo>
                  <a:pt x="1942" y="329"/>
                </a:lnTo>
                <a:lnTo>
                  <a:pt x="1938" y="350"/>
                </a:lnTo>
                <a:lnTo>
                  <a:pt x="1931" y="370"/>
                </a:lnTo>
                <a:lnTo>
                  <a:pt x="1798" y="636"/>
                </a:lnTo>
                <a:lnTo>
                  <a:pt x="1834" y="613"/>
                </a:lnTo>
                <a:lnTo>
                  <a:pt x="1875" y="588"/>
                </a:lnTo>
                <a:lnTo>
                  <a:pt x="1920" y="561"/>
                </a:lnTo>
                <a:lnTo>
                  <a:pt x="1969" y="531"/>
                </a:lnTo>
                <a:lnTo>
                  <a:pt x="2023" y="498"/>
                </a:lnTo>
                <a:lnTo>
                  <a:pt x="2080" y="463"/>
                </a:lnTo>
                <a:lnTo>
                  <a:pt x="2143" y="425"/>
                </a:lnTo>
                <a:lnTo>
                  <a:pt x="2211" y="383"/>
                </a:lnTo>
                <a:lnTo>
                  <a:pt x="2231" y="373"/>
                </a:lnTo>
                <a:lnTo>
                  <a:pt x="2252" y="369"/>
                </a:lnTo>
                <a:lnTo>
                  <a:pt x="2272" y="368"/>
                </a:lnTo>
                <a:lnTo>
                  <a:pt x="2294" y="370"/>
                </a:lnTo>
                <a:lnTo>
                  <a:pt x="2313" y="378"/>
                </a:lnTo>
                <a:lnTo>
                  <a:pt x="2331" y="388"/>
                </a:lnTo>
                <a:lnTo>
                  <a:pt x="2347" y="402"/>
                </a:lnTo>
                <a:lnTo>
                  <a:pt x="2360" y="419"/>
                </a:lnTo>
                <a:lnTo>
                  <a:pt x="2369" y="440"/>
                </a:lnTo>
                <a:lnTo>
                  <a:pt x="2375" y="460"/>
                </a:lnTo>
                <a:lnTo>
                  <a:pt x="2376" y="481"/>
                </a:lnTo>
                <a:lnTo>
                  <a:pt x="2373" y="501"/>
                </a:lnTo>
                <a:lnTo>
                  <a:pt x="2366" y="522"/>
                </a:lnTo>
                <a:lnTo>
                  <a:pt x="2356" y="540"/>
                </a:lnTo>
                <a:lnTo>
                  <a:pt x="2342" y="556"/>
                </a:lnTo>
                <a:lnTo>
                  <a:pt x="2323" y="569"/>
                </a:lnTo>
                <a:lnTo>
                  <a:pt x="2280" y="595"/>
                </a:lnTo>
                <a:lnTo>
                  <a:pt x="2233" y="624"/>
                </a:lnTo>
                <a:lnTo>
                  <a:pt x="2184" y="654"/>
                </a:lnTo>
                <a:lnTo>
                  <a:pt x="2134" y="685"/>
                </a:lnTo>
                <a:lnTo>
                  <a:pt x="2083" y="716"/>
                </a:lnTo>
                <a:lnTo>
                  <a:pt x="2032" y="747"/>
                </a:lnTo>
                <a:lnTo>
                  <a:pt x="1983" y="777"/>
                </a:lnTo>
                <a:lnTo>
                  <a:pt x="1935" y="805"/>
                </a:lnTo>
                <a:lnTo>
                  <a:pt x="1889" y="834"/>
                </a:lnTo>
                <a:lnTo>
                  <a:pt x="1848" y="860"/>
                </a:lnTo>
                <a:lnTo>
                  <a:pt x="1808" y="883"/>
                </a:lnTo>
                <a:lnTo>
                  <a:pt x="1775" y="905"/>
                </a:lnTo>
                <a:lnTo>
                  <a:pt x="1799" y="932"/>
                </a:lnTo>
                <a:lnTo>
                  <a:pt x="1819" y="961"/>
                </a:lnTo>
                <a:lnTo>
                  <a:pt x="1837" y="992"/>
                </a:lnTo>
                <a:lnTo>
                  <a:pt x="1853" y="1024"/>
                </a:lnTo>
                <a:lnTo>
                  <a:pt x="1866" y="1058"/>
                </a:lnTo>
                <a:lnTo>
                  <a:pt x="1874" y="1095"/>
                </a:lnTo>
                <a:lnTo>
                  <a:pt x="1882" y="1134"/>
                </a:lnTo>
                <a:lnTo>
                  <a:pt x="1885" y="1174"/>
                </a:lnTo>
                <a:lnTo>
                  <a:pt x="1884" y="1218"/>
                </a:lnTo>
                <a:lnTo>
                  <a:pt x="1881" y="1264"/>
                </a:lnTo>
                <a:lnTo>
                  <a:pt x="1874" y="1312"/>
                </a:lnTo>
                <a:lnTo>
                  <a:pt x="1864" y="1364"/>
                </a:lnTo>
                <a:lnTo>
                  <a:pt x="1849" y="1418"/>
                </a:lnTo>
                <a:lnTo>
                  <a:pt x="1831" y="1476"/>
                </a:lnTo>
                <a:lnTo>
                  <a:pt x="1808" y="1537"/>
                </a:lnTo>
                <a:lnTo>
                  <a:pt x="1783" y="1602"/>
                </a:lnTo>
                <a:lnTo>
                  <a:pt x="1753" y="1670"/>
                </a:lnTo>
                <a:lnTo>
                  <a:pt x="1718" y="1742"/>
                </a:lnTo>
                <a:lnTo>
                  <a:pt x="1679" y="1817"/>
                </a:lnTo>
                <a:lnTo>
                  <a:pt x="2075" y="2054"/>
                </a:lnTo>
                <a:lnTo>
                  <a:pt x="2113" y="2080"/>
                </a:lnTo>
                <a:lnTo>
                  <a:pt x="2146" y="2110"/>
                </a:lnTo>
                <a:lnTo>
                  <a:pt x="2176" y="2143"/>
                </a:lnTo>
                <a:lnTo>
                  <a:pt x="2200" y="2178"/>
                </a:lnTo>
                <a:lnTo>
                  <a:pt x="2219" y="2216"/>
                </a:lnTo>
                <a:lnTo>
                  <a:pt x="2232" y="2256"/>
                </a:lnTo>
                <a:lnTo>
                  <a:pt x="2238" y="2289"/>
                </a:lnTo>
                <a:lnTo>
                  <a:pt x="2240" y="2322"/>
                </a:lnTo>
                <a:lnTo>
                  <a:pt x="2238" y="2355"/>
                </a:lnTo>
                <a:lnTo>
                  <a:pt x="2232" y="2386"/>
                </a:lnTo>
                <a:lnTo>
                  <a:pt x="2221" y="2417"/>
                </a:lnTo>
                <a:lnTo>
                  <a:pt x="2206" y="2445"/>
                </a:lnTo>
                <a:lnTo>
                  <a:pt x="2198" y="2458"/>
                </a:lnTo>
                <a:lnTo>
                  <a:pt x="2220" y="2472"/>
                </a:lnTo>
                <a:lnTo>
                  <a:pt x="2247" y="2487"/>
                </a:lnTo>
                <a:lnTo>
                  <a:pt x="2274" y="2505"/>
                </a:lnTo>
                <a:lnTo>
                  <a:pt x="2306" y="2523"/>
                </a:lnTo>
                <a:lnTo>
                  <a:pt x="2340" y="2544"/>
                </a:lnTo>
                <a:lnTo>
                  <a:pt x="2376" y="2565"/>
                </a:lnTo>
                <a:lnTo>
                  <a:pt x="2413" y="2587"/>
                </a:lnTo>
                <a:lnTo>
                  <a:pt x="2452" y="2611"/>
                </a:lnTo>
                <a:lnTo>
                  <a:pt x="2492" y="2634"/>
                </a:lnTo>
                <a:lnTo>
                  <a:pt x="2533" y="2659"/>
                </a:lnTo>
                <a:lnTo>
                  <a:pt x="2574" y="2683"/>
                </a:lnTo>
                <a:lnTo>
                  <a:pt x="2616" y="2708"/>
                </a:lnTo>
                <a:lnTo>
                  <a:pt x="2656" y="2732"/>
                </a:lnTo>
                <a:lnTo>
                  <a:pt x="2698" y="2757"/>
                </a:lnTo>
                <a:lnTo>
                  <a:pt x="2737" y="2781"/>
                </a:lnTo>
                <a:lnTo>
                  <a:pt x="2777" y="2805"/>
                </a:lnTo>
                <a:lnTo>
                  <a:pt x="2814" y="2827"/>
                </a:lnTo>
                <a:lnTo>
                  <a:pt x="2850" y="2848"/>
                </a:lnTo>
                <a:lnTo>
                  <a:pt x="2885" y="2869"/>
                </a:lnTo>
                <a:lnTo>
                  <a:pt x="2917" y="2888"/>
                </a:lnTo>
                <a:lnTo>
                  <a:pt x="2947" y="2905"/>
                </a:lnTo>
                <a:lnTo>
                  <a:pt x="2972" y="2921"/>
                </a:lnTo>
                <a:lnTo>
                  <a:pt x="2996" y="2935"/>
                </a:lnTo>
                <a:lnTo>
                  <a:pt x="3015" y="2947"/>
                </a:lnTo>
                <a:lnTo>
                  <a:pt x="3031" y="2956"/>
                </a:lnTo>
                <a:lnTo>
                  <a:pt x="3043" y="2963"/>
                </a:lnTo>
                <a:lnTo>
                  <a:pt x="3050" y="2967"/>
                </a:lnTo>
                <a:lnTo>
                  <a:pt x="3052" y="2969"/>
                </a:lnTo>
                <a:lnTo>
                  <a:pt x="2886" y="3248"/>
                </a:lnTo>
                <a:lnTo>
                  <a:pt x="2884" y="3246"/>
                </a:lnTo>
                <a:lnTo>
                  <a:pt x="2876" y="3242"/>
                </a:lnTo>
                <a:lnTo>
                  <a:pt x="2864" y="3236"/>
                </a:lnTo>
                <a:lnTo>
                  <a:pt x="2848" y="3226"/>
                </a:lnTo>
                <a:lnTo>
                  <a:pt x="2829" y="3214"/>
                </a:lnTo>
                <a:lnTo>
                  <a:pt x="2806" y="3200"/>
                </a:lnTo>
                <a:lnTo>
                  <a:pt x="2779" y="3184"/>
                </a:lnTo>
                <a:lnTo>
                  <a:pt x="2750" y="3167"/>
                </a:lnTo>
                <a:lnTo>
                  <a:pt x="2718" y="3148"/>
                </a:lnTo>
                <a:lnTo>
                  <a:pt x="2684" y="3128"/>
                </a:lnTo>
                <a:lnTo>
                  <a:pt x="2648" y="3107"/>
                </a:lnTo>
                <a:lnTo>
                  <a:pt x="2610" y="3084"/>
                </a:lnTo>
                <a:lnTo>
                  <a:pt x="2571" y="3061"/>
                </a:lnTo>
                <a:lnTo>
                  <a:pt x="2532" y="3036"/>
                </a:lnTo>
                <a:lnTo>
                  <a:pt x="2490" y="3012"/>
                </a:lnTo>
                <a:lnTo>
                  <a:pt x="2448" y="2987"/>
                </a:lnTo>
                <a:lnTo>
                  <a:pt x="2408" y="2963"/>
                </a:lnTo>
                <a:lnTo>
                  <a:pt x="2366" y="2938"/>
                </a:lnTo>
                <a:lnTo>
                  <a:pt x="2326" y="2914"/>
                </a:lnTo>
                <a:lnTo>
                  <a:pt x="2285" y="2889"/>
                </a:lnTo>
                <a:lnTo>
                  <a:pt x="2247" y="2867"/>
                </a:lnTo>
                <a:lnTo>
                  <a:pt x="2209" y="2844"/>
                </a:lnTo>
                <a:lnTo>
                  <a:pt x="2173" y="2823"/>
                </a:lnTo>
                <a:lnTo>
                  <a:pt x="2139" y="2803"/>
                </a:lnTo>
                <a:lnTo>
                  <a:pt x="2108" y="2783"/>
                </a:lnTo>
                <a:lnTo>
                  <a:pt x="2079" y="2766"/>
                </a:lnTo>
                <a:lnTo>
                  <a:pt x="2054" y="2751"/>
                </a:lnTo>
                <a:lnTo>
                  <a:pt x="2031" y="2738"/>
                </a:lnTo>
                <a:lnTo>
                  <a:pt x="2023" y="2751"/>
                </a:lnTo>
                <a:lnTo>
                  <a:pt x="2005" y="2778"/>
                </a:lnTo>
                <a:lnTo>
                  <a:pt x="1982" y="2802"/>
                </a:lnTo>
                <a:lnTo>
                  <a:pt x="1958" y="2822"/>
                </a:lnTo>
                <a:lnTo>
                  <a:pt x="1930" y="2840"/>
                </a:lnTo>
                <a:lnTo>
                  <a:pt x="1900" y="2854"/>
                </a:lnTo>
                <a:lnTo>
                  <a:pt x="1868" y="2863"/>
                </a:lnTo>
                <a:lnTo>
                  <a:pt x="1834" y="2870"/>
                </a:lnTo>
                <a:lnTo>
                  <a:pt x="1795" y="2873"/>
                </a:lnTo>
                <a:lnTo>
                  <a:pt x="1750" y="2869"/>
                </a:lnTo>
                <a:lnTo>
                  <a:pt x="1704" y="2859"/>
                </a:lnTo>
                <a:lnTo>
                  <a:pt x="1660" y="2843"/>
                </a:lnTo>
                <a:lnTo>
                  <a:pt x="1616" y="2821"/>
                </a:lnTo>
                <a:lnTo>
                  <a:pt x="1192" y="2568"/>
                </a:lnTo>
                <a:lnTo>
                  <a:pt x="1137" y="2636"/>
                </a:lnTo>
                <a:lnTo>
                  <a:pt x="1083" y="2703"/>
                </a:lnTo>
                <a:lnTo>
                  <a:pt x="1027" y="2767"/>
                </a:lnTo>
                <a:lnTo>
                  <a:pt x="971" y="2829"/>
                </a:lnTo>
                <a:lnTo>
                  <a:pt x="915" y="2887"/>
                </a:lnTo>
                <a:lnTo>
                  <a:pt x="860" y="2942"/>
                </a:lnTo>
                <a:lnTo>
                  <a:pt x="804" y="2995"/>
                </a:lnTo>
                <a:lnTo>
                  <a:pt x="749" y="3043"/>
                </a:lnTo>
                <a:lnTo>
                  <a:pt x="693" y="3087"/>
                </a:lnTo>
                <a:lnTo>
                  <a:pt x="640" y="3128"/>
                </a:lnTo>
                <a:lnTo>
                  <a:pt x="587" y="3163"/>
                </a:lnTo>
                <a:lnTo>
                  <a:pt x="533" y="3194"/>
                </a:lnTo>
                <a:lnTo>
                  <a:pt x="482" y="3220"/>
                </a:lnTo>
                <a:lnTo>
                  <a:pt x="432" y="3240"/>
                </a:lnTo>
                <a:lnTo>
                  <a:pt x="383" y="3255"/>
                </a:lnTo>
                <a:lnTo>
                  <a:pt x="335" y="3264"/>
                </a:lnTo>
                <a:lnTo>
                  <a:pt x="289" y="3268"/>
                </a:lnTo>
                <a:lnTo>
                  <a:pt x="251" y="3265"/>
                </a:lnTo>
                <a:lnTo>
                  <a:pt x="214" y="3258"/>
                </a:lnTo>
                <a:lnTo>
                  <a:pt x="180" y="3246"/>
                </a:lnTo>
                <a:lnTo>
                  <a:pt x="148" y="3230"/>
                </a:lnTo>
                <a:lnTo>
                  <a:pt x="116" y="3208"/>
                </a:lnTo>
                <a:lnTo>
                  <a:pt x="89" y="3181"/>
                </a:lnTo>
                <a:lnTo>
                  <a:pt x="65" y="3150"/>
                </a:lnTo>
                <a:lnTo>
                  <a:pt x="46" y="3116"/>
                </a:lnTo>
                <a:lnTo>
                  <a:pt x="29" y="3078"/>
                </a:lnTo>
                <a:lnTo>
                  <a:pt x="17" y="3036"/>
                </a:lnTo>
                <a:lnTo>
                  <a:pt x="7" y="2991"/>
                </a:lnTo>
                <a:lnTo>
                  <a:pt x="2" y="2942"/>
                </a:lnTo>
                <a:lnTo>
                  <a:pt x="0" y="2891"/>
                </a:lnTo>
                <a:lnTo>
                  <a:pt x="0" y="2837"/>
                </a:lnTo>
                <a:lnTo>
                  <a:pt x="4" y="2780"/>
                </a:lnTo>
                <a:lnTo>
                  <a:pt x="12" y="2721"/>
                </a:lnTo>
                <a:lnTo>
                  <a:pt x="21" y="2659"/>
                </a:lnTo>
                <a:lnTo>
                  <a:pt x="34" y="2595"/>
                </a:lnTo>
                <a:lnTo>
                  <a:pt x="49" y="2529"/>
                </a:lnTo>
                <a:lnTo>
                  <a:pt x="67" y="2460"/>
                </a:lnTo>
                <a:lnTo>
                  <a:pt x="87" y="2391"/>
                </a:lnTo>
                <a:lnTo>
                  <a:pt x="111" y="2320"/>
                </a:lnTo>
                <a:lnTo>
                  <a:pt x="137" y="2247"/>
                </a:lnTo>
                <a:lnTo>
                  <a:pt x="163" y="2175"/>
                </a:lnTo>
                <a:lnTo>
                  <a:pt x="193" y="2100"/>
                </a:lnTo>
                <a:lnTo>
                  <a:pt x="225" y="2024"/>
                </a:lnTo>
                <a:lnTo>
                  <a:pt x="258" y="1948"/>
                </a:lnTo>
                <a:lnTo>
                  <a:pt x="294" y="1872"/>
                </a:lnTo>
                <a:lnTo>
                  <a:pt x="331" y="1796"/>
                </a:lnTo>
                <a:lnTo>
                  <a:pt x="370" y="1719"/>
                </a:lnTo>
                <a:lnTo>
                  <a:pt x="411" y="1642"/>
                </a:lnTo>
                <a:lnTo>
                  <a:pt x="452" y="1566"/>
                </a:lnTo>
                <a:lnTo>
                  <a:pt x="495" y="1490"/>
                </a:lnTo>
                <a:lnTo>
                  <a:pt x="540" y="1414"/>
                </a:lnTo>
                <a:lnTo>
                  <a:pt x="593" y="1327"/>
                </a:lnTo>
                <a:lnTo>
                  <a:pt x="644" y="1246"/>
                </a:lnTo>
                <a:lnTo>
                  <a:pt x="696" y="1170"/>
                </a:lnTo>
                <a:lnTo>
                  <a:pt x="745" y="1101"/>
                </a:lnTo>
                <a:lnTo>
                  <a:pt x="793" y="1037"/>
                </a:lnTo>
                <a:lnTo>
                  <a:pt x="841" y="978"/>
                </a:lnTo>
                <a:lnTo>
                  <a:pt x="887" y="926"/>
                </a:lnTo>
                <a:lnTo>
                  <a:pt x="932" y="878"/>
                </a:lnTo>
                <a:lnTo>
                  <a:pt x="977" y="836"/>
                </a:lnTo>
                <a:lnTo>
                  <a:pt x="1022" y="800"/>
                </a:lnTo>
                <a:lnTo>
                  <a:pt x="1066" y="768"/>
                </a:lnTo>
                <a:lnTo>
                  <a:pt x="1109" y="742"/>
                </a:lnTo>
                <a:lnTo>
                  <a:pt x="1153" y="720"/>
                </a:lnTo>
                <a:lnTo>
                  <a:pt x="1196" y="704"/>
                </a:lnTo>
                <a:lnTo>
                  <a:pt x="1239" y="692"/>
                </a:lnTo>
                <a:lnTo>
                  <a:pt x="1281" y="686"/>
                </a:lnTo>
                <a:lnTo>
                  <a:pt x="1325" y="683"/>
                </a:lnTo>
                <a:lnTo>
                  <a:pt x="1361" y="685"/>
                </a:lnTo>
                <a:lnTo>
                  <a:pt x="1398" y="690"/>
                </a:lnTo>
                <a:lnTo>
                  <a:pt x="1369" y="114"/>
                </a:lnTo>
                <a:lnTo>
                  <a:pt x="1371" y="90"/>
                </a:lnTo>
                <a:lnTo>
                  <a:pt x="1377" y="66"/>
                </a:lnTo>
                <a:lnTo>
                  <a:pt x="1389" y="46"/>
                </a:lnTo>
                <a:lnTo>
                  <a:pt x="1405" y="28"/>
                </a:lnTo>
                <a:lnTo>
                  <a:pt x="1425" y="14"/>
                </a:lnTo>
                <a:lnTo>
                  <a:pt x="1448" y="4"/>
                </a:lnTo>
                <a:lnTo>
                  <a:pt x="147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8" name="Freeform 317"/>
          <p:cNvSpPr>
            <a:spLocks noEditPoints="1"/>
          </p:cNvSpPr>
          <p:nvPr/>
        </p:nvSpPr>
        <p:spPr bwMode="auto">
          <a:xfrm>
            <a:off x="10954021" y="2693988"/>
            <a:ext cx="565150" cy="522288"/>
          </a:xfrm>
          <a:custGeom>
            <a:avLst/>
            <a:gdLst>
              <a:gd name="T0" fmla="*/ 3170 w 3564"/>
              <a:gd name="T1" fmla="*/ 3004 h 3288"/>
              <a:gd name="T2" fmla="*/ 2930 w 3564"/>
              <a:gd name="T3" fmla="*/ 3027 h 3288"/>
              <a:gd name="T4" fmla="*/ 3043 w 3564"/>
              <a:gd name="T5" fmla="*/ 2812 h 3288"/>
              <a:gd name="T6" fmla="*/ 2702 w 3564"/>
              <a:gd name="T7" fmla="*/ 3004 h 3288"/>
              <a:gd name="T8" fmla="*/ 2463 w 3564"/>
              <a:gd name="T9" fmla="*/ 3027 h 3288"/>
              <a:gd name="T10" fmla="*/ 2577 w 3564"/>
              <a:gd name="T11" fmla="*/ 2812 h 3288"/>
              <a:gd name="T12" fmla="*/ 2278 w 3564"/>
              <a:gd name="T13" fmla="*/ 3004 h 3288"/>
              <a:gd name="T14" fmla="*/ 2038 w 3564"/>
              <a:gd name="T15" fmla="*/ 3027 h 3288"/>
              <a:gd name="T16" fmla="*/ 2152 w 3564"/>
              <a:gd name="T17" fmla="*/ 2812 h 3288"/>
              <a:gd name="T18" fmla="*/ 1793 w 3564"/>
              <a:gd name="T19" fmla="*/ 3004 h 3288"/>
              <a:gd name="T20" fmla="*/ 1553 w 3564"/>
              <a:gd name="T21" fmla="*/ 3027 h 3288"/>
              <a:gd name="T22" fmla="*/ 1667 w 3564"/>
              <a:gd name="T23" fmla="*/ 2812 h 3288"/>
              <a:gd name="T24" fmla="*/ 1308 w 3564"/>
              <a:gd name="T25" fmla="*/ 3004 h 3288"/>
              <a:gd name="T26" fmla="*/ 1069 w 3564"/>
              <a:gd name="T27" fmla="*/ 3027 h 3288"/>
              <a:gd name="T28" fmla="*/ 1181 w 3564"/>
              <a:gd name="T29" fmla="*/ 2812 h 3288"/>
              <a:gd name="T30" fmla="*/ 848 w 3564"/>
              <a:gd name="T31" fmla="*/ 3004 h 3288"/>
              <a:gd name="T32" fmla="*/ 609 w 3564"/>
              <a:gd name="T33" fmla="*/ 3027 h 3288"/>
              <a:gd name="T34" fmla="*/ 723 w 3564"/>
              <a:gd name="T35" fmla="*/ 2812 h 3288"/>
              <a:gd name="T36" fmla="*/ 317 w 3564"/>
              <a:gd name="T37" fmla="*/ 2989 h 3288"/>
              <a:gd name="T38" fmla="*/ 3333 w 3564"/>
              <a:gd name="T39" fmla="*/ 3153 h 3288"/>
              <a:gd name="T40" fmla="*/ 3403 w 3564"/>
              <a:gd name="T41" fmla="*/ 2810 h 3288"/>
              <a:gd name="T42" fmla="*/ 2092 w 3564"/>
              <a:gd name="T43" fmla="*/ 2613 h 3288"/>
              <a:gd name="T44" fmla="*/ 1254 w 3564"/>
              <a:gd name="T45" fmla="*/ 914 h 3288"/>
              <a:gd name="T46" fmla="*/ 1045 w 3564"/>
              <a:gd name="T47" fmla="*/ 1475 h 3288"/>
              <a:gd name="T48" fmla="*/ 1359 w 3564"/>
              <a:gd name="T49" fmla="*/ 2165 h 3288"/>
              <a:gd name="T50" fmla="*/ 1837 w 3564"/>
              <a:gd name="T51" fmla="*/ 2531 h 3288"/>
              <a:gd name="T52" fmla="*/ 2095 w 3564"/>
              <a:gd name="T53" fmla="*/ 2476 h 3288"/>
              <a:gd name="T54" fmla="*/ 2411 w 3564"/>
              <a:gd name="T55" fmla="*/ 2503 h 3288"/>
              <a:gd name="T56" fmla="*/ 2883 w 3564"/>
              <a:gd name="T57" fmla="*/ 2056 h 3288"/>
              <a:gd name="T58" fmla="*/ 3126 w 3564"/>
              <a:gd name="T59" fmla="*/ 1349 h 3288"/>
              <a:gd name="T60" fmla="*/ 2808 w 3564"/>
              <a:gd name="T61" fmla="*/ 850 h 3288"/>
              <a:gd name="T62" fmla="*/ 2244 w 3564"/>
              <a:gd name="T63" fmla="*/ 858 h 3288"/>
              <a:gd name="T64" fmla="*/ 2107 w 3564"/>
              <a:gd name="T65" fmla="*/ 996 h 3288"/>
              <a:gd name="T66" fmla="*/ 2035 w 3564"/>
              <a:gd name="T67" fmla="*/ 979 h 3288"/>
              <a:gd name="T68" fmla="*/ 785 w 3564"/>
              <a:gd name="T69" fmla="*/ 531 h 3288"/>
              <a:gd name="T70" fmla="*/ 1225 w 3564"/>
              <a:gd name="T71" fmla="*/ 2186 h 3288"/>
              <a:gd name="T72" fmla="*/ 918 w 3564"/>
              <a:gd name="T73" fmla="*/ 1355 h 3288"/>
              <a:gd name="T74" fmla="*/ 785 w 3564"/>
              <a:gd name="T75" fmla="*/ 531 h 3288"/>
              <a:gd name="T76" fmla="*/ 1701 w 3564"/>
              <a:gd name="T77" fmla="*/ 421 h 3288"/>
              <a:gd name="T78" fmla="*/ 1943 w 3564"/>
              <a:gd name="T79" fmla="*/ 385 h 3288"/>
              <a:gd name="T80" fmla="*/ 2101 w 3564"/>
              <a:gd name="T81" fmla="*/ 3 h 3288"/>
              <a:gd name="T82" fmla="*/ 2441 w 3564"/>
              <a:gd name="T83" fmla="*/ 655 h 3288"/>
              <a:gd name="T84" fmla="*/ 3071 w 3564"/>
              <a:gd name="T85" fmla="*/ 897 h 3288"/>
              <a:gd name="T86" fmla="*/ 3224 w 3564"/>
              <a:gd name="T87" fmla="*/ 1568 h 3288"/>
              <a:gd name="T88" fmla="*/ 2775 w 3564"/>
              <a:gd name="T89" fmla="*/ 2385 h 3288"/>
              <a:gd name="T90" fmla="*/ 3450 w 3564"/>
              <a:gd name="T91" fmla="*/ 2683 h 3288"/>
              <a:gd name="T92" fmla="*/ 3523 w 3564"/>
              <a:gd name="T93" fmla="*/ 3119 h 3288"/>
              <a:gd name="T94" fmla="*/ 408 w 3564"/>
              <a:gd name="T95" fmla="*/ 3276 h 3288"/>
              <a:gd name="T96" fmla="*/ 198 w 3564"/>
              <a:gd name="T97" fmla="*/ 2905 h 3288"/>
              <a:gd name="T98" fmla="*/ 486 w 3564"/>
              <a:gd name="T99" fmla="*/ 2613 h 3288"/>
              <a:gd name="T100" fmla="*/ 0 w 3564"/>
              <a:gd name="T101" fmla="*/ 374 h 3288"/>
              <a:gd name="T102" fmla="*/ 724 w 3564"/>
              <a:gd name="T103" fmla="*/ 413 h 3288"/>
              <a:gd name="T104" fmla="*/ 1326 w 3564"/>
              <a:gd name="T105" fmla="*/ 731 h 3288"/>
              <a:gd name="T106" fmla="*/ 1931 w 3564"/>
              <a:gd name="T107" fmla="*/ 722 h 3288"/>
              <a:gd name="T108" fmla="*/ 1707 w 3564"/>
              <a:gd name="T109" fmla="*/ 563 h 3288"/>
              <a:gd name="T110" fmla="*/ 1463 w 3564"/>
              <a:gd name="T111" fmla="*/ 261 h 3288"/>
              <a:gd name="T112" fmla="*/ 1500 w 3564"/>
              <a:gd name="T113" fmla="*/ 134 h 3288"/>
              <a:gd name="T114" fmla="*/ 1852 w 3564"/>
              <a:gd name="T115" fmla="*/ 139 h 3288"/>
              <a:gd name="T116" fmla="*/ 2063 w 3564"/>
              <a:gd name="T117" fmla="*/ 3 h 3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564" h="3288">
                <a:moveTo>
                  <a:pt x="3043" y="2812"/>
                </a:moveTo>
                <a:lnTo>
                  <a:pt x="3070" y="2815"/>
                </a:lnTo>
                <a:lnTo>
                  <a:pt x="3096" y="2823"/>
                </a:lnTo>
                <a:lnTo>
                  <a:pt x="3120" y="2836"/>
                </a:lnTo>
                <a:lnTo>
                  <a:pt x="3139" y="2852"/>
                </a:lnTo>
                <a:lnTo>
                  <a:pt x="3157" y="2873"/>
                </a:lnTo>
                <a:lnTo>
                  <a:pt x="3170" y="2896"/>
                </a:lnTo>
                <a:lnTo>
                  <a:pt x="3177" y="2922"/>
                </a:lnTo>
                <a:lnTo>
                  <a:pt x="3181" y="2949"/>
                </a:lnTo>
                <a:lnTo>
                  <a:pt x="3177" y="2978"/>
                </a:lnTo>
                <a:lnTo>
                  <a:pt x="3170" y="3004"/>
                </a:lnTo>
                <a:lnTo>
                  <a:pt x="3157" y="3027"/>
                </a:lnTo>
                <a:lnTo>
                  <a:pt x="3139" y="3047"/>
                </a:lnTo>
                <a:lnTo>
                  <a:pt x="3120" y="3065"/>
                </a:lnTo>
                <a:lnTo>
                  <a:pt x="3096" y="3077"/>
                </a:lnTo>
                <a:lnTo>
                  <a:pt x="3070" y="3086"/>
                </a:lnTo>
                <a:lnTo>
                  <a:pt x="3043" y="3088"/>
                </a:lnTo>
                <a:lnTo>
                  <a:pt x="3016" y="3086"/>
                </a:lnTo>
                <a:lnTo>
                  <a:pt x="2990" y="3077"/>
                </a:lnTo>
                <a:lnTo>
                  <a:pt x="2966" y="3064"/>
                </a:lnTo>
                <a:lnTo>
                  <a:pt x="2947" y="3047"/>
                </a:lnTo>
                <a:lnTo>
                  <a:pt x="2930" y="3027"/>
                </a:lnTo>
                <a:lnTo>
                  <a:pt x="2918" y="3004"/>
                </a:lnTo>
                <a:lnTo>
                  <a:pt x="2909" y="2978"/>
                </a:lnTo>
                <a:lnTo>
                  <a:pt x="2907" y="2949"/>
                </a:lnTo>
                <a:lnTo>
                  <a:pt x="2909" y="2922"/>
                </a:lnTo>
                <a:lnTo>
                  <a:pt x="2918" y="2896"/>
                </a:lnTo>
                <a:lnTo>
                  <a:pt x="2930" y="2873"/>
                </a:lnTo>
                <a:lnTo>
                  <a:pt x="2947" y="2852"/>
                </a:lnTo>
                <a:lnTo>
                  <a:pt x="2966" y="2836"/>
                </a:lnTo>
                <a:lnTo>
                  <a:pt x="2990" y="2823"/>
                </a:lnTo>
                <a:lnTo>
                  <a:pt x="3016" y="2815"/>
                </a:lnTo>
                <a:lnTo>
                  <a:pt x="3043" y="2812"/>
                </a:lnTo>
                <a:close/>
                <a:moveTo>
                  <a:pt x="2577" y="2812"/>
                </a:moveTo>
                <a:lnTo>
                  <a:pt x="2604" y="2815"/>
                </a:lnTo>
                <a:lnTo>
                  <a:pt x="2630" y="2823"/>
                </a:lnTo>
                <a:lnTo>
                  <a:pt x="2653" y="2836"/>
                </a:lnTo>
                <a:lnTo>
                  <a:pt x="2673" y="2852"/>
                </a:lnTo>
                <a:lnTo>
                  <a:pt x="2690" y="2873"/>
                </a:lnTo>
                <a:lnTo>
                  <a:pt x="2702" y="2896"/>
                </a:lnTo>
                <a:lnTo>
                  <a:pt x="2711" y="2922"/>
                </a:lnTo>
                <a:lnTo>
                  <a:pt x="2713" y="2949"/>
                </a:lnTo>
                <a:lnTo>
                  <a:pt x="2711" y="2978"/>
                </a:lnTo>
                <a:lnTo>
                  <a:pt x="2702" y="3004"/>
                </a:lnTo>
                <a:lnTo>
                  <a:pt x="2690" y="3027"/>
                </a:lnTo>
                <a:lnTo>
                  <a:pt x="2673" y="3047"/>
                </a:lnTo>
                <a:lnTo>
                  <a:pt x="2653" y="3065"/>
                </a:lnTo>
                <a:lnTo>
                  <a:pt x="2630" y="3077"/>
                </a:lnTo>
                <a:lnTo>
                  <a:pt x="2604" y="3086"/>
                </a:lnTo>
                <a:lnTo>
                  <a:pt x="2577" y="3088"/>
                </a:lnTo>
                <a:lnTo>
                  <a:pt x="2550" y="3086"/>
                </a:lnTo>
                <a:lnTo>
                  <a:pt x="2524" y="3077"/>
                </a:lnTo>
                <a:lnTo>
                  <a:pt x="2500" y="3064"/>
                </a:lnTo>
                <a:lnTo>
                  <a:pt x="2480" y="3047"/>
                </a:lnTo>
                <a:lnTo>
                  <a:pt x="2463" y="3027"/>
                </a:lnTo>
                <a:lnTo>
                  <a:pt x="2450" y="3004"/>
                </a:lnTo>
                <a:lnTo>
                  <a:pt x="2443" y="2978"/>
                </a:lnTo>
                <a:lnTo>
                  <a:pt x="2440" y="2949"/>
                </a:lnTo>
                <a:lnTo>
                  <a:pt x="2443" y="2922"/>
                </a:lnTo>
                <a:lnTo>
                  <a:pt x="2450" y="2896"/>
                </a:lnTo>
                <a:lnTo>
                  <a:pt x="2463" y="2873"/>
                </a:lnTo>
                <a:lnTo>
                  <a:pt x="2480" y="2852"/>
                </a:lnTo>
                <a:lnTo>
                  <a:pt x="2500" y="2836"/>
                </a:lnTo>
                <a:lnTo>
                  <a:pt x="2524" y="2823"/>
                </a:lnTo>
                <a:lnTo>
                  <a:pt x="2550" y="2815"/>
                </a:lnTo>
                <a:lnTo>
                  <a:pt x="2577" y="2812"/>
                </a:lnTo>
                <a:close/>
                <a:moveTo>
                  <a:pt x="2152" y="2812"/>
                </a:moveTo>
                <a:lnTo>
                  <a:pt x="2179" y="2815"/>
                </a:lnTo>
                <a:lnTo>
                  <a:pt x="2205" y="2823"/>
                </a:lnTo>
                <a:lnTo>
                  <a:pt x="2229" y="2836"/>
                </a:lnTo>
                <a:lnTo>
                  <a:pt x="2249" y="2852"/>
                </a:lnTo>
                <a:lnTo>
                  <a:pt x="2265" y="2873"/>
                </a:lnTo>
                <a:lnTo>
                  <a:pt x="2278" y="2896"/>
                </a:lnTo>
                <a:lnTo>
                  <a:pt x="2286" y="2922"/>
                </a:lnTo>
                <a:lnTo>
                  <a:pt x="2289" y="2949"/>
                </a:lnTo>
                <a:lnTo>
                  <a:pt x="2286" y="2978"/>
                </a:lnTo>
                <a:lnTo>
                  <a:pt x="2278" y="3004"/>
                </a:lnTo>
                <a:lnTo>
                  <a:pt x="2265" y="3027"/>
                </a:lnTo>
                <a:lnTo>
                  <a:pt x="2249" y="3047"/>
                </a:lnTo>
                <a:lnTo>
                  <a:pt x="2229" y="3065"/>
                </a:lnTo>
                <a:lnTo>
                  <a:pt x="2205" y="3077"/>
                </a:lnTo>
                <a:lnTo>
                  <a:pt x="2179" y="3086"/>
                </a:lnTo>
                <a:lnTo>
                  <a:pt x="2152" y="3088"/>
                </a:lnTo>
                <a:lnTo>
                  <a:pt x="2124" y="3086"/>
                </a:lnTo>
                <a:lnTo>
                  <a:pt x="2099" y="3077"/>
                </a:lnTo>
                <a:lnTo>
                  <a:pt x="2075" y="3064"/>
                </a:lnTo>
                <a:lnTo>
                  <a:pt x="2055" y="3047"/>
                </a:lnTo>
                <a:lnTo>
                  <a:pt x="2038" y="3027"/>
                </a:lnTo>
                <a:lnTo>
                  <a:pt x="2026" y="3004"/>
                </a:lnTo>
                <a:lnTo>
                  <a:pt x="2018" y="2978"/>
                </a:lnTo>
                <a:lnTo>
                  <a:pt x="2015" y="2949"/>
                </a:lnTo>
                <a:lnTo>
                  <a:pt x="2018" y="2922"/>
                </a:lnTo>
                <a:lnTo>
                  <a:pt x="2026" y="2896"/>
                </a:lnTo>
                <a:lnTo>
                  <a:pt x="2038" y="2873"/>
                </a:lnTo>
                <a:lnTo>
                  <a:pt x="2055" y="2852"/>
                </a:lnTo>
                <a:lnTo>
                  <a:pt x="2076" y="2836"/>
                </a:lnTo>
                <a:lnTo>
                  <a:pt x="2099" y="2823"/>
                </a:lnTo>
                <a:lnTo>
                  <a:pt x="2125" y="2815"/>
                </a:lnTo>
                <a:lnTo>
                  <a:pt x="2152" y="2812"/>
                </a:lnTo>
                <a:close/>
                <a:moveTo>
                  <a:pt x="1667" y="2812"/>
                </a:moveTo>
                <a:lnTo>
                  <a:pt x="1694" y="2815"/>
                </a:lnTo>
                <a:lnTo>
                  <a:pt x="1720" y="2823"/>
                </a:lnTo>
                <a:lnTo>
                  <a:pt x="1743" y="2836"/>
                </a:lnTo>
                <a:lnTo>
                  <a:pt x="1763" y="2852"/>
                </a:lnTo>
                <a:lnTo>
                  <a:pt x="1781" y="2873"/>
                </a:lnTo>
                <a:lnTo>
                  <a:pt x="1793" y="2896"/>
                </a:lnTo>
                <a:lnTo>
                  <a:pt x="1801" y="2922"/>
                </a:lnTo>
                <a:lnTo>
                  <a:pt x="1803" y="2949"/>
                </a:lnTo>
                <a:lnTo>
                  <a:pt x="1801" y="2978"/>
                </a:lnTo>
                <a:lnTo>
                  <a:pt x="1793" y="3004"/>
                </a:lnTo>
                <a:lnTo>
                  <a:pt x="1781" y="3027"/>
                </a:lnTo>
                <a:lnTo>
                  <a:pt x="1763" y="3047"/>
                </a:lnTo>
                <a:lnTo>
                  <a:pt x="1743" y="3065"/>
                </a:lnTo>
                <a:lnTo>
                  <a:pt x="1720" y="3077"/>
                </a:lnTo>
                <a:lnTo>
                  <a:pt x="1694" y="3086"/>
                </a:lnTo>
                <a:lnTo>
                  <a:pt x="1667" y="3088"/>
                </a:lnTo>
                <a:lnTo>
                  <a:pt x="1639" y="3086"/>
                </a:lnTo>
                <a:lnTo>
                  <a:pt x="1614" y="3077"/>
                </a:lnTo>
                <a:lnTo>
                  <a:pt x="1590" y="3064"/>
                </a:lnTo>
                <a:lnTo>
                  <a:pt x="1571" y="3047"/>
                </a:lnTo>
                <a:lnTo>
                  <a:pt x="1553" y="3027"/>
                </a:lnTo>
                <a:lnTo>
                  <a:pt x="1542" y="3004"/>
                </a:lnTo>
                <a:lnTo>
                  <a:pt x="1533" y="2978"/>
                </a:lnTo>
                <a:lnTo>
                  <a:pt x="1531" y="2949"/>
                </a:lnTo>
                <a:lnTo>
                  <a:pt x="1533" y="2922"/>
                </a:lnTo>
                <a:lnTo>
                  <a:pt x="1542" y="2896"/>
                </a:lnTo>
                <a:lnTo>
                  <a:pt x="1553" y="2873"/>
                </a:lnTo>
                <a:lnTo>
                  <a:pt x="1571" y="2852"/>
                </a:lnTo>
                <a:lnTo>
                  <a:pt x="1590" y="2836"/>
                </a:lnTo>
                <a:lnTo>
                  <a:pt x="1614" y="2823"/>
                </a:lnTo>
                <a:lnTo>
                  <a:pt x="1639" y="2815"/>
                </a:lnTo>
                <a:lnTo>
                  <a:pt x="1667" y="2812"/>
                </a:lnTo>
                <a:close/>
                <a:moveTo>
                  <a:pt x="1181" y="2812"/>
                </a:moveTo>
                <a:lnTo>
                  <a:pt x="1209" y="2815"/>
                </a:lnTo>
                <a:lnTo>
                  <a:pt x="1235" y="2823"/>
                </a:lnTo>
                <a:lnTo>
                  <a:pt x="1258" y="2836"/>
                </a:lnTo>
                <a:lnTo>
                  <a:pt x="1279" y="2852"/>
                </a:lnTo>
                <a:lnTo>
                  <a:pt x="1296" y="2873"/>
                </a:lnTo>
                <a:lnTo>
                  <a:pt x="1308" y="2896"/>
                </a:lnTo>
                <a:lnTo>
                  <a:pt x="1317" y="2922"/>
                </a:lnTo>
                <a:lnTo>
                  <a:pt x="1319" y="2949"/>
                </a:lnTo>
                <a:lnTo>
                  <a:pt x="1317" y="2978"/>
                </a:lnTo>
                <a:lnTo>
                  <a:pt x="1308" y="3004"/>
                </a:lnTo>
                <a:lnTo>
                  <a:pt x="1296" y="3027"/>
                </a:lnTo>
                <a:lnTo>
                  <a:pt x="1279" y="3047"/>
                </a:lnTo>
                <a:lnTo>
                  <a:pt x="1258" y="3065"/>
                </a:lnTo>
                <a:lnTo>
                  <a:pt x="1235" y="3077"/>
                </a:lnTo>
                <a:lnTo>
                  <a:pt x="1209" y="3086"/>
                </a:lnTo>
                <a:lnTo>
                  <a:pt x="1181" y="3088"/>
                </a:lnTo>
                <a:lnTo>
                  <a:pt x="1154" y="3086"/>
                </a:lnTo>
                <a:lnTo>
                  <a:pt x="1128" y="3077"/>
                </a:lnTo>
                <a:lnTo>
                  <a:pt x="1106" y="3064"/>
                </a:lnTo>
                <a:lnTo>
                  <a:pt x="1085" y="3047"/>
                </a:lnTo>
                <a:lnTo>
                  <a:pt x="1069" y="3027"/>
                </a:lnTo>
                <a:lnTo>
                  <a:pt x="1056" y="3004"/>
                </a:lnTo>
                <a:lnTo>
                  <a:pt x="1048" y="2978"/>
                </a:lnTo>
                <a:lnTo>
                  <a:pt x="1045" y="2949"/>
                </a:lnTo>
                <a:lnTo>
                  <a:pt x="1048" y="2922"/>
                </a:lnTo>
                <a:lnTo>
                  <a:pt x="1056" y="2896"/>
                </a:lnTo>
                <a:lnTo>
                  <a:pt x="1069" y="2873"/>
                </a:lnTo>
                <a:lnTo>
                  <a:pt x="1085" y="2852"/>
                </a:lnTo>
                <a:lnTo>
                  <a:pt x="1106" y="2836"/>
                </a:lnTo>
                <a:lnTo>
                  <a:pt x="1128" y="2823"/>
                </a:lnTo>
                <a:lnTo>
                  <a:pt x="1154" y="2815"/>
                </a:lnTo>
                <a:lnTo>
                  <a:pt x="1181" y="2812"/>
                </a:lnTo>
                <a:close/>
                <a:moveTo>
                  <a:pt x="723" y="2812"/>
                </a:moveTo>
                <a:lnTo>
                  <a:pt x="750" y="2815"/>
                </a:lnTo>
                <a:lnTo>
                  <a:pt x="776" y="2823"/>
                </a:lnTo>
                <a:lnTo>
                  <a:pt x="799" y="2836"/>
                </a:lnTo>
                <a:lnTo>
                  <a:pt x="819" y="2852"/>
                </a:lnTo>
                <a:lnTo>
                  <a:pt x="836" y="2873"/>
                </a:lnTo>
                <a:lnTo>
                  <a:pt x="848" y="2896"/>
                </a:lnTo>
                <a:lnTo>
                  <a:pt x="857" y="2922"/>
                </a:lnTo>
                <a:lnTo>
                  <a:pt x="859" y="2949"/>
                </a:lnTo>
                <a:lnTo>
                  <a:pt x="857" y="2978"/>
                </a:lnTo>
                <a:lnTo>
                  <a:pt x="848" y="3004"/>
                </a:lnTo>
                <a:lnTo>
                  <a:pt x="836" y="3027"/>
                </a:lnTo>
                <a:lnTo>
                  <a:pt x="819" y="3047"/>
                </a:lnTo>
                <a:lnTo>
                  <a:pt x="799" y="3065"/>
                </a:lnTo>
                <a:lnTo>
                  <a:pt x="776" y="3077"/>
                </a:lnTo>
                <a:lnTo>
                  <a:pt x="750" y="3086"/>
                </a:lnTo>
                <a:lnTo>
                  <a:pt x="723" y="3088"/>
                </a:lnTo>
                <a:lnTo>
                  <a:pt x="696" y="3086"/>
                </a:lnTo>
                <a:lnTo>
                  <a:pt x="670" y="3077"/>
                </a:lnTo>
                <a:lnTo>
                  <a:pt x="647" y="3064"/>
                </a:lnTo>
                <a:lnTo>
                  <a:pt x="626" y="3047"/>
                </a:lnTo>
                <a:lnTo>
                  <a:pt x="609" y="3027"/>
                </a:lnTo>
                <a:lnTo>
                  <a:pt x="597" y="3004"/>
                </a:lnTo>
                <a:lnTo>
                  <a:pt x="589" y="2978"/>
                </a:lnTo>
                <a:lnTo>
                  <a:pt x="586" y="2949"/>
                </a:lnTo>
                <a:lnTo>
                  <a:pt x="589" y="2922"/>
                </a:lnTo>
                <a:lnTo>
                  <a:pt x="597" y="2896"/>
                </a:lnTo>
                <a:lnTo>
                  <a:pt x="609" y="2873"/>
                </a:lnTo>
                <a:lnTo>
                  <a:pt x="626" y="2852"/>
                </a:lnTo>
                <a:lnTo>
                  <a:pt x="647" y="2836"/>
                </a:lnTo>
                <a:lnTo>
                  <a:pt x="670" y="2823"/>
                </a:lnTo>
                <a:lnTo>
                  <a:pt x="696" y="2815"/>
                </a:lnTo>
                <a:lnTo>
                  <a:pt x="723" y="2812"/>
                </a:lnTo>
                <a:close/>
                <a:moveTo>
                  <a:pt x="486" y="2732"/>
                </a:moveTo>
                <a:lnTo>
                  <a:pt x="454" y="2735"/>
                </a:lnTo>
                <a:lnTo>
                  <a:pt x="425" y="2746"/>
                </a:lnTo>
                <a:lnTo>
                  <a:pt x="399" y="2762"/>
                </a:lnTo>
                <a:lnTo>
                  <a:pt x="375" y="2783"/>
                </a:lnTo>
                <a:lnTo>
                  <a:pt x="355" y="2810"/>
                </a:lnTo>
                <a:lnTo>
                  <a:pt x="338" y="2840"/>
                </a:lnTo>
                <a:lnTo>
                  <a:pt x="325" y="2874"/>
                </a:lnTo>
                <a:lnTo>
                  <a:pt x="317" y="2911"/>
                </a:lnTo>
                <a:lnTo>
                  <a:pt x="315" y="2949"/>
                </a:lnTo>
                <a:lnTo>
                  <a:pt x="317" y="2989"/>
                </a:lnTo>
                <a:lnTo>
                  <a:pt x="325" y="3026"/>
                </a:lnTo>
                <a:lnTo>
                  <a:pt x="338" y="3059"/>
                </a:lnTo>
                <a:lnTo>
                  <a:pt x="355" y="3090"/>
                </a:lnTo>
                <a:lnTo>
                  <a:pt x="375" y="3116"/>
                </a:lnTo>
                <a:lnTo>
                  <a:pt x="399" y="3137"/>
                </a:lnTo>
                <a:lnTo>
                  <a:pt x="425" y="3153"/>
                </a:lnTo>
                <a:lnTo>
                  <a:pt x="454" y="3163"/>
                </a:lnTo>
                <a:lnTo>
                  <a:pt x="486" y="3168"/>
                </a:lnTo>
                <a:lnTo>
                  <a:pt x="3274" y="3168"/>
                </a:lnTo>
                <a:lnTo>
                  <a:pt x="3304" y="3163"/>
                </a:lnTo>
                <a:lnTo>
                  <a:pt x="3333" y="3153"/>
                </a:lnTo>
                <a:lnTo>
                  <a:pt x="3359" y="3137"/>
                </a:lnTo>
                <a:lnTo>
                  <a:pt x="3383" y="3116"/>
                </a:lnTo>
                <a:lnTo>
                  <a:pt x="3403" y="3090"/>
                </a:lnTo>
                <a:lnTo>
                  <a:pt x="3421" y="3059"/>
                </a:lnTo>
                <a:lnTo>
                  <a:pt x="3434" y="3026"/>
                </a:lnTo>
                <a:lnTo>
                  <a:pt x="3441" y="2989"/>
                </a:lnTo>
                <a:lnTo>
                  <a:pt x="3443" y="2949"/>
                </a:lnTo>
                <a:lnTo>
                  <a:pt x="3441" y="2911"/>
                </a:lnTo>
                <a:lnTo>
                  <a:pt x="3434" y="2874"/>
                </a:lnTo>
                <a:lnTo>
                  <a:pt x="3421" y="2840"/>
                </a:lnTo>
                <a:lnTo>
                  <a:pt x="3403" y="2810"/>
                </a:lnTo>
                <a:lnTo>
                  <a:pt x="3383" y="2783"/>
                </a:lnTo>
                <a:lnTo>
                  <a:pt x="3359" y="2762"/>
                </a:lnTo>
                <a:lnTo>
                  <a:pt x="3333" y="2746"/>
                </a:lnTo>
                <a:lnTo>
                  <a:pt x="3304" y="2735"/>
                </a:lnTo>
                <a:lnTo>
                  <a:pt x="3274" y="2732"/>
                </a:lnTo>
                <a:lnTo>
                  <a:pt x="486" y="2732"/>
                </a:lnTo>
                <a:close/>
                <a:moveTo>
                  <a:pt x="2081" y="2608"/>
                </a:moveTo>
                <a:lnTo>
                  <a:pt x="2079" y="2610"/>
                </a:lnTo>
                <a:lnTo>
                  <a:pt x="2076" y="2611"/>
                </a:lnTo>
                <a:lnTo>
                  <a:pt x="2073" y="2613"/>
                </a:lnTo>
                <a:lnTo>
                  <a:pt x="2092" y="2613"/>
                </a:lnTo>
                <a:lnTo>
                  <a:pt x="2088" y="2611"/>
                </a:lnTo>
                <a:lnTo>
                  <a:pt x="2086" y="2610"/>
                </a:lnTo>
                <a:lnTo>
                  <a:pt x="2081" y="2608"/>
                </a:lnTo>
                <a:close/>
                <a:moveTo>
                  <a:pt x="1637" y="769"/>
                </a:moveTo>
                <a:lnTo>
                  <a:pt x="1584" y="775"/>
                </a:lnTo>
                <a:lnTo>
                  <a:pt x="1529" y="786"/>
                </a:lnTo>
                <a:lnTo>
                  <a:pt x="1472" y="801"/>
                </a:lnTo>
                <a:lnTo>
                  <a:pt x="1414" y="823"/>
                </a:lnTo>
                <a:lnTo>
                  <a:pt x="1356" y="850"/>
                </a:lnTo>
                <a:lnTo>
                  <a:pt x="1303" y="881"/>
                </a:lnTo>
                <a:lnTo>
                  <a:pt x="1254" y="914"/>
                </a:lnTo>
                <a:lnTo>
                  <a:pt x="1209" y="950"/>
                </a:lnTo>
                <a:lnTo>
                  <a:pt x="1171" y="991"/>
                </a:lnTo>
                <a:lnTo>
                  <a:pt x="1136" y="1033"/>
                </a:lnTo>
                <a:lnTo>
                  <a:pt x="1108" y="1079"/>
                </a:lnTo>
                <a:lnTo>
                  <a:pt x="1083" y="1127"/>
                </a:lnTo>
                <a:lnTo>
                  <a:pt x="1065" y="1178"/>
                </a:lnTo>
                <a:lnTo>
                  <a:pt x="1050" y="1233"/>
                </a:lnTo>
                <a:lnTo>
                  <a:pt x="1041" y="1290"/>
                </a:lnTo>
                <a:lnTo>
                  <a:pt x="1037" y="1349"/>
                </a:lnTo>
                <a:lnTo>
                  <a:pt x="1039" y="1411"/>
                </a:lnTo>
                <a:lnTo>
                  <a:pt x="1045" y="1475"/>
                </a:lnTo>
                <a:lnTo>
                  <a:pt x="1057" y="1542"/>
                </a:lnTo>
                <a:lnTo>
                  <a:pt x="1073" y="1611"/>
                </a:lnTo>
                <a:lnTo>
                  <a:pt x="1095" y="1683"/>
                </a:lnTo>
                <a:lnTo>
                  <a:pt x="1120" y="1747"/>
                </a:lnTo>
                <a:lnTo>
                  <a:pt x="1147" y="1811"/>
                </a:lnTo>
                <a:lnTo>
                  <a:pt x="1176" y="1875"/>
                </a:lnTo>
                <a:lnTo>
                  <a:pt x="1208" y="1937"/>
                </a:lnTo>
                <a:lnTo>
                  <a:pt x="1243" y="1997"/>
                </a:lnTo>
                <a:lnTo>
                  <a:pt x="1280" y="2056"/>
                </a:lnTo>
                <a:lnTo>
                  <a:pt x="1319" y="2111"/>
                </a:lnTo>
                <a:lnTo>
                  <a:pt x="1359" y="2165"/>
                </a:lnTo>
                <a:lnTo>
                  <a:pt x="1401" y="2216"/>
                </a:lnTo>
                <a:lnTo>
                  <a:pt x="1443" y="2265"/>
                </a:lnTo>
                <a:lnTo>
                  <a:pt x="1486" y="2310"/>
                </a:lnTo>
                <a:lnTo>
                  <a:pt x="1531" y="2352"/>
                </a:lnTo>
                <a:lnTo>
                  <a:pt x="1575" y="2391"/>
                </a:lnTo>
                <a:lnTo>
                  <a:pt x="1621" y="2424"/>
                </a:lnTo>
                <a:lnTo>
                  <a:pt x="1665" y="2455"/>
                </a:lnTo>
                <a:lnTo>
                  <a:pt x="1709" y="2481"/>
                </a:lnTo>
                <a:lnTo>
                  <a:pt x="1753" y="2503"/>
                </a:lnTo>
                <a:lnTo>
                  <a:pt x="1795" y="2519"/>
                </a:lnTo>
                <a:lnTo>
                  <a:pt x="1837" y="2531"/>
                </a:lnTo>
                <a:lnTo>
                  <a:pt x="1877" y="2538"/>
                </a:lnTo>
                <a:lnTo>
                  <a:pt x="1916" y="2538"/>
                </a:lnTo>
                <a:lnTo>
                  <a:pt x="1953" y="2534"/>
                </a:lnTo>
                <a:lnTo>
                  <a:pt x="1987" y="2523"/>
                </a:lnTo>
                <a:lnTo>
                  <a:pt x="2006" y="2514"/>
                </a:lnTo>
                <a:lnTo>
                  <a:pt x="2025" y="2502"/>
                </a:lnTo>
                <a:lnTo>
                  <a:pt x="2046" y="2487"/>
                </a:lnTo>
                <a:lnTo>
                  <a:pt x="2057" y="2480"/>
                </a:lnTo>
                <a:lnTo>
                  <a:pt x="2070" y="2476"/>
                </a:lnTo>
                <a:lnTo>
                  <a:pt x="2081" y="2475"/>
                </a:lnTo>
                <a:lnTo>
                  <a:pt x="2095" y="2476"/>
                </a:lnTo>
                <a:lnTo>
                  <a:pt x="2107" y="2480"/>
                </a:lnTo>
                <a:lnTo>
                  <a:pt x="2118" y="2487"/>
                </a:lnTo>
                <a:lnTo>
                  <a:pt x="2140" y="2502"/>
                </a:lnTo>
                <a:lnTo>
                  <a:pt x="2158" y="2514"/>
                </a:lnTo>
                <a:lnTo>
                  <a:pt x="2176" y="2523"/>
                </a:lnTo>
                <a:lnTo>
                  <a:pt x="2210" y="2534"/>
                </a:lnTo>
                <a:lnTo>
                  <a:pt x="2248" y="2539"/>
                </a:lnTo>
                <a:lnTo>
                  <a:pt x="2287" y="2538"/>
                </a:lnTo>
                <a:lnTo>
                  <a:pt x="2327" y="2531"/>
                </a:lnTo>
                <a:lnTo>
                  <a:pt x="2369" y="2519"/>
                </a:lnTo>
                <a:lnTo>
                  <a:pt x="2411" y="2503"/>
                </a:lnTo>
                <a:lnTo>
                  <a:pt x="2456" y="2481"/>
                </a:lnTo>
                <a:lnTo>
                  <a:pt x="2499" y="2456"/>
                </a:lnTo>
                <a:lnTo>
                  <a:pt x="2544" y="2426"/>
                </a:lnTo>
                <a:lnTo>
                  <a:pt x="2589" y="2391"/>
                </a:lnTo>
                <a:lnTo>
                  <a:pt x="2633" y="2352"/>
                </a:lnTo>
                <a:lnTo>
                  <a:pt x="2678" y="2310"/>
                </a:lnTo>
                <a:lnTo>
                  <a:pt x="2721" y="2265"/>
                </a:lnTo>
                <a:lnTo>
                  <a:pt x="2763" y="2216"/>
                </a:lnTo>
                <a:lnTo>
                  <a:pt x="2805" y="2166"/>
                </a:lnTo>
                <a:lnTo>
                  <a:pt x="2845" y="2111"/>
                </a:lnTo>
                <a:lnTo>
                  <a:pt x="2883" y="2056"/>
                </a:lnTo>
                <a:lnTo>
                  <a:pt x="2920" y="1997"/>
                </a:lnTo>
                <a:lnTo>
                  <a:pt x="2954" y="1937"/>
                </a:lnTo>
                <a:lnTo>
                  <a:pt x="2987" y="1875"/>
                </a:lnTo>
                <a:lnTo>
                  <a:pt x="3017" y="1811"/>
                </a:lnTo>
                <a:lnTo>
                  <a:pt x="3044" y="1747"/>
                </a:lnTo>
                <a:lnTo>
                  <a:pt x="3068" y="1683"/>
                </a:lnTo>
                <a:lnTo>
                  <a:pt x="3090" y="1611"/>
                </a:lnTo>
                <a:lnTo>
                  <a:pt x="3107" y="1542"/>
                </a:lnTo>
                <a:lnTo>
                  <a:pt x="3119" y="1475"/>
                </a:lnTo>
                <a:lnTo>
                  <a:pt x="3125" y="1411"/>
                </a:lnTo>
                <a:lnTo>
                  <a:pt x="3126" y="1349"/>
                </a:lnTo>
                <a:lnTo>
                  <a:pt x="3123" y="1290"/>
                </a:lnTo>
                <a:lnTo>
                  <a:pt x="3113" y="1233"/>
                </a:lnTo>
                <a:lnTo>
                  <a:pt x="3100" y="1178"/>
                </a:lnTo>
                <a:lnTo>
                  <a:pt x="3081" y="1127"/>
                </a:lnTo>
                <a:lnTo>
                  <a:pt x="3057" y="1079"/>
                </a:lnTo>
                <a:lnTo>
                  <a:pt x="3028" y="1033"/>
                </a:lnTo>
                <a:lnTo>
                  <a:pt x="2993" y="991"/>
                </a:lnTo>
                <a:lnTo>
                  <a:pt x="2954" y="950"/>
                </a:lnTo>
                <a:lnTo>
                  <a:pt x="2911" y="914"/>
                </a:lnTo>
                <a:lnTo>
                  <a:pt x="2861" y="881"/>
                </a:lnTo>
                <a:lnTo>
                  <a:pt x="2808" y="850"/>
                </a:lnTo>
                <a:lnTo>
                  <a:pt x="2750" y="823"/>
                </a:lnTo>
                <a:lnTo>
                  <a:pt x="2692" y="801"/>
                </a:lnTo>
                <a:lnTo>
                  <a:pt x="2635" y="786"/>
                </a:lnTo>
                <a:lnTo>
                  <a:pt x="2580" y="775"/>
                </a:lnTo>
                <a:lnTo>
                  <a:pt x="2527" y="769"/>
                </a:lnTo>
                <a:lnTo>
                  <a:pt x="2475" y="770"/>
                </a:lnTo>
                <a:lnTo>
                  <a:pt x="2425" y="777"/>
                </a:lnTo>
                <a:lnTo>
                  <a:pt x="2377" y="789"/>
                </a:lnTo>
                <a:lnTo>
                  <a:pt x="2330" y="806"/>
                </a:lnTo>
                <a:lnTo>
                  <a:pt x="2286" y="829"/>
                </a:lnTo>
                <a:lnTo>
                  <a:pt x="2244" y="858"/>
                </a:lnTo>
                <a:lnTo>
                  <a:pt x="2204" y="893"/>
                </a:lnTo>
                <a:lnTo>
                  <a:pt x="2166" y="932"/>
                </a:lnTo>
                <a:lnTo>
                  <a:pt x="2130" y="978"/>
                </a:lnTo>
                <a:lnTo>
                  <a:pt x="2129" y="979"/>
                </a:lnTo>
                <a:lnTo>
                  <a:pt x="2127" y="981"/>
                </a:lnTo>
                <a:lnTo>
                  <a:pt x="2124" y="985"/>
                </a:lnTo>
                <a:lnTo>
                  <a:pt x="2119" y="989"/>
                </a:lnTo>
                <a:lnTo>
                  <a:pt x="2114" y="992"/>
                </a:lnTo>
                <a:lnTo>
                  <a:pt x="2112" y="994"/>
                </a:lnTo>
                <a:lnTo>
                  <a:pt x="2110" y="995"/>
                </a:lnTo>
                <a:lnTo>
                  <a:pt x="2107" y="996"/>
                </a:lnTo>
                <a:lnTo>
                  <a:pt x="2095" y="1002"/>
                </a:lnTo>
                <a:lnTo>
                  <a:pt x="2081" y="1003"/>
                </a:lnTo>
                <a:lnTo>
                  <a:pt x="2070" y="1002"/>
                </a:lnTo>
                <a:lnTo>
                  <a:pt x="2057" y="996"/>
                </a:lnTo>
                <a:lnTo>
                  <a:pt x="2054" y="995"/>
                </a:lnTo>
                <a:lnTo>
                  <a:pt x="2052" y="994"/>
                </a:lnTo>
                <a:lnTo>
                  <a:pt x="2050" y="992"/>
                </a:lnTo>
                <a:lnTo>
                  <a:pt x="2046" y="989"/>
                </a:lnTo>
                <a:lnTo>
                  <a:pt x="2041" y="985"/>
                </a:lnTo>
                <a:lnTo>
                  <a:pt x="2037" y="981"/>
                </a:lnTo>
                <a:lnTo>
                  <a:pt x="2035" y="979"/>
                </a:lnTo>
                <a:lnTo>
                  <a:pt x="2034" y="978"/>
                </a:lnTo>
                <a:lnTo>
                  <a:pt x="1998" y="932"/>
                </a:lnTo>
                <a:lnTo>
                  <a:pt x="1960" y="893"/>
                </a:lnTo>
                <a:lnTo>
                  <a:pt x="1920" y="858"/>
                </a:lnTo>
                <a:lnTo>
                  <a:pt x="1878" y="829"/>
                </a:lnTo>
                <a:lnTo>
                  <a:pt x="1834" y="806"/>
                </a:lnTo>
                <a:lnTo>
                  <a:pt x="1787" y="789"/>
                </a:lnTo>
                <a:lnTo>
                  <a:pt x="1740" y="777"/>
                </a:lnTo>
                <a:lnTo>
                  <a:pt x="1689" y="770"/>
                </a:lnTo>
                <a:lnTo>
                  <a:pt x="1637" y="769"/>
                </a:lnTo>
                <a:close/>
                <a:moveTo>
                  <a:pt x="785" y="531"/>
                </a:moveTo>
                <a:lnTo>
                  <a:pt x="164" y="1374"/>
                </a:lnTo>
                <a:lnTo>
                  <a:pt x="742" y="2613"/>
                </a:lnTo>
                <a:lnTo>
                  <a:pt x="1696" y="2613"/>
                </a:lnTo>
                <a:lnTo>
                  <a:pt x="1634" y="2581"/>
                </a:lnTo>
                <a:lnTo>
                  <a:pt x="1571" y="2541"/>
                </a:lnTo>
                <a:lnTo>
                  <a:pt x="1509" y="2494"/>
                </a:lnTo>
                <a:lnTo>
                  <a:pt x="1449" y="2443"/>
                </a:lnTo>
                <a:lnTo>
                  <a:pt x="1389" y="2385"/>
                </a:lnTo>
                <a:lnTo>
                  <a:pt x="1332" y="2322"/>
                </a:lnTo>
                <a:lnTo>
                  <a:pt x="1277" y="2255"/>
                </a:lnTo>
                <a:lnTo>
                  <a:pt x="1225" y="2186"/>
                </a:lnTo>
                <a:lnTo>
                  <a:pt x="1175" y="2111"/>
                </a:lnTo>
                <a:lnTo>
                  <a:pt x="1128" y="2036"/>
                </a:lnTo>
                <a:lnTo>
                  <a:pt x="1086" y="1959"/>
                </a:lnTo>
                <a:lnTo>
                  <a:pt x="1047" y="1880"/>
                </a:lnTo>
                <a:lnTo>
                  <a:pt x="1014" y="1800"/>
                </a:lnTo>
                <a:lnTo>
                  <a:pt x="983" y="1722"/>
                </a:lnTo>
                <a:lnTo>
                  <a:pt x="960" y="1644"/>
                </a:lnTo>
                <a:lnTo>
                  <a:pt x="941" y="1568"/>
                </a:lnTo>
                <a:lnTo>
                  <a:pt x="928" y="1495"/>
                </a:lnTo>
                <a:lnTo>
                  <a:pt x="921" y="1424"/>
                </a:lnTo>
                <a:lnTo>
                  <a:pt x="918" y="1355"/>
                </a:lnTo>
                <a:lnTo>
                  <a:pt x="922" y="1289"/>
                </a:lnTo>
                <a:lnTo>
                  <a:pt x="930" y="1225"/>
                </a:lnTo>
                <a:lnTo>
                  <a:pt x="944" y="1163"/>
                </a:lnTo>
                <a:lnTo>
                  <a:pt x="963" y="1105"/>
                </a:lnTo>
                <a:lnTo>
                  <a:pt x="988" y="1049"/>
                </a:lnTo>
                <a:lnTo>
                  <a:pt x="1017" y="996"/>
                </a:lnTo>
                <a:lnTo>
                  <a:pt x="1052" y="946"/>
                </a:lnTo>
                <a:lnTo>
                  <a:pt x="1092" y="899"/>
                </a:lnTo>
                <a:lnTo>
                  <a:pt x="1137" y="856"/>
                </a:lnTo>
                <a:lnTo>
                  <a:pt x="1187" y="815"/>
                </a:lnTo>
                <a:lnTo>
                  <a:pt x="785" y="531"/>
                </a:lnTo>
                <a:close/>
                <a:moveTo>
                  <a:pt x="1682" y="227"/>
                </a:moveTo>
                <a:lnTo>
                  <a:pt x="1645" y="228"/>
                </a:lnTo>
                <a:lnTo>
                  <a:pt x="1611" y="232"/>
                </a:lnTo>
                <a:lnTo>
                  <a:pt x="1581" y="238"/>
                </a:lnTo>
                <a:lnTo>
                  <a:pt x="1590" y="262"/>
                </a:lnTo>
                <a:lnTo>
                  <a:pt x="1602" y="289"/>
                </a:lnTo>
                <a:lnTo>
                  <a:pt x="1616" y="317"/>
                </a:lnTo>
                <a:lnTo>
                  <a:pt x="1632" y="345"/>
                </a:lnTo>
                <a:lnTo>
                  <a:pt x="1652" y="372"/>
                </a:lnTo>
                <a:lnTo>
                  <a:pt x="1675" y="398"/>
                </a:lnTo>
                <a:lnTo>
                  <a:pt x="1701" y="421"/>
                </a:lnTo>
                <a:lnTo>
                  <a:pt x="1729" y="441"/>
                </a:lnTo>
                <a:lnTo>
                  <a:pt x="1761" y="455"/>
                </a:lnTo>
                <a:lnTo>
                  <a:pt x="1796" y="466"/>
                </a:lnTo>
                <a:lnTo>
                  <a:pt x="1835" y="473"/>
                </a:lnTo>
                <a:lnTo>
                  <a:pt x="1876" y="475"/>
                </a:lnTo>
                <a:lnTo>
                  <a:pt x="1914" y="474"/>
                </a:lnTo>
                <a:lnTo>
                  <a:pt x="1947" y="469"/>
                </a:lnTo>
                <a:lnTo>
                  <a:pt x="1978" y="464"/>
                </a:lnTo>
                <a:lnTo>
                  <a:pt x="1968" y="440"/>
                </a:lnTo>
                <a:lnTo>
                  <a:pt x="1957" y="414"/>
                </a:lnTo>
                <a:lnTo>
                  <a:pt x="1943" y="385"/>
                </a:lnTo>
                <a:lnTo>
                  <a:pt x="1926" y="358"/>
                </a:lnTo>
                <a:lnTo>
                  <a:pt x="1906" y="331"/>
                </a:lnTo>
                <a:lnTo>
                  <a:pt x="1883" y="305"/>
                </a:lnTo>
                <a:lnTo>
                  <a:pt x="1859" y="282"/>
                </a:lnTo>
                <a:lnTo>
                  <a:pt x="1829" y="262"/>
                </a:lnTo>
                <a:lnTo>
                  <a:pt x="1798" y="247"/>
                </a:lnTo>
                <a:lnTo>
                  <a:pt x="1762" y="236"/>
                </a:lnTo>
                <a:lnTo>
                  <a:pt x="1724" y="229"/>
                </a:lnTo>
                <a:lnTo>
                  <a:pt x="1682" y="227"/>
                </a:lnTo>
                <a:close/>
                <a:moveTo>
                  <a:pt x="2081" y="0"/>
                </a:moveTo>
                <a:lnTo>
                  <a:pt x="2101" y="3"/>
                </a:lnTo>
                <a:lnTo>
                  <a:pt x="2117" y="12"/>
                </a:lnTo>
                <a:lnTo>
                  <a:pt x="2130" y="25"/>
                </a:lnTo>
                <a:lnTo>
                  <a:pt x="2139" y="42"/>
                </a:lnTo>
                <a:lnTo>
                  <a:pt x="2142" y="60"/>
                </a:lnTo>
                <a:lnTo>
                  <a:pt x="2142" y="789"/>
                </a:lnTo>
                <a:lnTo>
                  <a:pt x="2186" y="753"/>
                </a:lnTo>
                <a:lnTo>
                  <a:pt x="2233" y="722"/>
                </a:lnTo>
                <a:lnTo>
                  <a:pt x="2282" y="697"/>
                </a:lnTo>
                <a:lnTo>
                  <a:pt x="2333" y="678"/>
                </a:lnTo>
                <a:lnTo>
                  <a:pt x="2385" y="663"/>
                </a:lnTo>
                <a:lnTo>
                  <a:pt x="2441" y="655"/>
                </a:lnTo>
                <a:lnTo>
                  <a:pt x="2496" y="650"/>
                </a:lnTo>
                <a:lnTo>
                  <a:pt x="2554" y="651"/>
                </a:lnTo>
                <a:lnTo>
                  <a:pt x="2613" y="659"/>
                </a:lnTo>
                <a:lnTo>
                  <a:pt x="2672" y="671"/>
                </a:lnTo>
                <a:lnTo>
                  <a:pt x="2734" y="689"/>
                </a:lnTo>
                <a:lnTo>
                  <a:pt x="2795" y="713"/>
                </a:lnTo>
                <a:lnTo>
                  <a:pt x="2860" y="742"/>
                </a:lnTo>
                <a:lnTo>
                  <a:pt x="2921" y="776"/>
                </a:lnTo>
                <a:lnTo>
                  <a:pt x="2976" y="813"/>
                </a:lnTo>
                <a:lnTo>
                  <a:pt x="3027" y="853"/>
                </a:lnTo>
                <a:lnTo>
                  <a:pt x="3071" y="897"/>
                </a:lnTo>
                <a:lnTo>
                  <a:pt x="3111" y="944"/>
                </a:lnTo>
                <a:lnTo>
                  <a:pt x="3147" y="994"/>
                </a:lnTo>
                <a:lnTo>
                  <a:pt x="3176" y="1048"/>
                </a:lnTo>
                <a:lnTo>
                  <a:pt x="3201" y="1103"/>
                </a:lnTo>
                <a:lnTo>
                  <a:pt x="3221" y="1162"/>
                </a:lnTo>
                <a:lnTo>
                  <a:pt x="3235" y="1223"/>
                </a:lnTo>
                <a:lnTo>
                  <a:pt x="3243" y="1288"/>
                </a:lnTo>
                <a:lnTo>
                  <a:pt x="3247" y="1354"/>
                </a:lnTo>
                <a:lnTo>
                  <a:pt x="3244" y="1423"/>
                </a:lnTo>
                <a:lnTo>
                  <a:pt x="3237" y="1495"/>
                </a:lnTo>
                <a:lnTo>
                  <a:pt x="3224" y="1568"/>
                </a:lnTo>
                <a:lnTo>
                  <a:pt x="3204" y="1643"/>
                </a:lnTo>
                <a:lnTo>
                  <a:pt x="3181" y="1722"/>
                </a:lnTo>
                <a:lnTo>
                  <a:pt x="3151" y="1800"/>
                </a:lnTo>
                <a:lnTo>
                  <a:pt x="3117" y="1880"/>
                </a:lnTo>
                <a:lnTo>
                  <a:pt x="3079" y="1959"/>
                </a:lnTo>
                <a:lnTo>
                  <a:pt x="3036" y="2036"/>
                </a:lnTo>
                <a:lnTo>
                  <a:pt x="2990" y="2111"/>
                </a:lnTo>
                <a:lnTo>
                  <a:pt x="2940" y="2186"/>
                </a:lnTo>
                <a:lnTo>
                  <a:pt x="2887" y="2255"/>
                </a:lnTo>
                <a:lnTo>
                  <a:pt x="2832" y="2322"/>
                </a:lnTo>
                <a:lnTo>
                  <a:pt x="2775" y="2385"/>
                </a:lnTo>
                <a:lnTo>
                  <a:pt x="2716" y="2443"/>
                </a:lnTo>
                <a:lnTo>
                  <a:pt x="2656" y="2494"/>
                </a:lnTo>
                <a:lnTo>
                  <a:pt x="2593" y="2541"/>
                </a:lnTo>
                <a:lnTo>
                  <a:pt x="2530" y="2581"/>
                </a:lnTo>
                <a:lnTo>
                  <a:pt x="2468" y="2613"/>
                </a:lnTo>
                <a:lnTo>
                  <a:pt x="3274" y="2613"/>
                </a:lnTo>
                <a:lnTo>
                  <a:pt x="3313" y="2615"/>
                </a:lnTo>
                <a:lnTo>
                  <a:pt x="3350" y="2625"/>
                </a:lnTo>
                <a:lnTo>
                  <a:pt x="3386" y="2639"/>
                </a:lnTo>
                <a:lnTo>
                  <a:pt x="3420" y="2659"/>
                </a:lnTo>
                <a:lnTo>
                  <a:pt x="3450" y="2683"/>
                </a:lnTo>
                <a:lnTo>
                  <a:pt x="3478" y="2711"/>
                </a:lnTo>
                <a:lnTo>
                  <a:pt x="3503" y="2744"/>
                </a:lnTo>
                <a:lnTo>
                  <a:pt x="3523" y="2780"/>
                </a:lnTo>
                <a:lnTo>
                  <a:pt x="3541" y="2818"/>
                </a:lnTo>
                <a:lnTo>
                  <a:pt x="3553" y="2860"/>
                </a:lnTo>
                <a:lnTo>
                  <a:pt x="3561" y="2905"/>
                </a:lnTo>
                <a:lnTo>
                  <a:pt x="3564" y="2949"/>
                </a:lnTo>
                <a:lnTo>
                  <a:pt x="3561" y="2995"/>
                </a:lnTo>
                <a:lnTo>
                  <a:pt x="3553" y="3040"/>
                </a:lnTo>
                <a:lnTo>
                  <a:pt x="3541" y="3081"/>
                </a:lnTo>
                <a:lnTo>
                  <a:pt x="3523" y="3119"/>
                </a:lnTo>
                <a:lnTo>
                  <a:pt x="3503" y="3156"/>
                </a:lnTo>
                <a:lnTo>
                  <a:pt x="3478" y="3188"/>
                </a:lnTo>
                <a:lnTo>
                  <a:pt x="3451" y="3217"/>
                </a:lnTo>
                <a:lnTo>
                  <a:pt x="3420" y="3241"/>
                </a:lnTo>
                <a:lnTo>
                  <a:pt x="3386" y="3260"/>
                </a:lnTo>
                <a:lnTo>
                  <a:pt x="3350" y="3276"/>
                </a:lnTo>
                <a:lnTo>
                  <a:pt x="3313" y="3284"/>
                </a:lnTo>
                <a:lnTo>
                  <a:pt x="3274" y="3288"/>
                </a:lnTo>
                <a:lnTo>
                  <a:pt x="486" y="3288"/>
                </a:lnTo>
                <a:lnTo>
                  <a:pt x="446" y="3284"/>
                </a:lnTo>
                <a:lnTo>
                  <a:pt x="408" y="3276"/>
                </a:lnTo>
                <a:lnTo>
                  <a:pt x="372" y="3260"/>
                </a:lnTo>
                <a:lnTo>
                  <a:pt x="340" y="3241"/>
                </a:lnTo>
                <a:lnTo>
                  <a:pt x="308" y="3217"/>
                </a:lnTo>
                <a:lnTo>
                  <a:pt x="280" y="3188"/>
                </a:lnTo>
                <a:lnTo>
                  <a:pt x="256" y="3156"/>
                </a:lnTo>
                <a:lnTo>
                  <a:pt x="236" y="3119"/>
                </a:lnTo>
                <a:lnTo>
                  <a:pt x="219" y="3081"/>
                </a:lnTo>
                <a:lnTo>
                  <a:pt x="207" y="3040"/>
                </a:lnTo>
                <a:lnTo>
                  <a:pt x="198" y="2995"/>
                </a:lnTo>
                <a:lnTo>
                  <a:pt x="196" y="2949"/>
                </a:lnTo>
                <a:lnTo>
                  <a:pt x="198" y="2905"/>
                </a:lnTo>
                <a:lnTo>
                  <a:pt x="207" y="2860"/>
                </a:lnTo>
                <a:lnTo>
                  <a:pt x="219" y="2818"/>
                </a:lnTo>
                <a:lnTo>
                  <a:pt x="236" y="2780"/>
                </a:lnTo>
                <a:lnTo>
                  <a:pt x="256" y="2744"/>
                </a:lnTo>
                <a:lnTo>
                  <a:pt x="280" y="2711"/>
                </a:lnTo>
                <a:lnTo>
                  <a:pt x="308" y="2683"/>
                </a:lnTo>
                <a:lnTo>
                  <a:pt x="340" y="2659"/>
                </a:lnTo>
                <a:lnTo>
                  <a:pt x="372" y="2639"/>
                </a:lnTo>
                <a:lnTo>
                  <a:pt x="408" y="2625"/>
                </a:lnTo>
                <a:lnTo>
                  <a:pt x="446" y="2615"/>
                </a:lnTo>
                <a:lnTo>
                  <a:pt x="486" y="2613"/>
                </a:lnTo>
                <a:lnTo>
                  <a:pt x="610" y="2613"/>
                </a:lnTo>
                <a:lnTo>
                  <a:pt x="42" y="1392"/>
                </a:lnTo>
                <a:lnTo>
                  <a:pt x="38" y="1377"/>
                </a:lnTo>
                <a:lnTo>
                  <a:pt x="38" y="1361"/>
                </a:lnTo>
                <a:lnTo>
                  <a:pt x="41" y="1345"/>
                </a:lnTo>
                <a:lnTo>
                  <a:pt x="49" y="1331"/>
                </a:lnTo>
                <a:lnTo>
                  <a:pt x="451" y="783"/>
                </a:lnTo>
                <a:lnTo>
                  <a:pt x="21" y="416"/>
                </a:lnTo>
                <a:lnTo>
                  <a:pt x="11" y="404"/>
                </a:lnTo>
                <a:lnTo>
                  <a:pt x="3" y="390"/>
                </a:lnTo>
                <a:lnTo>
                  <a:pt x="0" y="374"/>
                </a:lnTo>
                <a:lnTo>
                  <a:pt x="1" y="359"/>
                </a:lnTo>
                <a:lnTo>
                  <a:pt x="5" y="345"/>
                </a:lnTo>
                <a:lnTo>
                  <a:pt x="14" y="332"/>
                </a:lnTo>
                <a:lnTo>
                  <a:pt x="26" y="321"/>
                </a:lnTo>
                <a:lnTo>
                  <a:pt x="40" y="313"/>
                </a:lnTo>
                <a:lnTo>
                  <a:pt x="54" y="310"/>
                </a:lnTo>
                <a:lnTo>
                  <a:pt x="69" y="311"/>
                </a:lnTo>
                <a:lnTo>
                  <a:pt x="84" y="315"/>
                </a:lnTo>
                <a:lnTo>
                  <a:pt x="98" y="324"/>
                </a:lnTo>
                <a:lnTo>
                  <a:pt x="523" y="687"/>
                </a:lnTo>
                <a:lnTo>
                  <a:pt x="724" y="413"/>
                </a:lnTo>
                <a:lnTo>
                  <a:pt x="735" y="402"/>
                </a:lnTo>
                <a:lnTo>
                  <a:pt x="748" y="394"/>
                </a:lnTo>
                <a:lnTo>
                  <a:pt x="762" y="390"/>
                </a:lnTo>
                <a:lnTo>
                  <a:pt x="777" y="389"/>
                </a:lnTo>
                <a:lnTo>
                  <a:pt x="792" y="392"/>
                </a:lnTo>
                <a:lnTo>
                  <a:pt x="806" y="399"/>
                </a:lnTo>
                <a:lnTo>
                  <a:pt x="1266" y="723"/>
                </a:lnTo>
                <a:lnTo>
                  <a:pt x="1274" y="732"/>
                </a:lnTo>
                <a:lnTo>
                  <a:pt x="1281" y="741"/>
                </a:lnTo>
                <a:lnTo>
                  <a:pt x="1286" y="752"/>
                </a:lnTo>
                <a:lnTo>
                  <a:pt x="1326" y="731"/>
                </a:lnTo>
                <a:lnTo>
                  <a:pt x="1369" y="711"/>
                </a:lnTo>
                <a:lnTo>
                  <a:pt x="1431" y="689"/>
                </a:lnTo>
                <a:lnTo>
                  <a:pt x="1492" y="671"/>
                </a:lnTo>
                <a:lnTo>
                  <a:pt x="1551" y="658"/>
                </a:lnTo>
                <a:lnTo>
                  <a:pt x="1611" y="651"/>
                </a:lnTo>
                <a:lnTo>
                  <a:pt x="1668" y="650"/>
                </a:lnTo>
                <a:lnTo>
                  <a:pt x="1724" y="654"/>
                </a:lnTo>
                <a:lnTo>
                  <a:pt x="1779" y="663"/>
                </a:lnTo>
                <a:lnTo>
                  <a:pt x="1832" y="678"/>
                </a:lnTo>
                <a:lnTo>
                  <a:pt x="1882" y="697"/>
                </a:lnTo>
                <a:lnTo>
                  <a:pt x="1931" y="722"/>
                </a:lnTo>
                <a:lnTo>
                  <a:pt x="1978" y="753"/>
                </a:lnTo>
                <a:lnTo>
                  <a:pt x="2023" y="789"/>
                </a:lnTo>
                <a:lnTo>
                  <a:pt x="2023" y="577"/>
                </a:lnTo>
                <a:lnTo>
                  <a:pt x="1993" y="583"/>
                </a:lnTo>
                <a:lnTo>
                  <a:pt x="1958" y="588"/>
                </a:lnTo>
                <a:lnTo>
                  <a:pt x="1919" y="593"/>
                </a:lnTo>
                <a:lnTo>
                  <a:pt x="1876" y="595"/>
                </a:lnTo>
                <a:lnTo>
                  <a:pt x="1830" y="593"/>
                </a:lnTo>
                <a:lnTo>
                  <a:pt x="1787" y="587"/>
                </a:lnTo>
                <a:lnTo>
                  <a:pt x="1745" y="576"/>
                </a:lnTo>
                <a:lnTo>
                  <a:pt x="1707" y="563"/>
                </a:lnTo>
                <a:lnTo>
                  <a:pt x="1670" y="546"/>
                </a:lnTo>
                <a:lnTo>
                  <a:pt x="1636" y="522"/>
                </a:lnTo>
                <a:lnTo>
                  <a:pt x="1604" y="495"/>
                </a:lnTo>
                <a:lnTo>
                  <a:pt x="1576" y="467"/>
                </a:lnTo>
                <a:lnTo>
                  <a:pt x="1551" y="437"/>
                </a:lnTo>
                <a:lnTo>
                  <a:pt x="1530" y="406"/>
                </a:lnTo>
                <a:lnTo>
                  <a:pt x="1511" y="374"/>
                </a:lnTo>
                <a:lnTo>
                  <a:pt x="1495" y="343"/>
                </a:lnTo>
                <a:lnTo>
                  <a:pt x="1482" y="313"/>
                </a:lnTo>
                <a:lnTo>
                  <a:pt x="1471" y="286"/>
                </a:lnTo>
                <a:lnTo>
                  <a:pt x="1463" y="261"/>
                </a:lnTo>
                <a:lnTo>
                  <a:pt x="1456" y="240"/>
                </a:lnTo>
                <a:lnTo>
                  <a:pt x="1452" y="224"/>
                </a:lnTo>
                <a:lnTo>
                  <a:pt x="1450" y="213"/>
                </a:lnTo>
                <a:lnTo>
                  <a:pt x="1447" y="207"/>
                </a:lnTo>
                <a:lnTo>
                  <a:pt x="1447" y="190"/>
                </a:lnTo>
                <a:lnTo>
                  <a:pt x="1451" y="174"/>
                </a:lnTo>
                <a:lnTo>
                  <a:pt x="1459" y="159"/>
                </a:lnTo>
                <a:lnTo>
                  <a:pt x="1471" y="147"/>
                </a:lnTo>
                <a:lnTo>
                  <a:pt x="1486" y="139"/>
                </a:lnTo>
                <a:lnTo>
                  <a:pt x="1491" y="138"/>
                </a:lnTo>
                <a:lnTo>
                  <a:pt x="1500" y="134"/>
                </a:lnTo>
                <a:lnTo>
                  <a:pt x="1516" y="130"/>
                </a:lnTo>
                <a:lnTo>
                  <a:pt x="1535" y="126"/>
                </a:lnTo>
                <a:lnTo>
                  <a:pt x="1559" y="120"/>
                </a:lnTo>
                <a:lnTo>
                  <a:pt x="1586" y="115"/>
                </a:lnTo>
                <a:lnTo>
                  <a:pt x="1615" y="110"/>
                </a:lnTo>
                <a:lnTo>
                  <a:pt x="1648" y="108"/>
                </a:lnTo>
                <a:lnTo>
                  <a:pt x="1682" y="107"/>
                </a:lnTo>
                <a:lnTo>
                  <a:pt x="1728" y="109"/>
                </a:lnTo>
                <a:lnTo>
                  <a:pt x="1772" y="115"/>
                </a:lnTo>
                <a:lnTo>
                  <a:pt x="1813" y="124"/>
                </a:lnTo>
                <a:lnTo>
                  <a:pt x="1852" y="139"/>
                </a:lnTo>
                <a:lnTo>
                  <a:pt x="1888" y="157"/>
                </a:lnTo>
                <a:lnTo>
                  <a:pt x="1921" y="178"/>
                </a:lnTo>
                <a:lnTo>
                  <a:pt x="1952" y="203"/>
                </a:lnTo>
                <a:lnTo>
                  <a:pt x="1978" y="230"/>
                </a:lnTo>
                <a:lnTo>
                  <a:pt x="2001" y="259"/>
                </a:lnTo>
                <a:lnTo>
                  <a:pt x="2023" y="289"/>
                </a:lnTo>
                <a:lnTo>
                  <a:pt x="2023" y="60"/>
                </a:lnTo>
                <a:lnTo>
                  <a:pt x="2026" y="42"/>
                </a:lnTo>
                <a:lnTo>
                  <a:pt x="2034" y="25"/>
                </a:lnTo>
                <a:lnTo>
                  <a:pt x="2047" y="12"/>
                </a:lnTo>
                <a:lnTo>
                  <a:pt x="2063" y="3"/>
                </a:lnTo>
                <a:lnTo>
                  <a:pt x="208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8" name="Freeform 322"/>
          <p:cNvSpPr>
            <a:spLocks noEditPoints="1"/>
          </p:cNvSpPr>
          <p:nvPr/>
        </p:nvSpPr>
        <p:spPr bwMode="auto">
          <a:xfrm>
            <a:off x="746926" y="1938338"/>
            <a:ext cx="398462" cy="512762"/>
          </a:xfrm>
          <a:custGeom>
            <a:avLst/>
            <a:gdLst>
              <a:gd name="T0" fmla="*/ 1574 w 2506"/>
              <a:gd name="T1" fmla="*/ 1914 h 3231"/>
              <a:gd name="T2" fmla="*/ 1887 w 2506"/>
              <a:gd name="T3" fmla="*/ 2047 h 3231"/>
              <a:gd name="T4" fmla="*/ 1863 w 2506"/>
              <a:gd name="T5" fmla="*/ 2393 h 3231"/>
              <a:gd name="T6" fmla="*/ 1531 w 2506"/>
              <a:gd name="T7" fmla="*/ 2504 h 3231"/>
              <a:gd name="T8" fmla="*/ 1312 w 2506"/>
              <a:gd name="T9" fmla="*/ 2297 h 3231"/>
              <a:gd name="T10" fmla="*/ 1531 w 2506"/>
              <a:gd name="T11" fmla="*/ 2400 h 3231"/>
              <a:gd name="T12" fmla="*/ 1771 w 2506"/>
              <a:gd name="T13" fmla="*/ 2334 h 3231"/>
              <a:gd name="T14" fmla="*/ 1751 w 2506"/>
              <a:gd name="T15" fmla="*/ 2064 h 3231"/>
              <a:gd name="T16" fmla="*/ 1481 w 2506"/>
              <a:gd name="T17" fmla="*/ 2051 h 3231"/>
              <a:gd name="T18" fmla="*/ 1066 w 2506"/>
              <a:gd name="T19" fmla="*/ 1627 h 3231"/>
              <a:gd name="T20" fmla="*/ 1201 w 2506"/>
              <a:gd name="T21" fmla="*/ 1896 h 3231"/>
              <a:gd name="T22" fmla="*/ 962 w 2506"/>
              <a:gd name="T23" fmla="*/ 2160 h 3231"/>
              <a:gd name="T24" fmla="*/ 1204 w 2506"/>
              <a:gd name="T25" fmla="*/ 2379 h 3231"/>
              <a:gd name="T26" fmla="*/ 685 w 2506"/>
              <a:gd name="T27" fmla="*/ 2225 h 3231"/>
              <a:gd name="T28" fmla="*/ 1051 w 2506"/>
              <a:gd name="T29" fmla="*/ 1965 h 3231"/>
              <a:gd name="T30" fmla="*/ 1035 w 2506"/>
              <a:gd name="T31" fmla="*/ 1737 h 3231"/>
              <a:gd name="T32" fmla="*/ 793 w 2506"/>
              <a:gd name="T33" fmla="*/ 1728 h 3231"/>
              <a:gd name="T34" fmla="*/ 620 w 2506"/>
              <a:gd name="T35" fmla="*/ 1818 h 3231"/>
              <a:gd name="T36" fmla="*/ 872 w 2506"/>
              <a:gd name="T37" fmla="*/ 1597 h 3231"/>
              <a:gd name="T38" fmla="*/ 888 w 2506"/>
              <a:gd name="T39" fmla="*/ 568 h 3231"/>
              <a:gd name="T40" fmla="*/ 963 w 2506"/>
              <a:gd name="T41" fmla="*/ 776 h 3231"/>
              <a:gd name="T42" fmla="*/ 1703 w 2506"/>
              <a:gd name="T43" fmla="*/ 826 h 3231"/>
              <a:gd name="T44" fmla="*/ 1528 w 2506"/>
              <a:gd name="T45" fmla="*/ 501 h 3231"/>
              <a:gd name="T46" fmla="*/ 1445 w 2506"/>
              <a:gd name="T47" fmla="*/ 310 h 3231"/>
              <a:gd name="T48" fmla="*/ 1862 w 2506"/>
              <a:gd name="T49" fmla="*/ 654 h 3231"/>
              <a:gd name="T50" fmla="*/ 1934 w 2506"/>
              <a:gd name="T51" fmla="*/ 983 h 3231"/>
              <a:gd name="T52" fmla="*/ 1753 w 2506"/>
              <a:gd name="T53" fmla="*/ 1005 h 3231"/>
              <a:gd name="T54" fmla="*/ 1056 w 2506"/>
              <a:gd name="T55" fmla="*/ 906 h 3231"/>
              <a:gd name="T56" fmla="*/ 611 w 2506"/>
              <a:gd name="T57" fmla="*/ 1046 h 3231"/>
              <a:gd name="T58" fmla="*/ 598 w 2506"/>
              <a:gd name="T59" fmla="*/ 770 h 3231"/>
              <a:gd name="T60" fmla="*/ 945 w 2506"/>
              <a:gd name="T61" fmla="*/ 355 h 3231"/>
              <a:gd name="T62" fmla="*/ 1035 w 2506"/>
              <a:gd name="T63" fmla="*/ 172 h 3231"/>
              <a:gd name="T64" fmla="*/ 542 w 2506"/>
              <a:gd name="T65" fmla="*/ 548 h 3231"/>
              <a:gd name="T66" fmla="*/ 459 w 2506"/>
              <a:gd name="T67" fmla="*/ 1170 h 3231"/>
              <a:gd name="T68" fmla="*/ 235 w 2506"/>
              <a:gd name="T69" fmla="*/ 1551 h 3231"/>
              <a:gd name="T70" fmla="*/ 174 w 2506"/>
              <a:gd name="T71" fmla="*/ 2238 h 3231"/>
              <a:gd name="T72" fmla="*/ 560 w 2506"/>
              <a:gd name="T73" fmla="*/ 2845 h 3231"/>
              <a:gd name="T74" fmla="*/ 1253 w 2506"/>
              <a:gd name="T75" fmla="*/ 3088 h 3231"/>
              <a:gd name="T76" fmla="*/ 1946 w 2506"/>
              <a:gd name="T77" fmla="*/ 2845 h 3231"/>
              <a:gd name="T78" fmla="*/ 2332 w 2506"/>
              <a:gd name="T79" fmla="*/ 2238 h 3231"/>
              <a:gd name="T80" fmla="*/ 2270 w 2506"/>
              <a:gd name="T81" fmla="*/ 1551 h 3231"/>
              <a:gd name="T82" fmla="*/ 2047 w 2506"/>
              <a:gd name="T83" fmla="*/ 1170 h 3231"/>
              <a:gd name="T84" fmla="*/ 1964 w 2506"/>
              <a:gd name="T85" fmla="*/ 548 h 3231"/>
              <a:gd name="T86" fmla="*/ 1472 w 2506"/>
              <a:gd name="T87" fmla="*/ 172 h 3231"/>
              <a:gd name="T88" fmla="*/ 1630 w 2506"/>
              <a:gd name="T89" fmla="*/ 75 h 3231"/>
              <a:gd name="T90" fmla="*/ 2113 w 2506"/>
              <a:gd name="T91" fmla="*/ 518 h 3231"/>
              <a:gd name="T92" fmla="*/ 2196 w 2506"/>
              <a:gd name="T93" fmla="*/ 1169 h 3231"/>
              <a:gd name="T94" fmla="*/ 2495 w 2506"/>
              <a:gd name="T95" fmla="*/ 1824 h 3231"/>
              <a:gd name="T96" fmla="*/ 2349 w 2506"/>
              <a:gd name="T97" fmla="*/ 2589 h 3231"/>
              <a:gd name="T98" fmla="*/ 1781 w 2506"/>
              <a:gd name="T99" fmla="*/ 3115 h 3231"/>
              <a:gd name="T100" fmla="*/ 979 w 2506"/>
              <a:gd name="T101" fmla="*/ 3201 h 3231"/>
              <a:gd name="T102" fmla="*/ 308 w 2506"/>
              <a:gd name="T103" fmla="*/ 2802 h 3231"/>
              <a:gd name="T104" fmla="*/ 3 w 2506"/>
              <a:gd name="T105" fmla="*/ 2078 h 3231"/>
              <a:gd name="T106" fmla="*/ 166 w 2506"/>
              <a:gd name="T107" fmla="*/ 1368 h 3231"/>
              <a:gd name="T108" fmla="*/ 313 w 2506"/>
              <a:gd name="T109" fmla="*/ 729 h 3231"/>
              <a:gd name="T110" fmla="*/ 681 w 2506"/>
              <a:gd name="T111" fmla="*/ 184 h 3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06" h="3231">
                <a:moveTo>
                  <a:pt x="1410" y="1612"/>
                </a:moveTo>
                <a:lnTo>
                  <a:pt x="1875" y="1612"/>
                </a:lnTo>
                <a:lnTo>
                  <a:pt x="1875" y="1721"/>
                </a:lnTo>
                <a:lnTo>
                  <a:pt x="1493" y="1721"/>
                </a:lnTo>
                <a:lnTo>
                  <a:pt x="1454" y="1964"/>
                </a:lnTo>
                <a:lnTo>
                  <a:pt x="1458" y="1961"/>
                </a:lnTo>
                <a:lnTo>
                  <a:pt x="1495" y="1939"/>
                </a:lnTo>
                <a:lnTo>
                  <a:pt x="1534" y="1924"/>
                </a:lnTo>
                <a:lnTo>
                  <a:pt x="1574" y="1914"/>
                </a:lnTo>
                <a:lnTo>
                  <a:pt x="1614" y="1911"/>
                </a:lnTo>
                <a:lnTo>
                  <a:pt x="1660" y="1913"/>
                </a:lnTo>
                <a:lnTo>
                  <a:pt x="1703" y="1920"/>
                </a:lnTo>
                <a:lnTo>
                  <a:pt x="1741" y="1930"/>
                </a:lnTo>
                <a:lnTo>
                  <a:pt x="1778" y="1946"/>
                </a:lnTo>
                <a:lnTo>
                  <a:pt x="1810" y="1965"/>
                </a:lnTo>
                <a:lnTo>
                  <a:pt x="1840" y="1989"/>
                </a:lnTo>
                <a:lnTo>
                  <a:pt x="1866" y="2016"/>
                </a:lnTo>
                <a:lnTo>
                  <a:pt x="1887" y="2047"/>
                </a:lnTo>
                <a:lnTo>
                  <a:pt x="1902" y="2081"/>
                </a:lnTo>
                <a:lnTo>
                  <a:pt x="1914" y="2117"/>
                </a:lnTo>
                <a:lnTo>
                  <a:pt x="1921" y="2157"/>
                </a:lnTo>
                <a:lnTo>
                  <a:pt x="1923" y="2199"/>
                </a:lnTo>
                <a:lnTo>
                  <a:pt x="1921" y="2244"/>
                </a:lnTo>
                <a:lnTo>
                  <a:pt x="1914" y="2285"/>
                </a:lnTo>
                <a:lnTo>
                  <a:pt x="1902" y="2324"/>
                </a:lnTo>
                <a:lnTo>
                  <a:pt x="1885" y="2360"/>
                </a:lnTo>
                <a:lnTo>
                  <a:pt x="1863" y="2393"/>
                </a:lnTo>
                <a:lnTo>
                  <a:pt x="1837" y="2423"/>
                </a:lnTo>
                <a:lnTo>
                  <a:pt x="1807" y="2450"/>
                </a:lnTo>
                <a:lnTo>
                  <a:pt x="1774" y="2472"/>
                </a:lnTo>
                <a:lnTo>
                  <a:pt x="1738" y="2490"/>
                </a:lnTo>
                <a:lnTo>
                  <a:pt x="1700" y="2502"/>
                </a:lnTo>
                <a:lnTo>
                  <a:pt x="1659" y="2509"/>
                </a:lnTo>
                <a:lnTo>
                  <a:pt x="1615" y="2511"/>
                </a:lnTo>
                <a:lnTo>
                  <a:pt x="1572" y="2509"/>
                </a:lnTo>
                <a:lnTo>
                  <a:pt x="1531" y="2504"/>
                </a:lnTo>
                <a:lnTo>
                  <a:pt x="1493" y="2494"/>
                </a:lnTo>
                <a:lnTo>
                  <a:pt x="1459" y="2481"/>
                </a:lnTo>
                <a:lnTo>
                  <a:pt x="1427" y="2465"/>
                </a:lnTo>
                <a:lnTo>
                  <a:pt x="1399" y="2444"/>
                </a:lnTo>
                <a:lnTo>
                  <a:pt x="1373" y="2420"/>
                </a:lnTo>
                <a:lnTo>
                  <a:pt x="1353" y="2394"/>
                </a:lnTo>
                <a:lnTo>
                  <a:pt x="1335" y="2363"/>
                </a:lnTo>
                <a:lnTo>
                  <a:pt x="1322" y="2332"/>
                </a:lnTo>
                <a:lnTo>
                  <a:pt x="1312" y="2297"/>
                </a:lnTo>
                <a:lnTo>
                  <a:pt x="1308" y="2259"/>
                </a:lnTo>
                <a:lnTo>
                  <a:pt x="1425" y="2259"/>
                </a:lnTo>
                <a:lnTo>
                  <a:pt x="1430" y="2287"/>
                </a:lnTo>
                <a:lnTo>
                  <a:pt x="1439" y="2313"/>
                </a:lnTo>
                <a:lnTo>
                  <a:pt x="1451" y="2336"/>
                </a:lnTo>
                <a:lnTo>
                  <a:pt x="1467" y="2356"/>
                </a:lnTo>
                <a:lnTo>
                  <a:pt x="1485" y="2373"/>
                </a:lnTo>
                <a:lnTo>
                  <a:pt x="1507" y="2388"/>
                </a:lnTo>
                <a:lnTo>
                  <a:pt x="1531" y="2400"/>
                </a:lnTo>
                <a:lnTo>
                  <a:pt x="1559" y="2408"/>
                </a:lnTo>
                <a:lnTo>
                  <a:pt x="1588" y="2412"/>
                </a:lnTo>
                <a:lnTo>
                  <a:pt x="1621" y="2415"/>
                </a:lnTo>
                <a:lnTo>
                  <a:pt x="1652" y="2412"/>
                </a:lnTo>
                <a:lnTo>
                  <a:pt x="1680" y="2406"/>
                </a:lnTo>
                <a:lnTo>
                  <a:pt x="1706" y="2394"/>
                </a:lnTo>
                <a:lnTo>
                  <a:pt x="1730" y="2378"/>
                </a:lnTo>
                <a:lnTo>
                  <a:pt x="1752" y="2358"/>
                </a:lnTo>
                <a:lnTo>
                  <a:pt x="1771" y="2334"/>
                </a:lnTo>
                <a:lnTo>
                  <a:pt x="1786" y="2308"/>
                </a:lnTo>
                <a:lnTo>
                  <a:pt x="1796" y="2279"/>
                </a:lnTo>
                <a:lnTo>
                  <a:pt x="1803" y="2247"/>
                </a:lnTo>
                <a:lnTo>
                  <a:pt x="1804" y="2213"/>
                </a:lnTo>
                <a:lnTo>
                  <a:pt x="1802" y="2177"/>
                </a:lnTo>
                <a:lnTo>
                  <a:pt x="1795" y="2145"/>
                </a:lnTo>
                <a:lnTo>
                  <a:pt x="1785" y="2115"/>
                </a:lnTo>
                <a:lnTo>
                  <a:pt x="1770" y="2088"/>
                </a:lnTo>
                <a:lnTo>
                  <a:pt x="1751" y="2064"/>
                </a:lnTo>
                <a:lnTo>
                  <a:pt x="1727" y="2045"/>
                </a:lnTo>
                <a:lnTo>
                  <a:pt x="1701" y="2029"/>
                </a:lnTo>
                <a:lnTo>
                  <a:pt x="1672" y="2019"/>
                </a:lnTo>
                <a:lnTo>
                  <a:pt x="1640" y="2012"/>
                </a:lnTo>
                <a:lnTo>
                  <a:pt x="1605" y="2010"/>
                </a:lnTo>
                <a:lnTo>
                  <a:pt x="1573" y="2013"/>
                </a:lnTo>
                <a:lnTo>
                  <a:pt x="1541" y="2021"/>
                </a:lnTo>
                <a:lnTo>
                  <a:pt x="1509" y="2034"/>
                </a:lnTo>
                <a:lnTo>
                  <a:pt x="1481" y="2051"/>
                </a:lnTo>
                <a:lnTo>
                  <a:pt x="1458" y="2071"/>
                </a:lnTo>
                <a:lnTo>
                  <a:pt x="1439" y="2094"/>
                </a:lnTo>
                <a:lnTo>
                  <a:pt x="1344" y="2088"/>
                </a:lnTo>
                <a:lnTo>
                  <a:pt x="1410" y="1612"/>
                </a:lnTo>
                <a:close/>
                <a:moveTo>
                  <a:pt x="919" y="1594"/>
                </a:moveTo>
                <a:lnTo>
                  <a:pt x="959" y="1597"/>
                </a:lnTo>
                <a:lnTo>
                  <a:pt x="998" y="1602"/>
                </a:lnTo>
                <a:lnTo>
                  <a:pt x="1033" y="1613"/>
                </a:lnTo>
                <a:lnTo>
                  <a:pt x="1066" y="1627"/>
                </a:lnTo>
                <a:lnTo>
                  <a:pt x="1096" y="1645"/>
                </a:lnTo>
                <a:lnTo>
                  <a:pt x="1124" y="1668"/>
                </a:lnTo>
                <a:lnTo>
                  <a:pt x="1148" y="1693"/>
                </a:lnTo>
                <a:lnTo>
                  <a:pt x="1168" y="1722"/>
                </a:lnTo>
                <a:lnTo>
                  <a:pt x="1184" y="1752"/>
                </a:lnTo>
                <a:lnTo>
                  <a:pt x="1195" y="1785"/>
                </a:lnTo>
                <a:lnTo>
                  <a:pt x="1201" y="1820"/>
                </a:lnTo>
                <a:lnTo>
                  <a:pt x="1204" y="1857"/>
                </a:lnTo>
                <a:lnTo>
                  <a:pt x="1201" y="1896"/>
                </a:lnTo>
                <a:lnTo>
                  <a:pt x="1195" y="1930"/>
                </a:lnTo>
                <a:lnTo>
                  <a:pt x="1185" y="1963"/>
                </a:lnTo>
                <a:lnTo>
                  <a:pt x="1171" y="1992"/>
                </a:lnTo>
                <a:lnTo>
                  <a:pt x="1153" y="2019"/>
                </a:lnTo>
                <a:lnTo>
                  <a:pt x="1128" y="2045"/>
                </a:lnTo>
                <a:lnTo>
                  <a:pt x="1097" y="2072"/>
                </a:lnTo>
                <a:lnTo>
                  <a:pt x="1059" y="2100"/>
                </a:lnTo>
                <a:lnTo>
                  <a:pt x="1014" y="2130"/>
                </a:lnTo>
                <a:lnTo>
                  <a:pt x="962" y="2160"/>
                </a:lnTo>
                <a:lnTo>
                  <a:pt x="913" y="2187"/>
                </a:lnTo>
                <a:lnTo>
                  <a:pt x="871" y="2213"/>
                </a:lnTo>
                <a:lnTo>
                  <a:pt x="833" y="2238"/>
                </a:lnTo>
                <a:lnTo>
                  <a:pt x="802" y="2263"/>
                </a:lnTo>
                <a:lnTo>
                  <a:pt x="774" y="2288"/>
                </a:lnTo>
                <a:lnTo>
                  <a:pt x="754" y="2311"/>
                </a:lnTo>
                <a:lnTo>
                  <a:pt x="733" y="2343"/>
                </a:lnTo>
                <a:lnTo>
                  <a:pt x="716" y="2379"/>
                </a:lnTo>
                <a:lnTo>
                  <a:pt x="1204" y="2379"/>
                </a:lnTo>
                <a:lnTo>
                  <a:pt x="1204" y="2486"/>
                </a:lnTo>
                <a:lnTo>
                  <a:pt x="588" y="2486"/>
                </a:lnTo>
                <a:lnTo>
                  <a:pt x="590" y="2441"/>
                </a:lnTo>
                <a:lnTo>
                  <a:pt x="596" y="2398"/>
                </a:lnTo>
                <a:lnTo>
                  <a:pt x="606" y="2358"/>
                </a:lnTo>
                <a:lnTo>
                  <a:pt x="619" y="2321"/>
                </a:lnTo>
                <a:lnTo>
                  <a:pt x="636" y="2287"/>
                </a:lnTo>
                <a:lnTo>
                  <a:pt x="658" y="2256"/>
                </a:lnTo>
                <a:lnTo>
                  <a:pt x="685" y="2225"/>
                </a:lnTo>
                <a:lnTo>
                  <a:pt x="720" y="2195"/>
                </a:lnTo>
                <a:lnTo>
                  <a:pt x="760" y="2162"/>
                </a:lnTo>
                <a:lnTo>
                  <a:pt x="807" y="2130"/>
                </a:lnTo>
                <a:lnTo>
                  <a:pt x="862" y="2096"/>
                </a:lnTo>
                <a:lnTo>
                  <a:pt x="923" y="2061"/>
                </a:lnTo>
                <a:lnTo>
                  <a:pt x="967" y="2035"/>
                </a:lnTo>
                <a:lnTo>
                  <a:pt x="1002" y="2011"/>
                </a:lnTo>
                <a:lnTo>
                  <a:pt x="1031" y="1987"/>
                </a:lnTo>
                <a:lnTo>
                  <a:pt x="1051" y="1965"/>
                </a:lnTo>
                <a:lnTo>
                  <a:pt x="1067" y="1941"/>
                </a:lnTo>
                <a:lnTo>
                  <a:pt x="1078" y="1915"/>
                </a:lnTo>
                <a:lnTo>
                  <a:pt x="1083" y="1886"/>
                </a:lnTo>
                <a:lnTo>
                  <a:pt x="1085" y="1853"/>
                </a:lnTo>
                <a:lnTo>
                  <a:pt x="1083" y="1826"/>
                </a:lnTo>
                <a:lnTo>
                  <a:pt x="1078" y="1800"/>
                </a:lnTo>
                <a:lnTo>
                  <a:pt x="1068" y="1777"/>
                </a:lnTo>
                <a:lnTo>
                  <a:pt x="1054" y="1755"/>
                </a:lnTo>
                <a:lnTo>
                  <a:pt x="1035" y="1737"/>
                </a:lnTo>
                <a:lnTo>
                  <a:pt x="1013" y="1721"/>
                </a:lnTo>
                <a:lnTo>
                  <a:pt x="989" y="1707"/>
                </a:lnTo>
                <a:lnTo>
                  <a:pt x="963" y="1699"/>
                </a:lnTo>
                <a:lnTo>
                  <a:pt x="934" y="1693"/>
                </a:lnTo>
                <a:lnTo>
                  <a:pt x="904" y="1691"/>
                </a:lnTo>
                <a:lnTo>
                  <a:pt x="872" y="1693"/>
                </a:lnTo>
                <a:lnTo>
                  <a:pt x="842" y="1701"/>
                </a:lnTo>
                <a:lnTo>
                  <a:pt x="816" y="1712"/>
                </a:lnTo>
                <a:lnTo>
                  <a:pt x="793" y="1728"/>
                </a:lnTo>
                <a:lnTo>
                  <a:pt x="772" y="1749"/>
                </a:lnTo>
                <a:lnTo>
                  <a:pt x="755" y="1773"/>
                </a:lnTo>
                <a:lnTo>
                  <a:pt x="741" y="1801"/>
                </a:lnTo>
                <a:lnTo>
                  <a:pt x="732" y="1834"/>
                </a:lnTo>
                <a:lnTo>
                  <a:pt x="724" y="1870"/>
                </a:lnTo>
                <a:lnTo>
                  <a:pt x="722" y="1910"/>
                </a:lnTo>
                <a:lnTo>
                  <a:pt x="612" y="1910"/>
                </a:lnTo>
                <a:lnTo>
                  <a:pt x="613" y="1862"/>
                </a:lnTo>
                <a:lnTo>
                  <a:pt x="620" y="1818"/>
                </a:lnTo>
                <a:lnTo>
                  <a:pt x="631" y="1778"/>
                </a:lnTo>
                <a:lnTo>
                  <a:pt x="646" y="1741"/>
                </a:lnTo>
                <a:lnTo>
                  <a:pt x="667" y="1707"/>
                </a:lnTo>
                <a:lnTo>
                  <a:pt x="692" y="1678"/>
                </a:lnTo>
                <a:lnTo>
                  <a:pt x="721" y="1652"/>
                </a:lnTo>
                <a:lnTo>
                  <a:pt x="754" y="1631"/>
                </a:lnTo>
                <a:lnTo>
                  <a:pt x="790" y="1615"/>
                </a:lnTo>
                <a:lnTo>
                  <a:pt x="829" y="1603"/>
                </a:lnTo>
                <a:lnTo>
                  <a:pt x="872" y="1597"/>
                </a:lnTo>
                <a:lnTo>
                  <a:pt x="919" y="1594"/>
                </a:lnTo>
                <a:close/>
                <a:moveTo>
                  <a:pt x="1253" y="426"/>
                </a:moveTo>
                <a:lnTo>
                  <a:pt x="1194" y="429"/>
                </a:lnTo>
                <a:lnTo>
                  <a:pt x="1136" y="439"/>
                </a:lnTo>
                <a:lnTo>
                  <a:pt x="1081" y="454"/>
                </a:lnTo>
                <a:lnTo>
                  <a:pt x="1027" y="475"/>
                </a:lnTo>
                <a:lnTo>
                  <a:pt x="978" y="501"/>
                </a:lnTo>
                <a:lnTo>
                  <a:pt x="931" y="533"/>
                </a:lnTo>
                <a:lnTo>
                  <a:pt x="888" y="568"/>
                </a:lnTo>
                <a:lnTo>
                  <a:pt x="849" y="609"/>
                </a:lnTo>
                <a:lnTo>
                  <a:pt x="814" y="652"/>
                </a:lnTo>
                <a:lnTo>
                  <a:pt x="784" y="699"/>
                </a:lnTo>
                <a:lnTo>
                  <a:pt x="759" y="750"/>
                </a:lnTo>
                <a:lnTo>
                  <a:pt x="739" y="803"/>
                </a:lnTo>
                <a:lnTo>
                  <a:pt x="725" y="859"/>
                </a:lnTo>
                <a:lnTo>
                  <a:pt x="803" y="826"/>
                </a:lnTo>
                <a:lnTo>
                  <a:pt x="882" y="799"/>
                </a:lnTo>
                <a:lnTo>
                  <a:pt x="963" y="776"/>
                </a:lnTo>
                <a:lnTo>
                  <a:pt x="1045" y="760"/>
                </a:lnTo>
                <a:lnTo>
                  <a:pt x="1128" y="749"/>
                </a:lnTo>
                <a:lnTo>
                  <a:pt x="1211" y="744"/>
                </a:lnTo>
                <a:lnTo>
                  <a:pt x="1295" y="744"/>
                </a:lnTo>
                <a:lnTo>
                  <a:pt x="1378" y="749"/>
                </a:lnTo>
                <a:lnTo>
                  <a:pt x="1461" y="760"/>
                </a:lnTo>
                <a:lnTo>
                  <a:pt x="1543" y="776"/>
                </a:lnTo>
                <a:lnTo>
                  <a:pt x="1624" y="799"/>
                </a:lnTo>
                <a:lnTo>
                  <a:pt x="1703" y="826"/>
                </a:lnTo>
                <a:lnTo>
                  <a:pt x="1781" y="859"/>
                </a:lnTo>
                <a:lnTo>
                  <a:pt x="1767" y="802"/>
                </a:lnTo>
                <a:lnTo>
                  <a:pt x="1747" y="749"/>
                </a:lnTo>
                <a:lnTo>
                  <a:pt x="1722" y="699"/>
                </a:lnTo>
                <a:lnTo>
                  <a:pt x="1692" y="652"/>
                </a:lnTo>
                <a:lnTo>
                  <a:pt x="1657" y="608"/>
                </a:lnTo>
                <a:lnTo>
                  <a:pt x="1618" y="568"/>
                </a:lnTo>
                <a:lnTo>
                  <a:pt x="1575" y="533"/>
                </a:lnTo>
                <a:lnTo>
                  <a:pt x="1528" y="501"/>
                </a:lnTo>
                <a:lnTo>
                  <a:pt x="1479" y="475"/>
                </a:lnTo>
                <a:lnTo>
                  <a:pt x="1425" y="454"/>
                </a:lnTo>
                <a:lnTo>
                  <a:pt x="1370" y="439"/>
                </a:lnTo>
                <a:lnTo>
                  <a:pt x="1312" y="429"/>
                </a:lnTo>
                <a:lnTo>
                  <a:pt x="1253" y="426"/>
                </a:lnTo>
                <a:close/>
                <a:moveTo>
                  <a:pt x="1253" y="282"/>
                </a:moveTo>
                <a:lnTo>
                  <a:pt x="1319" y="286"/>
                </a:lnTo>
                <a:lnTo>
                  <a:pt x="1382" y="294"/>
                </a:lnTo>
                <a:lnTo>
                  <a:pt x="1445" y="310"/>
                </a:lnTo>
                <a:lnTo>
                  <a:pt x="1504" y="330"/>
                </a:lnTo>
                <a:lnTo>
                  <a:pt x="1561" y="355"/>
                </a:lnTo>
                <a:lnTo>
                  <a:pt x="1614" y="386"/>
                </a:lnTo>
                <a:lnTo>
                  <a:pt x="1666" y="421"/>
                </a:lnTo>
                <a:lnTo>
                  <a:pt x="1713" y="460"/>
                </a:lnTo>
                <a:lnTo>
                  <a:pt x="1757" y="503"/>
                </a:lnTo>
                <a:lnTo>
                  <a:pt x="1796" y="550"/>
                </a:lnTo>
                <a:lnTo>
                  <a:pt x="1831" y="601"/>
                </a:lnTo>
                <a:lnTo>
                  <a:pt x="1862" y="654"/>
                </a:lnTo>
                <a:lnTo>
                  <a:pt x="1888" y="711"/>
                </a:lnTo>
                <a:lnTo>
                  <a:pt x="1908" y="770"/>
                </a:lnTo>
                <a:lnTo>
                  <a:pt x="1923" y="832"/>
                </a:lnTo>
                <a:lnTo>
                  <a:pt x="1932" y="895"/>
                </a:lnTo>
                <a:lnTo>
                  <a:pt x="1935" y="960"/>
                </a:lnTo>
                <a:lnTo>
                  <a:pt x="1935" y="964"/>
                </a:lnTo>
                <a:lnTo>
                  <a:pt x="1935" y="971"/>
                </a:lnTo>
                <a:lnTo>
                  <a:pt x="1934" y="979"/>
                </a:lnTo>
                <a:lnTo>
                  <a:pt x="1934" y="983"/>
                </a:lnTo>
                <a:lnTo>
                  <a:pt x="1931" y="1001"/>
                </a:lnTo>
                <a:lnTo>
                  <a:pt x="1923" y="1019"/>
                </a:lnTo>
                <a:lnTo>
                  <a:pt x="1911" y="1033"/>
                </a:lnTo>
                <a:lnTo>
                  <a:pt x="1896" y="1044"/>
                </a:lnTo>
                <a:lnTo>
                  <a:pt x="1878" y="1051"/>
                </a:lnTo>
                <a:lnTo>
                  <a:pt x="1860" y="1054"/>
                </a:lnTo>
                <a:lnTo>
                  <a:pt x="1841" y="1051"/>
                </a:lnTo>
                <a:lnTo>
                  <a:pt x="1825" y="1044"/>
                </a:lnTo>
                <a:lnTo>
                  <a:pt x="1753" y="1005"/>
                </a:lnTo>
                <a:lnTo>
                  <a:pt x="1680" y="972"/>
                </a:lnTo>
                <a:lnTo>
                  <a:pt x="1606" y="945"/>
                </a:lnTo>
                <a:lnTo>
                  <a:pt x="1529" y="922"/>
                </a:lnTo>
                <a:lnTo>
                  <a:pt x="1451" y="906"/>
                </a:lnTo>
                <a:lnTo>
                  <a:pt x="1372" y="895"/>
                </a:lnTo>
                <a:lnTo>
                  <a:pt x="1293" y="889"/>
                </a:lnTo>
                <a:lnTo>
                  <a:pt x="1214" y="889"/>
                </a:lnTo>
                <a:lnTo>
                  <a:pt x="1135" y="895"/>
                </a:lnTo>
                <a:lnTo>
                  <a:pt x="1056" y="906"/>
                </a:lnTo>
                <a:lnTo>
                  <a:pt x="978" y="922"/>
                </a:lnTo>
                <a:lnTo>
                  <a:pt x="901" y="945"/>
                </a:lnTo>
                <a:lnTo>
                  <a:pt x="826" y="972"/>
                </a:lnTo>
                <a:lnTo>
                  <a:pt x="754" y="1005"/>
                </a:lnTo>
                <a:lnTo>
                  <a:pt x="682" y="1044"/>
                </a:lnTo>
                <a:lnTo>
                  <a:pt x="665" y="1051"/>
                </a:lnTo>
                <a:lnTo>
                  <a:pt x="645" y="1055"/>
                </a:lnTo>
                <a:lnTo>
                  <a:pt x="628" y="1053"/>
                </a:lnTo>
                <a:lnTo>
                  <a:pt x="611" y="1046"/>
                </a:lnTo>
                <a:lnTo>
                  <a:pt x="596" y="1035"/>
                </a:lnTo>
                <a:lnTo>
                  <a:pt x="584" y="1020"/>
                </a:lnTo>
                <a:lnTo>
                  <a:pt x="576" y="1004"/>
                </a:lnTo>
                <a:lnTo>
                  <a:pt x="573" y="985"/>
                </a:lnTo>
                <a:lnTo>
                  <a:pt x="572" y="972"/>
                </a:lnTo>
                <a:lnTo>
                  <a:pt x="571" y="960"/>
                </a:lnTo>
                <a:lnTo>
                  <a:pt x="574" y="895"/>
                </a:lnTo>
                <a:lnTo>
                  <a:pt x="583" y="832"/>
                </a:lnTo>
                <a:lnTo>
                  <a:pt x="598" y="770"/>
                </a:lnTo>
                <a:lnTo>
                  <a:pt x="618" y="711"/>
                </a:lnTo>
                <a:lnTo>
                  <a:pt x="644" y="654"/>
                </a:lnTo>
                <a:lnTo>
                  <a:pt x="675" y="601"/>
                </a:lnTo>
                <a:lnTo>
                  <a:pt x="710" y="550"/>
                </a:lnTo>
                <a:lnTo>
                  <a:pt x="749" y="503"/>
                </a:lnTo>
                <a:lnTo>
                  <a:pt x="793" y="460"/>
                </a:lnTo>
                <a:lnTo>
                  <a:pt x="840" y="421"/>
                </a:lnTo>
                <a:lnTo>
                  <a:pt x="892" y="386"/>
                </a:lnTo>
                <a:lnTo>
                  <a:pt x="945" y="355"/>
                </a:lnTo>
                <a:lnTo>
                  <a:pt x="1002" y="330"/>
                </a:lnTo>
                <a:lnTo>
                  <a:pt x="1061" y="310"/>
                </a:lnTo>
                <a:lnTo>
                  <a:pt x="1124" y="294"/>
                </a:lnTo>
                <a:lnTo>
                  <a:pt x="1187" y="286"/>
                </a:lnTo>
                <a:lnTo>
                  <a:pt x="1253" y="282"/>
                </a:lnTo>
                <a:close/>
                <a:moveTo>
                  <a:pt x="1253" y="143"/>
                </a:moveTo>
                <a:lnTo>
                  <a:pt x="1178" y="146"/>
                </a:lnTo>
                <a:lnTo>
                  <a:pt x="1105" y="156"/>
                </a:lnTo>
                <a:lnTo>
                  <a:pt x="1035" y="172"/>
                </a:lnTo>
                <a:lnTo>
                  <a:pt x="966" y="194"/>
                </a:lnTo>
                <a:lnTo>
                  <a:pt x="900" y="221"/>
                </a:lnTo>
                <a:lnTo>
                  <a:pt x="838" y="254"/>
                </a:lnTo>
                <a:lnTo>
                  <a:pt x="779" y="292"/>
                </a:lnTo>
                <a:lnTo>
                  <a:pt x="723" y="336"/>
                </a:lnTo>
                <a:lnTo>
                  <a:pt x="671" y="382"/>
                </a:lnTo>
                <a:lnTo>
                  <a:pt x="623" y="434"/>
                </a:lnTo>
                <a:lnTo>
                  <a:pt x="580" y="489"/>
                </a:lnTo>
                <a:lnTo>
                  <a:pt x="542" y="548"/>
                </a:lnTo>
                <a:lnTo>
                  <a:pt x="509" y="610"/>
                </a:lnTo>
                <a:lnTo>
                  <a:pt x="482" y="675"/>
                </a:lnTo>
                <a:lnTo>
                  <a:pt x="459" y="744"/>
                </a:lnTo>
                <a:lnTo>
                  <a:pt x="444" y="813"/>
                </a:lnTo>
                <a:lnTo>
                  <a:pt x="434" y="886"/>
                </a:lnTo>
                <a:lnTo>
                  <a:pt x="430" y="960"/>
                </a:lnTo>
                <a:lnTo>
                  <a:pt x="434" y="1030"/>
                </a:lnTo>
                <a:lnTo>
                  <a:pt x="442" y="1099"/>
                </a:lnTo>
                <a:lnTo>
                  <a:pt x="459" y="1170"/>
                </a:lnTo>
                <a:lnTo>
                  <a:pt x="461" y="1189"/>
                </a:lnTo>
                <a:lnTo>
                  <a:pt x="459" y="1206"/>
                </a:lnTo>
                <a:lnTo>
                  <a:pt x="452" y="1223"/>
                </a:lnTo>
                <a:lnTo>
                  <a:pt x="441" y="1238"/>
                </a:lnTo>
                <a:lnTo>
                  <a:pt x="392" y="1295"/>
                </a:lnTo>
                <a:lnTo>
                  <a:pt x="346" y="1355"/>
                </a:lnTo>
                <a:lnTo>
                  <a:pt x="304" y="1418"/>
                </a:lnTo>
                <a:lnTo>
                  <a:pt x="267" y="1483"/>
                </a:lnTo>
                <a:lnTo>
                  <a:pt x="235" y="1551"/>
                </a:lnTo>
                <a:lnTo>
                  <a:pt x="208" y="1619"/>
                </a:lnTo>
                <a:lnTo>
                  <a:pt x="185" y="1690"/>
                </a:lnTo>
                <a:lnTo>
                  <a:pt x="168" y="1763"/>
                </a:lnTo>
                <a:lnTo>
                  <a:pt x="156" y="1836"/>
                </a:lnTo>
                <a:lnTo>
                  <a:pt x="148" y="1911"/>
                </a:lnTo>
                <a:lnTo>
                  <a:pt x="145" y="1986"/>
                </a:lnTo>
                <a:lnTo>
                  <a:pt x="148" y="2072"/>
                </a:lnTo>
                <a:lnTo>
                  <a:pt x="158" y="2156"/>
                </a:lnTo>
                <a:lnTo>
                  <a:pt x="174" y="2238"/>
                </a:lnTo>
                <a:lnTo>
                  <a:pt x="196" y="2318"/>
                </a:lnTo>
                <a:lnTo>
                  <a:pt x="225" y="2395"/>
                </a:lnTo>
                <a:lnTo>
                  <a:pt x="257" y="2470"/>
                </a:lnTo>
                <a:lnTo>
                  <a:pt x="296" y="2542"/>
                </a:lnTo>
                <a:lnTo>
                  <a:pt x="340" y="2609"/>
                </a:lnTo>
                <a:lnTo>
                  <a:pt x="389" y="2675"/>
                </a:lnTo>
                <a:lnTo>
                  <a:pt x="441" y="2736"/>
                </a:lnTo>
                <a:lnTo>
                  <a:pt x="498" y="2792"/>
                </a:lnTo>
                <a:lnTo>
                  <a:pt x="560" y="2845"/>
                </a:lnTo>
                <a:lnTo>
                  <a:pt x="625" y="2893"/>
                </a:lnTo>
                <a:lnTo>
                  <a:pt x="694" y="2937"/>
                </a:lnTo>
                <a:lnTo>
                  <a:pt x="766" y="2976"/>
                </a:lnTo>
                <a:lnTo>
                  <a:pt x="841" y="3009"/>
                </a:lnTo>
                <a:lnTo>
                  <a:pt x="919" y="3037"/>
                </a:lnTo>
                <a:lnTo>
                  <a:pt x="999" y="3059"/>
                </a:lnTo>
                <a:lnTo>
                  <a:pt x="1082" y="3075"/>
                </a:lnTo>
                <a:lnTo>
                  <a:pt x="1166" y="3085"/>
                </a:lnTo>
                <a:lnTo>
                  <a:pt x="1253" y="3088"/>
                </a:lnTo>
                <a:lnTo>
                  <a:pt x="1339" y="3085"/>
                </a:lnTo>
                <a:lnTo>
                  <a:pt x="1424" y="3075"/>
                </a:lnTo>
                <a:lnTo>
                  <a:pt x="1507" y="3059"/>
                </a:lnTo>
                <a:lnTo>
                  <a:pt x="1587" y="3037"/>
                </a:lnTo>
                <a:lnTo>
                  <a:pt x="1665" y="3009"/>
                </a:lnTo>
                <a:lnTo>
                  <a:pt x="1740" y="2976"/>
                </a:lnTo>
                <a:lnTo>
                  <a:pt x="1812" y="2937"/>
                </a:lnTo>
                <a:lnTo>
                  <a:pt x="1881" y="2893"/>
                </a:lnTo>
                <a:lnTo>
                  <a:pt x="1946" y="2845"/>
                </a:lnTo>
                <a:lnTo>
                  <a:pt x="2008" y="2792"/>
                </a:lnTo>
                <a:lnTo>
                  <a:pt x="2065" y="2736"/>
                </a:lnTo>
                <a:lnTo>
                  <a:pt x="2117" y="2675"/>
                </a:lnTo>
                <a:lnTo>
                  <a:pt x="2166" y="2609"/>
                </a:lnTo>
                <a:lnTo>
                  <a:pt x="2210" y="2542"/>
                </a:lnTo>
                <a:lnTo>
                  <a:pt x="2249" y="2470"/>
                </a:lnTo>
                <a:lnTo>
                  <a:pt x="2281" y="2395"/>
                </a:lnTo>
                <a:lnTo>
                  <a:pt x="2310" y="2318"/>
                </a:lnTo>
                <a:lnTo>
                  <a:pt x="2332" y="2238"/>
                </a:lnTo>
                <a:lnTo>
                  <a:pt x="2348" y="2156"/>
                </a:lnTo>
                <a:lnTo>
                  <a:pt x="2358" y="2072"/>
                </a:lnTo>
                <a:lnTo>
                  <a:pt x="2361" y="1986"/>
                </a:lnTo>
                <a:lnTo>
                  <a:pt x="2359" y="1911"/>
                </a:lnTo>
                <a:lnTo>
                  <a:pt x="2350" y="1836"/>
                </a:lnTo>
                <a:lnTo>
                  <a:pt x="2338" y="1763"/>
                </a:lnTo>
                <a:lnTo>
                  <a:pt x="2320" y="1690"/>
                </a:lnTo>
                <a:lnTo>
                  <a:pt x="2298" y="1619"/>
                </a:lnTo>
                <a:lnTo>
                  <a:pt x="2270" y="1551"/>
                </a:lnTo>
                <a:lnTo>
                  <a:pt x="2238" y="1483"/>
                </a:lnTo>
                <a:lnTo>
                  <a:pt x="2201" y="1418"/>
                </a:lnTo>
                <a:lnTo>
                  <a:pt x="2160" y="1355"/>
                </a:lnTo>
                <a:lnTo>
                  <a:pt x="2114" y="1295"/>
                </a:lnTo>
                <a:lnTo>
                  <a:pt x="2065" y="1238"/>
                </a:lnTo>
                <a:lnTo>
                  <a:pt x="2054" y="1223"/>
                </a:lnTo>
                <a:lnTo>
                  <a:pt x="2047" y="1206"/>
                </a:lnTo>
                <a:lnTo>
                  <a:pt x="2045" y="1189"/>
                </a:lnTo>
                <a:lnTo>
                  <a:pt x="2047" y="1170"/>
                </a:lnTo>
                <a:lnTo>
                  <a:pt x="2063" y="1099"/>
                </a:lnTo>
                <a:lnTo>
                  <a:pt x="2073" y="1030"/>
                </a:lnTo>
                <a:lnTo>
                  <a:pt x="2077" y="960"/>
                </a:lnTo>
                <a:lnTo>
                  <a:pt x="2072" y="886"/>
                </a:lnTo>
                <a:lnTo>
                  <a:pt x="2062" y="813"/>
                </a:lnTo>
                <a:lnTo>
                  <a:pt x="2047" y="744"/>
                </a:lnTo>
                <a:lnTo>
                  <a:pt x="2024" y="675"/>
                </a:lnTo>
                <a:lnTo>
                  <a:pt x="1997" y="610"/>
                </a:lnTo>
                <a:lnTo>
                  <a:pt x="1964" y="548"/>
                </a:lnTo>
                <a:lnTo>
                  <a:pt x="1925" y="489"/>
                </a:lnTo>
                <a:lnTo>
                  <a:pt x="1883" y="434"/>
                </a:lnTo>
                <a:lnTo>
                  <a:pt x="1835" y="382"/>
                </a:lnTo>
                <a:lnTo>
                  <a:pt x="1783" y="336"/>
                </a:lnTo>
                <a:lnTo>
                  <a:pt x="1727" y="292"/>
                </a:lnTo>
                <a:lnTo>
                  <a:pt x="1668" y="254"/>
                </a:lnTo>
                <a:lnTo>
                  <a:pt x="1606" y="221"/>
                </a:lnTo>
                <a:lnTo>
                  <a:pt x="1540" y="194"/>
                </a:lnTo>
                <a:lnTo>
                  <a:pt x="1472" y="172"/>
                </a:lnTo>
                <a:lnTo>
                  <a:pt x="1401" y="156"/>
                </a:lnTo>
                <a:lnTo>
                  <a:pt x="1327" y="146"/>
                </a:lnTo>
                <a:lnTo>
                  <a:pt x="1253" y="143"/>
                </a:lnTo>
                <a:close/>
                <a:moveTo>
                  <a:pt x="1253" y="0"/>
                </a:moveTo>
                <a:lnTo>
                  <a:pt x="1332" y="2"/>
                </a:lnTo>
                <a:lnTo>
                  <a:pt x="1410" y="11"/>
                </a:lnTo>
                <a:lnTo>
                  <a:pt x="1485" y="27"/>
                </a:lnTo>
                <a:lnTo>
                  <a:pt x="1559" y="48"/>
                </a:lnTo>
                <a:lnTo>
                  <a:pt x="1630" y="75"/>
                </a:lnTo>
                <a:lnTo>
                  <a:pt x="1698" y="106"/>
                </a:lnTo>
                <a:lnTo>
                  <a:pt x="1762" y="143"/>
                </a:lnTo>
                <a:lnTo>
                  <a:pt x="1825" y="184"/>
                </a:lnTo>
                <a:lnTo>
                  <a:pt x="1883" y="230"/>
                </a:lnTo>
                <a:lnTo>
                  <a:pt x="1937" y="281"/>
                </a:lnTo>
                <a:lnTo>
                  <a:pt x="1988" y="335"/>
                </a:lnTo>
                <a:lnTo>
                  <a:pt x="2034" y="393"/>
                </a:lnTo>
                <a:lnTo>
                  <a:pt x="2075" y="454"/>
                </a:lnTo>
                <a:lnTo>
                  <a:pt x="2113" y="518"/>
                </a:lnTo>
                <a:lnTo>
                  <a:pt x="2144" y="586"/>
                </a:lnTo>
                <a:lnTo>
                  <a:pt x="2172" y="657"/>
                </a:lnTo>
                <a:lnTo>
                  <a:pt x="2193" y="729"/>
                </a:lnTo>
                <a:lnTo>
                  <a:pt x="2208" y="805"/>
                </a:lnTo>
                <a:lnTo>
                  <a:pt x="2218" y="882"/>
                </a:lnTo>
                <a:lnTo>
                  <a:pt x="2221" y="960"/>
                </a:lnTo>
                <a:lnTo>
                  <a:pt x="2218" y="1030"/>
                </a:lnTo>
                <a:lnTo>
                  <a:pt x="2210" y="1099"/>
                </a:lnTo>
                <a:lnTo>
                  <a:pt x="2196" y="1169"/>
                </a:lnTo>
                <a:lnTo>
                  <a:pt x="2249" y="1232"/>
                </a:lnTo>
                <a:lnTo>
                  <a:pt x="2297" y="1298"/>
                </a:lnTo>
                <a:lnTo>
                  <a:pt x="2339" y="1368"/>
                </a:lnTo>
                <a:lnTo>
                  <a:pt x="2378" y="1439"/>
                </a:lnTo>
                <a:lnTo>
                  <a:pt x="2412" y="1513"/>
                </a:lnTo>
                <a:lnTo>
                  <a:pt x="2440" y="1588"/>
                </a:lnTo>
                <a:lnTo>
                  <a:pt x="2463" y="1665"/>
                </a:lnTo>
                <a:lnTo>
                  <a:pt x="2482" y="1743"/>
                </a:lnTo>
                <a:lnTo>
                  <a:pt x="2495" y="1824"/>
                </a:lnTo>
                <a:lnTo>
                  <a:pt x="2504" y="1904"/>
                </a:lnTo>
                <a:lnTo>
                  <a:pt x="2506" y="1986"/>
                </a:lnTo>
                <a:lnTo>
                  <a:pt x="2503" y="2078"/>
                </a:lnTo>
                <a:lnTo>
                  <a:pt x="2493" y="2170"/>
                </a:lnTo>
                <a:lnTo>
                  <a:pt x="2475" y="2259"/>
                </a:lnTo>
                <a:lnTo>
                  <a:pt x="2453" y="2345"/>
                </a:lnTo>
                <a:lnTo>
                  <a:pt x="2424" y="2429"/>
                </a:lnTo>
                <a:lnTo>
                  <a:pt x="2390" y="2510"/>
                </a:lnTo>
                <a:lnTo>
                  <a:pt x="2349" y="2589"/>
                </a:lnTo>
                <a:lnTo>
                  <a:pt x="2304" y="2664"/>
                </a:lnTo>
                <a:lnTo>
                  <a:pt x="2254" y="2734"/>
                </a:lnTo>
                <a:lnTo>
                  <a:pt x="2198" y="2802"/>
                </a:lnTo>
                <a:lnTo>
                  <a:pt x="2139" y="2866"/>
                </a:lnTo>
                <a:lnTo>
                  <a:pt x="2074" y="2925"/>
                </a:lnTo>
                <a:lnTo>
                  <a:pt x="2006" y="2980"/>
                </a:lnTo>
                <a:lnTo>
                  <a:pt x="1935" y="3030"/>
                </a:lnTo>
                <a:lnTo>
                  <a:pt x="1860" y="3075"/>
                </a:lnTo>
                <a:lnTo>
                  <a:pt x="1781" y="3115"/>
                </a:lnTo>
                <a:lnTo>
                  <a:pt x="1699" y="3149"/>
                </a:lnTo>
                <a:lnTo>
                  <a:pt x="1614" y="3178"/>
                </a:lnTo>
                <a:lnTo>
                  <a:pt x="1528" y="3201"/>
                </a:lnTo>
                <a:lnTo>
                  <a:pt x="1438" y="3217"/>
                </a:lnTo>
                <a:lnTo>
                  <a:pt x="1346" y="3227"/>
                </a:lnTo>
                <a:lnTo>
                  <a:pt x="1253" y="3231"/>
                </a:lnTo>
                <a:lnTo>
                  <a:pt x="1160" y="3227"/>
                </a:lnTo>
                <a:lnTo>
                  <a:pt x="1068" y="3217"/>
                </a:lnTo>
                <a:lnTo>
                  <a:pt x="979" y="3201"/>
                </a:lnTo>
                <a:lnTo>
                  <a:pt x="892" y="3178"/>
                </a:lnTo>
                <a:lnTo>
                  <a:pt x="807" y="3149"/>
                </a:lnTo>
                <a:lnTo>
                  <a:pt x="725" y="3115"/>
                </a:lnTo>
                <a:lnTo>
                  <a:pt x="646" y="3075"/>
                </a:lnTo>
                <a:lnTo>
                  <a:pt x="571" y="3030"/>
                </a:lnTo>
                <a:lnTo>
                  <a:pt x="499" y="2980"/>
                </a:lnTo>
                <a:lnTo>
                  <a:pt x="432" y="2925"/>
                </a:lnTo>
                <a:lnTo>
                  <a:pt x="367" y="2866"/>
                </a:lnTo>
                <a:lnTo>
                  <a:pt x="308" y="2802"/>
                </a:lnTo>
                <a:lnTo>
                  <a:pt x="253" y="2734"/>
                </a:lnTo>
                <a:lnTo>
                  <a:pt x="203" y="2664"/>
                </a:lnTo>
                <a:lnTo>
                  <a:pt x="157" y="2589"/>
                </a:lnTo>
                <a:lnTo>
                  <a:pt x="116" y="2510"/>
                </a:lnTo>
                <a:lnTo>
                  <a:pt x="82" y="2429"/>
                </a:lnTo>
                <a:lnTo>
                  <a:pt x="54" y="2345"/>
                </a:lnTo>
                <a:lnTo>
                  <a:pt x="31" y="2259"/>
                </a:lnTo>
                <a:lnTo>
                  <a:pt x="13" y="2170"/>
                </a:lnTo>
                <a:lnTo>
                  <a:pt x="3" y="2078"/>
                </a:lnTo>
                <a:lnTo>
                  <a:pt x="0" y="1986"/>
                </a:lnTo>
                <a:lnTo>
                  <a:pt x="2" y="1904"/>
                </a:lnTo>
                <a:lnTo>
                  <a:pt x="11" y="1824"/>
                </a:lnTo>
                <a:lnTo>
                  <a:pt x="24" y="1743"/>
                </a:lnTo>
                <a:lnTo>
                  <a:pt x="43" y="1665"/>
                </a:lnTo>
                <a:lnTo>
                  <a:pt x="66" y="1588"/>
                </a:lnTo>
                <a:lnTo>
                  <a:pt x="94" y="1513"/>
                </a:lnTo>
                <a:lnTo>
                  <a:pt x="128" y="1439"/>
                </a:lnTo>
                <a:lnTo>
                  <a:pt x="166" y="1368"/>
                </a:lnTo>
                <a:lnTo>
                  <a:pt x="209" y="1298"/>
                </a:lnTo>
                <a:lnTo>
                  <a:pt x="257" y="1232"/>
                </a:lnTo>
                <a:lnTo>
                  <a:pt x="310" y="1169"/>
                </a:lnTo>
                <a:lnTo>
                  <a:pt x="297" y="1099"/>
                </a:lnTo>
                <a:lnTo>
                  <a:pt x="288" y="1030"/>
                </a:lnTo>
                <a:lnTo>
                  <a:pt x="285" y="960"/>
                </a:lnTo>
                <a:lnTo>
                  <a:pt x="288" y="882"/>
                </a:lnTo>
                <a:lnTo>
                  <a:pt x="298" y="805"/>
                </a:lnTo>
                <a:lnTo>
                  <a:pt x="313" y="729"/>
                </a:lnTo>
                <a:lnTo>
                  <a:pt x="334" y="657"/>
                </a:lnTo>
                <a:lnTo>
                  <a:pt x="361" y="586"/>
                </a:lnTo>
                <a:lnTo>
                  <a:pt x="393" y="518"/>
                </a:lnTo>
                <a:lnTo>
                  <a:pt x="430" y="454"/>
                </a:lnTo>
                <a:lnTo>
                  <a:pt x="472" y="393"/>
                </a:lnTo>
                <a:lnTo>
                  <a:pt x="518" y="335"/>
                </a:lnTo>
                <a:lnTo>
                  <a:pt x="568" y="281"/>
                </a:lnTo>
                <a:lnTo>
                  <a:pt x="623" y="230"/>
                </a:lnTo>
                <a:lnTo>
                  <a:pt x="681" y="184"/>
                </a:lnTo>
                <a:lnTo>
                  <a:pt x="744" y="143"/>
                </a:lnTo>
                <a:lnTo>
                  <a:pt x="808" y="106"/>
                </a:lnTo>
                <a:lnTo>
                  <a:pt x="876" y="75"/>
                </a:lnTo>
                <a:lnTo>
                  <a:pt x="947" y="48"/>
                </a:lnTo>
                <a:lnTo>
                  <a:pt x="1021" y="27"/>
                </a:lnTo>
                <a:lnTo>
                  <a:pt x="1096" y="11"/>
                </a:lnTo>
                <a:lnTo>
                  <a:pt x="1174" y="2"/>
                </a:lnTo>
                <a:lnTo>
                  <a:pt x="125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9" name="Freeform 327"/>
          <p:cNvSpPr>
            <a:spLocks noEditPoints="1"/>
          </p:cNvSpPr>
          <p:nvPr/>
        </p:nvSpPr>
        <p:spPr bwMode="auto">
          <a:xfrm>
            <a:off x="1649083" y="1895476"/>
            <a:ext cx="465137" cy="577850"/>
          </a:xfrm>
          <a:custGeom>
            <a:avLst/>
            <a:gdLst>
              <a:gd name="T0" fmla="*/ 809 w 2640"/>
              <a:gd name="T1" fmla="*/ 2155 h 3280"/>
              <a:gd name="T2" fmla="*/ 381 w 2640"/>
              <a:gd name="T3" fmla="*/ 2169 h 3280"/>
              <a:gd name="T4" fmla="*/ 1500 w 2640"/>
              <a:gd name="T5" fmla="*/ 1938 h 3280"/>
              <a:gd name="T6" fmla="*/ 1216 w 2640"/>
              <a:gd name="T7" fmla="*/ 2030 h 3280"/>
              <a:gd name="T8" fmla="*/ 1068 w 2640"/>
              <a:gd name="T9" fmla="*/ 2224 h 3280"/>
              <a:gd name="T10" fmla="*/ 1094 w 2640"/>
              <a:gd name="T11" fmla="*/ 2572 h 3280"/>
              <a:gd name="T12" fmla="*/ 1315 w 2640"/>
              <a:gd name="T13" fmla="*/ 2954 h 3280"/>
              <a:gd name="T14" fmla="*/ 1598 w 2640"/>
              <a:gd name="T15" fmla="*/ 3164 h 3280"/>
              <a:gd name="T16" fmla="*/ 1771 w 2640"/>
              <a:gd name="T17" fmla="*/ 3133 h 3280"/>
              <a:gd name="T18" fmla="*/ 1892 w 2640"/>
              <a:gd name="T19" fmla="*/ 3171 h 3280"/>
              <a:gd name="T20" fmla="*/ 2165 w 2640"/>
              <a:gd name="T21" fmla="*/ 3060 h 3280"/>
              <a:gd name="T22" fmla="*/ 2425 w 2640"/>
              <a:gd name="T23" fmla="*/ 2726 h 3280"/>
              <a:gd name="T24" fmla="*/ 2535 w 2640"/>
              <a:gd name="T25" fmla="*/ 2335 h 3280"/>
              <a:gd name="T26" fmla="*/ 2438 w 2640"/>
              <a:gd name="T27" fmla="*/ 2088 h 3280"/>
              <a:gd name="T28" fmla="*/ 2222 w 2640"/>
              <a:gd name="T29" fmla="*/ 1958 h 3280"/>
              <a:gd name="T30" fmla="*/ 1898 w 2640"/>
              <a:gd name="T31" fmla="*/ 2014 h 3280"/>
              <a:gd name="T32" fmla="*/ 1822 w 2640"/>
              <a:gd name="T33" fmla="*/ 2094 h 3280"/>
              <a:gd name="T34" fmla="*/ 1758 w 2640"/>
              <a:gd name="T35" fmla="*/ 2089 h 3280"/>
              <a:gd name="T36" fmla="*/ 1619 w 2640"/>
              <a:gd name="T37" fmla="*/ 1967 h 3280"/>
              <a:gd name="T38" fmla="*/ 1119 w 2640"/>
              <a:gd name="T39" fmla="*/ 1632 h 3280"/>
              <a:gd name="T40" fmla="*/ 423 w 2640"/>
              <a:gd name="T41" fmla="*/ 1715 h 3280"/>
              <a:gd name="T42" fmla="*/ 392 w 2640"/>
              <a:gd name="T43" fmla="*/ 1620 h 3280"/>
              <a:gd name="T44" fmla="*/ 1482 w 2640"/>
              <a:gd name="T45" fmla="*/ 1626 h 3280"/>
              <a:gd name="T46" fmla="*/ 1678 w 2640"/>
              <a:gd name="T47" fmla="*/ 1707 h 3280"/>
              <a:gd name="T48" fmla="*/ 1584 w 2640"/>
              <a:gd name="T49" fmla="*/ 1566 h 3280"/>
              <a:gd name="T50" fmla="*/ 1732 w 2640"/>
              <a:gd name="T51" fmla="*/ 1155 h 3280"/>
              <a:gd name="T52" fmla="*/ 423 w 2640"/>
              <a:gd name="T53" fmla="*/ 1240 h 3280"/>
              <a:gd name="T54" fmla="*/ 392 w 2640"/>
              <a:gd name="T55" fmla="*/ 1144 h 3280"/>
              <a:gd name="T56" fmla="*/ 1054 w 2640"/>
              <a:gd name="T57" fmla="*/ 2751 h 3280"/>
              <a:gd name="T58" fmla="*/ 953 w 2640"/>
              <a:gd name="T59" fmla="*/ 2259 h 3280"/>
              <a:gd name="T60" fmla="*/ 1174 w 2640"/>
              <a:gd name="T61" fmla="*/ 1931 h 3280"/>
              <a:gd name="T62" fmla="*/ 1573 w 2640"/>
              <a:gd name="T63" fmla="*/ 1841 h 3280"/>
              <a:gd name="T64" fmla="*/ 1646 w 2640"/>
              <a:gd name="T65" fmla="*/ 1814 h 3280"/>
              <a:gd name="T66" fmla="*/ 1393 w 2640"/>
              <a:gd name="T67" fmla="*/ 1683 h 3280"/>
              <a:gd name="T68" fmla="*/ 1328 w 2640"/>
              <a:gd name="T69" fmla="*/ 1530 h 3280"/>
              <a:gd name="T70" fmla="*/ 1388 w 2640"/>
              <a:gd name="T71" fmla="*/ 1463 h 3280"/>
              <a:gd name="T72" fmla="*/ 1625 w 2640"/>
              <a:gd name="T73" fmla="*/ 1468 h 3280"/>
              <a:gd name="T74" fmla="*/ 1750 w 2640"/>
              <a:gd name="T75" fmla="*/ 1393 h 3280"/>
              <a:gd name="T76" fmla="*/ 1846 w 2640"/>
              <a:gd name="T77" fmla="*/ 1424 h 3280"/>
              <a:gd name="T78" fmla="*/ 1611 w 2640"/>
              <a:gd name="T79" fmla="*/ 703 h 3280"/>
              <a:gd name="T80" fmla="*/ 523 w 2640"/>
              <a:gd name="T81" fmla="*/ 746 h 3280"/>
              <a:gd name="T82" fmla="*/ 994 w 2640"/>
              <a:gd name="T83" fmla="*/ 117 h 3280"/>
              <a:gd name="T84" fmla="*/ 880 w 2640"/>
              <a:gd name="T85" fmla="*/ 303 h 3280"/>
              <a:gd name="T86" fmla="*/ 608 w 2640"/>
              <a:gd name="T87" fmla="*/ 392 h 3280"/>
              <a:gd name="T88" fmla="*/ 1229 w 2640"/>
              <a:gd name="T89" fmla="*/ 356 h 3280"/>
              <a:gd name="T90" fmla="*/ 1193 w 2640"/>
              <a:gd name="T91" fmla="*/ 169 h 3280"/>
              <a:gd name="T92" fmla="*/ 1138 w 2640"/>
              <a:gd name="T93" fmla="*/ 12 h 3280"/>
              <a:gd name="T94" fmla="*/ 1337 w 2640"/>
              <a:gd name="T95" fmla="*/ 241 h 3280"/>
              <a:gd name="T96" fmla="*/ 1611 w 2640"/>
              <a:gd name="T97" fmla="*/ 339 h 3280"/>
              <a:gd name="T98" fmla="*/ 2112 w 2640"/>
              <a:gd name="T99" fmla="*/ 1834 h 3280"/>
              <a:gd name="T100" fmla="*/ 2496 w 2640"/>
              <a:gd name="T101" fmla="*/ 1995 h 3280"/>
              <a:gd name="T102" fmla="*/ 2640 w 2640"/>
              <a:gd name="T103" fmla="*/ 2366 h 3280"/>
              <a:gd name="T104" fmla="*/ 2486 w 2640"/>
              <a:gd name="T105" fmla="*/ 2835 h 3280"/>
              <a:gd name="T106" fmla="*/ 2158 w 2640"/>
              <a:gd name="T107" fmla="*/ 3199 h 3280"/>
              <a:gd name="T108" fmla="*/ 1823 w 2640"/>
              <a:gd name="T109" fmla="*/ 3260 h 3280"/>
              <a:gd name="T110" fmla="*/ 1617 w 2640"/>
              <a:gd name="T111" fmla="*/ 3277 h 3280"/>
              <a:gd name="T112" fmla="*/ 1270 w 2640"/>
              <a:gd name="T113" fmla="*/ 3063 h 3280"/>
              <a:gd name="T114" fmla="*/ 2 w 2640"/>
              <a:gd name="T115" fmla="*/ 520 h 3280"/>
              <a:gd name="T116" fmla="*/ 512 w 2640"/>
              <a:gd name="T117" fmla="*/ 307 h 3280"/>
              <a:gd name="T118" fmla="*/ 798 w 2640"/>
              <a:gd name="T119" fmla="*/ 164 h 3280"/>
              <a:gd name="T120" fmla="*/ 1057 w 2640"/>
              <a:gd name="T121" fmla="*/ 0 h 3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640" h="3280">
                <a:moveTo>
                  <a:pt x="423" y="2085"/>
                </a:moveTo>
                <a:lnTo>
                  <a:pt x="758" y="2085"/>
                </a:lnTo>
                <a:lnTo>
                  <a:pt x="775" y="2088"/>
                </a:lnTo>
                <a:lnTo>
                  <a:pt x="790" y="2095"/>
                </a:lnTo>
                <a:lnTo>
                  <a:pt x="801" y="2108"/>
                </a:lnTo>
                <a:lnTo>
                  <a:pt x="809" y="2121"/>
                </a:lnTo>
                <a:lnTo>
                  <a:pt x="812" y="2138"/>
                </a:lnTo>
                <a:lnTo>
                  <a:pt x="809" y="2155"/>
                </a:lnTo>
                <a:lnTo>
                  <a:pt x="801" y="2169"/>
                </a:lnTo>
                <a:lnTo>
                  <a:pt x="790" y="2181"/>
                </a:lnTo>
                <a:lnTo>
                  <a:pt x="775" y="2188"/>
                </a:lnTo>
                <a:lnTo>
                  <a:pt x="758" y="2191"/>
                </a:lnTo>
                <a:lnTo>
                  <a:pt x="423" y="2191"/>
                </a:lnTo>
                <a:lnTo>
                  <a:pt x="406" y="2188"/>
                </a:lnTo>
                <a:lnTo>
                  <a:pt x="392" y="2181"/>
                </a:lnTo>
                <a:lnTo>
                  <a:pt x="381" y="2169"/>
                </a:lnTo>
                <a:lnTo>
                  <a:pt x="372" y="2155"/>
                </a:lnTo>
                <a:lnTo>
                  <a:pt x="370" y="2138"/>
                </a:lnTo>
                <a:lnTo>
                  <a:pt x="372" y="2121"/>
                </a:lnTo>
                <a:lnTo>
                  <a:pt x="381" y="2108"/>
                </a:lnTo>
                <a:lnTo>
                  <a:pt x="392" y="2095"/>
                </a:lnTo>
                <a:lnTo>
                  <a:pt x="406" y="2088"/>
                </a:lnTo>
                <a:lnTo>
                  <a:pt x="423" y="2085"/>
                </a:lnTo>
                <a:close/>
                <a:moveTo>
                  <a:pt x="1500" y="1938"/>
                </a:moveTo>
                <a:lnTo>
                  <a:pt x="1456" y="1939"/>
                </a:lnTo>
                <a:lnTo>
                  <a:pt x="1411" y="1946"/>
                </a:lnTo>
                <a:lnTo>
                  <a:pt x="1365" y="1958"/>
                </a:lnTo>
                <a:lnTo>
                  <a:pt x="1317" y="1975"/>
                </a:lnTo>
                <a:lnTo>
                  <a:pt x="1291" y="1987"/>
                </a:lnTo>
                <a:lnTo>
                  <a:pt x="1266" y="1999"/>
                </a:lnTo>
                <a:lnTo>
                  <a:pt x="1241" y="2014"/>
                </a:lnTo>
                <a:lnTo>
                  <a:pt x="1216" y="2030"/>
                </a:lnTo>
                <a:lnTo>
                  <a:pt x="1193" y="2047"/>
                </a:lnTo>
                <a:lnTo>
                  <a:pt x="1170" y="2066"/>
                </a:lnTo>
                <a:lnTo>
                  <a:pt x="1148" y="2088"/>
                </a:lnTo>
                <a:lnTo>
                  <a:pt x="1128" y="2111"/>
                </a:lnTo>
                <a:lnTo>
                  <a:pt x="1110" y="2136"/>
                </a:lnTo>
                <a:lnTo>
                  <a:pt x="1094" y="2163"/>
                </a:lnTo>
                <a:lnTo>
                  <a:pt x="1080" y="2193"/>
                </a:lnTo>
                <a:lnTo>
                  <a:pt x="1068" y="2224"/>
                </a:lnTo>
                <a:lnTo>
                  <a:pt x="1060" y="2259"/>
                </a:lnTo>
                <a:lnTo>
                  <a:pt x="1054" y="2295"/>
                </a:lnTo>
                <a:lnTo>
                  <a:pt x="1051" y="2335"/>
                </a:lnTo>
                <a:lnTo>
                  <a:pt x="1052" y="2376"/>
                </a:lnTo>
                <a:lnTo>
                  <a:pt x="1057" y="2421"/>
                </a:lnTo>
                <a:lnTo>
                  <a:pt x="1065" y="2469"/>
                </a:lnTo>
                <a:lnTo>
                  <a:pt x="1077" y="2519"/>
                </a:lnTo>
                <a:lnTo>
                  <a:pt x="1094" y="2572"/>
                </a:lnTo>
                <a:lnTo>
                  <a:pt x="1114" y="2624"/>
                </a:lnTo>
                <a:lnTo>
                  <a:pt x="1136" y="2676"/>
                </a:lnTo>
                <a:lnTo>
                  <a:pt x="1161" y="2726"/>
                </a:lnTo>
                <a:lnTo>
                  <a:pt x="1188" y="2775"/>
                </a:lnTo>
                <a:lnTo>
                  <a:pt x="1218" y="2823"/>
                </a:lnTo>
                <a:lnTo>
                  <a:pt x="1249" y="2869"/>
                </a:lnTo>
                <a:lnTo>
                  <a:pt x="1281" y="2912"/>
                </a:lnTo>
                <a:lnTo>
                  <a:pt x="1315" y="2954"/>
                </a:lnTo>
                <a:lnTo>
                  <a:pt x="1351" y="2992"/>
                </a:lnTo>
                <a:lnTo>
                  <a:pt x="1385" y="3028"/>
                </a:lnTo>
                <a:lnTo>
                  <a:pt x="1422" y="3060"/>
                </a:lnTo>
                <a:lnTo>
                  <a:pt x="1457" y="3088"/>
                </a:lnTo>
                <a:lnTo>
                  <a:pt x="1494" y="3113"/>
                </a:lnTo>
                <a:lnTo>
                  <a:pt x="1529" y="3135"/>
                </a:lnTo>
                <a:lnTo>
                  <a:pt x="1564" y="3152"/>
                </a:lnTo>
                <a:lnTo>
                  <a:pt x="1598" y="3164"/>
                </a:lnTo>
                <a:lnTo>
                  <a:pt x="1632" y="3171"/>
                </a:lnTo>
                <a:lnTo>
                  <a:pt x="1663" y="3173"/>
                </a:lnTo>
                <a:lnTo>
                  <a:pt x="1694" y="3171"/>
                </a:lnTo>
                <a:lnTo>
                  <a:pt x="1722" y="3163"/>
                </a:lnTo>
                <a:lnTo>
                  <a:pt x="1733" y="3157"/>
                </a:lnTo>
                <a:lnTo>
                  <a:pt x="1747" y="3148"/>
                </a:lnTo>
                <a:lnTo>
                  <a:pt x="1761" y="3139"/>
                </a:lnTo>
                <a:lnTo>
                  <a:pt x="1771" y="3133"/>
                </a:lnTo>
                <a:lnTo>
                  <a:pt x="1782" y="3129"/>
                </a:lnTo>
                <a:lnTo>
                  <a:pt x="1793" y="3128"/>
                </a:lnTo>
                <a:lnTo>
                  <a:pt x="1810" y="3131"/>
                </a:lnTo>
                <a:lnTo>
                  <a:pt x="1825" y="3139"/>
                </a:lnTo>
                <a:lnTo>
                  <a:pt x="1840" y="3148"/>
                </a:lnTo>
                <a:lnTo>
                  <a:pt x="1853" y="3157"/>
                </a:lnTo>
                <a:lnTo>
                  <a:pt x="1864" y="3163"/>
                </a:lnTo>
                <a:lnTo>
                  <a:pt x="1892" y="3171"/>
                </a:lnTo>
                <a:lnTo>
                  <a:pt x="1923" y="3173"/>
                </a:lnTo>
                <a:lnTo>
                  <a:pt x="1955" y="3171"/>
                </a:lnTo>
                <a:lnTo>
                  <a:pt x="1988" y="3164"/>
                </a:lnTo>
                <a:lnTo>
                  <a:pt x="2022" y="3152"/>
                </a:lnTo>
                <a:lnTo>
                  <a:pt x="2058" y="3135"/>
                </a:lnTo>
                <a:lnTo>
                  <a:pt x="2093" y="3114"/>
                </a:lnTo>
                <a:lnTo>
                  <a:pt x="2129" y="3088"/>
                </a:lnTo>
                <a:lnTo>
                  <a:pt x="2165" y="3060"/>
                </a:lnTo>
                <a:lnTo>
                  <a:pt x="2201" y="3028"/>
                </a:lnTo>
                <a:lnTo>
                  <a:pt x="2237" y="2992"/>
                </a:lnTo>
                <a:lnTo>
                  <a:pt x="2271" y="2954"/>
                </a:lnTo>
                <a:lnTo>
                  <a:pt x="2306" y="2912"/>
                </a:lnTo>
                <a:lnTo>
                  <a:pt x="2338" y="2869"/>
                </a:lnTo>
                <a:lnTo>
                  <a:pt x="2368" y="2823"/>
                </a:lnTo>
                <a:lnTo>
                  <a:pt x="2398" y="2775"/>
                </a:lnTo>
                <a:lnTo>
                  <a:pt x="2425" y="2726"/>
                </a:lnTo>
                <a:lnTo>
                  <a:pt x="2450" y="2676"/>
                </a:lnTo>
                <a:lnTo>
                  <a:pt x="2473" y="2624"/>
                </a:lnTo>
                <a:lnTo>
                  <a:pt x="2492" y="2572"/>
                </a:lnTo>
                <a:lnTo>
                  <a:pt x="2510" y="2519"/>
                </a:lnTo>
                <a:lnTo>
                  <a:pt x="2521" y="2469"/>
                </a:lnTo>
                <a:lnTo>
                  <a:pt x="2529" y="2421"/>
                </a:lnTo>
                <a:lnTo>
                  <a:pt x="2535" y="2376"/>
                </a:lnTo>
                <a:lnTo>
                  <a:pt x="2535" y="2335"/>
                </a:lnTo>
                <a:lnTo>
                  <a:pt x="2533" y="2295"/>
                </a:lnTo>
                <a:lnTo>
                  <a:pt x="2526" y="2259"/>
                </a:lnTo>
                <a:lnTo>
                  <a:pt x="2518" y="2224"/>
                </a:lnTo>
                <a:lnTo>
                  <a:pt x="2506" y="2193"/>
                </a:lnTo>
                <a:lnTo>
                  <a:pt x="2493" y="2163"/>
                </a:lnTo>
                <a:lnTo>
                  <a:pt x="2476" y="2136"/>
                </a:lnTo>
                <a:lnTo>
                  <a:pt x="2458" y="2111"/>
                </a:lnTo>
                <a:lnTo>
                  <a:pt x="2438" y="2088"/>
                </a:lnTo>
                <a:lnTo>
                  <a:pt x="2418" y="2066"/>
                </a:lnTo>
                <a:lnTo>
                  <a:pt x="2395" y="2047"/>
                </a:lnTo>
                <a:lnTo>
                  <a:pt x="2370" y="2030"/>
                </a:lnTo>
                <a:lnTo>
                  <a:pt x="2346" y="2014"/>
                </a:lnTo>
                <a:lnTo>
                  <a:pt x="2321" y="1999"/>
                </a:lnTo>
                <a:lnTo>
                  <a:pt x="2295" y="1987"/>
                </a:lnTo>
                <a:lnTo>
                  <a:pt x="2269" y="1975"/>
                </a:lnTo>
                <a:lnTo>
                  <a:pt x="2222" y="1958"/>
                </a:lnTo>
                <a:lnTo>
                  <a:pt x="2175" y="1946"/>
                </a:lnTo>
                <a:lnTo>
                  <a:pt x="2130" y="1939"/>
                </a:lnTo>
                <a:lnTo>
                  <a:pt x="2087" y="1938"/>
                </a:lnTo>
                <a:lnTo>
                  <a:pt x="2045" y="1942"/>
                </a:lnTo>
                <a:lnTo>
                  <a:pt x="2005" y="1952"/>
                </a:lnTo>
                <a:lnTo>
                  <a:pt x="1968" y="1967"/>
                </a:lnTo>
                <a:lnTo>
                  <a:pt x="1931" y="1988"/>
                </a:lnTo>
                <a:lnTo>
                  <a:pt x="1898" y="2014"/>
                </a:lnTo>
                <a:lnTo>
                  <a:pt x="1866" y="2045"/>
                </a:lnTo>
                <a:lnTo>
                  <a:pt x="1836" y="2082"/>
                </a:lnTo>
                <a:lnTo>
                  <a:pt x="1836" y="2083"/>
                </a:lnTo>
                <a:lnTo>
                  <a:pt x="1835" y="2083"/>
                </a:lnTo>
                <a:lnTo>
                  <a:pt x="1834" y="2084"/>
                </a:lnTo>
                <a:lnTo>
                  <a:pt x="1831" y="2088"/>
                </a:lnTo>
                <a:lnTo>
                  <a:pt x="1826" y="2091"/>
                </a:lnTo>
                <a:lnTo>
                  <a:pt x="1822" y="2094"/>
                </a:lnTo>
                <a:lnTo>
                  <a:pt x="1819" y="2096"/>
                </a:lnTo>
                <a:lnTo>
                  <a:pt x="1816" y="2098"/>
                </a:lnTo>
                <a:lnTo>
                  <a:pt x="1806" y="2101"/>
                </a:lnTo>
                <a:lnTo>
                  <a:pt x="1793" y="2103"/>
                </a:lnTo>
                <a:lnTo>
                  <a:pt x="1782" y="2101"/>
                </a:lnTo>
                <a:lnTo>
                  <a:pt x="1770" y="2098"/>
                </a:lnTo>
                <a:lnTo>
                  <a:pt x="1765" y="2094"/>
                </a:lnTo>
                <a:lnTo>
                  <a:pt x="1758" y="2089"/>
                </a:lnTo>
                <a:lnTo>
                  <a:pt x="1753" y="2084"/>
                </a:lnTo>
                <a:lnTo>
                  <a:pt x="1752" y="2083"/>
                </a:lnTo>
                <a:lnTo>
                  <a:pt x="1751" y="2082"/>
                </a:lnTo>
                <a:lnTo>
                  <a:pt x="1750" y="2082"/>
                </a:lnTo>
                <a:lnTo>
                  <a:pt x="1721" y="2045"/>
                </a:lnTo>
                <a:lnTo>
                  <a:pt x="1688" y="2014"/>
                </a:lnTo>
                <a:lnTo>
                  <a:pt x="1655" y="1988"/>
                </a:lnTo>
                <a:lnTo>
                  <a:pt x="1619" y="1967"/>
                </a:lnTo>
                <a:lnTo>
                  <a:pt x="1581" y="1952"/>
                </a:lnTo>
                <a:lnTo>
                  <a:pt x="1541" y="1942"/>
                </a:lnTo>
                <a:lnTo>
                  <a:pt x="1500" y="1938"/>
                </a:lnTo>
                <a:close/>
                <a:moveTo>
                  <a:pt x="423" y="1610"/>
                </a:moveTo>
                <a:lnTo>
                  <a:pt x="1076" y="1610"/>
                </a:lnTo>
                <a:lnTo>
                  <a:pt x="1093" y="1612"/>
                </a:lnTo>
                <a:lnTo>
                  <a:pt x="1108" y="1620"/>
                </a:lnTo>
                <a:lnTo>
                  <a:pt x="1119" y="1632"/>
                </a:lnTo>
                <a:lnTo>
                  <a:pt x="1128" y="1646"/>
                </a:lnTo>
                <a:lnTo>
                  <a:pt x="1130" y="1663"/>
                </a:lnTo>
                <a:lnTo>
                  <a:pt x="1128" y="1679"/>
                </a:lnTo>
                <a:lnTo>
                  <a:pt x="1119" y="1694"/>
                </a:lnTo>
                <a:lnTo>
                  <a:pt x="1108" y="1706"/>
                </a:lnTo>
                <a:lnTo>
                  <a:pt x="1093" y="1713"/>
                </a:lnTo>
                <a:lnTo>
                  <a:pt x="1076" y="1715"/>
                </a:lnTo>
                <a:lnTo>
                  <a:pt x="423" y="1715"/>
                </a:lnTo>
                <a:lnTo>
                  <a:pt x="406" y="1713"/>
                </a:lnTo>
                <a:lnTo>
                  <a:pt x="392" y="1706"/>
                </a:lnTo>
                <a:lnTo>
                  <a:pt x="381" y="1694"/>
                </a:lnTo>
                <a:lnTo>
                  <a:pt x="372" y="1679"/>
                </a:lnTo>
                <a:lnTo>
                  <a:pt x="370" y="1663"/>
                </a:lnTo>
                <a:lnTo>
                  <a:pt x="372" y="1646"/>
                </a:lnTo>
                <a:lnTo>
                  <a:pt x="381" y="1632"/>
                </a:lnTo>
                <a:lnTo>
                  <a:pt x="392" y="1620"/>
                </a:lnTo>
                <a:lnTo>
                  <a:pt x="406" y="1612"/>
                </a:lnTo>
                <a:lnTo>
                  <a:pt x="423" y="1610"/>
                </a:lnTo>
                <a:close/>
                <a:moveTo>
                  <a:pt x="1500" y="1554"/>
                </a:moveTo>
                <a:lnTo>
                  <a:pt x="1473" y="1555"/>
                </a:lnTo>
                <a:lnTo>
                  <a:pt x="1447" y="1559"/>
                </a:lnTo>
                <a:lnTo>
                  <a:pt x="1456" y="1580"/>
                </a:lnTo>
                <a:lnTo>
                  <a:pt x="1468" y="1603"/>
                </a:lnTo>
                <a:lnTo>
                  <a:pt x="1482" y="1626"/>
                </a:lnTo>
                <a:lnTo>
                  <a:pt x="1500" y="1648"/>
                </a:lnTo>
                <a:lnTo>
                  <a:pt x="1521" y="1669"/>
                </a:lnTo>
                <a:lnTo>
                  <a:pt x="1545" y="1686"/>
                </a:lnTo>
                <a:lnTo>
                  <a:pt x="1568" y="1695"/>
                </a:lnTo>
                <a:lnTo>
                  <a:pt x="1593" y="1702"/>
                </a:lnTo>
                <a:lnTo>
                  <a:pt x="1621" y="1707"/>
                </a:lnTo>
                <a:lnTo>
                  <a:pt x="1651" y="1708"/>
                </a:lnTo>
                <a:lnTo>
                  <a:pt x="1678" y="1707"/>
                </a:lnTo>
                <a:lnTo>
                  <a:pt x="1704" y="1703"/>
                </a:lnTo>
                <a:lnTo>
                  <a:pt x="1695" y="1682"/>
                </a:lnTo>
                <a:lnTo>
                  <a:pt x="1683" y="1658"/>
                </a:lnTo>
                <a:lnTo>
                  <a:pt x="1669" y="1635"/>
                </a:lnTo>
                <a:lnTo>
                  <a:pt x="1651" y="1613"/>
                </a:lnTo>
                <a:lnTo>
                  <a:pt x="1631" y="1592"/>
                </a:lnTo>
                <a:lnTo>
                  <a:pt x="1607" y="1576"/>
                </a:lnTo>
                <a:lnTo>
                  <a:pt x="1584" y="1566"/>
                </a:lnTo>
                <a:lnTo>
                  <a:pt x="1558" y="1559"/>
                </a:lnTo>
                <a:lnTo>
                  <a:pt x="1529" y="1555"/>
                </a:lnTo>
                <a:lnTo>
                  <a:pt x="1500" y="1554"/>
                </a:lnTo>
                <a:close/>
                <a:moveTo>
                  <a:pt x="423" y="1134"/>
                </a:moveTo>
                <a:lnTo>
                  <a:pt x="1689" y="1134"/>
                </a:lnTo>
                <a:lnTo>
                  <a:pt x="1706" y="1137"/>
                </a:lnTo>
                <a:lnTo>
                  <a:pt x="1721" y="1144"/>
                </a:lnTo>
                <a:lnTo>
                  <a:pt x="1732" y="1155"/>
                </a:lnTo>
                <a:lnTo>
                  <a:pt x="1740" y="1170"/>
                </a:lnTo>
                <a:lnTo>
                  <a:pt x="1743" y="1187"/>
                </a:lnTo>
                <a:lnTo>
                  <a:pt x="1740" y="1203"/>
                </a:lnTo>
                <a:lnTo>
                  <a:pt x="1732" y="1218"/>
                </a:lnTo>
                <a:lnTo>
                  <a:pt x="1721" y="1229"/>
                </a:lnTo>
                <a:lnTo>
                  <a:pt x="1706" y="1237"/>
                </a:lnTo>
                <a:lnTo>
                  <a:pt x="1689" y="1240"/>
                </a:lnTo>
                <a:lnTo>
                  <a:pt x="423" y="1240"/>
                </a:lnTo>
                <a:lnTo>
                  <a:pt x="406" y="1237"/>
                </a:lnTo>
                <a:lnTo>
                  <a:pt x="392" y="1229"/>
                </a:lnTo>
                <a:lnTo>
                  <a:pt x="381" y="1218"/>
                </a:lnTo>
                <a:lnTo>
                  <a:pt x="372" y="1203"/>
                </a:lnTo>
                <a:lnTo>
                  <a:pt x="370" y="1187"/>
                </a:lnTo>
                <a:lnTo>
                  <a:pt x="372" y="1170"/>
                </a:lnTo>
                <a:lnTo>
                  <a:pt x="381" y="1155"/>
                </a:lnTo>
                <a:lnTo>
                  <a:pt x="392" y="1144"/>
                </a:lnTo>
                <a:lnTo>
                  <a:pt x="406" y="1137"/>
                </a:lnTo>
                <a:lnTo>
                  <a:pt x="423" y="1134"/>
                </a:lnTo>
                <a:close/>
                <a:moveTo>
                  <a:pt x="106" y="590"/>
                </a:moveTo>
                <a:lnTo>
                  <a:pt x="106" y="2958"/>
                </a:lnTo>
                <a:lnTo>
                  <a:pt x="1182" y="2958"/>
                </a:lnTo>
                <a:lnTo>
                  <a:pt x="1136" y="2891"/>
                </a:lnTo>
                <a:lnTo>
                  <a:pt x="1093" y="2822"/>
                </a:lnTo>
                <a:lnTo>
                  <a:pt x="1054" y="2751"/>
                </a:lnTo>
                <a:lnTo>
                  <a:pt x="1022" y="2679"/>
                </a:lnTo>
                <a:lnTo>
                  <a:pt x="994" y="2607"/>
                </a:lnTo>
                <a:lnTo>
                  <a:pt x="974" y="2544"/>
                </a:lnTo>
                <a:lnTo>
                  <a:pt x="959" y="2483"/>
                </a:lnTo>
                <a:lnTo>
                  <a:pt x="950" y="2423"/>
                </a:lnTo>
                <a:lnTo>
                  <a:pt x="946" y="2366"/>
                </a:lnTo>
                <a:lnTo>
                  <a:pt x="947" y="2312"/>
                </a:lnTo>
                <a:lnTo>
                  <a:pt x="953" y="2259"/>
                </a:lnTo>
                <a:lnTo>
                  <a:pt x="963" y="2209"/>
                </a:lnTo>
                <a:lnTo>
                  <a:pt x="979" y="2161"/>
                </a:lnTo>
                <a:lnTo>
                  <a:pt x="1000" y="2115"/>
                </a:lnTo>
                <a:lnTo>
                  <a:pt x="1025" y="2072"/>
                </a:lnTo>
                <a:lnTo>
                  <a:pt x="1056" y="2033"/>
                </a:lnTo>
                <a:lnTo>
                  <a:pt x="1090" y="1995"/>
                </a:lnTo>
                <a:lnTo>
                  <a:pt x="1130" y="1961"/>
                </a:lnTo>
                <a:lnTo>
                  <a:pt x="1174" y="1931"/>
                </a:lnTo>
                <a:lnTo>
                  <a:pt x="1223" y="1902"/>
                </a:lnTo>
                <a:lnTo>
                  <a:pt x="1276" y="1877"/>
                </a:lnTo>
                <a:lnTo>
                  <a:pt x="1329" y="1859"/>
                </a:lnTo>
                <a:lnTo>
                  <a:pt x="1380" y="1844"/>
                </a:lnTo>
                <a:lnTo>
                  <a:pt x="1430" y="1836"/>
                </a:lnTo>
                <a:lnTo>
                  <a:pt x="1479" y="1833"/>
                </a:lnTo>
                <a:lnTo>
                  <a:pt x="1527" y="1835"/>
                </a:lnTo>
                <a:lnTo>
                  <a:pt x="1573" y="1841"/>
                </a:lnTo>
                <a:lnTo>
                  <a:pt x="1618" y="1853"/>
                </a:lnTo>
                <a:lnTo>
                  <a:pt x="1660" y="1870"/>
                </a:lnTo>
                <a:lnTo>
                  <a:pt x="1702" y="1892"/>
                </a:lnTo>
                <a:lnTo>
                  <a:pt x="1741" y="1919"/>
                </a:lnTo>
                <a:lnTo>
                  <a:pt x="1741" y="1803"/>
                </a:lnTo>
                <a:lnTo>
                  <a:pt x="1712" y="1809"/>
                </a:lnTo>
                <a:lnTo>
                  <a:pt x="1680" y="1813"/>
                </a:lnTo>
                <a:lnTo>
                  <a:pt x="1646" y="1814"/>
                </a:lnTo>
                <a:lnTo>
                  <a:pt x="1603" y="1812"/>
                </a:lnTo>
                <a:lnTo>
                  <a:pt x="1563" y="1804"/>
                </a:lnTo>
                <a:lnTo>
                  <a:pt x="1526" y="1793"/>
                </a:lnTo>
                <a:lnTo>
                  <a:pt x="1493" y="1777"/>
                </a:lnTo>
                <a:lnTo>
                  <a:pt x="1462" y="1758"/>
                </a:lnTo>
                <a:lnTo>
                  <a:pt x="1436" y="1735"/>
                </a:lnTo>
                <a:lnTo>
                  <a:pt x="1413" y="1710"/>
                </a:lnTo>
                <a:lnTo>
                  <a:pt x="1393" y="1683"/>
                </a:lnTo>
                <a:lnTo>
                  <a:pt x="1377" y="1657"/>
                </a:lnTo>
                <a:lnTo>
                  <a:pt x="1362" y="1629"/>
                </a:lnTo>
                <a:lnTo>
                  <a:pt x="1352" y="1604"/>
                </a:lnTo>
                <a:lnTo>
                  <a:pt x="1342" y="1582"/>
                </a:lnTo>
                <a:lnTo>
                  <a:pt x="1336" y="1563"/>
                </a:lnTo>
                <a:lnTo>
                  <a:pt x="1332" y="1547"/>
                </a:lnTo>
                <a:lnTo>
                  <a:pt x="1329" y="1536"/>
                </a:lnTo>
                <a:lnTo>
                  <a:pt x="1328" y="1530"/>
                </a:lnTo>
                <a:lnTo>
                  <a:pt x="1326" y="1516"/>
                </a:lnTo>
                <a:lnTo>
                  <a:pt x="1331" y="1501"/>
                </a:lnTo>
                <a:lnTo>
                  <a:pt x="1337" y="1488"/>
                </a:lnTo>
                <a:lnTo>
                  <a:pt x="1348" y="1477"/>
                </a:lnTo>
                <a:lnTo>
                  <a:pt x="1362" y="1470"/>
                </a:lnTo>
                <a:lnTo>
                  <a:pt x="1365" y="1469"/>
                </a:lnTo>
                <a:lnTo>
                  <a:pt x="1375" y="1466"/>
                </a:lnTo>
                <a:lnTo>
                  <a:pt x="1388" y="1463"/>
                </a:lnTo>
                <a:lnTo>
                  <a:pt x="1406" y="1459"/>
                </a:lnTo>
                <a:lnTo>
                  <a:pt x="1427" y="1454"/>
                </a:lnTo>
                <a:lnTo>
                  <a:pt x="1451" y="1450"/>
                </a:lnTo>
                <a:lnTo>
                  <a:pt x="1477" y="1448"/>
                </a:lnTo>
                <a:lnTo>
                  <a:pt x="1506" y="1447"/>
                </a:lnTo>
                <a:lnTo>
                  <a:pt x="1548" y="1449"/>
                </a:lnTo>
                <a:lnTo>
                  <a:pt x="1588" y="1457"/>
                </a:lnTo>
                <a:lnTo>
                  <a:pt x="1625" y="1468"/>
                </a:lnTo>
                <a:lnTo>
                  <a:pt x="1658" y="1484"/>
                </a:lnTo>
                <a:lnTo>
                  <a:pt x="1682" y="1499"/>
                </a:lnTo>
                <a:lnTo>
                  <a:pt x="1703" y="1516"/>
                </a:lnTo>
                <a:lnTo>
                  <a:pt x="1723" y="1535"/>
                </a:lnTo>
                <a:lnTo>
                  <a:pt x="1740" y="1554"/>
                </a:lnTo>
                <a:lnTo>
                  <a:pt x="1740" y="1424"/>
                </a:lnTo>
                <a:lnTo>
                  <a:pt x="1743" y="1408"/>
                </a:lnTo>
                <a:lnTo>
                  <a:pt x="1750" y="1393"/>
                </a:lnTo>
                <a:lnTo>
                  <a:pt x="1762" y="1381"/>
                </a:lnTo>
                <a:lnTo>
                  <a:pt x="1776" y="1374"/>
                </a:lnTo>
                <a:lnTo>
                  <a:pt x="1793" y="1371"/>
                </a:lnTo>
                <a:lnTo>
                  <a:pt x="1810" y="1374"/>
                </a:lnTo>
                <a:lnTo>
                  <a:pt x="1824" y="1381"/>
                </a:lnTo>
                <a:lnTo>
                  <a:pt x="1836" y="1393"/>
                </a:lnTo>
                <a:lnTo>
                  <a:pt x="1843" y="1408"/>
                </a:lnTo>
                <a:lnTo>
                  <a:pt x="1846" y="1424"/>
                </a:lnTo>
                <a:lnTo>
                  <a:pt x="1846" y="1918"/>
                </a:lnTo>
                <a:lnTo>
                  <a:pt x="1883" y="1893"/>
                </a:lnTo>
                <a:lnTo>
                  <a:pt x="1923" y="1872"/>
                </a:lnTo>
                <a:lnTo>
                  <a:pt x="1964" y="1856"/>
                </a:lnTo>
                <a:lnTo>
                  <a:pt x="2005" y="1843"/>
                </a:lnTo>
                <a:lnTo>
                  <a:pt x="2005" y="590"/>
                </a:lnTo>
                <a:lnTo>
                  <a:pt x="1611" y="590"/>
                </a:lnTo>
                <a:lnTo>
                  <a:pt x="1611" y="703"/>
                </a:lnTo>
                <a:lnTo>
                  <a:pt x="1608" y="720"/>
                </a:lnTo>
                <a:lnTo>
                  <a:pt x="1601" y="735"/>
                </a:lnTo>
                <a:lnTo>
                  <a:pt x="1589" y="746"/>
                </a:lnTo>
                <a:lnTo>
                  <a:pt x="1574" y="753"/>
                </a:lnTo>
                <a:lnTo>
                  <a:pt x="1558" y="756"/>
                </a:lnTo>
                <a:lnTo>
                  <a:pt x="554" y="756"/>
                </a:lnTo>
                <a:lnTo>
                  <a:pt x="538" y="753"/>
                </a:lnTo>
                <a:lnTo>
                  <a:pt x="523" y="746"/>
                </a:lnTo>
                <a:lnTo>
                  <a:pt x="512" y="735"/>
                </a:lnTo>
                <a:lnTo>
                  <a:pt x="504" y="720"/>
                </a:lnTo>
                <a:lnTo>
                  <a:pt x="501" y="703"/>
                </a:lnTo>
                <a:lnTo>
                  <a:pt x="501" y="590"/>
                </a:lnTo>
                <a:lnTo>
                  <a:pt x="106" y="590"/>
                </a:lnTo>
                <a:close/>
                <a:moveTo>
                  <a:pt x="1057" y="106"/>
                </a:moveTo>
                <a:lnTo>
                  <a:pt x="1024" y="108"/>
                </a:lnTo>
                <a:lnTo>
                  <a:pt x="994" y="117"/>
                </a:lnTo>
                <a:lnTo>
                  <a:pt x="967" y="130"/>
                </a:lnTo>
                <a:lnTo>
                  <a:pt x="941" y="148"/>
                </a:lnTo>
                <a:lnTo>
                  <a:pt x="921" y="169"/>
                </a:lnTo>
                <a:lnTo>
                  <a:pt x="903" y="194"/>
                </a:lnTo>
                <a:lnTo>
                  <a:pt x="889" y="221"/>
                </a:lnTo>
                <a:lnTo>
                  <a:pt x="881" y="251"/>
                </a:lnTo>
                <a:lnTo>
                  <a:pt x="879" y="283"/>
                </a:lnTo>
                <a:lnTo>
                  <a:pt x="880" y="303"/>
                </a:lnTo>
                <a:lnTo>
                  <a:pt x="884" y="325"/>
                </a:lnTo>
                <a:lnTo>
                  <a:pt x="886" y="342"/>
                </a:lnTo>
                <a:lnTo>
                  <a:pt x="883" y="356"/>
                </a:lnTo>
                <a:lnTo>
                  <a:pt x="875" y="371"/>
                </a:lnTo>
                <a:lnTo>
                  <a:pt x="863" y="382"/>
                </a:lnTo>
                <a:lnTo>
                  <a:pt x="848" y="389"/>
                </a:lnTo>
                <a:lnTo>
                  <a:pt x="833" y="392"/>
                </a:lnTo>
                <a:lnTo>
                  <a:pt x="608" y="392"/>
                </a:lnTo>
                <a:lnTo>
                  <a:pt x="608" y="650"/>
                </a:lnTo>
                <a:lnTo>
                  <a:pt x="1504" y="650"/>
                </a:lnTo>
                <a:lnTo>
                  <a:pt x="1504" y="392"/>
                </a:lnTo>
                <a:lnTo>
                  <a:pt x="1279" y="392"/>
                </a:lnTo>
                <a:lnTo>
                  <a:pt x="1264" y="389"/>
                </a:lnTo>
                <a:lnTo>
                  <a:pt x="1249" y="382"/>
                </a:lnTo>
                <a:lnTo>
                  <a:pt x="1238" y="371"/>
                </a:lnTo>
                <a:lnTo>
                  <a:pt x="1229" y="356"/>
                </a:lnTo>
                <a:lnTo>
                  <a:pt x="1226" y="342"/>
                </a:lnTo>
                <a:lnTo>
                  <a:pt x="1228" y="325"/>
                </a:lnTo>
                <a:lnTo>
                  <a:pt x="1232" y="303"/>
                </a:lnTo>
                <a:lnTo>
                  <a:pt x="1234" y="283"/>
                </a:lnTo>
                <a:lnTo>
                  <a:pt x="1231" y="251"/>
                </a:lnTo>
                <a:lnTo>
                  <a:pt x="1223" y="221"/>
                </a:lnTo>
                <a:lnTo>
                  <a:pt x="1209" y="194"/>
                </a:lnTo>
                <a:lnTo>
                  <a:pt x="1193" y="169"/>
                </a:lnTo>
                <a:lnTo>
                  <a:pt x="1171" y="148"/>
                </a:lnTo>
                <a:lnTo>
                  <a:pt x="1145" y="130"/>
                </a:lnTo>
                <a:lnTo>
                  <a:pt x="1118" y="117"/>
                </a:lnTo>
                <a:lnTo>
                  <a:pt x="1088" y="108"/>
                </a:lnTo>
                <a:lnTo>
                  <a:pt x="1057" y="106"/>
                </a:lnTo>
                <a:close/>
                <a:moveTo>
                  <a:pt x="1057" y="0"/>
                </a:moveTo>
                <a:lnTo>
                  <a:pt x="1098" y="3"/>
                </a:lnTo>
                <a:lnTo>
                  <a:pt x="1138" y="12"/>
                </a:lnTo>
                <a:lnTo>
                  <a:pt x="1176" y="26"/>
                </a:lnTo>
                <a:lnTo>
                  <a:pt x="1210" y="46"/>
                </a:lnTo>
                <a:lnTo>
                  <a:pt x="1243" y="70"/>
                </a:lnTo>
                <a:lnTo>
                  <a:pt x="1270" y="97"/>
                </a:lnTo>
                <a:lnTo>
                  <a:pt x="1294" y="129"/>
                </a:lnTo>
                <a:lnTo>
                  <a:pt x="1314" y="164"/>
                </a:lnTo>
                <a:lnTo>
                  <a:pt x="1328" y="201"/>
                </a:lnTo>
                <a:lnTo>
                  <a:pt x="1337" y="241"/>
                </a:lnTo>
                <a:lnTo>
                  <a:pt x="1340" y="282"/>
                </a:lnTo>
                <a:lnTo>
                  <a:pt x="1340" y="286"/>
                </a:lnTo>
                <a:lnTo>
                  <a:pt x="1558" y="286"/>
                </a:lnTo>
                <a:lnTo>
                  <a:pt x="1574" y="289"/>
                </a:lnTo>
                <a:lnTo>
                  <a:pt x="1589" y="296"/>
                </a:lnTo>
                <a:lnTo>
                  <a:pt x="1601" y="307"/>
                </a:lnTo>
                <a:lnTo>
                  <a:pt x="1608" y="322"/>
                </a:lnTo>
                <a:lnTo>
                  <a:pt x="1611" y="339"/>
                </a:lnTo>
                <a:lnTo>
                  <a:pt x="1611" y="483"/>
                </a:lnTo>
                <a:lnTo>
                  <a:pt x="2060" y="483"/>
                </a:lnTo>
                <a:lnTo>
                  <a:pt x="2075" y="487"/>
                </a:lnTo>
                <a:lnTo>
                  <a:pt x="2090" y="494"/>
                </a:lnTo>
                <a:lnTo>
                  <a:pt x="2102" y="505"/>
                </a:lnTo>
                <a:lnTo>
                  <a:pt x="2110" y="520"/>
                </a:lnTo>
                <a:lnTo>
                  <a:pt x="2112" y="537"/>
                </a:lnTo>
                <a:lnTo>
                  <a:pt x="2112" y="1834"/>
                </a:lnTo>
                <a:lnTo>
                  <a:pt x="2160" y="1838"/>
                </a:lnTo>
                <a:lnTo>
                  <a:pt x="2209" y="1846"/>
                </a:lnTo>
                <a:lnTo>
                  <a:pt x="2260" y="1859"/>
                </a:lnTo>
                <a:lnTo>
                  <a:pt x="2310" y="1877"/>
                </a:lnTo>
                <a:lnTo>
                  <a:pt x="2363" y="1902"/>
                </a:lnTo>
                <a:lnTo>
                  <a:pt x="2412" y="1929"/>
                </a:lnTo>
                <a:lnTo>
                  <a:pt x="2456" y="1961"/>
                </a:lnTo>
                <a:lnTo>
                  <a:pt x="2496" y="1995"/>
                </a:lnTo>
                <a:lnTo>
                  <a:pt x="2532" y="2033"/>
                </a:lnTo>
                <a:lnTo>
                  <a:pt x="2562" y="2072"/>
                </a:lnTo>
                <a:lnTo>
                  <a:pt x="2587" y="2115"/>
                </a:lnTo>
                <a:lnTo>
                  <a:pt x="2608" y="2160"/>
                </a:lnTo>
                <a:lnTo>
                  <a:pt x="2624" y="2208"/>
                </a:lnTo>
                <a:lnTo>
                  <a:pt x="2634" y="2259"/>
                </a:lnTo>
                <a:lnTo>
                  <a:pt x="2639" y="2311"/>
                </a:lnTo>
                <a:lnTo>
                  <a:pt x="2640" y="2366"/>
                </a:lnTo>
                <a:lnTo>
                  <a:pt x="2636" y="2423"/>
                </a:lnTo>
                <a:lnTo>
                  <a:pt x="2627" y="2483"/>
                </a:lnTo>
                <a:lnTo>
                  <a:pt x="2612" y="2544"/>
                </a:lnTo>
                <a:lnTo>
                  <a:pt x="2593" y="2607"/>
                </a:lnTo>
                <a:lnTo>
                  <a:pt x="2571" y="2664"/>
                </a:lnTo>
                <a:lnTo>
                  <a:pt x="2546" y="2722"/>
                </a:lnTo>
                <a:lnTo>
                  <a:pt x="2517" y="2779"/>
                </a:lnTo>
                <a:lnTo>
                  <a:pt x="2486" y="2835"/>
                </a:lnTo>
                <a:lnTo>
                  <a:pt x="2452" y="2890"/>
                </a:lnTo>
                <a:lnTo>
                  <a:pt x="2415" y="2943"/>
                </a:lnTo>
                <a:lnTo>
                  <a:pt x="2376" y="2994"/>
                </a:lnTo>
                <a:lnTo>
                  <a:pt x="2335" y="3042"/>
                </a:lnTo>
                <a:lnTo>
                  <a:pt x="2293" y="3087"/>
                </a:lnTo>
                <a:lnTo>
                  <a:pt x="2249" y="3129"/>
                </a:lnTo>
                <a:lnTo>
                  <a:pt x="2204" y="3166"/>
                </a:lnTo>
                <a:lnTo>
                  <a:pt x="2158" y="3199"/>
                </a:lnTo>
                <a:lnTo>
                  <a:pt x="2112" y="3227"/>
                </a:lnTo>
                <a:lnTo>
                  <a:pt x="2065" y="3249"/>
                </a:lnTo>
                <a:lnTo>
                  <a:pt x="2018" y="3266"/>
                </a:lnTo>
                <a:lnTo>
                  <a:pt x="1972" y="3277"/>
                </a:lnTo>
                <a:lnTo>
                  <a:pt x="1926" y="3280"/>
                </a:lnTo>
                <a:lnTo>
                  <a:pt x="1890" y="3278"/>
                </a:lnTo>
                <a:lnTo>
                  <a:pt x="1857" y="3271"/>
                </a:lnTo>
                <a:lnTo>
                  <a:pt x="1823" y="3260"/>
                </a:lnTo>
                <a:lnTo>
                  <a:pt x="1809" y="3253"/>
                </a:lnTo>
                <a:lnTo>
                  <a:pt x="1793" y="3244"/>
                </a:lnTo>
                <a:lnTo>
                  <a:pt x="1778" y="3253"/>
                </a:lnTo>
                <a:lnTo>
                  <a:pt x="1763" y="3260"/>
                </a:lnTo>
                <a:lnTo>
                  <a:pt x="1730" y="3271"/>
                </a:lnTo>
                <a:lnTo>
                  <a:pt x="1696" y="3278"/>
                </a:lnTo>
                <a:lnTo>
                  <a:pt x="1661" y="3280"/>
                </a:lnTo>
                <a:lnTo>
                  <a:pt x="1617" y="3277"/>
                </a:lnTo>
                <a:lnTo>
                  <a:pt x="1573" y="3267"/>
                </a:lnTo>
                <a:lnTo>
                  <a:pt x="1528" y="3253"/>
                </a:lnTo>
                <a:lnTo>
                  <a:pt x="1484" y="3232"/>
                </a:lnTo>
                <a:lnTo>
                  <a:pt x="1440" y="3207"/>
                </a:lnTo>
                <a:lnTo>
                  <a:pt x="1397" y="3177"/>
                </a:lnTo>
                <a:lnTo>
                  <a:pt x="1354" y="3142"/>
                </a:lnTo>
                <a:lnTo>
                  <a:pt x="1312" y="3105"/>
                </a:lnTo>
                <a:lnTo>
                  <a:pt x="1270" y="3063"/>
                </a:lnTo>
                <a:lnTo>
                  <a:pt x="52" y="3063"/>
                </a:lnTo>
                <a:lnTo>
                  <a:pt x="36" y="3061"/>
                </a:lnTo>
                <a:lnTo>
                  <a:pt x="22" y="3054"/>
                </a:lnTo>
                <a:lnTo>
                  <a:pt x="10" y="3042"/>
                </a:lnTo>
                <a:lnTo>
                  <a:pt x="2" y="3028"/>
                </a:lnTo>
                <a:lnTo>
                  <a:pt x="0" y="3011"/>
                </a:lnTo>
                <a:lnTo>
                  <a:pt x="0" y="537"/>
                </a:lnTo>
                <a:lnTo>
                  <a:pt x="2" y="520"/>
                </a:lnTo>
                <a:lnTo>
                  <a:pt x="10" y="505"/>
                </a:lnTo>
                <a:lnTo>
                  <a:pt x="22" y="494"/>
                </a:lnTo>
                <a:lnTo>
                  <a:pt x="36" y="487"/>
                </a:lnTo>
                <a:lnTo>
                  <a:pt x="52" y="483"/>
                </a:lnTo>
                <a:lnTo>
                  <a:pt x="501" y="483"/>
                </a:lnTo>
                <a:lnTo>
                  <a:pt x="501" y="339"/>
                </a:lnTo>
                <a:lnTo>
                  <a:pt x="504" y="322"/>
                </a:lnTo>
                <a:lnTo>
                  <a:pt x="512" y="307"/>
                </a:lnTo>
                <a:lnTo>
                  <a:pt x="523" y="296"/>
                </a:lnTo>
                <a:lnTo>
                  <a:pt x="538" y="289"/>
                </a:lnTo>
                <a:lnTo>
                  <a:pt x="554" y="286"/>
                </a:lnTo>
                <a:lnTo>
                  <a:pt x="772" y="286"/>
                </a:lnTo>
                <a:lnTo>
                  <a:pt x="772" y="282"/>
                </a:lnTo>
                <a:lnTo>
                  <a:pt x="775" y="241"/>
                </a:lnTo>
                <a:lnTo>
                  <a:pt x="784" y="201"/>
                </a:lnTo>
                <a:lnTo>
                  <a:pt x="798" y="164"/>
                </a:lnTo>
                <a:lnTo>
                  <a:pt x="818" y="129"/>
                </a:lnTo>
                <a:lnTo>
                  <a:pt x="842" y="97"/>
                </a:lnTo>
                <a:lnTo>
                  <a:pt x="870" y="70"/>
                </a:lnTo>
                <a:lnTo>
                  <a:pt x="902" y="46"/>
                </a:lnTo>
                <a:lnTo>
                  <a:pt x="936" y="26"/>
                </a:lnTo>
                <a:lnTo>
                  <a:pt x="974" y="12"/>
                </a:lnTo>
                <a:lnTo>
                  <a:pt x="1015" y="3"/>
                </a:lnTo>
                <a:lnTo>
                  <a:pt x="105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0" name="Freeform 332"/>
          <p:cNvSpPr>
            <a:spLocks noEditPoints="1"/>
          </p:cNvSpPr>
          <p:nvPr/>
        </p:nvSpPr>
        <p:spPr bwMode="auto">
          <a:xfrm>
            <a:off x="2571083" y="1936751"/>
            <a:ext cx="492125" cy="511175"/>
          </a:xfrm>
          <a:custGeom>
            <a:avLst/>
            <a:gdLst>
              <a:gd name="T0" fmla="*/ 1729 w 3099"/>
              <a:gd name="T1" fmla="*/ 1968 h 3221"/>
              <a:gd name="T2" fmla="*/ 1572 w 3099"/>
              <a:gd name="T3" fmla="*/ 2159 h 3221"/>
              <a:gd name="T4" fmla="*/ 1592 w 3099"/>
              <a:gd name="T5" fmla="*/ 2512 h 3221"/>
              <a:gd name="T6" fmla="*/ 1763 w 3099"/>
              <a:gd name="T7" fmla="*/ 2831 h 3221"/>
              <a:gd name="T8" fmla="*/ 2040 w 3099"/>
              <a:gd name="T9" fmla="*/ 3079 h 3221"/>
              <a:gd name="T10" fmla="*/ 2232 w 3099"/>
              <a:gd name="T11" fmla="*/ 3069 h 3221"/>
              <a:gd name="T12" fmla="*/ 2328 w 3099"/>
              <a:gd name="T13" fmla="*/ 3087 h 3221"/>
              <a:gd name="T14" fmla="*/ 2558 w 3099"/>
              <a:gd name="T15" fmla="*/ 3044 h 3221"/>
              <a:gd name="T16" fmla="*/ 2823 w 3099"/>
              <a:gd name="T17" fmla="*/ 2758 h 3221"/>
              <a:gd name="T18" fmla="*/ 2979 w 3099"/>
              <a:gd name="T19" fmla="*/ 2357 h 3221"/>
              <a:gd name="T20" fmla="*/ 2917 w 3099"/>
              <a:gd name="T21" fmla="*/ 2071 h 3221"/>
              <a:gd name="T22" fmla="*/ 2729 w 3099"/>
              <a:gd name="T23" fmla="*/ 1929 h 3221"/>
              <a:gd name="T24" fmla="*/ 2485 w 3099"/>
              <a:gd name="T25" fmla="*/ 1903 h 3221"/>
              <a:gd name="T26" fmla="*/ 2312 w 3099"/>
              <a:gd name="T27" fmla="*/ 2034 h 3221"/>
              <a:gd name="T28" fmla="*/ 2221 w 3099"/>
              <a:gd name="T29" fmla="*/ 2032 h 3221"/>
              <a:gd name="T30" fmla="*/ 1988 w 3099"/>
              <a:gd name="T31" fmla="*/ 1512 h 3221"/>
              <a:gd name="T32" fmla="*/ 2029 w 3099"/>
              <a:gd name="T33" fmla="*/ 1631 h 3221"/>
              <a:gd name="T34" fmla="*/ 2152 w 3099"/>
              <a:gd name="T35" fmla="*/ 1608 h 3221"/>
              <a:gd name="T36" fmla="*/ 1988 w 3099"/>
              <a:gd name="T37" fmla="*/ 1512 h 3221"/>
              <a:gd name="T38" fmla="*/ 725 w 3099"/>
              <a:gd name="T39" fmla="*/ 692 h 3221"/>
              <a:gd name="T40" fmla="*/ 687 w 3099"/>
              <a:gd name="T41" fmla="*/ 1035 h 3221"/>
              <a:gd name="T42" fmla="*/ 913 w 3099"/>
              <a:gd name="T43" fmla="*/ 1242 h 3221"/>
              <a:gd name="T44" fmla="*/ 1370 w 3099"/>
              <a:gd name="T45" fmla="*/ 689 h 3221"/>
              <a:gd name="T46" fmla="*/ 1824 w 3099"/>
              <a:gd name="T47" fmla="*/ 1242 h 3221"/>
              <a:gd name="T48" fmla="*/ 2052 w 3099"/>
              <a:gd name="T49" fmla="*/ 1035 h 3221"/>
              <a:gd name="T50" fmla="*/ 2014 w 3099"/>
              <a:gd name="T51" fmla="*/ 692 h 3221"/>
              <a:gd name="T52" fmla="*/ 953 w 3099"/>
              <a:gd name="T53" fmla="*/ 559 h 3221"/>
              <a:gd name="T54" fmla="*/ 2038 w 3099"/>
              <a:gd name="T55" fmla="*/ 544 h 3221"/>
              <a:gd name="T56" fmla="*/ 2189 w 3099"/>
              <a:gd name="T57" fmla="*/ 902 h 3221"/>
              <a:gd name="T58" fmla="*/ 2038 w 3099"/>
              <a:gd name="T59" fmla="*/ 1261 h 3221"/>
              <a:gd name="T60" fmla="*/ 905 w 3099"/>
              <a:gd name="T61" fmla="*/ 1358 h 3221"/>
              <a:gd name="T62" fmla="*/ 612 w 3099"/>
              <a:gd name="T63" fmla="*/ 1148 h 3221"/>
              <a:gd name="T64" fmla="*/ 573 w 3099"/>
              <a:gd name="T65" fmla="*/ 747 h 3221"/>
              <a:gd name="T66" fmla="*/ 817 w 3099"/>
              <a:gd name="T67" fmla="*/ 468 h 3221"/>
              <a:gd name="T68" fmla="*/ 289 w 3099"/>
              <a:gd name="T69" fmla="*/ 165 h 3221"/>
              <a:gd name="T70" fmla="*/ 116 w 3099"/>
              <a:gd name="T71" fmla="*/ 471 h 3221"/>
              <a:gd name="T72" fmla="*/ 251 w 3099"/>
              <a:gd name="T73" fmla="*/ 2580 h 3221"/>
              <a:gd name="T74" fmla="*/ 1483 w 3099"/>
              <a:gd name="T75" fmla="*/ 2550 h 3221"/>
              <a:gd name="T76" fmla="*/ 1469 w 3099"/>
              <a:gd name="T77" fmla="*/ 2104 h 3221"/>
              <a:gd name="T78" fmla="*/ 1762 w 3099"/>
              <a:gd name="T79" fmla="*/ 1821 h 3221"/>
              <a:gd name="T80" fmla="*/ 2167 w 3099"/>
              <a:gd name="T81" fmla="*/ 1828 h 3221"/>
              <a:gd name="T82" fmla="*/ 2006 w 3099"/>
              <a:gd name="T83" fmla="*/ 1749 h 3221"/>
              <a:gd name="T84" fmla="*/ 1832 w 3099"/>
              <a:gd name="T85" fmla="*/ 1559 h 3221"/>
              <a:gd name="T86" fmla="*/ 1819 w 3099"/>
              <a:gd name="T87" fmla="*/ 1438 h 3221"/>
              <a:gd name="T88" fmla="*/ 1933 w 3099"/>
              <a:gd name="T89" fmla="*/ 1399 h 3221"/>
              <a:gd name="T90" fmla="*/ 2189 w 3099"/>
              <a:gd name="T91" fmla="*/ 1470 h 3221"/>
              <a:gd name="T92" fmla="*/ 2285 w 3099"/>
              <a:gd name="T93" fmla="*/ 1322 h 3221"/>
              <a:gd name="T94" fmla="*/ 2443 w 3099"/>
              <a:gd name="T95" fmla="*/ 1795 h 3221"/>
              <a:gd name="T96" fmla="*/ 2596 w 3099"/>
              <a:gd name="T97" fmla="*/ 333 h 3221"/>
              <a:gd name="T98" fmla="*/ 2321 w 3099"/>
              <a:gd name="T99" fmla="*/ 121 h 3221"/>
              <a:gd name="T100" fmla="*/ 2478 w 3099"/>
              <a:gd name="T101" fmla="*/ 47 h 3221"/>
              <a:gd name="T102" fmla="*/ 2726 w 3099"/>
              <a:gd name="T103" fmla="*/ 362 h 3221"/>
              <a:gd name="T104" fmla="*/ 2917 w 3099"/>
              <a:gd name="T105" fmla="*/ 1904 h 3221"/>
              <a:gd name="T106" fmla="*/ 3098 w 3099"/>
              <a:gd name="T107" fmla="*/ 2254 h 3221"/>
              <a:gd name="T108" fmla="*/ 2978 w 3099"/>
              <a:gd name="T109" fmla="*/ 2721 h 3221"/>
              <a:gd name="T110" fmla="*/ 2670 w 3099"/>
              <a:gd name="T111" fmla="*/ 3107 h 3221"/>
              <a:gd name="T112" fmla="*/ 2327 w 3099"/>
              <a:gd name="T113" fmla="*/ 3211 h 3221"/>
              <a:gd name="T114" fmla="*/ 2093 w 3099"/>
              <a:gd name="T115" fmla="*/ 3216 h 3221"/>
              <a:gd name="T116" fmla="*/ 1733 w 3099"/>
              <a:gd name="T117" fmla="*/ 2980 h 3221"/>
              <a:gd name="T118" fmla="*/ 308 w 3099"/>
              <a:gd name="T119" fmla="*/ 2743 h 3221"/>
              <a:gd name="T120" fmla="*/ 27 w 3099"/>
              <a:gd name="T121" fmla="*/ 2459 h 3221"/>
              <a:gd name="T122" fmla="*/ 48 w 3099"/>
              <a:gd name="T123" fmla="*/ 264 h 3221"/>
              <a:gd name="T124" fmla="*/ 358 w 3099"/>
              <a:gd name="T125" fmla="*/ 12 h 3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099" h="3221">
                <a:moveTo>
                  <a:pt x="1981" y="1892"/>
                </a:moveTo>
                <a:lnTo>
                  <a:pt x="1940" y="1893"/>
                </a:lnTo>
                <a:lnTo>
                  <a:pt x="1897" y="1900"/>
                </a:lnTo>
                <a:lnTo>
                  <a:pt x="1852" y="1912"/>
                </a:lnTo>
                <a:lnTo>
                  <a:pt x="1807" y="1929"/>
                </a:lnTo>
                <a:lnTo>
                  <a:pt x="1780" y="1941"/>
                </a:lnTo>
                <a:lnTo>
                  <a:pt x="1754" y="1953"/>
                </a:lnTo>
                <a:lnTo>
                  <a:pt x="1729" y="1968"/>
                </a:lnTo>
                <a:lnTo>
                  <a:pt x="1704" y="1985"/>
                </a:lnTo>
                <a:lnTo>
                  <a:pt x="1680" y="2003"/>
                </a:lnTo>
                <a:lnTo>
                  <a:pt x="1658" y="2023"/>
                </a:lnTo>
                <a:lnTo>
                  <a:pt x="1637" y="2047"/>
                </a:lnTo>
                <a:lnTo>
                  <a:pt x="1617" y="2071"/>
                </a:lnTo>
                <a:lnTo>
                  <a:pt x="1600" y="2098"/>
                </a:lnTo>
                <a:lnTo>
                  <a:pt x="1584" y="2127"/>
                </a:lnTo>
                <a:lnTo>
                  <a:pt x="1572" y="2159"/>
                </a:lnTo>
                <a:lnTo>
                  <a:pt x="1562" y="2193"/>
                </a:lnTo>
                <a:lnTo>
                  <a:pt x="1555" y="2230"/>
                </a:lnTo>
                <a:lnTo>
                  <a:pt x="1552" y="2269"/>
                </a:lnTo>
                <a:lnTo>
                  <a:pt x="1552" y="2312"/>
                </a:lnTo>
                <a:lnTo>
                  <a:pt x="1555" y="2357"/>
                </a:lnTo>
                <a:lnTo>
                  <a:pt x="1563" y="2405"/>
                </a:lnTo>
                <a:lnTo>
                  <a:pt x="1575" y="2457"/>
                </a:lnTo>
                <a:lnTo>
                  <a:pt x="1592" y="2512"/>
                </a:lnTo>
                <a:lnTo>
                  <a:pt x="1615" y="2571"/>
                </a:lnTo>
                <a:lnTo>
                  <a:pt x="1640" y="2628"/>
                </a:lnTo>
                <a:lnTo>
                  <a:pt x="1668" y="2684"/>
                </a:lnTo>
                <a:lnTo>
                  <a:pt x="1670" y="2688"/>
                </a:lnTo>
                <a:lnTo>
                  <a:pt x="1672" y="2691"/>
                </a:lnTo>
                <a:lnTo>
                  <a:pt x="1701" y="2740"/>
                </a:lnTo>
                <a:lnTo>
                  <a:pt x="1731" y="2787"/>
                </a:lnTo>
                <a:lnTo>
                  <a:pt x="1763" y="2831"/>
                </a:lnTo>
                <a:lnTo>
                  <a:pt x="1796" y="2874"/>
                </a:lnTo>
                <a:lnTo>
                  <a:pt x="1830" y="2913"/>
                </a:lnTo>
                <a:lnTo>
                  <a:pt x="1864" y="2950"/>
                </a:lnTo>
                <a:lnTo>
                  <a:pt x="1900" y="2983"/>
                </a:lnTo>
                <a:lnTo>
                  <a:pt x="1935" y="3013"/>
                </a:lnTo>
                <a:lnTo>
                  <a:pt x="1971" y="3039"/>
                </a:lnTo>
                <a:lnTo>
                  <a:pt x="2006" y="3062"/>
                </a:lnTo>
                <a:lnTo>
                  <a:pt x="2040" y="3079"/>
                </a:lnTo>
                <a:lnTo>
                  <a:pt x="2075" y="3091"/>
                </a:lnTo>
                <a:lnTo>
                  <a:pt x="2107" y="3100"/>
                </a:lnTo>
                <a:lnTo>
                  <a:pt x="2139" y="3103"/>
                </a:lnTo>
                <a:lnTo>
                  <a:pt x="2168" y="3101"/>
                </a:lnTo>
                <a:lnTo>
                  <a:pt x="2195" y="3092"/>
                </a:lnTo>
                <a:lnTo>
                  <a:pt x="2207" y="3087"/>
                </a:lnTo>
                <a:lnTo>
                  <a:pt x="2218" y="3080"/>
                </a:lnTo>
                <a:lnTo>
                  <a:pt x="2232" y="3069"/>
                </a:lnTo>
                <a:lnTo>
                  <a:pt x="2243" y="3063"/>
                </a:lnTo>
                <a:lnTo>
                  <a:pt x="2255" y="3058"/>
                </a:lnTo>
                <a:lnTo>
                  <a:pt x="2268" y="3057"/>
                </a:lnTo>
                <a:lnTo>
                  <a:pt x="2280" y="3058"/>
                </a:lnTo>
                <a:lnTo>
                  <a:pt x="2292" y="3063"/>
                </a:lnTo>
                <a:lnTo>
                  <a:pt x="2303" y="3069"/>
                </a:lnTo>
                <a:lnTo>
                  <a:pt x="2316" y="3080"/>
                </a:lnTo>
                <a:lnTo>
                  <a:pt x="2328" y="3087"/>
                </a:lnTo>
                <a:lnTo>
                  <a:pt x="2339" y="3092"/>
                </a:lnTo>
                <a:lnTo>
                  <a:pt x="2366" y="3101"/>
                </a:lnTo>
                <a:lnTo>
                  <a:pt x="2394" y="3103"/>
                </a:lnTo>
                <a:lnTo>
                  <a:pt x="2425" y="3101"/>
                </a:lnTo>
                <a:lnTo>
                  <a:pt x="2456" y="3093"/>
                </a:lnTo>
                <a:lnTo>
                  <a:pt x="2490" y="3081"/>
                </a:lnTo>
                <a:lnTo>
                  <a:pt x="2523" y="3064"/>
                </a:lnTo>
                <a:lnTo>
                  <a:pt x="2558" y="3044"/>
                </a:lnTo>
                <a:lnTo>
                  <a:pt x="2593" y="3018"/>
                </a:lnTo>
                <a:lnTo>
                  <a:pt x="2627" y="2991"/>
                </a:lnTo>
                <a:lnTo>
                  <a:pt x="2662" y="2959"/>
                </a:lnTo>
                <a:lnTo>
                  <a:pt x="2695" y="2924"/>
                </a:lnTo>
                <a:lnTo>
                  <a:pt x="2729" y="2886"/>
                </a:lnTo>
                <a:lnTo>
                  <a:pt x="2761" y="2845"/>
                </a:lnTo>
                <a:lnTo>
                  <a:pt x="2793" y="2803"/>
                </a:lnTo>
                <a:lnTo>
                  <a:pt x="2823" y="2758"/>
                </a:lnTo>
                <a:lnTo>
                  <a:pt x="2851" y="2712"/>
                </a:lnTo>
                <a:lnTo>
                  <a:pt x="2878" y="2663"/>
                </a:lnTo>
                <a:lnTo>
                  <a:pt x="2902" y="2614"/>
                </a:lnTo>
                <a:lnTo>
                  <a:pt x="2924" y="2563"/>
                </a:lnTo>
                <a:lnTo>
                  <a:pt x="2943" y="2512"/>
                </a:lnTo>
                <a:lnTo>
                  <a:pt x="2959" y="2457"/>
                </a:lnTo>
                <a:lnTo>
                  <a:pt x="2972" y="2405"/>
                </a:lnTo>
                <a:lnTo>
                  <a:pt x="2979" y="2357"/>
                </a:lnTo>
                <a:lnTo>
                  <a:pt x="2983" y="2312"/>
                </a:lnTo>
                <a:lnTo>
                  <a:pt x="2983" y="2269"/>
                </a:lnTo>
                <a:lnTo>
                  <a:pt x="2980" y="2230"/>
                </a:lnTo>
                <a:lnTo>
                  <a:pt x="2973" y="2193"/>
                </a:lnTo>
                <a:lnTo>
                  <a:pt x="2964" y="2159"/>
                </a:lnTo>
                <a:lnTo>
                  <a:pt x="2951" y="2127"/>
                </a:lnTo>
                <a:lnTo>
                  <a:pt x="2935" y="2098"/>
                </a:lnTo>
                <a:lnTo>
                  <a:pt x="2917" y="2071"/>
                </a:lnTo>
                <a:lnTo>
                  <a:pt x="2899" y="2047"/>
                </a:lnTo>
                <a:lnTo>
                  <a:pt x="2878" y="2024"/>
                </a:lnTo>
                <a:lnTo>
                  <a:pt x="2855" y="2003"/>
                </a:lnTo>
                <a:lnTo>
                  <a:pt x="2830" y="1985"/>
                </a:lnTo>
                <a:lnTo>
                  <a:pt x="2806" y="1968"/>
                </a:lnTo>
                <a:lnTo>
                  <a:pt x="2780" y="1953"/>
                </a:lnTo>
                <a:lnTo>
                  <a:pt x="2755" y="1941"/>
                </a:lnTo>
                <a:lnTo>
                  <a:pt x="2729" y="1929"/>
                </a:lnTo>
                <a:lnTo>
                  <a:pt x="2700" y="1917"/>
                </a:lnTo>
                <a:lnTo>
                  <a:pt x="2673" y="1909"/>
                </a:lnTo>
                <a:lnTo>
                  <a:pt x="2664" y="1908"/>
                </a:lnTo>
                <a:lnTo>
                  <a:pt x="2656" y="1904"/>
                </a:lnTo>
                <a:lnTo>
                  <a:pt x="2610" y="1896"/>
                </a:lnTo>
                <a:lnTo>
                  <a:pt x="2567" y="1893"/>
                </a:lnTo>
                <a:lnTo>
                  <a:pt x="2524" y="1895"/>
                </a:lnTo>
                <a:lnTo>
                  <a:pt x="2485" y="1903"/>
                </a:lnTo>
                <a:lnTo>
                  <a:pt x="2446" y="1917"/>
                </a:lnTo>
                <a:lnTo>
                  <a:pt x="2410" y="1937"/>
                </a:lnTo>
                <a:lnTo>
                  <a:pt x="2376" y="1963"/>
                </a:lnTo>
                <a:lnTo>
                  <a:pt x="2344" y="1995"/>
                </a:lnTo>
                <a:lnTo>
                  <a:pt x="2315" y="2032"/>
                </a:lnTo>
                <a:lnTo>
                  <a:pt x="2314" y="2033"/>
                </a:lnTo>
                <a:lnTo>
                  <a:pt x="2313" y="2033"/>
                </a:lnTo>
                <a:lnTo>
                  <a:pt x="2312" y="2034"/>
                </a:lnTo>
                <a:lnTo>
                  <a:pt x="2299" y="2046"/>
                </a:lnTo>
                <a:lnTo>
                  <a:pt x="2284" y="2053"/>
                </a:lnTo>
                <a:lnTo>
                  <a:pt x="2268" y="2056"/>
                </a:lnTo>
                <a:lnTo>
                  <a:pt x="2251" y="2053"/>
                </a:lnTo>
                <a:lnTo>
                  <a:pt x="2235" y="2046"/>
                </a:lnTo>
                <a:lnTo>
                  <a:pt x="2224" y="2034"/>
                </a:lnTo>
                <a:lnTo>
                  <a:pt x="2222" y="2033"/>
                </a:lnTo>
                <a:lnTo>
                  <a:pt x="2221" y="2032"/>
                </a:lnTo>
                <a:lnTo>
                  <a:pt x="2192" y="1996"/>
                </a:lnTo>
                <a:lnTo>
                  <a:pt x="2162" y="1965"/>
                </a:lnTo>
                <a:lnTo>
                  <a:pt x="2129" y="1941"/>
                </a:lnTo>
                <a:lnTo>
                  <a:pt x="2095" y="1920"/>
                </a:lnTo>
                <a:lnTo>
                  <a:pt x="2059" y="1906"/>
                </a:lnTo>
                <a:lnTo>
                  <a:pt x="2020" y="1896"/>
                </a:lnTo>
                <a:lnTo>
                  <a:pt x="1981" y="1892"/>
                </a:lnTo>
                <a:close/>
                <a:moveTo>
                  <a:pt x="1988" y="1512"/>
                </a:moveTo>
                <a:lnTo>
                  <a:pt x="1963" y="1513"/>
                </a:lnTo>
                <a:lnTo>
                  <a:pt x="1939" y="1515"/>
                </a:lnTo>
                <a:lnTo>
                  <a:pt x="1947" y="1535"/>
                </a:lnTo>
                <a:lnTo>
                  <a:pt x="1959" y="1557"/>
                </a:lnTo>
                <a:lnTo>
                  <a:pt x="1972" y="1578"/>
                </a:lnTo>
                <a:lnTo>
                  <a:pt x="1988" y="1598"/>
                </a:lnTo>
                <a:lnTo>
                  <a:pt x="2007" y="1616"/>
                </a:lnTo>
                <a:lnTo>
                  <a:pt x="2029" y="1631"/>
                </a:lnTo>
                <a:lnTo>
                  <a:pt x="2049" y="1640"/>
                </a:lnTo>
                <a:lnTo>
                  <a:pt x="2072" y="1647"/>
                </a:lnTo>
                <a:lnTo>
                  <a:pt x="2097" y="1651"/>
                </a:lnTo>
                <a:lnTo>
                  <a:pt x="2123" y="1652"/>
                </a:lnTo>
                <a:lnTo>
                  <a:pt x="2148" y="1652"/>
                </a:lnTo>
                <a:lnTo>
                  <a:pt x="2172" y="1649"/>
                </a:lnTo>
                <a:lnTo>
                  <a:pt x="2164" y="1629"/>
                </a:lnTo>
                <a:lnTo>
                  <a:pt x="2152" y="1608"/>
                </a:lnTo>
                <a:lnTo>
                  <a:pt x="2139" y="1586"/>
                </a:lnTo>
                <a:lnTo>
                  <a:pt x="2123" y="1566"/>
                </a:lnTo>
                <a:lnTo>
                  <a:pt x="2104" y="1548"/>
                </a:lnTo>
                <a:lnTo>
                  <a:pt x="2082" y="1533"/>
                </a:lnTo>
                <a:lnTo>
                  <a:pt x="2062" y="1524"/>
                </a:lnTo>
                <a:lnTo>
                  <a:pt x="2039" y="1517"/>
                </a:lnTo>
                <a:lnTo>
                  <a:pt x="2014" y="1513"/>
                </a:lnTo>
                <a:lnTo>
                  <a:pt x="1988" y="1512"/>
                </a:lnTo>
                <a:close/>
                <a:moveTo>
                  <a:pt x="953" y="559"/>
                </a:moveTo>
                <a:lnTo>
                  <a:pt x="914" y="562"/>
                </a:lnTo>
                <a:lnTo>
                  <a:pt x="876" y="571"/>
                </a:lnTo>
                <a:lnTo>
                  <a:pt x="840" y="586"/>
                </a:lnTo>
                <a:lnTo>
                  <a:pt x="808" y="605"/>
                </a:lnTo>
                <a:lnTo>
                  <a:pt x="776" y="631"/>
                </a:lnTo>
                <a:lnTo>
                  <a:pt x="749" y="659"/>
                </a:lnTo>
                <a:lnTo>
                  <a:pt x="725" y="692"/>
                </a:lnTo>
                <a:lnTo>
                  <a:pt x="704" y="729"/>
                </a:lnTo>
                <a:lnTo>
                  <a:pt x="687" y="769"/>
                </a:lnTo>
                <a:lnTo>
                  <a:pt x="675" y="811"/>
                </a:lnTo>
                <a:lnTo>
                  <a:pt x="667" y="856"/>
                </a:lnTo>
                <a:lnTo>
                  <a:pt x="664" y="902"/>
                </a:lnTo>
                <a:lnTo>
                  <a:pt x="667" y="948"/>
                </a:lnTo>
                <a:lnTo>
                  <a:pt x="675" y="993"/>
                </a:lnTo>
                <a:lnTo>
                  <a:pt x="687" y="1035"/>
                </a:lnTo>
                <a:lnTo>
                  <a:pt x="704" y="1075"/>
                </a:lnTo>
                <a:lnTo>
                  <a:pt x="724" y="1111"/>
                </a:lnTo>
                <a:lnTo>
                  <a:pt x="749" y="1144"/>
                </a:lnTo>
                <a:lnTo>
                  <a:pt x="776" y="1174"/>
                </a:lnTo>
                <a:lnTo>
                  <a:pt x="807" y="1198"/>
                </a:lnTo>
                <a:lnTo>
                  <a:pt x="840" y="1217"/>
                </a:lnTo>
                <a:lnTo>
                  <a:pt x="876" y="1232"/>
                </a:lnTo>
                <a:lnTo>
                  <a:pt x="913" y="1242"/>
                </a:lnTo>
                <a:lnTo>
                  <a:pt x="953" y="1245"/>
                </a:lnTo>
                <a:lnTo>
                  <a:pt x="1312" y="1245"/>
                </a:lnTo>
                <a:lnTo>
                  <a:pt x="1312" y="747"/>
                </a:lnTo>
                <a:lnTo>
                  <a:pt x="1315" y="729"/>
                </a:lnTo>
                <a:lnTo>
                  <a:pt x="1322" y="713"/>
                </a:lnTo>
                <a:lnTo>
                  <a:pt x="1335" y="701"/>
                </a:lnTo>
                <a:lnTo>
                  <a:pt x="1351" y="692"/>
                </a:lnTo>
                <a:lnTo>
                  <a:pt x="1370" y="689"/>
                </a:lnTo>
                <a:lnTo>
                  <a:pt x="1387" y="692"/>
                </a:lnTo>
                <a:lnTo>
                  <a:pt x="1403" y="701"/>
                </a:lnTo>
                <a:lnTo>
                  <a:pt x="1416" y="713"/>
                </a:lnTo>
                <a:lnTo>
                  <a:pt x="1424" y="729"/>
                </a:lnTo>
                <a:lnTo>
                  <a:pt x="1426" y="747"/>
                </a:lnTo>
                <a:lnTo>
                  <a:pt x="1426" y="1245"/>
                </a:lnTo>
                <a:lnTo>
                  <a:pt x="1786" y="1245"/>
                </a:lnTo>
                <a:lnTo>
                  <a:pt x="1824" y="1242"/>
                </a:lnTo>
                <a:lnTo>
                  <a:pt x="1862" y="1232"/>
                </a:lnTo>
                <a:lnTo>
                  <a:pt x="1898" y="1217"/>
                </a:lnTo>
                <a:lnTo>
                  <a:pt x="1931" y="1198"/>
                </a:lnTo>
                <a:lnTo>
                  <a:pt x="1962" y="1174"/>
                </a:lnTo>
                <a:lnTo>
                  <a:pt x="1990" y="1144"/>
                </a:lnTo>
                <a:lnTo>
                  <a:pt x="2014" y="1111"/>
                </a:lnTo>
                <a:lnTo>
                  <a:pt x="2035" y="1075"/>
                </a:lnTo>
                <a:lnTo>
                  <a:pt x="2052" y="1035"/>
                </a:lnTo>
                <a:lnTo>
                  <a:pt x="2063" y="993"/>
                </a:lnTo>
                <a:lnTo>
                  <a:pt x="2072" y="948"/>
                </a:lnTo>
                <a:lnTo>
                  <a:pt x="2074" y="902"/>
                </a:lnTo>
                <a:lnTo>
                  <a:pt x="2072" y="856"/>
                </a:lnTo>
                <a:lnTo>
                  <a:pt x="2063" y="811"/>
                </a:lnTo>
                <a:lnTo>
                  <a:pt x="2052" y="769"/>
                </a:lnTo>
                <a:lnTo>
                  <a:pt x="2035" y="729"/>
                </a:lnTo>
                <a:lnTo>
                  <a:pt x="2014" y="692"/>
                </a:lnTo>
                <a:lnTo>
                  <a:pt x="1990" y="659"/>
                </a:lnTo>
                <a:lnTo>
                  <a:pt x="1962" y="631"/>
                </a:lnTo>
                <a:lnTo>
                  <a:pt x="1931" y="605"/>
                </a:lnTo>
                <a:lnTo>
                  <a:pt x="1898" y="586"/>
                </a:lnTo>
                <a:lnTo>
                  <a:pt x="1862" y="571"/>
                </a:lnTo>
                <a:lnTo>
                  <a:pt x="1824" y="562"/>
                </a:lnTo>
                <a:lnTo>
                  <a:pt x="1786" y="559"/>
                </a:lnTo>
                <a:lnTo>
                  <a:pt x="953" y="559"/>
                </a:lnTo>
                <a:close/>
                <a:moveTo>
                  <a:pt x="953" y="442"/>
                </a:moveTo>
                <a:lnTo>
                  <a:pt x="1786" y="442"/>
                </a:lnTo>
                <a:lnTo>
                  <a:pt x="1833" y="445"/>
                </a:lnTo>
                <a:lnTo>
                  <a:pt x="1878" y="455"/>
                </a:lnTo>
                <a:lnTo>
                  <a:pt x="1922" y="468"/>
                </a:lnTo>
                <a:lnTo>
                  <a:pt x="1963" y="489"/>
                </a:lnTo>
                <a:lnTo>
                  <a:pt x="2002" y="514"/>
                </a:lnTo>
                <a:lnTo>
                  <a:pt x="2038" y="544"/>
                </a:lnTo>
                <a:lnTo>
                  <a:pt x="2071" y="577"/>
                </a:lnTo>
                <a:lnTo>
                  <a:pt x="2101" y="615"/>
                </a:lnTo>
                <a:lnTo>
                  <a:pt x="2126" y="655"/>
                </a:lnTo>
                <a:lnTo>
                  <a:pt x="2148" y="700"/>
                </a:lnTo>
                <a:lnTo>
                  <a:pt x="2166" y="747"/>
                </a:lnTo>
                <a:lnTo>
                  <a:pt x="2179" y="796"/>
                </a:lnTo>
                <a:lnTo>
                  <a:pt x="2187" y="848"/>
                </a:lnTo>
                <a:lnTo>
                  <a:pt x="2189" y="902"/>
                </a:lnTo>
                <a:lnTo>
                  <a:pt x="2187" y="955"/>
                </a:lnTo>
                <a:lnTo>
                  <a:pt x="2179" y="1007"/>
                </a:lnTo>
                <a:lnTo>
                  <a:pt x="2166" y="1057"/>
                </a:lnTo>
                <a:lnTo>
                  <a:pt x="2148" y="1104"/>
                </a:lnTo>
                <a:lnTo>
                  <a:pt x="2126" y="1148"/>
                </a:lnTo>
                <a:lnTo>
                  <a:pt x="2101" y="1190"/>
                </a:lnTo>
                <a:lnTo>
                  <a:pt x="2071" y="1227"/>
                </a:lnTo>
                <a:lnTo>
                  <a:pt x="2038" y="1261"/>
                </a:lnTo>
                <a:lnTo>
                  <a:pt x="2002" y="1289"/>
                </a:lnTo>
                <a:lnTo>
                  <a:pt x="1963" y="1315"/>
                </a:lnTo>
                <a:lnTo>
                  <a:pt x="1922" y="1335"/>
                </a:lnTo>
                <a:lnTo>
                  <a:pt x="1878" y="1350"/>
                </a:lnTo>
                <a:lnTo>
                  <a:pt x="1833" y="1358"/>
                </a:lnTo>
                <a:lnTo>
                  <a:pt x="1786" y="1361"/>
                </a:lnTo>
                <a:lnTo>
                  <a:pt x="953" y="1361"/>
                </a:lnTo>
                <a:lnTo>
                  <a:pt x="905" y="1358"/>
                </a:lnTo>
                <a:lnTo>
                  <a:pt x="860" y="1350"/>
                </a:lnTo>
                <a:lnTo>
                  <a:pt x="817" y="1335"/>
                </a:lnTo>
                <a:lnTo>
                  <a:pt x="775" y="1315"/>
                </a:lnTo>
                <a:lnTo>
                  <a:pt x="737" y="1289"/>
                </a:lnTo>
                <a:lnTo>
                  <a:pt x="701" y="1261"/>
                </a:lnTo>
                <a:lnTo>
                  <a:pt x="667" y="1227"/>
                </a:lnTo>
                <a:lnTo>
                  <a:pt x="638" y="1190"/>
                </a:lnTo>
                <a:lnTo>
                  <a:pt x="612" y="1148"/>
                </a:lnTo>
                <a:lnTo>
                  <a:pt x="590" y="1104"/>
                </a:lnTo>
                <a:lnTo>
                  <a:pt x="573" y="1057"/>
                </a:lnTo>
                <a:lnTo>
                  <a:pt x="560" y="1007"/>
                </a:lnTo>
                <a:lnTo>
                  <a:pt x="552" y="955"/>
                </a:lnTo>
                <a:lnTo>
                  <a:pt x="549" y="902"/>
                </a:lnTo>
                <a:lnTo>
                  <a:pt x="552" y="848"/>
                </a:lnTo>
                <a:lnTo>
                  <a:pt x="560" y="796"/>
                </a:lnTo>
                <a:lnTo>
                  <a:pt x="573" y="747"/>
                </a:lnTo>
                <a:lnTo>
                  <a:pt x="590" y="700"/>
                </a:lnTo>
                <a:lnTo>
                  <a:pt x="612" y="655"/>
                </a:lnTo>
                <a:lnTo>
                  <a:pt x="638" y="615"/>
                </a:lnTo>
                <a:lnTo>
                  <a:pt x="667" y="577"/>
                </a:lnTo>
                <a:lnTo>
                  <a:pt x="701" y="544"/>
                </a:lnTo>
                <a:lnTo>
                  <a:pt x="737" y="514"/>
                </a:lnTo>
                <a:lnTo>
                  <a:pt x="775" y="489"/>
                </a:lnTo>
                <a:lnTo>
                  <a:pt x="817" y="468"/>
                </a:lnTo>
                <a:lnTo>
                  <a:pt x="860" y="455"/>
                </a:lnTo>
                <a:lnTo>
                  <a:pt x="905" y="445"/>
                </a:lnTo>
                <a:lnTo>
                  <a:pt x="953" y="442"/>
                </a:lnTo>
                <a:close/>
                <a:moveTo>
                  <a:pt x="465" y="117"/>
                </a:moveTo>
                <a:lnTo>
                  <a:pt x="418" y="121"/>
                </a:lnTo>
                <a:lnTo>
                  <a:pt x="372" y="129"/>
                </a:lnTo>
                <a:lnTo>
                  <a:pt x="329" y="145"/>
                </a:lnTo>
                <a:lnTo>
                  <a:pt x="289" y="165"/>
                </a:lnTo>
                <a:lnTo>
                  <a:pt x="251" y="191"/>
                </a:lnTo>
                <a:lnTo>
                  <a:pt x="218" y="220"/>
                </a:lnTo>
                <a:lnTo>
                  <a:pt x="189" y="254"/>
                </a:lnTo>
                <a:lnTo>
                  <a:pt x="163" y="292"/>
                </a:lnTo>
                <a:lnTo>
                  <a:pt x="144" y="333"/>
                </a:lnTo>
                <a:lnTo>
                  <a:pt x="129" y="376"/>
                </a:lnTo>
                <a:lnTo>
                  <a:pt x="119" y="422"/>
                </a:lnTo>
                <a:lnTo>
                  <a:pt x="116" y="471"/>
                </a:lnTo>
                <a:lnTo>
                  <a:pt x="116" y="2301"/>
                </a:lnTo>
                <a:lnTo>
                  <a:pt x="119" y="2349"/>
                </a:lnTo>
                <a:lnTo>
                  <a:pt x="129" y="2394"/>
                </a:lnTo>
                <a:lnTo>
                  <a:pt x="144" y="2438"/>
                </a:lnTo>
                <a:lnTo>
                  <a:pt x="163" y="2479"/>
                </a:lnTo>
                <a:lnTo>
                  <a:pt x="189" y="2516"/>
                </a:lnTo>
                <a:lnTo>
                  <a:pt x="218" y="2550"/>
                </a:lnTo>
                <a:lnTo>
                  <a:pt x="251" y="2580"/>
                </a:lnTo>
                <a:lnTo>
                  <a:pt x="289" y="2606"/>
                </a:lnTo>
                <a:lnTo>
                  <a:pt x="329" y="2627"/>
                </a:lnTo>
                <a:lnTo>
                  <a:pt x="372" y="2642"/>
                </a:lnTo>
                <a:lnTo>
                  <a:pt x="418" y="2651"/>
                </a:lnTo>
                <a:lnTo>
                  <a:pt x="465" y="2654"/>
                </a:lnTo>
                <a:lnTo>
                  <a:pt x="1525" y="2654"/>
                </a:lnTo>
                <a:lnTo>
                  <a:pt x="1503" y="2601"/>
                </a:lnTo>
                <a:lnTo>
                  <a:pt x="1483" y="2550"/>
                </a:lnTo>
                <a:lnTo>
                  <a:pt x="1464" y="2487"/>
                </a:lnTo>
                <a:lnTo>
                  <a:pt x="1449" y="2426"/>
                </a:lnTo>
                <a:lnTo>
                  <a:pt x="1441" y="2367"/>
                </a:lnTo>
                <a:lnTo>
                  <a:pt x="1437" y="2310"/>
                </a:lnTo>
                <a:lnTo>
                  <a:pt x="1438" y="2254"/>
                </a:lnTo>
                <a:lnTo>
                  <a:pt x="1443" y="2201"/>
                </a:lnTo>
                <a:lnTo>
                  <a:pt x="1453" y="2152"/>
                </a:lnTo>
                <a:lnTo>
                  <a:pt x="1469" y="2104"/>
                </a:lnTo>
                <a:lnTo>
                  <a:pt x="1489" y="2058"/>
                </a:lnTo>
                <a:lnTo>
                  <a:pt x="1514" y="2016"/>
                </a:lnTo>
                <a:lnTo>
                  <a:pt x="1544" y="1976"/>
                </a:lnTo>
                <a:lnTo>
                  <a:pt x="1578" y="1938"/>
                </a:lnTo>
                <a:lnTo>
                  <a:pt x="1617" y="1904"/>
                </a:lnTo>
                <a:lnTo>
                  <a:pt x="1661" y="1874"/>
                </a:lnTo>
                <a:lnTo>
                  <a:pt x="1709" y="1845"/>
                </a:lnTo>
                <a:lnTo>
                  <a:pt x="1762" y="1821"/>
                </a:lnTo>
                <a:lnTo>
                  <a:pt x="1817" y="1801"/>
                </a:lnTo>
                <a:lnTo>
                  <a:pt x="1872" y="1786"/>
                </a:lnTo>
                <a:lnTo>
                  <a:pt x="1925" y="1778"/>
                </a:lnTo>
                <a:lnTo>
                  <a:pt x="1977" y="1776"/>
                </a:lnTo>
                <a:lnTo>
                  <a:pt x="2028" y="1780"/>
                </a:lnTo>
                <a:lnTo>
                  <a:pt x="2076" y="1790"/>
                </a:lnTo>
                <a:lnTo>
                  <a:pt x="2123" y="1806"/>
                </a:lnTo>
                <a:lnTo>
                  <a:pt x="2167" y="1828"/>
                </a:lnTo>
                <a:lnTo>
                  <a:pt x="2210" y="1856"/>
                </a:lnTo>
                <a:lnTo>
                  <a:pt x="2210" y="1760"/>
                </a:lnTo>
                <a:lnTo>
                  <a:pt x="2184" y="1764"/>
                </a:lnTo>
                <a:lnTo>
                  <a:pt x="2155" y="1768"/>
                </a:lnTo>
                <a:lnTo>
                  <a:pt x="2123" y="1770"/>
                </a:lnTo>
                <a:lnTo>
                  <a:pt x="2081" y="1767"/>
                </a:lnTo>
                <a:lnTo>
                  <a:pt x="2042" y="1760"/>
                </a:lnTo>
                <a:lnTo>
                  <a:pt x="2006" y="1749"/>
                </a:lnTo>
                <a:lnTo>
                  <a:pt x="1972" y="1733"/>
                </a:lnTo>
                <a:lnTo>
                  <a:pt x="1942" y="1713"/>
                </a:lnTo>
                <a:lnTo>
                  <a:pt x="1916" y="1689"/>
                </a:lnTo>
                <a:lnTo>
                  <a:pt x="1893" y="1664"/>
                </a:lnTo>
                <a:lnTo>
                  <a:pt x="1874" y="1637"/>
                </a:lnTo>
                <a:lnTo>
                  <a:pt x="1857" y="1611"/>
                </a:lnTo>
                <a:lnTo>
                  <a:pt x="1843" y="1584"/>
                </a:lnTo>
                <a:lnTo>
                  <a:pt x="1832" y="1559"/>
                </a:lnTo>
                <a:lnTo>
                  <a:pt x="1823" y="1536"/>
                </a:lnTo>
                <a:lnTo>
                  <a:pt x="1817" y="1516"/>
                </a:lnTo>
                <a:lnTo>
                  <a:pt x="1812" y="1500"/>
                </a:lnTo>
                <a:lnTo>
                  <a:pt x="1810" y="1490"/>
                </a:lnTo>
                <a:lnTo>
                  <a:pt x="1809" y="1484"/>
                </a:lnTo>
                <a:lnTo>
                  <a:pt x="1808" y="1468"/>
                </a:lnTo>
                <a:lnTo>
                  <a:pt x="1811" y="1452"/>
                </a:lnTo>
                <a:lnTo>
                  <a:pt x="1819" y="1438"/>
                </a:lnTo>
                <a:lnTo>
                  <a:pt x="1831" y="1426"/>
                </a:lnTo>
                <a:lnTo>
                  <a:pt x="1845" y="1418"/>
                </a:lnTo>
                <a:lnTo>
                  <a:pt x="1850" y="1417"/>
                </a:lnTo>
                <a:lnTo>
                  <a:pt x="1858" y="1414"/>
                </a:lnTo>
                <a:lnTo>
                  <a:pt x="1872" y="1410"/>
                </a:lnTo>
                <a:lnTo>
                  <a:pt x="1888" y="1406"/>
                </a:lnTo>
                <a:lnTo>
                  <a:pt x="1909" y="1402"/>
                </a:lnTo>
                <a:lnTo>
                  <a:pt x="1933" y="1399"/>
                </a:lnTo>
                <a:lnTo>
                  <a:pt x="1960" y="1395"/>
                </a:lnTo>
                <a:lnTo>
                  <a:pt x="1987" y="1394"/>
                </a:lnTo>
                <a:lnTo>
                  <a:pt x="2030" y="1396"/>
                </a:lnTo>
                <a:lnTo>
                  <a:pt x="2069" y="1404"/>
                </a:lnTo>
                <a:lnTo>
                  <a:pt x="2105" y="1416"/>
                </a:lnTo>
                <a:lnTo>
                  <a:pt x="2139" y="1431"/>
                </a:lnTo>
                <a:lnTo>
                  <a:pt x="2165" y="1449"/>
                </a:lnTo>
                <a:lnTo>
                  <a:pt x="2189" y="1470"/>
                </a:lnTo>
                <a:lnTo>
                  <a:pt x="2210" y="1492"/>
                </a:lnTo>
                <a:lnTo>
                  <a:pt x="2210" y="1378"/>
                </a:lnTo>
                <a:lnTo>
                  <a:pt x="2212" y="1359"/>
                </a:lnTo>
                <a:lnTo>
                  <a:pt x="2221" y="1343"/>
                </a:lnTo>
                <a:lnTo>
                  <a:pt x="2233" y="1331"/>
                </a:lnTo>
                <a:lnTo>
                  <a:pt x="2249" y="1322"/>
                </a:lnTo>
                <a:lnTo>
                  <a:pt x="2267" y="1319"/>
                </a:lnTo>
                <a:lnTo>
                  <a:pt x="2285" y="1322"/>
                </a:lnTo>
                <a:lnTo>
                  <a:pt x="2301" y="1331"/>
                </a:lnTo>
                <a:lnTo>
                  <a:pt x="2314" y="1343"/>
                </a:lnTo>
                <a:lnTo>
                  <a:pt x="2322" y="1359"/>
                </a:lnTo>
                <a:lnTo>
                  <a:pt x="2325" y="1378"/>
                </a:lnTo>
                <a:lnTo>
                  <a:pt x="2325" y="1856"/>
                </a:lnTo>
                <a:lnTo>
                  <a:pt x="2363" y="1830"/>
                </a:lnTo>
                <a:lnTo>
                  <a:pt x="2402" y="1810"/>
                </a:lnTo>
                <a:lnTo>
                  <a:pt x="2443" y="1795"/>
                </a:lnTo>
                <a:lnTo>
                  <a:pt x="2486" y="1784"/>
                </a:lnTo>
                <a:lnTo>
                  <a:pt x="2530" y="1778"/>
                </a:lnTo>
                <a:lnTo>
                  <a:pt x="2576" y="1776"/>
                </a:lnTo>
                <a:lnTo>
                  <a:pt x="2623" y="1780"/>
                </a:lnTo>
                <a:lnTo>
                  <a:pt x="2623" y="471"/>
                </a:lnTo>
                <a:lnTo>
                  <a:pt x="2620" y="422"/>
                </a:lnTo>
                <a:lnTo>
                  <a:pt x="2610" y="376"/>
                </a:lnTo>
                <a:lnTo>
                  <a:pt x="2596" y="333"/>
                </a:lnTo>
                <a:lnTo>
                  <a:pt x="2575" y="292"/>
                </a:lnTo>
                <a:lnTo>
                  <a:pt x="2550" y="254"/>
                </a:lnTo>
                <a:lnTo>
                  <a:pt x="2520" y="220"/>
                </a:lnTo>
                <a:lnTo>
                  <a:pt x="2487" y="191"/>
                </a:lnTo>
                <a:lnTo>
                  <a:pt x="2450" y="165"/>
                </a:lnTo>
                <a:lnTo>
                  <a:pt x="2409" y="145"/>
                </a:lnTo>
                <a:lnTo>
                  <a:pt x="2366" y="129"/>
                </a:lnTo>
                <a:lnTo>
                  <a:pt x="2321" y="121"/>
                </a:lnTo>
                <a:lnTo>
                  <a:pt x="2274" y="117"/>
                </a:lnTo>
                <a:lnTo>
                  <a:pt x="465" y="117"/>
                </a:lnTo>
                <a:close/>
                <a:moveTo>
                  <a:pt x="465" y="0"/>
                </a:moveTo>
                <a:lnTo>
                  <a:pt x="2274" y="0"/>
                </a:lnTo>
                <a:lnTo>
                  <a:pt x="2327" y="3"/>
                </a:lnTo>
                <a:lnTo>
                  <a:pt x="2380" y="12"/>
                </a:lnTo>
                <a:lnTo>
                  <a:pt x="2430" y="27"/>
                </a:lnTo>
                <a:lnTo>
                  <a:pt x="2478" y="47"/>
                </a:lnTo>
                <a:lnTo>
                  <a:pt x="2522" y="73"/>
                </a:lnTo>
                <a:lnTo>
                  <a:pt x="2564" y="104"/>
                </a:lnTo>
                <a:lnTo>
                  <a:pt x="2602" y="138"/>
                </a:lnTo>
                <a:lnTo>
                  <a:pt x="2637" y="177"/>
                </a:lnTo>
                <a:lnTo>
                  <a:pt x="2666" y="218"/>
                </a:lnTo>
                <a:lnTo>
                  <a:pt x="2691" y="264"/>
                </a:lnTo>
                <a:lnTo>
                  <a:pt x="2711" y="311"/>
                </a:lnTo>
                <a:lnTo>
                  <a:pt x="2726" y="362"/>
                </a:lnTo>
                <a:lnTo>
                  <a:pt x="2735" y="415"/>
                </a:lnTo>
                <a:lnTo>
                  <a:pt x="2738" y="471"/>
                </a:lnTo>
                <a:lnTo>
                  <a:pt x="2738" y="1809"/>
                </a:lnTo>
                <a:lnTo>
                  <a:pt x="2755" y="1814"/>
                </a:lnTo>
                <a:lnTo>
                  <a:pt x="2773" y="1821"/>
                </a:lnTo>
                <a:lnTo>
                  <a:pt x="2825" y="1845"/>
                </a:lnTo>
                <a:lnTo>
                  <a:pt x="2873" y="1874"/>
                </a:lnTo>
                <a:lnTo>
                  <a:pt x="2917" y="1904"/>
                </a:lnTo>
                <a:lnTo>
                  <a:pt x="2956" y="1938"/>
                </a:lnTo>
                <a:lnTo>
                  <a:pt x="2991" y="1976"/>
                </a:lnTo>
                <a:lnTo>
                  <a:pt x="3020" y="2016"/>
                </a:lnTo>
                <a:lnTo>
                  <a:pt x="3045" y="2058"/>
                </a:lnTo>
                <a:lnTo>
                  <a:pt x="3066" y="2104"/>
                </a:lnTo>
                <a:lnTo>
                  <a:pt x="3081" y="2152"/>
                </a:lnTo>
                <a:lnTo>
                  <a:pt x="3091" y="2203"/>
                </a:lnTo>
                <a:lnTo>
                  <a:pt x="3098" y="2254"/>
                </a:lnTo>
                <a:lnTo>
                  <a:pt x="3099" y="2310"/>
                </a:lnTo>
                <a:lnTo>
                  <a:pt x="3095" y="2367"/>
                </a:lnTo>
                <a:lnTo>
                  <a:pt x="3085" y="2426"/>
                </a:lnTo>
                <a:lnTo>
                  <a:pt x="3071" y="2487"/>
                </a:lnTo>
                <a:lnTo>
                  <a:pt x="3052" y="2550"/>
                </a:lnTo>
                <a:lnTo>
                  <a:pt x="3031" y="2608"/>
                </a:lnTo>
                <a:lnTo>
                  <a:pt x="3005" y="2665"/>
                </a:lnTo>
                <a:lnTo>
                  <a:pt x="2978" y="2721"/>
                </a:lnTo>
                <a:lnTo>
                  <a:pt x="2947" y="2777"/>
                </a:lnTo>
                <a:lnTo>
                  <a:pt x="2913" y="2833"/>
                </a:lnTo>
                <a:lnTo>
                  <a:pt x="2878" y="2884"/>
                </a:lnTo>
                <a:lnTo>
                  <a:pt x="2839" y="2935"/>
                </a:lnTo>
                <a:lnTo>
                  <a:pt x="2799" y="2983"/>
                </a:lnTo>
                <a:lnTo>
                  <a:pt x="2757" y="3029"/>
                </a:lnTo>
                <a:lnTo>
                  <a:pt x="2714" y="3070"/>
                </a:lnTo>
                <a:lnTo>
                  <a:pt x="2670" y="3107"/>
                </a:lnTo>
                <a:lnTo>
                  <a:pt x="2625" y="3140"/>
                </a:lnTo>
                <a:lnTo>
                  <a:pt x="2579" y="3168"/>
                </a:lnTo>
                <a:lnTo>
                  <a:pt x="2533" y="3190"/>
                </a:lnTo>
                <a:lnTo>
                  <a:pt x="2488" y="3207"/>
                </a:lnTo>
                <a:lnTo>
                  <a:pt x="2442" y="3216"/>
                </a:lnTo>
                <a:lnTo>
                  <a:pt x="2396" y="3221"/>
                </a:lnTo>
                <a:lnTo>
                  <a:pt x="2361" y="3219"/>
                </a:lnTo>
                <a:lnTo>
                  <a:pt x="2327" y="3211"/>
                </a:lnTo>
                <a:lnTo>
                  <a:pt x="2295" y="3201"/>
                </a:lnTo>
                <a:lnTo>
                  <a:pt x="2268" y="3186"/>
                </a:lnTo>
                <a:lnTo>
                  <a:pt x="2254" y="3194"/>
                </a:lnTo>
                <a:lnTo>
                  <a:pt x="2240" y="3201"/>
                </a:lnTo>
                <a:lnTo>
                  <a:pt x="2208" y="3211"/>
                </a:lnTo>
                <a:lnTo>
                  <a:pt x="2173" y="3219"/>
                </a:lnTo>
                <a:lnTo>
                  <a:pt x="2139" y="3221"/>
                </a:lnTo>
                <a:lnTo>
                  <a:pt x="2093" y="3216"/>
                </a:lnTo>
                <a:lnTo>
                  <a:pt x="2047" y="3206"/>
                </a:lnTo>
                <a:lnTo>
                  <a:pt x="2000" y="3189"/>
                </a:lnTo>
                <a:lnTo>
                  <a:pt x="1954" y="3167"/>
                </a:lnTo>
                <a:lnTo>
                  <a:pt x="1908" y="3138"/>
                </a:lnTo>
                <a:lnTo>
                  <a:pt x="1863" y="3105"/>
                </a:lnTo>
                <a:lnTo>
                  <a:pt x="1818" y="3067"/>
                </a:lnTo>
                <a:lnTo>
                  <a:pt x="1775" y="3026"/>
                </a:lnTo>
                <a:lnTo>
                  <a:pt x="1733" y="2980"/>
                </a:lnTo>
                <a:lnTo>
                  <a:pt x="1692" y="2931"/>
                </a:lnTo>
                <a:lnTo>
                  <a:pt x="1655" y="2879"/>
                </a:lnTo>
                <a:lnTo>
                  <a:pt x="1618" y="2826"/>
                </a:lnTo>
                <a:lnTo>
                  <a:pt x="1584" y="2771"/>
                </a:lnTo>
                <a:lnTo>
                  <a:pt x="465" y="2771"/>
                </a:lnTo>
                <a:lnTo>
                  <a:pt x="411" y="2768"/>
                </a:lnTo>
                <a:lnTo>
                  <a:pt x="358" y="2758"/>
                </a:lnTo>
                <a:lnTo>
                  <a:pt x="308" y="2743"/>
                </a:lnTo>
                <a:lnTo>
                  <a:pt x="261" y="2723"/>
                </a:lnTo>
                <a:lnTo>
                  <a:pt x="216" y="2698"/>
                </a:lnTo>
                <a:lnTo>
                  <a:pt x="175" y="2667"/>
                </a:lnTo>
                <a:lnTo>
                  <a:pt x="136" y="2633"/>
                </a:lnTo>
                <a:lnTo>
                  <a:pt x="103" y="2595"/>
                </a:lnTo>
                <a:lnTo>
                  <a:pt x="73" y="2553"/>
                </a:lnTo>
                <a:lnTo>
                  <a:pt x="48" y="2508"/>
                </a:lnTo>
                <a:lnTo>
                  <a:pt x="27" y="2459"/>
                </a:lnTo>
                <a:lnTo>
                  <a:pt x="13" y="2408"/>
                </a:lnTo>
                <a:lnTo>
                  <a:pt x="3" y="2355"/>
                </a:lnTo>
                <a:lnTo>
                  <a:pt x="0" y="2301"/>
                </a:lnTo>
                <a:lnTo>
                  <a:pt x="0" y="471"/>
                </a:lnTo>
                <a:lnTo>
                  <a:pt x="3" y="415"/>
                </a:lnTo>
                <a:lnTo>
                  <a:pt x="13" y="362"/>
                </a:lnTo>
                <a:lnTo>
                  <a:pt x="27" y="311"/>
                </a:lnTo>
                <a:lnTo>
                  <a:pt x="48" y="264"/>
                </a:lnTo>
                <a:lnTo>
                  <a:pt x="73" y="218"/>
                </a:lnTo>
                <a:lnTo>
                  <a:pt x="103" y="177"/>
                </a:lnTo>
                <a:lnTo>
                  <a:pt x="136" y="138"/>
                </a:lnTo>
                <a:lnTo>
                  <a:pt x="175" y="104"/>
                </a:lnTo>
                <a:lnTo>
                  <a:pt x="216" y="73"/>
                </a:lnTo>
                <a:lnTo>
                  <a:pt x="261" y="47"/>
                </a:lnTo>
                <a:lnTo>
                  <a:pt x="308" y="27"/>
                </a:lnTo>
                <a:lnTo>
                  <a:pt x="358" y="12"/>
                </a:lnTo>
                <a:lnTo>
                  <a:pt x="411" y="3"/>
                </a:lnTo>
                <a:lnTo>
                  <a:pt x="46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1" name="Freeform 337"/>
          <p:cNvSpPr>
            <a:spLocks noEditPoints="1"/>
          </p:cNvSpPr>
          <p:nvPr/>
        </p:nvSpPr>
        <p:spPr bwMode="auto">
          <a:xfrm>
            <a:off x="3504196" y="1908175"/>
            <a:ext cx="496887" cy="563563"/>
          </a:xfrm>
          <a:custGeom>
            <a:avLst/>
            <a:gdLst>
              <a:gd name="T0" fmla="*/ 895 w 2817"/>
              <a:gd name="T1" fmla="*/ 1491 h 3202"/>
              <a:gd name="T2" fmla="*/ 747 w 2817"/>
              <a:gd name="T3" fmla="*/ 1704 h 3202"/>
              <a:gd name="T4" fmla="*/ 765 w 2817"/>
              <a:gd name="T5" fmla="*/ 1944 h 3202"/>
              <a:gd name="T6" fmla="*/ 900 w 2817"/>
              <a:gd name="T7" fmla="*/ 2151 h 3202"/>
              <a:gd name="T8" fmla="*/ 1106 w 2817"/>
              <a:gd name="T9" fmla="*/ 2345 h 3202"/>
              <a:gd name="T10" fmla="*/ 1303 w 2817"/>
              <a:gd name="T11" fmla="*/ 2492 h 3202"/>
              <a:gd name="T12" fmla="*/ 1406 w 2817"/>
              <a:gd name="T13" fmla="*/ 2560 h 3202"/>
              <a:gd name="T14" fmla="*/ 1466 w 2817"/>
              <a:gd name="T15" fmla="*/ 2526 h 3202"/>
              <a:gd name="T16" fmla="*/ 1640 w 2817"/>
              <a:gd name="T17" fmla="*/ 2401 h 3202"/>
              <a:gd name="T18" fmla="*/ 1853 w 2817"/>
              <a:gd name="T19" fmla="*/ 2219 h 3202"/>
              <a:gd name="T20" fmla="*/ 2021 w 2817"/>
              <a:gd name="T21" fmla="*/ 2012 h 3202"/>
              <a:gd name="T22" fmla="*/ 2081 w 2817"/>
              <a:gd name="T23" fmla="*/ 1795 h 3202"/>
              <a:gd name="T24" fmla="*/ 1987 w 2817"/>
              <a:gd name="T25" fmla="*/ 1549 h 3202"/>
              <a:gd name="T26" fmla="*/ 1750 w 2817"/>
              <a:gd name="T27" fmla="*/ 1424 h 3202"/>
              <a:gd name="T28" fmla="*/ 1477 w 2817"/>
              <a:gd name="T29" fmla="*/ 1494 h 3202"/>
              <a:gd name="T30" fmla="*/ 1259 w 2817"/>
              <a:gd name="T31" fmla="*/ 1448 h 3202"/>
              <a:gd name="T32" fmla="*/ 2000 w 2817"/>
              <a:gd name="T33" fmla="*/ 229 h 3202"/>
              <a:gd name="T34" fmla="*/ 1908 w 2817"/>
              <a:gd name="T35" fmla="*/ 311 h 3202"/>
              <a:gd name="T36" fmla="*/ 1738 w 2817"/>
              <a:gd name="T37" fmla="*/ 503 h 3202"/>
              <a:gd name="T38" fmla="*/ 1567 w 2817"/>
              <a:gd name="T39" fmla="*/ 789 h 3202"/>
              <a:gd name="T40" fmla="*/ 1979 w 2817"/>
              <a:gd name="T41" fmla="*/ 751 h 3202"/>
              <a:gd name="T42" fmla="*/ 2369 w 2817"/>
              <a:gd name="T43" fmla="*/ 859 h 3202"/>
              <a:gd name="T44" fmla="*/ 2628 w 2817"/>
              <a:gd name="T45" fmla="*/ 1096 h 3202"/>
              <a:gd name="T46" fmla="*/ 2790 w 2817"/>
              <a:gd name="T47" fmla="*/ 1499 h 3202"/>
              <a:gd name="T48" fmla="*/ 2816 w 2817"/>
              <a:gd name="T49" fmla="*/ 1675 h 3202"/>
              <a:gd name="T50" fmla="*/ 2805 w 2817"/>
              <a:gd name="T51" fmla="*/ 1891 h 3202"/>
              <a:gd name="T52" fmla="*/ 2689 w 2817"/>
              <a:gd name="T53" fmla="*/ 2346 h 3202"/>
              <a:gd name="T54" fmla="*/ 2418 w 2817"/>
              <a:gd name="T55" fmla="*/ 2854 h 3202"/>
              <a:gd name="T56" fmla="*/ 2191 w 2817"/>
              <a:gd name="T57" fmla="*/ 3104 h 3202"/>
              <a:gd name="T58" fmla="*/ 2008 w 2817"/>
              <a:gd name="T59" fmla="*/ 3202 h 3202"/>
              <a:gd name="T60" fmla="*/ 1861 w 2817"/>
              <a:gd name="T61" fmla="*/ 3192 h 3202"/>
              <a:gd name="T62" fmla="*/ 1582 w 2817"/>
              <a:gd name="T63" fmla="*/ 3099 h 3202"/>
              <a:gd name="T64" fmla="*/ 1281 w 2817"/>
              <a:gd name="T65" fmla="*/ 3089 h 3202"/>
              <a:gd name="T66" fmla="*/ 1004 w 2817"/>
              <a:gd name="T67" fmla="*/ 3178 h 3202"/>
              <a:gd name="T68" fmla="*/ 823 w 2817"/>
              <a:gd name="T69" fmla="*/ 3202 h 3202"/>
              <a:gd name="T70" fmla="*/ 655 w 2817"/>
              <a:gd name="T71" fmla="*/ 3126 h 3202"/>
              <a:gd name="T72" fmla="*/ 435 w 2817"/>
              <a:gd name="T73" fmla="*/ 2903 h 3202"/>
              <a:gd name="T74" fmla="*/ 164 w 2817"/>
              <a:gd name="T75" fmla="*/ 2435 h 3202"/>
              <a:gd name="T76" fmla="*/ 22 w 2817"/>
              <a:gd name="T77" fmla="*/ 1949 h 3202"/>
              <a:gd name="T78" fmla="*/ 0 w 2817"/>
              <a:gd name="T79" fmla="*/ 1741 h 3202"/>
              <a:gd name="T80" fmla="*/ 12 w 2817"/>
              <a:gd name="T81" fmla="*/ 1590 h 3202"/>
              <a:gd name="T82" fmla="*/ 119 w 2817"/>
              <a:gd name="T83" fmla="*/ 1214 h 3202"/>
              <a:gd name="T84" fmla="*/ 352 w 2817"/>
              <a:gd name="T85" fmla="*/ 923 h 3202"/>
              <a:gd name="T86" fmla="*/ 696 w 2817"/>
              <a:gd name="T87" fmla="*/ 768 h 3202"/>
              <a:gd name="T88" fmla="*/ 1120 w 2817"/>
              <a:gd name="T89" fmla="*/ 794 h 3202"/>
              <a:gd name="T90" fmla="*/ 1327 w 2817"/>
              <a:gd name="T91" fmla="*/ 677 h 3202"/>
              <a:gd name="T92" fmla="*/ 1124 w 2817"/>
              <a:gd name="T93" fmla="*/ 636 h 3202"/>
              <a:gd name="T94" fmla="*/ 930 w 2817"/>
              <a:gd name="T95" fmla="*/ 480 h 3202"/>
              <a:gd name="T96" fmla="*/ 858 w 2817"/>
              <a:gd name="T97" fmla="*/ 260 h 3202"/>
              <a:gd name="T98" fmla="*/ 853 w 2817"/>
              <a:gd name="T99" fmla="*/ 149 h 3202"/>
              <a:gd name="T100" fmla="*/ 967 w 2817"/>
              <a:gd name="T101" fmla="*/ 153 h 3202"/>
              <a:gd name="T102" fmla="*/ 1191 w 2817"/>
              <a:gd name="T103" fmla="*/ 224 h 3202"/>
              <a:gd name="T104" fmla="*/ 1349 w 2817"/>
              <a:gd name="T105" fmla="*/ 414 h 3202"/>
              <a:gd name="T106" fmla="*/ 1441 w 2817"/>
              <a:gd name="T107" fmla="*/ 405 h 3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817" h="3202">
                <a:moveTo>
                  <a:pt x="1116" y="1421"/>
                </a:moveTo>
                <a:lnTo>
                  <a:pt x="1067" y="1424"/>
                </a:lnTo>
                <a:lnTo>
                  <a:pt x="1020" y="1434"/>
                </a:lnTo>
                <a:lnTo>
                  <a:pt x="975" y="1447"/>
                </a:lnTo>
                <a:lnTo>
                  <a:pt x="933" y="1467"/>
                </a:lnTo>
                <a:lnTo>
                  <a:pt x="895" y="1491"/>
                </a:lnTo>
                <a:lnTo>
                  <a:pt x="861" y="1518"/>
                </a:lnTo>
                <a:lnTo>
                  <a:pt x="830" y="1549"/>
                </a:lnTo>
                <a:lnTo>
                  <a:pt x="803" y="1584"/>
                </a:lnTo>
                <a:lnTo>
                  <a:pt x="779" y="1621"/>
                </a:lnTo>
                <a:lnTo>
                  <a:pt x="761" y="1661"/>
                </a:lnTo>
                <a:lnTo>
                  <a:pt x="747" y="1704"/>
                </a:lnTo>
                <a:lnTo>
                  <a:pt x="738" y="1749"/>
                </a:lnTo>
                <a:lnTo>
                  <a:pt x="736" y="1795"/>
                </a:lnTo>
                <a:lnTo>
                  <a:pt x="738" y="1835"/>
                </a:lnTo>
                <a:lnTo>
                  <a:pt x="745" y="1874"/>
                </a:lnTo>
                <a:lnTo>
                  <a:pt x="756" y="1911"/>
                </a:lnTo>
                <a:lnTo>
                  <a:pt x="765" y="1944"/>
                </a:lnTo>
                <a:lnTo>
                  <a:pt x="779" y="1978"/>
                </a:lnTo>
                <a:lnTo>
                  <a:pt x="796" y="2012"/>
                </a:lnTo>
                <a:lnTo>
                  <a:pt x="818" y="2047"/>
                </a:lnTo>
                <a:lnTo>
                  <a:pt x="843" y="2082"/>
                </a:lnTo>
                <a:lnTo>
                  <a:pt x="871" y="2116"/>
                </a:lnTo>
                <a:lnTo>
                  <a:pt x="900" y="2151"/>
                </a:lnTo>
                <a:lnTo>
                  <a:pt x="932" y="2185"/>
                </a:lnTo>
                <a:lnTo>
                  <a:pt x="965" y="2219"/>
                </a:lnTo>
                <a:lnTo>
                  <a:pt x="1000" y="2252"/>
                </a:lnTo>
                <a:lnTo>
                  <a:pt x="1035" y="2283"/>
                </a:lnTo>
                <a:lnTo>
                  <a:pt x="1071" y="2315"/>
                </a:lnTo>
                <a:lnTo>
                  <a:pt x="1106" y="2345"/>
                </a:lnTo>
                <a:lnTo>
                  <a:pt x="1143" y="2373"/>
                </a:lnTo>
                <a:lnTo>
                  <a:pt x="1177" y="2401"/>
                </a:lnTo>
                <a:lnTo>
                  <a:pt x="1211" y="2426"/>
                </a:lnTo>
                <a:lnTo>
                  <a:pt x="1244" y="2449"/>
                </a:lnTo>
                <a:lnTo>
                  <a:pt x="1274" y="2472"/>
                </a:lnTo>
                <a:lnTo>
                  <a:pt x="1303" y="2492"/>
                </a:lnTo>
                <a:lnTo>
                  <a:pt x="1328" y="2510"/>
                </a:lnTo>
                <a:lnTo>
                  <a:pt x="1351" y="2526"/>
                </a:lnTo>
                <a:lnTo>
                  <a:pt x="1371" y="2538"/>
                </a:lnTo>
                <a:lnTo>
                  <a:pt x="1388" y="2549"/>
                </a:lnTo>
                <a:lnTo>
                  <a:pt x="1399" y="2556"/>
                </a:lnTo>
                <a:lnTo>
                  <a:pt x="1406" y="2560"/>
                </a:lnTo>
                <a:lnTo>
                  <a:pt x="1409" y="2563"/>
                </a:lnTo>
                <a:lnTo>
                  <a:pt x="1411" y="2560"/>
                </a:lnTo>
                <a:lnTo>
                  <a:pt x="1419" y="2556"/>
                </a:lnTo>
                <a:lnTo>
                  <a:pt x="1431" y="2549"/>
                </a:lnTo>
                <a:lnTo>
                  <a:pt x="1447" y="2538"/>
                </a:lnTo>
                <a:lnTo>
                  <a:pt x="1466" y="2526"/>
                </a:lnTo>
                <a:lnTo>
                  <a:pt x="1490" y="2510"/>
                </a:lnTo>
                <a:lnTo>
                  <a:pt x="1516" y="2492"/>
                </a:lnTo>
                <a:lnTo>
                  <a:pt x="1543" y="2472"/>
                </a:lnTo>
                <a:lnTo>
                  <a:pt x="1575" y="2449"/>
                </a:lnTo>
                <a:lnTo>
                  <a:pt x="1607" y="2426"/>
                </a:lnTo>
                <a:lnTo>
                  <a:pt x="1640" y="2401"/>
                </a:lnTo>
                <a:lnTo>
                  <a:pt x="1676" y="2373"/>
                </a:lnTo>
                <a:lnTo>
                  <a:pt x="1711" y="2345"/>
                </a:lnTo>
                <a:lnTo>
                  <a:pt x="1748" y="2315"/>
                </a:lnTo>
                <a:lnTo>
                  <a:pt x="1783" y="2283"/>
                </a:lnTo>
                <a:lnTo>
                  <a:pt x="1819" y="2252"/>
                </a:lnTo>
                <a:lnTo>
                  <a:pt x="1853" y="2219"/>
                </a:lnTo>
                <a:lnTo>
                  <a:pt x="1886" y="2185"/>
                </a:lnTo>
                <a:lnTo>
                  <a:pt x="1918" y="2151"/>
                </a:lnTo>
                <a:lnTo>
                  <a:pt x="1948" y="2116"/>
                </a:lnTo>
                <a:lnTo>
                  <a:pt x="1974" y="2082"/>
                </a:lnTo>
                <a:lnTo>
                  <a:pt x="1999" y="2047"/>
                </a:lnTo>
                <a:lnTo>
                  <a:pt x="2021" y="2012"/>
                </a:lnTo>
                <a:lnTo>
                  <a:pt x="2038" y="1978"/>
                </a:lnTo>
                <a:lnTo>
                  <a:pt x="2052" y="1944"/>
                </a:lnTo>
                <a:lnTo>
                  <a:pt x="2063" y="1911"/>
                </a:lnTo>
                <a:lnTo>
                  <a:pt x="2072" y="1874"/>
                </a:lnTo>
                <a:lnTo>
                  <a:pt x="2079" y="1835"/>
                </a:lnTo>
                <a:lnTo>
                  <a:pt x="2081" y="1795"/>
                </a:lnTo>
                <a:lnTo>
                  <a:pt x="2079" y="1749"/>
                </a:lnTo>
                <a:lnTo>
                  <a:pt x="2070" y="1704"/>
                </a:lnTo>
                <a:lnTo>
                  <a:pt x="2056" y="1662"/>
                </a:lnTo>
                <a:lnTo>
                  <a:pt x="2038" y="1622"/>
                </a:lnTo>
                <a:lnTo>
                  <a:pt x="2015" y="1584"/>
                </a:lnTo>
                <a:lnTo>
                  <a:pt x="1987" y="1549"/>
                </a:lnTo>
                <a:lnTo>
                  <a:pt x="1957" y="1518"/>
                </a:lnTo>
                <a:lnTo>
                  <a:pt x="1922" y="1491"/>
                </a:lnTo>
                <a:lnTo>
                  <a:pt x="1884" y="1467"/>
                </a:lnTo>
                <a:lnTo>
                  <a:pt x="1842" y="1447"/>
                </a:lnTo>
                <a:lnTo>
                  <a:pt x="1797" y="1434"/>
                </a:lnTo>
                <a:lnTo>
                  <a:pt x="1750" y="1424"/>
                </a:lnTo>
                <a:lnTo>
                  <a:pt x="1701" y="1421"/>
                </a:lnTo>
                <a:lnTo>
                  <a:pt x="1652" y="1424"/>
                </a:lnTo>
                <a:lnTo>
                  <a:pt x="1604" y="1434"/>
                </a:lnTo>
                <a:lnTo>
                  <a:pt x="1558" y="1448"/>
                </a:lnTo>
                <a:lnTo>
                  <a:pt x="1517" y="1468"/>
                </a:lnTo>
                <a:lnTo>
                  <a:pt x="1477" y="1494"/>
                </a:lnTo>
                <a:lnTo>
                  <a:pt x="1441" y="1522"/>
                </a:lnTo>
                <a:lnTo>
                  <a:pt x="1409" y="1556"/>
                </a:lnTo>
                <a:lnTo>
                  <a:pt x="1377" y="1522"/>
                </a:lnTo>
                <a:lnTo>
                  <a:pt x="1341" y="1494"/>
                </a:lnTo>
                <a:lnTo>
                  <a:pt x="1302" y="1468"/>
                </a:lnTo>
                <a:lnTo>
                  <a:pt x="1259" y="1448"/>
                </a:lnTo>
                <a:lnTo>
                  <a:pt x="1213" y="1434"/>
                </a:lnTo>
                <a:lnTo>
                  <a:pt x="1166" y="1424"/>
                </a:lnTo>
                <a:lnTo>
                  <a:pt x="1116" y="1421"/>
                </a:lnTo>
                <a:close/>
                <a:moveTo>
                  <a:pt x="1682" y="0"/>
                </a:moveTo>
                <a:lnTo>
                  <a:pt x="2002" y="227"/>
                </a:lnTo>
                <a:lnTo>
                  <a:pt x="2000" y="229"/>
                </a:lnTo>
                <a:lnTo>
                  <a:pt x="1993" y="235"/>
                </a:lnTo>
                <a:lnTo>
                  <a:pt x="1983" y="243"/>
                </a:lnTo>
                <a:lnTo>
                  <a:pt x="1968" y="256"/>
                </a:lnTo>
                <a:lnTo>
                  <a:pt x="1951" y="271"/>
                </a:lnTo>
                <a:lnTo>
                  <a:pt x="1930" y="290"/>
                </a:lnTo>
                <a:lnTo>
                  <a:pt x="1908" y="311"/>
                </a:lnTo>
                <a:lnTo>
                  <a:pt x="1883" y="336"/>
                </a:lnTo>
                <a:lnTo>
                  <a:pt x="1856" y="364"/>
                </a:lnTo>
                <a:lnTo>
                  <a:pt x="1828" y="394"/>
                </a:lnTo>
                <a:lnTo>
                  <a:pt x="1798" y="428"/>
                </a:lnTo>
                <a:lnTo>
                  <a:pt x="1768" y="464"/>
                </a:lnTo>
                <a:lnTo>
                  <a:pt x="1738" y="503"/>
                </a:lnTo>
                <a:lnTo>
                  <a:pt x="1708" y="545"/>
                </a:lnTo>
                <a:lnTo>
                  <a:pt x="1678" y="589"/>
                </a:lnTo>
                <a:lnTo>
                  <a:pt x="1648" y="636"/>
                </a:lnTo>
                <a:lnTo>
                  <a:pt x="1620" y="684"/>
                </a:lnTo>
                <a:lnTo>
                  <a:pt x="1593" y="735"/>
                </a:lnTo>
                <a:lnTo>
                  <a:pt x="1567" y="789"/>
                </a:lnTo>
                <a:lnTo>
                  <a:pt x="1545" y="844"/>
                </a:lnTo>
                <a:lnTo>
                  <a:pt x="1698" y="794"/>
                </a:lnTo>
                <a:lnTo>
                  <a:pt x="1768" y="774"/>
                </a:lnTo>
                <a:lnTo>
                  <a:pt x="1838" y="761"/>
                </a:lnTo>
                <a:lnTo>
                  <a:pt x="1908" y="752"/>
                </a:lnTo>
                <a:lnTo>
                  <a:pt x="1979" y="751"/>
                </a:lnTo>
                <a:lnTo>
                  <a:pt x="2050" y="756"/>
                </a:lnTo>
                <a:lnTo>
                  <a:pt x="2122" y="768"/>
                </a:lnTo>
                <a:lnTo>
                  <a:pt x="2188" y="784"/>
                </a:lnTo>
                <a:lnTo>
                  <a:pt x="2251" y="804"/>
                </a:lnTo>
                <a:lnTo>
                  <a:pt x="2312" y="829"/>
                </a:lnTo>
                <a:lnTo>
                  <a:pt x="2369" y="859"/>
                </a:lnTo>
                <a:lnTo>
                  <a:pt x="2417" y="890"/>
                </a:lnTo>
                <a:lnTo>
                  <a:pt x="2465" y="923"/>
                </a:lnTo>
                <a:lnTo>
                  <a:pt x="2510" y="962"/>
                </a:lnTo>
                <a:lnTo>
                  <a:pt x="2552" y="1003"/>
                </a:lnTo>
                <a:lnTo>
                  <a:pt x="2591" y="1048"/>
                </a:lnTo>
                <a:lnTo>
                  <a:pt x="2628" y="1096"/>
                </a:lnTo>
                <a:lnTo>
                  <a:pt x="2662" y="1148"/>
                </a:lnTo>
                <a:lnTo>
                  <a:pt x="2698" y="1214"/>
                </a:lnTo>
                <a:lnTo>
                  <a:pt x="2729" y="1283"/>
                </a:lnTo>
                <a:lnTo>
                  <a:pt x="2754" y="1353"/>
                </a:lnTo>
                <a:lnTo>
                  <a:pt x="2774" y="1425"/>
                </a:lnTo>
                <a:lnTo>
                  <a:pt x="2790" y="1499"/>
                </a:lnTo>
                <a:lnTo>
                  <a:pt x="2802" y="1573"/>
                </a:lnTo>
                <a:lnTo>
                  <a:pt x="2804" y="1588"/>
                </a:lnTo>
                <a:lnTo>
                  <a:pt x="2810" y="1605"/>
                </a:lnTo>
                <a:lnTo>
                  <a:pt x="2814" y="1622"/>
                </a:lnTo>
                <a:lnTo>
                  <a:pt x="2816" y="1637"/>
                </a:lnTo>
                <a:lnTo>
                  <a:pt x="2816" y="1675"/>
                </a:lnTo>
                <a:lnTo>
                  <a:pt x="2816" y="1709"/>
                </a:lnTo>
                <a:lnTo>
                  <a:pt x="2817" y="1740"/>
                </a:lnTo>
                <a:lnTo>
                  <a:pt x="2817" y="1769"/>
                </a:lnTo>
                <a:lnTo>
                  <a:pt x="2816" y="1800"/>
                </a:lnTo>
                <a:lnTo>
                  <a:pt x="2814" y="1832"/>
                </a:lnTo>
                <a:lnTo>
                  <a:pt x="2805" y="1891"/>
                </a:lnTo>
                <a:lnTo>
                  <a:pt x="2795" y="1949"/>
                </a:lnTo>
                <a:lnTo>
                  <a:pt x="2782" y="2007"/>
                </a:lnTo>
                <a:lnTo>
                  <a:pt x="2770" y="2065"/>
                </a:lnTo>
                <a:lnTo>
                  <a:pt x="2747" y="2162"/>
                </a:lnTo>
                <a:lnTo>
                  <a:pt x="2720" y="2255"/>
                </a:lnTo>
                <a:lnTo>
                  <a:pt x="2689" y="2346"/>
                </a:lnTo>
                <a:lnTo>
                  <a:pt x="2654" y="2435"/>
                </a:lnTo>
                <a:lnTo>
                  <a:pt x="2614" y="2522"/>
                </a:lnTo>
                <a:lnTo>
                  <a:pt x="2570" y="2607"/>
                </a:lnTo>
                <a:lnTo>
                  <a:pt x="2523" y="2691"/>
                </a:lnTo>
                <a:lnTo>
                  <a:pt x="2472" y="2773"/>
                </a:lnTo>
                <a:lnTo>
                  <a:pt x="2418" y="2854"/>
                </a:lnTo>
                <a:lnTo>
                  <a:pt x="2382" y="2903"/>
                </a:lnTo>
                <a:lnTo>
                  <a:pt x="2344" y="2952"/>
                </a:lnTo>
                <a:lnTo>
                  <a:pt x="2306" y="2999"/>
                </a:lnTo>
                <a:lnTo>
                  <a:pt x="2263" y="3042"/>
                </a:lnTo>
                <a:lnTo>
                  <a:pt x="2217" y="3082"/>
                </a:lnTo>
                <a:lnTo>
                  <a:pt x="2191" y="3104"/>
                </a:lnTo>
                <a:lnTo>
                  <a:pt x="2163" y="3126"/>
                </a:lnTo>
                <a:lnTo>
                  <a:pt x="2134" y="3147"/>
                </a:lnTo>
                <a:lnTo>
                  <a:pt x="2105" y="3165"/>
                </a:lnTo>
                <a:lnTo>
                  <a:pt x="2073" y="3181"/>
                </a:lnTo>
                <a:lnTo>
                  <a:pt x="2041" y="3193"/>
                </a:lnTo>
                <a:lnTo>
                  <a:pt x="2008" y="3202"/>
                </a:lnTo>
                <a:lnTo>
                  <a:pt x="1994" y="3202"/>
                </a:lnTo>
                <a:lnTo>
                  <a:pt x="1980" y="3202"/>
                </a:lnTo>
                <a:lnTo>
                  <a:pt x="1947" y="3202"/>
                </a:lnTo>
                <a:lnTo>
                  <a:pt x="1927" y="3202"/>
                </a:lnTo>
                <a:lnTo>
                  <a:pt x="1909" y="3202"/>
                </a:lnTo>
                <a:lnTo>
                  <a:pt x="1861" y="3192"/>
                </a:lnTo>
                <a:lnTo>
                  <a:pt x="1813" y="3178"/>
                </a:lnTo>
                <a:lnTo>
                  <a:pt x="1767" y="3163"/>
                </a:lnTo>
                <a:lnTo>
                  <a:pt x="1721" y="3146"/>
                </a:lnTo>
                <a:lnTo>
                  <a:pt x="1675" y="3128"/>
                </a:lnTo>
                <a:lnTo>
                  <a:pt x="1628" y="3112"/>
                </a:lnTo>
                <a:lnTo>
                  <a:pt x="1582" y="3099"/>
                </a:lnTo>
                <a:lnTo>
                  <a:pt x="1536" y="3089"/>
                </a:lnTo>
                <a:lnTo>
                  <a:pt x="1475" y="3079"/>
                </a:lnTo>
                <a:lnTo>
                  <a:pt x="1412" y="3076"/>
                </a:lnTo>
                <a:lnTo>
                  <a:pt x="1404" y="3076"/>
                </a:lnTo>
                <a:lnTo>
                  <a:pt x="1342" y="3079"/>
                </a:lnTo>
                <a:lnTo>
                  <a:pt x="1281" y="3089"/>
                </a:lnTo>
                <a:lnTo>
                  <a:pt x="1235" y="3099"/>
                </a:lnTo>
                <a:lnTo>
                  <a:pt x="1189" y="3112"/>
                </a:lnTo>
                <a:lnTo>
                  <a:pt x="1143" y="3128"/>
                </a:lnTo>
                <a:lnTo>
                  <a:pt x="1096" y="3146"/>
                </a:lnTo>
                <a:lnTo>
                  <a:pt x="1050" y="3163"/>
                </a:lnTo>
                <a:lnTo>
                  <a:pt x="1004" y="3178"/>
                </a:lnTo>
                <a:lnTo>
                  <a:pt x="958" y="3192"/>
                </a:lnTo>
                <a:lnTo>
                  <a:pt x="909" y="3202"/>
                </a:lnTo>
                <a:lnTo>
                  <a:pt x="890" y="3202"/>
                </a:lnTo>
                <a:lnTo>
                  <a:pt x="871" y="3202"/>
                </a:lnTo>
                <a:lnTo>
                  <a:pt x="837" y="3202"/>
                </a:lnTo>
                <a:lnTo>
                  <a:pt x="823" y="3202"/>
                </a:lnTo>
                <a:lnTo>
                  <a:pt x="809" y="3202"/>
                </a:lnTo>
                <a:lnTo>
                  <a:pt x="776" y="3193"/>
                </a:lnTo>
                <a:lnTo>
                  <a:pt x="744" y="3181"/>
                </a:lnTo>
                <a:lnTo>
                  <a:pt x="713" y="3165"/>
                </a:lnTo>
                <a:lnTo>
                  <a:pt x="684" y="3146"/>
                </a:lnTo>
                <a:lnTo>
                  <a:pt x="655" y="3126"/>
                </a:lnTo>
                <a:lnTo>
                  <a:pt x="627" y="3104"/>
                </a:lnTo>
                <a:lnTo>
                  <a:pt x="600" y="3082"/>
                </a:lnTo>
                <a:lnTo>
                  <a:pt x="555" y="3042"/>
                </a:lnTo>
                <a:lnTo>
                  <a:pt x="512" y="2999"/>
                </a:lnTo>
                <a:lnTo>
                  <a:pt x="473" y="2952"/>
                </a:lnTo>
                <a:lnTo>
                  <a:pt x="435" y="2903"/>
                </a:lnTo>
                <a:lnTo>
                  <a:pt x="400" y="2854"/>
                </a:lnTo>
                <a:lnTo>
                  <a:pt x="345" y="2773"/>
                </a:lnTo>
                <a:lnTo>
                  <a:pt x="294" y="2691"/>
                </a:lnTo>
                <a:lnTo>
                  <a:pt x="247" y="2607"/>
                </a:lnTo>
                <a:lnTo>
                  <a:pt x="203" y="2522"/>
                </a:lnTo>
                <a:lnTo>
                  <a:pt x="164" y="2435"/>
                </a:lnTo>
                <a:lnTo>
                  <a:pt x="128" y="2346"/>
                </a:lnTo>
                <a:lnTo>
                  <a:pt x="97" y="2255"/>
                </a:lnTo>
                <a:lnTo>
                  <a:pt x="70" y="2162"/>
                </a:lnTo>
                <a:lnTo>
                  <a:pt x="47" y="2065"/>
                </a:lnTo>
                <a:lnTo>
                  <a:pt x="35" y="2007"/>
                </a:lnTo>
                <a:lnTo>
                  <a:pt x="22" y="1949"/>
                </a:lnTo>
                <a:lnTo>
                  <a:pt x="12" y="1891"/>
                </a:lnTo>
                <a:lnTo>
                  <a:pt x="4" y="1832"/>
                </a:lnTo>
                <a:lnTo>
                  <a:pt x="2" y="1804"/>
                </a:lnTo>
                <a:lnTo>
                  <a:pt x="1" y="1777"/>
                </a:lnTo>
                <a:lnTo>
                  <a:pt x="0" y="1758"/>
                </a:lnTo>
                <a:lnTo>
                  <a:pt x="0" y="1741"/>
                </a:lnTo>
                <a:lnTo>
                  <a:pt x="0" y="1725"/>
                </a:lnTo>
                <a:lnTo>
                  <a:pt x="1" y="1696"/>
                </a:lnTo>
                <a:lnTo>
                  <a:pt x="2" y="1663"/>
                </a:lnTo>
                <a:lnTo>
                  <a:pt x="4" y="1626"/>
                </a:lnTo>
                <a:lnTo>
                  <a:pt x="7" y="1608"/>
                </a:lnTo>
                <a:lnTo>
                  <a:pt x="12" y="1590"/>
                </a:lnTo>
                <a:lnTo>
                  <a:pt x="16" y="1573"/>
                </a:lnTo>
                <a:lnTo>
                  <a:pt x="28" y="1499"/>
                </a:lnTo>
                <a:lnTo>
                  <a:pt x="43" y="1425"/>
                </a:lnTo>
                <a:lnTo>
                  <a:pt x="63" y="1353"/>
                </a:lnTo>
                <a:lnTo>
                  <a:pt x="88" y="1283"/>
                </a:lnTo>
                <a:lnTo>
                  <a:pt x="119" y="1214"/>
                </a:lnTo>
                <a:lnTo>
                  <a:pt x="156" y="1148"/>
                </a:lnTo>
                <a:lnTo>
                  <a:pt x="189" y="1096"/>
                </a:lnTo>
                <a:lnTo>
                  <a:pt x="227" y="1048"/>
                </a:lnTo>
                <a:lnTo>
                  <a:pt x="265" y="1003"/>
                </a:lnTo>
                <a:lnTo>
                  <a:pt x="308" y="962"/>
                </a:lnTo>
                <a:lnTo>
                  <a:pt x="352" y="923"/>
                </a:lnTo>
                <a:lnTo>
                  <a:pt x="400" y="890"/>
                </a:lnTo>
                <a:lnTo>
                  <a:pt x="448" y="859"/>
                </a:lnTo>
                <a:lnTo>
                  <a:pt x="506" y="829"/>
                </a:lnTo>
                <a:lnTo>
                  <a:pt x="566" y="804"/>
                </a:lnTo>
                <a:lnTo>
                  <a:pt x="630" y="784"/>
                </a:lnTo>
                <a:lnTo>
                  <a:pt x="696" y="768"/>
                </a:lnTo>
                <a:lnTo>
                  <a:pt x="768" y="756"/>
                </a:lnTo>
                <a:lnTo>
                  <a:pt x="839" y="751"/>
                </a:lnTo>
                <a:lnTo>
                  <a:pt x="910" y="752"/>
                </a:lnTo>
                <a:lnTo>
                  <a:pt x="980" y="761"/>
                </a:lnTo>
                <a:lnTo>
                  <a:pt x="1050" y="774"/>
                </a:lnTo>
                <a:lnTo>
                  <a:pt x="1120" y="794"/>
                </a:lnTo>
                <a:lnTo>
                  <a:pt x="1219" y="827"/>
                </a:lnTo>
                <a:lnTo>
                  <a:pt x="1318" y="858"/>
                </a:lnTo>
                <a:lnTo>
                  <a:pt x="1326" y="801"/>
                </a:lnTo>
                <a:lnTo>
                  <a:pt x="1337" y="740"/>
                </a:lnTo>
                <a:lnTo>
                  <a:pt x="1351" y="678"/>
                </a:lnTo>
                <a:lnTo>
                  <a:pt x="1327" y="677"/>
                </a:lnTo>
                <a:lnTo>
                  <a:pt x="1299" y="675"/>
                </a:lnTo>
                <a:lnTo>
                  <a:pt x="1268" y="672"/>
                </a:lnTo>
                <a:lnTo>
                  <a:pt x="1235" y="666"/>
                </a:lnTo>
                <a:lnTo>
                  <a:pt x="1198" y="659"/>
                </a:lnTo>
                <a:lnTo>
                  <a:pt x="1162" y="649"/>
                </a:lnTo>
                <a:lnTo>
                  <a:pt x="1124" y="636"/>
                </a:lnTo>
                <a:lnTo>
                  <a:pt x="1087" y="620"/>
                </a:lnTo>
                <a:lnTo>
                  <a:pt x="1051" y="601"/>
                </a:lnTo>
                <a:lnTo>
                  <a:pt x="1016" y="576"/>
                </a:lnTo>
                <a:lnTo>
                  <a:pt x="983" y="549"/>
                </a:lnTo>
                <a:lnTo>
                  <a:pt x="954" y="516"/>
                </a:lnTo>
                <a:lnTo>
                  <a:pt x="930" y="480"/>
                </a:lnTo>
                <a:lnTo>
                  <a:pt x="909" y="443"/>
                </a:lnTo>
                <a:lnTo>
                  <a:pt x="893" y="405"/>
                </a:lnTo>
                <a:lnTo>
                  <a:pt x="880" y="367"/>
                </a:lnTo>
                <a:lnTo>
                  <a:pt x="871" y="330"/>
                </a:lnTo>
                <a:lnTo>
                  <a:pt x="863" y="294"/>
                </a:lnTo>
                <a:lnTo>
                  <a:pt x="858" y="260"/>
                </a:lnTo>
                <a:lnTo>
                  <a:pt x="854" y="229"/>
                </a:lnTo>
                <a:lnTo>
                  <a:pt x="853" y="203"/>
                </a:lnTo>
                <a:lnTo>
                  <a:pt x="852" y="180"/>
                </a:lnTo>
                <a:lnTo>
                  <a:pt x="852" y="163"/>
                </a:lnTo>
                <a:lnTo>
                  <a:pt x="853" y="152"/>
                </a:lnTo>
                <a:lnTo>
                  <a:pt x="853" y="149"/>
                </a:lnTo>
                <a:lnTo>
                  <a:pt x="858" y="149"/>
                </a:lnTo>
                <a:lnTo>
                  <a:pt x="868" y="148"/>
                </a:lnTo>
                <a:lnTo>
                  <a:pt x="886" y="148"/>
                </a:lnTo>
                <a:lnTo>
                  <a:pt x="908" y="149"/>
                </a:lnTo>
                <a:lnTo>
                  <a:pt x="935" y="150"/>
                </a:lnTo>
                <a:lnTo>
                  <a:pt x="967" y="153"/>
                </a:lnTo>
                <a:lnTo>
                  <a:pt x="1001" y="158"/>
                </a:lnTo>
                <a:lnTo>
                  <a:pt x="1038" y="165"/>
                </a:lnTo>
                <a:lnTo>
                  <a:pt x="1076" y="175"/>
                </a:lnTo>
                <a:lnTo>
                  <a:pt x="1115" y="188"/>
                </a:lnTo>
                <a:lnTo>
                  <a:pt x="1153" y="204"/>
                </a:lnTo>
                <a:lnTo>
                  <a:pt x="1191" y="224"/>
                </a:lnTo>
                <a:lnTo>
                  <a:pt x="1226" y="247"/>
                </a:lnTo>
                <a:lnTo>
                  <a:pt x="1260" y="277"/>
                </a:lnTo>
                <a:lnTo>
                  <a:pt x="1289" y="309"/>
                </a:lnTo>
                <a:lnTo>
                  <a:pt x="1312" y="343"/>
                </a:lnTo>
                <a:lnTo>
                  <a:pt x="1333" y="379"/>
                </a:lnTo>
                <a:lnTo>
                  <a:pt x="1349" y="414"/>
                </a:lnTo>
                <a:lnTo>
                  <a:pt x="1362" y="452"/>
                </a:lnTo>
                <a:lnTo>
                  <a:pt x="1371" y="488"/>
                </a:lnTo>
                <a:lnTo>
                  <a:pt x="1379" y="523"/>
                </a:lnTo>
                <a:lnTo>
                  <a:pt x="1384" y="556"/>
                </a:lnTo>
                <a:lnTo>
                  <a:pt x="1410" y="481"/>
                </a:lnTo>
                <a:lnTo>
                  <a:pt x="1441" y="405"/>
                </a:lnTo>
                <a:lnTo>
                  <a:pt x="1478" y="326"/>
                </a:lnTo>
                <a:lnTo>
                  <a:pt x="1519" y="245"/>
                </a:lnTo>
                <a:lnTo>
                  <a:pt x="1567" y="164"/>
                </a:lnTo>
                <a:lnTo>
                  <a:pt x="1621" y="82"/>
                </a:lnTo>
                <a:lnTo>
                  <a:pt x="168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2" name="Freeform 342"/>
          <p:cNvSpPr>
            <a:spLocks noEditPoints="1"/>
          </p:cNvSpPr>
          <p:nvPr/>
        </p:nvSpPr>
        <p:spPr bwMode="auto">
          <a:xfrm>
            <a:off x="4346027" y="1997076"/>
            <a:ext cx="684212" cy="392113"/>
          </a:xfrm>
          <a:custGeom>
            <a:avLst/>
            <a:gdLst>
              <a:gd name="T0" fmla="*/ 1213 w 3447"/>
              <a:gd name="T1" fmla="*/ 1195 h 1975"/>
              <a:gd name="T2" fmla="*/ 1027 w 3447"/>
              <a:gd name="T3" fmla="*/ 891 h 1975"/>
              <a:gd name="T4" fmla="*/ 2821 w 3447"/>
              <a:gd name="T5" fmla="*/ 1350 h 1975"/>
              <a:gd name="T6" fmla="*/ 2739 w 3447"/>
              <a:gd name="T7" fmla="*/ 1347 h 1975"/>
              <a:gd name="T8" fmla="*/ 2354 w 3447"/>
              <a:gd name="T9" fmla="*/ 957 h 1975"/>
              <a:gd name="T10" fmla="*/ 2220 w 3447"/>
              <a:gd name="T11" fmla="*/ 1316 h 1975"/>
              <a:gd name="T12" fmla="*/ 2366 w 3447"/>
              <a:gd name="T13" fmla="*/ 1689 h 1975"/>
              <a:gd name="T14" fmla="*/ 2722 w 3447"/>
              <a:gd name="T15" fmla="*/ 1870 h 1975"/>
              <a:gd name="T16" fmla="*/ 3115 w 3447"/>
              <a:gd name="T17" fmla="*/ 1765 h 1975"/>
              <a:gd name="T18" fmla="*/ 3332 w 3447"/>
              <a:gd name="T19" fmla="*/ 1436 h 1975"/>
              <a:gd name="T20" fmla="*/ 3268 w 3447"/>
              <a:gd name="T21" fmla="*/ 1035 h 1975"/>
              <a:gd name="T22" fmla="*/ 2960 w 3447"/>
              <a:gd name="T23" fmla="*/ 788 h 1975"/>
              <a:gd name="T24" fmla="*/ 487 w 3447"/>
              <a:gd name="T25" fmla="*/ 788 h 1975"/>
              <a:gd name="T26" fmla="*/ 180 w 3447"/>
              <a:gd name="T27" fmla="*/ 1036 h 1975"/>
              <a:gd name="T28" fmla="*/ 115 w 3447"/>
              <a:gd name="T29" fmla="*/ 1436 h 1975"/>
              <a:gd name="T30" fmla="*/ 334 w 3447"/>
              <a:gd name="T31" fmla="*/ 1765 h 1975"/>
              <a:gd name="T32" fmla="*/ 724 w 3447"/>
              <a:gd name="T33" fmla="*/ 1870 h 1975"/>
              <a:gd name="T34" fmla="*/ 1070 w 3447"/>
              <a:gd name="T35" fmla="*/ 1701 h 1975"/>
              <a:gd name="T36" fmla="*/ 1226 w 3447"/>
              <a:gd name="T37" fmla="*/ 1350 h 1975"/>
              <a:gd name="T38" fmla="*/ 695 w 3447"/>
              <a:gd name="T39" fmla="*/ 1472 h 1975"/>
              <a:gd name="T40" fmla="*/ 494 w 3447"/>
              <a:gd name="T41" fmla="*/ 1417 h 1975"/>
              <a:gd name="T42" fmla="*/ 476 w 3447"/>
              <a:gd name="T43" fmla="*/ 1207 h 1975"/>
              <a:gd name="T44" fmla="*/ 664 w 3447"/>
              <a:gd name="T45" fmla="*/ 1119 h 1975"/>
              <a:gd name="T46" fmla="*/ 665 w 3447"/>
              <a:gd name="T47" fmla="*/ 759 h 1975"/>
              <a:gd name="T48" fmla="*/ 1264 w 3447"/>
              <a:gd name="T49" fmla="*/ 1030 h 1975"/>
              <a:gd name="T50" fmla="*/ 1428 w 3447"/>
              <a:gd name="T51" fmla="*/ 1187 h 1975"/>
              <a:gd name="T52" fmla="*/ 1612 w 3447"/>
              <a:gd name="T53" fmla="*/ 1067 h 1975"/>
              <a:gd name="T54" fmla="*/ 1421 w 3447"/>
              <a:gd name="T55" fmla="*/ 500 h 1975"/>
              <a:gd name="T56" fmla="*/ 2844 w 3447"/>
              <a:gd name="T57" fmla="*/ 67 h 1975"/>
              <a:gd name="T58" fmla="*/ 2901 w 3447"/>
              <a:gd name="T59" fmla="*/ 301 h 1975"/>
              <a:gd name="T60" fmla="*/ 2717 w 3447"/>
              <a:gd name="T61" fmla="*/ 455 h 1975"/>
              <a:gd name="T62" fmla="*/ 2632 w 3447"/>
              <a:gd name="T63" fmla="*/ 391 h 1975"/>
              <a:gd name="T64" fmla="*/ 2752 w 3447"/>
              <a:gd name="T65" fmla="*/ 334 h 1975"/>
              <a:gd name="T66" fmla="*/ 2799 w 3447"/>
              <a:gd name="T67" fmla="*/ 179 h 1975"/>
              <a:gd name="T68" fmla="*/ 2480 w 3447"/>
              <a:gd name="T69" fmla="*/ 101 h 1975"/>
              <a:gd name="T70" fmla="*/ 2968 w 3447"/>
              <a:gd name="T71" fmla="*/ 684 h 1975"/>
              <a:gd name="T72" fmla="*/ 3312 w 3447"/>
              <a:gd name="T73" fmla="*/ 917 h 1975"/>
              <a:gd name="T74" fmla="*/ 3447 w 3447"/>
              <a:gd name="T75" fmla="*/ 1316 h 1975"/>
              <a:gd name="T76" fmla="*/ 3312 w 3447"/>
              <a:gd name="T77" fmla="*/ 1715 h 1975"/>
              <a:gd name="T78" fmla="*/ 2969 w 3447"/>
              <a:gd name="T79" fmla="*/ 1948 h 1975"/>
              <a:gd name="T80" fmla="*/ 2538 w 3447"/>
              <a:gd name="T81" fmla="*/ 1928 h 1975"/>
              <a:gd name="T82" fmla="*/ 2219 w 3447"/>
              <a:gd name="T83" fmla="*/ 1665 h 1975"/>
              <a:gd name="T84" fmla="*/ 2121 w 3447"/>
              <a:gd name="T85" fmla="*/ 1252 h 1975"/>
              <a:gd name="T86" fmla="*/ 2296 w 3447"/>
              <a:gd name="T87" fmla="*/ 868 h 1975"/>
              <a:gd name="T88" fmla="*/ 1837 w 3447"/>
              <a:gd name="T89" fmla="*/ 1167 h 1975"/>
              <a:gd name="T90" fmla="*/ 1856 w 3447"/>
              <a:gd name="T91" fmla="*/ 1419 h 1975"/>
              <a:gd name="T92" fmla="*/ 1639 w 3447"/>
              <a:gd name="T93" fmla="*/ 1550 h 1975"/>
              <a:gd name="T94" fmla="*/ 1424 w 3447"/>
              <a:gd name="T95" fmla="*/ 1421 h 1975"/>
              <a:gd name="T96" fmla="*/ 1267 w 3447"/>
              <a:gd name="T97" fmla="*/ 1594 h 1975"/>
              <a:gd name="T98" fmla="*/ 973 w 3447"/>
              <a:gd name="T99" fmla="*/ 1899 h 1975"/>
              <a:gd name="T100" fmla="*/ 539 w 3447"/>
              <a:gd name="T101" fmla="*/ 1963 h 1975"/>
              <a:gd name="T102" fmla="*/ 174 w 3447"/>
              <a:gd name="T103" fmla="*/ 1760 h 1975"/>
              <a:gd name="T104" fmla="*/ 3 w 3447"/>
              <a:gd name="T105" fmla="*/ 1380 h 1975"/>
              <a:gd name="T106" fmla="*/ 102 w 3447"/>
              <a:gd name="T107" fmla="*/ 967 h 1975"/>
              <a:gd name="T108" fmla="*/ 421 w 3447"/>
              <a:gd name="T109" fmla="*/ 703 h 1975"/>
              <a:gd name="T110" fmla="*/ 846 w 3447"/>
              <a:gd name="T111" fmla="*/ 684 h 1975"/>
              <a:gd name="T112" fmla="*/ 1005 w 3447"/>
              <a:gd name="T113" fmla="*/ 107 h 1975"/>
              <a:gd name="T114" fmla="*/ 991 w 3447"/>
              <a:gd name="T115" fmla="*/ 18 h 1975"/>
              <a:gd name="T116" fmla="*/ 1636 w 3447"/>
              <a:gd name="T117" fmla="*/ 43 h 1975"/>
              <a:gd name="T118" fmla="*/ 1307 w 3447"/>
              <a:gd name="T119" fmla="*/ 110 h 1975"/>
              <a:gd name="T120" fmla="*/ 2260 w 3447"/>
              <a:gd name="T121" fmla="*/ 101 h 1975"/>
              <a:gd name="T122" fmla="*/ 2217 w 3447"/>
              <a:gd name="T123" fmla="*/ 21 h 1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447" h="1975">
                <a:moveTo>
                  <a:pt x="1027" y="891"/>
                </a:moveTo>
                <a:lnTo>
                  <a:pt x="778" y="1185"/>
                </a:lnTo>
                <a:lnTo>
                  <a:pt x="791" y="1204"/>
                </a:lnTo>
                <a:lnTo>
                  <a:pt x="803" y="1226"/>
                </a:lnTo>
                <a:lnTo>
                  <a:pt x="811" y="1248"/>
                </a:lnTo>
                <a:lnTo>
                  <a:pt x="1223" y="1248"/>
                </a:lnTo>
                <a:lnTo>
                  <a:pt x="1213" y="1195"/>
                </a:lnTo>
                <a:lnTo>
                  <a:pt x="1199" y="1144"/>
                </a:lnTo>
                <a:lnTo>
                  <a:pt x="1181" y="1096"/>
                </a:lnTo>
                <a:lnTo>
                  <a:pt x="1158" y="1050"/>
                </a:lnTo>
                <a:lnTo>
                  <a:pt x="1130" y="1006"/>
                </a:lnTo>
                <a:lnTo>
                  <a:pt x="1100" y="965"/>
                </a:lnTo>
                <a:lnTo>
                  <a:pt x="1065" y="926"/>
                </a:lnTo>
                <a:lnTo>
                  <a:pt x="1027" y="891"/>
                </a:lnTo>
                <a:close/>
                <a:moveTo>
                  <a:pt x="2783" y="759"/>
                </a:moveTo>
                <a:lnTo>
                  <a:pt x="2728" y="762"/>
                </a:lnTo>
                <a:lnTo>
                  <a:pt x="2674" y="770"/>
                </a:lnTo>
                <a:lnTo>
                  <a:pt x="2830" y="1304"/>
                </a:lnTo>
                <a:lnTo>
                  <a:pt x="2832" y="1320"/>
                </a:lnTo>
                <a:lnTo>
                  <a:pt x="2829" y="1336"/>
                </a:lnTo>
                <a:lnTo>
                  <a:pt x="2821" y="1350"/>
                </a:lnTo>
                <a:lnTo>
                  <a:pt x="2810" y="1360"/>
                </a:lnTo>
                <a:lnTo>
                  <a:pt x="2795" y="1367"/>
                </a:lnTo>
                <a:lnTo>
                  <a:pt x="2787" y="1368"/>
                </a:lnTo>
                <a:lnTo>
                  <a:pt x="2780" y="1369"/>
                </a:lnTo>
                <a:lnTo>
                  <a:pt x="2764" y="1366"/>
                </a:lnTo>
                <a:lnTo>
                  <a:pt x="2749" y="1359"/>
                </a:lnTo>
                <a:lnTo>
                  <a:pt x="2739" y="1347"/>
                </a:lnTo>
                <a:lnTo>
                  <a:pt x="2731" y="1333"/>
                </a:lnTo>
                <a:lnTo>
                  <a:pt x="2575" y="799"/>
                </a:lnTo>
                <a:lnTo>
                  <a:pt x="2525" y="822"/>
                </a:lnTo>
                <a:lnTo>
                  <a:pt x="2477" y="849"/>
                </a:lnTo>
                <a:lnTo>
                  <a:pt x="2432" y="882"/>
                </a:lnTo>
                <a:lnTo>
                  <a:pt x="2391" y="917"/>
                </a:lnTo>
                <a:lnTo>
                  <a:pt x="2354" y="957"/>
                </a:lnTo>
                <a:lnTo>
                  <a:pt x="2320" y="1000"/>
                </a:lnTo>
                <a:lnTo>
                  <a:pt x="2291" y="1046"/>
                </a:lnTo>
                <a:lnTo>
                  <a:pt x="2266" y="1096"/>
                </a:lnTo>
                <a:lnTo>
                  <a:pt x="2247" y="1148"/>
                </a:lnTo>
                <a:lnTo>
                  <a:pt x="2232" y="1202"/>
                </a:lnTo>
                <a:lnTo>
                  <a:pt x="2224" y="1258"/>
                </a:lnTo>
                <a:lnTo>
                  <a:pt x="2220" y="1316"/>
                </a:lnTo>
                <a:lnTo>
                  <a:pt x="2224" y="1377"/>
                </a:lnTo>
                <a:lnTo>
                  <a:pt x="2233" y="1436"/>
                </a:lnTo>
                <a:lnTo>
                  <a:pt x="2249" y="1492"/>
                </a:lnTo>
                <a:lnTo>
                  <a:pt x="2270" y="1546"/>
                </a:lnTo>
                <a:lnTo>
                  <a:pt x="2298" y="1597"/>
                </a:lnTo>
                <a:lnTo>
                  <a:pt x="2330" y="1644"/>
                </a:lnTo>
                <a:lnTo>
                  <a:pt x="2366" y="1689"/>
                </a:lnTo>
                <a:lnTo>
                  <a:pt x="2406" y="1729"/>
                </a:lnTo>
                <a:lnTo>
                  <a:pt x="2450" y="1765"/>
                </a:lnTo>
                <a:lnTo>
                  <a:pt x="2499" y="1796"/>
                </a:lnTo>
                <a:lnTo>
                  <a:pt x="2551" y="1824"/>
                </a:lnTo>
                <a:lnTo>
                  <a:pt x="2605" y="1845"/>
                </a:lnTo>
                <a:lnTo>
                  <a:pt x="2662" y="1860"/>
                </a:lnTo>
                <a:lnTo>
                  <a:pt x="2722" y="1870"/>
                </a:lnTo>
                <a:lnTo>
                  <a:pt x="2782" y="1873"/>
                </a:lnTo>
                <a:lnTo>
                  <a:pt x="2843" y="1870"/>
                </a:lnTo>
                <a:lnTo>
                  <a:pt x="2903" y="1860"/>
                </a:lnTo>
                <a:lnTo>
                  <a:pt x="2960" y="1845"/>
                </a:lnTo>
                <a:lnTo>
                  <a:pt x="3014" y="1824"/>
                </a:lnTo>
                <a:lnTo>
                  <a:pt x="3066" y="1796"/>
                </a:lnTo>
                <a:lnTo>
                  <a:pt x="3115" y="1765"/>
                </a:lnTo>
                <a:lnTo>
                  <a:pt x="3159" y="1729"/>
                </a:lnTo>
                <a:lnTo>
                  <a:pt x="3199" y="1689"/>
                </a:lnTo>
                <a:lnTo>
                  <a:pt x="3236" y="1644"/>
                </a:lnTo>
                <a:lnTo>
                  <a:pt x="3268" y="1597"/>
                </a:lnTo>
                <a:lnTo>
                  <a:pt x="3295" y="1546"/>
                </a:lnTo>
                <a:lnTo>
                  <a:pt x="3316" y="1492"/>
                </a:lnTo>
                <a:lnTo>
                  <a:pt x="3332" y="1436"/>
                </a:lnTo>
                <a:lnTo>
                  <a:pt x="3341" y="1377"/>
                </a:lnTo>
                <a:lnTo>
                  <a:pt x="3345" y="1316"/>
                </a:lnTo>
                <a:lnTo>
                  <a:pt x="3341" y="1255"/>
                </a:lnTo>
                <a:lnTo>
                  <a:pt x="3332" y="1196"/>
                </a:lnTo>
                <a:lnTo>
                  <a:pt x="3316" y="1140"/>
                </a:lnTo>
                <a:lnTo>
                  <a:pt x="3295" y="1086"/>
                </a:lnTo>
                <a:lnTo>
                  <a:pt x="3268" y="1035"/>
                </a:lnTo>
                <a:lnTo>
                  <a:pt x="3236" y="988"/>
                </a:lnTo>
                <a:lnTo>
                  <a:pt x="3199" y="944"/>
                </a:lnTo>
                <a:lnTo>
                  <a:pt x="3159" y="903"/>
                </a:lnTo>
                <a:lnTo>
                  <a:pt x="3115" y="867"/>
                </a:lnTo>
                <a:lnTo>
                  <a:pt x="3066" y="836"/>
                </a:lnTo>
                <a:lnTo>
                  <a:pt x="3015" y="809"/>
                </a:lnTo>
                <a:lnTo>
                  <a:pt x="2960" y="788"/>
                </a:lnTo>
                <a:lnTo>
                  <a:pt x="2903" y="773"/>
                </a:lnTo>
                <a:lnTo>
                  <a:pt x="2843" y="763"/>
                </a:lnTo>
                <a:lnTo>
                  <a:pt x="2783" y="759"/>
                </a:lnTo>
                <a:close/>
                <a:moveTo>
                  <a:pt x="665" y="759"/>
                </a:moveTo>
                <a:lnTo>
                  <a:pt x="604" y="763"/>
                </a:lnTo>
                <a:lnTo>
                  <a:pt x="545" y="773"/>
                </a:lnTo>
                <a:lnTo>
                  <a:pt x="487" y="788"/>
                </a:lnTo>
                <a:lnTo>
                  <a:pt x="433" y="809"/>
                </a:lnTo>
                <a:lnTo>
                  <a:pt x="381" y="836"/>
                </a:lnTo>
                <a:lnTo>
                  <a:pt x="334" y="867"/>
                </a:lnTo>
                <a:lnTo>
                  <a:pt x="288" y="903"/>
                </a:lnTo>
                <a:lnTo>
                  <a:pt x="248" y="944"/>
                </a:lnTo>
                <a:lnTo>
                  <a:pt x="212" y="988"/>
                </a:lnTo>
                <a:lnTo>
                  <a:pt x="180" y="1036"/>
                </a:lnTo>
                <a:lnTo>
                  <a:pt x="153" y="1086"/>
                </a:lnTo>
                <a:lnTo>
                  <a:pt x="131" y="1141"/>
                </a:lnTo>
                <a:lnTo>
                  <a:pt x="115" y="1196"/>
                </a:lnTo>
                <a:lnTo>
                  <a:pt x="106" y="1255"/>
                </a:lnTo>
                <a:lnTo>
                  <a:pt x="103" y="1316"/>
                </a:lnTo>
                <a:lnTo>
                  <a:pt x="106" y="1377"/>
                </a:lnTo>
                <a:lnTo>
                  <a:pt x="115" y="1436"/>
                </a:lnTo>
                <a:lnTo>
                  <a:pt x="131" y="1492"/>
                </a:lnTo>
                <a:lnTo>
                  <a:pt x="153" y="1546"/>
                </a:lnTo>
                <a:lnTo>
                  <a:pt x="180" y="1597"/>
                </a:lnTo>
                <a:lnTo>
                  <a:pt x="212" y="1644"/>
                </a:lnTo>
                <a:lnTo>
                  <a:pt x="248" y="1689"/>
                </a:lnTo>
                <a:lnTo>
                  <a:pt x="288" y="1729"/>
                </a:lnTo>
                <a:lnTo>
                  <a:pt x="334" y="1765"/>
                </a:lnTo>
                <a:lnTo>
                  <a:pt x="381" y="1796"/>
                </a:lnTo>
                <a:lnTo>
                  <a:pt x="433" y="1824"/>
                </a:lnTo>
                <a:lnTo>
                  <a:pt x="487" y="1845"/>
                </a:lnTo>
                <a:lnTo>
                  <a:pt x="545" y="1860"/>
                </a:lnTo>
                <a:lnTo>
                  <a:pt x="604" y="1870"/>
                </a:lnTo>
                <a:lnTo>
                  <a:pt x="665" y="1873"/>
                </a:lnTo>
                <a:lnTo>
                  <a:pt x="724" y="1870"/>
                </a:lnTo>
                <a:lnTo>
                  <a:pt x="781" y="1860"/>
                </a:lnTo>
                <a:lnTo>
                  <a:pt x="836" y="1847"/>
                </a:lnTo>
                <a:lnTo>
                  <a:pt x="889" y="1827"/>
                </a:lnTo>
                <a:lnTo>
                  <a:pt x="939" y="1802"/>
                </a:lnTo>
                <a:lnTo>
                  <a:pt x="986" y="1772"/>
                </a:lnTo>
                <a:lnTo>
                  <a:pt x="1030" y="1739"/>
                </a:lnTo>
                <a:lnTo>
                  <a:pt x="1070" y="1701"/>
                </a:lnTo>
                <a:lnTo>
                  <a:pt x="1106" y="1660"/>
                </a:lnTo>
                <a:lnTo>
                  <a:pt x="1139" y="1615"/>
                </a:lnTo>
                <a:lnTo>
                  <a:pt x="1166" y="1567"/>
                </a:lnTo>
                <a:lnTo>
                  <a:pt x="1189" y="1516"/>
                </a:lnTo>
                <a:lnTo>
                  <a:pt x="1207" y="1463"/>
                </a:lnTo>
                <a:lnTo>
                  <a:pt x="1219" y="1407"/>
                </a:lnTo>
                <a:lnTo>
                  <a:pt x="1226" y="1350"/>
                </a:lnTo>
                <a:lnTo>
                  <a:pt x="811" y="1350"/>
                </a:lnTo>
                <a:lnTo>
                  <a:pt x="801" y="1378"/>
                </a:lnTo>
                <a:lnTo>
                  <a:pt x="786" y="1403"/>
                </a:lnTo>
                <a:lnTo>
                  <a:pt x="768" y="1425"/>
                </a:lnTo>
                <a:lnTo>
                  <a:pt x="746" y="1445"/>
                </a:lnTo>
                <a:lnTo>
                  <a:pt x="721" y="1461"/>
                </a:lnTo>
                <a:lnTo>
                  <a:pt x="695" y="1472"/>
                </a:lnTo>
                <a:lnTo>
                  <a:pt x="665" y="1480"/>
                </a:lnTo>
                <a:lnTo>
                  <a:pt x="635" y="1482"/>
                </a:lnTo>
                <a:lnTo>
                  <a:pt x="602" y="1479"/>
                </a:lnTo>
                <a:lnTo>
                  <a:pt x="571" y="1470"/>
                </a:lnTo>
                <a:lnTo>
                  <a:pt x="542" y="1457"/>
                </a:lnTo>
                <a:lnTo>
                  <a:pt x="516" y="1439"/>
                </a:lnTo>
                <a:lnTo>
                  <a:pt x="494" y="1417"/>
                </a:lnTo>
                <a:lnTo>
                  <a:pt x="476" y="1391"/>
                </a:lnTo>
                <a:lnTo>
                  <a:pt x="462" y="1363"/>
                </a:lnTo>
                <a:lnTo>
                  <a:pt x="453" y="1332"/>
                </a:lnTo>
                <a:lnTo>
                  <a:pt x="450" y="1299"/>
                </a:lnTo>
                <a:lnTo>
                  <a:pt x="453" y="1267"/>
                </a:lnTo>
                <a:lnTo>
                  <a:pt x="462" y="1235"/>
                </a:lnTo>
                <a:lnTo>
                  <a:pt x="476" y="1207"/>
                </a:lnTo>
                <a:lnTo>
                  <a:pt x="494" y="1182"/>
                </a:lnTo>
                <a:lnTo>
                  <a:pt x="516" y="1160"/>
                </a:lnTo>
                <a:lnTo>
                  <a:pt x="541" y="1142"/>
                </a:lnTo>
                <a:lnTo>
                  <a:pt x="571" y="1128"/>
                </a:lnTo>
                <a:lnTo>
                  <a:pt x="602" y="1120"/>
                </a:lnTo>
                <a:lnTo>
                  <a:pt x="635" y="1117"/>
                </a:lnTo>
                <a:lnTo>
                  <a:pt x="664" y="1119"/>
                </a:lnTo>
                <a:lnTo>
                  <a:pt x="693" y="1126"/>
                </a:lnTo>
                <a:lnTo>
                  <a:pt x="942" y="832"/>
                </a:lnTo>
                <a:lnTo>
                  <a:pt x="892" y="807"/>
                </a:lnTo>
                <a:lnTo>
                  <a:pt x="838" y="787"/>
                </a:lnTo>
                <a:lnTo>
                  <a:pt x="783" y="772"/>
                </a:lnTo>
                <a:lnTo>
                  <a:pt x="725" y="763"/>
                </a:lnTo>
                <a:lnTo>
                  <a:pt x="665" y="759"/>
                </a:lnTo>
                <a:close/>
                <a:moveTo>
                  <a:pt x="1325" y="539"/>
                </a:moveTo>
                <a:lnTo>
                  <a:pt x="1093" y="813"/>
                </a:lnTo>
                <a:lnTo>
                  <a:pt x="1135" y="850"/>
                </a:lnTo>
                <a:lnTo>
                  <a:pt x="1173" y="891"/>
                </a:lnTo>
                <a:lnTo>
                  <a:pt x="1207" y="934"/>
                </a:lnTo>
                <a:lnTo>
                  <a:pt x="1237" y="981"/>
                </a:lnTo>
                <a:lnTo>
                  <a:pt x="1264" y="1030"/>
                </a:lnTo>
                <a:lnTo>
                  <a:pt x="1286" y="1082"/>
                </a:lnTo>
                <a:lnTo>
                  <a:pt x="1304" y="1136"/>
                </a:lnTo>
                <a:lnTo>
                  <a:pt x="1318" y="1191"/>
                </a:lnTo>
                <a:lnTo>
                  <a:pt x="1326" y="1248"/>
                </a:lnTo>
                <a:lnTo>
                  <a:pt x="1403" y="1248"/>
                </a:lnTo>
                <a:lnTo>
                  <a:pt x="1413" y="1216"/>
                </a:lnTo>
                <a:lnTo>
                  <a:pt x="1428" y="1187"/>
                </a:lnTo>
                <a:lnTo>
                  <a:pt x="1446" y="1160"/>
                </a:lnTo>
                <a:lnTo>
                  <a:pt x="1468" y="1136"/>
                </a:lnTo>
                <a:lnTo>
                  <a:pt x="1493" y="1115"/>
                </a:lnTo>
                <a:lnTo>
                  <a:pt x="1325" y="539"/>
                </a:lnTo>
                <a:close/>
                <a:moveTo>
                  <a:pt x="1421" y="500"/>
                </a:moveTo>
                <a:lnTo>
                  <a:pt x="1587" y="1072"/>
                </a:lnTo>
                <a:lnTo>
                  <a:pt x="1612" y="1067"/>
                </a:lnTo>
                <a:lnTo>
                  <a:pt x="1639" y="1065"/>
                </a:lnTo>
                <a:lnTo>
                  <a:pt x="1672" y="1067"/>
                </a:lnTo>
                <a:lnTo>
                  <a:pt x="1702" y="1075"/>
                </a:lnTo>
                <a:lnTo>
                  <a:pt x="1732" y="1084"/>
                </a:lnTo>
                <a:lnTo>
                  <a:pt x="1760" y="1099"/>
                </a:lnTo>
                <a:lnTo>
                  <a:pt x="2394" y="500"/>
                </a:lnTo>
                <a:lnTo>
                  <a:pt x="1421" y="500"/>
                </a:lnTo>
                <a:close/>
                <a:moveTo>
                  <a:pt x="2260" y="0"/>
                </a:moveTo>
                <a:lnTo>
                  <a:pt x="2680" y="0"/>
                </a:lnTo>
                <a:lnTo>
                  <a:pt x="2717" y="2"/>
                </a:lnTo>
                <a:lnTo>
                  <a:pt x="2753" y="11"/>
                </a:lnTo>
                <a:lnTo>
                  <a:pt x="2786" y="25"/>
                </a:lnTo>
                <a:lnTo>
                  <a:pt x="2817" y="44"/>
                </a:lnTo>
                <a:lnTo>
                  <a:pt x="2844" y="67"/>
                </a:lnTo>
                <a:lnTo>
                  <a:pt x="2867" y="93"/>
                </a:lnTo>
                <a:lnTo>
                  <a:pt x="2886" y="123"/>
                </a:lnTo>
                <a:lnTo>
                  <a:pt x="2901" y="156"/>
                </a:lnTo>
                <a:lnTo>
                  <a:pt x="2909" y="192"/>
                </a:lnTo>
                <a:lnTo>
                  <a:pt x="2912" y="228"/>
                </a:lnTo>
                <a:lnTo>
                  <a:pt x="2909" y="266"/>
                </a:lnTo>
                <a:lnTo>
                  <a:pt x="2901" y="301"/>
                </a:lnTo>
                <a:lnTo>
                  <a:pt x="2886" y="334"/>
                </a:lnTo>
                <a:lnTo>
                  <a:pt x="2867" y="364"/>
                </a:lnTo>
                <a:lnTo>
                  <a:pt x="2844" y="391"/>
                </a:lnTo>
                <a:lnTo>
                  <a:pt x="2817" y="414"/>
                </a:lnTo>
                <a:lnTo>
                  <a:pt x="2786" y="433"/>
                </a:lnTo>
                <a:lnTo>
                  <a:pt x="2753" y="447"/>
                </a:lnTo>
                <a:lnTo>
                  <a:pt x="2717" y="455"/>
                </a:lnTo>
                <a:lnTo>
                  <a:pt x="2680" y="458"/>
                </a:lnTo>
                <a:lnTo>
                  <a:pt x="2664" y="456"/>
                </a:lnTo>
                <a:lnTo>
                  <a:pt x="2650" y="449"/>
                </a:lnTo>
                <a:lnTo>
                  <a:pt x="2639" y="437"/>
                </a:lnTo>
                <a:lnTo>
                  <a:pt x="2632" y="423"/>
                </a:lnTo>
                <a:lnTo>
                  <a:pt x="2628" y="408"/>
                </a:lnTo>
                <a:lnTo>
                  <a:pt x="2632" y="391"/>
                </a:lnTo>
                <a:lnTo>
                  <a:pt x="2639" y="377"/>
                </a:lnTo>
                <a:lnTo>
                  <a:pt x="2650" y="366"/>
                </a:lnTo>
                <a:lnTo>
                  <a:pt x="2664" y="358"/>
                </a:lnTo>
                <a:lnTo>
                  <a:pt x="2680" y="356"/>
                </a:lnTo>
                <a:lnTo>
                  <a:pt x="2706" y="353"/>
                </a:lnTo>
                <a:lnTo>
                  <a:pt x="2730" y="346"/>
                </a:lnTo>
                <a:lnTo>
                  <a:pt x="2752" y="334"/>
                </a:lnTo>
                <a:lnTo>
                  <a:pt x="2771" y="319"/>
                </a:lnTo>
                <a:lnTo>
                  <a:pt x="2787" y="300"/>
                </a:lnTo>
                <a:lnTo>
                  <a:pt x="2799" y="279"/>
                </a:lnTo>
                <a:lnTo>
                  <a:pt x="2806" y="255"/>
                </a:lnTo>
                <a:lnTo>
                  <a:pt x="2810" y="228"/>
                </a:lnTo>
                <a:lnTo>
                  <a:pt x="2806" y="203"/>
                </a:lnTo>
                <a:lnTo>
                  <a:pt x="2799" y="179"/>
                </a:lnTo>
                <a:lnTo>
                  <a:pt x="2787" y="157"/>
                </a:lnTo>
                <a:lnTo>
                  <a:pt x="2771" y="138"/>
                </a:lnTo>
                <a:lnTo>
                  <a:pt x="2752" y="123"/>
                </a:lnTo>
                <a:lnTo>
                  <a:pt x="2730" y="111"/>
                </a:lnTo>
                <a:lnTo>
                  <a:pt x="2706" y="104"/>
                </a:lnTo>
                <a:lnTo>
                  <a:pt x="2680" y="101"/>
                </a:lnTo>
                <a:lnTo>
                  <a:pt x="2480" y="101"/>
                </a:lnTo>
                <a:lnTo>
                  <a:pt x="2645" y="672"/>
                </a:lnTo>
                <a:lnTo>
                  <a:pt x="2691" y="664"/>
                </a:lnTo>
                <a:lnTo>
                  <a:pt x="2736" y="659"/>
                </a:lnTo>
                <a:lnTo>
                  <a:pt x="2782" y="657"/>
                </a:lnTo>
                <a:lnTo>
                  <a:pt x="2847" y="660"/>
                </a:lnTo>
                <a:lnTo>
                  <a:pt x="2908" y="670"/>
                </a:lnTo>
                <a:lnTo>
                  <a:pt x="2968" y="684"/>
                </a:lnTo>
                <a:lnTo>
                  <a:pt x="3027" y="703"/>
                </a:lnTo>
                <a:lnTo>
                  <a:pt x="3083" y="729"/>
                </a:lnTo>
                <a:lnTo>
                  <a:pt x="3135" y="758"/>
                </a:lnTo>
                <a:lnTo>
                  <a:pt x="3185" y="792"/>
                </a:lnTo>
                <a:lnTo>
                  <a:pt x="3231" y="830"/>
                </a:lnTo>
                <a:lnTo>
                  <a:pt x="3274" y="872"/>
                </a:lnTo>
                <a:lnTo>
                  <a:pt x="3312" y="917"/>
                </a:lnTo>
                <a:lnTo>
                  <a:pt x="3347" y="967"/>
                </a:lnTo>
                <a:lnTo>
                  <a:pt x="3376" y="1019"/>
                </a:lnTo>
                <a:lnTo>
                  <a:pt x="3401" y="1074"/>
                </a:lnTo>
                <a:lnTo>
                  <a:pt x="3421" y="1131"/>
                </a:lnTo>
                <a:lnTo>
                  <a:pt x="3436" y="1191"/>
                </a:lnTo>
                <a:lnTo>
                  <a:pt x="3445" y="1253"/>
                </a:lnTo>
                <a:lnTo>
                  <a:pt x="3447" y="1316"/>
                </a:lnTo>
                <a:lnTo>
                  <a:pt x="3445" y="1380"/>
                </a:lnTo>
                <a:lnTo>
                  <a:pt x="3436" y="1441"/>
                </a:lnTo>
                <a:lnTo>
                  <a:pt x="3421" y="1501"/>
                </a:lnTo>
                <a:lnTo>
                  <a:pt x="3401" y="1558"/>
                </a:lnTo>
                <a:lnTo>
                  <a:pt x="3376" y="1613"/>
                </a:lnTo>
                <a:lnTo>
                  <a:pt x="3347" y="1665"/>
                </a:lnTo>
                <a:lnTo>
                  <a:pt x="3312" y="1715"/>
                </a:lnTo>
                <a:lnTo>
                  <a:pt x="3274" y="1760"/>
                </a:lnTo>
                <a:lnTo>
                  <a:pt x="3231" y="1803"/>
                </a:lnTo>
                <a:lnTo>
                  <a:pt x="3185" y="1840"/>
                </a:lnTo>
                <a:lnTo>
                  <a:pt x="3135" y="1874"/>
                </a:lnTo>
                <a:lnTo>
                  <a:pt x="3083" y="1903"/>
                </a:lnTo>
                <a:lnTo>
                  <a:pt x="3027" y="1928"/>
                </a:lnTo>
                <a:lnTo>
                  <a:pt x="2969" y="1948"/>
                </a:lnTo>
                <a:lnTo>
                  <a:pt x="2909" y="1963"/>
                </a:lnTo>
                <a:lnTo>
                  <a:pt x="2847" y="1971"/>
                </a:lnTo>
                <a:lnTo>
                  <a:pt x="2783" y="1975"/>
                </a:lnTo>
                <a:lnTo>
                  <a:pt x="2718" y="1971"/>
                </a:lnTo>
                <a:lnTo>
                  <a:pt x="2656" y="1963"/>
                </a:lnTo>
                <a:lnTo>
                  <a:pt x="2597" y="1948"/>
                </a:lnTo>
                <a:lnTo>
                  <a:pt x="2538" y="1928"/>
                </a:lnTo>
                <a:lnTo>
                  <a:pt x="2482" y="1903"/>
                </a:lnTo>
                <a:lnTo>
                  <a:pt x="2430" y="1874"/>
                </a:lnTo>
                <a:lnTo>
                  <a:pt x="2380" y="1840"/>
                </a:lnTo>
                <a:lnTo>
                  <a:pt x="2334" y="1803"/>
                </a:lnTo>
                <a:lnTo>
                  <a:pt x="2291" y="1760"/>
                </a:lnTo>
                <a:lnTo>
                  <a:pt x="2253" y="1715"/>
                </a:lnTo>
                <a:lnTo>
                  <a:pt x="2219" y="1665"/>
                </a:lnTo>
                <a:lnTo>
                  <a:pt x="2189" y="1613"/>
                </a:lnTo>
                <a:lnTo>
                  <a:pt x="2164" y="1558"/>
                </a:lnTo>
                <a:lnTo>
                  <a:pt x="2144" y="1501"/>
                </a:lnTo>
                <a:lnTo>
                  <a:pt x="2129" y="1441"/>
                </a:lnTo>
                <a:lnTo>
                  <a:pt x="2121" y="1380"/>
                </a:lnTo>
                <a:lnTo>
                  <a:pt x="2118" y="1316"/>
                </a:lnTo>
                <a:lnTo>
                  <a:pt x="2121" y="1252"/>
                </a:lnTo>
                <a:lnTo>
                  <a:pt x="2130" y="1190"/>
                </a:lnTo>
                <a:lnTo>
                  <a:pt x="2145" y="1129"/>
                </a:lnTo>
                <a:lnTo>
                  <a:pt x="2165" y="1072"/>
                </a:lnTo>
                <a:lnTo>
                  <a:pt x="2191" y="1016"/>
                </a:lnTo>
                <a:lnTo>
                  <a:pt x="2222" y="964"/>
                </a:lnTo>
                <a:lnTo>
                  <a:pt x="2257" y="914"/>
                </a:lnTo>
                <a:lnTo>
                  <a:pt x="2296" y="868"/>
                </a:lnTo>
                <a:lnTo>
                  <a:pt x="2339" y="826"/>
                </a:lnTo>
                <a:lnTo>
                  <a:pt x="2387" y="788"/>
                </a:lnTo>
                <a:lnTo>
                  <a:pt x="2437" y="755"/>
                </a:lnTo>
                <a:lnTo>
                  <a:pt x="2491" y="726"/>
                </a:lnTo>
                <a:lnTo>
                  <a:pt x="2547" y="701"/>
                </a:lnTo>
                <a:lnTo>
                  <a:pt x="2500" y="541"/>
                </a:lnTo>
                <a:lnTo>
                  <a:pt x="1837" y="1167"/>
                </a:lnTo>
                <a:lnTo>
                  <a:pt x="1857" y="1197"/>
                </a:lnTo>
                <a:lnTo>
                  <a:pt x="1871" y="1232"/>
                </a:lnTo>
                <a:lnTo>
                  <a:pt x="1880" y="1269"/>
                </a:lnTo>
                <a:lnTo>
                  <a:pt x="1884" y="1308"/>
                </a:lnTo>
                <a:lnTo>
                  <a:pt x="1880" y="1346"/>
                </a:lnTo>
                <a:lnTo>
                  <a:pt x="1871" y="1384"/>
                </a:lnTo>
                <a:lnTo>
                  <a:pt x="1856" y="1419"/>
                </a:lnTo>
                <a:lnTo>
                  <a:pt x="1836" y="1450"/>
                </a:lnTo>
                <a:lnTo>
                  <a:pt x="1812" y="1479"/>
                </a:lnTo>
                <a:lnTo>
                  <a:pt x="1783" y="1504"/>
                </a:lnTo>
                <a:lnTo>
                  <a:pt x="1751" y="1523"/>
                </a:lnTo>
                <a:lnTo>
                  <a:pt x="1716" y="1537"/>
                </a:lnTo>
                <a:lnTo>
                  <a:pt x="1679" y="1547"/>
                </a:lnTo>
                <a:lnTo>
                  <a:pt x="1639" y="1550"/>
                </a:lnTo>
                <a:lnTo>
                  <a:pt x="1600" y="1547"/>
                </a:lnTo>
                <a:lnTo>
                  <a:pt x="1563" y="1538"/>
                </a:lnTo>
                <a:lnTo>
                  <a:pt x="1528" y="1524"/>
                </a:lnTo>
                <a:lnTo>
                  <a:pt x="1496" y="1504"/>
                </a:lnTo>
                <a:lnTo>
                  <a:pt x="1467" y="1481"/>
                </a:lnTo>
                <a:lnTo>
                  <a:pt x="1443" y="1452"/>
                </a:lnTo>
                <a:lnTo>
                  <a:pt x="1424" y="1421"/>
                </a:lnTo>
                <a:lnTo>
                  <a:pt x="1408" y="1386"/>
                </a:lnTo>
                <a:lnTo>
                  <a:pt x="1398" y="1350"/>
                </a:lnTo>
                <a:lnTo>
                  <a:pt x="1328" y="1350"/>
                </a:lnTo>
                <a:lnTo>
                  <a:pt x="1322" y="1415"/>
                </a:lnTo>
                <a:lnTo>
                  <a:pt x="1309" y="1476"/>
                </a:lnTo>
                <a:lnTo>
                  <a:pt x="1291" y="1536"/>
                </a:lnTo>
                <a:lnTo>
                  <a:pt x="1267" y="1594"/>
                </a:lnTo>
                <a:lnTo>
                  <a:pt x="1238" y="1648"/>
                </a:lnTo>
                <a:lnTo>
                  <a:pt x="1205" y="1700"/>
                </a:lnTo>
                <a:lnTo>
                  <a:pt x="1165" y="1748"/>
                </a:lnTo>
                <a:lnTo>
                  <a:pt x="1123" y="1792"/>
                </a:lnTo>
                <a:lnTo>
                  <a:pt x="1076" y="1833"/>
                </a:lnTo>
                <a:lnTo>
                  <a:pt x="1027" y="1869"/>
                </a:lnTo>
                <a:lnTo>
                  <a:pt x="973" y="1899"/>
                </a:lnTo>
                <a:lnTo>
                  <a:pt x="916" y="1925"/>
                </a:lnTo>
                <a:lnTo>
                  <a:pt x="857" y="1946"/>
                </a:lnTo>
                <a:lnTo>
                  <a:pt x="795" y="1962"/>
                </a:lnTo>
                <a:lnTo>
                  <a:pt x="731" y="1971"/>
                </a:lnTo>
                <a:lnTo>
                  <a:pt x="665" y="1975"/>
                </a:lnTo>
                <a:lnTo>
                  <a:pt x="601" y="1971"/>
                </a:lnTo>
                <a:lnTo>
                  <a:pt x="539" y="1963"/>
                </a:lnTo>
                <a:lnTo>
                  <a:pt x="479" y="1948"/>
                </a:lnTo>
                <a:lnTo>
                  <a:pt x="421" y="1928"/>
                </a:lnTo>
                <a:lnTo>
                  <a:pt x="365" y="1903"/>
                </a:lnTo>
                <a:lnTo>
                  <a:pt x="313" y="1874"/>
                </a:lnTo>
                <a:lnTo>
                  <a:pt x="263" y="1840"/>
                </a:lnTo>
                <a:lnTo>
                  <a:pt x="217" y="1803"/>
                </a:lnTo>
                <a:lnTo>
                  <a:pt x="174" y="1760"/>
                </a:lnTo>
                <a:lnTo>
                  <a:pt x="136" y="1715"/>
                </a:lnTo>
                <a:lnTo>
                  <a:pt x="102" y="1665"/>
                </a:lnTo>
                <a:lnTo>
                  <a:pt x="72" y="1613"/>
                </a:lnTo>
                <a:lnTo>
                  <a:pt x="47" y="1558"/>
                </a:lnTo>
                <a:lnTo>
                  <a:pt x="26" y="1501"/>
                </a:lnTo>
                <a:lnTo>
                  <a:pt x="12" y="1441"/>
                </a:lnTo>
                <a:lnTo>
                  <a:pt x="3" y="1380"/>
                </a:lnTo>
                <a:lnTo>
                  <a:pt x="0" y="1316"/>
                </a:lnTo>
                <a:lnTo>
                  <a:pt x="3" y="1253"/>
                </a:lnTo>
                <a:lnTo>
                  <a:pt x="12" y="1191"/>
                </a:lnTo>
                <a:lnTo>
                  <a:pt x="26" y="1131"/>
                </a:lnTo>
                <a:lnTo>
                  <a:pt x="47" y="1074"/>
                </a:lnTo>
                <a:lnTo>
                  <a:pt x="72" y="1019"/>
                </a:lnTo>
                <a:lnTo>
                  <a:pt x="102" y="967"/>
                </a:lnTo>
                <a:lnTo>
                  <a:pt x="136" y="917"/>
                </a:lnTo>
                <a:lnTo>
                  <a:pt x="174" y="872"/>
                </a:lnTo>
                <a:lnTo>
                  <a:pt x="217" y="830"/>
                </a:lnTo>
                <a:lnTo>
                  <a:pt x="263" y="792"/>
                </a:lnTo>
                <a:lnTo>
                  <a:pt x="313" y="758"/>
                </a:lnTo>
                <a:lnTo>
                  <a:pt x="365" y="729"/>
                </a:lnTo>
                <a:lnTo>
                  <a:pt x="421" y="703"/>
                </a:lnTo>
                <a:lnTo>
                  <a:pt x="479" y="684"/>
                </a:lnTo>
                <a:lnTo>
                  <a:pt x="539" y="670"/>
                </a:lnTo>
                <a:lnTo>
                  <a:pt x="601" y="660"/>
                </a:lnTo>
                <a:lnTo>
                  <a:pt x="665" y="657"/>
                </a:lnTo>
                <a:lnTo>
                  <a:pt x="728" y="660"/>
                </a:lnTo>
                <a:lnTo>
                  <a:pt x="788" y="669"/>
                </a:lnTo>
                <a:lnTo>
                  <a:pt x="846" y="684"/>
                </a:lnTo>
                <a:lnTo>
                  <a:pt x="904" y="702"/>
                </a:lnTo>
                <a:lnTo>
                  <a:pt x="958" y="726"/>
                </a:lnTo>
                <a:lnTo>
                  <a:pt x="1010" y="754"/>
                </a:lnTo>
                <a:lnTo>
                  <a:pt x="1291" y="421"/>
                </a:lnTo>
                <a:lnTo>
                  <a:pt x="1200" y="110"/>
                </a:lnTo>
                <a:lnTo>
                  <a:pt x="1021" y="110"/>
                </a:lnTo>
                <a:lnTo>
                  <a:pt x="1005" y="107"/>
                </a:lnTo>
                <a:lnTo>
                  <a:pt x="991" y="100"/>
                </a:lnTo>
                <a:lnTo>
                  <a:pt x="980" y="89"/>
                </a:lnTo>
                <a:lnTo>
                  <a:pt x="973" y="75"/>
                </a:lnTo>
                <a:lnTo>
                  <a:pt x="969" y="58"/>
                </a:lnTo>
                <a:lnTo>
                  <a:pt x="973" y="43"/>
                </a:lnTo>
                <a:lnTo>
                  <a:pt x="980" y="29"/>
                </a:lnTo>
                <a:lnTo>
                  <a:pt x="991" y="18"/>
                </a:lnTo>
                <a:lnTo>
                  <a:pt x="1005" y="10"/>
                </a:lnTo>
                <a:lnTo>
                  <a:pt x="1021" y="8"/>
                </a:lnTo>
                <a:lnTo>
                  <a:pt x="1587" y="8"/>
                </a:lnTo>
                <a:lnTo>
                  <a:pt x="1604" y="10"/>
                </a:lnTo>
                <a:lnTo>
                  <a:pt x="1618" y="18"/>
                </a:lnTo>
                <a:lnTo>
                  <a:pt x="1629" y="29"/>
                </a:lnTo>
                <a:lnTo>
                  <a:pt x="1636" y="43"/>
                </a:lnTo>
                <a:lnTo>
                  <a:pt x="1639" y="58"/>
                </a:lnTo>
                <a:lnTo>
                  <a:pt x="1636" y="75"/>
                </a:lnTo>
                <a:lnTo>
                  <a:pt x="1629" y="89"/>
                </a:lnTo>
                <a:lnTo>
                  <a:pt x="1618" y="100"/>
                </a:lnTo>
                <a:lnTo>
                  <a:pt x="1604" y="107"/>
                </a:lnTo>
                <a:lnTo>
                  <a:pt x="1587" y="110"/>
                </a:lnTo>
                <a:lnTo>
                  <a:pt x="1307" y="110"/>
                </a:lnTo>
                <a:lnTo>
                  <a:pt x="1392" y="398"/>
                </a:lnTo>
                <a:lnTo>
                  <a:pt x="2459" y="398"/>
                </a:lnTo>
                <a:lnTo>
                  <a:pt x="2375" y="109"/>
                </a:lnTo>
                <a:lnTo>
                  <a:pt x="2374" y="107"/>
                </a:lnTo>
                <a:lnTo>
                  <a:pt x="2374" y="104"/>
                </a:lnTo>
                <a:lnTo>
                  <a:pt x="2374" y="101"/>
                </a:lnTo>
                <a:lnTo>
                  <a:pt x="2260" y="101"/>
                </a:lnTo>
                <a:lnTo>
                  <a:pt x="2243" y="98"/>
                </a:lnTo>
                <a:lnTo>
                  <a:pt x="2229" y="91"/>
                </a:lnTo>
                <a:lnTo>
                  <a:pt x="2217" y="80"/>
                </a:lnTo>
                <a:lnTo>
                  <a:pt x="2210" y="67"/>
                </a:lnTo>
                <a:lnTo>
                  <a:pt x="2208" y="50"/>
                </a:lnTo>
                <a:lnTo>
                  <a:pt x="2210" y="34"/>
                </a:lnTo>
                <a:lnTo>
                  <a:pt x="2217" y="21"/>
                </a:lnTo>
                <a:lnTo>
                  <a:pt x="2229" y="9"/>
                </a:lnTo>
                <a:lnTo>
                  <a:pt x="2243" y="2"/>
                </a:lnTo>
                <a:lnTo>
                  <a:pt x="226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3" name="Freeform 452"/>
          <p:cNvSpPr>
            <a:spLocks noEditPoints="1"/>
          </p:cNvSpPr>
          <p:nvPr/>
        </p:nvSpPr>
        <p:spPr bwMode="auto">
          <a:xfrm>
            <a:off x="5268821" y="1943100"/>
            <a:ext cx="709612" cy="495300"/>
          </a:xfrm>
          <a:custGeom>
            <a:avLst/>
            <a:gdLst>
              <a:gd name="T0" fmla="*/ 3526 w 3578"/>
              <a:gd name="T1" fmla="*/ 2230 h 2495"/>
              <a:gd name="T2" fmla="*/ 3477 w 3578"/>
              <a:gd name="T3" fmla="*/ 1748 h 2495"/>
              <a:gd name="T4" fmla="*/ 96 w 3578"/>
              <a:gd name="T5" fmla="*/ 2401 h 2495"/>
              <a:gd name="T6" fmla="*/ 1645 w 3578"/>
              <a:gd name="T7" fmla="*/ 1995 h 2495"/>
              <a:gd name="T8" fmla="*/ 1621 w 3578"/>
              <a:gd name="T9" fmla="*/ 1873 h 2495"/>
              <a:gd name="T10" fmla="*/ 1920 w 3578"/>
              <a:gd name="T11" fmla="*/ 1888 h 2495"/>
              <a:gd name="T12" fmla="*/ 1911 w 3578"/>
              <a:gd name="T13" fmla="*/ 2015 h 2495"/>
              <a:gd name="T14" fmla="*/ 1118 w 3578"/>
              <a:gd name="T15" fmla="*/ 1581 h 2495"/>
              <a:gd name="T16" fmla="*/ 1185 w 3578"/>
              <a:gd name="T17" fmla="*/ 1982 h 2495"/>
              <a:gd name="T18" fmla="*/ 2289 w 3578"/>
              <a:gd name="T19" fmla="*/ 1850 h 2495"/>
              <a:gd name="T20" fmla="*/ 2701 w 3578"/>
              <a:gd name="T21" fmla="*/ 1749 h 2495"/>
              <a:gd name="T22" fmla="*/ 2100 w 3578"/>
              <a:gd name="T23" fmla="*/ 1444 h 2495"/>
              <a:gd name="T24" fmla="*/ 327 w 3578"/>
              <a:gd name="T25" fmla="*/ 1541 h 2495"/>
              <a:gd name="T26" fmla="*/ 2844 w 3578"/>
              <a:gd name="T27" fmla="*/ 1490 h 2495"/>
              <a:gd name="T28" fmla="*/ 1065 w 3578"/>
              <a:gd name="T29" fmla="*/ 1326 h 2495"/>
              <a:gd name="T30" fmla="*/ 743 w 3578"/>
              <a:gd name="T31" fmla="*/ 1394 h 2495"/>
              <a:gd name="T32" fmla="*/ 584 w 3578"/>
              <a:gd name="T33" fmla="*/ 995 h 2495"/>
              <a:gd name="T34" fmla="*/ 852 w 3578"/>
              <a:gd name="T35" fmla="*/ 1158 h 2495"/>
              <a:gd name="T36" fmla="*/ 376 w 3578"/>
              <a:gd name="T37" fmla="*/ 669 h 2495"/>
              <a:gd name="T38" fmla="*/ 1096 w 3578"/>
              <a:gd name="T39" fmla="*/ 596 h 2495"/>
              <a:gd name="T40" fmla="*/ 491 w 3578"/>
              <a:gd name="T41" fmla="*/ 529 h 2495"/>
              <a:gd name="T42" fmla="*/ 1541 w 3578"/>
              <a:gd name="T43" fmla="*/ 561 h 2495"/>
              <a:gd name="T44" fmla="*/ 1619 w 3578"/>
              <a:gd name="T45" fmla="*/ 788 h 2495"/>
              <a:gd name="T46" fmla="*/ 1156 w 3578"/>
              <a:gd name="T47" fmla="*/ 1079 h 2495"/>
              <a:gd name="T48" fmla="*/ 413 w 3578"/>
              <a:gd name="T49" fmla="*/ 1593 h 2495"/>
              <a:gd name="T50" fmla="*/ 894 w 3578"/>
              <a:gd name="T51" fmla="*/ 2061 h 2495"/>
              <a:gd name="T52" fmla="*/ 1132 w 3578"/>
              <a:gd name="T53" fmla="*/ 2178 h 2495"/>
              <a:gd name="T54" fmla="*/ 911 w 3578"/>
              <a:gd name="T55" fmla="*/ 1890 h 2495"/>
              <a:gd name="T56" fmla="*/ 1052 w 3578"/>
              <a:gd name="T57" fmla="*/ 1533 h 2495"/>
              <a:gd name="T58" fmla="*/ 1424 w 3578"/>
              <a:gd name="T59" fmla="*/ 1587 h 2495"/>
              <a:gd name="T60" fmla="*/ 1640 w 3578"/>
              <a:gd name="T61" fmla="*/ 1613 h 2495"/>
              <a:gd name="T62" fmla="*/ 1384 w 3578"/>
              <a:gd name="T63" fmla="*/ 1907 h 2495"/>
              <a:gd name="T64" fmla="*/ 2070 w 3578"/>
              <a:gd name="T65" fmla="*/ 1975 h 2495"/>
              <a:gd name="T66" fmla="*/ 2164 w 3578"/>
              <a:gd name="T67" fmla="*/ 1651 h 2495"/>
              <a:gd name="T68" fmla="*/ 1966 w 3578"/>
              <a:gd name="T69" fmla="*/ 1553 h 2495"/>
              <a:gd name="T70" fmla="*/ 2399 w 3578"/>
              <a:gd name="T71" fmla="*/ 1477 h 2495"/>
              <a:gd name="T72" fmla="*/ 2756 w 3578"/>
              <a:gd name="T73" fmla="*/ 1776 h 2495"/>
              <a:gd name="T74" fmla="*/ 2385 w 3578"/>
              <a:gd name="T75" fmla="*/ 2118 h 2495"/>
              <a:gd name="T76" fmla="*/ 2563 w 3578"/>
              <a:gd name="T77" fmla="*/ 2176 h 2495"/>
              <a:gd name="T78" fmla="*/ 3112 w 3578"/>
              <a:gd name="T79" fmla="*/ 1671 h 2495"/>
              <a:gd name="T80" fmla="*/ 2662 w 3578"/>
              <a:gd name="T81" fmla="*/ 1205 h 2495"/>
              <a:gd name="T82" fmla="*/ 1951 w 3578"/>
              <a:gd name="T83" fmla="*/ 955 h 2495"/>
              <a:gd name="T84" fmla="*/ 2066 w 3578"/>
              <a:gd name="T85" fmla="*/ 589 h 2495"/>
              <a:gd name="T86" fmla="*/ 422 w 3578"/>
              <a:gd name="T87" fmla="*/ 236 h 2495"/>
              <a:gd name="T88" fmla="*/ 996 w 3578"/>
              <a:gd name="T89" fmla="*/ 253 h 2495"/>
              <a:gd name="T90" fmla="*/ 464 w 3578"/>
              <a:gd name="T91" fmla="*/ 188 h 2495"/>
              <a:gd name="T92" fmla="*/ 726 w 3578"/>
              <a:gd name="T93" fmla="*/ 60 h 2495"/>
              <a:gd name="T94" fmla="*/ 1432 w 3578"/>
              <a:gd name="T95" fmla="*/ 990 h 2495"/>
              <a:gd name="T96" fmla="*/ 1451 w 3578"/>
              <a:gd name="T97" fmla="*/ 549 h 2495"/>
              <a:gd name="T98" fmla="*/ 1966 w 3578"/>
              <a:gd name="T99" fmla="*/ 247 h 2495"/>
              <a:gd name="T100" fmla="*/ 2046 w 3578"/>
              <a:gd name="T101" fmla="*/ 762 h 2495"/>
              <a:gd name="T102" fmla="*/ 2581 w 3578"/>
              <a:gd name="T103" fmla="*/ 1061 h 2495"/>
              <a:gd name="T104" fmla="*/ 3201 w 3578"/>
              <a:gd name="T105" fmla="*/ 1654 h 2495"/>
              <a:gd name="T106" fmla="*/ 3393 w 3578"/>
              <a:gd name="T107" fmla="*/ 1695 h 2495"/>
              <a:gd name="T108" fmla="*/ 2463 w 3578"/>
              <a:gd name="T109" fmla="*/ 2253 h 2495"/>
              <a:gd name="T110" fmla="*/ 2153 w 3578"/>
              <a:gd name="T111" fmla="*/ 2229 h 2495"/>
              <a:gd name="T112" fmla="*/ 1979 w 3578"/>
              <a:gd name="T113" fmla="*/ 2149 h 2495"/>
              <a:gd name="T114" fmla="*/ 1648 w 3578"/>
              <a:gd name="T115" fmla="*/ 2212 h 2495"/>
              <a:gd name="T116" fmla="*/ 1544 w 3578"/>
              <a:gd name="T117" fmla="*/ 2351 h 2495"/>
              <a:gd name="T118" fmla="*/ 1238 w 3578"/>
              <a:gd name="T119" fmla="*/ 2166 h 2495"/>
              <a:gd name="T120" fmla="*/ 250 w 3578"/>
              <a:gd name="T121" fmla="*/ 2465 h 2495"/>
              <a:gd name="T122" fmla="*/ 647 w 3578"/>
              <a:gd name="T123" fmla="*/ 1906 h 2495"/>
              <a:gd name="T124" fmla="*/ 372 w 3578"/>
              <a:gd name="T125" fmla="*/ 107 h 24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578" h="2495">
                <a:moveTo>
                  <a:pt x="1791" y="2313"/>
                </a:moveTo>
                <a:lnTo>
                  <a:pt x="1804" y="2316"/>
                </a:lnTo>
                <a:lnTo>
                  <a:pt x="1815" y="2323"/>
                </a:lnTo>
                <a:lnTo>
                  <a:pt x="1823" y="2335"/>
                </a:lnTo>
                <a:lnTo>
                  <a:pt x="1825" y="2350"/>
                </a:lnTo>
                <a:lnTo>
                  <a:pt x="1823" y="2364"/>
                </a:lnTo>
                <a:lnTo>
                  <a:pt x="1815" y="2376"/>
                </a:lnTo>
                <a:lnTo>
                  <a:pt x="1804" y="2383"/>
                </a:lnTo>
                <a:lnTo>
                  <a:pt x="1791" y="2386"/>
                </a:lnTo>
                <a:lnTo>
                  <a:pt x="1778" y="2383"/>
                </a:lnTo>
                <a:lnTo>
                  <a:pt x="1767" y="2376"/>
                </a:lnTo>
                <a:lnTo>
                  <a:pt x="1759" y="2364"/>
                </a:lnTo>
                <a:lnTo>
                  <a:pt x="1757" y="2350"/>
                </a:lnTo>
                <a:lnTo>
                  <a:pt x="1759" y="2335"/>
                </a:lnTo>
                <a:lnTo>
                  <a:pt x="1767" y="2323"/>
                </a:lnTo>
                <a:lnTo>
                  <a:pt x="1778" y="2316"/>
                </a:lnTo>
                <a:lnTo>
                  <a:pt x="1791" y="2313"/>
                </a:lnTo>
                <a:close/>
                <a:moveTo>
                  <a:pt x="3548" y="1921"/>
                </a:moveTo>
                <a:lnTo>
                  <a:pt x="3560" y="1923"/>
                </a:lnTo>
                <a:lnTo>
                  <a:pt x="3570" y="1929"/>
                </a:lnTo>
                <a:lnTo>
                  <a:pt x="3576" y="1939"/>
                </a:lnTo>
                <a:lnTo>
                  <a:pt x="3578" y="1951"/>
                </a:lnTo>
                <a:lnTo>
                  <a:pt x="3578" y="2208"/>
                </a:lnTo>
                <a:lnTo>
                  <a:pt x="3576" y="2220"/>
                </a:lnTo>
                <a:lnTo>
                  <a:pt x="3570" y="2230"/>
                </a:lnTo>
                <a:lnTo>
                  <a:pt x="3560" y="2237"/>
                </a:lnTo>
                <a:lnTo>
                  <a:pt x="3548" y="2239"/>
                </a:lnTo>
                <a:lnTo>
                  <a:pt x="3536" y="2237"/>
                </a:lnTo>
                <a:lnTo>
                  <a:pt x="3526" y="2230"/>
                </a:lnTo>
                <a:lnTo>
                  <a:pt x="3519" y="2220"/>
                </a:lnTo>
                <a:lnTo>
                  <a:pt x="3516" y="2208"/>
                </a:lnTo>
                <a:lnTo>
                  <a:pt x="3516" y="1951"/>
                </a:lnTo>
                <a:lnTo>
                  <a:pt x="3519" y="1939"/>
                </a:lnTo>
                <a:lnTo>
                  <a:pt x="3526" y="1929"/>
                </a:lnTo>
                <a:lnTo>
                  <a:pt x="3536" y="1923"/>
                </a:lnTo>
                <a:lnTo>
                  <a:pt x="3548" y="1921"/>
                </a:lnTo>
                <a:close/>
                <a:moveTo>
                  <a:pt x="32" y="1921"/>
                </a:moveTo>
                <a:lnTo>
                  <a:pt x="44" y="1923"/>
                </a:lnTo>
                <a:lnTo>
                  <a:pt x="54" y="1929"/>
                </a:lnTo>
                <a:lnTo>
                  <a:pt x="60" y="1939"/>
                </a:lnTo>
                <a:lnTo>
                  <a:pt x="62" y="1951"/>
                </a:lnTo>
                <a:lnTo>
                  <a:pt x="62" y="2208"/>
                </a:lnTo>
                <a:lnTo>
                  <a:pt x="60" y="2220"/>
                </a:lnTo>
                <a:lnTo>
                  <a:pt x="54" y="2230"/>
                </a:lnTo>
                <a:lnTo>
                  <a:pt x="44" y="2237"/>
                </a:lnTo>
                <a:lnTo>
                  <a:pt x="32" y="2239"/>
                </a:lnTo>
                <a:lnTo>
                  <a:pt x="19" y="2237"/>
                </a:lnTo>
                <a:lnTo>
                  <a:pt x="9" y="2230"/>
                </a:lnTo>
                <a:lnTo>
                  <a:pt x="2" y="2220"/>
                </a:lnTo>
                <a:lnTo>
                  <a:pt x="0" y="2208"/>
                </a:lnTo>
                <a:lnTo>
                  <a:pt x="0" y="1951"/>
                </a:lnTo>
                <a:lnTo>
                  <a:pt x="2" y="1939"/>
                </a:lnTo>
                <a:lnTo>
                  <a:pt x="9" y="1929"/>
                </a:lnTo>
                <a:lnTo>
                  <a:pt x="19" y="1923"/>
                </a:lnTo>
                <a:lnTo>
                  <a:pt x="32" y="1921"/>
                </a:lnTo>
                <a:close/>
                <a:moveTo>
                  <a:pt x="3454" y="1739"/>
                </a:moveTo>
                <a:lnTo>
                  <a:pt x="3467" y="1741"/>
                </a:lnTo>
                <a:lnTo>
                  <a:pt x="3477" y="1748"/>
                </a:lnTo>
                <a:lnTo>
                  <a:pt x="3483" y="1758"/>
                </a:lnTo>
                <a:lnTo>
                  <a:pt x="3486" y="1770"/>
                </a:lnTo>
                <a:lnTo>
                  <a:pt x="3486" y="2389"/>
                </a:lnTo>
                <a:lnTo>
                  <a:pt x="3483" y="2401"/>
                </a:lnTo>
                <a:lnTo>
                  <a:pt x="3477" y="2410"/>
                </a:lnTo>
                <a:lnTo>
                  <a:pt x="3467" y="2418"/>
                </a:lnTo>
                <a:lnTo>
                  <a:pt x="3454" y="2420"/>
                </a:lnTo>
                <a:lnTo>
                  <a:pt x="3442" y="2418"/>
                </a:lnTo>
                <a:lnTo>
                  <a:pt x="3432" y="2410"/>
                </a:lnTo>
                <a:lnTo>
                  <a:pt x="3425" y="2401"/>
                </a:lnTo>
                <a:lnTo>
                  <a:pt x="3423" y="2389"/>
                </a:lnTo>
                <a:lnTo>
                  <a:pt x="3423" y="1770"/>
                </a:lnTo>
                <a:lnTo>
                  <a:pt x="3425" y="1758"/>
                </a:lnTo>
                <a:lnTo>
                  <a:pt x="3432" y="1748"/>
                </a:lnTo>
                <a:lnTo>
                  <a:pt x="3442" y="1741"/>
                </a:lnTo>
                <a:lnTo>
                  <a:pt x="3454" y="1739"/>
                </a:lnTo>
                <a:close/>
                <a:moveTo>
                  <a:pt x="125" y="1739"/>
                </a:moveTo>
                <a:lnTo>
                  <a:pt x="138" y="1741"/>
                </a:lnTo>
                <a:lnTo>
                  <a:pt x="148" y="1748"/>
                </a:lnTo>
                <a:lnTo>
                  <a:pt x="154" y="1758"/>
                </a:lnTo>
                <a:lnTo>
                  <a:pt x="156" y="1770"/>
                </a:lnTo>
                <a:lnTo>
                  <a:pt x="156" y="2389"/>
                </a:lnTo>
                <a:lnTo>
                  <a:pt x="154" y="2401"/>
                </a:lnTo>
                <a:lnTo>
                  <a:pt x="148" y="2410"/>
                </a:lnTo>
                <a:lnTo>
                  <a:pt x="138" y="2418"/>
                </a:lnTo>
                <a:lnTo>
                  <a:pt x="125" y="2420"/>
                </a:lnTo>
                <a:lnTo>
                  <a:pt x="113" y="2418"/>
                </a:lnTo>
                <a:lnTo>
                  <a:pt x="103" y="2410"/>
                </a:lnTo>
                <a:lnTo>
                  <a:pt x="96" y="2401"/>
                </a:lnTo>
                <a:lnTo>
                  <a:pt x="94" y="2389"/>
                </a:lnTo>
                <a:lnTo>
                  <a:pt x="94" y="1770"/>
                </a:lnTo>
                <a:lnTo>
                  <a:pt x="96" y="1758"/>
                </a:lnTo>
                <a:lnTo>
                  <a:pt x="103" y="1748"/>
                </a:lnTo>
                <a:lnTo>
                  <a:pt x="113" y="1741"/>
                </a:lnTo>
                <a:lnTo>
                  <a:pt x="125" y="1739"/>
                </a:lnTo>
                <a:close/>
                <a:moveTo>
                  <a:pt x="1791" y="1737"/>
                </a:moveTo>
                <a:lnTo>
                  <a:pt x="1756" y="1740"/>
                </a:lnTo>
                <a:lnTo>
                  <a:pt x="1723" y="1749"/>
                </a:lnTo>
                <a:lnTo>
                  <a:pt x="1691" y="1764"/>
                </a:lnTo>
                <a:lnTo>
                  <a:pt x="1664" y="1783"/>
                </a:lnTo>
                <a:lnTo>
                  <a:pt x="1638" y="1806"/>
                </a:lnTo>
                <a:lnTo>
                  <a:pt x="1617" y="1835"/>
                </a:lnTo>
                <a:lnTo>
                  <a:pt x="1600" y="1865"/>
                </a:lnTo>
                <a:lnTo>
                  <a:pt x="1586" y="1900"/>
                </a:lnTo>
                <a:lnTo>
                  <a:pt x="1578" y="1936"/>
                </a:lnTo>
                <a:lnTo>
                  <a:pt x="1575" y="1975"/>
                </a:lnTo>
                <a:lnTo>
                  <a:pt x="1575" y="2049"/>
                </a:lnTo>
                <a:lnTo>
                  <a:pt x="1614" y="2049"/>
                </a:lnTo>
                <a:lnTo>
                  <a:pt x="1612" y="2047"/>
                </a:lnTo>
                <a:lnTo>
                  <a:pt x="1610" y="2045"/>
                </a:lnTo>
                <a:lnTo>
                  <a:pt x="1609" y="2044"/>
                </a:lnTo>
                <a:lnTo>
                  <a:pt x="1603" y="2035"/>
                </a:lnTo>
                <a:lnTo>
                  <a:pt x="1601" y="2023"/>
                </a:lnTo>
                <a:lnTo>
                  <a:pt x="1604" y="2011"/>
                </a:lnTo>
                <a:lnTo>
                  <a:pt x="1612" y="2001"/>
                </a:lnTo>
                <a:lnTo>
                  <a:pt x="1621" y="1994"/>
                </a:lnTo>
                <a:lnTo>
                  <a:pt x="1633" y="1992"/>
                </a:lnTo>
                <a:lnTo>
                  <a:pt x="1645" y="1995"/>
                </a:lnTo>
                <a:lnTo>
                  <a:pt x="1655" y="2003"/>
                </a:lnTo>
                <a:lnTo>
                  <a:pt x="1657" y="2005"/>
                </a:lnTo>
                <a:lnTo>
                  <a:pt x="1663" y="2010"/>
                </a:lnTo>
                <a:lnTo>
                  <a:pt x="1672" y="2016"/>
                </a:lnTo>
                <a:lnTo>
                  <a:pt x="1683" y="2022"/>
                </a:lnTo>
                <a:lnTo>
                  <a:pt x="1696" y="2027"/>
                </a:lnTo>
                <a:lnTo>
                  <a:pt x="1710" y="2028"/>
                </a:lnTo>
                <a:lnTo>
                  <a:pt x="1710" y="2028"/>
                </a:lnTo>
                <a:lnTo>
                  <a:pt x="1711" y="2028"/>
                </a:lnTo>
                <a:lnTo>
                  <a:pt x="1727" y="2025"/>
                </a:lnTo>
                <a:lnTo>
                  <a:pt x="1744" y="2017"/>
                </a:lnTo>
                <a:lnTo>
                  <a:pt x="1760" y="2004"/>
                </a:lnTo>
                <a:lnTo>
                  <a:pt x="1760" y="1957"/>
                </a:lnTo>
                <a:lnTo>
                  <a:pt x="1736" y="1966"/>
                </a:lnTo>
                <a:lnTo>
                  <a:pt x="1711" y="1968"/>
                </a:lnTo>
                <a:lnTo>
                  <a:pt x="1710" y="1968"/>
                </a:lnTo>
                <a:lnTo>
                  <a:pt x="1689" y="1967"/>
                </a:lnTo>
                <a:lnTo>
                  <a:pt x="1671" y="1962"/>
                </a:lnTo>
                <a:lnTo>
                  <a:pt x="1654" y="1955"/>
                </a:lnTo>
                <a:lnTo>
                  <a:pt x="1640" y="1948"/>
                </a:lnTo>
                <a:lnTo>
                  <a:pt x="1628" y="1939"/>
                </a:lnTo>
                <a:lnTo>
                  <a:pt x="1618" y="1931"/>
                </a:lnTo>
                <a:lnTo>
                  <a:pt x="1613" y="1926"/>
                </a:lnTo>
                <a:lnTo>
                  <a:pt x="1609" y="1923"/>
                </a:lnTo>
                <a:lnTo>
                  <a:pt x="1603" y="1912"/>
                </a:lnTo>
                <a:lnTo>
                  <a:pt x="1601" y="1900"/>
                </a:lnTo>
                <a:lnTo>
                  <a:pt x="1604" y="1889"/>
                </a:lnTo>
                <a:lnTo>
                  <a:pt x="1612" y="1879"/>
                </a:lnTo>
                <a:lnTo>
                  <a:pt x="1621" y="1873"/>
                </a:lnTo>
                <a:lnTo>
                  <a:pt x="1633" y="1871"/>
                </a:lnTo>
                <a:lnTo>
                  <a:pt x="1644" y="1874"/>
                </a:lnTo>
                <a:lnTo>
                  <a:pt x="1654" y="1880"/>
                </a:lnTo>
                <a:lnTo>
                  <a:pt x="1657" y="1883"/>
                </a:lnTo>
                <a:lnTo>
                  <a:pt x="1663" y="1888"/>
                </a:lnTo>
                <a:lnTo>
                  <a:pt x="1672" y="1893"/>
                </a:lnTo>
                <a:lnTo>
                  <a:pt x="1683" y="1900"/>
                </a:lnTo>
                <a:lnTo>
                  <a:pt x="1696" y="1904"/>
                </a:lnTo>
                <a:lnTo>
                  <a:pt x="1711" y="1906"/>
                </a:lnTo>
                <a:lnTo>
                  <a:pt x="1727" y="1903"/>
                </a:lnTo>
                <a:lnTo>
                  <a:pt x="1744" y="1896"/>
                </a:lnTo>
                <a:lnTo>
                  <a:pt x="1760" y="1883"/>
                </a:lnTo>
                <a:lnTo>
                  <a:pt x="1760" y="1828"/>
                </a:lnTo>
                <a:lnTo>
                  <a:pt x="1762" y="1816"/>
                </a:lnTo>
                <a:lnTo>
                  <a:pt x="1769" y="1806"/>
                </a:lnTo>
                <a:lnTo>
                  <a:pt x="1779" y="1799"/>
                </a:lnTo>
                <a:lnTo>
                  <a:pt x="1791" y="1797"/>
                </a:lnTo>
                <a:lnTo>
                  <a:pt x="1803" y="1800"/>
                </a:lnTo>
                <a:lnTo>
                  <a:pt x="1814" y="1806"/>
                </a:lnTo>
                <a:lnTo>
                  <a:pt x="1820" y="1816"/>
                </a:lnTo>
                <a:lnTo>
                  <a:pt x="1823" y="1828"/>
                </a:lnTo>
                <a:lnTo>
                  <a:pt x="1823" y="1883"/>
                </a:lnTo>
                <a:lnTo>
                  <a:pt x="1839" y="1896"/>
                </a:lnTo>
                <a:lnTo>
                  <a:pt x="1855" y="1903"/>
                </a:lnTo>
                <a:lnTo>
                  <a:pt x="1872" y="1906"/>
                </a:lnTo>
                <a:lnTo>
                  <a:pt x="1887" y="1904"/>
                </a:lnTo>
                <a:lnTo>
                  <a:pt x="1900" y="1900"/>
                </a:lnTo>
                <a:lnTo>
                  <a:pt x="1911" y="1893"/>
                </a:lnTo>
                <a:lnTo>
                  <a:pt x="1920" y="1888"/>
                </a:lnTo>
                <a:lnTo>
                  <a:pt x="1925" y="1883"/>
                </a:lnTo>
                <a:lnTo>
                  <a:pt x="1928" y="1881"/>
                </a:lnTo>
                <a:lnTo>
                  <a:pt x="1937" y="1874"/>
                </a:lnTo>
                <a:lnTo>
                  <a:pt x="1948" y="1871"/>
                </a:lnTo>
                <a:lnTo>
                  <a:pt x="1960" y="1873"/>
                </a:lnTo>
                <a:lnTo>
                  <a:pt x="1971" y="1879"/>
                </a:lnTo>
                <a:lnTo>
                  <a:pt x="1979" y="1889"/>
                </a:lnTo>
                <a:lnTo>
                  <a:pt x="1981" y="1900"/>
                </a:lnTo>
                <a:lnTo>
                  <a:pt x="1980" y="1912"/>
                </a:lnTo>
                <a:lnTo>
                  <a:pt x="1973" y="1923"/>
                </a:lnTo>
                <a:lnTo>
                  <a:pt x="1969" y="1927"/>
                </a:lnTo>
                <a:lnTo>
                  <a:pt x="1961" y="1934"/>
                </a:lnTo>
                <a:lnTo>
                  <a:pt x="1949" y="1942"/>
                </a:lnTo>
                <a:lnTo>
                  <a:pt x="1934" y="1952"/>
                </a:lnTo>
                <a:lnTo>
                  <a:pt x="1917" y="1961"/>
                </a:lnTo>
                <a:lnTo>
                  <a:pt x="1896" y="1966"/>
                </a:lnTo>
                <a:lnTo>
                  <a:pt x="1872" y="1968"/>
                </a:lnTo>
                <a:lnTo>
                  <a:pt x="1872" y="1968"/>
                </a:lnTo>
                <a:lnTo>
                  <a:pt x="1847" y="1966"/>
                </a:lnTo>
                <a:lnTo>
                  <a:pt x="1823" y="1957"/>
                </a:lnTo>
                <a:lnTo>
                  <a:pt x="1823" y="2004"/>
                </a:lnTo>
                <a:lnTo>
                  <a:pt x="1839" y="2017"/>
                </a:lnTo>
                <a:lnTo>
                  <a:pt x="1855" y="2025"/>
                </a:lnTo>
                <a:lnTo>
                  <a:pt x="1872" y="2028"/>
                </a:lnTo>
                <a:lnTo>
                  <a:pt x="1872" y="2028"/>
                </a:lnTo>
                <a:lnTo>
                  <a:pt x="1872" y="2028"/>
                </a:lnTo>
                <a:lnTo>
                  <a:pt x="1887" y="2027"/>
                </a:lnTo>
                <a:lnTo>
                  <a:pt x="1900" y="2022"/>
                </a:lnTo>
                <a:lnTo>
                  <a:pt x="1911" y="2015"/>
                </a:lnTo>
                <a:lnTo>
                  <a:pt x="1920" y="2010"/>
                </a:lnTo>
                <a:lnTo>
                  <a:pt x="1925" y="2004"/>
                </a:lnTo>
                <a:lnTo>
                  <a:pt x="1928" y="2003"/>
                </a:lnTo>
                <a:lnTo>
                  <a:pt x="1937" y="1995"/>
                </a:lnTo>
                <a:lnTo>
                  <a:pt x="1948" y="1992"/>
                </a:lnTo>
                <a:lnTo>
                  <a:pt x="1960" y="1994"/>
                </a:lnTo>
                <a:lnTo>
                  <a:pt x="1971" y="2001"/>
                </a:lnTo>
                <a:lnTo>
                  <a:pt x="1978" y="2011"/>
                </a:lnTo>
                <a:lnTo>
                  <a:pt x="1981" y="2023"/>
                </a:lnTo>
                <a:lnTo>
                  <a:pt x="1979" y="2033"/>
                </a:lnTo>
                <a:lnTo>
                  <a:pt x="1973" y="2044"/>
                </a:lnTo>
                <a:lnTo>
                  <a:pt x="1972" y="2045"/>
                </a:lnTo>
                <a:lnTo>
                  <a:pt x="1970" y="2047"/>
                </a:lnTo>
                <a:lnTo>
                  <a:pt x="1969" y="2049"/>
                </a:lnTo>
                <a:lnTo>
                  <a:pt x="2008" y="2049"/>
                </a:lnTo>
                <a:lnTo>
                  <a:pt x="2008" y="1975"/>
                </a:lnTo>
                <a:lnTo>
                  <a:pt x="2005" y="1936"/>
                </a:lnTo>
                <a:lnTo>
                  <a:pt x="1996" y="1900"/>
                </a:lnTo>
                <a:lnTo>
                  <a:pt x="1983" y="1865"/>
                </a:lnTo>
                <a:lnTo>
                  <a:pt x="1966" y="1835"/>
                </a:lnTo>
                <a:lnTo>
                  <a:pt x="1944" y="1806"/>
                </a:lnTo>
                <a:lnTo>
                  <a:pt x="1919" y="1783"/>
                </a:lnTo>
                <a:lnTo>
                  <a:pt x="1890" y="1764"/>
                </a:lnTo>
                <a:lnTo>
                  <a:pt x="1860" y="1749"/>
                </a:lnTo>
                <a:lnTo>
                  <a:pt x="1826" y="1740"/>
                </a:lnTo>
                <a:lnTo>
                  <a:pt x="1791" y="1737"/>
                </a:lnTo>
                <a:close/>
                <a:moveTo>
                  <a:pt x="1188" y="1550"/>
                </a:moveTo>
                <a:lnTo>
                  <a:pt x="1156" y="1566"/>
                </a:lnTo>
                <a:lnTo>
                  <a:pt x="1118" y="1581"/>
                </a:lnTo>
                <a:lnTo>
                  <a:pt x="1079" y="1590"/>
                </a:lnTo>
                <a:lnTo>
                  <a:pt x="1039" y="1599"/>
                </a:lnTo>
                <a:lnTo>
                  <a:pt x="997" y="1604"/>
                </a:lnTo>
                <a:lnTo>
                  <a:pt x="956" y="1608"/>
                </a:lnTo>
                <a:lnTo>
                  <a:pt x="914" y="1610"/>
                </a:lnTo>
                <a:lnTo>
                  <a:pt x="876" y="1611"/>
                </a:lnTo>
                <a:lnTo>
                  <a:pt x="839" y="1610"/>
                </a:lnTo>
                <a:lnTo>
                  <a:pt x="806" y="1609"/>
                </a:lnTo>
                <a:lnTo>
                  <a:pt x="831" y="1649"/>
                </a:lnTo>
                <a:lnTo>
                  <a:pt x="851" y="1688"/>
                </a:lnTo>
                <a:lnTo>
                  <a:pt x="866" y="1724"/>
                </a:lnTo>
                <a:lnTo>
                  <a:pt x="877" y="1749"/>
                </a:lnTo>
                <a:lnTo>
                  <a:pt x="888" y="1772"/>
                </a:lnTo>
                <a:lnTo>
                  <a:pt x="900" y="1791"/>
                </a:lnTo>
                <a:lnTo>
                  <a:pt x="904" y="1797"/>
                </a:lnTo>
                <a:lnTo>
                  <a:pt x="913" y="1805"/>
                </a:lnTo>
                <a:lnTo>
                  <a:pt x="926" y="1817"/>
                </a:lnTo>
                <a:lnTo>
                  <a:pt x="940" y="1831"/>
                </a:lnTo>
                <a:lnTo>
                  <a:pt x="958" y="1848"/>
                </a:lnTo>
                <a:lnTo>
                  <a:pt x="976" y="1864"/>
                </a:lnTo>
                <a:lnTo>
                  <a:pt x="996" y="1883"/>
                </a:lnTo>
                <a:lnTo>
                  <a:pt x="1017" y="1901"/>
                </a:lnTo>
                <a:lnTo>
                  <a:pt x="1038" y="1918"/>
                </a:lnTo>
                <a:lnTo>
                  <a:pt x="1099" y="1924"/>
                </a:lnTo>
                <a:lnTo>
                  <a:pt x="1104" y="1925"/>
                </a:lnTo>
                <a:lnTo>
                  <a:pt x="1109" y="1927"/>
                </a:lnTo>
                <a:lnTo>
                  <a:pt x="1137" y="1942"/>
                </a:lnTo>
                <a:lnTo>
                  <a:pt x="1163" y="1961"/>
                </a:lnTo>
                <a:lnTo>
                  <a:pt x="1185" y="1982"/>
                </a:lnTo>
                <a:lnTo>
                  <a:pt x="1204" y="2004"/>
                </a:lnTo>
                <a:lnTo>
                  <a:pt x="1219" y="2027"/>
                </a:lnTo>
                <a:lnTo>
                  <a:pt x="1232" y="2049"/>
                </a:lnTo>
                <a:lnTo>
                  <a:pt x="1350" y="2049"/>
                </a:lnTo>
                <a:lnTo>
                  <a:pt x="1345" y="2016"/>
                </a:lnTo>
                <a:lnTo>
                  <a:pt x="1339" y="1987"/>
                </a:lnTo>
                <a:lnTo>
                  <a:pt x="1334" y="1962"/>
                </a:lnTo>
                <a:lnTo>
                  <a:pt x="1328" y="1940"/>
                </a:lnTo>
                <a:lnTo>
                  <a:pt x="1324" y="1923"/>
                </a:lnTo>
                <a:lnTo>
                  <a:pt x="1321" y="1910"/>
                </a:lnTo>
                <a:lnTo>
                  <a:pt x="1317" y="1902"/>
                </a:lnTo>
                <a:lnTo>
                  <a:pt x="1288" y="1851"/>
                </a:lnTo>
                <a:lnTo>
                  <a:pt x="1263" y="1802"/>
                </a:lnTo>
                <a:lnTo>
                  <a:pt x="1242" y="1757"/>
                </a:lnTo>
                <a:lnTo>
                  <a:pt x="1225" y="1714"/>
                </a:lnTo>
                <a:lnTo>
                  <a:pt x="1211" y="1675"/>
                </a:lnTo>
                <a:lnTo>
                  <a:pt x="1203" y="1639"/>
                </a:lnTo>
                <a:lnTo>
                  <a:pt x="1195" y="1606"/>
                </a:lnTo>
                <a:lnTo>
                  <a:pt x="1191" y="1576"/>
                </a:lnTo>
                <a:lnTo>
                  <a:pt x="1188" y="1550"/>
                </a:lnTo>
                <a:close/>
                <a:moveTo>
                  <a:pt x="2389" y="1547"/>
                </a:moveTo>
                <a:lnTo>
                  <a:pt x="2387" y="1573"/>
                </a:lnTo>
                <a:lnTo>
                  <a:pt x="2382" y="1602"/>
                </a:lnTo>
                <a:lnTo>
                  <a:pt x="2376" y="1636"/>
                </a:lnTo>
                <a:lnTo>
                  <a:pt x="2366" y="1672"/>
                </a:lnTo>
                <a:lnTo>
                  <a:pt x="2353" y="1712"/>
                </a:lnTo>
                <a:lnTo>
                  <a:pt x="2336" y="1754"/>
                </a:lnTo>
                <a:lnTo>
                  <a:pt x="2316" y="1801"/>
                </a:lnTo>
                <a:lnTo>
                  <a:pt x="2289" y="1850"/>
                </a:lnTo>
                <a:lnTo>
                  <a:pt x="2260" y="1902"/>
                </a:lnTo>
                <a:lnTo>
                  <a:pt x="2257" y="1910"/>
                </a:lnTo>
                <a:lnTo>
                  <a:pt x="2253" y="1923"/>
                </a:lnTo>
                <a:lnTo>
                  <a:pt x="2249" y="1940"/>
                </a:lnTo>
                <a:lnTo>
                  <a:pt x="2244" y="1961"/>
                </a:lnTo>
                <a:lnTo>
                  <a:pt x="2238" y="1987"/>
                </a:lnTo>
                <a:lnTo>
                  <a:pt x="2233" y="2016"/>
                </a:lnTo>
                <a:lnTo>
                  <a:pt x="2227" y="2049"/>
                </a:lnTo>
                <a:lnTo>
                  <a:pt x="2346" y="2049"/>
                </a:lnTo>
                <a:lnTo>
                  <a:pt x="2358" y="2027"/>
                </a:lnTo>
                <a:lnTo>
                  <a:pt x="2374" y="2004"/>
                </a:lnTo>
                <a:lnTo>
                  <a:pt x="2392" y="1982"/>
                </a:lnTo>
                <a:lnTo>
                  <a:pt x="2414" y="1961"/>
                </a:lnTo>
                <a:lnTo>
                  <a:pt x="2439" y="1942"/>
                </a:lnTo>
                <a:lnTo>
                  <a:pt x="2469" y="1927"/>
                </a:lnTo>
                <a:lnTo>
                  <a:pt x="2473" y="1925"/>
                </a:lnTo>
                <a:lnTo>
                  <a:pt x="2479" y="1924"/>
                </a:lnTo>
                <a:lnTo>
                  <a:pt x="2540" y="1918"/>
                </a:lnTo>
                <a:lnTo>
                  <a:pt x="2561" y="1900"/>
                </a:lnTo>
                <a:lnTo>
                  <a:pt x="2581" y="1881"/>
                </a:lnTo>
                <a:lnTo>
                  <a:pt x="2601" y="1864"/>
                </a:lnTo>
                <a:lnTo>
                  <a:pt x="2620" y="1847"/>
                </a:lnTo>
                <a:lnTo>
                  <a:pt x="2637" y="1831"/>
                </a:lnTo>
                <a:lnTo>
                  <a:pt x="2652" y="1817"/>
                </a:lnTo>
                <a:lnTo>
                  <a:pt x="2664" y="1805"/>
                </a:lnTo>
                <a:lnTo>
                  <a:pt x="2673" y="1797"/>
                </a:lnTo>
                <a:lnTo>
                  <a:pt x="2679" y="1790"/>
                </a:lnTo>
                <a:lnTo>
                  <a:pt x="2690" y="1772"/>
                </a:lnTo>
                <a:lnTo>
                  <a:pt x="2701" y="1749"/>
                </a:lnTo>
                <a:lnTo>
                  <a:pt x="2711" y="1724"/>
                </a:lnTo>
                <a:lnTo>
                  <a:pt x="2727" y="1688"/>
                </a:lnTo>
                <a:lnTo>
                  <a:pt x="2745" y="1650"/>
                </a:lnTo>
                <a:lnTo>
                  <a:pt x="2769" y="1611"/>
                </a:lnTo>
                <a:lnTo>
                  <a:pt x="2738" y="1612"/>
                </a:lnTo>
                <a:lnTo>
                  <a:pt x="2703" y="1613"/>
                </a:lnTo>
                <a:lnTo>
                  <a:pt x="2664" y="1612"/>
                </a:lnTo>
                <a:lnTo>
                  <a:pt x="2625" y="1611"/>
                </a:lnTo>
                <a:lnTo>
                  <a:pt x="2584" y="1607"/>
                </a:lnTo>
                <a:lnTo>
                  <a:pt x="2542" y="1600"/>
                </a:lnTo>
                <a:lnTo>
                  <a:pt x="2502" y="1591"/>
                </a:lnTo>
                <a:lnTo>
                  <a:pt x="2461" y="1581"/>
                </a:lnTo>
                <a:lnTo>
                  <a:pt x="2424" y="1565"/>
                </a:lnTo>
                <a:lnTo>
                  <a:pt x="2389" y="1547"/>
                </a:lnTo>
                <a:close/>
                <a:moveTo>
                  <a:pt x="2128" y="1434"/>
                </a:moveTo>
                <a:lnTo>
                  <a:pt x="2143" y="1436"/>
                </a:lnTo>
                <a:lnTo>
                  <a:pt x="2156" y="1444"/>
                </a:lnTo>
                <a:lnTo>
                  <a:pt x="2165" y="1456"/>
                </a:lnTo>
                <a:lnTo>
                  <a:pt x="2167" y="1470"/>
                </a:lnTo>
                <a:lnTo>
                  <a:pt x="2165" y="1483"/>
                </a:lnTo>
                <a:lnTo>
                  <a:pt x="2156" y="1495"/>
                </a:lnTo>
                <a:lnTo>
                  <a:pt x="2143" y="1502"/>
                </a:lnTo>
                <a:lnTo>
                  <a:pt x="2128" y="1506"/>
                </a:lnTo>
                <a:lnTo>
                  <a:pt x="2112" y="1502"/>
                </a:lnTo>
                <a:lnTo>
                  <a:pt x="2100" y="1495"/>
                </a:lnTo>
                <a:lnTo>
                  <a:pt x="2092" y="1483"/>
                </a:lnTo>
                <a:lnTo>
                  <a:pt x="2088" y="1470"/>
                </a:lnTo>
                <a:lnTo>
                  <a:pt x="2092" y="1456"/>
                </a:lnTo>
                <a:lnTo>
                  <a:pt x="2100" y="1444"/>
                </a:lnTo>
                <a:lnTo>
                  <a:pt x="2112" y="1436"/>
                </a:lnTo>
                <a:lnTo>
                  <a:pt x="2128" y="1434"/>
                </a:lnTo>
                <a:close/>
                <a:moveTo>
                  <a:pt x="1455" y="1434"/>
                </a:moveTo>
                <a:lnTo>
                  <a:pt x="1471" y="1436"/>
                </a:lnTo>
                <a:lnTo>
                  <a:pt x="1483" y="1444"/>
                </a:lnTo>
                <a:lnTo>
                  <a:pt x="1491" y="1456"/>
                </a:lnTo>
                <a:lnTo>
                  <a:pt x="1495" y="1470"/>
                </a:lnTo>
                <a:lnTo>
                  <a:pt x="1491" y="1483"/>
                </a:lnTo>
                <a:lnTo>
                  <a:pt x="1483" y="1495"/>
                </a:lnTo>
                <a:lnTo>
                  <a:pt x="1471" y="1502"/>
                </a:lnTo>
                <a:lnTo>
                  <a:pt x="1455" y="1506"/>
                </a:lnTo>
                <a:lnTo>
                  <a:pt x="1440" y="1502"/>
                </a:lnTo>
                <a:lnTo>
                  <a:pt x="1427" y="1495"/>
                </a:lnTo>
                <a:lnTo>
                  <a:pt x="1419" y="1483"/>
                </a:lnTo>
                <a:lnTo>
                  <a:pt x="1416" y="1470"/>
                </a:lnTo>
                <a:lnTo>
                  <a:pt x="1418" y="1456"/>
                </a:lnTo>
                <a:lnTo>
                  <a:pt x="1427" y="1444"/>
                </a:lnTo>
                <a:lnTo>
                  <a:pt x="1439" y="1436"/>
                </a:lnTo>
                <a:lnTo>
                  <a:pt x="1455" y="1434"/>
                </a:lnTo>
                <a:close/>
                <a:moveTo>
                  <a:pt x="270" y="1359"/>
                </a:moveTo>
                <a:lnTo>
                  <a:pt x="270" y="1528"/>
                </a:lnTo>
                <a:lnTo>
                  <a:pt x="272" y="1539"/>
                </a:lnTo>
                <a:lnTo>
                  <a:pt x="278" y="1551"/>
                </a:lnTo>
                <a:lnTo>
                  <a:pt x="289" y="1564"/>
                </a:lnTo>
                <a:lnTo>
                  <a:pt x="303" y="1577"/>
                </a:lnTo>
                <a:lnTo>
                  <a:pt x="324" y="1590"/>
                </a:lnTo>
                <a:lnTo>
                  <a:pt x="349" y="1604"/>
                </a:lnTo>
                <a:lnTo>
                  <a:pt x="335" y="1574"/>
                </a:lnTo>
                <a:lnTo>
                  <a:pt x="327" y="1541"/>
                </a:lnTo>
                <a:lnTo>
                  <a:pt x="327" y="1510"/>
                </a:lnTo>
                <a:lnTo>
                  <a:pt x="333" y="1478"/>
                </a:lnTo>
                <a:lnTo>
                  <a:pt x="343" y="1455"/>
                </a:lnTo>
                <a:lnTo>
                  <a:pt x="356" y="1432"/>
                </a:lnTo>
                <a:lnTo>
                  <a:pt x="373" y="1410"/>
                </a:lnTo>
                <a:lnTo>
                  <a:pt x="333" y="1395"/>
                </a:lnTo>
                <a:lnTo>
                  <a:pt x="300" y="1377"/>
                </a:lnTo>
                <a:lnTo>
                  <a:pt x="270" y="1359"/>
                </a:lnTo>
                <a:close/>
                <a:moveTo>
                  <a:pt x="2550" y="1309"/>
                </a:moveTo>
                <a:lnTo>
                  <a:pt x="2565" y="1309"/>
                </a:lnTo>
                <a:lnTo>
                  <a:pt x="2586" y="1310"/>
                </a:lnTo>
                <a:lnTo>
                  <a:pt x="2610" y="1312"/>
                </a:lnTo>
                <a:lnTo>
                  <a:pt x="2637" y="1317"/>
                </a:lnTo>
                <a:lnTo>
                  <a:pt x="2667" y="1322"/>
                </a:lnTo>
                <a:lnTo>
                  <a:pt x="2698" y="1331"/>
                </a:lnTo>
                <a:lnTo>
                  <a:pt x="2731" y="1341"/>
                </a:lnTo>
                <a:lnTo>
                  <a:pt x="2764" y="1355"/>
                </a:lnTo>
                <a:lnTo>
                  <a:pt x="2797" y="1371"/>
                </a:lnTo>
                <a:lnTo>
                  <a:pt x="2827" y="1392"/>
                </a:lnTo>
                <a:lnTo>
                  <a:pt x="2858" y="1416"/>
                </a:lnTo>
                <a:lnTo>
                  <a:pt x="2885" y="1445"/>
                </a:lnTo>
                <a:lnTo>
                  <a:pt x="2891" y="1456"/>
                </a:lnTo>
                <a:lnTo>
                  <a:pt x="2892" y="1468"/>
                </a:lnTo>
                <a:lnTo>
                  <a:pt x="2889" y="1478"/>
                </a:lnTo>
                <a:lnTo>
                  <a:pt x="2881" y="1488"/>
                </a:lnTo>
                <a:lnTo>
                  <a:pt x="2871" y="1494"/>
                </a:lnTo>
                <a:lnTo>
                  <a:pt x="2860" y="1496"/>
                </a:lnTo>
                <a:lnTo>
                  <a:pt x="2851" y="1494"/>
                </a:lnTo>
                <a:lnTo>
                  <a:pt x="2844" y="1490"/>
                </a:lnTo>
                <a:lnTo>
                  <a:pt x="2836" y="1484"/>
                </a:lnTo>
                <a:lnTo>
                  <a:pt x="2811" y="1459"/>
                </a:lnTo>
                <a:lnTo>
                  <a:pt x="2784" y="1437"/>
                </a:lnTo>
                <a:lnTo>
                  <a:pt x="2754" y="1419"/>
                </a:lnTo>
                <a:lnTo>
                  <a:pt x="2725" y="1405"/>
                </a:lnTo>
                <a:lnTo>
                  <a:pt x="2694" y="1394"/>
                </a:lnTo>
                <a:lnTo>
                  <a:pt x="2663" y="1385"/>
                </a:lnTo>
                <a:lnTo>
                  <a:pt x="2635" y="1380"/>
                </a:lnTo>
                <a:lnTo>
                  <a:pt x="2609" y="1375"/>
                </a:lnTo>
                <a:lnTo>
                  <a:pt x="2585" y="1373"/>
                </a:lnTo>
                <a:lnTo>
                  <a:pt x="2565" y="1371"/>
                </a:lnTo>
                <a:lnTo>
                  <a:pt x="2550" y="1371"/>
                </a:lnTo>
                <a:lnTo>
                  <a:pt x="2540" y="1371"/>
                </a:lnTo>
                <a:lnTo>
                  <a:pt x="2537" y="1371"/>
                </a:lnTo>
                <a:lnTo>
                  <a:pt x="2523" y="1369"/>
                </a:lnTo>
                <a:lnTo>
                  <a:pt x="2514" y="1363"/>
                </a:lnTo>
                <a:lnTo>
                  <a:pt x="2506" y="1354"/>
                </a:lnTo>
                <a:lnTo>
                  <a:pt x="2504" y="1342"/>
                </a:lnTo>
                <a:lnTo>
                  <a:pt x="2506" y="1330"/>
                </a:lnTo>
                <a:lnTo>
                  <a:pt x="2511" y="1320"/>
                </a:lnTo>
                <a:lnTo>
                  <a:pt x="2521" y="1312"/>
                </a:lnTo>
                <a:lnTo>
                  <a:pt x="2533" y="1309"/>
                </a:lnTo>
                <a:lnTo>
                  <a:pt x="2539" y="1309"/>
                </a:lnTo>
                <a:lnTo>
                  <a:pt x="2550" y="1309"/>
                </a:lnTo>
                <a:close/>
                <a:moveTo>
                  <a:pt x="1031" y="1307"/>
                </a:moveTo>
                <a:lnTo>
                  <a:pt x="1036" y="1307"/>
                </a:lnTo>
                <a:lnTo>
                  <a:pt x="1049" y="1309"/>
                </a:lnTo>
                <a:lnTo>
                  <a:pt x="1058" y="1317"/>
                </a:lnTo>
                <a:lnTo>
                  <a:pt x="1065" y="1326"/>
                </a:lnTo>
                <a:lnTo>
                  <a:pt x="1067" y="1338"/>
                </a:lnTo>
                <a:lnTo>
                  <a:pt x="1064" y="1350"/>
                </a:lnTo>
                <a:lnTo>
                  <a:pt x="1056" y="1361"/>
                </a:lnTo>
                <a:lnTo>
                  <a:pt x="1046" y="1368"/>
                </a:lnTo>
                <a:lnTo>
                  <a:pt x="1034" y="1369"/>
                </a:lnTo>
                <a:lnTo>
                  <a:pt x="1031" y="1369"/>
                </a:lnTo>
                <a:lnTo>
                  <a:pt x="1021" y="1369"/>
                </a:lnTo>
                <a:lnTo>
                  <a:pt x="1006" y="1370"/>
                </a:lnTo>
                <a:lnTo>
                  <a:pt x="986" y="1371"/>
                </a:lnTo>
                <a:lnTo>
                  <a:pt x="962" y="1374"/>
                </a:lnTo>
                <a:lnTo>
                  <a:pt x="936" y="1379"/>
                </a:lnTo>
                <a:lnTo>
                  <a:pt x="907" y="1385"/>
                </a:lnTo>
                <a:lnTo>
                  <a:pt x="878" y="1394"/>
                </a:lnTo>
                <a:lnTo>
                  <a:pt x="847" y="1406"/>
                </a:lnTo>
                <a:lnTo>
                  <a:pt x="817" y="1421"/>
                </a:lnTo>
                <a:lnTo>
                  <a:pt x="788" y="1438"/>
                </a:lnTo>
                <a:lnTo>
                  <a:pt x="761" y="1460"/>
                </a:lnTo>
                <a:lnTo>
                  <a:pt x="737" y="1486"/>
                </a:lnTo>
                <a:lnTo>
                  <a:pt x="729" y="1493"/>
                </a:lnTo>
                <a:lnTo>
                  <a:pt x="722" y="1497"/>
                </a:lnTo>
                <a:lnTo>
                  <a:pt x="713" y="1498"/>
                </a:lnTo>
                <a:lnTo>
                  <a:pt x="702" y="1497"/>
                </a:lnTo>
                <a:lnTo>
                  <a:pt x="693" y="1492"/>
                </a:lnTo>
                <a:lnTo>
                  <a:pt x="684" y="1482"/>
                </a:lnTo>
                <a:lnTo>
                  <a:pt x="681" y="1471"/>
                </a:lnTo>
                <a:lnTo>
                  <a:pt x="682" y="1459"/>
                </a:lnTo>
                <a:lnTo>
                  <a:pt x="688" y="1448"/>
                </a:lnTo>
                <a:lnTo>
                  <a:pt x="715" y="1419"/>
                </a:lnTo>
                <a:lnTo>
                  <a:pt x="743" y="1394"/>
                </a:lnTo>
                <a:lnTo>
                  <a:pt x="775" y="1373"/>
                </a:lnTo>
                <a:lnTo>
                  <a:pt x="807" y="1356"/>
                </a:lnTo>
                <a:lnTo>
                  <a:pt x="840" y="1342"/>
                </a:lnTo>
                <a:lnTo>
                  <a:pt x="871" y="1331"/>
                </a:lnTo>
                <a:lnTo>
                  <a:pt x="903" y="1322"/>
                </a:lnTo>
                <a:lnTo>
                  <a:pt x="933" y="1316"/>
                </a:lnTo>
                <a:lnTo>
                  <a:pt x="960" y="1311"/>
                </a:lnTo>
                <a:lnTo>
                  <a:pt x="984" y="1309"/>
                </a:lnTo>
                <a:lnTo>
                  <a:pt x="1004" y="1307"/>
                </a:lnTo>
                <a:lnTo>
                  <a:pt x="1020" y="1307"/>
                </a:lnTo>
                <a:lnTo>
                  <a:pt x="1031" y="1307"/>
                </a:lnTo>
                <a:close/>
                <a:moveTo>
                  <a:pt x="270" y="900"/>
                </a:moveTo>
                <a:lnTo>
                  <a:pt x="270" y="1258"/>
                </a:lnTo>
                <a:lnTo>
                  <a:pt x="273" y="1273"/>
                </a:lnTo>
                <a:lnTo>
                  <a:pt x="284" y="1290"/>
                </a:lnTo>
                <a:lnTo>
                  <a:pt x="301" y="1305"/>
                </a:lnTo>
                <a:lnTo>
                  <a:pt x="324" y="1320"/>
                </a:lnTo>
                <a:lnTo>
                  <a:pt x="352" y="1335"/>
                </a:lnTo>
                <a:lnTo>
                  <a:pt x="386" y="1349"/>
                </a:lnTo>
                <a:lnTo>
                  <a:pt x="423" y="1361"/>
                </a:lnTo>
                <a:lnTo>
                  <a:pt x="462" y="1332"/>
                </a:lnTo>
                <a:lnTo>
                  <a:pt x="506" y="1304"/>
                </a:lnTo>
                <a:lnTo>
                  <a:pt x="552" y="1278"/>
                </a:lnTo>
                <a:lnTo>
                  <a:pt x="599" y="1254"/>
                </a:lnTo>
                <a:lnTo>
                  <a:pt x="647" y="1232"/>
                </a:lnTo>
                <a:lnTo>
                  <a:pt x="694" y="1212"/>
                </a:lnTo>
                <a:lnTo>
                  <a:pt x="694" y="1003"/>
                </a:lnTo>
                <a:lnTo>
                  <a:pt x="639" y="1001"/>
                </a:lnTo>
                <a:lnTo>
                  <a:pt x="584" y="995"/>
                </a:lnTo>
                <a:lnTo>
                  <a:pt x="529" y="989"/>
                </a:lnTo>
                <a:lnTo>
                  <a:pt x="478" y="979"/>
                </a:lnTo>
                <a:lnTo>
                  <a:pt x="429" y="968"/>
                </a:lnTo>
                <a:lnTo>
                  <a:pt x="382" y="954"/>
                </a:lnTo>
                <a:lnTo>
                  <a:pt x="340" y="938"/>
                </a:lnTo>
                <a:lnTo>
                  <a:pt x="302" y="920"/>
                </a:lnTo>
                <a:lnTo>
                  <a:pt x="270" y="900"/>
                </a:lnTo>
                <a:close/>
                <a:moveTo>
                  <a:pt x="270" y="617"/>
                </a:moveTo>
                <a:lnTo>
                  <a:pt x="270" y="799"/>
                </a:lnTo>
                <a:lnTo>
                  <a:pt x="273" y="814"/>
                </a:lnTo>
                <a:lnTo>
                  <a:pt x="284" y="830"/>
                </a:lnTo>
                <a:lnTo>
                  <a:pt x="302" y="845"/>
                </a:lnTo>
                <a:lnTo>
                  <a:pt x="326" y="862"/>
                </a:lnTo>
                <a:lnTo>
                  <a:pt x="355" y="878"/>
                </a:lnTo>
                <a:lnTo>
                  <a:pt x="391" y="892"/>
                </a:lnTo>
                <a:lnTo>
                  <a:pt x="434" y="906"/>
                </a:lnTo>
                <a:lnTo>
                  <a:pt x="482" y="917"/>
                </a:lnTo>
                <a:lnTo>
                  <a:pt x="535" y="927"/>
                </a:lnTo>
                <a:lnTo>
                  <a:pt x="594" y="934"/>
                </a:lnTo>
                <a:lnTo>
                  <a:pt x="657" y="940"/>
                </a:lnTo>
                <a:lnTo>
                  <a:pt x="726" y="941"/>
                </a:lnTo>
                <a:lnTo>
                  <a:pt x="738" y="944"/>
                </a:lnTo>
                <a:lnTo>
                  <a:pt x="748" y="951"/>
                </a:lnTo>
                <a:lnTo>
                  <a:pt x="754" y="960"/>
                </a:lnTo>
                <a:lnTo>
                  <a:pt x="757" y="972"/>
                </a:lnTo>
                <a:lnTo>
                  <a:pt x="757" y="1190"/>
                </a:lnTo>
                <a:lnTo>
                  <a:pt x="792" y="1178"/>
                </a:lnTo>
                <a:lnTo>
                  <a:pt x="823" y="1167"/>
                </a:lnTo>
                <a:lnTo>
                  <a:pt x="852" y="1158"/>
                </a:lnTo>
                <a:lnTo>
                  <a:pt x="874" y="1152"/>
                </a:lnTo>
                <a:lnTo>
                  <a:pt x="891" y="1147"/>
                </a:lnTo>
                <a:lnTo>
                  <a:pt x="925" y="1114"/>
                </a:lnTo>
                <a:lnTo>
                  <a:pt x="959" y="1086"/>
                </a:lnTo>
                <a:lnTo>
                  <a:pt x="992" y="1065"/>
                </a:lnTo>
                <a:lnTo>
                  <a:pt x="1026" y="1047"/>
                </a:lnTo>
                <a:lnTo>
                  <a:pt x="1058" y="1035"/>
                </a:lnTo>
                <a:lnTo>
                  <a:pt x="1091" y="1026"/>
                </a:lnTo>
                <a:lnTo>
                  <a:pt x="1122" y="1020"/>
                </a:lnTo>
                <a:lnTo>
                  <a:pt x="1152" y="1017"/>
                </a:lnTo>
                <a:lnTo>
                  <a:pt x="1181" y="1016"/>
                </a:lnTo>
                <a:lnTo>
                  <a:pt x="1181" y="617"/>
                </a:lnTo>
                <a:lnTo>
                  <a:pt x="1150" y="637"/>
                </a:lnTo>
                <a:lnTo>
                  <a:pt x="1115" y="654"/>
                </a:lnTo>
                <a:lnTo>
                  <a:pt x="1075" y="669"/>
                </a:lnTo>
                <a:lnTo>
                  <a:pt x="1031" y="684"/>
                </a:lnTo>
                <a:lnTo>
                  <a:pt x="985" y="695"/>
                </a:lnTo>
                <a:lnTo>
                  <a:pt x="936" y="704"/>
                </a:lnTo>
                <a:lnTo>
                  <a:pt x="885" y="712"/>
                </a:lnTo>
                <a:lnTo>
                  <a:pt x="832" y="717"/>
                </a:lnTo>
                <a:lnTo>
                  <a:pt x="778" y="720"/>
                </a:lnTo>
                <a:lnTo>
                  <a:pt x="726" y="722"/>
                </a:lnTo>
                <a:lnTo>
                  <a:pt x="672" y="720"/>
                </a:lnTo>
                <a:lnTo>
                  <a:pt x="619" y="717"/>
                </a:lnTo>
                <a:lnTo>
                  <a:pt x="566" y="712"/>
                </a:lnTo>
                <a:lnTo>
                  <a:pt x="515" y="704"/>
                </a:lnTo>
                <a:lnTo>
                  <a:pt x="467" y="695"/>
                </a:lnTo>
                <a:lnTo>
                  <a:pt x="420" y="684"/>
                </a:lnTo>
                <a:lnTo>
                  <a:pt x="376" y="669"/>
                </a:lnTo>
                <a:lnTo>
                  <a:pt x="337" y="654"/>
                </a:lnTo>
                <a:lnTo>
                  <a:pt x="301" y="637"/>
                </a:lnTo>
                <a:lnTo>
                  <a:pt x="270" y="617"/>
                </a:lnTo>
                <a:close/>
                <a:moveTo>
                  <a:pt x="364" y="434"/>
                </a:moveTo>
                <a:lnTo>
                  <a:pt x="337" y="447"/>
                </a:lnTo>
                <a:lnTo>
                  <a:pt x="314" y="461"/>
                </a:lnTo>
                <a:lnTo>
                  <a:pt x="295" y="475"/>
                </a:lnTo>
                <a:lnTo>
                  <a:pt x="281" y="489"/>
                </a:lnTo>
                <a:lnTo>
                  <a:pt x="273" y="502"/>
                </a:lnTo>
                <a:lnTo>
                  <a:pt x="270" y="516"/>
                </a:lnTo>
                <a:lnTo>
                  <a:pt x="273" y="531"/>
                </a:lnTo>
                <a:lnTo>
                  <a:pt x="284" y="548"/>
                </a:lnTo>
                <a:lnTo>
                  <a:pt x="302" y="564"/>
                </a:lnTo>
                <a:lnTo>
                  <a:pt x="326" y="580"/>
                </a:lnTo>
                <a:lnTo>
                  <a:pt x="355" y="596"/>
                </a:lnTo>
                <a:lnTo>
                  <a:pt x="391" y="610"/>
                </a:lnTo>
                <a:lnTo>
                  <a:pt x="434" y="624"/>
                </a:lnTo>
                <a:lnTo>
                  <a:pt x="482" y="636"/>
                </a:lnTo>
                <a:lnTo>
                  <a:pt x="535" y="645"/>
                </a:lnTo>
                <a:lnTo>
                  <a:pt x="594" y="653"/>
                </a:lnTo>
                <a:lnTo>
                  <a:pt x="657" y="657"/>
                </a:lnTo>
                <a:lnTo>
                  <a:pt x="726" y="660"/>
                </a:lnTo>
                <a:lnTo>
                  <a:pt x="794" y="657"/>
                </a:lnTo>
                <a:lnTo>
                  <a:pt x="857" y="653"/>
                </a:lnTo>
                <a:lnTo>
                  <a:pt x="916" y="645"/>
                </a:lnTo>
                <a:lnTo>
                  <a:pt x="969" y="636"/>
                </a:lnTo>
                <a:lnTo>
                  <a:pt x="1017" y="624"/>
                </a:lnTo>
                <a:lnTo>
                  <a:pt x="1059" y="610"/>
                </a:lnTo>
                <a:lnTo>
                  <a:pt x="1096" y="596"/>
                </a:lnTo>
                <a:lnTo>
                  <a:pt x="1125" y="580"/>
                </a:lnTo>
                <a:lnTo>
                  <a:pt x="1149" y="564"/>
                </a:lnTo>
                <a:lnTo>
                  <a:pt x="1167" y="548"/>
                </a:lnTo>
                <a:lnTo>
                  <a:pt x="1178" y="531"/>
                </a:lnTo>
                <a:lnTo>
                  <a:pt x="1181" y="516"/>
                </a:lnTo>
                <a:lnTo>
                  <a:pt x="1178" y="502"/>
                </a:lnTo>
                <a:lnTo>
                  <a:pt x="1170" y="488"/>
                </a:lnTo>
                <a:lnTo>
                  <a:pt x="1156" y="474"/>
                </a:lnTo>
                <a:lnTo>
                  <a:pt x="1137" y="460"/>
                </a:lnTo>
                <a:lnTo>
                  <a:pt x="1114" y="447"/>
                </a:lnTo>
                <a:lnTo>
                  <a:pt x="1088" y="434"/>
                </a:lnTo>
                <a:lnTo>
                  <a:pt x="1078" y="454"/>
                </a:lnTo>
                <a:lnTo>
                  <a:pt x="1063" y="473"/>
                </a:lnTo>
                <a:lnTo>
                  <a:pt x="1043" y="489"/>
                </a:lnTo>
                <a:lnTo>
                  <a:pt x="1019" y="504"/>
                </a:lnTo>
                <a:lnTo>
                  <a:pt x="991" y="517"/>
                </a:lnTo>
                <a:lnTo>
                  <a:pt x="960" y="529"/>
                </a:lnTo>
                <a:lnTo>
                  <a:pt x="925" y="539"/>
                </a:lnTo>
                <a:lnTo>
                  <a:pt x="888" y="547"/>
                </a:lnTo>
                <a:lnTo>
                  <a:pt x="848" y="553"/>
                </a:lnTo>
                <a:lnTo>
                  <a:pt x="809" y="558"/>
                </a:lnTo>
                <a:lnTo>
                  <a:pt x="768" y="561"/>
                </a:lnTo>
                <a:lnTo>
                  <a:pt x="726" y="562"/>
                </a:lnTo>
                <a:lnTo>
                  <a:pt x="683" y="561"/>
                </a:lnTo>
                <a:lnTo>
                  <a:pt x="642" y="558"/>
                </a:lnTo>
                <a:lnTo>
                  <a:pt x="602" y="553"/>
                </a:lnTo>
                <a:lnTo>
                  <a:pt x="563" y="547"/>
                </a:lnTo>
                <a:lnTo>
                  <a:pt x="526" y="539"/>
                </a:lnTo>
                <a:lnTo>
                  <a:pt x="491" y="529"/>
                </a:lnTo>
                <a:lnTo>
                  <a:pt x="460" y="517"/>
                </a:lnTo>
                <a:lnTo>
                  <a:pt x="432" y="504"/>
                </a:lnTo>
                <a:lnTo>
                  <a:pt x="408" y="489"/>
                </a:lnTo>
                <a:lnTo>
                  <a:pt x="388" y="473"/>
                </a:lnTo>
                <a:lnTo>
                  <a:pt x="373" y="454"/>
                </a:lnTo>
                <a:lnTo>
                  <a:pt x="364" y="434"/>
                </a:lnTo>
                <a:close/>
                <a:moveTo>
                  <a:pt x="1788" y="250"/>
                </a:moveTo>
                <a:lnTo>
                  <a:pt x="1772" y="251"/>
                </a:lnTo>
                <a:lnTo>
                  <a:pt x="1759" y="252"/>
                </a:lnTo>
                <a:lnTo>
                  <a:pt x="1722" y="262"/>
                </a:lnTo>
                <a:lnTo>
                  <a:pt x="1688" y="274"/>
                </a:lnTo>
                <a:lnTo>
                  <a:pt x="1659" y="289"/>
                </a:lnTo>
                <a:lnTo>
                  <a:pt x="1635" y="307"/>
                </a:lnTo>
                <a:lnTo>
                  <a:pt x="1613" y="325"/>
                </a:lnTo>
                <a:lnTo>
                  <a:pt x="1595" y="346"/>
                </a:lnTo>
                <a:lnTo>
                  <a:pt x="1581" y="367"/>
                </a:lnTo>
                <a:lnTo>
                  <a:pt x="1569" y="389"/>
                </a:lnTo>
                <a:lnTo>
                  <a:pt x="1560" y="412"/>
                </a:lnTo>
                <a:lnTo>
                  <a:pt x="1553" y="434"/>
                </a:lnTo>
                <a:lnTo>
                  <a:pt x="1548" y="454"/>
                </a:lnTo>
                <a:lnTo>
                  <a:pt x="1545" y="474"/>
                </a:lnTo>
                <a:lnTo>
                  <a:pt x="1543" y="492"/>
                </a:lnTo>
                <a:lnTo>
                  <a:pt x="1542" y="509"/>
                </a:lnTo>
                <a:lnTo>
                  <a:pt x="1542" y="523"/>
                </a:lnTo>
                <a:lnTo>
                  <a:pt x="1543" y="534"/>
                </a:lnTo>
                <a:lnTo>
                  <a:pt x="1543" y="541"/>
                </a:lnTo>
                <a:lnTo>
                  <a:pt x="1544" y="544"/>
                </a:lnTo>
                <a:lnTo>
                  <a:pt x="1543" y="553"/>
                </a:lnTo>
                <a:lnTo>
                  <a:pt x="1541" y="561"/>
                </a:lnTo>
                <a:lnTo>
                  <a:pt x="1535" y="568"/>
                </a:lnTo>
                <a:lnTo>
                  <a:pt x="1528" y="574"/>
                </a:lnTo>
                <a:lnTo>
                  <a:pt x="1520" y="578"/>
                </a:lnTo>
                <a:lnTo>
                  <a:pt x="1512" y="579"/>
                </a:lnTo>
                <a:lnTo>
                  <a:pt x="1506" y="580"/>
                </a:lnTo>
                <a:lnTo>
                  <a:pt x="1503" y="580"/>
                </a:lnTo>
                <a:lnTo>
                  <a:pt x="1506" y="585"/>
                </a:lnTo>
                <a:lnTo>
                  <a:pt x="1510" y="594"/>
                </a:lnTo>
                <a:lnTo>
                  <a:pt x="1516" y="606"/>
                </a:lnTo>
                <a:lnTo>
                  <a:pt x="1523" y="619"/>
                </a:lnTo>
                <a:lnTo>
                  <a:pt x="1532" y="631"/>
                </a:lnTo>
                <a:lnTo>
                  <a:pt x="1535" y="637"/>
                </a:lnTo>
                <a:lnTo>
                  <a:pt x="1536" y="641"/>
                </a:lnTo>
                <a:lnTo>
                  <a:pt x="1542" y="657"/>
                </a:lnTo>
                <a:lnTo>
                  <a:pt x="1546" y="668"/>
                </a:lnTo>
                <a:lnTo>
                  <a:pt x="1549" y="676"/>
                </a:lnTo>
                <a:lnTo>
                  <a:pt x="1556" y="676"/>
                </a:lnTo>
                <a:lnTo>
                  <a:pt x="1563" y="678"/>
                </a:lnTo>
                <a:lnTo>
                  <a:pt x="1574" y="685"/>
                </a:lnTo>
                <a:lnTo>
                  <a:pt x="1581" y="693"/>
                </a:lnTo>
                <a:lnTo>
                  <a:pt x="1584" y="705"/>
                </a:lnTo>
                <a:lnTo>
                  <a:pt x="1586" y="726"/>
                </a:lnTo>
                <a:lnTo>
                  <a:pt x="1591" y="743"/>
                </a:lnTo>
                <a:lnTo>
                  <a:pt x="1596" y="756"/>
                </a:lnTo>
                <a:lnTo>
                  <a:pt x="1601" y="766"/>
                </a:lnTo>
                <a:lnTo>
                  <a:pt x="1606" y="773"/>
                </a:lnTo>
                <a:lnTo>
                  <a:pt x="1609" y="777"/>
                </a:lnTo>
                <a:lnTo>
                  <a:pt x="1610" y="778"/>
                </a:lnTo>
                <a:lnTo>
                  <a:pt x="1619" y="788"/>
                </a:lnTo>
                <a:lnTo>
                  <a:pt x="1623" y="800"/>
                </a:lnTo>
                <a:lnTo>
                  <a:pt x="1627" y="838"/>
                </a:lnTo>
                <a:lnTo>
                  <a:pt x="1629" y="870"/>
                </a:lnTo>
                <a:lnTo>
                  <a:pt x="1629" y="896"/>
                </a:lnTo>
                <a:lnTo>
                  <a:pt x="1628" y="918"/>
                </a:lnTo>
                <a:lnTo>
                  <a:pt x="1627" y="934"/>
                </a:lnTo>
                <a:lnTo>
                  <a:pt x="1626" y="947"/>
                </a:lnTo>
                <a:lnTo>
                  <a:pt x="1625" y="955"/>
                </a:lnTo>
                <a:lnTo>
                  <a:pt x="1624" y="958"/>
                </a:lnTo>
                <a:lnTo>
                  <a:pt x="1623" y="958"/>
                </a:lnTo>
                <a:lnTo>
                  <a:pt x="1621" y="964"/>
                </a:lnTo>
                <a:lnTo>
                  <a:pt x="1618" y="969"/>
                </a:lnTo>
                <a:lnTo>
                  <a:pt x="1614" y="975"/>
                </a:lnTo>
                <a:lnTo>
                  <a:pt x="1607" y="979"/>
                </a:lnTo>
                <a:lnTo>
                  <a:pt x="1595" y="987"/>
                </a:lnTo>
                <a:lnTo>
                  <a:pt x="1578" y="996"/>
                </a:lnTo>
                <a:lnTo>
                  <a:pt x="1557" y="1007"/>
                </a:lnTo>
                <a:lnTo>
                  <a:pt x="1532" y="1018"/>
                </a:lnTo>
                <a:lnTo>
                  <a:pt x="1503" y="1030"/>
                </a:lnTo>
                <a:lnTo>
                  <a:pt x="1473" y="1042"/>
                </a:lnTo>
                <a:lnTo>
                  <a:pt x="1438" y="1053"/>
                </a:lnTo>
                <a:lnTo>
                  <a:pt x="1402" y="1063"/>
                </a:lnTo>
                <a:lnTo>
                  <a:pt x="1362" y="1070"/>
                </a:lnTo>
                <a:lnTo>
                  <a:pt x="1323" y="1076"/>
                </a:lnTo>
                <a:lnTo>
                  <a:pt x="1281" y="1079"/>
                </a:lnTo>
                <a:lnTo>
                  <a:pt x="1239" y="1079"/>
                </a:lnTo>
                <a:lnTo>
                  <a:pt x="1213" y="1078"/>
                </a:lnTo>
                <a:lnTo>
                  <a:pt x="1185" y="1078"/>
                </a:lnTo>
                <a:lnTo>
                  <a:pt x="1156" y="1079"/>
                </a:lnTo>
                <a:lnTo>
                  <a:pt x="1125" y="1083"/>
                </a:lnTo>
                <a:lnTo>
                  <a:pt x="1094" y="1090"/>
                </a:lnTo>
                <a:lnTo>
                  <a:pt x="1062" y="1099"/>
                </a:lnTo>
                <a:lnTo>
                  <a:pt x="1029" y="1115"/>
                </a:lnTo>
                <a:lnTo>
                  <a:pt x="996" y="1135"/>
                </a:lnTo>
                <a:lnTo>
                  <a:pt x="963" y="1161"/>
                </a:lnTo>
                <a:lnTo>
                  <a:pt x="930" y="1195"/>
                </a:lnTo>
                <a:lnTo>
                  <a:pt x="926" y="1198"/>
                </a:lnTo>
                <a:lnTo>
                  <a:pt x="921" y="1202"/>
                </a:lnTo>
                <a:lnTo>
                  <a:pt x="915" y="1204"/>
                </a:lnTo>
                <a:lnTo>
                  <a:pt x="887" y="1212"/>
                </a:lnTo>
                <a:lnTo>
                  <a:pt x="853" y="1222"/>
                </a:lnTo>
                <a:lnTo>
                  <a:pt x="815" y="1235"/>
                </a:lnTo>
                <a:lnTo>
                  <a:pt x="774" y="1249"/>
                </a:lnTo>
                <a:lnTo>
                  <a:pt x="731" y="1266"/>
                </a:lnTo>
                <a:lnTo>
                  <a:pt x="688" y="1283"/>
                </a:lnTo>
                <a:lnTo>
                  <a:pt x="643" y="1303"/>
                </a:lnTo>
                <a:lnTo>
                  <a:pt x="600" y="1323"/>
                </a:lnTo>
                <a:lnTo>
                  <a:pt x="558" y="1345"/>
                </a:lnTo>
                <a:lnTo>
                  <a:pt x="518" y="1369"/>
                </a:lnTo>
                <a:lnTo>
                  <a:pt x="482" y="1393"/>
                </a:lnTo>
                <a:lnTo>
                  <a:pt x="450" y="1418"/>
                </a:lnTo>
                <a:lnTo>
                  <a:pt x="424" y="1444"/>
                </a:lnTo>
                <a:lnTo>
                  <a:pt x="405" y="1471"/>
                </a:lnTo>
                <a:lnTo>
                  <a:pt x="391" y="1498"/>
                </a:lnTo>
                <a:lnTo>
                  <a:pt x="387" y="1522"/>
                </a:lnTo>
                <a:lnTo>
                  <a:pt x="389" y="1545"/>
                </a:lnTo>
                <a:lnTo>
                  <a:pt x="398" y="1569"/>
                </a:lnTo>
                <a:lnTo>
                  <a:pt x="413" y="1593"/>
                </a:lnTo>
                <a:lnTo>
                  <a:pt x="415" y="1596"/>
                </a:lnTo>
                <a:lnTo>
                  <a:pt x="418" y="1600"/>
                </a:lnTo>
                <a:lnTo>
                  <a:pt x="420" y="1604"/>
                </a:lnTo>
                <a:lnTo>
                  <a:pt x="420" y="1606"/>
                </a:lnTo>
                <a:lnTo>
                  <a:pt x="422" y="1610"/>
                </a:lnTo>
                <a:lnTo>
                  <a:pt x="425" y="1618"/>
                </a:lnTo>
                <a:lnTo>
                  <a:pt x="431" y="1626"/>
                </a:lnTo>
                <a:lnTo>
                  <a:pt x="438" y="1639"/>
                </a:lnTo>
                <a:lnTo>
                  <a:pt x="449" y="1653"/>
                </a:lnTo>
                <a:lnTo>
                  <a:pt x="464" y="1671"/>
                </a:lnTo>
                <a:lnTo>
                  <a:pt x="481" y="1690"/>
                </a:lnTo>
                <a:lnTo>
                  <a:pt x="503" y="1712"/>
                </a:lnTo>
                <a:lnTo>
                  <a:pt x="529" y="1737"/>
                </a:lnTo>
                <a:lnTo>
                  <a:pt x="559" y="1763"/>
                </a:lnTo>
                <a:lnTo>
                  <a:pt x="595" y="1791"/>
                </a:lnTo>
                <a:lnTo>
                  <a:pt x="636" y="1823"/>
                </a:lnTo>
                <a:lnTo>
                  <a:pt x="682" y="1855"/>
                </a:lnTo>
                <a:lnTo>
                  <a:pt x="736" y="1890"/>
                </a:lnTo>
                <a:lnTo>
                  <a:pt x="751" y="1901"/>
                </a:lnTo>
                <a:lnTo>
                  <a:pt x="770" y="1914"/>
                </a:lnTo>
                <a:lnTo>
                  <a:pt x="788" y="1928"/>
                </a:lnTo>
                <a:lnTo>
                  <a:pt x="807" y="1944"/>
                </a:lnTo>
                <a:lnTo>
                  <a:pt x="825" y="1961"/>
                </a:lnTo>
                <a:lnTo>
                  <a:pt x="841" y="1977"/>
                </a:lnTo>
                <a:lnTo>
                  <a:pt x="853" y="1992"/>
                </a:lnTo>
                <a:lnTo>
                  <a:pt x="865" y="2011"/>
                </a:lnTo>
                <a:lnTo>
                  <a:pt x="876" y="2029"/>
                </a:lnTo>
                <a:lnTo>
                  <a:pt x="885" y="2044"/>
                </a:lnTo>
                <a:lnTo>
                  <a:pt x="894" y="2061"/>
                </a:lnTo>
                <a:lnTo>
                  <a:pt x="907" y="2078"/>
                </a:lnTo>
                <a:lnTo>
                  <a:pt x="923" y="2095"/>
                </a:lnTo>
                <a:lnTo>
                  <a:pt x="942" y="2113"/>
                </a:lnTo>
                <a:lnTo>
                  <a:pt x="967" y="2132"/>
                </a:lnTo>
                <a:lnTo>
                  <a:pt x="997" y="2153"/>
                </a:lnTo>
                <a:lnTo>
                  <a:pt x="1001" y="2156"/>
                </a:lnTo>
                <a:lnTo>
                  <a:pt x="1006" y="2159"/>
                </a:lnTo>
                <a:lnTo>
                  <a:pt x="1008" y="2164"/>
                </a:lnTo>
                <a:lnTo>
                  <a:pt x="1010" y="2168"/>
                </a:lnTo>
                <a:lnTo>
                  <a:pt x="1015" y="2176"/>
                </a:lnTo>
                <a:lnTo>
                  <a:pt x="1020" y="2184"/>
                </a:lnTo>
                <a:lnTo>
                  <a:pt x="1026" y="2191"/>
                </a:lnTo>
                <a:lnTo>
                  <a:pt x="1031" y="2195"/>
                </a:lnTo>
                <a:lnTo>
                  <a:pt x="1031" y="2195"/>
                </a:lnTo>
                <a:lnTo>
                  <a:pt x="1032" y="2195"/>
                </a:lnTo>
                <a:lnTo>
                  <a:pt x="1033" y="2195"/>
                </a:lnTo>
                <a:lnTo>
                  <a:pt x="1035" y="2194"/>
                </a:lnTo>
                <a:lnTo>
                  <a:pt x="1038" y="2193"/>
                </a:lnTo>
                <a:lnTo>
                  <a:pt x="1049" y="2190"/>
                </a:lnTo>
                <a:lnTo>
                  <a:pt x="1059" y="2190"/>
                </a:lnTo>
                <a:lnTo>
                  <a:pt x="1073" y="2193"/>
                </a:lnTo>
                <a:lnTo>
                  <a:pt x="1086" y="2194"/>
                </a:lnTo>
                <a:lnTo>
                  <a:pt x="1096" y="2193"/>
                </a:lnTo>
                <a:lnTo>
                  <a:pt x="1103" y="2192"/>
                </a:lnTo>
                <a:lnTo>
                  <a:pt x="1108" y="2186"/>
                </a:lnTo>
                <a:lnTo>
                  <a:pt x="1114" y="2182"/>
                </a:lnTo>
                <a:lnTo>
                  <a:pt x="1122" y="2181"/>
                </a:lnTo>
                <a:lnTo>
                  <a:pt x="1124" y="2180"/>
                </a:lnTo>
                <a:lnTo>
                  <a:pt x="1132" y="2178"/>
                </a:lnTo>
                <a:lnTo>
                  <a:pt x="1140" y="2175"/>
                </a:lnTo>
                <a:lnTo>
                  <a:pt x="1149" y="2169"/>
                </a:lnTo>
                <a:lnTo>
                  <a:pt x="1157" y="2162"/>
                </a:lnTo>
                <a:lnTo>
                  <a:pt x="1161" y="2151"/>
                </a:lnTo>
                <a:lnTo>
                  <a:pt x="1164" y="2140"/>
                </a:lnTo>
                <a:lnTo>
                  <a:pt x="1171" y="2131"/>
                </a:lnTo>
                <a:lnTo>
                  <a:pt x="1181" y="2126"/>
                </a:lnTo>
                <a:lnTo>
                  <a:pt x="1192" y="2124"/>
                </a:lnTo>
                <a:lnTo>
                  <a:pt x="1192" y="2123"/>
                </a:lnTo>
                <a:lnTo>
                  <a:pt x="1192" y="2120"/>
                </a:lnTo>
                <a:lnTo>
                  <a:pt x="1192" y="2118"/>
                </a:lnTo>
                <a:lnTo>
                  <a:pt x="1192" y="2114"/>
                </a:lnTo>
                <a:lnTo>
                  <a:pt x="1188" y="2105"/>
                </a:lnTo>
                <a:lnTo>
                  <a:pt x="1182" y="2091"/>
                </a:lnTo>
                <a:lnTo>
                  <a:pt x="1173" y="2074"/>
                </a:lnTo>
                <a:lnTo>
                  <a:pt x="1162" y="2054"/>
                </a:lnTo>
                <a:lnTo>
                  <a:pt x="1148" y="2035"/>
                </a:lnTo>
                <a:lnTo>
                  <a:pt x="1131" y="2016"/>
                </a:lnTo>
                <a:lnTo>
                  <a:pt x="1111" y="1999"/>
                </a:lnTo>
                <a:lnTo>
                  <a:pt x="1087" y="1986"/>
                </a:lnTo>
                <a:lnTo>
                  <a:pt x="1021" y="1979"/>
                </a:lnTo>
                <a:lnTo>
                  <a:pt x="1011" y="1977"/>
                </a:lnTo>
                <a:lnTo>
                  <a:pt x="1004" y="1972"/>
                </a:lnTo>
                <a:lnTo>
                  <a:pt x="993" y="1963"/>
                </a:lnTo>
                <a:lnTo>
                  <a:pt x="980" y="1951"/>
                </a:lnTo>
                <a:lnTo>
                  <a:pt x="964" y="1937"/>
                </a:lnTo>
                <a:lnTo>
                  <a:pt x="947" y="1922"/>
                </a:lnTo>
                <a:lnTo>
                  <a:pt x="929" y="1906"/>
                </a:lnTo>
                <a:lnTo>
                  <a:pt x="911" y="1890"/>
                </a:lnTo>
                <a:lnTo>
                  <a:pt x="894" y="1874"/>
                </a:lnTo>
                <a:lnTo>
                  <a:pt x="879" y="1859"/>
                </a:lnTo>
                <a:lnTo>
                  <a:pt x="865" y="1846"/>
                </a:lnTo>
                <a:lnTo>
                  <a:pt x="855" y="1835"/>
                </a:lnTo>
                <a:lnTo>
                  <a:pt x="848" y="1826"/>
                </a:lnTo>
                <a:lnTo>
                  <a:pt x="833" y="1802"/>
                </a:lnTo>
                <a:lnTo>
                  <a:pt x="820" y="1776"/>
                </a:lnTo>
                <a:lnTo>
                  <a:pt x="808" y="1748"/>
                </a:lnTo>
                <a:lnTo>
                  <a:pt x="795" y="1719"/>
                </a:lnTo>
                <a:lnTo>
                  <a:pt x="780" y="1687"/>
                </a:lnTo>
                <a:lnTo>
                  <a:pt x="762" y="1656"/>
                </a:lnTo>
                <a:lnTo>
                  <a:pt x="739" y="1625"/>
                </a:lnTo>
                <a:lnTo>
                  <a:pt x="712" y="1595"/>
                </a:lnTo>
                <a:lnTo>
                  <a:pt x="704" y="1585"/>
                </a:lnTo>
                <a:lnTo>
                  <a:pt x="702" y="1572"/>
                </a:lnTo>
                <a:lnTo>
                  <a:pt x="704" y="1560"/>
                </a:lnTo>
                <a:lnTo>
                  <a:pt x="712" y="1549"/>
                </a:lnTo>
                <a:lnTo>
                  <a:pt x="723" y="1543"/>
                </a:lnTo>
                <a:lnTo>
                  <a:pt x="737" y="1541"/>
                </a:lnTo>
                <a:lnTo>
                  <a:pt x="759" y="1544"/>
                </a:lnTo>
                <a:lnTo>
                  <a:pt x="784" y="1546"/>
                </a:lnTo>
                <a:lnTo>
                  <a:pt x="813" y="1547"/>
                </a:lnTo>
                <a:lnTo>
                  <a:pt x="844" y="1548"/>
                </a:lnTo>
                <a:lnTo>
                  <a:pt x="878" y="1548"/>
                </a:lnTo>
                <a:lnTo>
                  <a:pt x="912" y="1547"/>
                </a:lnTo>
                <a:lnTo>
                  <a:pt x="948" y="1546"/>
                </a:lnTo>
                <a:lnTo>
                  <a:pt x="983" y="1543"/>
                </a:lnTo>
                <a:lnTo>
                  <a:pt x="1018" y="1538"/>
                </a:lnTo>
                <a:lnTo>
                  <a:pt x="1052" y="1533"/>
                </a:lnTo>
                <a:lnTo>
                  <a:pt x="1083" y="1526"/>
                </a:lnTo>
                <a:lnTo>
                  <a:pt x="1113" y="1518"/>
                </a:lnTo>
                <a:lnTo>
                  <a:pt x="1139" y="1507"/>
                </a:lnTo>
                <a:lnTo>
                  <a:pt x="1162" y="1494"/>
                </a:lnTo>
                <a:lnTo>
                  <a:pt x="1181" y="1478"/>
                </a:lnTo>
                <a:lnTo>
                  <a:pt x="1195" y="1460"/>
                </a:lnTo>
                <a:lnTo>
                  <a:pt x="1202" y="1454"/>
                </a:lnTo>
                <a:lnTo>
                  <a:pt x="1209" y="1448"/>
                </a:lnTo>
                <a:lnTo>
                  <a:pt x="1219" y="1446"/>
                </a:lnTo>
                <a:lnTo>
                  <a:pt x="1229" y="1447"/>
                </a:lnTo>
                <a:lnTo>
                  <a:pt x="1222" y="1419"/>
                </a:lnTo>
                <a:lnTo>
                  <a:pt x="1218" y="1391"/>
                </a:lnTo>
                <a:lnTo>
                  <a:pt x="1216" y="1361"/>
                </a:lnTo>
                <a:lnTo>
                  <a:pt x="1218" y="1349"/>
                </a:lnTo>
                <a:lnTo>
                  <a:pt x="1225" y="1339"/>
                </a:lnTo>
                <a:lnTo>
                  <a:pt x="1235" y="1333"/>
                </a:lnTo>
                <a:lnTo>
                  <a:pt x="1247" y="1331"/>
                </a:lnTo>
                <a:lnTo>
                  <a:pt x="1260" y="1333"/>
                </a:lnTo>
                <a:lnTo>
                  <a:pt x="1269" y="1339"/>
                </a:lnTo>
                <a:lnTo>
                  <a:pt x="1276" y="1349"/>
                </a:lnTo>
                <a:lnTo>
                  <a:pt x="1278" y="1361"/>
                </a:lnTo>
                <a:lnTo>
                  <a:pt x="1281" y="1400"/>
                </a:lnTo>
                <a:lnTo>
                  <a:pt x="1289" y="1437"/>
                </a:lnTo>
                <a:lnTo>
                  <a:pt x="1302" y="1471"/>
                </a:lnTo>
                <a:lnTo>
                  <a:pt x="1320" y="1502"/>
                </a:lnTo>
                <a:lnTo>
                  <a:pt x="1340" y="1530"/>
                </a:lnTo>
                <a:lnTo>
                  <a:pt x="1366" y="1553"/>
                </a:lnTo>
                <a:lnTo>
                  <a:pt x="1393" y="1573"/>
                </a:lnTo>
                <a:lnTo>
                  <a:pt x="1424" y="1587"/>
                </a:lnTo>
                <a:lnTo>
                  <a:pt x="1456" y="1597"/>
                </a:lnTo>
                <a:lnTo>
                  <a:pt x="1490" y="1600"/>
                </a:lnTo>
                <a:lnTo>
                  <a:pt x="1525" y="1597"/>
                </a:lnTo>
                <a:lnTo>
                  <a:pt x="1558" y="1587"/>
                </a:lnTo>
                <a:lnTo>
                  <a:pt x="1588" y="1573"/>
                </a:lnTo>
                <a:lnTo>
                  <a:pt x="1616" y="1553"/>
                </a:lnTo>
                <a:lnTo>
                  <a:pt x="1640" y="1530"/>
                </a:lnTo>
                <a:lnTo>
                  <a:pt x="1662" y="1502"/>
                </a:lnTo>
                <a:lnTo>
                  <a:pt x="1679" y="1471"/>
                </a:lnTo>
                <a:lnTo>
                  <a:pt x="1691" y="1437"/>
                </a:lnTo>
                <a:lnTo>
                  <a:pt x="1700" y="1400"/>
                </a:lnTo>
                <a:lnTo>
                  <a:pt x="1702" y="1361"/>
                </a:lnTo>
                <a:lnTo>
                  <a:pt x="1702" y="1222"/>
                </a:lnTo>
                <a:lnTo>
                  <a:pt x="1706" y="1210"/>
                </a:lnTo>
                <a:lnTo>
                  <a:pt x="1712" y="1200"/>
                </a:lnTo>
                <a:lnTo>
                  <a:pt x="1722" y="1194"/>
                </a:lnTo>
                <a:lnTo>
                  <a:pt x="1734" y="1192"/>
                </a:lnTo>
                <a:lnTo>
                  <a:pt x="1746" y="1194"/>
                </a:lnTo>
                <a:lnTo>
                  <a:pt x="1756" y="1200"/>
                </a:lnTo>
                <a:lnTo>
                  <a:pt x="1762" y="1210"/>
                </a:lnTo>
                <a:lnTo>
                  <a:pt x="1766" y="1222"/>
                </a:lnTo>
                <a:lnTo>
                  <a:pt x="1766" y="1361"/>
                </a:lnTo>
                <a:lnTo>
                  <a:pt x="1762" y="1406"/>
                </a:lnTo>
                <a:lnTo>
                  <a:pt x="1754" y="1448"/>
                </a:lnTo>
                <a:lnTo>
                  <a:pt x="1739" y="1488"/>
                </a:lnTo>
                <a:lnTo>
                  <a:pt x="1721" y="1525"/>
                </a:lnTo>
                <a:lnTo>
                  <a:pt x="1698" y="1559"/>
                </a:lnTo>
                <a:lnTo>
                  <a:pt x="1671" y="1588"/>
                </a:lnTo>
                <a:lnTo>
                  <a:pt x="1640" y="1613"/>
                </a:lnTo>
                <a:lnTo>
                  <a:pt x="1606" y="1634"/>
                </a:lnTo>
                <a:lnTo>
                  <a:pt x="1570" y="1649"/>
                </a:lnTo>
                <a:lnTo>
                  <a:pt x="1532" y="1659"/>
                </a:lnTo>
                <a:lnTo>
                  <a:pt x="1491" y="1662"/>
                </a:lnTo>
                <a:lnTo>
                  <a:pt x="1453" y="1659"/>
                </a:lnTo>
                <a:lnTo>
                  <a:pt x="1416" y="1650"/>
                </a:lnTo>
                <a:lnTo>
                  <a:pt x="1381" y="1637"/>
                </a:lnTo>
                <a:lnTo>
                  <a:pt x="1349" y="1618"/>
                </a:lnTo>
                <a:lnTo>
                  <a:pt x="1320" y="1595"/>
                </a:lnTo>
                <a:lnTo>
                  <a:pt x="1293" y="1568"/>
                </a:lnTo>
                <a:lnTo>
                  <a:pt x="1269" y="1537"/>
                </a:lnTo>
                <a:lnTo>
                  <a:pt x="1251" y="1503"/>
                </a:lnTo>
                <a:lnTo>
                  <a:pt x="1250" y="1517"/>
                </a:lnTo>
                <a:lnTo>
                  <a:pt x="1250" y="1534"/>
                </a:lnTo>
                <a:lnTo>
                  <a:pt x="1251" y="1553"/>
                </a:lnTo>
                <a:lnTo>
                  <a:pt x="1254" y="1577"/>
                </a:lnTo>
                <a:lnTo>
                  <a:pt x="1258" y="1603"/>
                </a:lnTo>
                <a:lnTo>
                  <a:pt x="1265" y="1633"/>
                </a:lnTo>
                <a:lnTo>
                  <a:pt x="1275" y="1665"/>
                </a:lnTo>
                <a:lnTo>
                  <a:pt x="1287" y="1701"/>
                </a:lnTo>
                <a:lnTo>
                  <a:pt x="1302" y="1740"/>
                </a:lnTo>
                <a:lnTo>
                  <a:pt x="1322" y="1782"/>
                </a:lnTo>
                <a:lnTo>
                  <a:pt x="1345" y="1825"/>
                </a:lnTo>
                <a:lnTo>
                  <a:pt x="1373" y="1873"/>
                </a:lnTo>
                <a:lnTo>
                  <a:pt x="1374" y="1876"/>
                </a:lnTo>
                <a:lnTo>
                  <a:pt x="1375" y="1879"/>
                </a:lnTo>
                <a:lnTo>
                  <a:pt x="1378" y="1884"/>
                </a:lnTo>
                <a:lnTo>
                  <a:pt x="1380" y="1893"/>
                </a:lnTo>
                <a:lnTo>
                  <a:pt x="1384" y="1907"/>
                </a:lnTo>
                <a:lnTo>
                  <a:pt x="1390" y="1928"/>
                </a:lnTo>
                <a:lnTo>
                  <a:pt x="1396" y="1952"/>
                </a:lnTo>
                <a:lnTo>
                  <a:pt x="1402" y="1980"/>
                </a:lnTo>
                <a:lnTo>
                  <a:pt x="1408" y="2013"/>
                </a:lnTo>
                <a:lnTo>
                  <a:pt x="1414" y="2049"/>
                </a:lnTo>
                <a:lnTo>
                  <a:pt x="1511" y="2049"/>
                </a:lnTo>
                <a:lnTo>
                  <a:pt x="1511" y="1975"/>
                </a:lnTo>
                <a:lnTo>
                  <a:pt x="1514" y="1930"/>
                </a:lnTo>
                <a:lnTo>
                  <a:pt x="1523" y="1888"/>
                </a:lnTo>
                <a:lnTo>
                  <a:pt x="1537" y="1849"/>
                </a:lnTo>
                <a:lnTo>
                  <a:pt x="1556" y="1812"/>
                </a:lnTo>
                <a:lnTo>
                  <a:pt x="1580" y="1778"/>
                </a:lnTo>
                <a:lnTo>
                  <a:pt x="1607" y="1749"/>
                </a:lnTo>
                <a:lnTo>
                  <a:pt x="1638" y="1723"/>
                </a:lnTo>
                <a:lnTo>
                  <a:pt x="1673" y="1703"/>
                </a:lnTo>
                <a:lnTo>
                  <a:pt x="1710" y="1688"/>
                </a:lnTo>
                <a:lnTo>
                  <a:pt x="1748" y="1678"/>
                </a:lnTo>
                <a:lnTo>
                  <a:pt x="1790" y="1675"/>
                </a:lnTo>
                <a:lnTo>
                  <a:pt x="1831" y="1678"/>
                </a:lnTo>
                <a:lnTo>
                  <a:pt x="1871" y="1688"/>
                </a:lnTo>
                <a:lnTo>
                  <a:pt x="1908" y="1703"/>
                </a:lnTo>
                <a:lnTo>
                  <a:pt x="1942" y="1723"/>
                </a:lnTo>
                <a:lnTo>
                  <a:pt x="1973" y="1749"/>
                </a:lnTo>
                <a:lnTo>
                  <a:pt x="2001" y="1778"/>
                </a:lnTo>
                <a:lnTo>
                  <a:pt x="2024" y="1812"/>
                </a:lnTo>
                <a:lnTo>
                  <a:pt x="2043" y="1849"/>
                </a:lnTo>
                <a:lnTo>
                  <a:pt x="2058" y="1888"/>
                </a:lnTo>
                <a:lnTo>
                  <a:pt x="2066" y="1930"/>
                </a:lnTo>
                <a:lnTo>
                  <a:pt x="2070" y="1975"/>
                </a:lnTo>
                <a:lnTo>
                  <a:pt x="2070" y="2049"/>
                </a:lnTo>
                <a:lnTo>
                  <a:pt x="2163" y="2049"/>
                </a:lnTo>
                <a:lnTo>
                  <a:pt x="2168" y="2013"/>
                </a:lnTo>
                <a:lnTo>
                  <a:pt x="2175" y="1980"/>
                </a:lnTo>
                <a:lnTo>
                  <a:pt x="2181" y="1952"/>
                </a:lnTo>
                <a:lnTo>
                  <a:pt x="2187" y="1928"/>
                </a:lnTo>
                <a:lnTo>
                  <a:pt x="2192" y="1907"/>
                </a:lnTo>
                <a:lnTo>
                  <a:pt x="2197" y="1893"/>
                </a:lnTo>
                <a:lnTo>
                  <a:pt x="2200" y="1884"/>
                </a:lnTo>
                <a:lnTo>
                  <a:pt x="2201" y="1879"/>
                </a:lnTo>
                <a:lnTo>
                  <a:pt x="2202" y="1876"/>
                </a:lnTo>
                <a:lnTo>
                  <a:pt x="2203" y="1873"/>
                </a:lnTo>
                <a:lnTo>
                  <a:pt x="2231" y="1824"/>
                </a:lnTo>
                <a:lnTo>
                  <a:pt x="2256" y="1779"/>
                </a:lnTo>
                <a:lnTo>
                  <a:pt x="2275" y="1737"/>
                </a:lnTo>
                <a:lnTo>
                  <a:pt x="2291" y="1698"/>
                </a:lnTo>
                <a:lnTo>
                  <a:pt x="2304" y="1662"/>
                </a:lnTo>
                <a:lnTo>
                  <a:pt x="2312" y="1628"/>
                </a:lnTo>
                <a:lnTo>
                  <a:pt x="2319" y="1599"/>
                </a:lnTo>
                <a:lnTo>
                  <a:pt x="2323" y="1572"/>
                </a:lnTo>
                <a:lnTo>
                  <a:pt x="2326" y="1549"/>
                </a:lnTo>
                <a:lnTo>
                  <a:pt x="2327" y="1530"/>
                </a:lnTo>
                <a:lnTo>
                  <a:pt x="2327" y="1513"/>
                </a:lnTo>
                <a:lnTo>
                  <a:pt x="2307" y="1545"/>
                </a:lnTo>
                <a:lnTo>
                  <a:pt x="2284" y="1574"/>
                </a:lnTo>
                <a:lnTo>
                  <a:pt x="2258" y="1599"/>
                </a:lnTo>
                <a:lnTo>
                  <a:pt x="2228" y="1621"/>
                </a:lnTo>
                <a:lnTo>
                  <a:pt x="2198" y="1638"/>
                </a:lnTo>
                <a:lnTo>
                  <a:pt x="2164" y="1651"/>
                </a:lnTo>
                <a:lnTo>
                  <a:pt x="2128" y="1659"/>
                </a:lnTo>
                <a:lnTo>
                  <a:pt x="2092" y="1662"/>
                </a:lnTo>
                <a:lnTo>
                  <a:pt x="2051" y="1659"/>
                </a:lnTo>
                <a:lnTo>
                  <a:pt x="2012" y="1649"/>
                </a:lnTo>
                <a:lnTo>
                  <a:pt x="1976" y="1634"/>
                </a:lnTo>
                <a:lnTo>
                  <a:pt x="1942" y="1613"/>
                </a:lnTo>
                <a:lnTo>
                  <a:pt x="1911" y="1588"/>
                </a:lnTo>
                <a:lnTo>
                  <a:pt x="1884" y="1559"/>
                </a:lnTo>
                <a:lnTo>
                  <a:pt x="1861" y="1525"/>
                </a:lnTo>
                <a:lnTo>
                  <a:pt x="1842" y="1488"/>
                </a:lnTo>
                <a:lnTo>
                  <a:pt x="1828" y="1448"/>
                </a:lnTo>
                <a:lnTo>
                  <a:pt x="1819" y="1406"/>
                </a:lnTo>
                <a:lnTo>
                  <a:pt x="1816" y="1361"/>
                </a:lnTo>
                <a:lnTo>
                  <a:pt x="1816" y="1222"/>
                </a:lnTo>
                <a:lnTo>
                  <a:pt x="1819" y="1210"/>
                </a:lnTo>
                <a:lnTo>
                  <a:pt x="1826" y="1200"/>
                </a:lnTo>
                <a:lnTo>
                  <a:pt x="1836" y="1194"/>
                </a:lnTo>
                <a:lnTo>
                  <a:pt x="1848" y="1191"/>
                </a:lnTo>
                <a:lnTo>
                  <a:pt x="1860" y="1194"/>
                </a:lnTo>
                <a:lnTo>
                  <a:pt x="1870" y="1200"/>
                </a:lnTo>
                <a:lnTo>
                  <a:pt x="1877" y="1210"/>
                </a:lnTo>
                <a:lnTo>
                  <a:pt x="1879" y="1222"/>
                </a:lnTo>
                <a:lnTo>
                  <a:pt x="1879" y="1361"/>
                </a:lnTo>
                <a:lnTo>
                  <a:pt x="1882" y="1400"/>
                </a:lnTo>
                <a:lnTo>
                  <a:pt x="1890" y="1437"/>
                </a:lnTo>
                <a:lnTo>
                  <a:pt x="1903" y="1471"/>
                </a:lnTo>
                <a:lnTo>
                  <a:pt x="1920" y="1502"/>
                </a:lnTo>
                <a:lnTo>
                  <a:pt x="1942" y="1530"/>
                </a:lnTo>
                <a:lnTo>
                  <a:pt x="1966" y="1553"/>
                </a:lnTo>
                <a:lnTo>
                  <a:pt x="1994" y="1573"/>
                </a:lnTo>
                <a:lnTo>
                  <a:pt x="2025" y="1587"/>
                </a:lnTo>
                <a:lnTo>
                  <a:pt x="2057" y="1597"/>
                </a:lnTo>
                <a:lnTo>
                  <a:pt x="2092" y="1600"/>
                </a:lnTo>
                <a:lnTo>
                  <a:pt x="2125" y="1597"/>
                </a:lnTo>
                <a:lnTo>
                  <a:pt x="2158" y="1587"/>
                </a:lnTo>
                <a:lnTo>
                  <a:pt x="2189" y="1573"/>
                </a:lnTo>
                <a:lnTo>
                  <a:pt x="2216" y="1553"/>
                </a:lnTo>
                <a:lnTo>
                  <a:pt x="2241" y="1530"/>
                </a:lnTo>
                <a:lnTo>
                  <a:pt x="2262" y="1502"/>
                </a:lnTo>
                <a:lnTo>
                  <a:pt x="2280" y="1471"/>
                </a:lnTo>
                <a:lnTo>
                  <a:pt x="2293" y="1437"/>
                </a:lnTo>
                <a:lnTo>
                  <a:pt x="2300" y="1400"/>
                </a:lnTo>
                <a:lnTo>
                  <a:pt x="2304" y="1361"/>
                </a:lnTo>
                <a:lnTo>
                  <a:pt x="2306" y="1349"/>
                </a:lnTo>
                <a:lnTo>
                  <a:pt x="2312" y="1339"/>
                </a:lnTo>
                <a:lnTo>
                  <a:pt x="2322" y="1333"/>
                </a:lnTo>
                <a:lnTo>
                  <a:pt x="2334" y="1330"/>
                </a:lnTo>
                <a:lnTo>
                  <a:pt x="2346" y="1333"/>
                </a:lnTo>
                <a:lnTo>
                  <a:pt x="2357" y="1339"/>
                </a:lnTo>
                <a:lnTo>
                  <a:pt x="2364" y="1349"/>
                </a:lnTo>
                <a:lnTo>
                  <a:pt x="2366" y="1361"/>
                </a:lnTo>
                <a:lnTo>
                  <a:pt x="2365" y="1391"/>
                </a:lnTo>
                <a:lnTo>
                  <a:pt x="2361" y="1419"/>
                </a:lnTo>
                <a:lnTo>
                  <a:pt x="2354" y="1446"/>
                </a:lnTo>
                <a:lnTo>
                  <a:pt x="2363" y="1447"/>
                </a:lnTo>
                <a:lnTo>
                  <a:pt x="2371" y="1450"/>
                </a:lnTo>
                <a:lnTo>
                  <a:pt x="2379" y="1457"/>
                </a:lnTo>
                <a:lnTo>
                  <a:pt x="2399" y="1477"/>
                </a:lnTo>
                <a:lnTo>
                  <a:pt x="2423" y="1496"/>
                </a:lnTo>
                <a:lnTo>
                  <a:pt x="2450" y="1510"/>
                </a:lnTo>
                <a:lnTo>
                  <a:pt x="2480" y="1522"/>
                </a:lnTo>
                <a:lnTo>
                  <a:pt x="2512" y="1532"/>
                </a:lnTo>
                <a:lnTo>
                  <a:pt x="2545" y="1539"/>
                </a:lnTo>
                <a:lnTo>
                  <a:pt x="2579" y="1545"/>
                </a:lnTo>
                <a:lnTo>
                  <a:pt x="2614" y="1548"/>
                </a:lnTo>
                <a:lnTo>
                  <a:pt x="2648" y="1550"/>
                </a:lnTo>
                <a:lnTo>
                  <a:pt x="2681" y="1551"/>
                </a:lnTo>
                <a:lnTo>
                  <a:pt x="2713" y="1551"/>
                </a:lnTo>
                <a:lnTo>
                  <a:pt x="2742" y="1550"/>
                </a:lnTo>
                <a:lnTo>
                  <a:pt x="2768" y="1549"/>
                </a:lnTo>
                <a:lnTo>
                  <a:pt x="2792" y="1547"/>
                </a:lnTo>
                <a:lnTo>
                  <a:pt x="2811" y="1545"/>
                </a:lnTo>
                <a:lnTo>
                  <a:pt x="2826" y="1544"/>
                </a:lnTo>
                <a:lnTo>
                  <a:pt x="2835" y="1543"/>
                </a:lnTo>
                <a:lnTo>
                  <a:pt x="2839" y="1541"/>
                </a:lnTo>
                <a:lnTo>
                  <a:pt x="2853" y="1543"/>
                </a:lnTo>
                <a:lnTo>
                  <a:pt x="2863" y="1549"/>
                </a:lnTo>
                <a:lnTo>
                  <a:pt x="2871" y="1559"/>
                </a:lnTo>
                <a:lnTo>
                  <a:pt x="2874" y="1572"/>
                </a:lnTo>
                <a:lnTo>
                  <a:pt x="2872" y="1584"/>
                </a:lnTo>
                <a:lnTo>
                  <a:pt x="2865" y="1595"/>
                </a:lnTo>
                <a:lnTo>
                  <a:pt x="2837" y="1625"/>
                </a:lnTo>
                <a:lnTo>
                  <a:pt x="2814" y="1656"/>
                </a:lnTo>
                <a:lnTo>
                  <a:pt x="2797" y="1687"/>
                </a:lnTo>
                <a:lnTo>
                  <a:pt x="2781" y="1719"/>
                </a:lnTo>
                <a:lnTo>
                  <a:pt x="2768" y="1748"/>
                </a:lnTo>
                <a:lnTo>
                  <a:pt x="2756" y="1776"/>
                </a:lnTo>
                <a:lnTo>
                  <a:pt x="2743" y="1802"/>
                </a:lnTo>
                <a:lnTo>
                  <a:pt x="2729" y="1826"/>
                </a:lnTo>
                <a:lnTo>
                  <a:pt x="2722" y="1835"/>
                </a:lnTo>
                <a:lnTo>
                  <a:pt x="2711" y="1846"/>
                </a:lnTo>
                <a:lnTo>
                  <a:pt x="2698" y="1859"/>
                </a:lnTo>
                <a:lnTo>
                  <a:pt x="2682" y="1874"/>
                </a:lnTo>
                <a:lnTo>
                  <a:pt x="2666" y="1889"/>
                </a:lnTo>
                <a:lnTo>
                  <a:pt x="2647" y="1905"/>
                </a:lnTo>
                <a:lnTo>
                  <a:pt x="2629" y="1922"/>
                </a:lnTo>
                <a:lnTo>
                  <a:pt x="2612" y="1937"/>
                </a:lnTo>
                <a:lnTo>
                  <a:pt x="2597" y="1951"/>
                </a:lnTo>
                <a:lnTo>
                  <a:pt x="2584" y="1963"/>
                </a:lnTo>
                <a:lnTo>
                  <a:pt x="2573" y="1972"/>
                </a:lnTo>
                <a:lnTo>
                  <a:pt x="2565" y="1977"/>
                </a:lnTo>
                <a:lnTo>
                  <a:pt x="2555" y="1979"/>
                </a:lnTo>
                <a:lnTo>
                  <a:pt x="2488" y="1986"/>
                </a:lnTo>
                <a:lnTo>
                  <a:pt x="2467" y="1998"/>
                </a:lnTo>
                <a:lnTo>
                  <a:pt x="2448" y="2014"/>
                </a:lnTo>
                <a:lnTo>
                  <a:pt x="2432" y="2031"/>
                </a:lnTo>
                <a:lnTo>
                  <a:pt x="2417" y="2050"/>
                </a:lnTo>
                <a:lnTo>
                  <a:pt x="2406" y="2068"/>
                </a:lnTo>
                <a:lnTo>
                  <a:pt x="2397" y="2085"/>
                </a:lnTo>
                <a:lnTo>
                  <a:pt x="2395" y="2090"/>
                </a:lnTo>
                <a:lnTo>
                  <a:pt x="2393" y="2095"/>
                </a:lnTo>
                <a:lnTo>
                  <a:pt x="2390" y="2100"/>
                </a:lnTo>
                <a:lnTo>
                  <a:pt x="2388" y="2105"/>
                </a:lnTo>
                <a:lnTo>
                  <a:pt x="2386" y="2111"/>
                </a:lnTo>
                <a:lnTo>
                  <a:pt x="2385" y="2114"/>
                </a:lnTo>
                <a:lnTo>
                  <a:pt x="2385" y="2118"/>
                </a:lnTo>
                <a:lnTo>
                  <a:pt x="2386" y="2120"/>
                </a:lnTo>
                <a:lnTo>
                  <a:pt x="2386" y="2123"/>
                </a:lnTo>
                <a:lnTo>
                  <a:pt x="2387" y="2124"/>
                </a:lnTo>
                <a:lnTo>
                  <a:pt x="2398" y="2126"/>
                </a:lnTo>
                <a:lnTo>
                  <a:pt x="2406" y="2131"/>
                </a:lnTo>
                <a:lnTo>
                  <a:pt x="2413" y="2140"/>
                </a:lnTo>
                <a:lnTo>
                  <a:pt x="2416" y="2151"/>
                </a:lnTo>
                <a:lnTo>
                  <a:pt x="2420" y="2161"/>
                </a:lnTo>
                <a:lnTo>
                  <a:pt x="2427" y="2169"/>
                </a:lnTo>
                <a:lnTo>
                  <a:pt x="2436" y="2175"/>
                </a:lnTo>
                <a:lnTo>
                  <a:pt x="2446" y="2178"/>
                </a:lnTo>
                <a:lnTo>
                  <a:pt x="2452" y="2180"/>
                </a:lnTo>
                <a:lnTo>
                  <a:pt x="2455" y="2181"/>
                </a:lnTo>
                <a:lnTo>
                  <a:pt x="2468" y="2186"/>
                </a:lnTo>
                <a:lnTo>
                  <a:pt x="2476" y="2195"/>
                </a:lnTo>
                <a:lnTo>
                  <a:pt x="2482" y="2194"/>
                </a:lnTo>
                <a:lnTo>
                  <a:pt x="2492" y="2194"/>
                </a:lnTo>
                <a:lnTo>
                  <a:pt x="2504" y="2192"/>
                </a:lnTo>
                <a:lnTo>
                  <a:pt x="2517" y="2190"/>
                </a:lnTo>
                <a:lnTo>
                  <a:pt x="2529" y="2190"/>
                </a:lnTo>
                <a:lnTo>
                  <a:pt x="2540" y="2193"/>
                </a:lnTo>
                <a:lnTo>
                  <a:pt x="2542" y="2194"/>
                </a:lnTo>
                <a:lnTo>
                  <a:pt x="2543" y="2195"/>
                </a:lnTo>
                <a:lnTo>
                  <a:pt x="2544" y="2195"/>
                </a:lnTo>
                <a:lnTo>
                  <a:pt x="2545" y="2195"/>
                </a:lnTo>
                <a:lnTo>
                  <a:pt x="2545" y="2195"/>
                </a:lnTo>
                <a:lnTo>
                  <a:pt x="2552" y="2191"/>
                </a:lnTo>
                <a:lnTo>
                  <a:pt x="2557" y="2184"/>
                </a:lnTo>
                <a:lnTo>
                  <a:pt x="2563" y="2176"/>
                </a:lnTo>
                <a:lnTo>
                  <a:pt x="2566" y="2168"/>
                </a:lnTo>
                <a:lnTo>
                  <a:pt x="2568" y="2164"/>
                </a:lnTo>
                <a:lnTo>
                  <a:pt x="2572" y="2159"/>
                </a:lnTo>
                <a:lnTo>
                  <a:pt x="2575" y="2156"/>
                </a:lnTo>
                <a:lnTo>
                  <a:pt x="2579" y="2153"/>
                </a:lnTo>
                <a:lnTo>
                  <a:pt x="2610" y="2132"/>
                </a:lnTo>
                <a:lnTo>
                  <a:pt x="2634" y="2113"/>
                </a:lnTo>
                <a:lnTo>
                  <a:pt x="2654" y="2094"/>
                </a:lnTo>
                <a:lnTo>
                  <a:pt x="2669" y="2077"/>
                </a:lnTo>
                <a:lnTo>
                  <a:pt x="2681" y="2061"/>
                </a:lnTo>
                <a:lnTo>
                  <a:pt x="2691" y="2044"/>
                </a:lnTo>
                <a:lnTo>
                  <a:pt x="2699" y="2029"/>
                </a:lnTo>
                <a:lnTo>
                  <a:pt x="2710" y="2010"/>
                </a:lnTo>
                <a:lnTo>
                  <a:pt x="2722" y="1992"/>
                </a:lnTo>
                <a:lnTo>
                  <a:pt x="2734" y="1977"/>
                </a:lnTo>
                <a:lnTo>
                  <a:pt x="2750" y="1961"/>
                </a:lnTo>
                <a:lnTo>
                  <a:pt x="2768" y="1944"/>
                </a:lnTo>
                <a:lnTo>
                  <a:pt x="2787" y="1928"/>
                </a:lnTo>
                <a:lnTo>
                  <a:pt x="2805" y="1913"/>
                </a:lnTo>
                <a:lnTo>
                  <a:pt x="2824" y="1900"/>
                </a:lnTo>
                <a:lnTo>
                  <a:pt x="2839" y="1890"/>
                </a:lnTo>
                <a:lnTo>
                  <a:pt x="2892" y="1855"/>
                </a:lnTo>
                <a:lnTo>
                  <a:pt x="2939" y="1823"/>
                </a:lnTo>
                <a:lnTo>
                  <a:pt x="2980" y="1791"/>
                </a:lnTo>
                <a:lnTo>
                  <a:pt x="3017" y="1763"/>
                </a:lnTo>
                <a:lnTo>
                  <a:pt x="3046" y="1736"/>
                </a:lnTo>
                <a:lnTo>
                  <a:pt x="3072" y="1712"/>
                </a:lnTo>
                <a:lnTo>
                  <a:pt x="3094" y="1690"/>
                </a:lnTo>
                <a:lnTo>
                  <a:pt x="3112" y="1671"/>
                </a:lnTo>
                <a:lnTo>
                  <a:pt x="3126" y="1653"/>
                </a:lnTo>
                <a:lnTo>
                  <a:pt x="3136" y="1638"/>
                </a:lnTo>
                <a:lnTo>
                  <a:pt x="3144" y="1626"/>
                </a:lnTo>
                <a:lnTo>
                  <a:pt x="3150" y="1616"/>
                </a:lnTo>
                <a:lnTo>
                  <a:pt x="3153" y="1609"/>
                </a:lnTo>
                <a:lnTo>
                  <a:pt x="3155" y="1604"/>
                </a:lnTo>
                <a:lnTo>
                  <a:pt x="3155" y="1603"/>
                </a:lnTo>
                <a:lnTo>
                  <a:pt x="3158" y="1599"/>
                </a:lnTo>
                <a:lnTo>
                  <a:pt x="3160" y="1595"/>
                </a:lnTo>
                <a:lnTo>
                  <a:pt x="3176" y="1565"/>
                </a:lnTo>
                <a:lnTo>
                  <a:pt x="3186" y="1537"/>
                </a:lnTo>
                <a:lnTo>
                  <a:pt x="3190" y="1510"/>
                </a:lnTo>
                <a:lnTo>
                  <a:pt x="3188" y="1484"/>
                </a:lnTo>
                <a:lnTo>
                  <a:pt x="3179" y="1458"/>
                </a:lnTo>
                <a:lnTo>
                  <a:pt x="3164" y="1431"/>
                </a:lnTo>
                <a:lnTo>
                  <a:pt x="3141" y="1404"/>
                </a:lnTo>
                <a:lnTo>
                  <a:pt x="3114" y="1379"/>
                </a:lnTo>
                <a:lnTo>
                  <a:pt x="3081" y="1356"/>
                </a:lnTo>
                <a:lnTo>
                  <a:pt x="3045" y="1334"/>
                </a:lnTo>
                <a:lnTo>
                  <a:pt x="3006" y="1313"/>
                </a:lnTo>
                <a:lnTo>
                  <a:pt x="2965" y="1295"/>
                </a:lnTo>
                <a:lnTo>
                  <a:pt x="2922" y="1278"/>
                </a:lnTo>
                <a:lnTo>
                  <a:pt x="2880" y="1262"/>
                </a:lnTo>
                <a:lnTo>
                  <a:pt x="2837" y="1248"/>
                </a:lnTo>
                <a:lnTo>
                  <a:pt x="2796" y="1236"/>
                </a:lnTo>
                <a:lnTo>
                  <a:pt x="2757" y="1225"/>
                </a:lnTo>
                <a:lnTo>
                  <a:pt x="2721" y="1217"/>
                </a:lnTo>
                <a:lnTo>
                  <a:pt x="2690" y="1210"/>
                </a:lnTo>
                <a:lnTo>
                  <a:pt x="2662" y="1205"/>
                </a:lnTo>
                <a:lnTo>
                  <a:pt x="2652" y="1202"/>
                </a:lnTo>
                <a:lnTo>
                  <a:pt x="2645" y="1195"/>
                </a:lnTo>
                <a:lnTo>
                  <a:pt x="2612" y="1161"/>
                </a:lnTo>
                <a:lnTo>
                  <a:pt x="2579" y="1134"/>
                </a:lnTo>
                <a:lnTo>
                  <a:pt x="2546" y="1115"/>
                </a:lnTo>
                <a:lnTo>
                  <a:pt x="2514" y="1099"/>
                </a:lnTo>
                <a:lnTo>
                  <a:pt x="2482" y="1089"/>
                </a:lnTo>
                <a:lnTo>
                  <a:pt x="2450" y="1082"/>
                </a:lnTo>
                <a:lnTo>
                  <a:pt x="2420" y="1079"/>
                </a:lnTo>
                <a:lnTo>
                  <a:pt x="2391" y="1078"/>
                </a:lnTo>
                <a:lnTo>
                  <a:pt x="2363" y="1078"/>
                </a:lnTo>
                <a:lnTo>
                  <a:pt x="2336" y="1079"/>
                </a:lnTo>
                <a:lnTo>
                  <a:pt x="2294" y="1079"/>
                </a:lnTo>
                <a:lnTo>
                  <a:pt x="2253" y="1076"/>
                </a:lnTo>
                <a:lnTo>
                  <a:pt x="2213" y="1070"/>
                </a:lnTo>
                <a:lnTo>
                  <a:pt x="2174" y="1063"/>
                </a:lnTo>
                <a:lnTo>
                  <a:pt x="2137" y="1053"/>
                </a:lnTo>
                <a:lnTo>
                  <a:pt x="2102" y="1042"/>
                </a:lnTo>
                <a:lnTo>
                  <a:pt x="2072" y="1030"/>
                </a:lnTo>
                <a:lnTo>
                  <a:pt x="2043" y="1018"/>
                </a:lnTo>
                <a:lnTo>
                  <a:pt x="2018" y="1006"/>
                </a:lnTo>
                <a:lnTo>
                  <a:pt x="1998" y="996"/>
                </a:lnTo>
                <a:lnTo>
                  <a:pt x="1980" y="987"/>
                </a:lnTo>
                <a:lnTo>
                  <a:pt x="1968" y="979"/>
                </a:lnTo>
                <a:lnTo>
                  <a:pt x="1961" y="973"/>
                </a:lnTo>
                <a:lnTo>
                  <a:pt x="1958" y="969"/>
                </a:lnTo>
                <a:lnTo>
                  <a:pt x="1955" y="964"/>
                </a:lnTo>
                <a:lnTo>
                  <a:pt x="1952" y="958"/>
                </a:lnTo>
                <a:lnTo>
                  <a:pt x="1951" y="955"/>
                </a:lnTo>
                <a:lnTo>
                  <a:pt x="1949" y="947"/>
                </a:lnTo>
                <a:lnTo>
                  <a:pt x="1948" y="934"/>
                </a:lnTo>
                <a:lnTo>
                  <a:pt x="1947" y="918"/>
                </a:lnTo>
                <a:lnTo>
                  <a:pt x="1946" y="896"/>
                </a:lnTo>
                <a:lnTo>
                  <a:pt x="1946" y="870"/>
                </a:lnTo>
                <a:lnTo>
                  <a:pt x="1948" y="838"/>
                </a:lnTo>
                <a:lnTo>
                  <a:pt x="1953" y="800"/>
                </a:lnTo>
                <a:lnTo>
                  <a:pt x="1957" y="788"/>
                </a:lnTo>
                <a:lnTo>
                  <a:pt x="1966" y="778"/>
                </a:lnTo>
                <a:lnTo>
                  <a:pt x="1967" y="777"/>
                </a:lnTo>
                <a:lnTo>
                  <a:pt x="1970" y="773"/>
                </a:lnTo>
                <a:lnTo>
                  <a:pt x="1975" y="766"/>
                </a:lnTo>
                <a:lnTo>
                  <a:pt x="1980" y="756"/>
                </a:lnTo>
                <a:lnTo>
                  <a:pt x="1984" y="743"/>
                </a:lnTo>
                <a:lnTo>
                  <a:pt x="1989" y="726"/>
                </a:lnTo>
                <a:lnTo>
                  <a:pt x="1991" y="705"/>
                </a:lnTo>
                <a:lnTo>
                  <a:pt x="1993" y="693"/>
                </a:lnTo>
                <a:lnTo>
                  <a:pt x="2001" y="684"/>
                </a:lnTo>
                <a:lnTo>
                  <a:pt x="2012" y="678"/>
                </a:lnTo>
                <a:lnTo>
                  <a:pt x="2018" y="676"/>
                </a:lnTo>
                <a:lnTo>
                  <a:pt x="2026" y="676"/>
                </a:lnTo>
                <a:lnTo>
                  <a:pt x="2029" y="668"/>
                </a:lnTo>
                <a:lnTo>
                  <a:pt x="2034" y="657"/>
                </a:lnTo>
                <a:lnTo>
                  <a:pt x="2039" y="641"/>
                </a:lnTo>
                <a:lnTo>
                  <a:pt x="2040" y="637"/>
                </a:lnTo>
                <a:lnTo>
                  <a:pt x="2043" y="631"/>
                </a:lnTo>
                <a:lnTo>
                  <a:pt x="2052" y="617"/>
                </a:lnTo>
                <a:lnTo>
                  <a:pt x="2060" y="603"/>
                </a:lnTo>
                <a:lnTo>
                  <a:pt x="2066" y="589"/>
                </a:lnTo>
                <a:lnTo>
                  <a:pt x="2069" y="579"/>
                </a:lnTo>
                <a:lnTo>
                  <a:pt x="2066" y="579"/>
                </a:lnTo>
                <a:lnTo>
                  <a:pt x="2063" y="579"/>
                </a:lnTo>
                <a:lnTo>
                  <a:pt x="2054" y="578"/>
                </a:lnTo>
                <a:lnTo>
                  <a:pt x="2047" y="575"/>
                </a:lnTo>
                <a:lnTo>
                  <a:pt x="2040" y="568"/>
                </a:lnTo>
                <a:lnTo>
                  <a:pt x="2034" y="558"/>
                </a:lnTo>
                <a:lnTo>
                  <a:pt x="2033" y="544"/>
                </a:lnTo>
                <a:lnTo>
                  <a:pt x="2033" y="541"/>
                </a:lnTo>
                <a:lnTo>
                  <a:pt x="2033" y="534"/>
                </a:lnTo>
                <a:lnTo>
                  <a:pt x="2034" y="523"/>
                </a:lnTo>
                <a:lnTo>
                  <a:pt x="2033" y="509"/>
                </a:lnTo>
                <a:lnTo>
                  <a:pt x="2033" y="492"/>
                </a:lnTo>
                <a:lnTo>
                  <a:pt x="2030" y="474"/>
                </a:lnTo>
                <a:lnTo>
                  <a:pt x="2027" y="454"/>
                </a:lnTo>
                <a:lnTo>
                  <a:pt x="2022" y="433"/>
                </a:lnTo>
                <a:lnTo>
                  <a:pt x="2015" y="411"/>
                </a:lnTo>
                <a:lnTo>
                  <a:pt x="2005" y="389"/>
                </a:lnTo>
                <a:lnTo>
                  <a:pt x="1994" y="367"/>
                </a:lnTo>
                <a:lnTo>
                  <a:pt x="1979" y="346"/>
                </a:lnTo>
                <a:lnTo>
                  <a:pt x="1961" y="325"/>
                </a:lnTo>
                <a:lnTo>
                  <a:pt x="1941" y="307"/>
                </a:lnTo>
                <a:lnTo>
                  <a:pt x="1916" y="289"/>
                </a:lnTo>
                <a:lnTo>
                  <a:pt x="1887" y="274"/>
                </a:lnTo>
                <a:lnTo>
                  <a:pt x="1853" y="262"/>
                </a:lnTo>
                <a:lnTo>
                  <a:pt x="1816" y="252"/>
                </a:lnTo>
                <a:lnTo>
                  <a:pt x="1803" y="251"/>
                </a:lnTo>
                <a:lnTo>
                  <a:pt x="1788" y="250"/>
                </a:lnTo>
                <a:close/>
                <a:moveTo>
                  <a:pt x="422" y="236"/>
                </a:moveTo>
                <a:lnTo>
                  <a:pt x="422" y="383"/>
                </a:lnTo>
                <a:lnTo>
                  <a:pt x="423" y="387"/>
                </a:lnTo>
                <a:lnTo>
                  <a:pt x="423" y="391"/>
                </a:lnTo>
                <a:lnTo>
                  <a:pt x="422" y="396"/>
                </a:lnTo>
                <a:lnTo>
                  <a:pt x="422" y="411"/>
                </a:lnTo>
                <a:lnTo>
                  <a:pt x="425" y="420"/>
                </a:lnTo>
                <a:lnTo>
                  <a:pt x="433" y="429"/>
                </a:lnTo>
                <a:lnTo>
                  <a:pt x="446" y="440"/>
                </a:lnTo>
                <a:lnTo>
                  <a:pt x="464" y="451"/>
                </a:lnTo>
                <a:lnTo>
                  <a:pt x="487" y="462"/>
                </a:lnTo>
                <a:lnTo>
                  <a:pt x="515" y="472"/>
                </a:lnTo>
                <a:lnTo>
                  <a:pt x="548" y="480"/>
                </a:lnTo>
                <a:lnTo>
                  <a:pt x="585" y="488"/>
                </a:lnTo>
                <a:lnTo>
                  <a:pt x="628" y="495"/>
                </a:lnTo>
                <a:lnTo>
                  <a:pt x="675" y="498"/>
                </a:lnTo>
                <a:lnTo>
                  <a:pt x="726" y="499"/>
                </a:lnTo>
                <a:lnTo>
                  <a:pt x="776" y="498"/>
                </a:lnTo>
                <a:lnTo>
                  <a:pt x="823" y="495"/>
                </a:lnTo>
                <a:lnTo>
                  <a:pt x="866" y="488"/>
                </a:lnTo>
                <a:lnTo>
                  <a:pt x="903" y="480"/>
                </a:lnTo>
                <a:lnTo>
                  <a:pt x="936" y="472"/>
                </a:lnTo>
                <a:lnTo>
                  <a:pt x="964" y="462"/>
                </a:lnTo>
                <a:lnTo>
                  <a:pt x="987" y="451"/>
                </a:lnTo>
                <a:lnTo>
                  <a:pt x="1005" y="440"/>
                </a:lnTo>
                <a:lnTo>
                  <a:pt x="1018" y="429"/>
                </a:lnTo>
                <a:lnTo>
                  <a:pt x="1027" y="420"/>
                </a:lnTo>
                <a:lnTo>
                  <a:pt x="1029" y="411"/>
                </a:lnTo>
                <a:lnTo>
                  <a:pt x="1029" y="236"/>
                </a:lnTo>
                <a:lnTo>
                  <a:pt x="996" y="253"/>
                </a:lnTo>
                <a:lnTo>
                  <a:pt x="959" y="268"/>
                </a:lnTo>
                <a:lnTo>
                  <a:pt x="917" y="278"/>
                </a:lnTo>
                <a:lnTo>
                  <a:pt x="872" y="288"/>
                </a:lnTo>
                <a:lnTo>
                  <a:pt x="824" y="295"/>
                </a:lnTo>
                <a:lnTo>
                  <a:pt x="775" y="298"/>
                </a:lnTo>
                <a:lnTo>
                  <a:pt x="726" y="299"/>
                </a:lnTo>
                <a:lnTo>
                  <a:pt x="676" y="298"/>
                </a:lnTo>
                <a:lnTo>
                  <a:pt x="626" y="295"/>
                </a:lnTo>
                <a:lnTo>
                  <a:pt x="578" y="288"/>
                </a:lnTo>
                <a:lnTo>
                  <a:pt x="534" y="278"/>
                </a:lnTo>
                <a:lnTo>
                  <a:pt x="492" y="268"/>
                </a:lnTo>
                <a:lnTo>
                  <a:pt x="455" y="253"/>
                </a:lnTo>
                <a:lnTo>
                  <a:pt x="422" y="236"/>
                </a:lnTo>
                <a:close/>
                <a:moveTo>
                  <a:pt x="726" y="60"/>
                </a:moveTo>
                <a:lnTo>
                  <a:pt x="675" y="61"/>
                </a:lnTo>
                <a:lnTo>
                  <a:pt x="628" y="66"/>
                </a:lnTo>
                <a:lnTo>
                  <a:pt x="585" y="71"/>
                </a:lnTo>
                <a:lnTo>
                  <a:pt x="548" y="80"/>
                </a:lnTo>
                <a:lnTo>
                  <a:pt x="515" y="88"/>
                </a:lnTo>
                <a:lnTo>
                  <a:pt x="487" y="98"/>
                </a:lnTo>
                <a:lnTo>
                  <a:pt x="464" y="109"/>
                </a:lnTo>
                <a:lnTo>
                  <a:pt x="446" y="120"/>
                </a:lnTo>
                <a:lnTo>
                  <a:pt x="433" y="131"/>
                </a:lnTo>
                <a:lnTo>
                  <a:pt x="425" y="140"/>
                </a:lnTo>
                <a:lnTo>
                  <a:pt x="422" y="149"/>
                </a:lnTo>
                <a:lnTo>
                  <a:pt x="425" y="158"/>
                </a:lnTo>
                <a:lnTo>
                  <a:pt x="433" y="168"/>
                </a:lnTo>
                <a:lnTo>
                  <a:pt x="446" y="178"/>
                </a:lnTo>
                <a:lnTo>
                  <a:pt x="464" y="188"/>
                </a:lnTo>
                <a:lnTo>
                  <a:pt x="487" y="199"/>
                </a:lnTo>
                <a:lnTo>
                  <a:pt x="515" y="209"/>
                </a:lnTo>
                <a:lnTo>
                  <a:pt x="548" y="219"/>
                </a:lnTo>
                <a:lnTo>
                  <a:pt x="585" y="226"/>
                </a:lnTo>
                <a:lnTo>
                  <a:pt x="628" y="232"/>
                </a:lnTo>
                <a:lnTo>
                  <a:pt x="675" y="236"/>
                </a:lnTo>
                <a:lnTo>
                  <a:pt x="726" y="237"/>
                </a:lnTo>
                <a:lnTo>
                  <a:pt x="776" y="236"/>
                </a:lnTo>
                <a:lnTo>
                  <a:pt x="823" y="232"/>
                </a:lnTo>
                <a:lnTo>
                  <a:pt x="866" y="226"/>
                </a:lnTo>
                <a:lnTo>
                  <a:pt x="903" y="219"/>
                </a:lnTo>
                <a:lnTo>
                  <a:pt x="936" y="209"/>
                </a:lnTo>
                <a:lnTo>
                  <a:pt x="964" y="199"/>
                </a:lnTo>
                <a:lnTo>
                  <a:pt x="987" y="188"/>
                </a:lnTo>
                <a:lnTo>
                  <a:pt x="1005" y="178"/>
                </a:lnTo>
                <a:lnTo>
                  <a:pt x="1018" y="168"/>
                </a:lnTo>
                <a:lnTo>
                  <a:pt x="1027" y="158"/>
                </a:lnTo>
                <a:lnTo>
                  <a:pt x="1029" y="149"/>
                </a:lnTo>
                <a:lnTo>
                  <a:pt x="1027" y="140"/>
                </a:lnTo>
                <a:lnTo>
                  <a:pt x="1018" y="131"/>
                </a:lnTo>
                <a:lnTo>
                  <a:pt x="1006" y="120"/>
                </a:lnTo>
                <a:lnTo>
                  <a:pt x="987" y="109"/>
                </a:lnTo>
                <a:lnTo>
                  <a:pt x="964" y="98"/>
                </a:lnTo>
                <a:lnTo>
                  <a:pt x="936" y="88"/>
                </a:lnTo>
                <a:lnTo>
                  <a:pt x="903" y="80"/>
                </a:lnTo>
                <a:lnTo>
                  <a:pt x="866" y="71"/>
                </a:lnTo>
                <a:lnTo>
                  <a:pt x="823" y="66"/>
                </a:lnTo>
                <a:lnTo>
                  <a:pt x="776" y="61"/>
                </a:lnTo>
                <a:lnTo>
                  <a:pt x="726" y="60"/>
                </a:lnTo>
                <a:close/>
                <a:moveTo>
                  <a:pt x="723" y="0"/>
                </a:moveTo>
                <a:lnTo>
                  <a:pt x="728" y="0"/>
                </a:lnTo>
                <a:lnTo>
                  <a:pt x="768" y="1"/>
                </a:lnTo>
                <a:lnTo>
                  <a:pt x="809" y="4"/>
                </a:lnTo>
                <a:lnTo>
                  <a:pt x="850" y="8"/>
                </a:lnTo>
                <a:lnTo>
                  <a:pt x="889" y="14"/>
                </a:lnTo>
                <a:lnTo>
                  <a:pt x="926" y="22"/>
                </a:lnTo>
                <a:lnTo>
                  <a:pt x="960" y="32"/>
                </a:lnTo>
                <a:lnTo>
                  <a:pt x="992" y="44"/>
                </a:lnTo>
                <a:lnTo>
                  <a:pt x="1020" y="57"/>
                </a:lnTo>
                <a:lnTo>
                  <a:pt x="1044" y="72"/>
                </a:lnTo>
                <a:lnTo>
                  <a:pt x="1064" y="88"/>
                </a:lnTo>
                <a:lnTo>
                  <a:pt x="1079" y="107"/>
                </a:lnTo>
                <a:lnTo>
                  <a:pt x="1088" y="127"/>
                </a:lnTo>
                <a:lnTo>
                  <a:pt x="1091" y="149"/>
                </a:lnTo>
                <a:lnTo>
                  <a:pt x="1091" y="369"/>
                </a:lnTo>
                <a:lnTo>
                  <a:pt x="1131" y="386"/>
                </a:lnTo>
                <a:lnTo>
                  <a:pt x="1164" y="404"/>
                </a:lnTo>
                <a:lnTo>
                  <a:pt x="1192" y="424"/>
                </a:lnTo>
                <a:lnTo>
                  <a:pt x="1214" y="446"/>
                </a:lnTo>
                <a:lnTo>
                  <a:pt x="1230" y="468"/>
                </a:lnTo>
                <a:lnTo>
                  <a:pt x="1240" y="492"/>
                </a:lnTo>
                <a:lnTo>
                  <a:pt x="1243" y="516"/>
                </a:lnTo>
                <a:lnTo>
                  <a:pt x="1243" y="1017"/>
                </a:lnTo>
                <a:lnTo>
                  <a:pt x="1284" y="1017"/>
                </a:lnTo>
                <a:lnTo>
                  <a:pt x="1323" y="1014"/>
                </a:lnTo>
                <a:lnTo>
                  <a:pt x="1361" y="1008"/>
                </a:lnTo>
                <a:lnTo>
                  <a:pt x="1397" y="1000"/>
                </a:lnTo>
                <a:lnTo>
                  <a:pt x="1432" y="990"/>
                </a:lnTo>
                <a:lnTo>
                  <a:pt x="1463" y="980"/>
                </a:lnTo>
                <a:lnTo>
                  <a:pt x="1491" y="969"/>
                </a:lnTo>
                <a:lnTo>
                  <a:pt x="1516" y="958"/>
                </a:lnTo>
                <a:lnTo>
                  <a:pt x="1537" y="948"/>
                </a:lnTo>
                <a:lnTo>
                  <a:pt x="1554" y="940"/>
                </a:lnTo>
                <a:lnTo>
                  <a:pt x="1566" y="933"/>
                </a:lnTo>
                <a:lnTo>
                  <a:pt x="1566" y="924"/>
                </a:lnTo>
                <a:lnTo>
                  <a:pt x="1567" y="910"/>
                </a:lnTo>
                <a:lnTo>
                  <a:pt x="1567" y="893"/>
                </a:lnTo>
                <a:lnTo>
                  <a:pt x="1567" y="872"/>
                </a:lnTo>
                <a:lnTo>
                  <a:pt x="1566" y="847"/>
                </a:lnTo>
                <a:lnTo>
                  <a:pt x="1562" y="818"/>
                </a:lnTo>
                <a:lnTo>
                  <a:pt x="1555" y="808"/>
                </a:lnTo>
                <a:lnTo>
                  <a:pt x="1547" y="796"/>
                </a:lnTo>
                <a:lnTo>
                  <a:pt x="1539" y="781"/>
                </a:lnTo>
                <a:lnTo>
                  <a:pt x="1532" y="762"/>
                </a:lnTo>
                <a:lnTo>
                  <a:pt x="1526" y="738"/>
                </a:lnTo>
                <a:lnTo>
                  <a:pt x="1512" y="729"/>
                </a:lnTo>
                <a:lnTo>
                  <a:pt x="1501" y="716"/>
                </a:lnTo>
                <a:lnTo>
                  <a:pt x="1491" y="700"/>
                </a:lnTo>
                <a:lnTo>
                  <a:pt x="1485" y="681"/>
                </a:lnTo>
                <a:lnTo>
                  <a:pt x="1478" y="663"/>
                </a:lnTo>
                <a:lnTo>
                  <a:pt x="1472" y="652"/>
                </a:lnTo>
                <a:lnTo>
                  <a:pt x="1463" y="638"/>
                </a:lnTo>
                <a:lnTo>
                  <a:pt x="1455" y="622"/>
                </a:lnTo>
                <a:lnTo>
                  <a:pt x="1449" y="603"/>
                </a:lnTo>
                <a:lnTo>
                  <a:pt x="1445" y="585"/>
                </a:lnTo>
                <a:lnTo>
                  <a:pt x="1445" y="566"/>
                </a:lnTo>
                <a:lnTo>
                  <a:pt x="1451" y="549"/>
                </a:lnTo>
                <a:lnTo>
                  <a:pt x="1457" y="539"/>
                </a:lnTo>
                <a:lnTo>
                  <a:pt x="1467" y="530"/>
                </a:lnTo>
                <a:lnTo>
                  <a:pt x="1480" y="523"/>
                </a:lnTo>
                <a:lnTo>
                  <a:pt x="1481" y="508"/>
                </a:lnTo>
                <a:lnTo>
                  <a:pt x="1483" y="490"/>
                </a:lnTo>
                <a:lnTo>
                  <a:pt x="1485" y="471"/>
                </a:lnTo>
                <a:lnTo>
                  <a:pt x="1488" y="450"/>
                </a:lnTo>
                <a:lnTo>
                  <a:pt x="1492" y="427"/>
                </a:lnTo>
                <a:lnTo>
                  <a:pt x="1499" y="404"/>
                </a:lnTo>
                <a:lnTo>
                  <a:pt x="1507" y="380"/>
                </a:lnTo>
                <a:lnTo>
                  <a:pt x="1518" y="357"/>
                </a:lnTo>
                <a:lnTo>
                  <a:pt x="1531" y="333"/>
                </a:lnTo>
                <a:lnTo>
                  <a:pt x="1546" y="310"/>
                </a:lnTo>
                <a:lnTo>
                  <a:pt x="1565" y="287"/>
                </a:lnTo>
                <a:lnTo>
                  <a:pt x="1585" y="266"/>
                </a:lnTo>
                <a:lnTo>
                  <a:pt x="1610" y="247"/>
                </a:lnTo>
                <a:lnTo>
                  <a:pt x="1639" y="230"/>
                </a:lnTo>
                <a:lnTo>
                  <a:pt x="1672" y="214"/>
                </a:lnTo>
                <a:lnTo>
                  <a:pt x="1708" y="201"/>
                </a:lnTo>
                <a:lnTo>
                  <a:pt x="1749" y="192"/>
                </a:lnTo>
                <a:lnTo>
                  <a:pt x="1762" y="190"/>
                </a:lnTo>
                <a:lnTo>
                  <a:pt x="1780" y="189"/>
                </a:lnTo>
                <a:lnTo>
                  <a:pt x="1797" y="189"/>
                </a:lnTo>
                <a:lnTo>
                  <a:pt x="1814" y="190"/>
                </a:lnTo>
                <a:lnTo>
                  <a:pt x="1828" y="192"/>
                </a:lnTo>
                <a:lnTo>
                  <a:pt x="1869" y="201"/>
                </a:lnTo>
                <a:lnTo>
                  <a:pt x="1906" y="214"/>
                </a:lnTo>
                <a:lnTo>
                  <a:pt x="1937" y="230"/>
                </a:lnTo>
                <a:lnTo>
                  <a:pt x="1966" y="247"/>
                </a:lnTo>
                <a:lnTo>
                  <a:pt x="1991" y="266"/>
                </a:lnTo>
                <a:lnTo>
                  <a:pt x="2013" y="287"/>
                </a:lnTo>
                <a:lnTo>
                  <a:pt x="2031" y="310"/>
                </a:lnTo>
                <a:lnTo>
                  <a:pt x="2047" y="333"/>
                </a:lnTo>
                <a:lnTo>
                  <a:pt x="2060" y="357"/>
                </a:lnTo>
                <a:lnTo>
                  <a:pt x="2070" y="380"/>
                </a:lnTo>
                <a:lnTo>
                  <a:pt x="2078" y="404"/>
                </a:lnTo>
                <a:lnTo>
                  <a:pt x="2085" y="427"/>
                </a:lnTo>
                <a:lnTo>
                  <a:pt x="2089" y="450"/>
                </a:lnTo>
                <a:lnTo>
                  <a:pt x="2093" y="471"/>
                </a:lnTo>
                <a:lnTo>
                  <a:pt x="2095" y="490"/>
                </a:lnTo>
                <a:lnTo>
                  <a:pt x="2096" y="508"/>
                </a:lnTo>
                <a:lnTo>
                  <a:pt x="2097" y="523"/>
                </a:lnTo>
                <a:lnTo>
                  <a:pt x="2110" y="530"/>
                </a:lnTo>
                <a:lnTo>
                  <a:pt x="2120" y="539"/>
                </a:lnTo>
                <a:lnTo>
                  <a:pt x="2125" y="549"/>
                </a:lnTo>
                <a:lnTo>
                  <a:pt x="2131" y="566"/>
                </a:lnTo>
                <a:lnTo>
                  <a:pt x="2132" y="585"/>
                </a:lnTo>
                <a:lnTo>
                  <a:pt x="2129" y="603"/>
                </a:lnTo>
                <a:lnTo>
                  <a:pt x="2122" y="622"/>
                </a:lnTo>
                <a:lnTo>
                  <a:pt x="2115" y="638"/>
                </a:lnTo>
                <a:lnTo>
                  <a:pt x="2106" y="652"/>
                </a:lnTo>
                <a:lnTo>
                  <a:pt x="2098" y="663"/>
                </a:lnTo>
                <a:lnTo>
                  <a:pt x="2093" y="681"/>
                </a:lnTo>
                <a:lnTo>
                  <a:pt x="2085" y="700"/>
                </a:lnTo>
                <a:lnTo>
                  <a:pt x="2076" y="716"/>
                </a:lnTo>
                <a:lnTo>
                  <a:pt x="2065" y="729"/>
                </a:lnTo>
                <a:lnTo>
                  <a:pt x="2051" y="738"/>
                </a:lnTo>
                <a:lnTo>
                  <a:pt x="2046" y="762"/>
                </a:lnTo>
                <a:lnTo>
                  <a:pt x="2038" y="781"/>
                </a:lnTo>
                <a:lnTo>
                  <a:pt x="2030" y="796"/>
                </a:lnTo>
                <a:lnTo>
                  <a:pt x="2022" y="808"/>
                </a:lnTo>
                <a:lnTo>
                  <a:pt x="2015" y="818"/>
                </a:lnTo>
                <a:lnTo>
                  <a:pt x="2012" y="847"/>
                </a:lnTo>
                <a:lnTo>
                  <a:pt x="2011" y="872"/>
                </a:lnTo>
                <a:lnTo>
                  <a:pt x="2010" y="893"/>
                </a:lnTo>
                <a:lnTo>
                  <a:pt x="2011" y="910"/>
                </a:lnTo>
                <a:lnTo>
                  <a:pt x="2011" y="924"/>
                </a:lnTo>
                <a:lnTo>
                  <a:pt x="2012" y="933"/>
                </a:lnTo>
                <a:lnTo>
                  <a:pt x="2024" y="940"/>
                </a:lnTo>
                <a:lnTo>
                  <a:pt x="2040" y="948"/>
                </a:lnTo>
                <a:lnTo>
                  <a:pt x="2061" y="958"/>
                </a:lnTo>
                <a:lnTo>
                  <a:pt x="2086" y="969"/>
                </a:lnTo>
                <a:lnTo>
                  <a:pt x="2115" y="980"/>
                </a:lnTo>
                <a:lnTo>
                  <a:pt x="2146" y="990"/>
                </a:lnTo>
                <a:lnTo>
                  <a:pt x="2181" y="1000"/>
                </a:lnTo>
                <a:lnTo>
                  <a:pt x="2217" y="1008"/>
                </a:lnTo>
                <a:lnTo>
                  <a:pt x="2256" y="1014"/>
                </a:lnTo>
                <a:lnTo>
                  <a:pt x="2295" y="1017"/>
                </a:lnTo>
                <a:lnTo>
                  <a:pt x="2334" y="1017"/>
                </a:lnTo>
                <a:lnTo>
                  <a:pt x="2361" y="1016"/>
                </a:lnTo>
                <a:lnTo>
                  <a:pt x="2388" y="1016"/>
                </a:lnTo>
                <a:lnTo>
                  <a:pt x="2417" y="1017"/>
                </a:lnTo>
                <a:lnTo>
                  <a:pt x="2448" y="1019"/>
                </a:lnTo>
                <a:lnTo>
                  <a:pt x="2480" y="1025"/>
                </a:lnTo>
                <a:lnTo>
                  <a:pt x="2514" y="1033"/>
                </a:lnTo>
                <a:lnTo>
                  <a:pt x="2547" y="1045"/>
                </a:lnTo>
                <a:lnTo>
                  <a:pt x="2581" y="1061"/>
                </a:lnTo>
                <a:lnTo>
                  <a:pt x="2616" y="1084"/>
                </a:lnTo>
                <a:lnTo>
                  <a:pt x="2650" y="1111"/>
                </a:lnTo>
                <a:lnTo>
                  <a:pt x="2685" y="1145"/>
                </a:lnTo>
                <a:lnTo>
                  <a:pt x="2702" y="1148"/>
                </a:lnTo>
                <a:lnTo>
                  <a:pt x="2723" y="1154"/>
                </a:lnTo>
                <a:lnTo>
                  <a:pt x="2751" y="1160"/>
                </a:lnTo>
                <a:lnTo>
                  <a:pt x="2783" y="1168"/>
                </a:lnTo>
                <a:lnTo>
                  <a:pt x="2818" y="1178"/>
                </a:lnTo>
                <a:lnTo>
                  <a:pt x="2856" y="1189"/>
                </a:lnTo>
                <a:lnTo>
                  <a:pt x="2896" y="1202"/>
                </a:lnTo>
                <a:lnTo>
                  <a:pt x="2938" y="1216"/>
                </a:lnTo>
                <a:lnTo>
                  <a:pt x="2979" y="1233"/>
                </a:lnTo>
                <a:lnTo>
                  <a:pt x="3021" y="1252"/>
                </a:lnTo>
                <a:lnTo>
                  <a:pt x="3061" y="1271"/>
                </a:lnTo>
                <a:lnTo>
                  <a:pt x="3101" y="1293"/>
                </a:lnTo>
                <a:lnTo>
                  <a:pt x="3137" y="1318"/>
                </a:lnTo>
                <a:lnTo>
                  <a:pt x="3168" y="1343"/>
                </a:lnTo>
                <a:lnTo>
                  <a:pt x="3197" y="1371"/>
                </a:lnTo>
                <a:lnTo>
                  <a:pt x="3221" y="1401"/>
                </a:lnTo>
                <a:lnTo>
                  <a:pt x="3238" y="1434"/>
                </a:lnTo>
                <a:lnTo>
                  <a:pt x="3249" y="1464"/>
                </a:lnTo>
                <a:lnTo>
                  <a:pt x="3254" y="1496"/>
                </a:lnTo>
                <a:lnTo>
                  <a:pt x="3253" y="1527"/>
                </a:lnTo>
                <a:lnTo>
                  <a:pt x="3246" y="1559"/>
                </a:lnTo>
                <a:lnTo>
                  <a:pt x="3234" y="1591"/>
                </a:lnTo>
                <a:lnTo>
                  <a:pt x="3215" y="1625"/>
                </a:lnTo>
                <a:lnTo>
                  <a:pt x="3213" y="1632"/>
                </a:lnTo>
                <a:lnTo>
                  <a:pt x="3209" y="1642"/>
                </a:lnTo>
                <a:lnTo>
                  <a:pt x="3201" y="1654"/>
                </a:lnTo>
                <a:lnTo>
                  <a:pt x="3193" y="1670"/>
                </a:lnTo>
                <a:lnTo>
                  <a:pt x="3181" y="1687"/>
                </a:lnTo>
                <a:lnTo>
                  <a:pt x="3165" y="1707"/>
                </a:lnTo>
                <a:lnTo>
                  <a:pt x="3146" y="1728"/>
                </a:lnTo>
                <a:lnTo>
                  <a:pt x="3123" y="1752"/>
                </a:lnTo>
                <a:lnTo>
                  <a:pt x="3094" y="1778"/>
                </a:lnTo>
                <a:lnTo>
                  <a:pt x="3061" y="1808"/>
                </a:lnTo>
                <a:lnTo>
                  <a:pt x="3023" y="1838"/>
                </a:lnTo>
                <a:lnTo>
                  <a:pt x="2979" y="1871"/>
                </a:lnTo>
                <a:lnTo>
                  <a:pt x="2930" y="1905"/>
                </a:lnTo>
                <a:lnTo>
                  <a:pt x="2874" y="1942"/>
                </a:lnTo>
                <a:lnTo>
                  <a:pt x="2860" y="1952"/>
                </a:lnTo>
                <a:lnTo>
                  <a:pt x="2844" y="1964"/>
                </a:lnTo>
                <a:lnTo>
                  <a:pt x="2827" y="1977"/>
                </a:lnTo>
                <a:lnTo>
                  <a:pt x="2811" y="1991"/>
                </a:lnTo>
                <a:lnTo>
                  <a:pt x="2796" y="2004"/>
                </a:lnTo>
                <a:lnTo>
                  <a:pt x="2784" y="2017"/>
                </a:lnTo>
                <a:lnTo>
                  <a:pt x="2775" y="2028"/>
                </a:lnTo>
                <a:lnTo>
                  <a:pt x="2762" y="2049"/>
                </a:lnTo>
                <a:lnTo>
                  <a:pt x="3329" y="2049"/>
                </a:lnTo>
                <a:lnTo>
                  <a:pt x="3329" y="1695"/>
                </a:lnTo>
                <a:lnTo>
                  <a:pt x="3331" y="1683"/>
                </a:lnTo>
                <a:lnTo>
                  <a:pt x="3338" y="1673"/>
                </a:lnTo>
                <a:lnTo>
                  <a:pt x="3349" y="1666"/>
                </a:lnTo>
                <a:lnTo>
                  <a:pt x="3361" y="1663"/>
                </a:lnTo>
                <a:lnTo>
                  <a:pt x="3373" y="1666"/>
                </a:lnTo>
                <a:lnTo>
                  <a:pt x="3383" y="1673"/>
                </a:lnTo>
                <a:lnTo>
                  <a:pt x="3389" y="1683"/>
                </a:lnTo>
                <a:lnTo>
                  <a:pt x="3393" y="1695"/>
                </a:lnTo>
                <a:lnTo>
                  <a:pt x="3393" y="2465"/>
                </a:lnTo>
                <a:lnTo>
                  <a:pt x="3390" y="2477"/>
                </a:lnTo>
                <a:lnTo>
                  <a:pt x="3384" y="2486"/>
                </a:lnTo>
                <a:lnTo>
                  <a:pt x="3374" y="2493"/>
                </a:lnTo>
                <a:lnTo>
                  <a:pt x="3362" y="2495"/>
                </a:lnTo>
                <a:lnTo>
                  <a:pt x="3350" y="2493"/>
                </a:lnTo>
                <a:lnTo>
                  <a:pt x="3340" y="2486"/>
                </a:lnTo>
                <a:lnTo>
                  <a:pt x="3332" y="2477"/>
                </a:lnTo>
                <a:lnTo>
                  <a:pt x="3330" y="2465"/>
                </a:lnTo>
                <a:lnTo>
                  <a:pt x="3330" y="2111"/>
                </a:lnTo>
                <a:lnTo>
                  <a:pt x="2723" y="2111"/>
                </a:lnTo>
                <a:lnTo>
                  <a:pt x="2710" y="2127"/>
                </a:lnTo>
                <a:lnTo>
                  <a:pt x="2694" y="2144"/>
                </a:lnTo>
                <a:lnTo>
                  <a:pt x="2673" y="2163"/>
                </a:lnTo>
                <a:lnTo>
                  <a:pt x="2650" y="2181"/>
                </a:lnTo>
                <a:lnTo>
                  <a:pt x="2622" y="2201"/>
                </a:lnTo>
                <a:lnTo>
                  <a:pt x="2615" y="2211"/>
                </a:lnTo>
                <a:lnTo>
                  <a:pt x="2608" y="2222"/>
                </a:lnTo>
                <a:lnTo>
                  <a:pt x="2597" y="2235"/>
                </a:lnTo>
                <a:lnTo>
                  <a:pt x="2584" y="2245"/>
                </a:lnTo>
                <a:lnTo>
                  <a:pt x="2568" y="2254"/>
                </a:lnTo>
                <a:lnTo>
                  <a:pt x="2558" y="2256"/>
                </a:lnTo>
                <a:lnTo>
                  <a:pt x="2547" y="2257"/>
                </a:lnTo>
                <a:lnTo>
                  <a:pt x="2535" y="2257"/>
                </a:lnTo>
                <a:lnTo>
                  <a:pt x="2521" y="2253"/>
                </a:lnTo>
                <a:lnTo>
                  <a:pt x="2509" y="2255"/>
                </a:lnTo>
                <a:lnTo>
                  <a:pt x="2495" y="2256"/>
                </a:lnTo>
                <a:lnTo>
                  <a:pt x="2479" y="2255"/>
                </a:lnTo>
                <a:lnTo>
                  <a:pt x="2463" y="2253"/>
                </a:lnTo>
                <a:lnTo>
                  <a:pt x="2448" y="2249"/>
                </a:lnTo>
                <a:lnTo>
                  <a:pt x="2435" y="2240"/>
                </a:lnTo>
                <a:lnTo>
                  <a:pt x="2422" y="2235"/>
                </a:lnTo>
                <a:lnTo>
                  <a:pt x="2408" y="2229"/>
                </a:lnTo>
                <a:lnTo>
                  <a:pt x="2393" y="2220"/>
                </a:lnTo>
                <a:lnTo>
                  <a:pt x="2380" y="2209"/>
                </a:lnTo>
                <a:lnTo>
                  <a:pt x="2369" y="2195"/>
                </a:lnTo>
                <a:lnTo>
                  <a:pt x="2361" y="2179"/>
                </a:lnTo>
                <a:lnTo>
                  <a:pt x="2351" y="2174"/>
                </a:lnTo>
                <a:lnTo>
                  <a:pt x="2342" y="2166"/>
                </a:lnTo>
                <a:lnTo>
                  <a:pt x="2335" y="2157"/>
                </a:lnTo>
                <a:lnTo>
                  <a:pt x="2329" y="2145"/>
                </a:lnTo>
                <a:lnTo>
                  <a:pt x="2324" y="2130"/>
                </a:lnTo>
                <a:lnTo>
                  <a:pt x="2323" y="2111"/>
                </a:lnTo>
                <a:lnTo>
                  <a:pt x="2221" y="2111"/>
                </a:lnTo>
                <a:lnTo>
                  <a:pt x="2217" y="2166"/>
                </a:lnTo>
                <a:lnTo>
                  <a:pt x="2215" y="2226"/>
                </a:lnTo>
                <a:lnTo>
                  <a:pt x="2217" y="2289"/>
                </a:lnTo>
                <a:lnTo>
                  <a:pt x="2224" y="2354"/>
                </a:lnTo>
                <a:lnTo>
                  <a:pt x="2222" y="2367"/>
                </a:lnTo>
                <a:lnTo>
                  <a:pt x="2217" y="2378"/>
                </a:lnTo>
                <a:lnTo>
                  <a:pt x="2207" y="2385"/>
                </a:lnTo>
                <a:lnTo>
                  <a:pt x="2197" y="2389"/>
                </a:lnTo>
                <a:lnTo>
                  <a:pt x="2183" y="2388"/>
                </a:lnTo>
                <a:lnTo>
                  <a:pt x="2172" y="2382"/>
                </a:lnTo>
                <a:lnTo>
                  <a:pt x="2165" y="2373"/>
                </a:lnTo>
                <a:lnTo>
                  <a:pt x="2162" y="2361"/>
                </a:lnTo>
                <a:lnTo>
                  <a:pt x="2155" y="2294"/>
                </a:lnTo>
                <a:lnTo>
                  <a:pt x="2153" y="2229"/>
                </a:lnTo>
                <a:lnTo>
                  <a:pt x="2154" y="2168"/>
                </a:lnTo>
                <a:lnTo>
                  <a:pt x="2158" y="2111"/>
                </a:lnTo>
                <a:lnTo>
                  <a:pt x="2071" y="2111"/>
                </a:lnTo>
                <a:lnTo>
                  <a:pt x="2071" y="2332"/>
                </a:lnTo>
                <a:lnTo>
                  <a:pt x="2069" y="2344"/>
                </a:lnTo>
                <a:lnTo>
                  <a:pt x="2062" y="2354"/>
                </a:lnTo>
                <a:lnTo>
                  <a:pt x="2052" y="2361"/>
                </a:lnTo>
                <a:lnTo>
                  <a:pt x="2040" y="2364"/>
                </a:lnTo>
                <a:lnTo>
                  <a:pt x="2027" y="2361"/>
                </a:lnTo>
                <a:lnTo>
                  <a:pt x="2017" y="2354"/>
                </a:lnTo>
                <a:lnTo>
                  <a:pt x="2011" y="2344"/>
                </a:lnTo>
                <a:lnTo>
                  <a:pt x="2008" y="2332"/>
                </a:lnTo>
                <a:lnTo>
                  <a:pt x="2008" y="2111"/>
                </a:lnTo>
                <a:lnTo>
                  <a:pt x="1823" y="2111"/>
                </a:lnTo>
                <a:lnTo>
                  <a:pt x="1823" y="2142"/>
                </a:lnTo>
                <a:lnTo>
                  <a:pt x="1839" y="2155"/>
                </a:lnTo>
                <a:lnTo>
                  <a:pt x="1855" y="2164"/>
                </a:lnTo>
                <a:lnTo>
                  <a:pt x="1872" y="2166"/>
                </a:lnTo>
                <a:lnTo>
                  <a:pt x="1887" y="2164"/>
                </a:lnTo>
                <a:lnTo>
                  <a:pt x="1900" y="2159"/>
                </a:lnTo>
                <a:lnTo>
                  <a:pt x="1912" y="2153"/>
                </a:lnTo>
                <a:lnTo>
                  <a:pt x="1920" y="2148"/>
                </a:lnTo>
                <a:lnTo>
                  <a:pt x="1925" y="2142"/>
                </a:lnTo>
                <a:lnTo>
                  <a:pt x="1928" y="2140"/>
                </a:lnTo>
                <a:lnTo>
                  <a:pt x="1937" y="2133"/>
                </a:lnTo>
                <a:lnTo>
                  <a:pt x="1949" y="2131"/>
                </a:lnTo>
                <a:lnTo>
                  <a:pt x="1961" y="2132"/>
                </a:lnTo>
                <a:lnTo>
                  <a:pt x="1971" y="2139"/>
                </a:lnTo>
                <a:lnTo>
                  <a:pt x="1979" y="2149"/>
                </a:lnTo>
                <a:lnTo>
                  <a:pt x="1982" y="2161"/>
                </a:lnTo>
                <a:lnTo>
                  <a:pt x="1980" y="2171"/>
                </a:lnTo>
                <a:lnTo>
                  <a:pt x="1975" y="2182"/>
                </a:lnTo>
                <a:lnTo>
                  <a:pt x="1970" y="2187"/>
                </a:lnTo>
                <a:lnTo>
                  <a:pt x="1963" y="2193"/>
                </a:lnTo>
                <a:lnTo>
                  <a:pt x="1951" y="2203"/>
                </a:lnTo>
                <a:lnTo>
                  <a:pt x="1935" y="2212"/>
                </a:lnTo>
                <a:lnTo>
                  <a:pt x="1918" y="2220"/>
                </a:lnTo>
                <a:lnTo>
                  <a:pt x="1896" y="2226"/>
                </a:lnTo>
                <a:lnTo>
                  <a:pt x="1873" y="2228"/>
                </a:lnTo>
                <a:lnTo>
                  <a:pt x="1872" y="2228"/>
                </a:lnTo>
                <a:lnTo>
                  <a:pt x="1847" y="2226"/>
                </a:lnTo>
                <a:lnTo>
                  <a:pt x="1823" y="2217"/>
                </a:lnTo>
                <a:lnTo>
                  <a:pt x="1823" y="2226"/>
                </a:lnTo>
                <a:lnTo>
                  <a:pt x="1820" y="2239"/>
                </a:lnTo>
                <a:lnTo>
                  <a:pt x="1814" y="2249"/>
                </a:lnTo>
                <a:lnTo>
                  <a:pt x="1803" y="2255"/>
                </a:lnTo>
                <a:lnTo>
                  <a:pt x="1792" y="2257"/>
                </a:lnTo>
                <a:lnTo>
                  <a:pt x="1779" y="2255"/>
                </a:lnTo>
                <a:lnTo>
                  <a:pt x="1769" y="2249"/>
                </a:lnTo>
                <a:lnTo>
                  <a:pt x="1762" y="2239"/>
                </a:lnTo>
                <a:lnTo>
                  <a:pt x="1760" y="2226"/>
                </a:lnTo>
                <a:lnTo>
                  <a:pt x="1760" y="2217"/>
                </a:lnTo>
                <a:lnTo>
                  <a:pt x="1736" y="2226"/>
                </a:lnTo>
                <a:lnTo>
                  <a:pt x="1711" y="2228"/>
                </a:lnTo>
                <a:lnTo>
                  <a:pt x="1711" y="2228"/>
                </a:lnTo>
                <a:lnTo>
                  <a:pt x="1687" y="2226"/>
                </a:lnTo>
                <a:lnTo>
                  <a:pt x="1666" y="2220"/>
                </a:lnTo>
                <a:lnTo>
                  <a:pt x="1648" y="2212"/>
                </a:lnTo>
                <a:lnTo>
                  <a:pt x="1632" y="2203"/>
                </a:lnTo>
                <a:lnTo>
                  <a:pt x="1621" y="2193"/>
                </a:lnTo>
                <a:lnTo>
                  <a:pt x="1614" y="2187"/>
                </a:lnTo>
                <a:lnTo>
                  <a:pt x="1609" y="2182"/>
                </a:lnTo>
                <a:lnTo>
                  <a:pt x="1603" y="2171"/>
                </a:lnTo>
                <a:lnTo>
                  <a:pt x="1601" y="2161"/>
                </a:lnTo>
                <a:lnTo>
                  <a:pt x="1604" y="2149"/>
                </a:lnTo>
                <a:lnTo>
                  <a:pt x="1612" y="2139"/>
                </a:lnTo>
                <a:lnTo>
                  <a:pt x="1621" y="2132"/>
                </a:lnTo>
                <a:lnTo>
                  <a:pt x="1633" y="2130"/>
                </a:lnTo>
                <a:lnTo>
                  <a:pt x="1645" y="2133"/>
                </a:lnTo>
                <a:lnTo>
                  <a:pt x="1655" y="2140"/>
                </a:lnTo>
                <a:lnTo>
                  <a:pt x="1657" y="2142"/>
                </a:lnTo>
                <a:lnTo>
                  <a:pt x="1663" y="2148"/>
                </a:lnTo>
                <a:lnTo>
                  <a:pt x="1672" y="2154"/>
                </a:lnTo>
                <a:lnTo>
                  <a:pt x="1683" y="2159"/>
                </a:lnTo>
                <a:lnTo>
                  <a:pt x="1696" y="2165"/>
                </a:lnTo>
                <a:lnTo>
                  <a:pt x="1710" y="2166"/>
                </a:lnTo>
                <a:lnTo>
                  <a:pt x="1711" y="2166"/>
                </a:lnTo>
                <a:lnTo>
                  <a:pt x="1727" y="2164"/>
                </a:lnTo>
                <a:lnTo>
                  <a:pt x="1744" y="2155"/>
                </a:lnTo>
                <a:lnTo>
                  <a:pt x="1760" y="2142"/>
                </a:lnTo>
                <a:lnTo>
                  <a:pt x="1760" y="2111"/>
                </a:lnTo>
                <a:lnTo>
                  <a:pt x="1575" y="2111"/>
                </a:lnTo>
                <a:lnTo>
                  <a:pt x="1575" y="2319"/>
                </a:lnTo>
                <a:lnTo>
                  <a:pt x="1572" y="2331"/>
                </a:lnTo>
                <a:lnTo>
                  <a:pt x="1566" y="2341"/>
                </a:lnTo>
                <a:lnTo>
                  <a:pt x="1556" y="2348"/>
                </a:lnTo>
                <a:lnTo>
                  <a:pt x="1544" y="2351"/>
                </a:lnTo>
                <a:lnTo>
                  <a:pt x="1532" y="2348"/>
                </a:lnTo>
                <a:lnTo>
                  <a:pt x="1521" y="2341"/>
                </a:lnTo>
                <a:lnTo>
                  <a:pt x="1514" y="2331"/>
                </a:lnTo>
                <a:lnTo>
                  <a:pt x="1512" y="2319"/>
                </a:lnTo>
                <a:lnTo>
                  <a:pt x="1512" y="2111"/>
                </a:lnTo>
                <a:lnTo>
                  <a:pt x="1421" y="2111"/>
                </a:lnTo>
                <a:lnTo>
                  <a:pt x="1425" y="2167"/>
                </a:lnTo>
                <a:lnTo>
                  <a:pt x="1426" y="2229"/>
                </a:lnTo>
                <a:lnTo>
                  <a:pt x="1424" y="2293"/>
                </a:lnTo>
                <a:lnTo>
                  <a:pt x="1418" y="2361"/>
                </a:lnTo>
                <a:lnTo>
                  <a:pt x="1415" y="2372"/>
                </a:lnTo>
                <a:lnTo>
                  <a:pt x="1407" y="2381"/>
                </a:lnTo>
                <a:lnTo>
                  <a:pt x="1398" y="2388"/>
                </a:lnTo>
                <a:lnTo>
                  <a:pt x="1387" y="2390"/>
                </a:lnTo>
                <a:lnTo>
                  <a:pt x="1385" y="2390"/>
                </a:lnTo>
                <a:lnTo>
                  <a:pt x="1383" y="2389"/>
                </a:lnTo>
                <a:lnTo>
                  <a:pt x="1371" y="2385"/>
                </a:lnTo>
                <a:lnTo>
                  <a:pt x="1362" y="2378"/>
                </a:lnTo>
                <a:lnTo>
                  <a:pt x="1357" y="2367"/>
                </a:lnTo>
                <a:lnTo>
                  <a:pt x="1356" y="2354"/>
                </a:lnTo>
                <a:lnTo>
                  <a:pt x="1361" y="2289"/>
                </a:lnTo>
                <a:lnTo>
                  <a:pt x="1363" y="2226"/>
                </a:lnTo>
                <a:lnTo>
                  <a:pt x="1362" y="2166"/>
                </a:lnTo>
                <a:lnTo>
                  <a:pt x="1358" y="2111"/>
                </a:lnTo>
                <a:lnTo>
                  <a:pt x="1256" y="2111"/>
                </a:lnTo>
                <a:lnTo>
                  <a:pt x="1254" y="2130"/>
                </a:lnTo>
                <a:lnTo>
                  <a:pt x="1250" y="2145"/>
                </a:lnTo>
                <a:lnTo>
                  <a:pt x="1244" y="2157"/>
                </a:lnTo>
                <a:lnTo>
                  <a:pt x="1238" y="2166"/>
                </a:lnTo>
                <a:lnTo>
                  <a:pt x="1228" y="2174"/>
                </a:lnTo>
                <a:lnTo>
                  <a:pt x="1219" y="2179"/>
                </a:lnTo>
                <a:lnTo>
                  <a:pt x="1210" y="2195"/>
                </a:lnTo>
                <a:lnTo>
                  <a:pt x="1199" y="2209"/>
                </a:lnTo>
                <a:lnTo>
                  <a:pt x="1186" y="2220"/>
                </a:lnTo>
                <a:lnTo>
                  <a:pt x="1172" y="2229"/>
                </a:lnTo>
                <a:lnTo>
                  <a:pt x="1158" y="2235"/>
                </a:lnTo>
                <a:lnTo>
                  <a:pt x="1144" y="2240"/>
                </a:lnTo>
                <a:lnTo>
                  <a:pt x="1131" y="2249"/>
                </a:lnTo>
                <a:lnTo>
                  <a:pt x="1115" y="2253"/>
                </a:lnTo>
                <a:lnTo>
                  <a:pt x="1100" y="2255"/>
                </a:lnTo>
                <a:lnTo>
                  <a:pt x="1085" y="2256"/>
                </a:lnTo>
                <a:lnTo>
                  <a:pt x="1069" y="2255"/>
                </a:lnTo>
                <a:lnTo>
                  <a:pt x="1057" y="2253"/>
                </a:lnTo>
                <a:lnTo>
                  <a:pt x="1039" y="2257"/>
                </a:lnTo>
                <a:lnTo>
                  <a:pt x="1023" y="2257"/>
                </a:lnTo>
                <a:lnTo>
                  <a:pt x="1011" y="2253"/>
                </a:lnTo>
                <a:lnTo>
                  <a:pt x="995" y="2245"/>
                </a:lnTo>
                <a:lnTo>
                  <a:pt x="982" y="2234"/>
                </a:lnTo>
                <a:lnTo>
                  <a:pt x="971" y="2222"/>
                </a:lnTo>
                <a:lnTo>
                  <a:pt x="963" y="2211"/>
                </a:lnTo>
                <a:lnTo>
                  <a:pt x="958" y="2201"/>
                </a:lnTo>
                <a:lnTo>
                  <a:pt x="929" y="2181"/>
                </a:lnTo>
                <a:lnTo>
                  <a:pt x="905" y="2163"/>
                </a:lnTo>
                <a:lnTo>
                  <a:pt x="886" y="2144"/>
                </a:lnTo>
                <a:lnTo>
                  <a:pt x="869" y="2127"/>
                </a:lnTo>
                <a:lnTo>
                  <a:pt x="855" y="2111"/>
                </a:lnTo>
                <a:lnTo>
                  <a:pt x="250" y="2111"/>
                </a:lnTo>
                <a:lnTo>
                  <a:pt x="250" y="2465"/>
                </a:lnTo>
                <a:lnTo>
                  <a:pt x="248" y="2477"/>
                </a:lnTo>
                <a:lnTo>
                  <a:pt x="241" y="2486"/>
                </a:lnTo>
                <a:lnTo>
                  <a:pt x="231" y="2493"/>
                </a:lnTo>
                <a:lnTo>
                  <a:pt x="219" y="2495"/>
                </a:lnTo>
                <a:lnTo>
                  <a:pt x="207" y="2493"/>
                </a:lnTo>
                <a:lnTo>
                  <a:pt x="197" y="2486"/>
                </a:lnTo>
                <a:lnTo>
                  <a:pt x="190" y="2477"/>
                </a:lnTo>
                <a:lnTo>
                  <a:pt x="188" y="2465"/>
                </a:lnTo>
                <a:lnTo>
                  <a:pt x="188" y="1695"/>
                </a:lnTo>
                <a:lnTo>
                  <a:pt x="190" y="1683"/>
                </a:lnTo>
                <a:lnTo>
                  <a:pt x="197" y="1673"/>
                </a:lnTo>
                <a:lnTo>
                  <a:pt x="207" y="1666"/>
                </a:lnTo>
                <a:lnTo>
                  <a:pt x="219" y="1663"/>
                </a:lnTo>
                <a:lnTo>
                  <a:pt x="231" y="1666"/>
                </a:lnTo>
                <a:lnTo>
                  <a:pt x="241" y="1673"/>
                </a:lnTo>
                <a:lnTo>
                  <a:pt x="248" y="1683"/>
                </a:lnTo>
                <a:lnTo>
                  <a:pt x="250" y="1695"/>
                </a:lnTo>
                <a:lnTo>
                  <a:pt x="250" y="2049"/>
                </a:lnTo>
                <a:lnTo>
                  <a:pt x="816" y="2049"/>
                </a:lnTo>
                <a:lnTo>
                  <a:pt x="809" y="2038"/>
                </a:lnTo>
                <a:lnTo>
                  <a:pt x="803" y="2028"/>
                </a:lnTo>
                <a:lnTo>
                  <a:pt x="794" y="2017"/>
                </a:lnTo>
                <a:lnTo>
                  <a:pt x="782" y="2004"/>
                </a:lnTo>
                <a:lnTo>
                  <a:pt x="766" y="1991"/>
                </a:lnTo>
                <a:lnTo>
                  <a:pt x="751" y="1977"/>
                </a:lnTo>
                <a:lnTo>
                  <a:pt x="734" y="1964"/>
                </a:lnTo>
                <a:lnTo>
                  <a:pt x="717" y="1952"/>
                </a:lnTo>
                <a:lnTo>
                  <a:pt x="703" y="1942"/>
                </a:lnTo>
                <a:lnTo>
                  <a:pt x="647" y="1906"/>
                </a:lnTo>
                <a:lnTo>
                  <a:pt x="599" y="1872"/>
                </a:lnTo>
                <a:lnTo>
                  <a:pt x="555" y="1840"/>
                </a:lnTo>
                <a:lnTo>
                  <a:pt x="518" y="1810"/>
                </a:lnTo>
                <a:lnTo>
                  <a:pt x="485" y="1782"/>
                </a:lnTo>
                <a:lnTo>
                  <a:pt x="458" y="1755"/>
                </a:lnTo>
                <a:lnTo>
                  <a:pt x="435" y="1732"/>
                </a:lnTo>
                <a:lnTo>
                  <a:pt x="415" y="1710"/>
                </a:lnTo>
                <a:lnTo>
                  <a:pt x="399" y="1690"/>
                </a:lnTo>
                <a:lnTo>
                  <a:pt x="397" y="1689"/>
                </a:lnTo>
                <a:lnTo>
                  <a:pt x="395" y="1689"/>
                </a:lnTo>
                <a:lnTo>
                  <a:pt x="352" y="1674"/>
                </a:lnTo>
                <a:lnTo>
                  <a:pt x="314" y="1657"/>
                </a:lnTo>
                <a:lnTo>
                  <a:pt x="282" y="1639"/>
                </a:lnTo>
                <a:lnTo>
                  <a:pt x="256" y="1619"/>
                </a:lnTo>
                <a:lnTo>
                  <a:pt x="235" y="1598"/>
                </a:lnTo>
                <a:lnTo>
                  <a:pt x="220" y="1576"/>
                </a:lnTo>
                <a:lnTo>
                  <a:pt x="211" y="1552"/>
                </a:lnTo>
                <a:lnTo>
                  <a:pt x="208" y="1528"/>
                </a:lnTo>
                <a:lnTo>
                  <a:pt x="208" y="516"/>
                </a:lnTo>
                <a:lnTo>
                  <a:pt x="211" y="491"/>
                </a:lnTo>
                <a:lnTo>
                  <a:pt x="221" y="468"/>
                </a:lnTo>
                <a:lnTo>
                  <a:pt x="236" y="446"/>
                </a:lnTo>
                <a:lnTo>
                  <a:pt x="258" y="424"/>
                </a:lnTo>
                <a:lnTo>
                  <a:pt x="286" y="404"/>
                </a:lnTo>
                <a:lnTo>
                  <a:pt x="320" y="386"/>
                </a:lnTo>
                <a:lnTo>
                  <a:pt x="360" y="369"/>
                </a:lnTo>
                <a:lnTo>
                  <a:pt x="360" y="149"/>
                </a:lnTo>
                <a:lnTo>
                  <a:pt x="363" y="127"/>
                </a:lnTo>
                <a:lnTo>
                  <a:pt x="372" y="107"/>
                </a:lnTo>
                <a:lnTo>
                  <a:pt x="386" y="88"/>
                </a:lnTo>
                <a:lnTo>
                  <a:pt x="406" y="72"/>
                </a:lnTo>
                <a:lnTo>
                  <a:pt x="430" y="57"/>
                </a:lnTo>
                <a:lnTo>
                  <a:pt x="458" y="44"/>
                </a:lnTo>
                <a:lnTo>
                  <a:pt x="490" y="32"/>
                </a:lnTo>
                <a:lnTo>
                  <a:pt x="525" y="22"/>
                </a:lnTo>
                <a:lnTo>
                  <a:pt x="562" y="14"/>
                </a:lnTo>
                <a:lnTo>
                  <a:pt x="601" y="8"/>
                </a:lnTo>
                <a:lnTo>
                  <a:pt x="642" y="4"/>
                </a:lnTo>
                <a:lnTo>
                  <a:pt x="683" y="1"/>
                </a:lnTo>
                <a:lnTo>
                  <a:pt x="72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" name="Freeform 352"/>
          <p:cNvSpPr>
            <a:spLocks noEditPoints="1"/>
          </p:cNvSpPr>
          <p:nvPr/>
        </p:nvSpPr>
        <p:spPr bwMode="auto">
          <a:xfrm>
            <a:off x="6190821" y="1941513"/>
            <a:ext cx="736600" cy="498475"/>
          </a:xfrm>
          <a:custGeom>
            <a:avLst/>
            <a:gdLst>
              <a:gd name="T0" fmla="*/ 3346 w 3716"/>
              <a:gd name="T1" fmla="*/ 1670 h 2201"/>
              <a:gd name="T2" fmla="*/ 3363 w 3716"/>
              <a:gd name="T3" fmla="*/ 1492 h 2201"/>
              <a:gd name="T4" fmla="*/ 2040 w 3716"/>
              <a:gd name="T5" fmla="*/ 1125 h 2201"/>
              <a:gd name="T6" fmla="*/ 2286 w 3716"/>
              <a:gd name="T7" fmla="*/ 1283 h 2201"/>
              <a:gd name="T8" fmla="*/ 1981 w 3716"/>
              <a:gd name="T9" fmla="*/ 1191 h 2201"/>
              <a:gd name="T10" fmla="*/ 1879 w 3716"/>
              <a:gd name="T11" fmla="*/ 1139 h 2201"/>
              <a:gd name="T12" fmla="*/ 619 w 3716"/>
              <a:gd name="T13" fmla="*/ 1050 h 2201"/>
              <a:gd name="T14" fmla="*/ 736 w 3716"/>
              <a:gd name="T15" fmla="*/ 954 h 2201"/>
              <a:gd name="T16" fmla="*/ 411 w 3716"/>
              <a:gd name="T17" fmla="*/ 954 h 2201"/>
              <a:gd name="T18" fmla="*/ 706 w 3716"/>
              <a:gd name="T19" fmla="*/ 748 h 2201"/>
              <a:gd name="T20" fmla="*/ 733 w 3716"/>
              <a:gd name="T21" fmla="*/ 816 h 2201"/>
              <a:gd name="T22" fmla="*/ 686 w 3716"/>
              <a:gd name="T23" fmla="*/ 806 h 2201"/>
              <a:gd name="T24" fmla="*/ 635 w 3716"/>
              <a:gd name="T25" fmla="*/ 678 h 2201"/>
              <a:gd name="T26" fmla="*/ 516 w 3716"/>
              <a:gd name="T27" fmla="*/ 550 h 2201"/>
              <a:gd name="T28" fmla="*/ 154 w 3716"/>
              <a:gd name="T29" fmla="*/ 1217 h 2201"/>
              <a:gd name="T30" fmla="*/ 992 w 3716"/>
              <a:gd name="T31" fmla="*/ 1217 h 2201"/>
              <a:gd name="T32" fmla="*/ 631 w 3716"/>
              <a:gd name="T33" fmla="*/ 550 h 2201"/>
              <a:gd name="T34" fmla="*/ 2589 w 3716"/>
              <a:gd name="T35" fmla="*/ 188 h 2201"/>
              <a:gd name="T36" fmla="*/ 2555 w 3716"/>
              <a:gd name="T37" fmla="*/ 438 h 2201"/>
              <a:gd name="T38" fmla="*/ 2632 w 3716"/>
              <a:gd name="T39" fmla="*/ 695 h 2201"/>
              <a:gd name="T40" fmla="*/ 2411 w 3716"/>
              <a:gd name="T41" fmla="*/ 943 h 2201"/>
              <a:gd name="T42" fmla="*/ 1858 w 3716"/>
              <a:gd name="T43" fmla="*/ 1023 h 2201"/>
              <a:gd name="T44" fmla="*/ 1381 w 3716"/>
              <a:gd name="T45" fmla="*/ 1175 h 2201"/>
              <a:gd name="T46" fmla="*/ 1346 w 3716"/>
              <a:gd name="T47" fmla="*/ 1402 h 2201"/>
              <a:gd name="T48" fmla="*/ 1848 w 3716"/>
              <a:gd name="T49" fmla="*/ 1488 h 2201"/>
              <a:gd name="T50" fmla="*/ 2169 w 3716"/>
              <a:gd name="T51" fmla="*/ 1525 h 2201"/>
              <a:gd name="T52" fmla="*/ 2959 w 3716"/>
              <a:gd name="T53" fmla="*/ 1511 h 2201"/>
              <a:gd name="T54" fmla="*/ 3142 w 3716"/>
              <a:gd name="T55" fmla="*/ 1263 h 2201"/>
              <a:gd name="T56" fmla="*/ 3032 w 3716"/>
              <a:gd name="T57" fmla="*/ 1549 h 2201"/>
              <a:gd name="T58" fmla="*/ 2629 w 3716"/>
              <a:gd name="T59" fmla="*/ 1644 h 2201"/>
              <a:gd name="T60" fmla="*/ 1847 w 3716"/>
              <a:gd name="T61" fmla="*/ 1702 h 2201"/>
              <a:gd name="T62" fmla="*/ 1643 w 3716"/>
              <a:gd name="T63" fmla="*/ 1772 h 2201"/>
              <a:gd name="T64" fmla="*/ 1684 w 3716"/>
              <a:gd name="T65" fmla="*/ 1906 h 2201"/>
              <a:gd name="T66" fmla="*/ 1787 w 3716"/>
              <a:gd name="T67" fmla="*/ 1980 h 2201"/>
              <a:gd name="T68" fmla="*/ 2065 w 3716"/>
              <a:gd name="T69" fmla="*/ 1922 h 2201"/>
              <a:gd name="T70" fmla="*/ 2664 w 3716"/>
              <a:gd name="T71" fmla="*/ 2002 h 2201"/>
              <a:gd name="T72" fmla="*/ 3269 w 3716"/>
              <a:gd name="T73" fmla="*/ 1788 h 2201"/>
              <a:gd name="T74" fmla="*/ 3636 w 3716"/>
              <a:gd name="T75" fmla="*/ 1364 h 2201"/>
              <a:gd name="T76" fmla="*/ 3383 w 3716"/>
              <a:gd name="T77" fmla="*/ 1041 h 2201"/>
              <a:gd name="T78" fmla="*/ 3062 w 3716"/>
              <a:gd name="T79" fmla="*/ 671 h 2201"/>
              <a:gd name="T80" fmla="*/ 3152 w 3716"/>
              <a:gd name="T81" fmla="*/ 442 h 2201"/>
              <a:gd name="T82" fmla="*/ 3101 w 3716"/>
              <a:gd name="T83" fmla="*/ 271 h 2201"/>
              <a:gd name="T84" fmla="*/ 3084 w 3716"/>
              <a:gd name="T85" fmla="*/ 74 h 2201"/>
              <a:gd name="T86" fmla="*/ 3229 w 3716"/>
              <a:gd name="T87" fmla="*/ 429 h 2201"/>
              <a:gd name="T88" fmla="*/ 3154 w 3716"/>
              <a:gd name="T89" fmla="*/ 796 h 2201"/>
              <a:gd name="T90" fmla="*/ 3692 w 3716"/>
              <a:gd name="T91" fmla="*/ 1169 h 2201"/>
              <a:gd name="T92" fmla="*/ 3656 w 3716"/>
              <a:gd name="T93" fmla="*/ 1585 h 2201"/>
              <a:gd name="T94" fmla="*/ 3153 w 3716"/>
              <a:gd name="T95" fmla="*/ 2184 h 2201"/>
              <a:gd name="T96" fmla="*/ 3346 w 3716"/>
              <a:gd name="T97" fmla="*/ 1842 h 2201"/>
              <a:gd name="T98" fmla="*/ 2662 w 3716"/>
              <a:gd name="T99" fmla="*/ 2072 h 2201"/>
              <a:gd name="T100" fmla="*/ 2192 w 3716"/>
              <a:gd name="T101" fmla="*/ 2027 h 2201"/>
              <a:gd name="T102" fmla="*/ 1738 w 3716"/>
              <a:gd name="T103" fmla="*/ 2043 h 2201"/>
              <a:gd name="T104" fmla="*/ 1569 w 3716"/>
              <a:gd name="T105" fmla="*/ 1805 h 2201"/>
              <a:gd name="T106" fmla="*/ 1832 w 3716"/>
              <a:gd name="T107" fmla="*/ 1620 h 2201"/>
              <a:gd name="T108" fmla="*/ 1852 w 3716"/>
              <a:gd name="T109" fmla="*/ 1555 h 2201"/>
              <a:gd name="T110" fmla="*/ 1015 w 3716"/>
              <a:gd name="T111" fmla="*/ 1406 h 2201"/>
              <a:gd name="T112" fmla="*/ 79 w 3716"/>
              <a:gd name="T113" fmla="*/ 1237 h 2201"/>
              <a:gd name="T114" fmla="*/ 451 w 3716"/>
              <a:gd name="T115" fmla="*/ 490 h 2201"/>
              <a:gd name="T116" fmla="*/ 1145 w 3716"/>
              <a:gd name="T117" fmla="*/ 1031 h 2201"/>
              <a:gd name="T118" fmla="*/ 1818 w 3716"/>
              <a:gd name="T119" fmla="*/ 959 h 2201"/>
              <a:gd name="T120" fmla="*/ 2458 w 3716"/>
              <a:gd name="T121" fmla="*/ 889 h 2201"/>
              <a:gd name="T122" fmla="*/ 2454 w 3716"/>
              <a:gd name="T123" fmla="*/ 479 h 2201"/>
              <a:gd name="T124" fmla="*/ 2495 w 3716"/>
              <a:gd name="T125" fmla="*/ 232 h 2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716" h="2201">
                <a:moveTo>
                  <a:pt x="3389" y="1258"/>
                </a:moveTo>
                <a:lnTo>
                  <a:pt x="3403" y="1261"/>
                </a:lnTo>
                <a:lnTo>
                  <a:pt x="3415" y="1269"/>
                </a:lnTo>
                <a:lnTo>
                  <a:pt x="3423" y="1281"/>
                </a:lnTo>
                <a:lnTo>
                  <a:pt x="3430" y="1302"/>
                </a:lnTo>
                <a:lnTo>
                  <a:pt x="3435" y="1325"/>
                </a:lnTo>
                <a:lnTo>
                  <a:pt x="3440" y="1350"/>
                </a:lnTo>
                <a:lnTo>
                  <a:pt x="3444" y="1377"/>
                </a:lnTo>
                <a:lnTo>
                  <a:pt x="3447" y="1405"/>
                </a:lnTo>
                <a:lnTo>
                  <a:pt x="3447" y="1435"/>
                </a:lnTo>
                <a:lnTo>
                  <a:pt x="3446" y="1465"/>
                </a:lnTo>
                <a:lnTo>
                  <a:pt x="3441" y="1496"/>
                </a:lnTo>
                <a:lnTo>
                  <a:pt x="3434" y="1527"/>
                </a:lnTo>
                <a:lnTo>
                  <a:pt x="3424" y="1557"/>
                </a:lnTo>
                <a:lnTo>
                  <a:pt x="3410" y="1587"/>
                </a:lnTo>
                <a:lnTo>
                  <a:pt x="3393" y="1616"/>
                </a:lnTo>
                <a:lnTo>
                  <a:pt x="3371" y="1644"/>
                </a:lnTo>
                <a:lnTo>
                  <a:pt x="3346" y="1670"/>
                </a:lnTo>
                <a:lnTo>
                  <a:pt x="3317" y="1694"/>
                </a:lnTo>
                <a:lnTo>
                  <a:pt x="3283" y="1716"/>
                </a:lnTo>
                <a:lnTo>
                  <a:pt x="3272" y="1720"/>
                </a:lnTo>
                <a:lnTo>
                  <a:pt x="3262" y="1721"/>
                </a:lnTo>
                <a:lnTo>
                  <a:pt x="3250" y="1720"/>
                </a:lnTo>
                <a:lnTo>
                  <a:pt x="3238" y="1714"/>
                </a:lnTo>
                <a:lnTo>
                  <a:pt x="3229" y="1705"/>
                </a:lnTo>
                <a:lnTo>
                  <a:pt x="3223" y="1692"/>
                </a:lnTo>
                <a:lnTo>
                  <a:pt x="3224" y="1679"/>
                </a:lnTo>
                <a:lnTo>
                  <a:pt x="3230" y="1667"/>
                </a:lnTo>
                <a:lnTo>
                  <a:pt x="3242" y="1658"/>
                </a:lnTo>
                <a:lnTo>
                  <a:pt x="3271" y="1639"/>
                </a:lnTo>
                <a:lnTo>
                  <a:pt x="3297" y="1617"/>
                </a:lnTo>
                <a:lnTo>
                  <a:pt x="3318" y="1594"/>
                </a:lnTo>
                <a:lnTo>
                  <a:pt x="3335" y="1570"/>
                </a:lnTo>
                <a:lnTo>
                  <a:pt x="3348" y="1544"/>
                </a:lnTo>
                <a:lnTo>
                  <a:pt x="3358" y="1518"/>
                </a:lnTo>
                <a:lnTo>
                  <a:pt x="3363" y="1492"/>
                </a:lnTo>
                <a:lnTo>
                  <a:pt x="3368" y="1466"/>
                </a:lnTo>
                <a:lnTo>
                  <a:pt x="3369" y="1441"/>
                </a:lnTo>
                <a:lnTo>
                  <a:pt x="3369" y="1416"/>
                </a:lnTo>
                <a:lnTo>
                  <a:pt x="3368" y="1393"/>
                </a:lnTo>
                <a:lnTo>
                  <a:pt x="3366" y="1372"/>
                </a:lnTo>
                <a:lnTo>
                  <a:pt x="3362" y="1352"/>
                </a:lnTo>
                <a:lnTo>
                  <a:pt x="3359" y="1336"/>
                </a:lnTo>
                <a:lnTo>
                  <a:pt x="3356" y="1322"/>
                </a:lnTo>
                <a:lnTo>
                  <a:pt x="3352" y="1312"/>
                </a:lnTo>
                <a:lnTo>
                  <a:pt x="3350" y="1305"/>
                </a:lnTo>
                <a:lnTo>
                  <a:pt x="3349" y="1302"/>
                </a:lnTo>
                <a:lnTo>
                  <a:pt x="3348" y="1289"/>
                </a:lnTo>
                <a:lnTo>
                  <a:pt x="3351" y="1277"/>
                </a:lnTo>
                <a:lnTo>
                  <a:pt x="3360" y="1266"/>
                </a:lnTo>
                <a:lnTo>
                  <a:pt x="3374" y="1260"/>
                </a:lnTo>
                <a:lnTo>
                  <a:pt x="3389" y="1258"/>
                </a:lnTo>
                <a:close/>
                <a:moveTo>
                  <a:pt x="2002" y="1123"/>
                </a:moveTo>
                <a:lnTo>
                  <a:pt x="2040" y="1125"/>
                </a:lnTo>
                <a:lnTo>
                  <a:pt x="2074" y="1130"/>
                </a:lnTo>
                <a:lnTo>
                  <a:pt x="2107" y="1137"/>
                </a:lnTo>
                <a:lnTo>
                  <a:pt x="2136" y="1146"/>
                </a:lnTo>
                <a:lnTo>
                  <a:pt x="2164" y="1156"/>
                </a:lnTo>
                <a:lnTo>
                  <a:pt x="2189" y="1168"/>
                </a:lnTo>
                <a:lnTo>
                  <a:pt x="2212" y="1179"/>
                </a:lnTo>
                <a:lnTo>
                  <a:pt x="2232" y="1191"/>
                </a:lnTo>
                <a:lnTo>
                  <a:pt x="2248" y="1202"/>
                </a:lnTo>
                <a:lnTo>
                  <a:pt x="2263" y="1213"/>
                </a:lnTo>
                <a:lnTo>
                  <a:pt x="2274" y="1221"/>
                </a:lnTo>
                <a:lnTo>
                  <a:pt x="2282" y="1229"/>
                </a:lnTo>
                <a:lnTo>
                  <a:pt x="2288" y="1233"/>
                </a:lnTo>
                <a:lnTo>
                  <a:pt x="2289" y="1235"/>
                </a:lnTo>
                <a:lnTo>
                  <a:pt x="2296" y="1244"/>
                </a:lnTo>
                <a:lnTo>
                  <a:pt x="2298" y="1254"/>
                </a:lnTo>
                <a:lnTo>
                  <a:pt x="2298" y="1265"/>
                </a:lnTo>
                <a:lnTo>
                  <a:pt x="2294" y="1274"/>
                </a:lnTo>
                <a:lnTo>
                  <a:pt x="2286" y="1283"/>
                </a:lnTo>
                <a:lnTo>
                  <a:pt x="2273" y="1289"/>
                </a:lnTo>
                <a:lnTo>
                  <a:pt x="2261" y="1291"/>
                </a:lnTo>
                <a:lnTo>
                  <a:pt x="2249" y="1289"/>
                </a:lnTo>
                <a:lnTo>
                  <a:pt x="2240" y="1285"/>
                </a:lnTo>
                <a:lnTo>
                  <a:pt x="2231" y="1279"/>
                </a:lnTo>
                <a:lnTo>
                  <a:pt x="2229" y="1276"/>
                </a:lnTo>
                <a:lnTo>
                  <a:pt x="2223" y="1271"/>
                </a:lnTo>
                <a:lnTo>
                  <a:pt x="2214" y="1264"/>
                </a:lnTo>
                <a:lnTo>
                  <a:pt x="2202" y="1255"/>
                </a:lnTo>
                <a:lnTo>
                  <a:pt x="2188" y="1246"/>
                </a:lnTo>
                <a:lnTo>
                  <a:pt x="2171" y="1235"/>
                </a:lnTo>
                <a:lnTo>
                  <a:pt x="2151" y="1225"/>
                </a:lnTo>
                <a:lnTo>
                  <a:pt x="2130" y="1215"/>
                </a:lnTo>
                <a:lnTo>
                  <a:pt x="2104" y="1206"/>
                </a:lnTo>
                <a:lnTo>
                  <a:pt x="2077" y="1199"/>
                </a:lnTo>
                <a:lnTo>
                  <a:pt x="2047" y="1194"/>
                </a:lnTo>
                <a:lnTo>
                  <a:pt x="2016" y="1191"/>
                </a:lnTo>
                <a:lnTo>
                  <a:pt x="1981" y="1191"/>
                </a:lnTo>
                <a:lnTo>
                  <a:pt x="1945" y="1194"/>
                </a:lnTo>
                <a:lnTo>
                  <a:pt x="1907" y="1202"/>
                </a:lnTo>
                <a:lnTo>
                  <a:pt x="1866" y="1214"/>
                </a:lnTo>
                <a:lnTo>
                  <a:pt x="1824" y="1231"/>
                </a:lnTo>
                <a:lnTo>
                  <a:pt x="1780" y="1253"/>
                </a:lnTo>
                <a:lnTo>
                  <a:pt x="1768" y="1258"/>
                </a:lnTo>
                <a:lnTo>
                  <a:pt x="1757" y="1258"/>
                </a:lnTo>
                <a:lnTo>
                  <a:pt x="1746" y="1256"/>
                </a:lnTo>
                <a:lnTo>
                  <a:pt x="1735" y="1251"/>
                </a:lnTo>
                <a:lnTo>
                  <a:pt x="1727" y="1243"/>
                </a:lnTo>
                <a:lnTo>
                  <a:pt x="1723" y="1233"/>
                </a:lnTo>
                <a:lnTo>
                  <a:pt x="1722" y="1223"/>
                </a:lnTo>
                <a:lnTo>
                  <a:pt x="1724" y="1213"/>
                </a:lnTo>
                <a:lnTo>
                  <a:pt x="1730" y="1204"/>
                </a:lnTo>
                <a:lnTo>
                  <a:pt x="1739" y="1196"/>
                </a:lnTo>
                <a:lnTo>
                  <a:pt x="1787" y="1172"/>
                </a:lnTo>
                <a:lnTo>
                  <a:pt x="1834" y="1153"/>
                </a:lnTo>
                <a:lnTo>
                  <a:pt x="1879" y="1139"/>
                </a:lnTo>
                <a:lnTo>
                  <a:pt x="1922" y="1130"/>
                </a:lnTo>
                <a:lnTo>
                  <a:pt x="1963" y="1125"/>
                </a:lnTo>
                <a:lnTo>
                  <a:pt x="2002" y="1123"/>
                </a:lnTo>
                <a:close/>
                <a:moveTo>
                  <a:pt x="574" y="905"/>
                </a:moveTo>
                <a:lnTo>
                  <a:pt x="550" y="908"/>
                </a:lnTo>
                <a:lnTo>
                  <a:pt x="529" y="916"/>
                </a:lnTo>
                <a:lnTo>
                  <a:pt x="510" y="928"/>
                </a:lnTo>
                <a:lnTo>
                  <a:pt x="497" y="944"/>
                </a:lnTo>
                <a:lnTo>
                  <a:pt x="488" y="962"/>
                </a:lnTo>
                <a:lnTo>
                  <a:pt x="484" y="983"/>
                </a:lnTo>
                <a:lnTo>
                  <a:pt x="488" y="1004"/>
                </a:lnTo>
                <a:lnTo>
                  <a:pt x="497" y="1022"/>
                </a:lnTo>
                <a:lnTo>
                  <a:pt x="510" y="1038"/>
                </a:lnTo>
                <a:lnTo>
                  <a:pt x="529" y="1050"/>
                </a:lnTo>
                <a:lnTo>
                  <a:pt x="550" y="1058"/>
                </a:lnTo>
                <a:lnTo>
                  <a:pt x="574" y="1061"/>
                </a:lnTo>
                <a:lnTo>
                  <a:pt x="597" y="1058"/>
                </a:lnTo>
                <a:lnTo>
                  <a:pt x="619" y="1050"/>
                </a:lnTo>
                <a:lnTo>
                  <a:pt x="637" y="1038"/>
                </a:lnTo>
                <a:lnTo>
                  <a:pt x="651" y="1022"/>
                </a:lnTo>
                <a:lnTo>
                  <a:pt x="660" y="1004"/>
                </a:lnTo>
                <a:lnTo>
                  <a:pt x="662" y="983"/>
                </a:lnTo>
                <a:lnTo>
                  <a:pt x="660" y="962"/>
                </a:lnTo>
                <a:lnTo>
                  <a:pt x="651" y="944"/>
                </a:lnTo>
                <a:lnTo>
                  <a:pt x="636" y="928"/>
                </a:lnTo>
                <a:lnTo>
                  <a:pt x="619" y="916"/>
                </a:lnTo>
                <a:lnTo>
                  <a:pt x="597" y="908"/>
                </a:lnTo>
                <a:lnTo>
                  <a:pt x="574" y="905"/>
                </a:lnTo>
                <a:close/>
                <a:moveTo>
                  <a:pt x="574" y="838"/>
                </a:moveTo>
                <a:lnTo>
                  <a:pt x="607" y="841"/>
                </a:lnTo>
                <a:lnTo>
                  <a:pt x="638" y="849"/>
                </a:lnTo>
                <a:lnTo>
                  <a:pt x="667" y="863"/>
                </a:lnTo>
                <a:lnTo>
                  <a:pt x="690" y="880"/>
                </a:lnTo>
                <a:lnTo>
                  <a:pt x="711" y="902"/>
                </a:lnTo>
                <a:lnTo>
                  <a:pt x="727" y="927"/>
                </a:lnTo>
                <a:lnTo>
                  <a:pt x="736" y="954"/>
                </a:lnTo>
                <a:lnTo>
                  <a:pt x="739" y="983"/>
                </a:lnTo>
                <a:lnTo>
                  <a:pt x="736" y="1013"/>
                </a:lnTo>
                <a:lnTo>
                  <a:pt x="727" y="1040"/>
                </a:lnTo>
                <a:lnTo>
                  <a:pt x="711" y="1065"/>
                </a:lnTo>
                <a:lnTo>
                  <a:pt x="690" y="1086"/>
                </a:lnTo>
                <a:lnTo>
                  <a:pt x="667" y="1104"/>
                </a:lnTo>
                <a:lnTo>
                  <a:pt x="638" y="1117"/>
                </a:lnTo>
                <a:lnTo>
                  <a:pt x="607" y="1126"/>
                </a:lnTo>
                <a:lnTo>
                  <a:pt x="574" y="1129"/>
                </a:lnTo>
                <a:lnTo>
                  <a:pt x="540" y="1126"/>
                </a:lnTo>
                <a:lnTo>
                  <a:pt x="509" y="1117"/>
                </a:lnTo>
                <a:lnTo>
                  <a:pt x="481" y="1104"/>
                </a:lnTo>
                <a:lnTo>
                  <a:pt x="457" y="1086"/>
                </a:lnTo>
                <a:lnTo>
                  <a:pt x="436" y="1065"/>
                </a:lnTo>
                <a:lnTo>
                  <a:pt x="422" y="1040"/>
                </a:lnTo>
                <a:lnTo>
                  <a:pt x="411" y="1013"/>
                </a:lnTo>
                <a:lnTo>
                  <a:pt x="408" y="983"/>
                </a:lnTo>
                <a:lnTo>
                  <a:pt x="411" y="954"/>
                </a:lnTo>
                <a:lnTo>
                  <a:pt x="422" y="927"/>
                </a:lnTo>
                <a:lnTo>
                  <a:pt x="436" y="902"/>
                </a:lnTo>
                <a:lnTo>
                  <a:pt x="457" y="880"/>
                </a:lnTo>
                <a:lnTo>
                  <a:pt x="481" y="863"/>
                </a:lnTo>
                <a:lnTo>
                  <a:pt x="509" y="849"/>
                </a:lnTo>
                <a:lnTo>
                  <a:pt x="540" y="841"/>
                </a:lnTo>
                <a:lnTo>
                  <a:pt x="574" y="838"/>
                </a:lnTo>
                <a:close/>
                <a:moveTo>
                  <a:pt x="685" y="688"/>
                </a:moveTo>
                <a:lnTo>
                  <a:pt x="672" y="691"/>
                </a:lnTo>
                <a:lnTo>
                  <a:pt x="663" y="698"/>
                </a:lnTo>
                <a:lnTo>
                  <a:pt x="657" y="709"/>
                </a:lnTo>
                <a:lnTo>
                  <a:pt x="655" y="723"/>
                </a:lnTo>
                <a:lnTo>
                  <a:pt x="657" y="738"/>
                </a:lnTo>
                <a:lnTo>
                  <a:pt x="663" y="748"/>
                </a:lnTo>
                <a:lnTo>
                  <a:pt x="672" y="755"/>
                </a:lnTo>
                <a:lnTo>
                  <a:pt x="685" y="757"/>
                </a:lnTo>
                <a:lnTo>
                  <a:pt x="697" y="755"/>
                </a:lnTo>
                <a:lnTo>
                  <a:pt x="706" y="748"/>
                </a:lnTo>
                <a:lnTo>
                  <a:pt x="712" y="737"/>
                </a:lnTo>
                <a:lnTo>
                  <a:pt x="714" y="723"/>
                </a:lnTo>
                <a:lnTo>
                  <a:pt x="712" y="709"/>
                </a:lnTo>
                <a:lnTo>
                  <a:pt x="706" y="698"/>
                </a:lnTo>
                <a:lnTo>
                  <a:pt x="697" y="691"/>
                </a:lnTo>
                <a:lnTo>
                  <a:pt x="685" y="688"/>
                </a:lnTo>
                <a:close/>
                <a:moveTo>
                  <a:pt x="676" y="662"/>
                </a:moveTo>
                <a:lnTo>
                  <a:pt x="689" y="663"/>
                </a:lnTo>
                <a:lnTo>
                  <a:pt x="702" y="668"/>
                </a:lnTo>
                <a:lnTo>
                  <a:pt x="711" y="676"/>
                </a:lnTo>
                <a:lnTo>
                  <a:pt x="713" y="679"/>
                </a:lnTo>
                <a:lnTo>
                  <a:pt x="716" y="682"/>
                </a:lnTo>
                <a:lnTo>
                  <a:pt x="716" y="665"/>
                </a:lnTo>
                <a:lnTo>
                  <a:pt x="749" y="665"/>
                </a:lnTo>
                <a:lnTo>
                  <a:pt x="749" y="775"/>
                </a:lnTo>
                <a:lnTo>
                  <a:pt x="746" y="792"/>
                </a:lnTo>
                <a:lnTo>
                  <a:pt x="742" y="806"/>
                </a:lnTo>
                <a:lnTo>
                  <a:pt x="733" y="816"/>
                </a:lnTo>
                <a:lnTo>
                  <a:pt x="720" y="824"/>
                </a:lnTo>
                <a:lnTo>
                  <a:pt x="704" y="828"/>
                </a:lnTo>
                <a:lnTo>
                  <a:pt x="684" y="830"/>
                </a:lnTo>
                <a:lnTo>
                  <a:pt x="667" y="829"/>
                </a:lnTo>
                <a:lnTo>
                  <a:pt x="653" y="826"/>
                </a:lnTo>
                <a:lnTo>
                  <a:pt x="640" y="820"/>
                </a:lnTo>
                <a:lnTo>
                  <a:pt x="631" y="813"/>
                </a:lnTo>
                <a:lnTo>
                  <a:pt x="626" y="805"/>
                </a:lnTo>
                <a:lnTo>
                  <a:pt x="623" y="795"/>
                </a:lnTo>
                <a:lnTo>
                  <a:pt x="661" y="795"/>
                </a:lnTo>
                <a:lnTo>
                  <a:pt x="662" y="797"/>
                </a:lnTo>
                <a:lnTo>
                  <a:pt x="663" y="800"/>
                </a:lnTo>
                <a:lnTo>
                  <a:pt x="665" y="802"/>
                </a:lnTo>
                <a:lnTo>
                  <a:pt x="668" y="803"/>
                </a:lnTo>
                <a:lnTo>
                  <a:pt x="671" y="805"/>
                </a:lnTo>
                <a:lnTo>
                  <a:pt x="676" y="805"/>
                </a:lnTo>
                <a:lnTo>
                  <a:pt x="680" y="806"/>
                </a:lnTo>
                <a:lnTo>
                  <a:pt x="686" y="806"/>
                </a:lnTo>
                <a:lnTo>
                  <a:pt x="698" y="804"/>
                </a:lnTo>
                <a:lnTo>
                  <a:pt x="708" y="800"/>
                </a:lnTo>
                <a:lnTo>
                  <a:pt x="712" y="791"/>
                </a:lnTo>
                <a:lnTo>
                  <a:pt x="713" y="779"/>
                </a:lnTo>
                <a:lnTo>
                  <a:pt x="713" y="765"/>
                </a:lnTo>
                <a:lnTo>
                  <a:pt x="711" y="768"/>
                </a:lnTo>
                <a:lnTo>
                  <a:pt x="702" y="776"/>
                </a:lnTo>
                <a:lnTo>
                  <a:pt x="690" y="781"/>
                </a:lnTo>
                <a:lnTo>
                  <a:pt x="678" y="782"/>
                </a:lnTo>
                <a:lnTo>
                  <a:pt x="661" y="780"/>
                </a:lnTo>
                <a:lnTo>
                  <a:pt x="647" y="775"/>
                </a:lnTo>
                <a:lnTo>
                  <a:pt x="635" y="766"/>
                </a:lnTo>
                <a:lnTo>
                  <a:pt x="627" y="754"/>
                </a:lnTo>
                <a:lnTo>
                  <a:pt x="621" y="740"/>
                </a:lnTo>
                <a:lnTo>
                  <a:pt x="620" y="723"/>
                </a:lnTo>
                <a:lnTo>
                  <a:pt x="621" y="706"/>
                </a:lnTo>
                <a:lnTo>
                  <a:pt x="627" y="691"/>
                </a:lnTo>
                <a:lnTo>
                  <a:pt x="635" y="678"/>
                </a:lnTo>
                <a:lnTo>
                  <a:pt x="646" y="669"/>
                </a:lnTo>
                <a:lnTo>
                  <a:pt x="660" y="664"/>
                </a:lnTo>
                <a:lnTo>
                  <a:pt x="676" y="662"/>
                </a:lnTo>
                <a:close/>
                <a:moveTo>
                  <a:pt x="450" y="624"/>
                </a:moveTo>
                <a:lnTo>
                  <a:pt x="488" y="624"/>
                </a:lnTo>
                <a:lnTo>
                  <a:pt x="488" y="689"/>
                </a:lnTo>
                <a:lnTo>
                  <a:pt x="557" y="624"/>
                </a:lnTo>
                <a:lnTo>
                  <a:pt x="605" y="624"/>
                </a:lnTo>
                <a:lnTo>
                  <a:pt x="533" y="688"/>
                </a:lnTo>
                <a:lnTo>
                  <a:pt x="610" y="782"/>
                </a:lnTo>
                <a:lnTo>
                  <a:pt x="559" y="782"/>
                </a:lnTo>
                <a:lnTo>
                  <a:pt x="506" y="712"/>
                </a:lnTo>
                <a:lnTo>
                  <a:pt x="488" y="729"/>
                </a:lnTo>
                <a:lnTo>
                  <a:pt x="488" y="782"/>
                </a:lnTo>
                <a:lnTo>
                  <a:pt x="450" y="782"/>
                </a:lnTo>
                <a:lnTo>
                  <a:pt x="450" y="624"/>
                </a:lnTo>
                <a:close/>
                <a:moveTo>
                  <a:pt x="574" y="547"/>
                </a:moveTo>
                <a:lnTo>
                  <a:pt x="516" y="550"/>
                </a:lnTo>
                <a:lnTo>
                  <a:pt x="460" y="559"/>
                </a:lnTo>
                <a:lnTo>
                  <a:pt x="407" y="573"/>
                </a:lnTo>
                <a:lnTo>
                  <a:pt x="355" y="591"/>
                </a:lnTo>
                <a:lnTo>
                  <a:pt x="308" y="615"/>
                </a:lnTo>
                <a:lnTo>
                  <a:pt x="263" y="643"/>
                </a:lnTo>
                <a:lnTo>
                  <a:pt x="222" y="675"/>
                </a:lnTo>
                <a:lnTo>
                  <a:pt x="186" y="711"/>
                </a:lnTo>
                <a:lnTo>
                  <a:pt x="154" y="750"/>
                </a:lnTo>
                <a:lnTo>
                  <a:pt x="128" y="792"/>
                </a:lnTo>
                <a:lnTo>
                  <a:pt x="106" y="836"/>
                </a:lnTo>
                <a:lnTo>
                  <a:pt x="90" y="883"/>
                </a:lnTo>
                <a:lnTo>
                  <a:pt x="80" y="932"/>
                </a:lnTo>
                <a:lnTo>
                  <a:pt x="76" y="983"/>
                </a:lnTo>
                <a:lnTo>
                  <a:pt x="80" y="1034"/>
                </a:lnTo>
                <a:lnTo>
                  <a:pt x="90" y="1083"/>
                </a:lnTo>
                <a:lnTo>
                  <a:pt x="106" y="1130"/>
                </a:lnTo>
                <a:lnTo>
                  <a:pt x="128" y="1175"/>
                </a:lnTo>
                <a:lnTo>
                  <a:pt x="154" y="1217"/>
                </a:lnTo>
                <a:lnTo>
                  <a:pt x="186" y="1256"/>
                </a:lnTo>
                <a:lnTo>
                  <a:pt x="222" y="1291"/>
                </a:lnTo>
                <a:lnTo>
                  <a:pt x="263" y="1323"/>
                </a:lnTo>
                <a:lnTo>
                  <a:pt x="308" y="1351"/>
                </a:lnTo>
                <a:lnTo>
                  <a:pt x="355" y="1375"/>
                </a:lnTo>
                <a:lnTo>
                  <a:pt x="407" y="1394"/>
                </a:lnTo>
                <a:lnTo>
                  <a:pt x="460" y="1408"/>
                </a:lnTo>
                <a:lnTo>
                  <a:pt x="516" y="1416"/>
                </a:lnTo>
                <a:lnTo>
                  <a:pt x="574" y="1419"/>
                </a:lnTo>
                <a:lnTo>
                  <a:pt x="631" y="1416"/>
                </a:lnTo>
                <a:lnTo>
                  <a:pt x="687" y="1408"/>
                </a:lnTo>
                <a:lnTo>
                  <a:pt x="741" y="1394"/>
                </a:lnTo>
                <a:lnTo>
                  <a:pt x="792" y="1375"/>
                </a:lnTo>
                <a:lnTo>
                  <a:pt x="840" y="1351"/>
                </a:lnTo>
                <a:lnTo>
                  <a:pt x="884" y="1323"/>
                </a:lnTo>
                <a:lnTo>
                  <a:pt x="925" y="1291"/>
                </a:lnTo>
                <a:lnTo>
                  <a:pt x="962" y="1256"/>
                </a:lnTo>
                <a:lnTo>
                  <a:pt x="992" y="1217"/>
                </a:lnTo>
                <a:lnTo>
                  <a:pt x="1020" y="1175"/>
                </a:lnTo>
                <a:lnTo>
                  <a:pt x="1041" y="1130"/>
                </a:lnTo>
                <a:lnTo>
                  <a:pt x="1057" y="1083"/>
                </a:lnTo>
                <a:lnTo>
                  <a:pt x="1066" y="1034"/>
                </a:lnTo>
                <a:lnTo>
                  <a:pt x="1070" y="983"/>
                </a:lnTo>
                <a:lnTo>
                  <a:pt x="1066" y="932"/>
                </a:lnTo>
                <a:lnTo>
                  <a:pt x="1057" y="883"/>
                </a:lnTo>
                <a:lnTo>
                  <a:pt x="1041" y="836"/>
                </a:lnTo>
                <a:lnTo>
                  <a:pt x="1020" y="792"/>
                </a:lnTo>
                <a:lnTo>
                  <a:pt x="992" y="750"/>
                </a:lnTo>
                <a:lnTo>
                  <a:pt x="962" y="711"/>
                </a:lnTo>
                <a:lnTo>
                  <a:pt x="925" y="675"/>
                </a:lnTo>
                <a:lnTo>
                  <a:pt x="884" y="643"/>
                </a:lnTo>
                <a:lnTo>
                  <a:pt x="840" y="615"/>
                </a:lnTo>
                <a:lnTo>
                  <a:pt x="792" y="591"/>
                </a:lnTo>
                <a:lnTo>
                  <a:pt x="741" y="573"/>
                </a:lnTo>
                <a:lnTo>
                  <a:pt x="687" y="559"/>
                </a:lnTo>
                <a:lnTo>
                  <a:pt x="631" y="550"/>
                </a:lnTo>
                <a:lnTo>
                  <a:pt x="574" y="547"/>
                </a:lnTo>
                <a:close/>
                <a:moveTo>
                  <a:pt x="2867" y="67"/>
                </a:moveTo>
                <a:lnTo>
                  <a:pt x="2862" y="67"/>
                </a:lnTo>
                <a:lnTo>
                  <a:pt x="2855" y="68"/>
                </a:lnTo>
                <a:lnTo>
                  <a:pt x="2843" y="69"/>
                </a:lnTo>
                <a:lnTo>
                  <a:pt x="2829" y="70"/>
                </a:lnTo>
                <a:lnTo>
                  <a:pt x="2811" y="72"/>
                </a:lnTo>
                <a:lnTo>
                  <a:pt x="2792" y="75"/>
                </a:lnTo>
                <a:lnTo>
                  <a:pt x="2771" y="79"/>
                </a:lnTo>
                <a:lnTo>
                  <a:pt x="2749" y="84"/>
                </a:lnTo>
                <a:lnTo>
                  <a:pt x="2725" y="90"/>
                </a:lnTo>
                <a:lnTo>
                  <a:pt x="2703" y="98"/>
                </a:lnTo>
                <a:lnTo>
                  <a:pt x="2680" y="108"/>
                </a:lnTo>
                <a:lnTo>
                  <a:pt x="2658" y="120"/>
                </a:lnTo>
                <a:lnTo>
                  <a:pt x="2638" y="134"/>
                </a:lnTo>
                <a:lnTo>
                  <a:pt x="2619" y="149"/>
                </a:lnTo>
                <a:lnTo>
                  <a:pt x="2602" y="168"/>
                </a:lnTo>
                <a:lnTo>
                  <a:pt x="2589" y="188"/>
                </a:lnTo>
                <a:lnTo>
                  <a:pt x="2578" y="212"/>
                </a:lnTo>
                <a:lnTo>
                  <a:pt x="2572" y="238"/>
                </a:lnTo>
                <a:lnTo>
                  <a:pt x="2569" y="267"/>
                </a:lnTo>
                <a:lnTo>
                  <a:pt x="2570" y="273"/>
                </a:lnTo>
                <a:lnTo>
                  <a:pt x="2572" y="283"/>
                </a:lnTo>
                <a:lnTo>
                  <a:pt x="2573" y="297"/>
                </a:lnTo>
                <a:lnTo>
                  <a:pt x="2574" y="313"/>
                </a:lnTo>
                <a:lnTo>
                  <a:pt x="2575" y="330"/>
                </a:lnTo>
                <a:lnTo>
                  <a:pt x="2577" y="348"/>
                </a:lnTo>
                <a:lnTo>
                  <a:pt x="2578" y="365"/>
                </a:lnTo>
                <a:lnTo>
                  <a:pt x="2580" y="380"/>
                </a:lnTo>
                <a:lnTo>
                  <a:pt x="2581" y="392"/>
                </a:lnTo>
                <a:lnTo>
                  <a:pt x="2582" y="400"/>
                </a:lnTo>
                <a:lnTo>
                  <a:pt x="2582" y="403"/>
                </a:lnTo>
                <a:lnTo>
                  <a:pt x="2581" y="414"/>
                </a:lnTo>
                <a:lnTo>
                  <a:pt x="2575" y="425"/>
                </a:lnTo>
                <a:lnTo>
                  <a:pt x="2566" y="433"/>
                </a:lnTo>
                <a:lnTo>
                  <a:pt x="2555" y="438"/>
                </a:lnTo>
                <a:lnTo>
                  <a:pt x="2542" y="439"/>
                </a:lnTo>
                <a:lnTo>
                  <a:pt x="2529" y="437"/>
                </a:lnTo>
                <a:lnTo>
                  <a:pt x="2531" y="461"/>
                </a:lnTo>
                <a:lnTo>
                  <a:pt x="2534" y="485"/>
                </a:lnTo>
                <a:lnTo>
                  <a:pt x="2539" y="506"/>
                </a:lnTo>
                <a:lnTo>
                  <a:pt x="2544" y="526"/>
                </a:lnTo>
                <a:lnTo>
                  <a:pt x="2551" y="540"/>
                </a:lnTo>
                <a:lnTo>
                  <a:pt x="2558" y="551"/>
                </a:lnTo>
                <a:lnTo>
                  <a:pt x="2567" y="555"/>
                </a:lnTo>
                <a:lnTo>
                  <a:pt x="2578" y="559"/>
                </a:lnTo>
                <a:lnTo>
                  <a:pt x="2588" y="566"/>
                </a:lnTo>
                <a:lnTo>
                  <a:pt x="2594" y="574"/>
                </a:lnTo>
                <a:lnTo>
                  <a:pt x="2598" y="584"/>
                </a:lnTo>
                <a:lnTo>
                  <a:pt x="2601" y="608"/>
                </a:lnTo>
                <a:lnTo>
                  <a:pt x="2608" y="632"/>
                </a:lnTo>
                <a:lnTo>
                  <a:pt x="2615" y="656"/>
                </a:lnTo>
                <a:lnTo>
                  <a:pt x="2623" y="677"/>
                </a:lnTo>
                <a:lnTo>
                  <a:pt x="2632" y="695"/>
                </a:lnTo>
                <a:lnTo>
                  <a:pt x="2642" y="708"/>
                </a:lnTo>
                <a:lnTo>
                  <a:pt x="2653" y="716"/>
                </a:lnTo>
                <a:lnTo>
                  <a:pt x="2663" y="724"/>
                </a:lnTo>
                <a:lnTo>
                  <a:pt x="2670" y="734"/>
                </a:lnTo>
                <a:lnTo>
                  <a:pt x="2672" y="745"/>
                </a:lnTo>
                <a:lnTo>
                  <a:pt x="2675" y="872"/>
                </a:lnTo>
                <a:lnTo>
                  <a:pt x="2673" y="884"/>
                </a:lnTo>
                <a:lnTo>
                  <a:pt x="2666" y="894"/>
                </a:lnTo>
                <a:lnTo>
                  <a:pt x="2656" y="902"/>
                </a:lnTo>
                <a:lnTo>
                  <a:pt x="2514" y="976"/>
                </a:lnTo>
                <a:lnTo>
                  <a:pt x="2500" y="980"/>
                </a:lnTo>
                <a:lnTo>
                  <a:pt x="2485" y="979"/>
                </a:lnTo>
                <a:lnTo>
                  <a:pt x="2471" y="974"/>
                </a:lnTo>
                <a:lnTo>
                  <a:pt x="2467" y="971"/>
                </a:lnTo>
                <a:lnTo>
                  <a:pt x="2459" y="966"/>
                </a:lnTo>
                <a:lnTo>
                  <a:pt x="2446" y="960"/>
                </a:lnTo>
                <a:lnTo>
                  <a:pt x="2430" y="952"/>
                </a:lnTo>
                <a:lnTo>
                  <a:pt x="2411" y="943"/>
                </a:lnTo>
                <a:lnTo>
                  <a:pt x="2388" y="934"/>
                </a:lnTo>
                <a:lnTo>
                  <a:pt x="2362" y="925"/>
                </a:lnTo>
                <a:lnTo>
                  <a:pt x="2335" y="917"/>
                </a:lnTo>
                <a:lnTo>
                  <a:pt x="2304" y="911"/>
                </a:lnTo>
                <a:lnTo>
                  <a:pt x="2272" y="906"/>
                </a:lnTo>
                <a:lnTo>
                  <a:pt x="2238" y="904"/>
                </a:lnTo>
                <a:lnTo>
                  <a:pt x="2201" y="905"/>
                </a:lnTo>
                <a:lnTo>
                  <a:pt x="2165" y="910"/>
                </a:lnTo>
                <a:lnTo>
                  <a:pt x="2127" y="919"/>
                </a:lnTo>
                <a:lnTo>
                  <a:pt x="2089" y="932"/>
                </a:lnTo>
                <a:lnTo>
                  <a:pt x="2050" y="950"/>
                </a:lnTo>
                <a:lnTo>
                  <a:pt x="2011" y="974"/>
                </a:lnTo>
                <a:lnTo>
                  <a:pt x="1973" y="1004"/>
                </a:lnTo>
                <a:lnTo>
                  <a:pt x="1962" y="1011"/>
                </a:lnTo>
                <a:lnTo>
                  <a:pt x="1948" y="1014"/>
                </a:lnTo>
                <a:lnTo>
                  <a:pt x="1922" y="1016"/>
                </a:lnTo>
                <a:lnTo>
                  <a:pt x="1893" y="1019"/>
                </a:lnTo>
                <a:lnTo>
                  <a:pt x="1858" y="1023"/>
                </a:lnTo>
                <a:lnTo>
                  <a:pt x="1821" y="1028"/>
                </a:lnTo>
                <a:lnTo>
                  <a:pt x="1782" y="1034"/>
                </a:lnTo>
                <a:lnTo>
                  <a:pt x="1741" y="1041"/>
                </a:lnTo>
                <a:lnTo>
                  <a:pt x="1700" y="1049"/>
                </a:lnTo>
                <a:lnTo>
                  <a:pt x="1659" y="1059"/>
                </a:lnTo>
                <a:lnTo>
                  <a:pt x="1618" y="1070"/>
                </a:lnTo>
                <a:lnTo>
                  <a:pt x="1580" y="1083"/>
                </a:lnTo>
                <a:lnTo>
                  <a:pt x="1544" y="1096"/>
                </a:lnTo>
                <a:lnTo>
                  <a:pt x="1512" y="1112"/>
                </a:lnTo>
                <a:lnTo>
                  <a:pt x="1483" y="1129"/>
                </a:lnTo>
                <a:lnTo>
                  <a:pt x="1460" y="1147"/>
                </a:lnTo>
                <a:lnTo>
                  <a:pt x="1442" y="1167"/>
                </a:lnTo>
                <a:lnTo>
                  <a:pt x="1432" y="1177"/>
                </a:lnTo>
                <a:lnTo>
                  <a:pt x="1420" y="1182"/>
                </a:lnTo>
                <a:lnTo>
                  <a:pt x="1406" y="1183"/>
                </a:lnTo>
                <a:lnTo>
                  <a:pt x="1391" y="1180"/>
                </a:lnTo>
                <a:lnTo>
                  <a:pt x="1389" y="1179"/>
                </a:lnTo>
                <a:lnTo>
                  <a:pt x="1381" y="1175"/>
                </a:lnTo>
                <a:lnTo>
                  <a:pt x="1367" y="1170"/>
                </a:lnTo>
                <a:lnTo>
                  <a:pt x="1348" y="1163"/>
                </a:lnTo>
                <a:lnTo>
                  <a:pt x="1324" y="1154"/>
                </a:lnTo>
                <a:lnTo>
                  <a:pt x="1295" y="1145"/>
                </a:lnTo>
                <a:lnTo>
                  <a:pt x="1262" y="1134"/>
                </a:lnTo>
                <a:lnTo>
                  <a:pt x="1224" y="1123"/>
                </a:lnTo>
                <a:lnTo>
                  <a:pt x="1180" y="1110"/>
                </a:lnTo>
                <a:lnTo>
                  <a:pt x="1133" y="1098"/>
                </a:lnTo>
                <a:lnTo>
                  <a:pt x="1115" y="1149"/>
                </a:lnTo>
                <a:lnTo>
                  <a:pt x="1094" y="1196"/>
                </a:lnTo>
                <a:lnTo>
                  <a:pt x="1065" y="1242"/>
                </a:lnTo>
                <a:lnTo>
                  <a:pt x="1033" y="1284"/>
                </a:lnTo>
                <a:lnTo>
                  <a:pt x="996" y="1324"/>
                </a:lnTo>
                <a:lnTo>
                  <a:pt x="1066" y="1350"/>
                </a:lnTo>
                <a:lnTo>
                  <a:pt x="1137" y="1371"/>
                </a:lnTo>
                <a:lnTo>
                  <a:pt x="1208" y="1387"/>
                </a:lnTo>
                <a:lnTo>
                  <a:pt x="1277" y="1398"/>
                </a:lnTo>
                <a:lnTo>
                  <a:pt x="1346" y="1402"/>
                </a:lnTo>
                <a:lnTo>
                  <a:pt x="1413" y="1401"/>
                </a:lnTo>
                <a:lnTo>
                  <a:pt x="1423" y="1402"/>
                </a:lnTo>
                <a:lnTo>
                  <a:pt x="1433" y="1405"/>
                </a:lnTo>
                <a:lnTo>
                  <a:pt x="1437" y="1406"/>
                </a:lnTo>
                <a:lnTo>
                  <a:pt x="1445" y="1410"/>
                </a:lnTo>
                <a:lnTo>
                  <a:pt x="1456" y="1415"/>
                </a:lnTo>
                <a:lnTo>
                  <a:pt x="1473" y="1422"/>
                </a:lnTo>
                <a:lnTo>
                  <a:pt x="1495" y="1429"/>
                </a:lnTo>
                <a:lnTo>
                  <a:pt x="1520" y="1438"/>
                </a:lnTo>
                <a:lnTo>
                  <a:pt x="1548" y="1446"/>
                </a:lnTo>
                <a:lnTo>
                  <a:pt x="1580" y="1455"/>
                </a:lnTo>
                <a:lnTo>
                  <a:pt x="1616" y="1464"/>
                </a:lnTo>
                <a:lnTo>
                  <a:pt x="1654" y="1472"/>
                </a:lnTo>
                <a:lnTo>
                  <a:pt x="1695" y="1479"/>
                </a:lnTo>
                <a:lnTo>
                  <a:pt x="1733" y="1484"/>
                </a:lnTo>
                <a:lnTo>
                  <a:pt x="1771" y="1488"/>
                </a:lnTo>
                <a:lnTo>
                  <a:pt x="1809" y="1489"/>
                </a:lnTo>
                <a:lnTo>
                  <a:pt x="1848" y="1488"/>
                </a:lnTo>
                <a:lnTo>
                  <a:pt x="1887" y="1483"/>
                </a:lnTo>
                <a:lnTo>
                  <a:pt x="1927" y="1474"/>
                </a:lnTo>
                <a:lnTo>
                  <a:pt x="1965" y="1461"/>
                </a:lnTo>
                <a:lnTo>
                  <a:pt x="2005" y="1443"/>
                </a:lnTo>
                <a:lnTo>
                  <a:pt x="2045" y="1419"/>
                </a:lnTo>
                <a:lnTo>
                  <a:pt x="2084" y="1389"/>
                </a:lnTo>
                <a:lnTo>
                  <a:pt x="2096" y="1382"/>
                </a:lnTo>
                <a:lnTo>
                  <a:pt x="2111" y="1379"/>
                </a:lnTo>
                <a:lnTo>
                  <a:pt x="2126" y="1382"/>
                </a:lnTo>
                <a:lnTo>
                  <a:pt x="2138" y="1390"/>
                </a:lnTo>
                <a:lnTo>
                  <a:pt x="2147" y="1400"/>
                </a:lnTo>
                <a:lnTo>
                  <a:pt x="2149" y="1413"/>
                </a:lnTo>
                <a:lnTo>
                  <a:pt x="2149" y="1417"/>
                </a:lnTo>
                <a:lnTo>
                  <a:pt x="2150" y="1428"/>
                </a:lnTo>
                <a:lnTo>
                  <a:pt x="2152" y="1445"/>
                </a:lnTo>
                <a:lnTo>
                  <a:pt x="2156" y="1467"/>
                </a:lnTo>
                <a:lnTo>
                  <a:pt x="2161" y="1494"/>
                </a:lnTo>
                <a:lnTo>
                  <a:pt x="2169" y="1525"/>
                </a:lnTo>
                <a:lnTo>
                  <a:pt x="2181" y="1559"/>
                </a:lnTo>
                <a:lnTo>
                  <a:pt x="2196" y="1596"/>
                </a:lnTo>
                <a:lnTo>
                  <a:pt x="2215" y="1635"/>
                </a:lnTo>
                <a:lnTo>
                  <a:pt x="2239" y="1676"/>
                </a:lnTo>
                <a:lnTo>
                  <a:pt x="2302" y="1651"/>
                </a:lnTo>
                <a:lnTo>
                  <a:pt x="2365" y="1630"/>
                </a:lnTo>
                <a:lnTo>
                  <a:pt x="2430" y="1612"/>
                </a:lnTo>
                <a:lnTo>
                  <a:pt x="2495" y="1598"/>
                </a:lnTo>
                <a:lnTo>
                  <a:pt x="2560" y="1586"/>
                </a:lnTo>
                <a:lnTo>
                  <a:pt x="2623" y="1577"/>
                </a:lnTo>
                <a:lnTo>
                  <a:pt x="2683" y="1570"/>
                </a:lnTo>
                <a:lnTo>
                  <a:pt x="2741" y="1564"/>
                </a:lnTo>
                <a:lnTo>
                  <a:pt x="2795" y="1561"/>
                </a:lnTo>
                <a:lnTo>
                  <a:pt x="2844" y="1559"/>
                </a:lnTo>
                <a:lnTo>
                  <a:pt x="2887" y="1558"/>
                </a:lnTo>
                <a:lnTo>
                  <a:pt x="2925" y="1558"/>
                </a:lnTo>
                <a:lnTo>
                  <a:pt x="2954" y="1558"/>
                </a:lnTo>
                <a:lnTo>
                  <a:pt x="2959" y="1511"/>
                </a:lnTo>
                <a:lnTo>
                  <a:pt x="2966" y="1469"/>
                </a:lnTo>
                <a:lnTo>
                  <a:pt x="2975" y="1431"/>
                </a:lnTo>
                <a:lnTo>
                  <a:pt x="2985" y="1398"/>
                </a:lnTo>
                <a:lnTo>
                  <a:pt x="2998" y="1368"/>
                </a:lnTo>
                <a:lnTo>
                  <a:pt x="3010" y="1343"/>
                </a:lnTo>
                <a:lnTo>
                  <a:pt x="3024" y="1321"/>
                </a:lnTo>
                <a:lnTo>
                  <a:pt x="3038" y="1303"/>
                </a:lnTo>
                <a:lnTo>
                  <a:pt x="3050" y="1287"/>
                </a:lnTo>
                <a:lnTo>
                  <a:pt x="3062" y="1275"/>
                </a:lnTo>
                <a:lnTo>
                  <a:pt x="3072" y="1266"/>
                </a:lnTo>
                <a:lnTo>
                  <a:pt x="3081" y="1259"/>
                </a:lnTo>
                <a:lnTo>
                  <a:pt x="3087" y="1255"/>
                </a:lnTo>
                <a:lnTo>
                  <a:pt x="3089" y="1254"/>
                </a:lnTo>
                <a:lnTo>
                  <a:pt x="3100" y="1249"/>
                </a:lnTo>
                <a:lnTo>
                  <a:pt x="3112" y="1248"/>
                </a:lnTo>
                <a:lnTo>
                  <a:pt x="3123" y="1250"/>
                </a:lnTo>
                <a:lnTo>
                  <a:pt x="3133" y="1255"/>
                </a:lnTo>
                <a:lnTo>
                  <a:pt x="3142" y="1263"/>
                </a:lnTo>
                <a:lnTo>
                  <a:pt x="3147" y="1273"/>
                </a:lnTo>
                <a:lnTo>
                  <a:pt x="3148" y="1283"/>
                </a:lnTo>
                <a:lnTo>
                  <a:pt x="3147" y="1293"/>
                </a:lnTo>
                <a:lnTo>
                  <a:pt x="3141" y="1302"/>
                </a:lnTo>
                <a:lnTo>
                  <a:pt x="3132" y="1310"/>
                </a:lnTo>
                <a:lnTo>
                  <a:pt x="3130" y="1311"/>
                </a:lnTo>
                <a:lnTo>
                  <a:pt x="3125" y="1314"/>
                </a:lnTo>
                <a:lnTo>
                  <a:pt x="3120" y="1320"/>
                </a:lnTo>
                <a:lnTo>
                  <a:pt x="3111" y="1329"/>
                </a:lnTo>
                <a:lnTo>
                  <a:pt x="3101" y="1340"/>
                </a:lnTo>
                <a:lnTo>
                  <a:pt x="3091" y="1354"/>
                </a:lnTo>
                <a:lnTo>
                  <a:pt x="3081" y="1371"/>
                </a:lnTo>
                <a:lnTo>
                  <a:pt x="3070" y="1391"/>
                </a:lnTo>
                <a:lnTo>
                  <a:pt x="3059" y="1415"/>
                </a:lnTo>
                <a:lnTo>
                  <a:pt x="3050" y="1443"/>
                </a:lnTo>
                <a:lnTo>
                  <a:pt x="3042" y="1474"/>
                </a:lnTo>
                <a:lnTo>
                  <a:pt x="3036" y="1509"/>
                </a:lnTo>
                <a:lnTo>
                  <a:pt x="3032" y="1549"/>
                </a:lnTo>
                <a:lnTo>
                  <a:pt x="3031" y="1593"/>
                </a:lnTo>
                <a:lnTo>
                  <a:pt x="3030" y="1602"/>
                </a:lnTo>
                <a:lnTo>
                  <a:pt x="3025" y="1610"/>
                </a:lnTo>
                <a:lnTo>
                  <a:pt x="3018" y="1617"/>
                </a:lnTo>
                <a:lnTo>
                  <a:pt x="3010" y="1623"/>
                </a:lnTo>
                <a:lnTo>
                  <a:pt x="3000" y="1626"/>
                </a:lnTo>
                <a:lnTo>
                  <a:pt x="2990" y="1626"/>
                </a:lnTo>
                <a:lnTo>
                  <a:pt x="2985" y="1626"/>
                </a:lnTo>
                <a:lnTo>
                  <a:pt x="2973" y="1626"/>
                </a:lnTo>
                <a:lnTo>
                  <a:pt x="2954" y="1625"/>
                </a:lnTo>
                <a:lnTo>
                  <a:pt x="2929" y="1625"/>
                </a:lnTo>
                <a:lnTo>
                  <a:pt x="2899" y="1625"/>
                </a:lnTo>
                <a:lnTo>
                  <a:pt x="2863" y="1626"/>
                </a:lnTo>
                <a:lnTo>
                  <a:pt x="2823" y="1627"/>
                </a:lnTo>
                <a:lnTo>
                  <a:pt x="2779" y="1630"/>
                </a:lnTo>
                <a:lnTo>
                  <a:pt x="2731" y="1633"/>
                </a:lnTo>
                <a:lnTo>
                  <a:pt x="2681" y="1638"/>
                </a:lnTo>
                <a:lnTo>
                  <a:pt x="2629" y="1644"/>
                </a:lnTo>
                <a:lnTo>
                  <a:pt x="2575" y="1652"/>
                </a:lnTo>
                <a:lnTo>
                  <a:pt x="2520" y="1662"/>
                </a:lnTo>
                <a:lnTo>
                  <a:pt x="2465" y="1674"/>
                </a:lnTo>
                <a:lnTo>
                  <a:pt x="2410" y="1688"/>
                </a:lnTo>
                <a:lnTo>
                  <a:pt x="2355" y="1705"/>
                </a:lnTo>
                <a:lnTo>
                  <a:pt x="2303" y="1725"/>
                </a:lnTo>
                <a:lnTo>
                  <a:pt x="2250" y="1747"/>
                </a:lnTo>
                <a:lnTo>
                  <a:pt x="2243" y="1752"/>
                </a:lnTo>
                <a:lnTo>
                  <a:pt x="2234" y="1756"/>
                </a:lnTo>
                <a:lnTo>
                  <a:pt x="2225" y="1757"/>
                </a:lnTo>
                <a:lnTo>
                  <a:pt x="1938" y="1760"/>
                </a:lnTo>
                <a:lnTo>
                  <a:pt x="1927" y="1759"/>
                </a:lnTo>
                <a:lnTo>
                  <a:pt x="1918" y="1755"/>
                </a:lnTo>
                <a:lnTo>
                  <a:pt x="1910" y="1749"/>
                </a:lnTo>
                <a:lnTo>
                  <a:pt x="1895" y="1737"/>
                </a:lnTo>
                <a:lnTo>
                  <a:pt x="1879" y="1724"/>
                </a:lnTo>
                <a:lnTo>
                  <a:pt x="1863" y="1713"/>
                </a:lnTo>
                <a:lnTo>
                  <a:pt x="1847" y="1702"/>
                </a:lnTo>
                <a:lnTo>
                  <a:pt x="1831" y="1693"/>
                </a:lnTo>
                <a:lnTo>
                  <a:pt x="1817" y="1687"/>
                </a:lnTo>
                <a:lnTo>
                  <a:pt x="1805" y="1683"/>
                </a:lnTo>
                <a:lnTo>
                  <a:pt x="1795" y="1682"/>
                </a:lnTo>
                <a:lnTo>
                  <a:pt x="1793" y="1682"/>
                </a:lnTo>
                <a:lnTo>
                  <a:pt x="1791" y="1683"/>
                </a:lnTo>
                <a:lnTo>
                  <a:pt x="1790" y="1684"/>
                </a:lnTo>
                <a:lnTo>
                  <a:pt x="1788" y="1686"/>
                </a:lnTo>
                <a:lnTo>
                  <a:pt x="1785" y="1689"/>
                </a:lnTo>
                <a:lnTo>
                  <a:pt x="1777" y="1699"/>
                </a:lnTo>
                <a:lnTo>
                  <a:pt x="1766" y="1705"/>
                </a:lnTo>
                <a:lnTo>
                  <a:pt x="1743" y="1714"/>
                </a:lnTo>
                <a:lnTo>
                  <a:pt x="1722" y="1724"/>
                </a:lnTo>
                <a:lnTo>
                  <a:pt x="1700" y="1734"/>
                </a:lnTo>
                <a:lnTo>
                  <a:pt x="1682" y="1744"/>
                </a:lnTo>
                <a:lnTo>
                  <a:pt x="1665" y="1754"/>
                </a:lnTo>
                <a:lnTo>
                  <a:pt x="1652" y="1763"/>
                </a:lnTo>
                <a:lnTo>
                  <a:pt x="1643" y="1772"/>
                </a:lnTo>
                <a:lnTo>
                  <a:pt x="1638" y="1779"/>
                </a:lnTo>
                <a:lnTo>
                  <a:pt x="1640" y="1779"/>
                </a:lnTo>
                <a:lnTo>
                  <a:pt x="1642" y="1781"/>
                </a:lnTo>
                <a:lnTo>
                  <a:pt x="1645" y="1783"/>
                </a:lnTo>
                <a:lnTo>
                  <a:pt x="1654" y="1791"/>
                </a:lnTo>
                <a:lnTo>
                  <a:pt x="1659" y="1801"/>
                </a:lnTo>
                <a:lnTo>
                  <a:pt x="1660" y="1812"/>
                </a:lnTo>
                <a:lnTo>
                  <a:pt x="1658" y="1823"/>
                </a:lnTo>
                <a:lnTo>
                  <a:pt x="1656" y="1827"/>
                </a:lnTo>
                <a:lnTo>
                  <a:pt x="1654" y="1833"/>
                </a:lnTo>
                <a:lnTo>
                  <a:pt x="1653" y="1841"/>
                </a:lnTo>
                <a:lnTo>
                  <a:pt x="1654" y="1848"/>
                </a:lnTo>
                <a:lnTo>
                  <a:pt x="1658" y="1856"/>
                </a:lnTo>
                <a:lnTo>
                  <a:pt x="1666" y="1861"/>
                </a:lnTo>
                <a:lnTo>
                  <a:pt x="1678" y="1869"/>
                </a:lnTo>
                <a:lnTo>
                  <a:pt x="1686" y="1880"/>
                </a:lnTo>
                <a:lnTo>
                  <a:pt x="1689" y="1893"/>
                </a:lnTo>
                <a:lnTo>
                  <a:pt x="1684" y="1906"/>
                </a:lnTo>
                <a:lnTo>
                  <a:pt x="1683" y="1913"/>
                </a:lnTo>
                <a:lnTo>
                  <a:pt x="1685" y="1919"/>
                </a:lnTo>
                <a:lnTo>
                  <a:pt x="1690" y="1924"/>
                </a:lnTo>
                <a:lnTo>
                  <a:pt x="1695" y="1928"/>
                </a:lnTo>
                <a:lnTo>
                  <a:pt x="1702" y="1931"/>
                </a:lnTo>
                <a:lnTo>
                  <a:pt x="1714" y="1938"/>
                </a:lnTo>
                <a:lnTo>
                  <a:pt x="1722" y="1948"/>
                </a:lnTo>
                <a:lnTo>
                  <a:pt x="1725" y="1960"/>
                </a:lnTo>
                <a:lnTo>
                  <a:pt x="1725" y="1961"/>
                </a:lnTo>
                <a:lnTo>
                  <a:pt x="1726" y="1963"/>
                </a:lnTo>
                <a:lnTo>
                  <a:pt x="1728" y="1965"/>
                </a:lnTo>
                <a:lnTo>
                  <a:pt x="1732" y="1968"/>
                </a:lnTo>
                <a:lnTo>
                  <a:pt x="1736" y="1972"/>
                </a:lnTo>
                <a:lnTo>
                  <a:pt x="1742" y="1974"/>
                </a:lnTo>
                <a:lnTo>
                  <a:pt x="1749" y="1976"/>
                </a:lnTo>
                <a:lnTo>
                  <a:pt x="1758" y="1978"/>
                </a:lnTo>
                <a:lnTo>
                  <a:pt x="1771" y="1979"/>
                </a:lnTo>
                <a:lnTo>
                  <a:pt x="1787" y="1980"/>
                </a:lnTo>
                <a:lnTo>
                  <a:pt x="1805" y="1978"/>
                </a:lnTo>
                <a:lnTo>
                  <a:pt x="1828" y="1976"/>
                </a:lnTo>
                <a:lnTo>
                  <a:pt x="1854" y="1970"/>
                </a:lnTo>
                <a:lnTo>
                  <a:pt x="1885" y="1963"/>
                </a:lnTo>
                <a:lnTo>
                  <a:pt x="1886" y="1961"/>
                </a:lnTo>
                <a:lnTo>
                  <a:pt x="1890" y="1957"/>
                </a:lnTo>
                <a:lnTo>
                  <a:pt x="1897" y="1950"/>
                </a:lnTo>
                <a:lnTo>
                  <a:pt x="1906" y="1940"/>
                </a:lnTo>
                <a:lnTo>
                  <a:pt x="1914" y="1926"/>
                </a:lnTo>
                <a:lnTo>
                  <a:pt x="1923" y="1915"/>
                </a:lnTo>
                <a:lnTo>
                  <a:pt x="1937" y="1908"/>
                </a:lnTo>
                <a:lnTo>
                  <a:pt x="1953" y="1907"/>
                </a:lnTo>
                <a:lnTo>
                  <a:pt x="1957" y="1907"/>
                </a:lnTo>
                <a:lnTo>
                  <a:pt x="1970" y="1908"/>
                </a:lnTo>
                <a:lnTo>
                  <a:pt x="1987" y="1910"/>
                </a:lnTo>
                <a:lnTo>
                  <a:pt x="2010" y="1913"/>
                </a:lnTo>
                <a:lnTo>
                  <a:pt x="2036" y="1917"/>
                </a:lnTo>
                <a:lnTo>
                  <a:pt x="2065" y="1922"/>
                </a:lnTo>
                <a:lnTo>
                  <a:pt x="2096" y="1928"/>
                </a:lnTo>
                <a:lnTo>
                  <a:pt x="2130" y="1936"/>
                </a:lnTo>
                <a:lnTo>
                  <a:pt x="2163" y="1945"/>
                </a:lnTo>
                <a:lnTo>
                  <a:pt x="2196" y="1956"/>
                </a:lnTo>
                <a:lnTo>
                  <a:pt x="2228" y="1968"/>
                </a:lnTo>
                <a:lnTo>
                  <a:pt x="2258" y="1982"/>
                </a:lnTo>
                <a:lnTo>
                  <a:pt x="2265" y="1984"/>
                </a:lnTo>
                <a:lnTo>
                  <a:pt x="2278" y="1988"/>
                </a:lnTo>
                <a:lnTo>
                  <a:pt x="2297" y="1992"/>
                </a:lnTo>
                <a:lnTo>
                  <a:pt x="2322" y="1997"/>
                </a:lnTo>
                <a:lnTo>
                  <a:pt x="2352" y="2002"/>
                </a:lnTo>
                <a:lnTo>
                  <a:pt x="2386" y="2006"/>
                </a:lnTo>
                <a:lnTo>
                  <a:pt x="2425" y="2010"/>
                </a:lnTo>
                <a:lnTo>
                  <a:pt x="2467" y="2013"/>
                </a:lnTo>
                <a:lnTo>
                  <a:pt x="2512" y="2014"/>
                </a:lnTo>
                <a:lnTo>
                  <a:pt x="2561" y="2013"/>
                </a:lnTo>
                <a:lnTo>
                  <a:pt x="2611" y="2009"/>
                </a:lnTo>
                <a:lnTo>
                  <a:pt x="2664" y="2002"/>
                </a:lnTo>
                <a:lnTo>
                  <a:pt x="2719" y="1992"/>
                </a:lnTo>
                <a:lnTo>
                  <a:pt x="2773" y="1978"/>
                </a:lnTo>
                <a:lnTo>
                  <a:pt x="2829" y="1960"/>
                </a:lnTo>
                <a:lnTo>
                  <a:pt x="2886" y="1937"/>
                </a:lnTo>
                <a:lnTo>
                  <a:pt x="2941" y="1909"/>
                </a:lnTo>
                <a:lnTo>
                  <a:pt x="2997" y="1875"/>
                </a:lnTo>
                <a:lnTo>
                  <a:pt x="3050" y="1835"/>
                </a:lnTo>
                <a:lnTo>
                  <a:pt x="3062" y="1829"/>
                </a:lnTo>
                <a:lnTo>
                  <a:pt x="3074" y="1827"/>
                </a:lnTo>
                <a:lnTo>
                  <a:pt x="3079" y="1826"/>
                </a:lnTo>
                <a:lnTo>
                  <a:pt x="3090" y="1826"/>
                </a:lnTo>
                <a:lnTo>
                  <a:pt x="3105" y="1824"/>
                </a:lnTo>
                <a:lnTo>
                  <a:pt x="3124" y="1822"/>
                </a:lnTo>
                <a:lnTo>
                  <a:pt x="3148" y="1818"/>
                </a:lnTo>
                <a:lnTo>
                  <a:pt x="3174" y="1813"/>
                </a:lnTo>
                <a:lnTo>
                  <a:pt x="3204" y="1807"/>
                </a:lnTo>
                <a:lnTo>
                  <a:pt x="3236" y="1799"/>
                </a:lnTo>
                <a:lnTo>
                  <a:pt x="3269" y="1788"/>
                </a:lnTo>
                <a:lnTo>
                  <a:pt x="3303" y="1776"/>
                </a:lnTo>
                <a:lnTo>
                  <a:pt x="3340" y="1762"/>
                </a:lnTo>
                <a:lnTo>
                  <a:pt x="3375" y="1745"/>
                </a:lnTo>
                <a:lnTo>
                  <a:pt x="3410" y="1725"/>
                </a:lnTo>
                <a:lnTo>
                  <a:pt x="3446" y="1701"/>
                </a:lnTo>
                <a:lnTo>
                  <a:pt x="3480" y="1675"/>
                </a:lnTo>
                <a:lnTo>
                  <a:pt x="3512" y="1646"/>
                </a:lnTo>
                <a:lnTo>
                  <a:pt x="3542" y="1614"/>
                </a:lnTo>
                <a:lnTo>
                  <a:pt x="3570" y="1577"/>
                </a:lnTo>
                <a:lnTo>
                  <a:pt x="3594" y="1537"/>
                </a:lnTo>
                <a:lnTo>
                  <a:pt x="3614" y="1492"/>
                </a:lnTo>
                <a:lnTo>
                  <a:pt x="3615" y="1492"/>
                </a:lnTo>
                <a:lnTo>
                  <a:pt x="3615" y="1492"/>
                </a:lnTo>
                <a:lnTo>
                  <a:pt x="3620" y="1470"/>
                </a:lnTo>
                <a:lnTo>
                  <a:pt x="3626" y="1445"/>
                </a:lnTo>
                <a:lnTo>
                  <a:pt x="3629" y="1419"/>
                </a:lnTo>
                <a:lnTo>
                  <a:pt x="3634" y="1392"/>
                </a:lnTo>
                <a:lnTo>
                  <a:pt x="3636" y="1364"/>
                </a:lnTo>
                <a:lnTo>
                  <a:pt x="3638" y="1335"/>
                </a:lnTo>
                <a:lnTo>
                  <a:pt x="3638" y="1307"/>
                </a:lnTo>
                <a:lnTo>
                  <a:pt x="3637" y="1279"/>
                </a:lnTo>
                <a:lnTo>
                  <a:pt x="3635" y="1251"/>
                </a:lnTo>
                <a:lnTo>
                  <a:pt x="3629" y="1226"/>
                </a:lnTo>
                <a:lnTo>
                  <a:pt x="3622" y="1202"/>
                </a:lnTo>
                <a:lnTo>
                  <a:pt x="3613" y="1180"/>
                </a:lnTo>
                <a:lnTo>
                  <a:pt x="3600" y="1161"/>
                </a:lnTo>
                <a:lnTo>
                  <a:pt x="3586" y="1145"/>
                </a:lnTo>
                <a:lnTo>
                  <a:pt x="3567" y="1132"/>
                </a:lnTo>
                <a:lnTo>
                  <a:pt x="3546" y="1124"/>
                </a:lnTo>
                <a:lnTo>
                  <a:pt x="3534" y="1119"/>
                </a:lnTo>
                <a:lnTo>
                  <a:pt x="3518" y="1111"/>
                </a:lnTo>
                <a:lnTo>
                  <a:pt x="3498" y="1101"/>
                </a:lnTo>
                <a:lnTo>
                  <a:pt x="3474" y="1089"/>
                </a:lnTo>
                <a:lnTo>
                  <a:pt x="3446" y="1075"/>
                </a:lnTo>
                <a:lnTo>
                  <a:pt x="3416" y="1059"/>
                </a:lnTo>
                <a:lnTo>
                  <a:pt x="3383" y="1041"/>
                </a:lnTo>
                <a:lnTo>
                  <a:pt x="3349" y="1022"/>
                </a:lnTo>
                <a:lnTo>
                  <a:pt x="3314" y="1002"/>
                </a:lnTo>
                <a:lnTo>
                  <a:pt x="3279" y="980"/>
                </a:lnTo>
                <a:lnTo>
                  <a:pt x="3244" y="958"/>
                </a:lnTo>
                <a:lnTo>
                  <a:pt x="3211" y="935"/>
                </a:lnTo>
                <a:lnTo>
                  <a:pt x="3178" y="911"/>
                </a:lnTo>
                <a:lnTo>
                  <a:pt x="3148" y="887"/>
                </a:lnTo>
                <a:lnTo>
                  <a:pt x="3121" y="863"/>
                </a:lnTo>
                <a:lnTo>
                  <a:pt x="3096" y="839"/>
                </a:lnTo>
                <a:lnTo>
                  <a:pt x="3076" y="815"/>
                </a:lnTo>
                <a:lnTo>
                  <a:pt x="3060" y="792"/>
                </a:lnTo>
                <a:lnTo>
                  <a:pt x="3050" y="769"/>
                </a:lnTo>
                <a:lnTo>
                  <a:pt x="3049" y="762"/>
                </a:lnTo>
                <a:lnTo>
                  <a:pt x="3049" y="756"/>
                </a:lnTo>
                <a:lnTo>
                  <a:pt x="3057" y="685"/>
                </a:lnTo>
                <a:lnTo>
                  <a:pt x="3058" y="679"/>
                </a:lnTo>
                <a:lnTo>
                  <a:pt x="3060" y="674"/>
                </a:lnTo>
                <a:lnTo>
                  <a:pt x="3062" y="671"/>
                </a:lnTo>
                <a:lnTo>
                  <a:pt x="3065" y="664"/>
                </a:lnTo>
                <a:lnTo>
                  <a:pt x="3070" y="652"/>
                </a:lnTo>
                <a:lnTo>
                  <a:pt x="3073" y="635"/>
                </a:lnTo>
                <a:lnTo>
                  <a:pt x="3076" y="616"/>
                </a:lnTo>
                <a:lnTo>
                  <a:pt x="3078" y="593"/>
                </a:lnTo>
                <a:lnTo>
                  <a:pt x="3080" y="582"/>
                </a:lnTo>
                <a:lnTo>
                  <a:pt x="3085" y="572"/>
                </a:lnTo>
                <a:lnTo>
                  <a:pt x="3095" y="564"/>
                </a:lnTo>
                <a:lnTo>
                  <a:pt x="3098" y="563"/>
                </a:lnTo>
                <a:lnTo>
                  <a:pt x="3104" y="559"/>
                </a:lnTo>
                <a:lnTo>
                  <a:pt x="3111" y="553"/>
                </a:lnTo>
                <a:lnTo>
                  <a:pt x="3120" y="544"/>
                </a:lnTo>
                <a:lnTo>
                  <a:pt x="3129" y="533"/>
                </a:lnTo>
                <a:lnTo>
                  <a:pt x="3138" y="519"/>
                </a:lnTo>
                <a:lnTo>
                  <a:pt x="3146" y="503"/>
                </a:lnTo>
                <a:lnTo>
                  <a:pt x="3152" y="486"/>
                </a:lnTo>
                <a:lnTo>
                  <a:pt x="3154" y="465"/>
                </a:lnTo>
                <a:lnTo>
                  <a:pt x="3152" y="442"/>
                </a:lnTo>
                <a:lnTo>
                  <a:pt x="3152" y="439"/>
                </a:lnTo>
                <a:lnTo>
                  <a:pt x="3152" y="436"/>
                </a:lnTo>
                <a:lnTo>
                  <a:pt x="3152" y="432"/>
                </a:lnTo>
                <a:lnTo>
                  <a:pt x="3153" y="427"/>
                </a:lnTo>
                <a:lnTo>
                  <a:pt x="3153" y="422"/>
                </a:lnTo>
                <a:lnTo>
                  <a:pt x="3140" y="426"/>
                </a:lnTo>
                <a:lnTo>
                  <a:pt x="3125" y="426"/>
                </a:lnTo>
                <a:lnTo>
                  <a:pt x="3113" y="421"/>
                </a:lnTo>
                <a:lnTo>
                  <a:pt x="3103" y="411"/>
                </a:lnTo>
                <a:lnTo>
                  <a:pt x="3097" y="399"/>
                </a:lnTo>
                <a:lnTo>
                  <a:pt x="3097" y="386"/>
                </a:lnTo>
                <a:lnTo>
                  <a:pt x="3097" y="383"/>
                </a:lnTo>
                <a:lnTo>
                  <a:pt x="3099" y="374"/>
                </a:lnTo>
                <a:lnTo>
                  <a:pt x="3100" y="360"/>
                </a:lnTo>
                <a:lnTo>
                  <a:pt x="3103" y="342"/>
                </a:lnTo>
                <a:lnTo>
                  <a:pt x="3104" y="321"/>
                </a:lnTo>
                <a:lnTo>
                  <a:pt x="3104" y="297"/>
                </a:lnTo>
                <a:lnTo>
                  <a:pt x="3101" y="271"/>
                </a:lnTo>
                <a:lnTo>
                  <a:pt x="3098" y="244"/>
                </a:lnTo>
                <a:lnTo>
                  <a:pt x="3091" y="217"/>
                </a:lnTo>
                <a:lnTo>
                  <a:pt x="3081" y="190"/>
                </a:lnTo>
                <a:lnTo>
                  <a:pt x="3067" y="164"/>
                </a:lnTo>
                <a:lnTo>
                  <a:pt x="3049" y="140"/>
                </a:lnTo>
                <a:lnTo>
                  <a:pt x="3027" y="119"/>
                </a:lnTo>
                <a:lnTo>
                  <a:pt x="3002" y="102"/>
                </a:lnTo>
                <a:lnTo>
                  <a:pt x="2974" y="88"/>
                </a:lnTo>
                <a:lnTo>
                  <a:pt x="2941" y="78"/>
                </a:lnTo>
                <a:lnTo>
                  <a:pt x="2905" y="71"/>
                </a:lnTo>
                <a:lnTo>
                  <a:pt x="2867" y="67"/>
                </a:lnTo>
                <a:close/>
                <a:moveTo>
                  <a:pt x="2867" y="0"/>
                </a:moveTo>
                <a:lnTo>
                  <a:pt x="2911" y="4"/>
                </a:lnTo>
                <a:lnTo>
                  <a:pt x="2953" y="11"/>
                </a:lnTo>
                <a:lnTo>
                  <a:pt x="2991" y="22"/>
                </a:lnTo>
                <a:lnTo>
                  <a:pt x="3025" y="36"/>
                </a:lnTo>
                <a:lnTo>
                  <a:pt x="3056" y="53"/>
                </a:lnTo>
                <a:lnTo>
                  <a:pt x="3084" y="74"/>
                </a:lnTo>
                <a:lnTo>
                  <a:pt x="3108" y="98"/>
                </a:lnTo>
                <a:lnTo>
                  <a:pt x="3130" y="126"/>
                </a:lnTo>
                <a:lnTo>
                  <a:pt x="3147" y="155"/>
                </a:lnTo>
                <a:lnTo>
                  <a:pt x="3160" y="185"/>
                </a:lnTo>
                <a:lnTo>
                  <a:pt x="3169" y="215"/>
                </a:lnTo>
                <a:lnTo>
                  <a:pt x="3174" y="244"/>
                </a:lnTo>
                <a:lnTo>
                  <a:pt x="3179" y="273"/>
                </a:lnTo>
                <a:lnTo>
                  <a:pt x="3180" y="300"/>
                </a:lnTo>
                <a:lnTo>
                  <a:pt x="3180" y="325"/>
                </a:lnTo>
                <a:lnTo>
                  <a:pt x="3179" y="348"/>
                </a:lnTo>
                <a:lnTo>
                  <a:pt x="3189" y="351"/>
                </a:lnTo>
                <a:lnTo>
                  <a:pt x="3199" y="355"/>
                </a:lnTo>
                <a:lnTo>
                  <a:pt x="3212" y="365"/>
                </a:lnTo>
                <a:lnTo>
                  <a:pt x="3221" y="377"/>
                </a:lnTo>
                <a:lnTo>
                  <a:pt x="3226" y="390"/>
                </a:lnTo>
                <a:lnTo>
                  <a:pt x="3229" y="404"/>
                </a:lnTo>
                <a:lnTo>
                  <a:pt x="3229" y="417"/>
                </a:lnTo>
                <a:lnTo>
                  <a:pt x="3229" y="429"/>
                </a:lnTo>
                <a:lnTo>
                  <a:pt x="3228" y="438"/>
                </a:lnTo>
                <a:lnTo>
                  <a:pt x="3229" y="468"/>
                </a:lnTo>
                <a:lnTo>
                  <a:pt x="3227" y="494"/>
                </a:lnTo>
                <a:lnTo>
                  <a:pt x="3220" y="518"/>
                </a:lnTo>
                <a:lnTo>
                  <a:pt x="3211" y="540"/>
                </a:lnTo>
                <a:lnTo>
                  <a:pt x="3201" y="559"/>
                </a:lnTo>
                <a:lnTo>
                  <a:pt x="3188" y="576"/>
                </a:lnTo>
                <a:lnTo>
                  <a:pt x="3175" y="589"/>
                </a:lnTo>
                <a:lnTo>
                  <a:pt x="3164" y="601"/>
                </a:lnTo>
                <a:lnTo>
                  <a:pt x="3153" y="609"/>
                </a:lnTo>
                <a:lnTo>
                  <a:pt x="3150" y="634"/>
                </a:lnTo>
                <a:lnTo>
                  <a:pt x="3146" y="656"/>
                </a:lnTo>
                <a:lnTo>
                  <a:pt x="3141" y="673"/>
                </a:lnTo>
                <a:lnTo>
                  <a:pt x="3136" y="688"/>
                </a:lnTo>
                <a:lnTo>
                  <a:pt x="3131" y="697"/>
                </a:lnTo>
                <a:lnTo>
                  <a:pt x="3125" y="755"/>
                </a:lnTo>
                <a:lnTo>
                  <a:pt x="3137" y="775"/>
                </a:lnTo>
                <a:lnTo>
                  <a:pt x="3154" y="796"/>
                </a:lnTo>
                <a:lnTo>
                  <a:pt x="3177" y="819"/>
                </a:lnTo>
                <a:lnTo>
                  <a:pt x="3204" y="842"/>
                </a:lnTo>
                <a:lnTo>
                  <a:pt x="3235" y="866"/>
                </a:lnTo>
                <a:lnTo>
                  <a:pt x="3269" y="890"/>
                </a:lnTo>
                <a:lnTo>
                  <a:pt x="3305" y="915"/>
                </a:lnTo>
                <a:lnTo>
                  <a:pt x="3344" y="939"/>
                </a:lnTo>
                <a:lnTo>
                  <a:pt x="3384" y="962"/>
                </a:lnTo>
                <a:lnTo>
                  <a:pt x="3424" y="985"/>
                </a:lnTo>
                <a:lnTo>
                  <a:pt x="3464" y="1007"/>
                </a:lnTo>
                <a:lnTo>
                  <a:pt x="3502" y="1027"/>
                </a:lnTo>
                <a:lnTo>
                  <a:pt x="3539" y="1046"/>
                </a:lnTo>
                <a:lnTo>
                  <a:pt x="3573" y="1062"/>
                </a:lnTo>
                <a:lnTo>
                  <a:pt x="3602" y="1072"/>
                </a:lnTo>
                <a:lnTo>
                  <a:pt x="3627" y="1086"/>
                </a:lnTo>
                <a:lnTo>
                  <a:pt x="3648" y="1103"/>
                </a:lnTo>
                <a:lnTo>
                  <a:pt x="3665" y="1122"/>
                </a:lnTo>
                <a:lnTo>
                  <a:pt x="3680" y="1144"/>
                </a:lnTo>
                <a:lnTo>
                  <a:pt x="3692" y="1169"/>
                </a:lnTo>
                <a:lnTo>
                  <a:pt x="3701" y="1195"/>
                </a:lnTo>
                <a:lnTo>
                  <a:pt x="3708" y="1222"/>
                </a:lnTo>
                <a:lnTo>
                  <a:pt x="3712" y="1250"/>
                </a:lnTo>
                <a:lnTo>
                  <a:pt x="3714" y="1279"/>
                </a:lnTo>
                <a:lnTo>
                  <a:pt x="3716" y="1308"/>
                </a:lnTo>
                <a:lnTo>
                  <a:pt x="3714" y="1337"/>
                </a:lnTo>
                <a:lnTo>
                  <a:pt x="3712" y="1366"/>
                </a:lnTo>
                <a:lnTo>
                  <a:pt x="3710" y="1394"/>
                </a:lnTo>
                <a:lnTo>
                  <a:pt x="3706" y="1420"/>
                </a:lnTo>
                <a:lnTo>
                  <a:pt x="3702" y="1445"/>
                </a:lnTo>
                <a:lnTo>
                  <a:pt x="3697" y="1468"/>
                </a:lnTo>
                <a:lnTo>
                  <a:pt x="3693" y="1489"/>
                </a:lnTo>
                <a:lnTo>
                  <a:pt x="3689" y="1507"/>
                </a:lnTo>
                <a:lnTo>
                  <a:pt x="3685" y="1522"/>
                </a:lnTo>
                <a:lnTo>
                  <a:pt x="3681" y="1534"/>
                </a:lnTo>
                <a:lnTo>
                  <a:pt x="3679" y="1542"/>
                </a:lnTo>
                <a:lnTo>
                  <a:pt x="3670" y="1562"/>
                </a:lnTo>
                <a:lnTo>
                  <a:pt x="3656" y="1585"/>
                </a:lnTo>
                <a:lnTo>
                  <a:pt x="3638" y="1611"/>
                </a:lnTo>
                <a:lnTo>
                  <a:pt x="3618" y="1639"/>
                </a:lnTo>
                <a:lnTo>
                  <a:pt x="3593" y="1670"/>
                </a:lnTo>
                <a:lnTo>
                  <a:pt x="3566" y="1702"/>
                </a:lnTo>
                <a:lnTo>
                  <a:pt x="3537" y="1737"/>
                </a:lnTo>
                <a:lnTo>
                  <a:pt x="3506" y="1772"/>
                </a:lnTo>
                <a:lnTo>
                  <a:pt x="3474" y="1809"/>
                </a:lnTo>
                <a:lnTo>
                  <a:pt x="3440" y="1846"/>
                </a:lnTo>
                <a:lnTo>
                  <a:pt x="3406" y="1884"/>
                </a:lnTo>
                <a:lnTo>
                  <a:pt x="3373" y="1921"/>
                </a:lnTo>
                <a:lnTo>
                  <a:pt x="3340" y="1958"/>
                </a:lnTo>
                <a:lnTo>
                  <a:pt x="3307" y="1995"/>
                </a:lnTo>
                <a:lnTo>
                  <a:pt x="3276" y="2030"/>
                </a:lnTo>
                <a:lnTo>
                  <a:pt x="3246" y="2065"/>
                </a:lnTo>
                <a:lnTo>
                  <a:pt x="3218" y="2098"/>
                </a:lnTo>
                <a:lnTo>
                  <a:pt x="3193" y="2129"/>
                </a:lnTo>
                <a:lnTo>
                  <a:pt x="3171" y="2158"/>
                </a:lnTo>
                <a:lnTo>
                  <a:pt x="3153" y="2184"/>
                </a:lnTo>
                <a:lnTo>
                  <a:pt x="3144" y="2193"/>
                </a:lnTo>
                <a:lnTo>
                  <a:pt x="3132" y="2199"/>
                </a:lnTo>
                <a:lnTo>
                  <a:pt x="3120" y="2201"/>
                </a:lnTo>
                <a:lnTo>
                  <a:pt x="3109" y="2200"/>
                </a:lnTo>
                <a:lnTo>
                  <a:pt x="3100" y="2196"/>
                </a:lnTo>
                <a:lnTo>
                  <a:pt x="3090" y="2189"/>
                </a:lnTo>
                <a:lnTo>
                  <a:pt x="3084" y="2180"/>
                </a:lnTo>
                <a:lnTo>
                  <a:pt x="3081" y="2170"/>
                </a:lnTo>
                <a:lnTo>
                  <a:pt x="3082" y="2160"/>
                </a:lnTo>
                <a:lnTo>
                  <a:pt x="3087" y="2150"/>
                </a:lnTo>
                <a:lnTo>
                  <a:pt x="3108" y="2119"/>
                </a:lnTo>
                <a:lnTo>
                  <a:pt x="3134" y="2085"/>
                </a:lnTo>
                <a:lnTo>
                  <a:pt x="3165" y="2048"/>
                </a:lnTo>
                <a:lnTo>
                  <a:pt x="3197" y="2009"/>
                </a:lnTo>
                <a:lnTo>
                  <a:pt x="3232" y="1968"/>
                </a:lnTo>
                <a:lnTo>
                  <a:pt x="3270" y="1927"/>
                </a:lnTo>
                <a:lnTo>
                  <a:pt x="3308" y="1885"/>
                </a:lnTo>
                <a:lnTo>
                  <a:pt x="3346" y="1842"/>
                </a:lnTo>
                <a:lnTo>
                  <a:pt x="3353" y="1835"/>
                </a:lnTo>
                <a:lnTo>
                  <a:pt x="3359" y="1827"/>
                </a:lnTo>
                <a:lnTo>
                  <a:pt x="3316" y="1844"/>
                </a:lnTo>
                <a:lnTo>
                  <a:pt x="3273" y="1858"/>
                </a:lnTo>
                <a:lnTo>
                  <a:pt x="3234" y="1869"/>
                </a:lnTo>
                <a:lnTo>
                  <a:pt x="3196" y="1877"/>
                </a:lnTo>
                <a:lnTo>
                  <a:pt x="3163" y="1884"/>
                </a:lnTo>
                <a:lnTo>
                  <a:pt x="3134" y="1888"/>
                </a:lnTo>
                <a:lnTo>
                  <a:pt x="3111" y="1891"/>
                </a:lnTo>
                <a:lnTo>
                  <a:pt x="3092" y="1893"/>
                </a:lnTo>
                <a:lnTo>
                  <a:pt x="3040" y="1931"/>
                </a:lnTo>
                <a:lnTo>
                  <a:pt x="2985" y="1965"/>
                </a:lnTo>
                <a:lnTo>
                  <a:pt x="2931" y="1993"/>
                </a:lnTo>
                <a:lnTo>
                  <a:pt x="2876" y="2017"/>
                </a:lnTo>
                <a:lnTo>
                  <a:pt x="2821" y="2036"/>
                </a:lnTo>
                <a:lnTo>
                  <a:pt x="2768" y="2052"/>
                </a:lnTo>
                <a:lnTo>
                  <a:pt x="2714" y="2064"/>
                </a:lnTo>
                <a:lnTo>
                  <a:pt x="2662" y="2072"/>
                </a:lnTo>
                <a:lnTo>
                  <a:pt x="2611" y="2078"/>
                </a:lnTo>
                <a:lnTo>
                  <a:pt x="2562" y="2081"/>
                </a:lnTo>
                <a:lnTo>
                  <a:pt x="2515" y="2082"/>
                </a:lnTo>
                <a:lnTo>
                  <a:pt x="2469" y="2081"/>
                </a:lnTo>
                <a:lnTo>
                  <a:pt x="2426" y="2079"/>
                </a:lnTo>
                <a:lnTo>
                  <a:pt x="2386" y="2075"/>
                </a:lnTo>
                <a:lnTo>
                  <a:pt x="2349" y="2070"/>
                </a:lnTo>
                <a:lnTo>
                  <a:pt x="2316" y="2065"/>
                </a:lnTo>
                <a:lnTo>
                  <a:pt x="2289" y="2060"/>
                </a:lnTo>
                <a:lnTo>
                  <a:pt x="2266" y="2054"/>
                </a:lnTo>
                <a:lnTo>
                  <a:pt x="2249" y="2050"/>
                </a:lnTo>
                <a:lnTo>
                  <a:pt x="2237" y="2047"/>
                </a:lnTo>
                <a:lnTo>
                  <a:pt x="2231" y="2045"/>
                </a:lnTo>
                <a:lnTo>
                  <a:pt x="2229" y="2044"/>
                </a:lnTo>
                <a:lnTo>
                  <a:pt x="2225" y="2043"/>
                </a:lnTo>
                <a:lnTo>
                  <a:pt x="2224" y="2042"/>
                </a:lnTo>
                <a:lnTo>
                  <a:pt x="2223" y="2042"/>
                </a:lnTo>
                <a:lnTo>
                  <a:pt x="2192" y="2027"/>
                </a:lnTo>
                <a:lnTo>
                  <a:pt x="2158" y="2014"/>
                </a:lnTo>
                <a:lnTo>
                  <a:pt x="2124" y="2004"/>
                </a:lnTo>
                <a:lnTo>
                  <a:pt x="2087" y="1995"/>
                </a:lnTo>
                <a:lnTo>
                  <a:pt x="2053" y="1988"/>
                </a:lnTo>
                <a:lnTo>
                  <a:pt x="2021" y="1983"/>
                </a:lnTo>
                <a:lnTo>
                  <a:pt x="1994" y="1979"/>
                </a:lnTo>
                <a:lnTo>
                  <a:pt x="1971" y="1976"/>
                </a:lnTo>
                <a:lnTo>
                  <a:pt x="1959" y="1991"/>
                </a:lnTo>
                <a:lnTo>
                  <a:pt x="1946" y="2003"/>
                </a:lnTo>
                <a:lnTo>
                  <a:pt x="1935" y="2012"/>
                </a:lnTo>
                <a:lnTo>
                  <a:pt x="1926" y="2019"/>
                </a:lnTo>
                <a:lnTo>
                  <a:pt x="1919" y="2023"/>
                </a:lnTo>
                <a:lnTo>
                  <a:pt x="1914" y="2024"/>
                </a:lnTo>
                <a:lnTo>
                  <a:pt x="1872" y="2035"/>
                </a:lnTo>
                <a:lnTo>
                  <a:pt x="1833" y="2042"/>
                </a:lnTo>
                <a:lnTo>
                  <a:pt x="1798" y="2046"/>
                </a:lnTo>
                <a:lnTo>
                  <a:pt x="1766" y="2046"/>
                </a:lnTo>
                <a:lnTo>
                  <a:pt x="1738" y="2043"/>
                </a:lnTo>
                <a:lnTo>
                  <a:pt x="1714" y="2036"/>
                </a:lnTo>
                <a:lnTo>
                  <a:pt x="1692" y="2026"/>
                </a:lnTo>
                <a:lnTo>
                  <a:pt x="1674" y="2012"/>
                </a:lnTo>
                <a:lnTo>
                  <a:pt x="1661" y="1998"/>
                </a:lnTo>
                <a:lnTo>
                  <a:pt x="1654" y="1985"/>
                </a:lnTo>
                <a:lnTo>
                  <a:pt x="1638" y="1974"/>
                </a:lnTo>
                <a:lnTo>
                  <a:pt x="1626" y="1962"/>
                </a:lnTo>
                <a:lnTo>
                  <a:pt x="1618" y="1951"/>
                </a:lnTo>
                <a:lnTo>
                  <a:pt x="1612" y="1941"/>
                </a:lnTo>
                <a:lnTo>
                  <a:pt x="1608" y="1923"/>
                </a:lnTo>
                <a:lnTo>
                  <a:pt x="1607" y="1906"/>
                </a:lnTo>
                <a:lnTo>
                  <a:pt x="1594" y="1894"/>
                </a:lnTo>
                <a:lnTo>
                  <a:pt x="1585" y="1880"/>
                </a:lnTo>
                <a:lnTo>
                  <a:pt x="1580" y="1865"/>
                </a:lnTo>
                <a:lnTo>
                  <a:pt x="1577" y="1850"/>
                </a:lnTo>
                <a:lnTo>
                  <a:pt x="1577" y="1834"/>
                </a:lnTo>
                <a:lnTo>
                  <a:pt x="1579" y="1820"/>
                </a:lnTo>
                <a:lnTo>
                  <a:pt x="1569" y="1805"/>
                </a:lnTo>
                <a:lnTo>
                  <a:pt x="1563" y="1792"/>
                </a:lnTo>
                <a:lnTo>
                  <a:pt x="1562" y="1780"/>
                </a:lnTo>
                <a:lnTo>
                  <a:pt x="1563" y="1770"/>
                </a:lnTo>
                <a:lnTo>
                  <a:pt x="1569" y="1751"/>
                </a:lnTo>
                <a:lnTo>
                  <a:pt x="1581" y="1733"/>
                </a:lnTo>
                <a:lnTo>
                  <a:pt x="1599" y="1716"/>
                </a:lnTo>
                <a:lnTo>
                  <a:pt x="1619" y="1699"/>
                </a:lnTo>
                <a:lnTo>
                  <a:pt x="1641" y="1685"/>
                </a:lnTo>
                <a:lnTo>
                  <a:pt x="1665" y="1673"/>
                </a:lnTo>
                <a:lnTo>
                  <a:pt x="1686" y="1662"/>
                </a:lnTo>
                <a:lnTo>
                  <a:pt x="1708" y="1653"/>
                </a:lnTo>
                <a:lnTo>
                  <a:pt x="1726" y="1646"/>
                </a:lnTo>
                <a:lnTo>
                  <a:pt x="1740" y="1633"/>
                </a:lnTo>
                <a:lnTo>
                  <a:pt x="1755" y="1623"/>
                </a:lnTo>
                <a:lnTo>
                  <a:pt x="1769" y="1618"/>
                </a:lnTo>
                <a:lnTo>
                  <a:pt x="1783" y="1615"/>
                </a:lnTo>
                <a:lnTo>
                  <a:pt x="1807" y="1615"/>
                </a:lnTo>
                <a:lnTo>
                  <a:pt x="1832" y="1620"/>
                </a:lnTo>
                <a:lnTo>
                  <a:pt x="1857" y="1629"/>
                </a:lnTo>
                <a:lnTo>
                  <a:pt x="1880" y="1640"/>
                </a:lnTo>
                <a:lnTo>
                  <a:pt x="1903" y="1653"/>
                </a:lnTo>
                <a:lnTo>
                  <a:pt x="1922" y="1667"/>
                </a:lnTo>
                <a:lnTo>
                  <a:pt x="1939" y="1680"/>
                </a:lnTo>
                <a:lnTo>
                  <a:pt x="1953" y="1691"/>
                </a:lnTo>
                <a:lnTo>
                  <a:pt x="2159" y="1689"/>
                </a:lnTo>
                <a:lnTo>
                  <a:pt x="2136" y="1649"/>
                </a:lnTo>
                <a:lnTo>
                  <a:pt x="2118" y="1610"/>
                </a:lnTo>
                <a:lnTo>
                  <a:pt x="2104" y="1573"/>
                </a:lnTo>
                <a:lnTo>
                  <a:pt x="2093" y="1539"/>
                </a:lnTo>
                <a:lnTo>
                  <a:pt x="2085" y="1508"/>
                </a:lnTo>
                <a:lnTo>
                  <a:pt x="2079" y="1480"/>
                </a:lnTo>
                <a:lnTo>
                  <a:pt x="2033" y="1506"/>
                </a:lnTo>
                <a:lnTo>
                  <a:pt x="1987" y="1526"/>
                </a:lnTo>
                <a:lnTo>
                  <a:pt x="1942" y="1540"/>
                </a:lnTo>
                <a:lnTo>
                  <a:pt x="1896" y="1550"/>
                </a:lnTo>
                <a:lnTo>
                  <a:pt x="1852" y="1555"/>
                </a:lnTo>
                <a:lnTo>
                  <a:pt x="1808" y="1556"/>
                </a:lnTo>
                <a:lnTo>
                  <a:pt x="1765" y="1555"/>
                </a:lnTo>
                <a:lnTo>
                  <a:pt x="1723" y="1551"/>
                </a:lnTo>
                <a:lnTo>
                  <a:pt x="1682" y="1545"/>
                </a:lnTo>
                <a:lnTo>
                  <a:pt x="1636" y="1537"/>
                </a:lnTo>
                <a:lnTo>
                  <a:pt x="1593" y="1528"/>
                </a:lnTo>
                <a:lnTo>
                  <a:pt x="1554" y="1519"/>
                </a:lnTo>
                <a:lnTo>
                  <a:pt x="1519" y="1509"/>
                </a:lnTo>
                <a:lnTo>
                  <a:pt x="1487" y="1499"/>
                </a:lnTo>
                <a:lnTo>
                  <a:pt x="1461" y="1490"/>
                </a:lnTo>
                <a:lnTo>
                  <a:pt x="1438" y="1481"/>
                </a:lnTo>
                <a:lnTo>
                  <a:pt x="1420" y="1474"/>
                </a:lnTo>
                <a:lnTo>
                  <a:pt x="1406" y="1469"/>
                </a:lnTo>
                <a:lnTo>
                  <a:pt x="1330" y="1469"/>
                </a:lnTo>
                <a:lnTo>
                  <a:pt x="1252" y="1463"/>
                </a:lnTo>
                <a:lnTo>
                  <a:pt x="1174" y="1450"/>
                </a:lnTo>
                <a:lnTo>
                  <a:pt x="1095" y="1431"/>
                </a:lnTo>
                <a:lnTo>
                  <a:pt x="1015" y="1406"/>
                </a:lnTo>
                <a:lnTo>
                  <a:pt x="934" y="1374"/>
                </a:lnTo>
                <a:lnTo>
                  <a:pt x="891" y="1402"/>
                </a:lnTo>
                <a:lnTo>
                  <a:pt x="844" y="1427"/>
                </a:lnTo>
                <a:lnTo>
                  <a:pt x="794" y="1448"/>
                </a:lnTo>
                <a:lnTo>
                  <a:pt x="742" y="1464"/>
                </a:lnTo>
                <a:lnTo>
                  <a:pt x="688" y="1476"/>
                </a:lnTo>
                <a:lnTo>
                  <a:pt x="631" y="1484"/>
                </a:lnTo>
                <a:lnTo>
                  <a:pt x="574" y="1486"/>
                </a:lnTo>
                <a:lnTo>
                  <a:pt x="512" y="1483"/>
                </a:lnTo>
                <a:lnTo>
                  <a:pt x="451" y="1475"/>
                </a:lnTo>
                <a:lnTo>
                  <a:pt x="392" y="1461"/>
                </a:lnTo>
                <a:lnTo>
                  <a:pt x="337" y="1442"/>
                </a:lnTo>
                <a:lnTo>
                  <a:pt x="284" y="1418"/>
                </a:lnTo>
                <a:lnTo>
                  <a:pt x="235" y="1389"/>
                </a:lnTo>
                <a:lnTo>
                  <a:pt x="189" y="1357"/>
                </a:lnTo>
                <a:lnTo>
                  <a:pt x="148" y="1320"/>
                </a:lnTo>
                <a:lnTo>
                  <a:pt x="111" y="1280"/>
                </a:lnTo>
                <a:lnTo>
                  <a:pt x="79" y="1237"/>
                </a:lnTo>
                <a:lnTo>
                  <a:pt x="51" y="1191"/>
                </a:lnTo>
                <a:lnTo>
                  <a:pt x="30" y="1142"/>
                </a:lnTo>
                <a:lnTo>
                  <a:pt x="14" y="1091"/>
                </a:lnTo>
                <a:lnTo>
                  <a:pt x="3" y="1038"/>
                </a:lnTo>
                <a:lnTo>
                  <a:pt x="0" y="983"/>
                </a:lnTo>
                <a:lnTo>
                  <a:pt x="3" y="928"/>
                </a:lnTo>
                <a:lnTo>
                  <a:pt x="14" y="875"/>
                </a:lnTo>
                <a:lnTo>
                  <a:pt x="30" y="824"/>
                </a:lnTo>
                <a:lnTo>
                  <a:pt x="51" y="775"/>
                </a:lnTo>
                <a:lnTo>
                  <a:pt x="79" y="729"/>
                </a:lnTo>
                <a:lnTo>
                  <a:pt x="111" y="686"/>
                </a:lnTo>
                <a:lnTo>
                  <a:pt x="148" y="646"/>
                </a:lnTo>
                <a:lnTo>
                  <a:pt x="189" y="609"/>
                </a:lnTo>
                <a:lnTo>
                  <a:pt x="235" y="577"/>
                </a:lnTo>
                <a:lnTo>
                  <a:pt x="284" y="548"/>
                </a:lnTo>
                <a:lnTo>
                  <a:pt x="337" y="523"/>
                </a:lnTo>
                <a:lnTo>
                  <a:pt x="392" y="504"/>
                </a:lnTo>
                <a:lnTo>
                  <a:pt x="451" y="490"/>
                </a:lnTo>
                <a:lnTo>
                  <a:pt x="512" y="481"/>
                </a:lnTo>
                <a:lnTo>
                  <a:pt x="574" y="478"/>
                </a:lnTo>
                <a:lnTo>
                  <a:pt x="636" y="481"/>
                </a:lnTo>
                <a:lnTo>
                  <a:pt x="696" y="490"/>
                </a:lnTo>
                <a:lnTo>
                  <a:pt x="754" y="504"/>
                </a:lnTo>
                <a:lnTo>
                  <a:pt x="810" y="523"/>
                </a:lnTo>
                <a:lnTo>
                  <a:pt x="863" y="548"/>
                </a:lnTo>
                <a:lnTo>
                  <a:pt x="913" y="577"/>
                </a:lnTo>
                <a:lnTo>
                  <a:pt x="958" y="609"/>
                </a:lnTo>
                <a:lnTo>
                  <a:pt x="999" y="646"/>
                </a:lnTo>
                <a:lnTo>
                  <a:pt x="1037" y="686"/>
                </a:lnTo>
                <a:lnTo>
                  <a:pt x="1069" y="729"/>
                </a:lnTo>
                <a:lnTo>
                  <a:pt x="1096" y="775"/>
                </a:lnTo>
                <a:lnTo>
                  <a:pt x="1118" y="824"/>
                </a:lnTo>
                <a:lnTo>
                  <a:pt x="1134" y="875"/>
                </a:lnTo>
                <a:lnTo>
                  <a:pt x="1144" y="928"/>
                </a:lnTo>
                <a:lnTo>
                  <a:pt x="1147" y="983"/>
                </a:lnTo>
                <a:lnTo>
                  <a:pt x="1145" y="1031"/>
                </a:lnTo>
                <a:lnTo>
                  <a:pt x="1195" y="1044"/>
                </a:lnTo>
                <a:lnTo>
                  <a:pt x="1242" y="1057"/>
                </a:lnTo>
                <a:lnTo>
                  <a:pt x="1283" y="1069"/>
                </a:lnTo>
                <a:lnTo>
                  <a:pt x="1319" y="1080"/>
                </a:lnTo>
                <a:lnTo>
                  <a:pt x="1350" y="1091"/>
                </a:lnTo>
                <a:lnTo>
                  <a:pt x="1376" y="1100"/>
                </a:lnTo>
                <a:lnTo>
                  <a:pt x="1397" y="1108"/>
                </a:lnTo>
                <a:lnTo>
                  <a:pt x="1423" y="1084"/>
                </a:lnTo>
                <a:lnTo>
                  <a:pt x="1455" y="1063"/>
                </a:lnTo>
                <a:lnTo>
                  <a:pt x="1490" y="1044"/>
                </a:lnTo>
                <a:lnTo>
                  <a:pt x="1529" y="1028"/>
                </a:lnTo>
                <a:lnTo>
                  <a:pt x="1570" y="1013"/>
                </a:lnTo>
                <a:lnTo>
                  <a:pt x="1612" y="1000"/>
                </a:lnTo>
                <a:lnTo>
                  <a:pt x="1656" y="989"/>
                </a:lnTo>
                <a:lnTo>
                  <a:pt x="1699" y="979"/>
                </a:lnTo>
                <a:lnTo>
                  <a:pt x="1741" y="971"/>
                </a:lnTo>
                <a:lnTo>
                  <a:pt x="1781" y="964"/>
                </a:lnTo>
                <a:lnTo>
                  <a:pt x="1818" y="959"/>
                </a:lnTo>
                <a:lnTo>
                  <a:pt x="1854" y="955"/>
                </a:lnTo>
                <a:lnTo>
                  <a:pt x="1883" y="952"/>
                </a:lnTo>
                <a:lnTo>
                  <a:pt x="1908" y="949"/>
                </a:lnTo>
                <a:lnTo>
                  <a:pt x="1928" y="948"/>
                </a:lnTo>
                <a:lnTo>
                  <a:pt x="1972" y="915"/>
                </a:lnTo>
                <a:lnTo>
                  <a:pt x="2016" y="889"/>
                </a:lnTo>
                <a:lnTo>
                  <a:pt x="2060" y="869"/>
                </a:lnTo>
                <a:lnTo>
                  <a:pt x="2104" y="854"/>
                </a:lnTo>
                <a:lnTo>
                  <a:pt x="2148" y="844"/>
                </a:lnTo>
                <a:lnTo>
                  <a:pt x="2190" y="839"/>
                </a:lnTo>
                <a:lnTo>
                  <a:pt x="2231" y="838"/>
                </a:lnTo>
                <a:lnTo>
                  <a:pt x="2270" y="840"/>
                </a:lnTo>
                <a:lnTo>
                  <a:pt x="2307" y="844"/>
                </a:lnTo>
                <a:lnTo>
                  <a:pt x="2344" y="851"/>
                </a:lnTo>
                <a:lnTo>
                  <a:pt x="2377" y="859"/>
                </a:lnTo>
                <a:lnTo>
                  <a:pt x="2406" y="869"/>
                </a:lnTo>
                <a:lnTo>
                  <a:pt x="2434" y="879"/>
                </a:lnTo>
                <a:lnTo>
                  <a:pt x="2458" y="889"/>
                </a:lnTo>
                <a:lnTo>
                  <a:pt x="2478" y="898"/>
                </a:lnTo>
                <a:lnTo>
                  <a:pt x="2494" y="907"/>
                </a:lnTo>
                <a:lnTo>
                  <a:pt x="2597" y="854"/>
                </a:lnTo>
                <a:lnTo>
                  <a:pt x="2594" y="763"/>
                </a:lnTo>
                <a:lnTo>
                  <a:pt x="2577" y="745"/>
                </a:lnTo>
                <a:lnTo>
                  <a:pt x="2562" y="723"/>
                </a:lnTo>
                <a:lnTo>
                  <a:pt x="2551" y="700"/>
                </a:lnTo>
                <a:lnTo>
                  <a:pt x="2541" y="676"/>
                </a:lnTo>
                <a:lnTo>
                  <a:pt x="2534" y="652"/>
                </a:lnTo>
                <a:lnTo>
                  <a:pt x="2528" y="631"/>
                </a:lnTo>
                <a:lnTo>
                  <a:pt x="2524" y="612"/>
                </a:lnTo>
                <a:lnTo>
                  <a:pt x="2506" y="600"/>
                </a:lnTo>
                <a:lnTo>
                  <a:pt x="2491" y="584"/>
                </a:lnTo>
                <a:lnTo>
                  <a:pt x="2478" y="565"/>
                </a:lnTo>
                <a:lnTo>
                  <a:pt x="2469" y="544"/>
                </a:lnTo>
                <a:lnTo>
                  <a:pt x="2462" y="522"/>
                </a:lnTo>
                <a:lnTo>
                  <a:pt x="2458" y="500"/>
                </a:lnTo>
                <a:lnTo>
                  <a:pt x="2454" y="479"/>
                </a:lnTo>
                <a:lnTo>
                  <a:pt x="2453" y="459"/>
                </a:lnTo>
                <a:lnTo>
                  <a:pt x="2452" y="442"/>
                </a:lnTo>
                <a:lnTo>
                  <a:pt x="2452" y="428"/>
                </a:lnTo>
                <a:lnTo>
                  <a:pt x="2452" y="418"/>
                </a:lnTo>
                <a:lnTo>
                  <a:pt x="2452" y="405"/>
                </a:lnTo>
                <a:lnTo>
                  <a:pt x="2455" y="394"/>
                </a:lnTo>
                <a:lnTo>
                  <a:pt x="2461" y="385"/>
                </a:lnTo>
                <a:lnTo>
                  <a:pt x="2467" y="379"/>
                </a:lnTo>
                <a:lnTo>
                  <a:pt x="2474" y="374"/>
                </a:lnTo>
                <a:lnTo>
                  <a:pt x="2487" y="368"/>
                </a:lnTo>
                <a:lnTo>
                  <a:pt x="2501" y="365"/>
                </a:lnTo>
                <a:lnTo>
                  <a:pt x="2499" y="343"/>
                </a:lnTo>
                <a:lnTo>
                  <a:pt x="2496" y="321"/>
                </a:lnTo>
                <a:lnTo>
                  <a:pt x="2495" y="302"/>
                </a:lnTo>
                <a:lnTo>
                  <a:pt x="2494" y="285"/>
                </a:lnTo>
                <a:lnTo>
                  <a:pt x="2493" y="273"/>
                </a:lnTo>
                <a:lnTo>
                  <a:pt x="2492" y="267"/>
                </a:lnTo>
                <a:lnTo>
                  <a:pt x="2495" y="232"/>
                </a:lnTo>
                <a:lnTo>
                  <a:pt x="2502" y="200"/>
                </a:lnTo>
                <a:lnTo>
                  <a:pt x="2514" y="170"/>
                </a:lnTo>
                <a:lnTo>
                  <a:pt x="2528" y="144"/>
                </a:lnTo>
                <a:lnTo>
                  <a:pt x="2547" y="120"/>
                </a:lnTo>
                <a:lnTo>
                  <a:pt x="2568" y="98"/>
                </a:lnTo>
                <a:lnTo>
                  <a:pt x="2592" y="79"/>
                </a:lnTo>
                <a:lnTo>
                  <a:pt x="2617" y="63"/>
                </a:lnTo>
                <a:lnTo>
                  <a:pt x="2645" y="49"/>
                </a:lnTo>
                <a:lnTo>
                  <a:pt x="2673" y="36"/>
                </a:lnTo>
                <a:lnTo>
                  <a:pt x="2703" y="26"/>
                </a:lnTo>
                <a:lnTo>
                  <a:pt x="2732" y="18"/>
                </a:lnTo>
                <a:lnTo>
                  <a:pt x="2762" y="11"/>
                </a:lnTo>
                <a:lnTo>
                  <a:pt x="2790" y="6"/>
                </a:lnTo>
                <a:lnTo>
                  <a:pt x="2818" y="3"/>
                </a:lnTo>
                <a:lnTo>
                  <a:pt x="2843" y="1"/>
                </a:lnTo>
                <a:lnTo>
                  <a:pt x="286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5" name="Freeform 357"/>
          <p:cNvSpPr>
            <a:spLocks noEditPoints="1"/>
          </p:cNvSpPr>
          <p:nvPr/>
        </p:nvSpPr>
        <p:spPr bwMode="auto">
          <a:xfrm>
            <a:off x="7177909" y="2032000"/>
            <a:ext cx="633413" cy="303213"/>
          </a:xfrm>
          <a:custGeom>
            <a:avLst/>
            <a:gdLst>
              <a:gd name="T0" fmla="*/ 2929 w 3593"/>
              <a:gd name="T1" fmla="*/ 964 h 1531"/>
              <a:gd name="T2" fmla="*/ 3109 w 3593"/>
              <a:gd name="T3" fmla="*/ 984 h 1531"/>
              <a:gd name="T4" fmla="*/ 3009 w 3593"/>
              <a:gd name="T5" fmla="*/ 958 h 1531"/>
              <a:gd name="T6" fmla="*/ 1058 w 3593"/>
              <a:gd name="T7" fmla="*/ 908 h 1531"/>
              <a:gd name="T8" fmla="*/ 459 w 3593"/>
              <a:gd name="T9" fmla="*/ 505 h 1531"/>
              <a:gd name="T10" fmla="*/ 473 w 3593"/>
              <a:gd name="T11" fmla="*/ 584 h 1531"/>
              <a:gd name="T12" fmla="*/ 387 w 3593"/>
              <a:gd name="T13" fmla="*/ 596 h 1531"/>
              <a:gd name="T14" fmla="*/ 374 w 3593"/>
              <a:gd name="T15" fmla="*/ 517 h 1531"/>
              <a:gd name="T16" fmla="*/ 846 w 3593"/>
              <a:gd name="T17" fmla="*/ 448 h 1531"/>
              <a:gd name="T18" fmla="*/ 878 w 3593"/>
              <a:gd name="T19" fmla="*/ 507 h 1531"/>
              <a:gd name="T20" fmla="*/ 813 w 3593"/>
              <a:gd name="T21" fmla="*/ 538 h 1531"/>
              <a:gd name="T22" fmla="*/ 781 w 3593"/>
              <a:gd name="T23" fmla="*/ 477 h 1531"/>
              <a:gd name="T24" fmla="*/ 431 w 3593"/>
              <a:gd name="T25" fmla="*/ 391 h 1531"/>
              <a:gd name="T26" fmla="*/ 457 w 3593"/>
              <a:gd name="T27" fmla="*/ 429 h 1531"/>
              <a:gd name="T28" fmla="*/ 410 w 3593"/>
              <a:gd name="T29" fmla="*/ 438 h 1531"/>
              <a:gd name="T30" fmla="*/ 420 w 3593"/>
              <a:gd name="T31" fmla="*/ 393 h 1531"/>
              <a:gd name="T32" fmla="*/ 646 w 3593"/>
              <a:gd name="T33" fmla="*/ 361 h 1531"/>
              <a:gd name="T34" fmla="*/ 657 w 3593"/>
              <a:gd name="T35" fmla="*/ 440 h 1531"/>
              <a:gd name="T36" fmla="*/ 576 w 3593"/>
              <a:gd name="T37" fmla="*/ 470 h 1531"/>
              <a:gd name="T38" fmla="*/ 524 w 3593"/>
              <a:gd name="T39" fmla="*/ 408 h 1531"/>
              <a:gd name="T40" fmla="*/ 576 w 3593"/>
              <a:gd name="T41" fmla="*/ 345 h 1531"/>
              <a:gd name="T42" fmla="*/ 520 w 3593"/>
              <a:gd name="T43" fmla="*/ 274 h 1531"/>
              <a:gd name="T44" fmla="*/ 353 w 3593"/>
              <a:gd name="T45" fmla="*/ 329 h 1531"/>
              <a:gd name="T46" fmla="*/ 235 w 3593"/>
              <a:gd name="T47" fmla="*/ 441 h 1531"/>
              <a:gd name="T48" fmla="*/ 202 w 3593"/>
              <a:gd name="T49" fmla="*/ 626 h 1531"/>
              <a:gd name="T50" fmla="*/ 1039 w 3593"/>
              <a:gd name="T51" fmla="*/ 471 h 1531"/>
              <a:gd name="T52" fmla="*/ 935 w 3593"/>
              <a:gd name="T53" fmla="*/ 346 h 1531"/>
              <a:gd name="T54" fmla="*/ 776 w 3593"/>
              <a:gd name="T55" fmla="*/ 281 h 1531"/>
              <a:gd name="T56" fmla="*/ 3078 w 3593"/>
              <a:gd name="T57" fmla="*/ 0 h 1531"/>
              <a:gd name="T58" fmla="*/ 3157 w 3593"/>
              <a:gd name="T59" fmla="*/ 95 h 1531"/>
              <a:gd name="T60" fmla="*/ 3077 w 3593"/>
              <a:gd name="T61" fmla="*/ 184 h 1531"/>
              <a:gd name="T62" fmla="*/ 3084 w 3593"/>
              <a:gd name="T63" fmla="*/ 247 h 1531"/>
              <a:gd name="T64" fmla="*/ 3255 w 3593"/>
              <a:gd name="T65" fmla="*/ 246 h 1531"/>
              <a:gd name="T66" fmla="*/ 3386 w 3593"/>
              <a:gd name="T67" fmla="*/ 330 h 1531"/>
              <a:gd name="T68" fmla="*/ 3453 w 3593"/>
              <a:gd name="T69" fmla="*/ 490 h 1531"/>
              <a:gd name="T70" fmla="*/ 3458 w 3593"/>
              <a:gd name="T71" fmla="*/ 542 h 1531"/>
              <a:gd name="T72" fmla="*/ 3428 w 3593"/>
              <a:gd name="T73" fmla="*/ 696 h 1531"/>
              <a:gd name="T74" fmla="*/ 3304 w 3593"/>
              <a:gd name="T75" fmla="*/ 914 h 1531"/>
              <a:gd name="T76" fmla="*/ 3195 w 3593"/>
              <a:gd name="T77" fmla="*/ 993 h 1531"/>
              <a:gd name="T78" fmla="*/ 1456 w 3593"/>
              <a:gd name="T79" fmla="*/ 1531 h 1531"/>
              <a:gd name="T80" fmla="*/ 84 w 3593"/>
              <a:gd name="T81" fmla="*/ 580 h 1531"/>
              <a:gd name="T82" fmla="*/ 152 w 3593"/>
              <a:gd name="T83" fmla="*/ 357 h 1531"/>
              <a:gd name="T84" fmla="*/ 340 w 3593"/>
              <a:gd name="T85" fmla="*/ 211 h 1531"/>
              <a:gd name="T86" fmla="*/ 629 w 3593"/>
              <a:gd name="T87" fmla="*/ 158 h 1531"/>
              <a:gd name="T88" fmla="*/ 919 w 3593"/>
              <a:gd name="T89" fmla="*/ 211 h 1531"/>
              <a:gd name="T90" fmla="*/ 1108 w 3593"/>
              <a:gd name="T91" fmla="*/ 357 h 1531"/>
              <a:gd name="T92" fmla="*/ 1176 w 3593"/>
              <a:gd name="T93" fmla="*/ 580 h 1531"/>
              <a:gd name="T94" fmla="*/ 2717 w 3593"/>
              <a:gd name="T95" fmla="*/ 959 h 1531"/>
              <a:gd name="T96" fmla="*/ 2590 w 3593"/>
              <a:gd name="T97" fmla="*/ 796 h 1531"/>
              <a:gd name="T98" fmla="*/ 2518 w 3593"/>
              <a:gd name="T99" fmla="*/ 570 h 1531"/>
              <a:gd name="T100" fmla="*/ 2520 w 3593"/>
              <a:gd name="T101" fmla="*/ 497 h 1531"/>
              <a:gd name="T102" fmla="*/ 2568 w 3593"/>
              <a:gd name="T103" fmla="*/ 357 h 1531"/>
              <a:gd name="T104" fmla="*/ 2692 w 3593"/>
              <a:gd name="T105" fmla="*/ 255 h 1531"/>
              <a:gd name="T106" fmla="*/ 2891 w 3593"/>
              <a:gd name="T107" fmla="*/ 247 h 1531"/>
              <a:gd name="T108" fmla="*/ 2939 w 3593"/>
              <a:gd name="T109" fmla="*/ 209 h 1531"/>
              <a:gd name="T110" fmla="*/ 2845 w 3593"/>
              <a:gd name="T111" fmla="*/ 172 h 1531"/>
              <a:gd name="T112" fmla="*/ 2802 w 3593"/>
              <a:gd name="T113" fmla="*/ 74 h 1531"/>
              <a:gd name="T114" fmla="*/ 2816 w 3593"/>
              <a:gd name="T115" fmla="*/ 47 h 1531"/>
              <a:gd name="T116" fmla="*/ 2918 w 3593"/>
              <a:gd name="T117" fmla="*/ 72 h 1531"/>
              <a:gd name="T118" fmla="*/ 2976 w 3593"/>
              <a:gd name="T119" fmla="*/ 156 h 1531"/>
              <a:gd name="T120" fmla="*/ 3078 w 3593"/>
              <a:gd name="T121" fmla="*/ 0 h 15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593" h="1531">
                <a:moveTo>
                  <a:pt x="2985" y="957"/>
                </a:moveTo>
                <a:lnTo>
                  <a:pt x="2965" y="958"/>
                </a:lnTo>
                <a:lnTo>
                  <a:pt x="2944" y="961"/>
                </a:lnTo>
                <a:lnTo>
                  <a:pt x="2936" y="962"/>
                </a:lnTo>
                <a:lnTo>
                  <a:pt x="2929" y="964"/>
                </a:lnTo>
                <a:lnTo>
                  <a:pt x="2897" y="973"/>
                </a:lnTo>
                <a:lnTo>
                  <a:pt x="2864" y="984"/>
                </a:lnTo>
                <a:lnTo>
                  <a:pt x="2831" y="993"/>
                </a:lnTo>
                <a:lnTo>
                  <a:pt x="3142" y="993"/>
                </a:lnTo>
                <a:lnTo>
                  <a:pt x="3109" y="984"/>
                </a:lnTo>
                <a:lnTo>
                  <a:pt x="3077" y="973"/>
                </a:lnTo>
                <a:lnTo>
                  <a:pt x="3044" y="964"/>
                </a:lnTo>
                <a:lnTo>
                  <a:pt x="3037" y="962"/>
                </a:lnTo>
                <a:lnTo>
                  <a:pt x="3029" y="961"/>
                </a:lnTo>
                <a:lnTo>
                  <a:pt x="3009" y="958"/>
                </a:lnTo>
                <a:lnTo>
                  <a:pt x="2988" y="957"/>
                </a:lnTo>
                <a:lnTo>
                  <a:pt x="2985" y="957"/>
                </a:lnTo>
                <a:close/>
                <a:moveTo>
                  <a:pt x="202" y="734"/>
                </a:moveTo>
                <a:lnTo>
                  <a:pt x="202" y="908"/>
                </a:lnTo>
                <a:lnTo>
                  <a:pt x="1058" y="908"/>
                </a:lnTo>
                <a:lnTo>
                  <a:pt x="1058" y="734"/>
                </a:lnTo>
                <a:lnTo>
                  <a:pt x="202" y="734"/>
                </a:lnTo>
                <a:close/>
                <a:moveTo>
                  <a:pt x="423" y="495"/>
                </a:moveTo>
                <a:lnTo>
                  <a:pt x="443" y="498"/>
                </a:lnTo>
                <a:lnTo>
                  <a:pt x="459" y="505"/>
                </a:lnTo>
                <a:lnTo>
                  <a:pt x="473" y="517"/>
                </a:lnTo>
                <a:lnTo>
                  <a:pt x="481" y="534"/>
                </a:lnTo>
                <a:lnTo>
                  <a:pt x="485" y="551"/>
                </a:lnTo>
                <a:lnTo>
                  <a:pt x="481" y="569"/>
                </a:lnTo>
                <a:lnTo>
                  <a:pt x="473" y="584"/>
                </a:lnTo>
                <a:lnTo>
                  <a:pt x="459" y="596"/>
                </a:lnTo>
                <a:lnTo>
                  <a:pt x="443" y="604"/>
                </a:lnTo>
                <a:lnTo>
                  <a:pt x="423" y="607"/>
                </a:lnTo>
                <a:lnTo>
                  <a:pt x="404" y="604"/>
                </a:lnTo>
                <a:lnTo>
                  <a:pt x="387" y="596"/>
                </a:lnTo>
                <a:lnTo>
                  <a:pt x="374" y="584"/>
                </a:lnTo>
                <a:lnTo>
                  <a:pt x="366" y="569"/>
                </a:lnTo>
                <a:lnTo>
                  <a:pt x="362" y="551"/>
                </a:lnTo>
                <a:lnTo>
                  <a:pt x="366" y="533"/>
                </a:lnTo>
                <a:lnTo>
                  <a:pt x="374" y="517"/>
                </a:lnTo>
                <a:lnTo>
                  <a:pt x="387" y="505"/>
                </a:lnTo>
                <a:lnTo>
                  <a:pt x="404" y="498"/>
                </a:lnTo>
                <a:lnTo>
                  <a:pt x="423" y="495"/>
                </a:lnTo>
                <a:close/>
                <a:moveTo>
                  <a:pt x="830" y="446"/>
                </a:moveTo>
                <a:lnTo>
                  <a:pt x="846" y="448"/>
                </a:lnTo>
                <a:lnTo>
                  <a:pt x="859" y="455"/>
                </a:lnTo>
                <a:lnTo>
                  <a:pt x="872" y="465"/>
                </a:lnTo>
                <a:lnTo>
                  <a:pt x="878" y="477"/>
                </a:lnTo>
                <a:lnTo>
                  <a:pt x="881" y="492"/>
                </a:lnTo>
                <a:lnTo>
                  <a:pt x="878" y="507"/>
                </a:lnTo>
                <a:lnTo>
                  <a:pt x="872" y="520"/>
                </a:lnTo>
                <a:lnTo>
                  <a:pt x="859" y="531"/>
                </a:lnTo>
                <a:lnTo>
                  <a:pt x="846" y="538"/>
                </a:lnTo>
                <a:lnTo>
                  <a:pt x="830" y="540"/>
                </a:lnTo>
                <a:lnTo>
                  <a:pt x="813" y="538"/>
                </a:lnTo>
                <a:lnTo>
                  <a:pt x="800" y="531"/>
                </a:lnTo>
                <a:lnTo>
                  <a:pt x="788" y="520"/>
                </a:lnTo>
                <a:lnTo>
                  <a:pt x="781" y="507"/>
                </a:lnTo>
                <a:lnTo>
                  <a:pt x="778" y="492"/>
                </a:lnTo>
                <a:lnTo>
                  <a:pt x="781" y="477"/>
                </a:lnTo>
                <a:lnTo>
                  <a:pt x="788" y="465"/>
                </a:lnTo>
                <a:lnTo>
                  <a:pt x="800" y="455"/>
                </a:lnTo>
                <a:lnTo>
                  <a:pt x="813" y="448"/>
                </a:lnTo>
                <a:lnTo>
                  <a:pt x="830" y="446"/>
                </a:lnTo>
                <a:close/>
                <a:moveTo>
                  <a:pt x="431" y="391"/>
                </a:moveTo>
                <a:lnTo>
                  <a:pt x="442" y="393"/>
                </a:lnTo>
                <a:lnTo>
                  <a:pt x="452" y="399"/>
                </a:lnTo>
                <a:lnTo>
                  <a:pt x="457" y="408"/>
                </a:lnTo>
                <a:lnTo>
                  <a:pt x="461" y="419"/>
                </a:lnTo>
                <a:lnTo>
                  <a:pt x="457" y="429"/>
                </a:lnTo>
                <a:lnTo>
                  <a:pt x="452" y="438"/>
                </a:lnTo>
                <a:lnTo>
                  <a:pt x="442" y="443"/>
                </a:lnTo>
                <a:lnTo>
                  <a:pt x="431" y="446"/>
                </a:lnTo>
                <a:lnTo>
                  <a:pt x="420" y="443"/>
                </a:lnTo>
                <a:lnTo>
                  <a:pt x="410" y="438"/>
                </a:lnTo>
                <a:lnTo>
                  <a:pt x="404" y="429"/>
                </a:lnTo>
                <a:lnTo>
                  <a:pt x="402" y="419"/>
                </a:lnTo>
                <a:lnTo>
                  <a:pt x="404" y="408"/>
                </a:lnTo>
                <a:lnTo>
                  <a:pt x="410" y="399"/>
                </a:lnTo>
                <a:lnTo>
                  <a:pt x="420" y="393"/>
                </a:lnTo>
                <a:lnTo>
                  <a:pt x="431" y="391"/>
                </a:lnTo>
                <a:close/>
                <a:moveTo>
                  <a:pt x="595" y="342"/>
                </a:moveTo>
                <a:lnTo>
                  <a:pt x="614" y="345"/>
                </a:lnTo>
                <a:lnTo>
                  <a:pt x="631" y="351"/>
                </a:lnTo>
                <a:lnTo>
                  <a:pt x="646" y="361"/>
                </a:lnTo>
                <a:lnTo>
                  <a:pt x="657" y="374"/>
                </a:lnTo>
                <a:lnTo>
                  <a:pt x="663" y="390"/>
                </a:lnTo>
                <a:lnTo>
                  <a:pt x="665" y="408"/>
                </a:lnTo>
                <a:lnTo>
                  <a:pt x="663" y="425"/>
                </a:lnTo>
                <a:lnTo>
                  <a:pt x="657" y="440"/>
                </a:lnTo>
                <a:lnTo>
                  <a:pt x="646" y="453"/>
                </a:lnTo>
                <a:lnTo>
                  <a:pt x="631" y="463"/>
                </a:lnTo>
                <a:lnTo>
                  <a:pt x="614" y="470"/>
                </a:lnTo>
                <a:lnTo>
                  <a:pt x="595" y="472"/>
                </a:lnTo>
                <a:lnTo>
                  <a:pt x="576" y="470"/>
                </a:lnTo>
                <a:lnTo>
                  <a:pt x="559" y="463"/>
                </a:lnTo>
                <a:lnTo>
                  <a:pt x="544" y="453"/>
                </a:lnTo>
                <a:lnTo>
                  <a:pt x="533" y="440"/>
                </a:lnTo>
                <a:lnTo>
                  <a:pt x="527" y="425"/>
                </a:lnTo>
                <a:lnTo>
                  <a:pt x="524" y="408"/>
                </a:lnTo>
                <a:lnTo>
                  <a:pt x="527" y="390"/>
                </a:lnTo>
                <a:lnTo>
                  <a:pt x="533" y="374"/>
                </a:lnTo>
                <a:lnTo>
                  <a:pt x="544" y="361"/>
                </a:lnTo>
                <a:lnTo>
                  <a:pt x="559" y="351"/>
                </a:lnTo>
                <a:lnTo>
                  <a:pt x="576" y="345"/>
                </a:lnTo>
                <a:lnTo>
                  <a:pt x="595" y="342"/>
                </a:lnTo>
                <a:close/>
                <a:moveTo>
                  <a:pt x="629" y="266"/>
                </a:moveTo>
                <a:lnTo>
                  <a:pt x="593" y="267"/>
                </a:lnTo>
                <a:lnTo>
                  <a:pt x="556" y="270"/>
                </a:lnTo>
                <a:lnTo>
                  <a:pt x="520" y="274"/>
                </a:lnTo>
                <a:lnTo>
                  <a:pt x="484" y="281"/>
                </a:lnTo>
                <a:lnTo>
                  <a:pt x="450" y="290"/>
                </a:lnTo>
                <a:lnTo>
                  <a:pt x="415" y="301"/>
                </a:lnTo>
                <a:lnTo>
                  <a:pt x="383" y="314"/>
                </a:lnTo>
                <a:lnTo>
                  <a:pt x="353" y="329"/>
                </a:lnTo>
                <a:lnTo>
                  <a:pt x="324" y="346"/>
                </a:lnTo>
                <a:lnTo>
                  <a:pt x="297" y="366"/>
                </a:lnTo>
                <a:lnTo>
                  <a:pt x="273" y="388"/>
                </a:lnTo>
                <a:lnTo>
                  <a:pt x="252" y="414"/>
                </a:lnTo>
                <a:lnTo>
                  <a:pt x="235" y="441"/>
                </a:lnTo>
                <a:lnTo>
                  <a:pt x="220" y="471"/>
                </a:lnTo>
                <a:lnTo>
                  <a:pt x="210" y="504"/>
                </a:lnTo>
                <a:lnTo>
                  <a:pt x="204" y="541"/>
                </a:lnTo>
                <a:lnTo>
                  <a:pt x="202" y="580"/>
                </a:lnTo>
                <a:lnTo>
                  <a:pt x="202" y="626"/>
                </a:lnTo>
                <a:lnTo>
                  <a:pt x="1058" y="626"/>
                </a:lnTo>
                <a:lnTo>
                  <a:pt x="1058" y="580"/>
                </a:lnTo>
                <a:lnTo>
                  <a:pt x="1056" y="541"/>
                </a:lnTo>
                <a:lnTo>
                  <a:pt x="1049" y="504"/>
                </a:lnTo>
                <a:lnTo>
                  <a:pt x="1039" y="471"/>
                </a:lnTo>
                <a:lnTo>
                  <a:pt x="1025" y="441"/>
                </a:lnTo>
                <a:lnTo>
                  <a:pt x="1007" y="414"/>
                </a:lnTo>
                <a:lnTo>
                  <a:pt x="986" y="388"/>
                </a:lnTo>
                <a:lnTo>
                  <a:pt x="962" y="366"/>
                </a:lnTo>
                <a:lnTo>
                  <a:pt x="935" y="346"/>
                </a:lnTo>
                <a:lnTo>
                  <a:pt x="907" y="329"/>
                </a:lnTo>
                <a:lnTo>
                  <a:pt x="876" y="314"/>
                </a:lnTo>
                <a:lnTo>
                  <a:pt x="844" y="301"/>
                </a:lnTo>
                <a:lnTo>
                  <a:pt x="810" y="290"/>
                </a:lnTo>
                <a:lnTo>
                  <a:pt x="776" y="281"/>
                </a:lnTo>
                <a:lnTo>
                  <a:pt x="739" y="274"/>
                </a:lnTo>
                <a:lnTo>
                  <a:pt x="703" y="270"/>
                </a:lnTo>
                <a:lnTo>
                  <a:pt x="667" y="267"/>
                </a:lnTo>
                <a:lnTo>
                  <a:pt x="629" y="266"/>
                </a:lnTo>
                <a:close/>
                <a:moveTo>
                  <a:pt x="3078" y="0"/>
                </a:moveTo>
                <a:lnTo>
                  <a:pt x="3186" y="72"/>
                </a:lnTo>
                <a:lnTo>
                  <a:pt x="3184" y="73"/>
                </a:lnTo>
                <a:lnTo>
                  <a:pt x="3178" y="78"/>
                </a:lnTo>
                <a:lnTo>
                  <a:pt x="3169" y="85"/>
                </a:lnTo>
                <a:lnTo>
                  <a:pt x="3157" y="95"/>
                </a:lnTo>
                <a:lnTo>
                  <a:pt x="3143" y="108"/>
                </a:lnTo>
                <a:lnTo>
                  <a:pt x="3128" y="123"/>
                </a:lnTo>
                <a:lnTo>
                  <a:pt x="3112" y="141"/>
                </a:lnTo>
                <a:lnTo>
                  <a:pt x="3094" y="161"/>
                </a:lnTo>
                <a:lnTo>
                  <a:pt x="3077" y="184"/>
                </a:lnTo>
                <a:lnTo>
                  <a:pt x="3061" y="208"/>
                </a:lnTo>
                <a:lnTo>
                  <a:pt x="3045" y="235"/>
                </a:lnTo>
                <a:lnTo>
                  <a:pt x="3033" y="263"/>
                </a:lnTo>
                <a:lnTo>
                  <a:pt x="3059" y="255"/>
                </a:lnTo>
                <a:lnTo>
                  <a:pt x="3084" y="247"/>
                </a:lnTo>
                <a:lnTo>
                  <a:pt x="3119" y="239"/>
                </a:lnTo>
                <a:lnTo>
                  <a:pt x="3155" y="234"/>
                </a:lnTo>
                <a:lnTo>
                  <a:pt x="3190" y="235"/>
                </a:lnTo>
                <a:lnTo>
                  <a:pt x="3225" y="239"/>
                </a:lnTo>
                <a:lnTo>
                  <a:pt x="3255" y="246"/>
                </a:lnTo>
                <a:lnTo>
                  <a:pt x="3282" y="255"/>
                </a:lnTo>
                <a:lnTo>
                  <a:pt x="3309" y="267"/>
                </a:lnTo>
                <a:lnTo>
                  <a:pt x="3336" y="286"/>
                </a:lnTo>
                <a:lnTo>
                  <a:pt x="3363" y="306"/>
                </a:lnTo>
                <a:lnTo>
                  <a:pt x="3386" y="330"/>
                </a:lnTo>
                <a:lnTo>
                  <a:pt x="3406" y="358"/>
                </a:lnTo>
                <a:lnTo>
                  <a:pt x="3424" y="389"/>
                </a:lnTo>
                <a:lnTo>
                  <a:pt x="3438" y="422"/>
                </a:lnTo>
                <a:lnTo>
                  <a:pt x="3446" y="455"/>
                </a:lnTo>
                <a:lnTo>
                  <a:pt x="3453" y="490"/>
                </a:lnTo>
                <a:lnTo>
                  <a:pt x="3454" y="496"/>
                </a:lnTo>
                <a:lnTo>
                  <a:pt x="3456" y="503"/>
                </a:lnTo>
                <a:lnTo>
                  <a:pt x="3458" y="509"/>
                </a:lnTo>
                <a:lnTo>
                  <a:pt x="3458" y="527"/>
                </a:lnTo>
                <a:lnTo>
                  <a:pt x="3458" y="542"/>
                </a:lnTo>
                <a:lnTo>
                  <a:pt x="3458" y="556"/>
                </a:lnTo>
                <a:lnTo>
                  <a:pt x="3456" y="570"/>
                </a:lnTo>
                <a:lnTo>
                  <a:pt x="3451" y="606"/>
                </a:lnTo>
                <a:lnTo>
                  <a:pt x="3442" y="643"/>
                </a:lnTo>
                <a:lnTo>
                  <a:pt x="3428" y="696"/>
                </a:lnTo>
                <a:lnTo>
                  <a:pt x="3408" y="746"/>
                </a:lnTo>
                <a:lnTo>
                  <a:pt x="3385" y="796"/>
                </a:lnTo>
                <a:lnTo>
                  <a:pt x="3356" y="843"/>
                </a:lnTo>
                <a:lnTo>
                  <a:pt x="3324" y="889"/>
                </a:lnTo>
                <a:lnTo>
                  <a:pt x="3304" y="914"/>
                </a:lnTo>
                <a:lnTo>
                  <a:pt x="3282" y="938"/>
                </a:lnTo>
                <a:lnTo>
                  <a:pt x="3258" y="959"/>
                </a:lnTo>
                <a:lnTo>
                  <a:pt x="3238" y="973"/>
                </a:lnTo>
                <a:lnTo>
                  <a:pt x="3217" y="985"/>
                </a:lnTo>
                <a:lnTo>
                  <a:pt x="3195" y="993"/>
                </a:lnTo>
                <a:lnTo>
                  <a:pt x="3593" y="993"/>
                </a:lnTo>
                <a:lnTo>
                  <a:pt x="3593" y="1101"/>
                </a:lnTo>
                <a:lnTo>
                  <a:pt x="1849" y="1101"/>
                </a:lnTo>
                <a:lnTo>
                  <a:pt x="2138" y="1531"/>
                </a:lnTo>
                <a:lnTo>
                  <a:pt x="1456" y="1531"/>
                </a:lnTo>
                <a:lnTo>
                  <a:pt x="1744" y="1101"/>
                </a:lnTo>
                <a:lnTo>
                  <a:pt x="0" y="1101"/>
                </a:lnTo>
                <a:lnTo>
                  <a:pt x="0" y="993"/>
                </a:lnTo>
                <a:lnTo>
                  <a:pt x="84" y="993"/>
                </a:lnTo>
                <a:lnTo>
                  <a:pt x="84" y="580"/>
                </a:lnTo>
                <a:lnTo>
                  <a:pt x="87" y="530"/>
                </a:lnTo>
                <a:lnTo>
                  <a:pt x="95" y="482"/>
                </a:lnTo>
                <a:lnTo>
                  <a:pt x="109" y="438"/>
                </a:lnTo>
                <a:lnTo>
                  <a:pt x="128" y="396"/>
                </a:lnTo>
                <a:lnTo>
                  <a:pt x="152" y="357"/>
                </a:lnTo>
                <a:lnTo>
                  <a:pt x="181" y="321"/>
                </a:lnTo>
                <a:lnTo>
                  <a:pt x="214" y="289"/>
                </a:lnTo>
                <a:lnTo>
                  <a:pt x="252" y="259"/>
                </a:lnTo>
                <a:lnTo>
                  <a:pt x="294" y="233"/>
                </a:lnTo>
                <a:lnTo>
                  <a:pt x="340" y="211"/>
                </a:lnTo>
                <a:lnTo>
                  <a:pt x="391" y="193"/>
                </a:lnTo>
                <a:lnTo>
                  <a:pt x="445" y="179"/>
                </a:lnTo>
                <a:lnTo>
                  <a:pt x="504" y="168"/>
                </a:lnTo>
                <a:lnTo>
                  <a:pt x="565" y="161"/>
                </a:lnTo>
                <a:lnTo>
                  <a:pt x="629" y="158"/>
                </a:lnTo>
                <a:lnTo>
                  <a:pt x="694" y="161"/>
                </a:lnTo>
                <a:lnTo>
                  <a:pt x="756" y="168"/>
                </a:lnTo>
                <a:lnTo>
                  <a:pt x="814" y="179"/>
                </a:lnTo>
                <a:lnTo>
                  <a:pt x="868" y="193"/>
                </a:lnTo>
                <a:lnTo>
                  <a:pt x="919" y="211"/>
                </a:lnTo>
                <a:lnTo>
                  <a:pt x="965" y="233"/>
                </a:lnTo>
                <a:lnTo>
                  <a:pt x="1007" y="259"/>
                </a:lnTo>
                <a:lnTo>
                  <a:pt x="1046" y="289"/>
                </a:lnTo>
                <a:lnTo>
                  <a:pt x="1079" y="321"/>
                </a:lnTo>
                <a:lnTo>
                  <a:pt x="1108" y="357"/>
                </a:lnTo>
                <a:lnTo>
                  <a:pt x="1132" y="396"/>
                </a:lnTo>
                <a:lnTo>
                  <a:pt x="1151" y="438"/>
                </a:lnTo>
                <a:lnTo>
                  <a:pt x="1165" y="482"/>
                </a:lnTo>
                <a:lnTo>
                  <a:pt x="1173" y="530"/>
                </a:lnTo>
                <a:lnTo>
                  <a:pt x="1176" y="580"/>
                </a:lnTo>
                <a:lnTo>
                  <a:pt x="1176" y="993"/>
                </a:lnTo>
                <a:lnTo>
                  <a:pt x="2779" y="993"/>
                </a:lnTo>
                <a:lnTo>
                  <a:pt x="2757" y="985"/>
                </a:lnTo>
                <a:lnTo>
                  <a:pt x="2736" y="973"/>
                </a:lnTo>
                <a:lnTo>
                  <a:pt x="2717" y="959"/>
                </a:lnTo>
                <a:lnTo>
                  <a:pt x="2693" y="938"/>
                </a:lnTo>
                <a:lnTo>
                  <a:pt x="2671" y="914"/>
                </a:lnTo>
                <a:lnTo>
                  <a:pt x="2650" y="888"/>
                </a:lnTo>
                <a:lnTo>
                  <a:pt x="2618" y="842"/>
                </a:lnTo>
                <a:lnTo>
                  <a:pt x="2590" y="796"/>
                </a:lnTo>
                <a:lnTo>
                  <a:pt x="2566" y="746"/>
                </a:lnTo>
                <a:lnTo>
                  <a:pt x="2547" y="696"/>
                </a:lnTo>
                <a:lnTo>
                  <a:pt x="2532" y="643"/>
                </a:lnTo>
                <a:lnTo>
                  <a:pt x="2523" y="606"/>
                </a:lnTo>
                <a:lnTo>
                  <a:pt x="2518" y="570"/>
                </a:lnTo>
                <a:lnTo>
                  <a:pt x="2517" y="556"/>
                </a:lnTo>
                <a:lnTo>
                  <a:pt x="2517" y="542"/>
                </a:lnTo>
                <a:lnTo>
                  <a:pt x="2517" y="526"/>
                </a:lnTo>
                <a:lnTo>
                  <a:pt x="2518" y="506"/>
                </a:lnTo>
                <a:lnTo>
                  <a:pt x="2520" y="497"/>
                </a:lnTo>
                <a:lnTo>
                  <a:pt x="2522" y="490"/>
                </a:lnTo>
                <a:lnTo>
                  <a:pt x="2528" y="455"/>
                </a:lnTo>
                <a:lnTo>
                  <a:pt x="2537" y="422"/>
                </a:lnTo>
                <a:lnTo>
                  <a:pt x="2551" y="388"/>
                </a:lnTo>
                <a:lnTo>
                  <a:pt x="2568" y="357"/>
                </a:lnTo>
                <a:lnTo>
                  <a:pt x="2588" y="330"/>
                </a:lnTo>
                <a:lnTo>
                  <a:pt x="2612" y="306"/>
                </a:lnTo>
                <a:lnTo>
                  <a:pt x="2638" y="285"/>
                </a:lnTo>
                <a:lnTo>
                  <a:pt x="2666" y="267"/>
                </a:lnTo>
                <a:lnTo>
                  <a:pt x="2692" y="255"/>
                </a:lnTo>
                <a:lnTo>
                  <a:pt x="2720" y="246"/>
                </a:lnTo>
                <a:lnTo>
                  <a:pt x="2749" y="239"/>
                </a:lnTo>
                <a:lnTo>
                  <a:pt x="2796" y="234"/>
                </a:lnTo>
                <a:lnTo>
                  <a:pt x="2844" y="237"/>
                </a:lnTo>
                <a:lnTo>
                  <a:pt x="2891" y="247"/>
                </a:lnTo>
                <a:lnTo>
                  <a:pt x="2957" y="267"/>
                </a:lnTo>
                <a:lnTo>
                  <a:pt x="2962" y="240"/>
                </a:lnTo>
                <a:lnTo>
                  <a:pt x="2968" y="211"/>
                </a:lnTo>
                <a:lnTo>
                  <a:pt x="2955" y="211"/>
                </a:lnTo>
                <a:lnTo>
                  <a:pt x="2939" y="209"/>
                </a:lnTo>
                <a:lnTo>
                  <a:pt x="2921" y="206"/>
                </a:lnTo>
                <a:lnTo>
                  <a:pt x="2901" y="201"/>
                </a:lnTo>
                <a:lnTo>
                  <a:pt x="2881" y="194"/>
                </a:lnTo>
                <a:lnTo>
                  <a:pt x="2863" y="184"/>
                </a:lnTo>
                <a:lnTo>
                  <a:pt x="2845" y="172"/>
                </a:lnTo>
                <a:lnTo>
                  <a:pt x="2829" y="152"/>
                </a:lnTo>
                <a:lnTo>
                  <a:pt x="2817" y="132"/>
                </a:lnTo>
                <a:lnTo>
                  <a:pt x="2810" y="112"/>
                </a:lnTo>
                <a:lnTo>
                  <a:pt x="2805" y="92"/>
                </a:lnTo>
                <a:lnTo>
                  <a:pt x="2802" y="74"/>
                </a:lnTo>
                <a:lnTo>
                  <a:pt x="2801" y="60"/>
                </a:lnTo>
                <a:lnTo>
                  <a:pt x="2802" y="51"/>
                </a:lnTo>
                <a:lnTo>
                  <a:pt x="2802" y="47"/>
                </a:lnTo>
                <a:lnTo>
                  <a:pt x="2805" y="47"/>
                </a:lnTo>
                <a:lnTo>
                  <a:pt x="2816" y="47"/>
                </a:lnTo>
                <a:lnTo>
                  <a:pt x="2832" y="48"/>
                </a:lnTo>
                <a:lnTo>
                  <a:pt x="2850" y="50"/>
                </a:lnTo>
                <a:lnTo>
                  <a:pt x="2872" y="54"/>
                </a:lnTo>
                <a:lnTo>
                  <a:pt x="2896" y="61"/>
                </a:lnTo>
                <a:lnTo>
                  <a:pt x="2918" y="72"/>
                </a:lnTo>
                <a:lnTo>
                  <a:pt x="2937" y="87"/>
                </a:lnTo>
                <a:lnTo>
                  <a:pt x="2952" y="103"/>
                </a:lnTo>
                <a:lnTo>
                  <a:pt x="2963" y="120"/>
                </a:lnTo>
                <a:lnTo>
                  <a:pt x="2971" y="138"/>
                </a:lnTo>
                <a:lnTo>
                  <a:pt x="2976" y="156"/>
                </a:lnTo>
                <a:lnTo>
                  <a:pt x="2979" y="174"/>
                </a:lnTo>
                <a:lnTo>
                  <a:pt x="2996" y="132"/>
                </a:lnTo>
                <a:lnTo>
                  <a:pt x="3017" y="89"/>
                </a:lnTo>
                <a:lnTo>
                  <a:pt x="3044" y="46"/>
                </a:lnTo>
                <a:lnTo>
                  <a:pt x="307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6" name="Freeform 362"/>
          <p:cNvSpPr>
            <a:spLocks noEditPoints="1"/>
          </p:cNvSpPr>
          <p:nvPr/>
        </p:nvSpPr>
        <p:spPr bwMode="auto">
          <a:xfrm>
            <a:off x="8155472" y="1916113"/>
            <a:ext cx="549275" cy="541338"/>
          </a:xfrm>
          <a:custGeom>
            <a:avLst/>
            <a:gdLst>
              <a:gd name="T0" fmla="*/ 2048 w 3115"/>
              <a:gd name="T1" fmla="*/ 2391 h 3416"/>
              <a:gd name="T2" fmla="*/ 1268 w 3115"/>
              <a:gd name="T3" fmla="*/ 1678 h 3416"/>
              <a:gd name="T4" fmla="*/ 1190 w 3115"/>
              <a:gd name="T5" fmla="*/ 1763 h 3416"/>
              <a:gd name="T6" fmla="*/ 1162 w 3115"/>
              <a:gd name="T7" fmla="*/ 1647 h 3416"/>
              <a:gd name="T8" fmla="*/ 2005 w 3115"/>
              <a:gd name="T9" fmla="*/ 1560 h 3416"/>
              <a:gd name="T10" fmla="*/ 1968 w 3115"/>
              <a:gd name="T11" fmla="*/ 1738 h 3416"/>
              <a:gd name="T12" fmla="*/ 1819 w 3115"/>
              <a:gd name="T13" fmla="*/ 1660 h 3416"/>
              <a:gd name="T14" fmla="*/ 1922 w 3115"/>
              <a:gd name="T15" fmla="*/ 1517 h 3416"/>
              <a:gd name="T16" fmla="*/ 1130 w 3115"/>
              <a:gd name="T17" fmla="*/ 1592 h 3416"/>
              <a:gd name="T18" fmla="*/ 988 w 3115"/>
              <a:gd name="T19" fmla="*/ 1634 h 3416"/>
              <a:gd name="T20" fmla="*/ 1026 w 3115"/>
              <a:gd name="T21" fmla="*/ 1478 h 3416"/>
              <a:gd name="T22" fmla="*/ 1958 w 3115"/>
              <a:gd name="T23" fmla="*/ 1376 h 3416"/>
              <a:gd name="T24" fmla="*/ 1861 w 3115"/>
              <a:gd name="T25" fmla="*/ 1376 h 3416"/>
              <a:gd name="T26" fmla="*/ 968 w 3115"/>
              <a:gd name="T27" fmla="*/ 1248 h 3416"/>
              <a:gd name="T28" fmla="*/ 812 w 3115"/>
              <a:gd name="T29" fmla="*/ 1581 h 3416"/>
              <a:gd name="T30" fmla="*/ 1673 w 3115"/>
              <a:gd name="T31" fmla="*/ 1211 h 3416"/>
              <a:gd name="T32" fmla="*/ 1739 w 3115"/>
              <a:gd name="T33" fmla="*/ 1387 h 3416"/>
              <a:gd name="T34" fmla="*/ 1577 w 3115"/>
              <a:gd name="T35" fmla="*/ 1459 h 3416"/>
              <a:gd name="T36" fmla="*/ 1511 w 3115"/>
              <a:gd name="T37" fmla="*/ 1283 h 3416"/>
              <a:gd name="T38" fmla="*/ 1502 w 3115"/>
              <a:gd name="T39" fmla="*/ 1027 h 3416"/>
              <a:gd name="T40" fmla="*/ 2323 w 3115"/>
              <a:gd name="T41" fmla="*/ 1809 h 3416"/>
              <a:gd name="T42" fmla="*/ 2251 w 3115"/>
              <a:gd name="T43" fmla="*/ 1369 h 3416"/>
              <a:gd name="T44" fmla="*/ 1981 w 3115"/>
              <a:gd name="T45" fmla="*/ 1113 h 3416"/>
              <a:gd name="T46" fmla="*/ 1612 w 3115"/>
              <a:gd name="T47" fmla="*/ 1026 h 3416"/>
              <a:gd name="T48" fmla="*/ 267 w 3115"/>
              <a:gd name="T49" fmla="*/ 1151 h 3416"/>
              <a:gd name="T50" fmla="*/ 179 w 3115"/>
              <a:gd name="T51" fmla="*/ 1884 h 3416"/>
              <a:gd name="T52" fmla="*/ 409 w 3115"/>
              <a:gd name="T53" fmla="*/ 2563 h 3416"/>
              <a:gd name="T54" fmla="*/ 905 w 3115"/>
              <a:gd name="T55" fmla="*/ 3052 h 3416"/>
              <a:gd name="T56" fmla="*/ 1547 w 3115"/>
              <a:gd name="T57" fmla="*/ 3229 h 3416"/>
              <a:gd name="T58" fmla="*/ 2091 w 3115"/>
              <a:gd name="T59" fmla="*/ 3112 h 3416"/>
              <a:gd name="T60" fmla="*/ 635 w 3115"/>
              <a:gd name="T61" fmla="*/ 1693 h 3416"/>
              <a:gd name="T62" fmla="*/ 793 w 3115"/>
              <a:gd name="T63" fmla="*/ 1179 h 3416"/>
              <a:gd name="T64" fmla="*/ 1198 w 3115"/>
              <a:gd name="T65" fmla="*/ 240 h 3416"/>
              <a:gd name="T66" fmla="*/ 1019 w 3115"/>
              <a:gd name="T67" fmla="*/ 976 h 3416"/>
              <a:gd name="T68" fmla="*/ 1564 w 3115"/>
              <a:gd name="T69" fmla="*/ 838 h 3416"/>
              <a:gd name="T70" fmla="*/ 2135 w 3115"/>
              <a:gd name="T71" fmla="*/ 990 h 3416"/>
              <a:gd name="T72" fmla="*/ 2451 w 3115"/>
              <a:gd name="T73" fmla="*/ 1405 h 3416"/>
              <a:gd name="T74" fmla="*/ 2639 w 3115"/>
              <a:gd name="T75" fmla="*/ 2657 h 3416"/>
              <a:gd name="T76" fmla="*/ 2919 w 3115"/>
              <a:gd name="T77" fmla="*/ 2002 h 3416"/>
              <a:gd name="T78" fmla="*/ 2886 w 3115"/>
              <a:gd name="T79" fmla="*/ 1263 h 3416"/>
              <a:gd name="T80" fmla="*/ 2546 w 3115"/>
              <a:gd name="T81" fmla="*/ 640 h 3416"/>
              <a:gd name="T82" fmla="*/ 1980 w 3115"/>
              <a:gd name="T83" fmla="*/ 258 h 3416"/>
              <a:gd name="T84" fmla="*/ 1738 w 3115"/>
              <a:gd name="T85" fmla="*/ 12 h 3416"/>
              <a:gd name="T86" fmla="*/ 2393 w 3115"/>
              <a:gd name="T87" fmla="*/ 266 h 3416"/>
              <a:gd name="T88" fmla="*/ 2884 w 3115"/>
              <a:gd name="T89" fmla="*/ 810 h 3416"/>
              <a:gd name="T90" fmla="*/ 3106 w 3115"/>
              <a:gd name="T91" fmla="*/ 1525 h 3416"/>
              <a:gd name="T92" fmla="*/ 3007 w 3115"/>
              <a:gd name="T93" fmla="*/ 2331 h 3416"/>
              <a:gd name="T94" fmla="*/ 2587 w 3115"/>
              <a:gd name="T95" fmla="*/ 2986 h 3416"/>
              <a:gd name="T96" fmla="*/ 1939 w 3115"/>
              <a:gd name="T97" fmla="*/ 3364 h 3416"/>
              <a:gd name="T98" fmla="*/ 1285 w 3115"/>
              <a:gd name="T99" fmla="*/ 3390 h 3416"/>
              <a:gd name="T100" fmla="*/ 649 w 3115"/>
              <a:gd name="T101" fmla="*/ 3096 h 3416"/>
              <a:gd name="T102" fmla="*/ 188 w 3115"/>
              <a:gd name="T103" fmla="*/ 2523 h 3416"/>
              <a:gd name="T104" fmla="*/ 2 w 3115"/>
              <a:gd name="T105" fmla="*/ 1794 h 3416"/>
              <a:gd name="T106" fmla="*/ 145 w 3115"/>
              <a:gd name="T107" fmla="*/ 990 h 3416"/>
              <a:gd name="T108" fmla="*/ 598 w 3115"/>
              <a:gd name="T109" fmla="*/ 363 h 3416"/>
              <a:gd name="T110" fmla="*/ 1269 w 3115"/>
              <a:gd name="T111" fmla="*/ 28 h 3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115" h="3416">
                <a:moveTo>
                  <a:pt x="1932" y="1995"/>
                </a:moveTo>
                <a:lnTo>
                  <a:pt x="2286" y="2391"/>
                </a:lnTo>
                <a:lnTo>
                  <a:pt x="2323" y="2391"/>
                </a:lnTo>
                <a:lnTo>
                  <a:pt x="2323" y="1995"/>
                </a:lnTo>
                <a:lnTo>
                  <a:pt x="1932" y="1995"/>
                </a:lnTo>
                <a:close/>
                <a:moveTo>
                  <a:pt x="805" y="1995"/>
                </a:moveTo>
                <a:lnTo>
                  <a:pt x="805" y="2391"/>
                </a:lnTo>
                <a:lnTo>
                  <a:pt x="2048" y="2391"/>
                </a:lnTo>
                <a:lnTo>
                  <a:pt x="1694" y="1995"/>
                </a:lnTo>
                <a:lnTo>
                  <a:pt x="805" y="1995"/>
                </a:lnTo>
                <a:close/>
                <a:moveTo>
                  <a:pt x="1208" y="1627"/>
                </a:moveTo>
                <a:lnTo>
                  <a:pt x="1224" y="1629"/>
                </a:lnTo>
                <a:lnTo>
                  <a:pt x="1239" y="1636"/>
                </a:lnTo>
                <a:lnTo>
                  <a:pt x="1252" y="1647"/>
                </a:lnTo>
                <a:lnTo>
                  <a:pt x="1262" y="1661"/>
                </a:lnTo>
                <a:lnTo>
                  <a:pt x="1268" y="1678"/>
                </a:lnTo>
                <a:lnTo>
                  <a:pt x="1270" y="1697"/>
                </a:lnTo>
                <a:lnTo>
                  <a:pt x="1268" y="1715"/>
                </a:lnTo>
                <a:lnTo>
                  <a:pt x="1262" y="1731"/>
                </a:lnTo>
                <a:lnTo>
                  <a:pt x="1252" y="1745"/>
                </a:lnTo>
                <a:lnTo>
                  <a:pt x="1239" y="1756"/>
                </a:lnTo>
                <a:lnTo>
                  <a:pt x="1224" y="1763"/>
                </a:lnTo>
                <a:lnTo>
                  <a:pt x="1208" y="1766"/>
                </a:lnTo>
                <a:lnTo>
                  <a:pt x="1190" y="1763"/>
                </a:lnTo>
                <a:lnTo>
                  <a:pt x="1175" y="1756"/>
                </a:lnTo>
                <a:lnTo>
                  <a:pt x="1162" y="1745"/>
                </a:lnTo>
                <a:lnTo>
                  <a:pt x="1152" y="1731"/>
                </a:lnTo>
                <a:lnTo>
                  <a:pt x="1146" y="1715"/>
                </a:lnTo>
                <a:lnTo>
                  <a:pt x="1143" y="1697"/>
                </a:lnTo>
                <a:lnTo>
                  <a:pt x="1146" y="1678"/>
                </a:lnTo>
                <a:lnTo>
                  <a:pt x="1152" y="1661"/>
                </a:lnTo>
                <a:lnTo>
                  <a:pt x="1162" y="1647"/>
                </a:lnTo>
                <a:lnTo>
                  <a:pt x="1175" y="1636"/>
                </a:lnTo>
                <a:lnTo>
                  <a:pt x="1190" y="1629"/>
                </a:lnTo>
                <a:lnTo>
                  <a:pt x="1208" y="1627"/>
                </a:lnTo>
                <a:close/>
                <a:moveTo>
                  <a:pt x="1922" y="1517"/>
                </a:moveTo>
                <a:lnTo>
                  <a:pt x="1946" y="1519"/>
                </a:lnTo>
                <a:lnTo>
                  <a:pt x="1968" y="1528"/>
                </a:lnTo>
                <a:lnTo>
                  <a:pt x="1988" y="1542"/>
                </a:lnTo>
                <a:lnTo>
                  <a:pt x="2005" y="1560"/>
                </a:lnTo>
                <a:lnTo>
                  <a:pt x="2017" y="1581"/>
                </a:lnTo>
                <a:lnTo>
                  <a:pt x="2025" y="1606"/>
                </a:lnTo>
                <a:lnTo>
                  <a:pt x="2028" y="1632"/>
                </a:lnTo>
                <a:lnTo>
                  <a:pt x="2025" y="1660"/>
                </a:lnTo>
                <a:lnTo>
                  <a:pt x="2017" y="1684"/>
                </a:lnTo>
                <a:lnTo>
                  <a:pt x="2005" y="1705"/>
                </a:lnTo>
                <a:lnTo>
                  <a:pt x="1988" y="1723"/>
                </a:lnTo>
                <a:lnTo>
                  <a:pt x="1968" y="1738"/>
                </a:lnTo>
                <a:lnTo>
                  <a:pt x="1946" y="1746"/>
                </a:lnTo>
                <a:lnTo>
                  <a:pt x="1922" y="1749"/>
                </a:lnTo>
                <a:lnTo>
                  <a:pt x="1897" y="1746"/>
                </a:lnTo>
                <a:lnTo>
                  <a:pt x="1875" y="1738"/>
                </a:lnTo>
                <a:lnTo>
                  <a:pt x="1856" y="1723"/>
                </a:lnTo>
                <a:lnTo>
                  <a:pt x="1839" y="1705"/>
                </a:lnTo>
                <a:lnTo>
                  <a:pt x="1827" y="1684"/>
                </a:lnTo>
                <a:lnTo>
                  <a:pt x="1819" y="1660"/>
                </a:lnTo>
                <a:lnTo>
                  <a:pt x="1816" y="1632"/>
                </a:lnTo>
                <a:lnTo>
                  <a:pt x="1819" y="1606"/>
                </a:lnTo>
                <a:lnTo>
                  <a:pt x="1827" y="1581"/>
                </a:lnTo>
                <a:lnTo>
                  <a:pt x="1839" y="1560"/>
                </a:lnTo>
                <a:lnTo>
                  <a:pt x="1856" y="1542"/>
                </a:lnTo>
                <a:lnTo>
                  <a:pt x="1875" y="1528"/>
                </a:lnTo>
                <a:lnTo>
                  <a:pt x="1897" y="1519"/>
                </a:lnTo>
                <a:lnTo>
                  <a:pt x="1922" y="1517"/>
                </a:lnTo>
                <a:close/>
                <a:moveTo>
                  <a:pt x="1048" y="1475"/>
                </a:moveTo>
                <a:lnTo>
                  <a:pt x="1070" y="1478"/>
                </a:lnTo>
                <a:lnTo>
                  <a:pt x="1090" y="1488"/>
                </a:lnTo>
                <a:lnTo>
                  <a:pt x="1108" y="1502"/>
                </a:lnTo>
                <a:lnTo>
                  <a:pt x="1121" y="1521"/>
                </a:lnTo>
                <a:lnTo>
                  <a:pt x="1130" y="1543"/>
                </a:lnTo>
                <a:lnTo>
                  <a:pt x="1133" y="1568"/>
                </a:lnTo>
                <a:lnTo>
                  <a:pt x="1130" y="1592"/>
                </a:lnTo>
                <a:lnTo>
                  <a:pt x="1121" y="1616"/>
                </a:lnTo>
                <a:lnTo>
                  <a:pt x="1108" y="1634"/>
                </a:lnTo>
                <a:lnTo>
                  <a:pt x="1090" y="1649"/>
                </a:lnTo>
                <a:lnTo>
                  <a:pt x="1070" y="1658"/>
                </a:lnTo>
                <a:lnTo>
                  <a:pt x="1048" y="1661"/>
                </a:lnTo>
                <a:lnTo>
                  <a:pt x="1026" y="1658"/>
                </a:lnTo>
                <a:lnTo>
                  <a:pt x="1005" y="1649"/>
                </a:lnTo>
                <a:lnTo>
                  <a:pt x="988" y="1634"/>
                </a:lnTo>
                <a:lnTo>
                  <a:pt x="975" y="1616"/>
                </a:lnTo>
                <a:lnTo>
                  <a:pt x="966" y="1592"/>
                </a:lnTo>
                <a:lnTo>
                  <a:pt x="963" y="1568"/>
                </a:lnTo>
                <a:lnTo>
                  <a:pt x="966" y="1543"/>
                </a:lnTo>
                <a:lnTo>
                  <a:pt x="975" y="1521"/>
                </a:lnTo>
                <a:lnTo>
                  <a:pt x="988" y="1502"/>
                </a:lnTo>
                <a:lnTo>
                  <a:pt x="1005" y="1488"/>
                </a:lnTo>
                <a:lnTo>
                  <a:pt x="1026" y="1478"/>
                </a:lnTo>
                <a:lnTo>
                  <a:pt x="1048" y="1475"/>
                </a:lnTo>
                <a:close/>
                <a:moveTo>
                  <a:pt x="1909" y="1303"/>
                </a:moveTo>
                <a:lnTo>
                  <a:pt x="1925" y="1305"/>
                </a:lnTo>
                <a:lnTo>
                  <a:pt x="1939" y="1313"/>
                </a:lnTo>
                <a:lnTo>
                  <a:pt x="1950" y="1325"/>
                </a:lnTo>
                <a:lnTo>
                  <a:pt x="1958" y="1341"/>
                </a:lnTo>
                <a:lnTo>
                  <a:pt x="1960" y="1358"/>
                </a:lnTo>
                <a:lnTo>
                  <a:pt x="1958" y="1376"/>
                </a:lnTo>
                <a:lnTo>
                  <a:pt x="1950" y="1390"/>
                </a:lnTo>
                <a:lnTo>
                  <a:pt x="1939" y="1403"/>
                </a:lnTo>
                <a:lnTo>
                  <a:pt x="1925" y="1410"/>
                </a:lnTo>
                <a:lnTo>
                  <a:pt x="1909" y="1414"/>
                </a:lnTo>
                <a:lnTo>
                  <a:pt x="1893" y="1410"/>
                </a:lnTo>
                <a:lnTo>
                  <a:pt x="1879" y="1403"/>
                </a:lnTo>
                <a:lnTo>
                  <a:pt x="1868" y="1390"/>
                </a:lnTo>
                <a:lnTo>
                  <a:pt x="1861" y="1376"/>
                </a:lnTo>
                <a:lnTo>
                  <a:pt x="1858" y="1358"/>
                </a:lnTo>
                <a:lnTo>
                  <a:pt x="1861" y="1341"/>
                </a:lnTo>
                <a:lnTo>
                  <a:pt x="1868" y="1325"/>
                </a:lnTo>
                <a:lnTo>
                  <a:pt x="1879" y="1313"/>
                </a:lnTo>
                <a:lnTo>
                  <a:pt x="1893" y="1305"/>
                </a:lnTo>
                <a:lnTo>
                  <a:pt x="1909" y="1303"/>
                </a:lnTo>
                <a:close/>
                <a:moveTo>
                  <a:pt x="998" y="1219"/>
                </a:moveTo>
                <a:lnTo>
                  <a:pt x="968" y="1248"/>
                </a:lnTo>
                <a:lnTo>
                  <a:pt x="940" y="1282"/>
                </a:lnTo>
                <a:lnTo>
                  <a:pt x="913" y="1316"/>
                </a:lnTo>
                <a:lnTo>
                  <a:pt x="889" y="1354"/>
                </a:lnTo>
                <a:lnTo>
                  <a:pt x="868" y="1394"/>
                </a:lnTo>
                <a:lnTo>
                  <a:pt x="850" y="1436"/>
                </a:lnTo>
                <a:lnTo>
                  <a:pt x="833" y="1481"/>
                </a:lnTo>
                <a:lnTo>
                  <a:pt x="821" y="1530"/>
                </a:lnTo>
                <a:lnTo>
                  <a:pt x="812" y="1581"/>
                </a:lnTo>
                <a:lnTo>
                  <a:pt x="807" y="1636"/>
                </a:lnTo>
                <a:lnTo>
                  <a:pt x="805" y="1692"/>
                </a:lnTo>
                <a:lnTo>
                  <a:pt x="805" y="1809"/>
                </a:lnTo>
                <a:lnTo>
                  <a:pt x="1526" y="1809"/>
                </a:lnTo>
                <a:lnTo>
                  <a:pt x="998" y="1219"/>
                </a:lnTo>
                <a:close/>
                <a:moveTo>
                  <a:pt x="1625" y="1200"/>
                </a:moveTo>
                <a:lnTo>
                  <a:pt x="1650" y="1203"/>
                </a:lnTo>
                <a:lnTo>
                  <a:pt x="1673" y="1211"/>
                </a:lnTo>
                <a:lnTo>
                  <a:pt x="1693" y="1223"/>
                </a:lnTo>
                <a:lnTo>
                  <a:pt x="1711" y="1240"/>
                </a:lnTo>
                <a:lnTo>
                  <a:pt x="1727" y="1260"/>
                </a:lnTo>
                <a:lnTo>
                  <a:pt x="1738" y="1283"/>
                </a:lnTo>
                <a:lnTo>
                  <a:pt x="1746" y="1308"/>
                </a:lnTo>
                <a:lnTo>
                  <a:pt x="1748" y="1335"/>
                </a:lnTo>
                <a:lnTo>
                  <a:pt x="1746" y="1362"/>
                </a:lnTo>
                <a:lnTo>
                  <a:pt x="1739" y="1387"/>
                </a:lnTo>
                <a:lnTo>
                  <a:pt x="1727" y="1410"/>
                </a:lnTo>
                <a:lnTo>
                  <a:pt x="1712" y="1430"/>
                </a:lnTo>
                <a:lnTo>
                  <a:pt x="1694" y="1447"/>
                </a:lnTo>
                <a:lnTo>
                  <a:pt x="1673" y="1459"/>
                </a:lnTo>
                <a:lnTo>
                  <a:pt x="1650" y="1467"/>
                </a:lnTo>
                <a:lnTo>
                  <a:pt x="1625" y="1469"/>
                </a:lnTo>
                <a:lnTo>
                  <a:pt x="1600" y="1467"/>
                </a:lnTo>
                <a:lnTo>
                  <a:pt x="1577" y="1459"/>
                </a:lnTo>
                <a:lnTo>
                  <a:pt x="1556" y="1447"/>
                </a:lnTo>
                <a:lnTo>
                  <a:pt x="1537" y="1430"/>
                </a:lnTo>
                <a:lnTo>
                  <a:pt x="1523" y="1410"/>
                </a:lnTo>
                <a:lnTo>
                  <a:pt x="1511" y="1387"/>
                </a:lnTo>
                <a:lnTo>
                  <a:pt x="1504" y="1362"/>
                </a:lnTo>
                <a:lnTo>
                  <a:pt x="1502" y="1335"/>
                </a:lnTo>
                <a:lnTo>
                  <a:pt x="1504" y="1308"/>
                </a:lnTo>
                <a:lnTo>
                  <a:pt x="1511" y="1283"/>
                </a:lnTo>
                <a:lnTo>
                  <a:pt x="1523" y="1260"/>
                </a:lnTo>
                <a:lnTo>
                  <a:pt x="1537" y="1240"/>
                </a:lnTo>
                <a:lnTo>
                  <a:pt x="1556" y="1223"/>
                </a:lnTo>
                <a:lnTo>
                  <a:pt x="1577" y="1211"/>
                </a:lnTo>
                <a:lnTo>
                  <a:pt x="1600" y="1203"/>
                </a:lnTo>
                <a:lnTo>
                  <a:pt x="1625" y="1200"/>
                </a:lnTo>
                <a:close/>
                <a:moveTo>
                  <a:pt x="1564" y="1024"/>
                </a:moveTo>
                <a:lnTo>
                  <a:pt x="1502" y="1027"/>
                </a:lnTo>
                <a:lnTo>
                  <a:pt x="1440" y="1031"/>
                </a:lnTo>
                <a:lnTo>
                  <a:pt x="1379" y="1041"/>
                </a:lnTo>
                <a:lnTo>
                  <a:pt x="1318" y="1053"/>
                </a:lnTo>
                <a:lnTo>
                  <a:pt x="1258" y="1070"/>
                </a:lnTo>
                <a:lnTo>
                  <a:pt x="1201" y="1091"/>
                </a:lnTo>
                <a:lnTo>
                  <a:pt x="1145" y="1116"/>
                </a:lnTo>
                <a:lnTo>
                  <a:pt x="1764" y="1809"/>
                </a:lnTo>
                <a:lnTo>
                  <a:pt x="2323" y="1809"/>
                </a:lnTo>
                <a:lnTo>
                  <a:pt x="2323" y="1692"/>
                </a:lnTo>
                <a:lnTo>
                  <a:pt x="2323" y="1692"/>
                </a:lnTo>
                <a:lnTo>
                  <a:pt x="2321" y="1630"/>
                </a:lnTo>
                <a:lnTo>
                  <a:pt x="2315" y="1571"/>
                </a:lnTo>
                <a:lnTo>
                  <a:pt x="2305" y="1516"/>
                </a:lnTo>
                <a:lnTo>
                  <a:pt x="2290" y="1464"/>
                </a:lnTo>
                <a:lnTo>
                  <a:pt x="2273" y="1415"/>
                </a:lnTo>
                <a:lnTo>
                  <a:pt x="2251" y="1369"/>
                </a:lnTo>
                <a:lnTo>
                  <a:pt x="2226" y="1327"/>
                </a:lnTo>
                <a:lnTo>
                  <a:pt x="2199" y="1287"/>
                </a:lnTo>
                <a:lnTo>
                  <a:pt x="2169" y="1252"/>
                </a:lnTo>
                <a:lnTo>
                  <a:pt x="2135" y="1219"/>
                </a:lnTo>
                <a:lnTo>
                  <a:pt x="2100" y="1187"/>
                </a:lnTo>
                <a:lnTo>
                  <a:pt x="2062" y="1161"/>
                </a:lnTo>
                <a:lnTo>
                  <a:pt x="2023" y="1135"/>
                </a:lnTo>
                <a:lnTo>
                  <a:pt x="1981" y="1113"/>
                </a:lnTo>
                <a:lnTo>
                  <a:pt x="1939" y="1094"/>
                </a:lnTo>
                <a:lnTo>
                  <a:pt x="1894" y="1078"/>
                </a:lnTo>
                <a:lnTo>
                  <a:pt x="1849" y="1063"/>
                </a:lnTo>
                <a:lnTo>
                  <a:pt x="1802" y="1051"/>
                </a:lnTo>
                <a:lnTo>
                  <a:pt x="1756" y="1041"/>
                </a:lnTo>
                <a:lnTo>
                  <a:pt x="1708" y="1033"/>
                </a:lnTo>
                <a:lnTo>
                  <a:pt x="1660" y="1029"/>
                </a:lnTo>
                <a:lnTo>
                  <a:pt x="1612" y="1026"/>
                </a:lnTo>
                <a:lnTo>
                  <a:pt x="1564" y="1024"/>
                </a:lnTo>
                <a:close/>
                <a:moveTo>
                  <a:pt x="528" y="693"/>
                </a:moveTo>
                <a:lnTo>
                  <a:pt x="474" y="762"/>
                </a:lnTo>
                <a:lnTo>
                  <a:pt x="425" y="834"/>
                </a:lnTo>
                <a:lnTo>
                  <a:pt x="379" y="909"/>
                </a:lnTo>
                <a:lnTo>
                  <a:pt x="338" y="987"/>
                </a:lnTo>
                <a:lnTo>
                  <a:pt x="300" y="1068"/>
                </a:lnTo>
                <a:lnTo>
                  <a:pt x="267" y="1151"/>
                </a:lnTo>
                <a:lnTo>
                  <a:pt x="239" y="1237"/>
                </a:lnTo>
                <a:lnTo>
                  <a:pt x="214" y="1325"/>
                </a:lnTo>
                <a:lnTo>
                  <a:pt x="196" y="1416"/>
                </a:lnTo>
                <a:lnTo>
                  <a:pt x="182" y="1508"/>
                </a:lnTo>
                <a:lnTo>
                  <a:pt x="173" y="1602"/>
                </a:lnTo>
                <a:lnTo>
                  <a:pt x="170" y="1698"/>
                </a:lnTo>
                <a:lnTo>
                  <a:pt x="172" y="1791"/>
                </a:lnTo>
                <a:lnTo>
                  <a:pt x="179" y="1884"/>
                </a:lnTo>
                <a:lnTo>
                  <a:pt x="191" y="1975"/>
                </a:lnTo>
                <a:lnTo>
                  <a:pt x="207" y="2065"/>
                </a:lnTo>
                <a:lnTo>
                  <a:pt x="230" y="2152"/>
                </a:lnTo>
                <a:lnTo>
                  <a:pt x="256" y="2239"/>
                </a:lnTo>
                <a:lnTo>
                  <a:pt x="287" y="2323"/>
                </a:lnTo>
                <a:lnTo>
                  <a:pt x="324" y="2405"/>
                </a:lnTo>
                <a:lnTo>
                  <a:pt x="364" y="2485"/>
                </a:lnTo>
                <a:lnTo>
                  <a:pt x="409" y="2563"/>
                </a:lnTo>
                <a:lnTo>
                  <a:pt x="458" y="2637"/>
                </a:lnTo>
                <a:lnTo>
                  <a:pt x="512" y="2709"/>
                </a:lnTo>
                <a:lnTo>
                  <a:pt x="569" y="2777"/>
                </a:lnTo>
                <a:lnTo>
                  <a:pt x="631" y="2841"/>
                </a:lnTo>
                <a:lnTo>
                  <a:pt x="696" y="2901"/>
                </a:lnTo>
                <a:lnTo>
                  <a:pt x="764" y="2956"/>
                </a:lnTo>
                <a:lnTo>
                  <a:pt x="833" y="3006"/>
                </a:lnTo>
                <a:lnTo>
                  <a:pt x="905" y="3052"/>
                </a:lnTo>
                <a:lnTo>
                  <a:pt x="980" y="3093"/>
                </a:lnTo>
                <a:lnTo>
                  <a:pt x="1056" y="3127"/>
                </a:lnTo>
                <a:lnTo>
                  <a:pt x="1135" y="3158"/>
                </a:lnTo>
                <a:lnTo>
                  <a:pt x="1215" y="3183"/>
                </a:lnTo>
                <a:lnTo>
                  <a:pt x="1296" y="3203"/>
                </a:lnTo>
                <a:lnTo>
                  <a:pt x="1379" y="3217"/>
                </a:lnTo>
                <a:lnTo>
                  <a:pt x="1463" y="3226"/>
                </a:lnTo>
                <a:lnTo>
                  <a:pt x="1547" y="3229"/>
                </a:lnTo>
                <a:lnTo>
                  <a:pt x="1558" y="3322"/>
                </a:lnTo>
                <a:lnTo>
                  <a:pt x="1558" y="3229"/>
                </a:lnTo>
                <a:lnTo>
                  <a:pt x="1652" y="3226"/>
                </a:lnTo>
                <a:lnTo>
                  <a:pt x="1744" y="3216"/>
                </a:lnTo>
                <a:lnTo>
                  <a:pt x="1834" y="3199"/>
                </a:lnTo>
                <a:lnTo>
                  <a:pt x="1922" y="3176"/>
                </a:lnTo>
                <a:lnTo>
                  <a:pt x="2008" y="3146"/>
                </a:lnTo>
                <a:lnTo>
                  <a:pt x="2091" y="3112"/>
                </a:lnTo>
                <a:lnTo>
                  <a:pt x="2172" y="3071"/>
                </a:lnTo>
                <a:lnTo>
                  <a:pt x="2249" y="3025"/>
                </a:lnTo>
                <a:lnTo>
                  <a:pt x="2324" y="2973"/>
                </a:lnTo>
                <a:lnTo>
                  <a:pt x="2396" y="2918"/>
                </a:lnTo>
                <a:lnTo>
                  <a:pt x="2464" y="2857"/>
                </a:lnTo>
                <a:lnTo>
                  <a:pt x="2215" y="2577"/>
                </a:lnTo>
                <a:lnTo>
                  <a:pt x="635" y="2577"/>
                </a:lnTo>
                <a:lnTo>
                  <a:pt x="635" y="1693"/>
                </a:lnTo>
                <a:lnTo>
                  <a:pt x="638" y="1619"/>
                </a:lnTo>
                <a:lnTo>
                  <a:pt x="645" y="1547"/>
                </a:lnTo>
                <a:lnTo>
                  <a:pt x="658" y="1478"/>
                </a:lnTo>
                <a:lnTo>
                  <a:pt x="676" y="1412"/>
                </a:lnTo>
                <a:lnTo>
                  <a:pt x="699" y="1348"/>
                </a:lnTo>
                <a:lnTo>
                  <a:pt x="725" y="1288"/>
                </a:lnTo>
                <a:lnTo>
                  <a:pt x="757" y="1232"/>
                </a:lnTo>
                <a:lnTo>
                  <a:pt x="793" y="1179"/>
                </a:lnTo>
                <a:lnTo>
                  <a:pt x="832" y="1129"/>
                </a:lnTo>
                <a:lnTo>
                  <a:pt x="877" y="1083"/>
                </a:lnTo>
                <a:lnTo>
                  <a:pt x="528" y="693"/>
                </a:lnTo>
                <a:close/>
                <a:moveTo>
                  <a:pt x="1567" y="186"/>
                </a:moveTo>
                <a:lnTo>
                  <a:pt x="1472" y="189"/>
                </a:lnTo>
                <a:lnTo>
                  <a:pt x="1379" y="200"/>
                </a:lnTo>
                <a:lnTo>
                  <a:pt x="1287" y="217"/>
                </a:lnTo>
                <a:lnTo>
                  <a:pt x="1198" y="240"/>
                </a:lnTo>
                <a:lnTo>
                  <a:pt x="1111" y="270"/>
                </a:lnTo>
                <a:lnTo>
                  <a:pt x="1027" y="305"/>
                </a:lnTo>
                <a:lnTo>
                  <a:pt x="945" y="346"/>
                </a:lnTo>
                <a:lnTo>
                  <a:pt x="866" y="392"/>
                </a:lnTo>
                <a:lnTo>
                  <a:pt x="790" y="444"/>
                </a:lnTo>
                <a:lnTo>
                  <a:pt x="718" y="501"/>
                </a:lnTo>
                <a:lnTo>
                  <a:pt x="649" y="562"/>
                </a:lnTo>
                <a:lnTo>
                  <a:pt x="1019" y="976"/>
                </a:lnTo>
                <a:lnTo>
                  <a:pt x="1075" y="943"/>
                </a:lnTo>
                <a:lnTo>
                  <a:pt x="1136" y="917"/>
                </a:lnTo>
                <a:lnTo>
                  <a:pt x="1200" y="892"/>
                </a:lnTo>
                <a:lnTo>
                  <a:pt x="1266" y="874"/>
                </a:lnTo>
                <a:lnTo>
                  <a:pt x="1336" y="858"/>
                </a:lnTo>
                <a:lnTo>
                  <a:pt x="1409" y="847"/>
                </a:lnTo>
                <a:lnTo>
                  <a:pt x="1485" y="840"/>
                </a:lnTo>
                <a:lnTo>
                  <a:pt x="1564" y="838"/>
                </a:lnTo>
                <a:lnTo>
                  <a:pt x="1648" y="841"/>
                </a:lnTo>
                <a:lnTo>
                  <a:pt x="1728" y="848"/>
                </a:lnTo>
                <a:lnTo>
                  <a:pt x="1804" y="860"/>
                </a:lnTo>
                <a:lnTo>
                  <a:pt x="1877" y="878"/>
                </a:lnTo>
                <a:lnTo>
                  <a:pt x="1947" y="899"/>
                </a:lnTo>
                <a:lnTo>
                  <a:pt x="2014" y="925"/>
                </a:lnTo>
                <a:lnTo>
                  <a:pt x="2076" y="956"/>
                </a:lnTo>
                <a:lnTo>
                  <a:pt x="2135" y="990"/>
                </a:lnTo>
                <a:lnTo>
                  <a:pt x="2190" y="1029"/>
                </a:lnTo>
                <a:lnTo>
                  <a:pt x="2240" y="1071"/>
                </a:lnTo>
                <a:lnTo>
                  <a:pt x="2287" y="1118"/>
                </a:lnTo>
                <a:lnTo>
                  <a:pt x="2328" y="1168"/>
                </a:lnTo>
                <a:lnTo>
                  <a:pt x="2367" y="1222"/>
                </a:lnTo>
                <a:lnTo>
                  <a:pt x="2399" y="1280"/>
                </a:lnTo>
                <a:lnTo>
                  <a:pt x="2427" y="1341"/>
                </a:lnTo>
                <a:lnTo>
                  <a:pt x="2451" y="1405"/>
                </a:lnTo>
                <a:lnTo>
                  <a:pt x="2469" y="1473"/>
                </a:lnTo>
                <a:lnTo>
                  <a:pt x="2482" y="1543"/>
                </a:lnTo>
                <a:lnTo>
                  <a:pt x="2490" y="1617"/>
                </a:lnTo>
                <a:lnTo>
                  <a:pt x="2493" y="1693"/>
                </a:lnTo>
                <a:lnTo>
                  <a:pt x="2493" y="2577"/>
                </a:lnTo>
                <a:lnTo>
                  <a:pt x="2453" y="2577"/>
                </a:lnTo>
                <a:lnTo>
                  <a:pt x="2585" y="2726"/>
                </a:lnTo>
                <a:lnTo>
                  <a:pt x="2639" y="2657"/>
                </a:lnTo>
                <a:lnTo>
                  <a:pt x="2688" y="2585"/>
                </a:lnTo>
                <a:lnTo>
                  <a:pt x="2734" y="2510"/>
                </a:lnTo>
                <a:lnTo>
                  <a:pt x="2776" y="2431"/>
                </a:lnTo>
                <a:lnTo>
                  <a:pt x="2814" y="2350"/>
                </a:lnTo>
                <a:lnTo>
                  <a:pt x="2847" y="2267"/>
                </a:lnTo>
                <a:lnTo>
                  <a:pt x="2875" y="2180"/>
                </a:lnTo>
                <a:lnTo>
                  <a:pt x="2900" y="2091"/>
                </a:lnTo>
                <a:lnTo>
                  <a:pt x="2919" y="2002"/>
                </a:lnTo>
                <a:lnTo>
                  <a:pt x="2933" y="1908"/>
                </a:lnTo>
                <a:lnTo>
                  <a:pt x="2941" y="1814"/>
                </a:lnTo>
                <a:lnTo>
                  <a:pt x="2945" y="1718"/>
                </a:lnTo>
                <a:lnTo>
                  <a:pt x="2943" y="1624"/>
                </a:lnTo>
                <a:lnTo>
                  <a:pt x="2936" y="1532"/>
                </a:lnTo>
                <a:lnTo>
                  <a:pt x="2924" y="1440"/>
                </a:lnTo>
                <a:lnTo>
                  <a:pt x="2907" y="1352"/>
                </a:lnTo>
                <a:lnTo>
                  <a:pt x="2886" y="1263"/>
                </a:lnTo>
                <a:lnTo>
                  <a:pt x="2858" y="1176"/>
                </a:lnTo>
                <a:lnTo>
                  <a:pt x="2828" y="1092"/>
                </a:lnTo>
                <a:lnTo>
                  <a:pt x="2792" y="1010"/>
                </a:lnTo>
                <a:lnTo>
                  <a:pt x="2751" y="930"/>
                </a:lnTo>
                <a:lnTo>
                  <a:pt x="2707" y="854"/>
                </a:lnTo>
                <a:lnTo>
                  <a:pt x="2657" y="779"/>
                </a:lnTo>
                <a:lnTo>
                  <a:pt x="2603" y="707"/>
                </a:lnTo>
                <a:lnTo>
                  <a:pt x="2546" y="640"/>
                </a:lnTo>
                <a:lnTo>
                  <a:pt x="2484" y="574"/>
                </a:lnTo>
                <a:lnTo>
                  <a:pt x="2419" y="514"/>
                </a:lnTo>
                <a:lnTo>
                  <a:pt x="2352" y="460"/>
                </a:lnTo>
                <a:lnTo>
                  <a:pt x="2282" y="409"/>
                </a:lnTo>
                <a:lnTo>
                  <a:pt x="2210" y="363"/>
                </a:lnTo>
                <a:lnTo>
                  <a:pt x="2135" y="323"/>
                </a:lnTo>
                <a:lnTo>
                  <a:pt x="2059" y="288"/>
                </a:lnTo>
                <a:lnTo>
                  <a:pt x="1980" y="258"/>
                </a:lnTo>
                <a:lnTo>
                  <a:pt x="1900" y="233"/>
                </a:lnTo>
                <a:lnTo>
                  <a:pt x="1819" y="213"/>
                </a:lnTo>
                <a:lnTo>
                  <a:pt x="1736" y="198"/>
                </a:lnTo>
                <a:lnTo>
                  <a:pt x="1652" y="189"/>
                </a:lnTo>
                <a:lnTo>
                  <a:pt x="1567" y="186"/>
                </a:lnTo>
                <a:close/>
                <a:moveTo>
                  <a:pt x="1558" y="0"/>
                </a:moveTo>
                <a:lnTo>
                  <a:pt x="1649" y="3"/>
                </a:lnTo>
                <a:lnTo>
                  <a:pt x="1738" y="12"/>
                </a:lnTo>
                <a:lnTo>
                  <a:pt x="1826" y="25"/>
                </a:lnTo>
                <a:lnTo>
                  <a:pt x="1913" y="45"/>
                </a:lnTo>
                <a:lnTo>
                  <a:pt x="1998" y="70"/>
                </a:lnTo>
                <a:lnTo>
                  <a:pt x="2081" y="98"/>
                </a:lnTo>
                <a:lnTo>
                  <a:pt x="2162" y="133"/>
                </a:lnTo>
                <a:lnTo>
                  <a:pt x="2241" y="173"/>
                </a:lnTo>
                <a:lnTo>
                  <a:pt x="2318" y="217"/>
                </a:lnTo>
                <a:lnTo>
                  <a:pt x="2393" y="266"/>
                </a:lnTo>
                <a:lnTo>
                  <a:pt x="2466" y="319"/>
                </a:lnTo>
                <a:lnTo>
                  <a:pt x="2536" y="378"/>
                </a:lnTo>
                <a:lnTo>
                  <a:pt x="2602" y="440"/>
                </a:lnTo>
                <a:lnTo>
                  <a:pt x="2666" y="508"/>
                </a:lnTo>
                <a:lnTo>
                  <a:pt x="2727" y="579"/>
                </a:lnTo>
                <a:lnTo>
                  <a:pt x="2783" y="653"/>
                </a:lnTo>
                <a:lnTo>
                  <a:pt x="2835" y="731"/>
                </a:lnTo>
                <a:lnTo>
                  <a:pt x="2884" y="810"/>
                </a:lnTo>
                <a:lnTo>
                  <a:pt x="2927" y="892"/>
                </a:lnTo>
                <a:lnTo>
                  <a:pt x="2967" y="977"/>
                </a:lnTo>
                <a:lnTo>
                  <a:pt x="3001" y="1064"/>
                </a:lnTo>
                <a:lnTo>
                  <a:pt x="3031" y="1153"/>
                </a:lnTo>
                <a:lnTo>
                  <a:pt x="3058" y="1244"/>
                </a:lnTo>
                <a:lnTo>
                  <a:pt x="3079" y="1336"/>
                </a:lnTo>
                <a:lnTo>
                  <a:pt x="3095" y="1430"/>
                </a:lnTo>
                <a:lnTo>
                  <a:pt x="3106" y="1525"/>
                </a:lnTo>
                <a:lnTo>
                  <a:pt x="3113" y="1621"/>
                </a:lnTo>
                <a:lnTo>
                  <a:pt x="3115" y="1719"/>
                </a:lnTo>
                <a:lnTo>
                  <a:pt x="3111" y="1825"/>
                </a:lnTo>
                <a:lnTo>
                  <a:pt x="3102" y="1931"/>
                </a:lnTo>
                <a:lnTo>
                  <a:pt x="3086" y="2035"/>
                </a:lnTo>
                <a:lnTo>
                  <a:pt x="3065" y="2136"/>
                </a:lnTo>
                <a:lnTo>
                  <a:pt x="3038" y="2234"/>
                </a:lnTo>
                <a:lnTo>
                  <a:pt x="3007" y="2331"/>
                </a:lnTo>
                <a:lnTo>
                  <a:pt x="2971" y="2425"/>
                </a:lnTo>
                <a:lnTo>
                  <a:pt x="2929" y="2516"/>
                </a:lnTo>
                <a:lnTo>
                  <a:pt x="2883" y="2604"/>
                </a:lnTo>
                <a:lnTo>
                  <a:pt x="2832" y="2687"/>
                </a:lnTo>
                <a:lnTo>
                  <a:pt x="2776" y="2768"/>
                </a:lnTo>
                <a:lnTo>
                  <a:pt x="2718" y="2846"/>
                </a:lnTo>
                <a:lnTo>
                  <a:pt x="2654" y="2918"/>
                </a:lnTo>
                <a:lnTo>
                  <a:pt x="2587" y="2986"/>
                </a:lnTo>
                <a:lnTo>
                  <a:pt x="2516" y="3052"/>
                </a:lnTo>
                <a:lnTo>
                  <a:pt x="2443" y="3112"/>
                </a:lnTo>
                <a:lnTo>
                  <a:pt x="2366" y="3166"/>
                </a:lnTo>
                <a:lnTo>
                  <a:pt x="2286" y="3217"/>
                </a:lnTo>
                <a:lnTo>
                  <a:pt x="2203" y="3261"/>
                </a:lnTo>
                <a:lnTo>
                  <a:pt x="2117" y="3301"/>
                </a:lnTo>
                <a:lnTo>
                  <a:pt x="2029" y="3336"/>
                </a:lnTo>
                <a:lnTo>
                  <a:pt x="1939" y="3364"/>
                </a:lnTo>
                <a:lnTo>
                  <a:pt x="1846" y="3387"/>
                </a:lnTo>
                <a:lnTo>
                  <a:pt x="1752" y="3402"/>
                </a:lnTo>
                <a:lnTo>
                  <a:pt x="1656" y="3412"/>
                </a:lnTo>
                <a:lnTo>
                  <a:pt x="1558" y="3416"/>
                </a:lnTo>
                <a:lnTo>
                  <a:pt x="1547" y="3416"/>
                </a:lnTo>
                <a:lnTo>
                  <a:pt x="1458" y="3412"/>
                </a:lnTo>
                <a:lnTo>
                  <a:pt x="1370" y="3403"/>
                </a:lnTo>
                <a:lnTo>
                  <a:pt x="1285" y="3390"/>
                </a:lnTo>
                <a:lnTo>
                  <a:pt x="1199" y="3370"/>
                </a:lnTo>
                <a:lnTo>
                  <a:pt x="1115" y="3346"/>
                </a:lnTo>
                <a:lnTo>
                  <a:pt x="1033" y="3317"/>
                </a:lnTo>
                <a:lnTo>
                  <a:pt x="952" y="3283"/>
                </a:lnTo>
                <a:lnTo>
                  <a:pt x="873" y="3243"/>
                </a:lnTo>
                <a:lnTo>
                  <a:pt x="796" y="3198"/>
                </a:lnTo>
                <a:lnTo>
                  <a:pt x="721" y="3149"/>
                </a:lnTo>
                <a:lnTo>
                  <a:pt x="649" y="3096"/>
                </a:lnTo>
                <a:lnTo>
                  <a:pt x="580" y="3037"/>
                </a:lnTo>
                <a:lnTo>
                  <a:pt x="513" y="2975"/>
                </a:lnTo>
                <a:lnTo>
                  <a:pt x="449" y="2908"/>
                </a:lnTo>
                <a:lnTo>
                  <a:pt x="388" y="2837"/>
                </a:lnTo>
                <a:lnTo>
                  <a:pt x="332" y="2762"/>
                </a:lnTo>
                <a:lnTo>
                  <a:pt x="279" y="2685"/>
                </a:lnTo>
                <a:lnTo>
                  <a:pt x="232" y="2605"/>
                </a:lnTo>
                <a:lnTo>
                  <a:pt x="188" y="2523"/>
                </a:lnTo>
                <a:lnTo>
                  <a:pt x="149" y="2439"/>
                </a:lnTo>
                <a:lnTo>
                  <a:pt x="114" y="2351"/>
                </a:lnTo>
                <a:lnTo>
                  <a:pt x="84" y="2262"/>
                </a:lnTo>
                <a:lnTo>
                  <a:pt x="58" y="2171"/>
                </a:lnTo>
                <a:lnTo>
                  <a:pt x="36" y="2079"/>
                </a:lnTo>
                <a:lnTo>
                  <a:pt x="20" y="1985"/>
                </a:lnTo>
                <a:lnTo>
                  <a:pt x="9" y="1891"/>
                </a:lnTo>
                <a:lnTo>
                  <a:pt x="2" y="1794"/>
                </a:lnTo>
                <a:lnTo>
                  <a:pt x="0" y="1697"/>
                </a:lnTo>
                <a:lnTo>
                  <a:pt x="4" y="1589"/>
                </a:lnTo>
                <a:lnTo>
                  <a:pt x="13" y="1484"/>
                </a:lnTo>
                <a:lnTo>
                  <a:pt x="28" y="1380"/>
                </a:lnTo>
                <a:lnTo>
                  <a:pt x="50" y="1280"/>
                </a:lnTo>
                <a:lnTo>
                  <a:pt x="76" y="1180"/>
                </a:lnTo>
                <a:lnTo>
                  <a:pt x="108" y="1083"/>
                </a:lnTo>
                <a:lnTo>
                  <a:pt x="145" y="990"/>
                </a:lnTo>
                <a:lnTo>
                  <a:pt x="186" y="899"/>
                </a:lnTo>
                <a:lnTo>
                  <a:pt x="233" y="811"/>
                </a:lnTo>
                <a:lnTo>
                  <a:pt x="283" y="727"/>
                </a:lnTo>
                <a:lnTo>
                  <a:pt x="338" y="647"/>
                </a:lnTo>
                <a:lnTo>
                  <a:pt x="397" y="570"/>
                </a:lnTo>
                <a:lnTo>
                  <a:pt x="461" y="497"/>
                </a:lnTo>
                <a:lnTo>
                  <a:pt x="528" y="428"/>
                </a:lnTo>
                <a:lnTo>
                  <a:pt x="598" y="363"/>
                </a:lnTo>
                <a:lnTo>
                  <a:pt x="672" y="304"/>
                </a:lnTo>
                <a:lnTo>
                  <a:pt x="749" y="249"/>
                </a:lnTo>
                <a:lnTo>
                  <a:pt x="829" y="198"/>
                </a:lnTo>
                <a:lnTo>
                  <a:pt x="912" y="154"/>
                </a:lnTo>
                <a:lnTo>
                  <a:pt x="998" y="114"/>
                </a:lnTo>
                <a:lnTo>
                  <a:pt x="1086" y="79"/>
                </a:lnTo>
                <a:lnTo>
                  <a:pt x="1176" y="52"/>
                </a:lnTo>
                <a:lnTo>
                  <a:pt x="1269" y="28"/>
                </a:lnTo>
                <a:lnTo>
                  <a:pt x="1363" y="13"/>
                </a:lnTo>
                <a:lnTo>
                  <a:pt x="1459" y="3"/>
                </a:lnTo>
                <a:lnTo>
                  <a:pt x="155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7" name="Freeform 367"/>
          <p:cNvSpPr>
            <a:spLocks noEditPoints="1"/>
          </p:cNvSpPr>
          <p:nvPr/>
        </p:nvSpPr>
        <p:spPr bwMode="auto">
          <a:xfrm>
            <a:off x="9075091" y="2006600"/>
            <a:ext cx="581025" cy="355600"/>
          </a:xfrm>
          <a:custGeom>
            <a:avLst/>
            <a:gdLst>
              <a:gd name="T0" fmla="*/ 2010 w 3294"/>
              <a:gd name="T1" fmla="*/ 363 h 2011"/>
              <a:gd name="T2" fmla="*/ 2396 w 3294"/>
              <a:gd name="T3" fmla="*/ 420 h 2011"/>
              <a:gd name="T4" fmla="*/ 2669 w 3294"/>
              <a:gd name="T5" fmla="*/ 512 h 2011"/>
              <a:gd name="T6" fmla="*/ 2793 w 3294"/>
              <a:gd name="T7" fmla="*/ 627 h 2011"/>
              <a:gd name="T8" fmla="*/ 2738 w 3294"/>
              <a:gd name="T9" fmla="*/ 749 h 2011"/>
              <a:gd name="T10" fmla="*/ 2521 w 3294"/>
              <a:gd name="T11" fmla="*/ 852 h 2011"/>
              <a:gd name="T12" fmla="*/ 2175 w 3294"/>
              <a:gd name="T13" fmla="*/ 924 h 2011"/>
              <a:gd name="T14" fmla="*/ 1741 w 3294"/>
              <a:gd name="T15" fmla="*/ 957 h 2011"/>
              <a:gd name="T16" fmla="*/ 1283 w 3294"/>
              <a:gd name="T17" fmla="*/ 943 h 2011"/>
              <a:gd name="T18" fmla="*/ 899 w 3294"/>
              <a:gd name="T19" fmla="*/ 885 h 2011"/>
              <a:gd name="T20" fmla="*/ 625 w 3294"/>
              <a:gd name="T21" fmla="*/ 793 h 2011"/>
              <a:gd name="T22" fmla="*/ 501 w 3294"/>
              <a:gd name="T23" fmla="*/ 677 h 2011"/>
              <a:gd name="T24" fmla="*/ 556 w 3294"/>
              <a:gd name="T25" fmla="*/ 556 h 2011"/>
              <a:gd name="T26" fmla="*/ 774 w 3294"/>
              <a:gd name="T27" fmla="*/ 454 h 2011"/>
              <a:gd name="T28" fmla="*/ 1119 w 3294"/>
              <a:gd name="T29" fmla="*/ 381 h 2011"/>
              <a:gd name="T30" fmla="*/ 1553 w 3294"/>
              <a:gd name="T31" fmla="*/ 348 h 2011"/>
              <a:gd name="T32" fmla="*/ 1316 w 3294"/>
              <a:gd name="T33" fmla="*/ 190 h 2011"/>
              <a:gd name="T34" fmla="*/ 834 w 3294"/>
              <a:gd name="T35" fmla="*/ 262 h 2011"/>
              <a:gd name="T36" fmla="*/ 465 w 3294"/>
              <a:gd name="T37" fmla="*/ 382 h 2011"/>
              <a:gd name="T38" fmla="*/ 238 w 3294"/>
              <a:gd name="T39" fmla="*/ 528 h 2011"/>
              <a:gd name="T40" fmla="*/ 181 w 3294"/>
              <a:gd name="T41" fmla="*/ 683 h 2011"/>
              <a:gd name="T42" fmla="*/ 309 w 3294"/>
              <a:gd name="T43" fmla="*/ 837 h 2011"/>
              <a:gd name="T44" fmla="*/ 597 w 3294"/>
              <a:gd name="T45" fmla="*/ 975 h 2011"/>
              <a:gd name="T46" fmla="*/ 1015 w 3294"/>
              <a:gd name="T47" fmla="*/ 1078 h 2011"/>
              <a:gd name="T48" fmla="*/ 1534 w 3294"/>
              <a:gd name="T49" fmla="*/ 1127 h 2011"/>
              <a:gd name="T50" fmla="*/ 2082 w 3294"/>
              <a:gd name="T51" fmla="*/ 1106 h 2011"/>
              <a:gd name="T52" fmla="*/ 2544 w 3294"/>
              <a:gd name="T53" fmla="*/ 1022 h 2011"/>
              <a:gd name="T54" fmla="*/ 2887 w 3294"/>
              <a:gd name="T55" fmla="*/ 896 h 2011"/>
              <a:gd name="T56" fmla="*/ 3082 w 3294"/>
              <a:gd name="T57" fmla="*/ 746 h 2011"/>
              <a:gd name="T58" fmla="*/ 3101 w 3294"/>
              <a:gd name="T59" fmla="*/ 591 h 2011"/>
              <a:gd name="T60" fmla="*/ 2938 w 3294"/>
              <a:gd name="T61" fmla="*/ 439 h 2011"/>
              <a:gd name="T62" fmla="*/ 2623 w 3294"/>
              <a:gd name="T63" fmla="*/ 306 h 2011"/>
              <a:gd name="T64" fmla="*/ 2182 w 3294"/>
              <a:gd name="T65" fmla="*/ 212 h 2011"/>
              <a:gd name="T66" fmla="*/ 1647 w 3294"/>
              <a:gd name="T67" fmla="*/ 176 h 2011"/>
              <a:gd name="T68" fmla="*/ 1990 w 3294"/>
              <a:gd name="T69" fmla="*/ 14 h 2011"/>
              <a:gd name="T70" fmla="*/ 2402 w 3294"/>
              <a:gd name="T71" fmla="*/ 69 h 2011"/>
              <a:gd name="T72" fmla="*/ 2769 w 3294"/>
              <a:gd name="T73" fmla="*/ 167 h 2011"/>
              <a:gd name="T74" fmla="*/ 3061 w 3294"/>
              <a:gd name="T75" fmla="*/ 305 h 2011"/>
              <a:gd name="T76" fmla="*/ 3244 w 3294"/>
              <a:gd name="T77" fmla="*/ 482 h 2011"/>
              <a:gd name="T78" fmla="*/ 3292 w 3294"/>
              <a:gd name="T79" fmla="*/ 675 h 2011"/>
              <a:gd name="T80" fmla="*/ 3291 w 3294"/>
              <a:gd name="T81" fmla="*/ 1431 h 2011"/>
              <a:gd name="T82" fmla="*/ 3205 w 3294"/>
              <a:gd name="T83" fmla="*/ 1496 h 2011"/>
              <a:gd name="T84" fmla="*/ 3120 w 3294"/>
              <a:gd name="T85" fmla="*/ 1431 h 2011"/>
              <a:gd name="T86" fmla="*/ 2946 w 3294"/>
              <a:gd name="T87" fmla="*/ 1063 h 2011"/>
              <a:gd name="T88" fmla="*/ 2571 w 3294"/>
              <a:gd name="T89" fmla="*/ 1197 h 2011"/>
              <a:gd name="T90" fmla="*/ 2122 w 3294"/>
              <a:gd name="T91" fmla="*/ 1277 h 2011"/>
              <a:gd name="T92" fmla="*/ 1736 w 3294"/>
              <a:gd name="T93" fmla="*/ 1922 h 2011"/>
              <a:gd name="T94" fmla="*/ 1687 w 3294"/>
              <a:gd name="T95" fmla="*/ 2002 h 2011"/>
              <a:gd name="T96" fmla="*/ 1585 w 3294"/>
              <a:gd name="T97" fmla="*/ 1985 h 2011"/>
              <a:gd name="T98" fmla="*/ 1462 w 3294"/>
              <a:gd name="T99" fmla="*/ 1300 h 2011"/>
              <a:gd name="T100" fmla="*/ 989 w 3294"/>
              <a:gd name="T101" fmla="*/ 1252 h 2011"/>
              <a:gd name="T102" fmla="*/ 565 w 3294"/>
              <a:gd name="T103" fmla="*/ 1150 h 2011"/>
              <a:gd name="T104" fmla="*/ 232 w 3294"/>
              <a:gd name="T105" fmla="*/ 997 h 2011"/>
              <a:gd name="T106" fmla="*/ 155 w 3294"/>
              <a:gd name="T107" fmla="*/ 1470 h 2011"/>
              <a:gd name="T108" fmla="*/ 47 w 3294"/>
              <a:gd name="T109" fmla="*/ 1484 h 2011"/>
              <a:gd name="T110" fmla="*/ 3 w 3294"/>
              <a:gd name="T111" fmla="*/ 725 h 2011"/>
              <a:gd name="T112" fmla="*/ 0 w 3294"/>
              <a:gd name="T113" fmla="*/ 653 h 2011"/>
              <a:gd name="T114" fmla="*/ 76 w 3294"/>
              <a:gd name="T115" fmla="*/ 445 h 2011"/>
              <a:gd name="T116" fmla="*/ 284 w 3294"/>
              <a:gd name="T117" fmla="*/ 274 h 2011"/>
              <a:gd name="T118" fmla="*/ 592 w 3294"/>
              <a:gd name="T119" fmla="*/ 145 h 2011"/>
              <a:gd name="T120" fmla="*/ 971 w 3294"/>
              <a:gd name="T121" fmla="*/ 55 h 2011"/>
              <a:gd name="T122" fmla="*/ 1390 w 3294"/>
              <a:gd name="T123" fmla="*/ 8 h 2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294" h="2011">
                <a:moveTo>
                  <a:pt x="1647" y="347"/>
                </a:moveTo>
                <a:lnTo>
                  <a:pt x="1741" y="348"/>
                </a:lnTo>
                <a:lnTo>
                  <a:pt x="1834" y="351"/>
                </a:lnTo>
                <a:lnTo>
                  <a:pt x="1924" y="356"/>
                </a:lnTo>
                <a:lnTo>
                  <a:pt x="2010" y="363"/>
                </a:lnTo>
                <a:lnTo>
                  <a:pt x="2095" y="371"/>
                </a:lnTo>
                <a:lnTo>
                  <a:pt x="2175" y="381"/>
                </a:lnTo>
                <a:lnTo>
                  <a:pt x="2253" y="393"/>
                </a:lnTo>
                <a:lnTo>
                  <a:pt x="2327" y="406"/>
                </a:lnTo>
                <a:lnTo>
                  <a:pt x="2396" y="420"/>
                </a:lnTo>
                <a:lnTo>
                  <a:pt x="2461" y="437"/>
                </a:lnTo>
                <a:lnTo>
                  <a:pt x="2521" y="454"/>
                </a:lnTo>
                <a:lnTo>
                  <a:pt x="2575" y="472"/>
                </a:lnTo>
                <a:lnTo>
                  <a:pt x="2625" y="492"/>
                </a:lnTo>
                <a:lnTo>
                  <a:pt x="2669" y="512"/>
                </a:lnTo>
                <a:lnTo>
                  <a:pt x="2707" y="533"/>
                </a:lnTo>
                <a:lnTo>
                  <a:pt x="2738" y="556"/>
                </a:lnTo>
                <a:lnTo>
                  <a:pt x="2764" y="579"/>
                </a:lnTo>
                <a:lnTo>
                  <a:pt x="2782" y="603"/>
                </a:lnTo>
                <a:lnTo>
                  <a:pt x="2793" y="627"/>
                </a:lnTo>
                <a:lnTo>
                  <a:pt x="2797" y="653"/>
                </a:lnTo>
                <a:lnTo>
                  <a:pt x="2793" y="677"/>
                </a:lnTo>
                <a:lnTo>
                  <a:pt x="2782" y="702"/>
                </a:lnTo>
                <a:lnTo>
                  <a:pt x="2764" y="726"/>
                </a:lnTo>
                <a:lnTo>
                  <a:pt x="2738" y="749"/>
                </a:lnTo>
                <a:lnTo>
                  <a:pt x="2707" y="771"/>
                </a:lnTo>
                <a:lnTo>
                  <a:pt x="2669" y="793"/>
                </a:lnTo>
                <a:lnTo>
                  <a:pt x="2625" y="813"/>
                </a:lnTo>
                <a:lnTo>
                  <a:pt x="2575" y="832"/>
                </a:lnTo>
                <a:lnTo>
                  <a:pt x="2521" y="852"/>
                </a:lnTo>
                <a:lnTo>
                  <a:pt x="2461" y="868"/>
                </a:lnTo>
                <a:lnTo>
                  <a:pt x="2396" y="885"/>
                </a:lnTo>
                <a:lnTo>
                  <a:pt x="2327" y="899"/>
                </a:lnTo>
                <a:lnTo>
                  <a:pt x="2253" y="912"/>
                </a:lnTo>
                <a:lnTo>
                  <a:pt x="2175" y="924"/>
                </a:lnTo>
                <a:lnTo>
                  <a:pt x="2095" y="935"/>
                </a:lnTo>
                <a:lnTo>
                  <a:pt x="2010" y="943"/>
                </a:lnTo>
                <a:lnTo>
                  <a:pt x="1924" y="950"/>
                </a:lnTo>
                <a:lnTo>
                  <a:pt x="1834" y="954"/>
                </a:lnTo>
                <a:lnTo>
                  <a:pt x="1741" y="957"/>
                </a:lnTo>
                <a:lnTo>
                  <a:pt x="1647" y="958"/>
                </a:lnTo>
                <a:lnTo>
                  <a:pt x="1553" y="957"/>
                </a:lnTo>
                <a:lnTo>
                  <a:pt x="1461" y="954"/>
                </a:lnTo>
                <a:lnTo>
                  <a:pt x="1371" y="950"/>
                </a:lnTo>
                <a:lnTo>
                  <a:pt x="1283" y="943"/>
                </a:lnTo>
                <a:lnTo>
                  <a:pt x="1199" y="935"/>
                </a:lnTo>
                <a:lnTo>
                  <a:pt x="1119" y="924"/>
                </a:lnTo>
                <a:lnTo>
                  <a:pt x="1041" y="912"/>
                </a:lnTo>
                <a:lnTo>
                  <a:pt x="968" y="899"/>
                </a:lnTo>
                <a:lnTo>
                  <a:pt x="899" y="885"/>
                </a:lnTo>
                <a:lnTo>
                  <a:pt x="834" y="868"/>
                </a:lnTo>
                <a:lnTo>
                  <a:pt x="774" y="852"/>
                </a:lnTo>
                <a:lnTo>
                  <a:pt x="719" y="832"/>
                </a:lnTo>
                <a:lnTo>
                  <a:pt x="669" y="813"/>
                </a:lnTo>
                <a:lnTo>
                  <a:pt x="625" y="793"/>
                </a:lnTo>
                <a:lnTo>
                  <a:pt x="588" y="771"/>
                </a:lnTo>
                <a:lnTo>
                  <a:pt x="556" y="749"/>
                </a:lnTo>
                <a:lnTo>
                  <a:pt x="530" y="726"/>
                </a:lnTo>
                <a:lnTo>
                  <a:pt x="512" y="702"/>
                </a:lnTo>
                <a:lnTo>
                  <a:pt x="501" y="677"/>
                </a:lnTo>
                <a:lnTo>
                  <a:pt x="497" y="653"/>
                </a:lnTo>
                <a:lnTo>
                  <a:pt x="501" y="627"/>
                </a:lnTo>
                <a:lnTo>
                  <a:pt x="512" y="603"/>
                </a:lnTo>
                <a:lnTo>
                  <a:pt x="530" y="579"/>
                </a:lnTo>
                <a:lnTo>
                  <a:pt x="556" y="556"/>
                </a:lnTo>
                <a:lnTo>
                  <a:pt x="588" y="533"/>
                </a:lnTo>
                <a:lnTo>
                  <a:pt x="625" y="512"/>
                </a:lnTo>
                <a:lnTo>
                  <a:pt x="669" y="492"/>
                </a:lnTo>
                <a:lnTo>
                  <a:pt x="719" y="472"/>
                </a:lnTo>
                <a:lnTo>
                  <a:pt x="774" y="454"/>
                </a:lnTo>
                <a:lnTo>
                  <a:pt x="834" y="437"/>
                </a:lnTo>
                <a:lnTo>
                  <a:pt x="899" y="420"/>
                </a:lnTo>
                <a:lnTo>
                  <a:pt x="968" y="406"/>
                </a:lnTo>
                <a:lnTo>
                  <a:pt x="1041" y="393"/>
                </a:lnTo>
                <a:lnTo>
                  <a:pt x="1119" y="381"/>
                </a:lnTo>
                <a:lnTo>
                  <a:pt x="1199" y="371"/>
                </a:lnTo>
                <a:lnTo>
                  <a:pt x="1283" y="363"/>
                </a:lnTo>
                <a:lnTo>
                  <a:pt x="1371" y="356"/>
                </a:lnTo>
                <a:lnTo>
                  <a:pt x="1461" y="351"/>
                </a:lnTo>
                <a:lnTo>
                  <a:pt x="1553" y="348"/>
                </a:lnTo>
                <a:lnTo>
                  <a:pt x="1647" y="347"/>
                </a:lnTo>
                <a:close/>
                <a:moveTo>
                  <a:pt x="1647" y="176"/>
                </a:moveTo>
                <a:lnTo>
                  <a:pt x="1534" y="177"/>
                </a:lnTo>
                <a:lnTo>
                  <a:pt x="1424" y="182"/>
                </a:lnTo>
                <a:lnTo>
                  <a:pt x="1316" y="190"/>
                </a:lnTo>
                <a:lnTo>
                  <a:pt x="1212" y="199"/>
                </a:lnTo>
                <a:lnTo>
                  <a:pt x="1111" y="212"/>
                </a:lnTo>
                <a:lnTo>
                  <a:pt x="1015" y="226"/>
                </a:lnTo>
                <a:lnTo>
                  <a:pt x="923" y="244"/>
                </a:lnTo>
                <a:lnTo>
                  <a:pt x="834" y="262"/>
                </a:lnTo>
                <a:lnTo>
                  <a:pt x="751" y="283"/>
                </a:lnTo>
                <a:lnTo>
                  <a:pt x="671" y="306"/>
                </a:lnTo>
                <a:lnTo>
                  <a:pt x="597" y="329"/>
                </a:lnTo>
                <a:lnTo>
                  <a:pt x="529" y="355"/>
                </a:lnTo>
                <a:lnTo>
                  <a:pt x="465" y="382"/>
                </a:lnTo>
                <a:lnTo>
                  <a:pt x="407" y="410"/>
                </a:lnTo>
                <a:lnTo>
                  <a:pt x="356" y="439"/>
                </a:lnTo>
                <a:lnTo>
                  <a:pt x="309" y="468"/>
                </a:lnTo>
                <a:lnTo>
                  <a:pt x="270" y="498"/>
                </a:lnTo>
                <a:lnTo>
                  <a:pt x="238" y="528"/>
                </a:lnTo>
                <a:lnTo>
                  <a:pt x="212" y="560"/>
                </a:lnTo>
                <a:lnTo>
                  <a:pt x="193" y="591"/>
                </a:lnTo>
                <a:lnTo>
                  <a:pt x="181" y="621"/>
                </a:lnTo>
                <a:lnTo>
                  <a:pt x="178" y="653"/>
                </a:lnTo>
                <a:lnTo>
                  <a:pt x="181" y="683"/>
                </a:lnTo>
                <a:lnTo>
                  <a:pt x="193" y="714"/>
                </a:lnTo>
                <a:lnTo>
                  <a:pt x="212" y="746"/>
                </a:lnTo>
                <a:lnTo>
                  <a:pt x="238" y="776"/>
                </a:lnTo>
                <a:lnTo>
                  <a:pt x="270" y="807"/>
                </a:lnTo>
                <a:lnTo>
                  <a:pt x="309" y="837"/>
                </a:lnTo>
                <a:lnTo>
                  <a:pt x="356" y="866"/>
                </a:lnTo>
                <a:lnTo>
                  <a:pt x="407" y="896"/>
                </a:lnTo>
                <a:lnTo>
                  <a:pt x="465" y="923"/>
                </a:lnTo>
                <a:lnTo>
                  <a:pt x="529" y="950"/>
                </a:lnTo>
                <a:lnTo>
                  <a:pt x="597" y="975"/>
                </a:lnTo>
                <a:lnTo>
                  <a:pt x="671" y="1000"/>
                </a:lnTo>
                <a:lnTo>
                  <a:pt x="751" y="1022"/>
                </a:lnTo>
                <a:lnTo>
                  <a:pt x="834" y="1043"/>
                </a:lnTo>
                <a:lnTo>
                  <a:pt x="923" y="1062"/>
                </a:lnTo>
                <a:lnTo>
                  <a:pt x="1015" y="1078"/>
                </a:lnTo>
                <a:lnTo>
                  <a:pt x="1111" y="1094"/>
                </a:lnTo>
                <a:lnTo>
                  <a:pt x="1212" y="1106"/>
                </a:lnTo>
                <a:lnTo>
                  <a:pt x="1316" y="1116"/>
                </a:lnTo>
                <a:lnTo>
                  <a:pt x="1424" y="1123"/>
                </a:lnTo>
                <a:lnTo>
                  <a:pt x="1534" y="1127"/>
                </a:lnTo>
                <a:lnTo>
                  <a:pt x="1647" y="1129"/>
                </a:lnTo>
                <a:lnTo>
                  <a:pt x="1761" y="1127"/>
                </a:lnTo>
                <a:lnTo>
                  <a:pt x="1871" y="1123"/>
                </a:lnTo>
                <a:lnTo>
                  <a:pt x="1978" y="1116"/>
                </a:lnTo>
                <a:lnTo>
                  <a:pt x="2082" y="1106"/>
                </a:lnTo>
                <a:lnTo>
                  <a:pt x="2182" y="1094"/>
                </a:lnTo>
                <a:lnTo>
                  <a:pt x="2279" y="1078"/>
                </a:lnTo>
                <a:lnTo>
                  <a:pt x="2372" y="1062"/>
                </a:lnTo>
                <a:lnTo>
                  <a:pt x="2460" y="1043"/>
                </a:lnTo>
                <a:lnTo>
                  <a:pt x="2544" y="1022"/>
                </a:lnTo>
                <a:lnTo>
                  <a:pt x="2623" y="1000"/>
                </a:lnTo>
                <a:lnTo>
                  <a:pt x="2697" y="975"/>
                </a:lnTo>
                <a:lnTo>
                  <a:pt x="2766" y="950"/>
                </a:lnTo>
                <a:lnTo>
                  <a:pt x="2829" y="923"/>
                </a:lnTo>
                <a:lnTo>
                  <a:pt x="2887" y="896"/>
                </a:lnTo>
                <a:lnTo>
                  <a:pt x="2938" y="866"/>
                </a:lnTo>
                <a:lnTo>
                  <a:pt x="2984" y="837"/>
                </a:lnTo>
                <a:lnTo>
                  <a:pt x="3024" y="807"/>
                </a:lnTo>
                <a:lnTo>
                  <a:pt x="3057" y="776"/>
                </a:lnTo>
                <a:lnTo>
                  <a:pt x="3082" y="746"/>
                </a:lnTo>
                <a:lnTo>
                  <a:pt x="3101" y="714"/>
                </a:lnTo>
                <a:lnTo>
                  <a:pt x="3112" y="683"/>
                </a:lnTo>
                <a:lnTo>
                  <a:pt x="3116" y="653"/>
                </a:lnTo>
                <a:lnTo>
                  <a:pt x="3112" y="621"/>
                </a:lnTo>
                <a:lnTo>
                  <a:pt x="3101" y="591"/>
                </a:lnTo>
                <a:lnTo>
                  <a:pt x="3082" y="560"/>
                </a:lnTo>
                <a:lnTo>
                  <a:pt x="3057" y="528"/>
                </a:lnTo>
                <a:lnTo>
                  <a:pt x="3024" y="498"/>
                </a:lnTo>
                <a:lnTo>
                  <a:pt x="2984" y="468"/>
                </a:lnTo>
                <a:lnTo>
                  <a:pt x="2938" y="439"/>
                </a:lnTo>
                <a:lnTo>
                  <a:pt x="2887" y="410"/>
                </a:lnTo>
                <a:lnTo>
                  <a:pt x="2829" y="382"/>
                </a:lnTo>
                <a:lnTo>
                  <a:pt x="2766" y="355"/>
                </a:lnTo>
                <a:lnTo>
                  <a:pt x="2697" y="329"/>
                </a:lnTo>
                <a:lnTo>
                  <a:pt x="2623" y="306"/>
                </a:lnTo>
                <a:lnTo>
                  <a:pt x="2544" y="283"/>
                </a:lnTo>
                <a:lnTo>
                  <a:pt x="2460" y="262"/>
                </a:lnTo>
                <a:lnTo>
                  <a:pt x="2372" y="244"/>
                </a:lnTo>
                <a:lnTo>
                  <a:pt x="2279" y="226"/>
                </a:lnTo>
                <a:lnTo>
                  <a:pt x="2182" y="212"/>
                </a:lnTo>
                <a:lnTo>
                  <a:pt x="2082" y="199"/>
                </a:lnTo>
                <a:lnTo>
                  <a:pt x="1978" y="190"/>
                </a:lnTo>
                <a:lnTo>
                  <a:pt x="1871" y="182"/>
                </a:lnTo>
                <a:lnTo>
                  <a:pt x="1761" y="177"/>
                </a:lnTo>
                <a:lnTo>
                  <a:pt x="1647" y="176"/>
                </a:lnTo>
                <a:close/>
                <a:moveTo>
                  <a:pt x="1646" y="0"/>
                </a:moveTo>
                <a:lnTo>
                  <a:pt x="1732" y="1"/>
                </a:lnTo>
                <a:lnTo>
                  <a:pt x="1819" y="3"/>
                </a:lnTo>
                <a:lnTo>
                  <a:pt x="1904" y="8"/>
                </a:lnTo>
                <a:lnTo>
                  <a:pt x="1990" y="14"/>
                </a:lnTo>
                <a:lnTo>
                  <a:pt x="2074" y="21"/>
                </a:lnTo>
                <a:lnTo>
                  <a:pt x="2158" y="31"/>
                </a:lnTo>
                <a:lnTo>
                  <a:pt x="2241" y="43"/>
                </a:lnTo>
                <a:lnTo>
                  <a:pt x="2323" y="55"/>
                </a:lnTo>
                <a:lnTo>
                  <a:pt x="2402" y="69"/>
                </a:lnTo>
                <a:lnTo>
                  <a:pt x="2480" y="85"/>
                </a:lnTo>
                <a:lnTo>
                  <a:pt x="2557" y="104"/>
                </a:lnTo>
                <a:lnTo>
                  <a:pt x="2630" y="123"/>
                </a:lnTo>
                <a:lnTo>
                  <a:pt x="2701" y="145"/>
                </a:lnTo>
                <a:lnTo>
                  <a:pt x="2769" y="167"/>
                </a:lnTo>
                <a:lnTo>
                  <a:pt x="2835" y="192"/>
                </a:lnTo>
                <a:lnTo>
                  <a:pt x="2897" y="217"/>
                </a:lnTo>
                <a:lnTo>
                  <a:pt x="2956" y="246"/>
                </a:lnTo>
                <a:lnTo>
                  <a:pt x="3010" y="274"/>
                </a:lnTo>
                <a:lnTo>
                  <a:pt x="3061" y="305"/>
                </a:lnTo>
                <a:lnTo>
                  <a:pt x="3106" y="338"/>
                </a:lnTo>
                <a:lnTo>
                  <a:pt x="3148" y="371"/>
                </a:lnTo>
                <a:lnTo>
                  <a:pt x="3186" y="407"/>
                </a:lnTo>
                <a:lnTo>
                  <a:pt x="3217" y="445"/>
                </a:lnTo>
                <a:lnTo>
                  <a:pt x="3244" y="482"/>
                </a:lnTo>
                <a:lnTo>
                  <a:pt x="3265" y="523"/>
                </a:lnTo>
                <a:lnTo>
                  <a:pt x="3280" y="564"/>
                </a:lnTo>
                <a:lnTo>
                  <a:pt x="3291" y="608"/>
                </a:lnTo>
                <a:lnTo>
                  <a:pt x="3294" y="653"/>
                </a:lnTo>
                <a:lnTo>
                  <a:pt x="3292" y="675"/>
                </a:lnTo>
                <a:lnTo>
                  <a:pt x="3288" y="697"/>
                </a:lnTo>
                <a:lnTo>
                  <a:pt x="3292" y="711"/>
                </a:lnTo>
                <a:lnTo>
                  <a:pt x="3294" y="726"/>
                </a:lnTo>
                <a:lnTo>
                  <a:pt x="3294" y="1408"/>
                </a:lnTo>
                <a:lnTo>
                  <a:pt x="3291" y="1431"/>
                </a:lnTo>
                <a:lnTo>
                  <a:pt x="3281" y="1453"/>
                </a:lnTo>
                <a:lnTo>
                  <a:pt x="3268" y="1470"/>
                </a:lnTo>
                <a:lnTo>
                  <a:pt x="3249" y="1484"/>
                </a:lnTo>
                <a:lnTo>
                  <a:pt x="3229" y="1493"/>
                </a:lnTo>
                <a:lnTo>
                  <a:pt x="3205" y="1496"/>
                </a:lnTo>
                <a:lnTo>
                  <a:pt x="3181" y="1493"/>
                </a:lnTo>
                <a:lnTo>
                  <a:pt x="3161" y="1484"/>
                </a:lnTo>
                <a:lnTo>
                  <a:pt x="3142" y="1470"/>
                </a:lnTo>
                <a:lnTo>
                  <a:pt x="3129" y="1453"/>
                </a:lnTo>
                <a:lnTo>
                  <a:pt x="3120" y="1431"/>
                </a:lnTo>
                <a:lnTo>
                  <a:pt x="3116" y="1408"/>
                </a:lnTo>
                <a:lnTo>
                  <a:pt x="3116" y="958"/>
                </a:lnTo>
                <a:lnTo>
                  <a:pt x="3065" y="995"/>
                </a:lnTo>
                <a:lnTo>
                  <a:pt x="3008" y="1029"/>
                </a:lnTo>
                <a:lnTo>
                  <a:pt x="2946" y="1063"/>
                </a:lnTo>
                <a:lnTo>
                  <a:pt x="2879" y="1094"/>
                </a:lnTo>
                <a:lnTo>
                  <a:pt x="2808" y="1122"/>
                </a:lnTo>
                <a:lnTo>
                  <a:pt x="2733" y="1149"/>
                </a:lnTo>
                <a:lnTo>
                  <a:pt x="2654" y="1173"/>
                </a:lnTo>
                <a:lnTo>
                  <a:pt x="2571" y="1197"/>
                </a:lnTo>
                <a:lnTo>
                  <a:pt x="2487" y="1217"/>
                </a:lnTo>
                <a:lnTo>
                  <a:pt x="2398" y="1236"/>
                </a:lnTo>
                <a:lnTo>
                  <a:pt x="2307" y="1252"/>
                </a:lnTo>
                <a:lnTo>
                  <a:pt x="2215" y="1265"/>
                </a:lnTo>
                <a:lnTo>
                  <a:pt x="2122" y="1277"/>
                </a:lnTo>
                <a:lnTo>
                  <a:pt x="2026" y="1288"/>
                </a:lnTo>
                <a:lnTo>
                  <a:pt x="1930" y="1295"/>
                </a:lnTo>
                <a:lnTo>
                  <a:pt x="1833" y="1300"/>
                </a:lnTo>
                <a:lnTo>
                  <a:pt x="1736" y="1303"/>
                </a:lnTo>
                <a:lnTo>
                  <a:pt x="1736" y="1922"/>
                </a:lnTo>
                <a:lnTo>
                  <a:pt x="1733" y="1943"/>
                </a:lnTo>
                <a:lnTo>
                  <a:pt x="1727" y="1961"/>
                </a:lnTo>
                <a:lnTo>
                  <a:pt x="1716" y="1977"/>
                </a:lnTo>
                <a:lnTo>
                  <a:pt x="1703" y="1992"/>
                </a:lnTo>
                <a:lnTo>
                  <a:pt x="1687" y="2002"/>
                </a:lnTo>
                <a:lnTo>
                  <a:pt x="1668" y="2008"/>
                </a:lnTo>
                <a:lnTo>
                  <a:pt x="1647" y="2011"/>
                </a:lnTo>
                <a:lnTo>
                  <a:pt x="1624" y="2008"/>
                </a:lnTo>
                <a:lnTo>
                  <a:pt x="1602" y="1999"/>
                </a:lnTo>
                <a:lnTo>
                  <a:pt x="1585" y="1985"/>
                </a:lnTo>
                <a:lnTo>
                  <a:pt x="1570" y="1967"/>
                </a:lnTo>
                <a:lnTo>
                  <a:pt x="1562" y="1946"/>
                </a:lnTo>
                <a:lnTo>
                  <a:pt x="1559" y="1922"/>
                </a:lnTo>
                <a:lnTo>
                  <a:pt x="1559" y="1303"/>
                </a:lnTo>
                <a:lnTo>
                  <a:pt x="1462" y="1300"/>
                </a:lnTo>
                <a:lnTo>
                  <a:pt x="1365" y="1295"/>
                </a:lnTo>
                <a:lnTo>
                  <a:pt x="1269" y="1288"/>
                </a:lnTo>
                <a:lnTo>
                  <a:pt x="1174" y="1277"/>
                </a:lnTo>
                <a:lnTo>
                  <a:pt x="1080" y="1266"/>
                </a:lnTo>
                <a:lnTo>
                  <a:pt x="989" y="1252"/>
                </a:lnTo>
                <a:lnTo>
                  <a:pt x="899" y="1236"/>
                </a:lnTo>
                <a:lnTo>
                  <a:pt x="810" y="1217"/>
                </a:lnTo>
                <a:lnTo>
                  <a:pt x="726" y="1197"/>
                </a:lnTo>
                <a:lnTo>
                  <a:pt x="643" y="1174"/>
                </a:lnTo>
                <a:lnTo>
                  <a:pt x="565" y="1150"/>
                </a:lnTo>
                <a:lnTo>
                  <a:pt x="490" y="1123"/>
                </a:lnTo>
                <a:lnTo>
                  <a:pt x="419" y="1095"/>
                </a:lnTo>
                <a:lnTo>
                  <a:pt x="352" y="1064"/>
                </a:lnTo>
                <a:lnTo>
                  <a:pt x="290" y="1031"/>
                </a:lnTo>
                <a:lnTo>
                  <a:pt x="232" y="997"/>
                </a:lnTo>
                <a:lnTo>
                  <a:pt x="180" y="960"/>
                </a:lnTo>
                <a:lnTo>
                  <a:pt x="180" y="1408"/>
                </a:lnTo>
                <a:lnTo>
                  <a:pt x="177" y="1431"/>
                </a:lnTo>
                <a:lnTo>
                  <a:pt x="169" y="1452"/>
                </a:lnTo>
                <a:lnTo>
                  <a:pt x="155" y="1470"/>
                </a:lnTo>
                <a:lnTo>
                  <a:pt x="137" y="1484"/>
                </a:lnTo>
                <a:lnTo>
                  <a:pt x="115" y="1493"/>
                </a:lnTo>
                <a:lnTo>
                  <a:pt x="92" y="1496"/>
                </a:lnTo>
                <a:lnTo>
                  <a:pt x="68" y="1493"/>
                </a:lnTo>
                <a:lnTo>
                  <a:pt x="47" y="1484"/>
                </a:lnTo>
                <a:lnTo>
                  <a:pt x="30" y="1470"/>
                </a:lnTo>
                <a:lnTo>
                  <a:pt x="15" y="1452"/>
                </a:lnTo>
                <a:lnTo>
                  <a:pt x="6" y="1431"/>
                </a:lnTo>
                <a:lnTo>
                  <a:pt x="3" y="1408"/>
                </a:lnTo>
                <a:lnTo>
                  <a:pt x="3" y="725"/>
                </a:lnTo>
                <a:lnTo>
                  <a:pt x="5" y="716"/>
                </a:lnTo>
                <a:lnTo>
                  <a:pt x="7" y="707"/>
                </a:lnTo>
                <a:lnTo>
                  <a:pt x="2" y="680"/>
                </a:lnTo>
                <a:lnTo>
                  <a:pt x="0" y="653"/>
                </a:lnTo>
                <a:lnTo>
                  <a:pt x="0" y="653"/>
                </a:lnTo>
                <a:lnTo>
                  <a:pt x="3" y="608"/>
                </a:lnTo>
                <a:lnTo>
                  <a:pt x="12" y="564"/>
                </a:lnTo>
                <a:lnTo>
                  <a:pt x="28" y="523"/>
                </a:lnTo>
                <a:lnTo>
                  <a:pt x="49" y="482"/>
                </a:lnTo>
                <a:lnTo>
                  <a:pt x="76" y="445"/>
                </a:lnTo>
                <a:lnTo>
                  <a:pt x="108" y="407"/>
                </a:lnTo>
                <a:lnTo>
                  <a:pt x="145" y="371"/>
                </a:lnTo>
                <a:lnTo>
                  <a:pt x="187" y="338"/>
                </a:lnTo>
                <a:lnTo>
                  <a:pt x="233" y="305"/>
                </a:lnTo>
                <a:lnTo>
                  <a:pt x="284" y="274"/>
                </a:lnTo>
                <a:lnTo>
                  <a:pt x="338" y="246"/>
                </a:lnTo>
                <a:lnTo>
                  <a:pt x="397" y="217"/>
                </a:lnTo>
                <a:lnTo>
                  <a:pt x="459" y="192"/>
                </a:lnTo>
                <a:lnTo>
                  <a:pt x="524" y="167"/>
                </a:lnTo>
                <a:lnTo>
                  <a:pt x="592" y="145"/>
                </a:lnTo>
                <a:lnTo>
                  <a:pt x="663" y="123"/>
                </a:lnTo>
                <a:lnTo>
                  <a:pt x="737" y="104"/>
                </a:lnTo>
                <a:lnTo>
                  <a:pt x="813" y="85"/>
                </a:lnTo>
                <a:lnTo>
                  <a:pt x="891" y="69"/>
                </a:lnTo>
                <a:lnTo>
                  <a:pt x="971" y="55"/>
                </a:lnTo>
                <a:lnTo>
                  <a:pt x="1053" y="43"/>
                </a:lnTo>
                <a:lnTo>
                  <a:pt x="1135" y="31"/>
                </a:lnTo>
                <a:lnTo>
                  <a:pt x="1220" y="21"/>
                </a:lnTo>
                <a:lnTo>
                  <a:pt x="1304" y="14"/>
                </a:lnTo>
                <a:lnTo>
                  <a:pt x="1390" y="8"/>
                </a:lnTo>
                <a:lnTo>
                  <a:pt x="1475" y="3"/>
                </a:lnTo>
                <a:lnTo>
                  <a:pt x="1561" y="1"/>
                </a:lnTo>
                <a:lnTo>
                  <a:pt x="164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8" name="Freeform 372"/>
          <p:cNvSpPr>
            <a:spLocks noEditPoints="1"/>
          </p:cNvSpPr>
          <p:nvPr/>
        </p:nvSpPr>
        <p:spPr bwMode="auto">
          <a:xfrm>
            <a:off x="10110597" y="1936751"/>
            <a:ext cx="381000" cy="511175"/>
          </a:xfrm>
          <a:custGeom>
            <a:avLst/>
            <a:gdLst>
              <a:gd name="T0" fmla="*/ 1554 w 2403"/>
              <a:gd name="T1" fmla="*/ 1074 h 3221"/>
              <a:gd name="T2" fmla="*/ 1483 w 2403"/>
              <a:gd name="T3" fmla="*/ 1107 h 3221"/>
              <a:gd name="T4" fmla="*/ 1449 w 2403"/>
              <a:gd name="T5" fmla="*/ 1175 h 3221"/>
              <a:gd name="T6" fmla="*/ 1465 w 2403"/>
              <a:gd name="T7" fmla="*/ 1252 h 3221"/>
              <a:gd name="T8" fmla="*/ 1525 w 2403"/>
              <a:gd name="T9" fmla="*/ 1300 h 3221"/>
              <a:gd name="T10" fmla="*/ 1688 w 2403"/>
              <a:gd name="T11" fmla="*/ 1296 h 3221"/>
              <a:gd name="T12" fmla="*/ 800 w 2403"/>
              <a:gd name="T13" fmla="*/ 1812 h 3221"/>
              <a:gd name="T14" fmla="*/ 745 w 2403"/>
              <a:gd name="T15" fmla="*/ 1861 h 3221"/>
              <a:gd name="T16" fmla="*/ 355 w 2403"/>
              <a:gd name="T17" fmla="*/ 2537 h 3221"/>
              <a:gd name="T18" fmla="*/ 366 w 2403"/>
              <a:gd name="T19" fmla="*/ 2602 h 3221"/>
              <a:gd name="T20" fmla="*/ 413 w 2403"/>
              <a:gd name="T21" fmla="*/ 2652 h 3221"/>
              <a:gd name="T22" fmla="*/ 472 w 2403"/>
              <a:gd name="T23" fmla="*/ 2668 h 3221"/>
              <a:gd name="T24" fmla="*/ 541 w 2403"/>
              <a:gd name="T25" fmla="*/ 2647 h 3221"/>
              <a:gd name="T26" fmla="*/ 923 w 2403"/>
              <a:gd name="T27" fmla="*/ 2024 h 3221"/>
              <a:gd name="T28" fmla="*/ 1563 w 2403"/>
              <a:gd name="T29" fmla="*/ 1891 h 3221"/>
              <a:gd name="T30" fmla="*/ 1874 w 2403"/>
              <a:gd name="T31" fmla="*/ 1441 h 3221"/>
              <a:gd name="T32" fmla="*/ 1896 w 2403"/>
              <a:gd name="T33" fmla="*/ 1569 h 3221"/>
              <a:gd name="T34" fmla="*/ 1949 w 2403"/>
              <a:gd name="T35" fmla="*/ 1618 h 3221"/>
              <a:gd name="T36" fmla="*/ 2004 w 2403"/>
              <a:gd name="T37" fmla="*/ 1628 h 3221"/>
              <a:gd name="T38" fmla="*/ 2059 w 2403"/>
              <a:gd name="T39" fmla="*/ 1612 h 3221"/>
              <a:gd name="T40" fmla="*/ 2109 w 2403"/>
              <a:gd name="T41" fmla="*/ 1554 h 3221"/>
              <a:gd name="T42" fmla="*/ 2088 w 2403"/>
              <a:gd name="T43" fmla="*/ 1142 h 3221"/>
              <a:gd name="T44" fmla="*/ 2062 w 2403"/>
              <a:gd name="T45" fmla="*/ 1079 h 3221"/>
              <a:gd name="T46" fmla="*/ 2004 w 2403"/>
              <a:gd name="T47" fmla="*/ 1040 h 3221"/>
              <a:gd name="T48" fmla="*/ 1168 w 2403"/>
              <a:gd name="T49" fmla="*/ 236 h 3221"/>
              <a:gd name="T50" fmla="*/ 1087 w 2403"/>
              <a:gd name="T51" fmla="*/ 281 h 3221"/>
              <a:gd name="T52" fmla="*/ 1042 w 2403"/>
              <a:gd name="T53" fmla="*/ 361 h 3221"/>
              <a:gd name="T54" fmla="*/ 1051 w 2403"/>
              <a:gd name="T55" fmla="*/ 456 h 3221"/>
              <a:gd name="T56" fmla="*/ 1110 w 2403"/>
              <a:gd name="T57" fmla="*/ 527 h 3221"/>
              <a:gd name="T58" fmla="*/ 1202 w 2403"/>
              <a:gd name="T59" fmla="*/ 554 h 3221"/>
              <a:gd name="T60" fmla="*/ 1292 w 2403"/>
              <a:gd name="T61" fmla="*/ 527 h 3221"/>
              <a:gd name="T62" fmla="*/ 1351 w 2403"/>
              <a:gd name="T63" fmla="*/ 456 h 3221"/>
              <a:gd name="T64" fmla="*/ 1361 w 2403"/>
              <a:gd name="T65" fmla="*/ 361 h 3221"/>
              <a:gd name="T66" fmla="*/ 1316 w 2403"/>
              <a:gd name="T67" fmla="*/ 281 h 3221"/>
              <a:gd name="T68" fmla="*/ 1234 w 2403"/>
              <a:gd name="T69" fmla="*/ 236 h 3221"/>
              <a:gd name="T70" fmla="*/ 1202 w 2403"/>
              <a:gd name="T71" fmla="*/ 0 h 3221"/>
              <a:gd name="T72" fmla="*/ 1344 w 2403"/>
              <a:gd name="T73" fmla="*/ 26 h 3221"/>
              <a:gd name="T74" fmla="*/ 1463 w 2403"/>
              <a:gd name="T75" fmla="*/ 98 h 3221"/>
              <a:gd name="T76" fmla="*/ 1550 w 2403"/>
              <a:gd name="T77" fmla="*/ 206 h 3221"/>
              <a:gd name="T78" fmla="*/ 1941 w 2403"/>
              <a:gd name="T79" fmla="*/ 217 h 3221"/>
              <a:gd name="T80" fmla="*/ 2029 w 2403"/>
              <a:gd name="T81" fmla="*/ 267 h 3221"/>
              <a:gd name="T82" fmla="*/ 2088 w 2403"/>
              <a:gd name="T83" fmla="*/ 349 h 3221"/>
              <a:gd name="T84" fmla="*/ 2204 w 2403"/>
              <a:gd name="T85" fmla="*/ 385 h 3221"/>
              <a:gd name="T86" fmla="*/ 2306 w 2403"/>
              <a:gd name="T87" fmla="*/ 426 h 3221"/>
              <a:gd name="T88" fmla="*/ 2376 w 2403"/>
              <a:gd name="T89" fmla="*/ 508 h 3221"/>
              <a:gd name="T90" fmla="*/ 2403 w 2403"/>
              <a:gd name="T91" fmla="*/ 615 h 3221"/>
              <a:gd name="T92" fmla="*/ 2391 w 2403"/>
              <a:gd name="T93" fmla="*/ 3061 h 3221"/>
              <a:gd name="T94" fmla="*/ 2333 w 2403"/>
              <a:gd name="T95" fmla="*/ 3152 h 3221"/>
              <a:gd name="T96" fmla="*/ 2240 w 2403"/>
              <a:gd name="T97" fmla="*/ 3209 h 3221"/>
              <a:gd name="T98" fmla="*/ 237 w 2403"/>
              <a:gd name="T99" fmla="*/ 3221 h 3221"/>
              <a:gd name="T100" fmla="*/ 128 w 2403"/>
              <a:gd name="T101" fmla="*/ 3194 h 3221"/>
              <a:gd name="T102" fmla="*/ 46 w 2403"/>
              <a:gd name="T103" fmla="*/ 3124 h 3221"/>
              <a:gd name="T104" fmla="*/ 3 w 2403"/>
              <a:gd name="T105" fmla="*/ 3024 h 3221"/>
              <a:gd name="T106" fmla="*/ 3 w 2403"/>
              <a:gd name="T107" fmla="*/ 577 h 3221"/>
              <a:gd name="T108" fmla="*/ 46 w 2403"/>
              <a:gd name="T109" fmla="*/ 477 h 3221"/>
              <a:gd name="T110" fmla="*/ 128 w 2403"/>
              <a:gd name="T111" fmla="*/ 407 h 3221"/>
              <a:gd name="T112" fmla="*/ 237 w 2403"/>
              <a:gd name="T113" fmla="*/ 381 h 3221"/>
              <a:gd name="T114" fmla="*/ 331 w 2403"/>
              <a:gd name="T115" fmla="*/ 319 h 3221"/>
              <a:gd name="T116" fmla="*/ 401 w 2403"/>
              <a:gd name="T117" fmla="*/ 247 h 3221"/>
              <a:gd name="T118" fmla="*/ 496 w 2403"/>
              <a:gd name="T119" fmla="*/ 209 h 3221"/>
              <a:gd name="T120" fmla="*/ 877 w 2403"/>
              <a:gd name="T121" fmla="*/ 167 h 3221"/>
              <a:gd name="T122" fmla="*/ 976 w 2403"/>
              <a:gd name="T123" fmla="*/ 70 h 3221"/>
              <a:gd name="T124" fmla="*/ 1104 w 2403"/>
              <a:gd name="T125" fmla="*/ 11 h 3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403" h="3221">
                <a:moveTo>
                  <a:pt x="1982" y="1036"/>
                </a:moveTo>
                <a:lnTo>
                  <a:pt x="1958" y="1036"/>
                </a:lnTo>
                <a:lnTo>
                  <a:pt x="1554" y="1074"/>
                </a:lnTo>
                <a:lnTo>
                  <a:pt x="1527" y="1080"/>
                </a:lnTo>
                <a:lnTo>
                  <a:pt x="1504" y="1091"/>
                </a:lnTo>
                <a:lnTo>
                  <a:pt x="1483" y="1107"/>
                </a:lnTo>
                <a:lnTo>
                  <a:pt x="1467" y="1127"/>
                </a:lnTo>
                <a:lnTo>
                  <a:pt x="1455" y="1149"/>
                </a:lnTo>
                <a:lnTo>
                  <a:pt x="1449" y="1175"/>
                </a:lnTo>
                <a:lnTo>
                  <a:pt x="1448" y="1202"/>
                </a:lnTo>
                <a:lnTo>
                  <a:pt x="1454" y="1229"/>
                </a:lnTo>
                <a:lnTo>
                  <a:pt x="1465" y="1252"/>
                </a:lnTo>
                <a:lnTo>
                  <a:pt x="1481" y="1272"/>
                </a:lnTo>
                <a:lnTo>
                  <a:pt x="1501" y="1288"/>
                </a:lnTo>
                <a:lnTo>
                  <a:pt x="1525" y="1300"/>
                </a:lnTo>
                <a:lnTo>
                  <a:pt x="1551" y="1306"/>
                </a:lnTo>
                <a:lnTo>
                  <a:pt x="1578" y="1307"/>
                </a:lnTo>
                <a:lnTo>
                  <a:pt x="1688" y="1296"/>
                </a:lnTo>
                <a:lnTo>
                  <a:pt x="1425" y="1688"/>
                </a:lnTo>
                <a:lnTo>
                  <a:pt x="824" y="1806"/>
                </a:lnTo>
                <a:lnTo>
                  <a:pt x="800" y="1812"/>
                </a:lnTo>
                <a:lnTo>
                  <a:pt x="779" y="1825"/>
                </a:lnTo>
                <a:lnTo>
                  <a:pt x="760" y="1841"/>
                </a:lnTo>
                <a:lnTo>
                  <a:pt x="745" y="1861"/>
                </a:lnTo>
                <a:lnTo>
                  <a:pt x="370" y="2493"/>
                </a:lnTo>
                <a:lnTo>
                  <a:pt x="361" y="2514"/>
                </a:lnTo>
                <a:lnTo>
                  <a:pt x="355" y="2537"/>
                </a:lnTo>
                <a:lnTo>
                  <a:pt x="354" y="2559"/>
                </a:lnTo>
                <a:lnTo>
                  <a:pt x="359" y="2581"/>
                </a:lnTo>
                <a:lnTo>
                  <a:pt x="366" y="2602"/>
                </a:lnTo>
                <a:lnTo>
                  <a:pt x="378" y="2621"/>
                </a:lnTo>
                <a:lnTo>
                  <a:pt x="394" y="2638"/>
                </a:lnTo>
                <a:lnTo>
                  <a:pt x="413" y="2652"/>
                </a:lnTo>
                <a:lnTo>
                  <a:pt x="433" y="2662"/>
                </a:lnTo>
                <a:lnTo>
                  <a:pt x="452" y="2667"/>
                </a:lnTo>
                <a:lnTo>
                  <a:pt x="472" y="2668"/>
                </a:lnTo>
                <a:lnTo>
                  <a:pt x="497" y="2666"/>
                </a:lnTo>
                <a:lnTo>
                  <a:pt x="520" y="2659"/>
                </a:lnTo>
                <a:lnTo>
                  <a:pt x="541" y="2647"/>
                </a:lnTo>
                <a:lnTo>
                  <a:pt x="559" y="2631"/>
                </a:lnTo>
                <a:lnTo>
                  <a:pt x="575" y="2611"/>
                </a:lnTo>
                <a:lnTo>
                  <a:pt x="923" y="2024"/>
                </a:lnTo>
                <a:lnTo>
                  <a:pt x="1520" y="1908"/>
                </a:lnTo>
                <a:lnTo>
                  <a:pt x="1542" y="1901"/>
                </a:lnTo>
                <a:lnTo>
                  <a:pt x="1563" y="1891"/>
                </a:lnTo>
                <a:lnTo>
                  <a:pt x="1581" y="1876"/>
                </a:lnTo>
                <a:lnTo>
                  <a:pt x="1595" y="1858"/>
                </a:lnTo>
                <a:lnTo>
                  <a:pt x="1874" y="1441"/>
                </a:lnTo>
                <a:lnTo>
                  <a:pt x="1881" y="1522"/>
                </a:lnTo>
                <a:lnTo>
                  <a:pt x="1886" y="1546"/>
                </a:lnTo>
                <a:lnTo>
                  <a:pt x="1896" y="1569"/>
                </a:lnTo>
                <a:lnTo>
                  <a:pt x="1911" y="1588"/>
                </a:lnTo>
                <a:lnTo>
                  <a:pt x="1929" y="1605"/>
                </a:lnTo>
                <a:lnTo>
                  <a:pt x="1949" y="1618"/>
                </a:lnTo>
                <a:lnTo>
                  <a:pt x="1973" y="1626"/>
                </a:lnTo>
                <a:lnTo>
                  <a:pt x="1999" y="1629"/>
                </a:lnTo>
                <a:lnTo>
                  <a:pt x="2004" y="1628"/>
                </a:lnTo>
                <a:lnTo>
                  <a:pt x="2008" y="1628"/>
                </a:lnTo>
                <a:lnTo>
                  <a:pt x="2035" y="1622"/>
                </a:lnTo>
                <a:lnTo>
                  <a:pt x="2059" y="1612"/>
                </a:lnTo>
                <a:lnTo>
                  <a:pt x="2080" y="1596"/>
                </a:lnTo>
                <a:lnTo>
                  <a:pt x="2096" y="1577"/>
                </a:lnTo>
                <a:lnTo>
                  <a:pt x="2109" y="1554"/>
                </a:lnTo>
                <a:lnTo>
                  <a:pt x="2116" y="1529"/>
                </a:lnTo>
                <a:lnTo>
                  <a:pt x="2117" y="1501"/>
                </a:lnTo>
                <a:lnTo>
                  <a:pt x="2088" y="1142"/>
                </a:lnTo>
                <a:lnTo>
                  <a:pt x="2082" y="1120"/>
                </a:lnTo>
                <a:lnTo>
                  <a:pt x="2074" y="1098"/>
                </a:lnTo>
                <a:lnTo>
                  <a:pt x="2062" y="1079"/>
                </a:lnTo>
                <a:lnTo>
                  <a:pt x="2045" y="1062"/>
                </a:lnTo>
                <a:lnTo>
                  <a:pt x="2026" y="1050"/>
                </a:lnTo>
                <a:lnTo>
                  <a:pt x="2004" y="1040"/>
                </a:lnTo>
                <a:lnTo>
                  <a:pt x="1982" y="1036"/>
                </a:lnTo>
                <a:close/>
                <a:moveTo>
                  <a:pt x="1202" y="233"/>
                </a:moveTo>
                <a:lnTo>
                  <a:pt x="1168" y="236"/>
                </a:lnTo>
                <a:lnTo>
                  <a:pt x="1138" y="246"/>
                </a:lnTo>
                <a:lnTo>
                  <a:pt x="1110" y="261"/>
                </a:lnTo>
                <a:lnTo>
                  <a:pt x="1087" y="281"/>
                </a:lnTo>
                <a:lnTo>
                  <a:pt x="1066" y="304"/>
                </a:lnTo>
                <a:lnTo>
                  <a:pt x="1051" y="332"/>
                </a:lnTo>
                <a:lnTo>
                  <a:pt x="1042" y="361"/>
                </a:lnTo>
                <a:lnTo>
                  <a:pt x="1039" y="394"/>
                </a:lnTo>
                <a:lnTo>
                  <a:pt x="1042" y="426"/>
                </a:lnTo>
                <a:lnTo>
                  <a:pt x="1051" y="456"/>
                </a:lnTo>
                <a:lnTo>
                  <a:pt x="1066" y="483"/>
                </a:lnTo>
                <a:lnTo>
                  <a:pt x="1087" y="507"/>
                </a:lnTo>
                <a:lnTo>
                  <a:pt x="1110" y="527"/>
                </a:lnTo>
                <a:lnTo>
                  <a:pt x="1138" y="542"/>
                </a:lnTo>
                <a:lnTo>
                  <a:pt x="1168" y="551"/>
                </a:lnTo>
                <a:lnTo>
                  <a:pt x="1202" y="554"/>
                </a:lnTo>
                <a:lnTo>
                  <a:pt x="1234" y="551"/>
                </a:lnTo>
                <a:lnTo>
                  <a:pt x="1264" y="542"/>
                </a:lnTo>
                <a:lnTo>
                  <a:pt x="1292" y="527"/>
                </a:lnTo>
                <a:lnTo>
                  <a:pt x="1316" y="507"/>
                </a:lnTo>
                <a:lnTo>
                  <a:pt x="1336" y="483"/>
                </a:lnTo>
                <a:lnTo>
                  <a:pt x="1351" y="456"/>
                </a:lnTo>
                <a:lnTo>
                  <a:pt x="1361" y="426"/>
                </a:lnTo>
                <a:lnTo>
                  <a:pt x="1364" y="394"/>
                </a:lnTo>
                <a:lnTo>
                  <a:pt x="1361" y="361"/>
                </a:lnTo>
                <a:lnTo>
                  <a:pt x="1351" y="332"/>
                </a:lnTo>
                <a:lnTo>
                  <a:pt x="1336" y="304"/>
                </a:lnTo>
                <a:lnTo>
                  <a:pt x="1316" y="281"/>
                </a:lnTo>
                <a:lnTo>
                  <a:pt x="1292" y="261"/>
                </a:lnTo>
                <a:lnTo>
                  <a:pt x="1264" y="246"/>
                </a:lnTo>
                <a:lnTo>
                  <a:pt x="1234" y="236"/>
                </a:lnTo>
                <a:lnTo>
                  <a:pt x="1202" y="233"/>
                </a:lnTo>
                <a:close/>
                <a:moveTo>
                  <a:pt x="1202" y="0"/>
                </a:moveTo>
                <a:lnTo>
                  <a:pt x="1202" y="0"/>
                </a:lnTo>
                <a:lnTo>
                  <a:pt x="1251" y="3"/>
                </a:lnTo>
                <a:lnTo>
                  <a:pt x="1298" y="11"/>
                </a:lnTo>
                <a:lnTo>
                  <a:pt x="1344" y="26"/>
                </a:lnTo>
                <a:lnTo>
                  <a:pt x="1386" y="45"/>
                </a:lnTo>
                <a:lnTo>
                  <a:pt x="1426" y="70"/>
                </a:lnTo>
                <a:lnTo>
                  <a:pt x="1463" y="98"/>
                </a:lnTo>
                <a:lnTo>
                  <a:pt x="1496" y="131"/>
                </a:lnTo>
                <a:lnTo>
                  <a:pt x="1525" y="167"/>
                </a:lnTo>
                <a:lnTo>
                  <a:pt x="1550" y="206"/>
                </a:lnTo>
                <a:lnTo>
                  <a:pt x="1871" y="206"/>
                </a:lnTo>
                <a:lnTo>
                  <a:pt x="1906" y="209"/>
                </a:lnTo>
                <a:lnTo>
                  <a:pt x="1941" y="217"/>
                </a:lnTo>
                <a:lnTo>
                  <a:pt x="1973" y="230"/>
                </a:lnTo>
                <a:lnTo>
                  <a:pt x="2002" y="247"/>
                </a:lnTo>
                <a:lnTo>
                  <a:pt x="2029" y="267"/>
                </a:lnTo>
                <a:lnTo>
                  <a:pt x="2052" y="291"/>
                </a:lnTo>
                <a:lnTo>
                  <a:pt x="2072" y="319"/>
                </a:lnTo>
                <a:lnTo>
                  <a:pt x="2088" y="349"/>
                </a:lnTo>
                <a:lnTo>
                  <a:pt x="2099" y="381"/>
                </a:lnTo>
                <a:lnTo>
                  <a:pt x="2166" y="381"/>
                </a:lnTo>
                <a:lnTo>
                  <a:pt x="2204" y="385"/>
                </a:lnTo>
                <a:lnTo>
                  <a:pt x="2240" y="393"/>
                </a:lnTo>
                <a:lnTo>
                  <a:pt x="2275" y="407"/>
                </a:lnTo>
                <a:lnTo>
                  <a:pt x="2306" y="426"/>
                </a:lnTo>
                <a:lnTo>
                  <a:pt x="2333" y="449"/>
                </a:lnTo>
                <a:lnTo>
                  <a:pt x="2356" y="477"/>
                </a:lnTo>
                <a:lnTo>
                  <a:pt x="2376" y="508"/>
                </a:lnTo>
                <a:lnTo>
                  <a:pt x="2391" y="542"/>
                </a:lnTo>
                <a:lnTo>
                  <a:pt x="2399" y="577"/>
                </a:lnTo>
                <a:lnTo>
                  <a:pt x="2403" y="615"/>
                </a:lnTo>
                <a:lnTo>
                  <a:pt x="2403" y="2987"/>
                </a:lnTo>
                <a:lnTo>
                  <a:pt x="2399" y="3024"/>
                </a:lnTo>
                <a:lnTo>
                  <a:pt x="2391" y="3061"/>
                </a:lnTo>
                <a:lnTo>
                  <a:pt x="2376" y="3094"/>
                </a:lnTo>
                <a:lnTo>
                  <a:pt x="2356" y="3124"/>
                </a:lnTo>
                <a:lnTo>
                  <a:pt x="2333" y="3152"/>
                </a:lnTo>
                <a:lnTo>
                  <a:pt x="2306" y="3175"/>
                </a:lnTo>
                <a:lnTo>
                  <a:pt x="2275" y="3194"/>
                </a:lnTo>
                <a:lnTo>
                  <a:pt x="2240" y="3209"/>
                </a:lnTo>
                <a:lnTo>
                  <a:pt x="2204" y="3218"/>
                </a:lnTo>
                <a:lnTo>
                  <a:pt x="2166" y="3221"/>
                </a:lnTo>
                <a:lnTo>
                  <a:pt x="237" y="3221"/>
                </a:lnTo>
                <a:lnTo>
                  <a:pt x="199" y="3218"/>
                </a:lnTo>
                <a:lnTo>
                  <a:pt x="162" y="3209"/>
                </a:lnTo>
                <a:lnTo>
                  <a:pt x="128" y="3194"/>
                </a:lnTo>
                <a:lnTo>
                  <a:pt x="98" y="3175"/>
                </a:lnTo>
                <a:lnTo>
                  <a:pt x="70" y="3152"/>
                </a:lnTo>
                <a:lnTo>
                  <a:pt x="46" y="3124"/>
                </a:lnTo>
                <a:lnTo>
                  <a:pt x="27" y="3094"/>
                </a:lnTo>
                <a:lnTo>
                  <a:pt x="13" y="3061"/>
                </a:lnTo>
                <a:lnTo>
                  <a:pt x="3" y="3024"/>
                </a:lnTo>
                <a:lnTo>
                  <a:pt x="0" y="2987"/>
                </a:lnTo>
                <a:lnTo>
                  <a:pt x="0" y="615"/>
                </a:lnTo>
                <a:lnTo>
                  <a:pt x="3" y="577"/>
                </a:lnTo>
                <a:lnTo>
                  <a:pt x="13" y="541"/>
                </a:lnTo>
                <a:lnTo>
                  <a:pt x="27" y="508"/>
                </a:lnTo>
                <a:lnTo>
                  <a:pt x="46" y="477"/>
                </a:lnTo>
                <a:lnTo>
                  <a:pt x="70" y="449"/>
                </a:lnTo>
                <a:lnTo>
                  <a:pt x="98" y="426"/>
                </a:lnTo>
                <a:lnTo>
                  <a:pt x="128" y="407"/>
                </a:lnTo>
                <a:lnTo>
                  <a:pt x="162" y="393"/>
                </a:lnTo>
                <a:lnTo>
                  <a:pt x="199" y="385"/>
                </a:lnTo>
                <a:lnTo>
                  <a:pt x="237" y="381"/>
                </a:lnTo>
                <a:lnTo>
                  <a:pt x="304" y="381"/>
                </a:lnTo>
                <a:lnTo>
                  <a:pt x="315" y="349"/>
                </a:lnTo>
                <a:lnTo>
                  <a:pt x="331" y="319"/>
                </a:lnTo>
                <a:lnTo>
                  <a:pt x="350" y="291"/>
                </a:lnTo>
                <a:lnTo>
                  <a:pt x="374" y="267"/>
                </a:lnTo>
                <a:lnTo>
                  <a:pt x="401" y="247"/>
                </a:lnTo>
                <a:lnTo>
                  <a:pt x="430" y="230"/>
                </a:lnTo>
                <a:lnTo>
                  <a:pt x="462" y="217"/>
                </a:lnTo>
                <a:lnTo>
                  <a:pt x="496" y="209"/>
                </a:lnTo>
                <a:lnTo>
                  <a:pt x="533" y="206"/>
                </a:lnTo>
                <a:lnTo>
                  <a:pt x="853" y="206"/>
                </a:lnTo>
                <a:lnTo>
                  <a:pt x="877" y="167"/>
                </a:lnTo>
                <a:lnTo>
                  <a:pt x="906" y="131"/>
                </a:lnTo>
                <a:lnTo>
                  <a:pt x="940" y="98"/>
                </a:lnTo>
                <a:lnTo>
                  <a:pt x="976" y="70"/>
                </a:lnTo>
                <a:lnTo>
                  <a:pt x="1016" y="45"/>
                </a:lnTo>
                <a:lnTo>
                  <a:pt x="1059" y="26"/>
                </a:lnTo>
                <a:lnTo>
                  <a:pt x="1104" y="11"/>
                </a:lnTo>
                <a:lnTo>
                  <a:pt x="1151" y="3"/>
                </a:lnTo>
                <a:lnTo>
                  <a:pt x="120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9" name="Freeform 377"/>
          <p:cNvSpPr>
            <a:spLocks noEditPoints="1"/>
          </p:cNvSpPr>
          <p:nvPr/>
        </p:nvSpPr>
        <p:spPr bwMode="auto">
          <a:xfrm>
            <a:off x="11034984" y="1920875"/>
            <a:ext cx="403225" cy="536575"/>
          </a:xfrm>
          <a:custGeom>
            <a:avLst/>
            <a:gdLst>
              <a:gd name="T0" fmla="*/ 1147 w 2535"/>
              <a:gd name="T1" fmla="*/ 2601 h 3373"/>
              <a:gd name="T2" fmla="*/ 371 w 2535"/>
              <a:gd name="T3" fmla="*/ 2567 h 3373"/>
              <a:gd name="T4" fmla="*/ 1385 w 2535"/>
              <a:gd name="T5" fmla="*/ 2811 h 3373"/>
              <a:gd name="T6" fmla="*/ 1712 w 2535"/>
              <a:gd name="T7" fmla="*/ 2925 h 3373"/>
              <a:gd name="T8" fmla="*/ 1467 w 2535"/>
              <a:gd name="T9" fmla="*/ 2440 h 3373"/>
              <a:gd name="T10" fmla="*/ 1158 w 2535"/>
              <a:gd name="T11" fmla="*/ 2129 h 3373"/>
              <a:gd name="T12" fmla="*/ 382 w 2535"/>
              <a:gd name="T13" fmla="*/ 2163 h 3373"/>
              <a:gd name="T14" fmla="*/ 1373 w 2535"/>
              <a:gd name="T15" fmla="*/ 2240 h 3373"/>
              <a:gd name="T16" fmla="*/ 1634 w 2535"/>
              <a:gd name="T17" fmla="*/ 2366 h 3373"/>
              <a:gd name="T18" fmla="*/ 1954 w 2535"/>
              <a:gd name="T19" fmla="*/ 2447 h 3373"/>
              <a:gd name="T20" fmla="*/ 1698 w 2535"/>
              <a:gd name="T21" fmla="*/ 3039 h 3373"/>
              <a:gd name="T22" fmla="*/ 1386 w 2535"/>
              <a:gd name="T23" fmla="*/ 3135 h 3373"/>
              <a:gd name="T24" fmla="*/ 1755 w 2535"/>
              <a:gd name="T25" fmla="*/ 3252 h 3373"/>
              <a:gd name="T26" fmla="*/ 2299 w 2535"/>
              <a:gd name="T27" fmla="*/ 3195 h 3373"/>
              <a:gd name="T28" fmla="*/ 2327 w 2535"/>
              <a:gd name="T29" fmla="*/ 2104 h 3373"/>
              <a:gd name="T30" fmla="*/ 1763 w 2535"/>
              <a:gd name="T31" fmla="*/ 2163 h 3373"/>
              <a:gd name="T32" fmla="*/ 1422 w 2535"/>
              <a:gd name="T33" fmla="*/ 1850 h 3373"/>
              <a:gd name="T34" fmla="*/ 1442 w 2535"/>
              <a:gd name="T35" fmla="*/ 1970 h 3373"/>
              <a:gd name="T36" fmla="*/ 1896 w 2535"/>
              <a:gd name="T37" fmla="*/ 2053 h 3373"/>
              <a:gd name="T38" fmla="*/ 2365 w 2535"/>
              <a:gd name="T39" fmla="*/ 1961 h 3373"/>
              <a:gd name="T40" fmla="*/ 2365 w 2535"/>
              <a:gd name="T41" fmla="*/ 1848 h 3373"/>
              <a:gd name="T42" fmla="*/ 2082 w 2535"/>
              <a:gd name="T43" fmla="*/ 1964 h 3373"/>
              <a:gd name="T44" fmla="*/ 1665 w 2535"/>
              <a:gd name="T45" fmla="*/ 1955 h 3373"/>
              <a:gd name="T46" fmla="*/ 1554 w 2535"/>
              <a:gd name="T47" fmla="*/ 1745 h 3373"/>
              <a:gd name="T48" fmla="*/ 1631 w 2535"/>
              <a:gd name="T49" fmla="*/ 1824 h 3373"/>
              <a:gd name="T50" fmla="*/ 2051 w 2535"/>
              <a:gd name="T51" fmla="*/ 1851 h 3373"/>
              <a:gd name="T52" fmla="*/ 2236 w 2535"/>
              <a:gd name="T53" fmla="*/ 1605 h 3373"/>
              <a:gd name="T54" fmla="*/ 1790 w 2535"/>
              <a:gd name="T55" fmla="*/ 1661 h 3373"/>
              <a:gd name="T56" fmla="*/ 1116 w 2535"/>
              <a:gd name="T57" fmla="*/ 1610 h 3373"/>
              <a:gd name="T58" fmla="*/ 429 w 2535"/>
              <a:gd name="T59" fmla="*/ 1714 h 3373"/>
              <a:gd name="T60" fmla="*/ 410 w 2535"/>
              <a:gd name="T61" fmla="*/ 1601 h 3373"/>
              <a:gd name="T62" fmla="*/ 1606 w 2535"/>
              <a:gd name="T63" fmla="*/ 1431 h 3373"/>
              <a:gd name="T64" fmla="*/ 1631 w 2535"/>
              <a:gd name="T65" fmla="*/ 1513 h 3373"/>
              <a:gd name="T66" fmla="*/ 2051 w 2535"/>
              <a:gd name="T67" fmla="*/ 1540 h 3373"/>
              <a:gd name="T68" fmla="*/ 2233 w 2535"/>
              <a:gd name="T69" fmla="*/ 1458 h 3373"/>
              <a:gd name="T70" fmla="*/ 1953 w 2535"/>
              <a:gd name="T71" fmla="*/ 1383 h 3373"/>
              <a:gd name="T72" fmla="*/ 1749 w 2535"/>
              <a:gd name="T73" fmla="*/ 1202 h 3373"/>
              <a:gd name="T74" fmla="*/ 373 w 2535"/>
              <a:gd name="T75" fmla="*/ 1202 h 3373"/>
              <a:gd name="T76" fmla="*/ 1256 w 2535"/>
              <a:gd name="T77" fmla="*/ 2938 h 3373"/>
              <a:gd name="T78" fmla="*/ 1362 w 2535"/>
              <a:gd name="T79" fmla="*/ 1752 h 3373"/>
              <a:gd name="T80" fmla="*/ 1508 w 2535"/>
              <a:gd name="T81" fmla="*/ 1356 h 3373"/>
              <a:gd name="T82" fmla="*/ 1851 w 2535"/>
              <a:gd name="T83" fmla="*/ 1268 h 3373"/>
              <a:gd name="T84" fmla="*/ 1598 w 2535"/>
              <a:gd name="T85" fmla="*/ 749 h 3373"/>
              <a:gd name="T86" fmla="*/ 502 w 2535"/>
              <a:gd name="T87" fmla="*/ 596 h 3373"/>
              <a:gd name="T88" fmla="*/ 900 w 2535"/>
              <a:gd name="T89" fmla="*/ 227 h 3373"/>
              <a:gd name="T90" fmla="*/ 856 w 2535"/>
              <a:gd name="T91" fmla="*/ 396 h 3373"/>
              <a:gd name="T92" fmla="*/ 1238 w 2535"/>
              <a:gd name="T93" fmla="*/ 376 h 3373"/>
              <a:gd name="T94" fmla="*/ 1193 w 2535"/>
              <a:gd name="T95" fmla="*/ 176 h 3373"/>
              <a:gd name="T96" fmla="*/ 1183 w 2535"/>
              <a:gd name="T97" fmla="*/ 26 h 3373"/>
              <a:gd name="T98" fmla="*/ 1563 w 2535"/>
              <a:gd name="T99" fmla="*/ 284 h 3373"/>
              <a:gd name="T100" fmla="*/ 2100 w 2535"/>
              <a:gd name="T101" fmla="*/ 491 h 3373"/>
              <a:gd name="T102" fmla="*/ 2287 w 2535"/>
              <a:gd name="T103" fmla="*/ 1358 h 3373"/>
              <a:gd name="T104" fmla="*/ 2429 w 2535"/>
              <a:gd name="T105" fmla="*/ 1752 h 3373"/>
              <a:gd name="T106" fmla="*/ 2535 w 2535"/>
              <a:gd name="T107" fmla="*/ 3108 h 3373"/>
              <a:gd name="T108" fmla="*/ 2313 w 2535"/>
              <a:gd name="T109" fmla="*/ 3313 h 3373"/>
              <a:gd name="T110" fmla="*/ 1839 w 2535"/>
              <a:gd name="T111" fmla="*/ 3372 h 3373"/>
              <a:gd name="T112" fmla="*/ 1397 w 2535"/>
              <a:gd name="T113" fmla="*/ 3280 h 3373"/>
              <a:gd name="T114" fmla="*/ 58 w 2535"/>
              <a:gd name="T115" fmla="*/ 3053 h 3373"/>
              <a:gd name="T116" fmla="*/ 24 w 2535"/>
              <a:gd name="T117" fmla="*/ 491 h 3373"/>
              <a:gd name="T118" fmla="*/ 560 w 2535"/>
              <a:gd name="T119" fmla="*/ 284 h 3373"/>
              <a:gd name="T120" fmla="*/ 941 w 2535"/>
              <a:gd name="T121" fmla="*/ 26 h 3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535" h="3373">
                <a:moveTo>
                  <a:pt x="429" y="2509"/>
                </a:moveTo>
                <a:lnTo>
                  <a:pt x="1099" y="2509"/>
                </a:lnTo>
                <a:lnTo>
                  <a:pt x="1118" y="2512"/>
                </a:lnTo>
                <a:lnTo>
                  <a:pt x="1134" y="2520"/>
                </a:lnTo>
                <a:lnTo>
                  <a:pt x="1147" y="2533"/>
                </a:lnTo>
                <a:lnTo>
                  <a:pt x="1155" y="2548"/>
                </a:lnTo>
                <a:lnTo>
                  <a:pt x="1158" y="2567"/>
                </a:lnTo>
                <a:lnTo>
                  <a:pt x="1155" y="2585"/>
                </a:lnTo>
                <a:lnTo>
                  <a:pt x="1147" y="2601"/>
                </a:lnTo>
                <a:lnTo>
                  <a:pt x="1134" y="2614"/>
                </a:lnTo>
                <a:lnTo>
                  <a:pt x="1118" y="2621"/>
                </a:lnTo>
                <a:lnTo>
                  <a:pt x="1099" y="2625"/>
                </a:lnTo>
                <a:lnTo>
                  <a:pt x="429" y="2625"/>
                </a:lnTo>
                <a:lnTo>
                  <a:pt x="410" y="2621"/>
                </a:lnTo>
                <a:lnTo>
                  <a:pt x="394" y="2614"/>
                </a:lnTo>
                <a:lnTo>
                  <a:pt x="382" y="2601"/>
                </a:lnTo>
                <a:lnTo>
                  <a:pt x="373" y="2585"/>
                </a:lnTo>
                <a:lnTo>
                  <a:pt x="371" y="2567"/>
                </a:lnTo>
                <a:lnTo>
                  <a:pt x="373" y="2548"/>
                </a:lnTo>
                <a:lnTo>
                  <a:pt x="382" y="2533"/>
                </a:lnTo>
                <a:lnTo>
                  <a:pt x="394" y="2520"/>
                </a:lnTo>
                <a:lnTo>
                  <a:pt x="410" y="2512"/>
                </a:lnTo>
                <a:lnTo>
                  <a:pt x="429" y="2509"/>
                </a:lnTo>
                <a:close/>
                <a:moveTo>
                  <a:pt x="1373" y="2398"/>
                </a:moveTo>
                <a:lnTo>
                  <a:pt x="1373" y="2786"/>
                </a:lnTo>
                <a:lnTo>
                  <a:pt x="1376" y="2798"/>
                </a:lnTo>
                <a:lnTo>
                  <a:pt x="1385" y="2811"/>
                </a:lnTo>
                <a:lnTo>
                  <a:pt x="1399" y="2825"/>
                </a:lnTo>
                <a:lnTo>
                  <a:pt x="1420" y="2840"/>
                </a:lnTo>
                <a:lnTo>
                  <a:pt x="1447" y="2854"/>
                </a:lnTo>
                <a:lnTo>
                  <a:pt x="1479" y="2868"/>
                </a:lnTo>
                <a:lnTo>
                  <a:pt x="1515" y="2882"/>
                </a:lnTo>
                <a:lnTo>
                  <a:pt x="1557" y="2894"/>
                </a:lnTo>
                <a:lnTo>
                  <a:pt x="1604" y="2906"/>
                </a:lnTo>
                <a:lnTo>
                  <a:pt x="1656" y="2916"/>
                </a:lnTo>
                <a:lnTo>
                  <a:pt x="1712" y="2925"/>
                </a:lnTo>
                <a:lnTo>
                  <a:pt x="1773" y="2930"/>
                </a:lnTo>
                <a:lnTo>
                  <a:pt x="1838" y="2934"/>
                </a:lnTo>
                <a:lnTo>
                  <a:pt x="1838" y="2502"/>
                </a:lnTo>
                <a:lnTo>
                  <a:pt x="1770" y="2499"/>
                </a:lnTo>
                <a:lnTo>
                  <a:pt x="1705" y="2493"/>
                </a:lnTo>
                <a:lnTo>
                  <a:pt x="1640" y="2484"/>
                </a:lnTo>
                <a:lnTo>
                  <a:pt x="1579" y="2472"/>
                </a:lnTo>
                <a:lnTo>
                  <a:pt x="1521" y="2458"/>
                </a:lnTo>
                <a:lnTo>
                  <a:pt x="1467" y="2440"/>
                </a:lnTo>
                <a:lnTo>
                  <a:pt x="1417" y="2421"/>
                </a:lnTo>
                <a:lnTo>
                  <a:pt x="1373" y="2398"/>
                </a:lnTo>
                <a:close/>
                <a:moveTo>
                  <a:pt x="429" y="2072"/>
                </a:moveTo>
                <a:lnTo>
                  <a:pt x="1099" y="2072"/>
                </a:lnTo>
                <a:lnTo>
                  <a:pt x="1118" y="2075"/>
                </a:lnTo>
                <a:lnTo>
                  <a:pt x="1134" y="2082"/>
                </a:lnTo>
                <a:lnTo>
                  <a:pt x="1147" y="2096"/>
                </a:lnTo>
                <a:lnTo>
                  <a:pt x="1155" y="2111"/>
                </a:lnTo>
                <a:lnTo>
                  <a:pt x="1158" y="2129"/>
                </a:lnTo>
                <a:lnTo>
                  <a:pt x="1155" y="2147"/>
                </a:lnTo>
                <a:lnTo>
                  <a:pt x="1147" y="2163"/>
                </a:lnTo>
                <a:lnTo>
                  <a:pt x="1134" y="2175"/>
                </a:lnTo>
                <a:lnTo>
                  <a:pt x="1118" y="2184"/>
                </a:lnTo>
                <a:lnTo>
                  <a:pt x="1099" y="2187"/>
                </a:lnTo>
                <a:lnTo>
                  <a:pt x="429" y="2187"/>
                </a:lnTo>
                <a:lnTo>
                  <a:pt x="410" y="2184"/>
                </a:lnTo>
                <a:lnTo>
                  <a:pt x="394" y="2175"/>
                </a:lnTo>
                <a:lnTo>
                  <a:pt x="382" y="2163"/>
                </a:lnTo>
                <a:lnTo>
                  <a:pt x="373" y="2147"/>
                </a:lnTo>
                <a:lnTo>
                  <a:pt x="371" y="2129"/>
                </a:lnTo>
                <a:lnTo>
                  <a:pt x="373" y="2111"/>
                </a:lnTo>
                <a:lnTo>
                  <a:pt x="382" y="2096"/>
                </a:lnTo>
                <a:lnTo>
                  <a:pt x="394" y="2082"/>
                </a:lnTo>
                <a:lnTo>
                  <a:pt x="410" y="2075"/>
                </a:lnTo>
                <a:lnTo>
                  <a:pt x="429" y="2072"/>
                </a:lnTo>
                <a:close/>
                <a:moveTo>
                  <a:pt x="1373" y="2063"/>
                </a:moveTo>
                <a:lnTo>
                  <a:pt x="1373" y="2240"/>
                </a:lnTo>
                <a:lnTo>
                  <a:pt x="1376" y="2253"/>
                </a:lnTo>
                <a:lnTo>
                  <a:pt x="1386" y="2267"/>
                </a:lnTo>
                <a:lnTo>
                  <a:pt x="1404" y="2281"/>
                </a:lnTo>
                <a:lnTo>
                  <a:pt x="1427" y="2296"/>
                </a:lnTo>
                <a:lnTo>
                  <a:pt x="1457" y="2312"/>
                </a:lnTo>
                <a:lnTo>
                  <a:pt x="1492" y="2327"/>
                </a:lnTo>
                <a:lnTo>
                  <a:pt x="1534" y="2341"/>
                </a:lnTo>
                <a:lnTo>
                  <a:pt x="1581" y="2354"/>
                </a:lnTo>
                <a:lnTo>
                  <a:pt x="1634" y="2366"/>
                </a:lnTo>
                <a:lnTo>
                  <a:pt x="1692" y="2376"/>
                </a:lnTo>
                <a:lnTo>
                  <a:pt x="1755" y="2382"/>
                </a:lnTo>
                <a:lnTo>
                  <a:pt x="1823" y="2388"/>
                </a:lnTo>
                <a:lnTo>
                  <a:pt x="1896" y="2389"/>
                </a:lnTo>
                <a:lnTo>
                  <a:pt x="1914" y="2392"/>
                </a:lnTo>
                <a:lnTo>
                  <a:pt x="1930" y="2400"/>
                </a:lnTo>
                <a:lnTo>
                  <a:pt x="1943" y="2413"/>
                </a:lnTo>
                <a:lnTo>
                  <a:pt x="1952" y="2428"/>
                </a:lnTo>
                <a:lnTo>
                  <a:pt x="1954" y="2447"/>
                </a:lnTo>
                <a:lnTo>
                  <a:pt x="1954" y="2993"/>
                </a:lnTo>
                <a:lnTo>
                  <a:pt x="1952" y="3012"/>
                </a:lnTo>
                <a:lnTo>
                  <a:pt x="1943" y="3027"/>
                </a:lnTo>
                <a:lnTo>
                  <a:pt x="1930" y="3040"/>
                </a:lnTo>
                <a:lnTo>
                  <a:pt x="1914" y="3048"/>
                </a:lnTo>
                <a:lnTo>
                  <a:pt x="1896" y="3051"/>
                </a:lnTo>
                <a:lnTo>
                  <a:pt x="1829" y="3049"/>
                </a:lnTo>
                <a:lnTo>
                  <a:pt x="1763" y="3046"/>
                </a:lnTo>
                <a:lnTo>
                  <a:pt x="1698" y="3039"/>
                </a:lnTo>
                <a:lnTo>
                  <a:pt x="1635" y="3029"/>
                </a:lnTo>
                <a:lnTo>
                  <a:pt x="1576" y="3018"/>
                </a:lnTo>
                <a:lnTo>
                  <a:pt x="1518" y="3003"/>
                </a:lnTo>
                <a:lnTo>
                  <a:pt x="1464" y="2987"/>
                </a:lnTo>
                <a:lnTo>
                  <a:pt x="1416" y="2967"/>
                </a:lnTo>
                <a:lnTo>
                  <a:pt x="1373" y="2945"/>
                </a:lnTo>
                <a:lnTo>
                  <a:pt x="1373" y="3108"/>
                </a:lnTo>
                <a:lnTo>
                  <a:pt x="1376" y="3121"/>
                </a:lnTo>
                <a:lnTo>
                  <a:pt x="1386" y="3135"/>
                </a:lnTo>
                <a:lnTo>
                  <a:pt x="1404" y="3150"/>
                </a:lnTo>
                <a:lnTo>
                  <a:pt x="1427" y="3166"/>
                </a:lnTo>
                <a:lnTo>
                  <a:pt x="1457" y="3181"/>
                </a:lnTo>
                <a:lnTo>
                  <a:pt x="1492" y="3195"/>
                </a:lnTo>
                <a:lnTo>
                  <a:pt x="1534" y="3209"/>
                </a:lnTo>
                <a:lnTo>
                  <a:pt x="1581" y="3222"/>
                </a:lnTo>
                <a:lnTo>
                  <a:pt x="1634" y="3234"/>
                </a:lnTo>
                <a:lnTo>
                  <a:pt x="1692" y="3244"/>
                </a:lnTo>
                <a:lnTo>
                  <a:pt x="1755" y="3252"/>
                </a:lnTo>
                <a:lnTo>
                  <a:pt x="1823" y="3256"/>
                </a:lnTo>
                <a:lnTo>
                  <a:pt x="1896" y="3257"/>
                </a:lnTo>
                <a:lnTo>
                  <a:pt x="1968" y="3256"/>
                </a:lnTo>
                <a:lnTo>
                  <a:pt x="2037" y="3252"/>
                </a:lnTo>
                <a:lnTo>
                  <a:pt x="2100" y="3244"/>
                </a:lnTo>
                <a:lnTo>
                  <a:pt x="2158" y="3234"/>
                </a:lnTo>
                <a:lnTo>
                  <a:pt x="2210" y="3222"/>
                </a:lnTo>
                <a:lnTo>
                  <a:pt x="2257" y="3209"/>
                </a:lnTo>
                <a:lnTo>
                  <a:pt x="2299" y="3195"/>
                </a:lnTo>
                <a:lnTo>
                  <a:pt x="2336" y="3181"/>
                </a:lnTo>
                <a:lnTo>
                  <a:pt x="2365" y="3166"/>
                </a:lnTo>
                <a:lnTo>
                  <a:pt x="2388" y="3150"/>
                </a:lnTo>
                <a:lnTo>
                  <a:pt x="2405" y="3135"/>
                </a:lnTo>
                <a:lnTo>
                  <a:pt x="2416" y="3121"/>
                </a:lnTo>
                <a:lnTo>
                  <a:pt x="2419" y="3108"/>
                </a:lnTo>
                <a:lnTo>
                  <a:pt x="2419" y="2063"/>
                </a:lnTo>
                <a:lnTo>
                  <a:pt x="2375" y="2085"/>
                </a:lnTo>
                <a:lnTo>
                  <a:pt x="2327" y="2104"/>
                </a:lnTo>
                <a:lnTo>
                  <a:pt x="2274" y="2122"/>
                </a:lnTo>
                <a:lnTo>
                  <a:pt x="2216" y="2136"/>
                </a:lnTo>
                <a:lnTo>
                  <a:pt x="2156" y="2148"/>
                </a:lnTo>
                <a:lnTo>
                  <a:pt x="2093" y="2157"/>
                </a:lnTo>
                <a:lnTo>
                  <a:pt x="2028" y="2163"/>
                </a:lnTo>
                <a:lnTo>
                  <a:pt x="1962" y="2168"/>
                </a:lnTo>
                <a:lnTo>
                  <a:pt x="1896" y="2169"/>
                </a:lnTo>
                <a:lnTo>
                  <a:pt x="1829" y="2168"/>
                </a:lnTo>
                <a:lnTo>
                  <a:pt x="1763" y="2163"/>
                </a:lnTo>
                <a:lnTo>
                  <a:pt x="1698" y="2157"/>
                </a:lnTo>
                <a:lnTo>
                  <a:pt x="1635" y="2148"/>
                </a:lnTo>
                <a:lnTo>
                  <a:pt x="1576" y="2136"/>
                </a:lnTo>
                <a:lnTo>
                  <a:pt x="1518" y="2122"/>
                </a:lnTo>
                <a:lnTo>
                  <a:pt x="1464" y="2104"/>
                </a:lnTo>
                <a:lnTo>
                  <a:pt x="1416" y="2085"/>
                </a:lnTo>
                <a:lnTo>
                  <a:pt x="1373" y="2063"/>
                </a:lnTo>
                <a:close/>
                <a:moveTo>
                  <a:pt x="1453" y="1834"/>
                </a:moveTo>
                <a:lnTo>
                  <a:pt x="1422" y="1850"/>
                </a:lnTo>
                <a:lnTo>
                  <a:pt x="1400" y="1866"/>
                </a:lnTo>
                <a:lnTo>
                  <a:pt x="1385" y="1881"/>
                </a:lnTo>
                <a:lnTo>
                  <a:pt x="1375" y="1894"/>
                </a:lnTo>
                <a:lnTo>
                  <a:pt x="1373" y="1905"/>
                </a:lnTo>
                <a:lnTo>
                  <a:pt x="1375" y="1916"/>
                </a:lnTo>
                <a:lnTo>
                  <a:pt x="1384" y="1929"/>
                </a:lnTo>
                <a:lnTo>
                  <a:pt x="1398" y="1942"/>
                </a:lnTo>
                <a:lnTo>
                  <a:pt x="1417" y="1956"/>
                </a:lnTo>
                <a:lnTo>
                  <a:pt x="1442" y="1970"/>
                </a:lnTo>
                <a:lnTo>
                  <a:pt x="1472" y="1984"/>
                </a:lnTo>
                <a:lnTo>
                  <a:pt x="1507" y="1997"/>
                </a:lnTo>
                <a:lnTo>
                  <a:pt x="1548" y="2010"/>
                </a:lnTo>
                <a:lnTo>
                  <a:pt x="1593" y="2022"/>
                </a:lnTo>
                <a:lnTo>
                  <a:pt x="1644" y="2032"/>
                </a:lnTo>
                <a:lnTo>
                  <a:pt x="1699" y="2041"/>
                </a:lnTo>
                <a:lnTo>
                  <a:pt x="1760" y="2048"/>
                </a:lnTo>
                <a:lnTo>
                  <a:pt x="1825" y="2052"/>
                </a:lnTo>
                <a:lnTo>
                  <a:pt x="1896" y="2053"/>
                </a:lnTo>
                <a:lnTo>
                  <a:pt x="1968" y="2052"/>
                </a:lnTo>
                <a:lnTo>
                  <a:pt x="2037" y="2048"/>
                </a:lnTo>
                <a:lnTo>
                  <a:pt x="2100" y="2040"/>
                </a:lnTo>
                <a:lnTo>
                  <a:pt x="2158" y="2030"/>
                </a:lnTo>
                <a:lnTo>
                  <a:pt x="2210" y="2018"/>
                </a:lnTo>
                <a:lnTo>
                  <a:pt x="2257" y="2006"/>
                </a:lnTo>
                <a:lnTo>
                  <a:pt x="2299" y="1992"/>
                </a:lnTo>
                <a:lnTo>
                  <a:pt x="2336" y="1977"/>
                </a:lnTo>
                <a:lnTo>
                  <a:pt x="2365" y="1961"/>
                </a:lnTo>
                <a:lnTo>
                  <a:pt x="2388" y="1946"/>
                </a:lnTo>
                <a:lnTo>
                  <a:pt x="2405" y="1931"/>
                </a:lnTo>
                <a:lnTo>
                  <a:pt x="2416" y="1918"/>
                </a:lnTo>
                <a:lnTo>
                  <a:pt x="2419" y="1905"/>
                </a:lnTo>
                <a:lnTo>
                  <a:pt x="2417" y="1897"/>
                </a:lnTo>
                <a:lnTo>
                  <a:pt x="2412" y="1887"/>
                </a:lnTo>
                <a:lnTo>
                  <a:pt x="2402" y="1875"/>
                </a:lnTo>
                <a:lnTo>
                  <a:pt x="2386" y="1862"/>
                </a:lnTo>
                <a:lnTo>
                  <a:pt x="2365" y="1848"/>
                </a:lnTo>
                <a:lnTo>
                  <a:pt x="2339" y="1834"/>
                </a:lnTo>
                <a:lnTo>
                  <a:pt x="2322" y="1858"/>
                </a:lnTo>
                <a:lnTo>
                  <a:pt x="2300" y="1878"/>
                </a:lnTo>
                <a:lnTo>
                  <a:pt x="2273" y="1898"/>
                </a:lnTo>
                <a:lnTo>
                  <a:pt x="2242" y="1916"/>
                </a:lnTo>
                <a:lnTo>
                  <a:pt x="2206" y="1930"/>
                </a:lnTo>
                <a:lnTo>
                  <a:pt x="2168" y="1943"/>
                </a:lnTo>
                <a:lnTo>
                  <a:pt x="2126" y="1954"/>
                </a:lnTo>
                <a:lnTo>
                  <a:pt x="2082" y="1964"/>
                </a:lnTo>
                <a:lnTo>
                  <a:pt x="2037" y="1970"/>
                </a:lnTo>
                <a:lnTo>
                  <a:pt x="1990" y="1974"/>
                </a:lnTo>
                <a:lnTo>
                  <a:pt x="1943" y="1978"/>
                </a:lnTo>
                <a:lnTo>
                  <a:pt x="1896" y="1979"/>
                </a:lnTo>
                <a:lnTo>
                  <a:pt x="1848" y="1978"/>
                </a:lnTo>
                <a:lnTo>
                  <a:pt x="1801" y="1974"/>
                </a:lnTo>
                <a:lnTo>
                  <a:pt x="1754" y="1970"/>
                </a:lnTo>
                <a:lnTo>
                  <a:pt x="1709" y="1964"/>
                </a:lnTo>
                <a:lnTo>
                  <a:pt x="1665" y="1955"/>
                </a:lnTo>
                <a:lnTo>
                  <a:pt x="1624" y="1944"/>
                </a:lnTo>
                <a:lnTo>
                  <a:pt x="1586" y="1931"/>
                </a:lnTo>
                <a:lnTo>
                  <a:pt x="1550" y="1916"/>
                </a:lnTo>
                <a:lnTo>
                  <a:pt x="1518" y="1898"/>
                </a:lnTo>
                <a:lnTo>
                  <a:pt x="1492" y="1878"/>
                </a:lnTo>
                <a:lnTo>
                  <a:pt x="1470" y="1858"/>
                </a:lnTo>
                <a:lnTo>
                  <a:pt x="1453" y="1834"/>
                </a:lnTo>
                <a:close/>
                <a:moveTo>
                  <a:pt x="1554" y="1605"/>
                </a:moveTo>
                <a:lnTo>
                  <a:pt x="1554" y="1745"/>
                </a:lnTo>
                <a:lnTo>
                  <a:pt x="1555" y="1752"/>
                </a:lnTo>
                <a:lnTo>
                  <a:pt x="1555" y="1757"/>
                </a:lnTo>
                <a:lnTo>
                  <a:pt x="1554" y="1763"/>
                </a:lnTo>
                <a:lnTo>
                  <a:pt x="1554" y="1779"/>
                </a:lnTo>
                <a:lnTo>
                  <a:pt x="1559" y="1786"/>
                </a:lnTo>
                <a:lnTo>
                  <a:pt x="1569" y="1794"/>
                </a:lnTo>
                <a:lnTo>
                  <a:pt x="1585" y="1804"/>
                </a:lnTo>
                <a:lnTo>
                  <a:pt x="1604" y="1814"/>
                </a:lnTo>
                <a:lnTo>
                  <a:pt x="1631" y="1824"/>
                </a:lnTo>
                <a:lnTo>
                  <a:pt x="1662" y="1835"/>
                </a:lnTo>
                <a:lnTo>
                  <a:pt x="1698" y="1844"/>
                </a:lnTo>
                <a:lnTo>
                  <a:pt x="1740" y="1851"/>
                </a:lnTo>
                <a:lnTo>
                  <a:pt x="1786" y="1858"/>
                </a:lnTo>
                <a:lnTo>
                  <a:pt x="1838" y="1862"/>
                </a:lnTo>
                <a:lnTo>
                  <a:pt x="1896" y="1863"/>
                </a:lnTo>
                <a:lnTo>
                  <a:pt x="1953" y="1862"/>
                </a:lnTo>
                <a:lnTo>
                  <a:pt x="2005" y="1858"/>
                </a:lnTo>
                <a:lnTo>
                  <a:pt x="2051" y="1851"/>
                </a:lnTo>
                <a:lnTo>
                  <a:pt x="2093" y="1844"/>
                </a:lnTo>
                <a:lnTo>
                  <a:pt x="2129" y="1835"/>
                </a:lnTo>
                <a:lnTo>
                  <a:pt x="2160" y="1824"/>
                </a:lnTo>
                <a:lnTo>
                  <a:pt x="2187" y="1814"/>
                </a:lnTo>
                <a:lnTo>
                  <a:pt x="2208" y="1803"/>
                </a:lnTo>
                <a:lnTo>
                  <a:pt x="2223" y="1793"/>
                </a:lnTo>
                <a:lnTo>
                  <a:pt x="2233" y="1785"/>
                </a:lnTo>
                <a:lnTo>
                  <a:pt x="2237" y="1777"/>
                </a:lnTo>
                <a:lnTo>
                  <a:pt x="2236" y="1605"/>
                </a:lnTo>
                <a:lnTo>
                  <a:pt x="2197" y="1621"/>
                </a:lnTo>
                <a:lnTo>
                  <a:pt x="2151" y="1635"/>
                </a:lnTo>
                <a:lnTo>
                  <a:pt x="2104" y="1646"/>
                </a:lnTo>
                <a:lnTo>
                  <a:pt x="2054" y="1655"/>
                </a:lnTo>
                <a:lnTo>
                  <a:pt x="2001" y="1661"/>
                </a:lnTo>
                <a:lnTo>
                  <a:pt x="1948" y="1666"/>
                </a:lnTo>
                <a:lnTo>
                  <a:pt x="1896" y="1667"/>
                </a:lnTo>
                <a:lnTo>
                  <a:pt x="1843" y="1666"/>
                </a:lnTo>
                <a:lnTo>
                  <a:pt x="1790" y="1661"/>
                </a:lnTo>
                <a:lnTo>
                  <a:pt x="1738" y="1655"/>
                </a:lnTo>
                <a:lnTo>
                  <a:pt x="1687" y="1646"/>
                </a:lnTo>
                <a:lnTo>
                  <a:pt x="1640" y="1635"/>
                </a:lnTo>
                <a:lnTo>
                  <a:pt x="1594" y="1621"/>
                </a:lnTo>
                <a:lnTo>
                  <a:pt x="1554" y="1605"/>
                </a:lnTo>
                <a:close/>
                <a:moveTo>
                  <a:pt x="429" y="1598"/>
                </a:moveTo>
                <a:lnTo>
                  <a:pt x="1082" y="1598"/>
                </a:lnTo>
                <a:lnTo>
                  <a:pt x="1100" y="1601"/>
                </a:lnTo>
                <a:lnTo>
                  <a:pt x="1116" y="1610"/>
                </a:lnTo>
                <a:lnTo>
                  <a:pt x="1129" y="1622"/>
                </a:lnTo>
                <a:lnTo>
                  <a:pt x="1137" y="1638"/>
                </a:lnTo>
                <a:lnTo>
                  <a:pt x="1140" y="1656"/>
                </a:lnTo>
                <a:lnTo>
                  <a:pt x="1137" y="1674"/>
                </a:lnTo>
                <a:lnTo>
                  <a:pt x="1129" y="1690"/>
                </a:lnTo>
                <a:lnTo>
                  <a:pt x="1116" y="1703"/>
                </a:lnTo>
                <a:lnTo>
                  <a:pt x="1100" y="1710"/>
                </a:lnTo>
                <a:lnTo>
                  <a:pt x="1082" y="1714"/>
                </a:lnTo>
                <a:lnTo>
                  <a:pt x="429" y="1714"/>
                </a:lnTo>
                <a:lnTo>
                  <a:pt x="410" y="1710"/>
                </a:lnTo>
                <a:lnTo>
                  <a:pt x="394" y="1703"/>
                </a:lnTo>
                <a:lnTo>
                  <a:pt x="382" y="1690"/>
                </a:lnTo>
                <a:lnTo>
                  <a:pt x="373" y="1674"/>
                </a:lnTo>
                <a:lnTo>
                  <a:pt x="371" y="1656"/>
                </a:lnTo>
                <a:lnTo>
                  <a:pt x="373" y="1638"/>
                </a:lnTo>
                <a:lnTo>
                  <a:pt x="382" y="1622"/>
                </a:lnTo>
                <a:lnTo>
                  <a:pt x="394" y="1610"/>
                </a:lnTo>
                <a:lnTo>
                  <a:pt x="410" y="1601"/>
                </a:lnTo>
                <a:lnTo>
                  <a:pt x="429" y="1598"/>
                </a:lnTo>
                <a:close/>
                <a:moveTo>
                  <a:pt x="1896" y="1382"/>
                </a:moveTo>
                <a:lnTo>
                  <a:pt x="1838" y="1383"/>
                </a:lnTo>
                <a:lnTo>
                  <a:pt x="1787" y="1388"/>
                </a:lnTo>
                <a:lnTo>
                  <a:pt x="1740" y="1394"/>
                </a:lnTo>
                <a:lnTo>
                  <a:pt x="1699" y="1402"/>
                </a:lnTo>
                <a:lnTo>
                  <a:pt x="1663" y="1412"/>
                </a:lnTo>
                <a:lnTo>
                  <a:pt x="1631" y="1421"/>
                </a:lnTo>
                <a:lnTo>
                  <a:pt x="1606" y="1431"/>
                </a:lnTo>
                <a:lnTo>
                  <a:pt x="1585" y="1442"/>
                </a:lnTo>
                <a:lnTo>
                  <a:pt x="1569" y="1452"/>
                </a:lnTo>
                <a:lnTo>
                  <a:pt x="1559" y="1461"/>
                </a:lnTo>
                <a:lnTo>
                  <a:pt x="1555" y="1468"/>
                </a:lnTo>
                <a:lnTo>
                  <a:pt x="1559" y="1475"/>
                </a:lnTo>
                <a:lnTo>
                  <a:pt x="1569" y="1484"/>
                </a:lnTo>
                <a:lnTo>
                  <a:pt x="1585" y="1492"/>
                </a:lnTo>
                <a:lnTo>
                  <a:pt x="1606" y="1502"/>
                </a:lnTo>
                <a:lnTo>
                  <a:pt x="1631" y="1513"/>
                </a:lnTo>
                <a:lnTo>
                  <a:pt x="1663" y="1523"/>
                </a:lnTo>
                <a:lnTo>
                  <a:pt x="1699" y="1532"/>
                </a:lnTo>
                <a:lnTo>
                  <a:pt x="1740" y="1540"/>
                </a:lnTo>
                <a:lnTo>
                  <a:pt x="1787" y="1546"/>
                </a:lnTo>
                <a:lnTo>
                  <a:pt x="1838" y="1550"/>
                </a:lnTo>
                <a:lnTo>
                  <a:pt x="1896" y="1552"/>
                </a:lnTo>
                <a:lnTo>
                  <a:pt x="1953" y="1550"/>
                </a:lnTo>
                <a:lnTo>
                  <a:pt x="2005" y="1546"/>
                </a:lnTo>
                <a:lnTo>
                  <a:pt x="2051" y="1540"/>
                </a:lnTo>
                <a:lnTo>
                  <a:pt x="2093" y="1532"/>
                </a:lnTo>
                <a:lnTo>
                  <a:pt x="2129" y="1523"/>
                </a:lnTo>
                <a:lnTo>
                  <a:pt x="2160" y="1513"/>
                </a:lnTo>
                <a:lnTo>
                  <a:pt x="2187" y="1502"/>
                </a:lnTo>
                <a:lnTo>
                  <a:pt x="2208" y="1491"/>
                </a:lnTo>
                <a:lnTo>
                  <a:pt x="2223" y="1481"/>
                </a:lnTo>
                <a:lnTo>
                  <a:pt x="2233" y="1473"/>
                </a:lnTo>
                <a:lnTo>
                  <a:pt x="2237" y="1466"/>
                </a:lnTo>
                <a:lnTo>
                  <a:pt x="2233" y="1458"/>
                </a:lnTo>
                <a:lnTo>
                  <a:pt x="2223" y="1451"/>
                </a:lnTo>
                <a:lnTo>
                  <a:pt x="2208" y="1441"/>
                </a:lnTo>
                <a:lnTo>
                  <a:pt x="2187" y="1431"/>
                </a:lnTo>
                <a:lnTo>
                  <a:pt x="2160" y="1420"/>
                </a:lnTo>
                <a:lnTo>
                  <a:pt x="2129" y="1410"/>
                </a:lnTo>
                <a:lnTo>
                  <a:pt x="2093" y="1402"/>
                </a:lnTo>
                <a:lnTo>
                  <a:pt x="2051" y="1394"/>
                </a:lnTo>
                <a:lnTo>
                  <a:pt x="2005" y="1388"/>
                </a:lnTo>
                <a:lnTo>
                  <a:pt x="1953" y="1383"/>
                </a:lnTo>
                <a:lnTo>
                  <a:pt x="1896" y="1382"/>
                </a:lnTo>
                <a:close/>
                <a:moveTo>
                  <a:pt x="429" y="1126"/>
                </a:moveTo>
                <a:lnTo>
                  <a:pt x="1695" y="1126"/>
                </a:lnTo>
                <a:lnTo>
                  <a:pt x="1712" y="1129"/>
                </a:lnTo>
                <a:lnTo>
                  <a:pt x="1729" y="1137"/>
                </a:lnTo>
                <a:lnTo>
                  <a:pt x="1741" y="1150"/>
                </a:lnTo>
                <a:lnTo>
                  <a:pt x="1749" y="1166"/>
                </a:lnTo>
                <a:lnTo>
                  <a:pt x="1752" y="1184"/>
                </a:lnTo>
                <a:lnTo>
                  <a:pt x="1749" y="1202"/>
                </a:lnTo>
                <a:lnTo>
                  <a:pt x="1741" y="1217"/>
                </a:lnTo>
                <a:lnTo>
                  <a:pt x="1729" y="1230"/>
                </a:lnTo>
                <a:lnTo>
                  <a:pt x="1712" y="1238"/>
                </a:lnTo>
                <a:lnTo>
                  <a:pt x="1695" y="1241"/>
                </a:lnTo>
                <a:lnTo>
                  <a:pt x="429" y="1241"/>
                </a:lnTo>
                <a:lnTo>
                  <a:pt x="410" y="1238"/>
                </a:lnTo>
                <a:lnTo>
                  <a:pt x="394" y="1230"/>
                </a:lnTo>
                <a:lnTo>
                  <a:pt x="382" y="1217"/>
                </a:lnTo>
                <a:lnTo>
                  <a:pt x="373" y="1202"/>
                </a:lnTo>
                <a:lnTo>
                  <a:pt x="371" y="1184"/>
                </a:lnTo>
                <a:lnTo>
                  <a:pt x="373" y="1166"/>
                </a:lnTo>
                <a:lnTo>
                  <a:pt x="382" y="1150"/>
                </a:lnTo>
                <a:lnTo>
                  <a:pt x="394" y="1137"/>
                </a:lnTo>
                <a:lnTo>
                  <a:pt x="410" y="1129"/>
                </a:lnTo>
                <a:lnTo>
                  <a:pt x="429" y="1126"/>
                </a:lnTo>
                <a:close/>
                <a:moveTo>
                  <a:pt x="117" y="596"/>
                </a:moveTo>
                <a:lnTo>
                  <a:pt x="117" y="2938"/>
                </a:lnTo>
                <a:lnTo>
                  <a:pt x="1256" y="2938"/>
                </a:lnTo>
                <a:lnTo>
                  <a:pt x="1256" y="1904"/>
                </a:lnTo>
                <a:lnTo>
                  <a:pt x="1257" y="1887"/>
                </a:lnTo>
                <a:lnTo>
                  <a:pt x="1260" y="1869"/>
                </a:lnTo>
                <a:lnTo>
                  <a:pt x="1267" y="1850"/>
                </a:lnTo>
                <a:lnTo>
                  <a:pt x="1277" y="1830"/>
                </a:lnTo>
                <a:lnTo>
                  <a:pt x="1291" y="1811"/>
                </a:lnTo>
                <a:lnTo>
                  <a:pt x="1310" y="1791"/>
                </a:lnTo>
                <a:lnTo>
                  <a:pt x="1333" y="1772"/>
                </a:lnTo>
                <a:lnTo>
                  <a:pt x="1362" y="1752"/>
                </a:lnTo>
                <a:lnTo>
                  <a:pt x="1397" y="1732"/>
                </a:lnTo>
                <a:lnTo>
                  <a:pt x="1438" y="1714"/>
                </a:lnTo>
                <a:lnTo>
                  <a:pt x="1438" y="1467"/>
                </a:lnTo>
                <a:lnTo>
                  <a:pt x="1439" y="1455"/>
                </a:lnTo>
                <a:lnTo>
                  <a:pt x="1443" y="1444"/>
                </a:lnTo>
                <a:lnTo>
                  <a:pt x="1451" y="1419"/>
                </a:lnTo>
                <a:lnTo>
                  <a:pt x="1465" y="1396"/>
                </a:lnTo>
                <a:lnTo>
                  <a:pt x="1484" y="1374"/>
                </a:lnTo>
                <a:lnTo>
                  <a:pt x="1508" y="1356"/>
                </a:lnTo>
                <a:lnTo>
                  <a:pt x="1536" y="1338"/>
                </a:lnTo>
                <a:lnTo>
                  <a:pt x="1567" y="1323"/>
                </a:lnTo>
                <a:lnTo>
                  <a:pt x="1601" y="1310"/>
                </a:lnTo>
                <a:lnTo>
                  <a:pt x="1639" y="1298"/>
                </a:lnTo>
                <a:lnTo>
                  <a:pt x="1678" y="1289"/>
                </a:lnTo>
                <a:lnTo>
                  <a:pt x="1720" y="1281"/>
                </a:lnTo>
                <a:lnTo>
                  <a:pt x="1763" y="1275"/>
                </a:lnTo>
                <a:lnTo>
                  <a:pt x="1806" y="1271"/>
                </a:lnTo>
                <a:lnTo>
                  <a:pt x="1851" y="1268"/>
                </a:lnTo>
                <a:lnTo>
                  <a:pt x="1896" y="1268"/>
                </a:lnTo>
                <a:lnTo>
                  <a:pt x="1952" y="1269"/>
                </a:lnTo>
                <a:lnTo>
                  <a:pt x="2007" y="1273"/>
                </a:lnTo>
                <a:lnTo>
                  <a:pt x="2007" y="596"/>
                </a:lnTo>
                <a:lnTo>
                  <a:pt x="1622" y="596"/>
                </a:lnTo>
                <a:lnTo>
                  <a:pt x="1622" y="704"/>
                </a:lnTo>
                <a:lnTo>
                  <a:pt x="1619" y="722"/>
                </a:lnTo>
                <a:lnTo>
                  <a:pt x="1610" y="737"/>
                </a:lnTo>
                <a:lnTo>
                  <a:pt x="1598" y="749"/>
                </a:lnTo>
                <a:lnTo>
                  <a:pt x="1581" y="758"/>
                </a:lnTo>
                <a:lnTo>
                  <a:pt x="1563" y="761"/>
                </a:lnTo>
                <a:lnTo>
                  <a:pt x="560" y="761"/>
                </a:lnTo>
                <a:lnTo>
                  <a:pt x="541" y="758"/>
                </a:lnTo>
                <a:lnTo>
                  <a:pt x="526" y="749"/>
                </a:lnTo>
                <a:lnTo>
                  <a:pt x="513" y="737"/>
                </a:lnTo>
                <a:lnTo>
                  <a:pt x="504" y="722"/>
                </a:lnTo>
                <a:lnTo>
                  <a:pt x="502" y="704"/>
                </a:lnTo>
                <a:lnTo>
                  <a:pt x="502" y="596"/>
                </a:lnTo>
                <a:lnTo>
                  <a:pt x="117" y="596"/>
                </a:lnTo>
                <a:close/>
                <a:moveTo>
                  <a:pt x="1062" y="116"/>
                </a:moveTo>
                <a:lnTo>
                  <a:pt x="1030" y="118"/>
                </a:lnTo>
                <a:lnTo>
                  <a:pt x="1001" y="125"/>
                </a:lnTo>
                <a:lnTo>
                  <a:pt x="975" y="138"/>
                </a:lnTo>
                <a:lnTo>
                  <a:pt x="951" y="155"/>
                </a:lnTo>
                <a:lnTo>
                  <a:pt x="930" y="176"/>
                </a:lnTo>
                <a:lnTo>
                  <a:pt x="912" y="200"/>
                </a:lnTo>
                <a:lnTo>
                  <a:pt x="900" y="227"/>
                </a:lnTo>
                <a:lnTo>
                  <a:pt x="891" y="255"/>
                </a:lnTo>
                <a:lnTo>
                  <a:pt x="889" y="286"/>
                </a:lnTo>
                <a:lnTo>
                  <a:pt x="890" y="305"/>
                </a:lnTo>
                <a:lnTo>
                  <a:pt x="894" y="327"/>
                </a:lnTo>
                <a:lnTo>
                  <a:pt x="896" y="345"/>
                </a:lnTo>
                <a:lnTo>
                  <a:pt x="892" y="361"/>
                </a:lnTo>
                <a:lnTo>
                  <a:pt x="884" y="376"/>
                </a:lnTo>
                <a:lnTo>
                  <a:pt x="871" y="388"/>
                </a:lnTo>
                <a:lnTo>
                  <a:pt x="856" y="396"/>
                </a:lnTo>
                <a:lnTo>
                  <a:pt x="838" y="399"/>
                </a:lnTo>
                <a:lnTo>
                  <a:pt x="618" y="399"/>
                </a:lnTo>
                <a:lnTo>
                  <a:pt x="618" y="646"/>
                </a:lnTo>
                <a:lnTo>
                  <a:pt x="1505" y="646"/>
                </a:lnTo>
                <a:lnTo>
                  <a:pt x="1505" y="399"/>
                </a:lnTo>
                <a:lnTo>
                  <a:pt x="1285" y="399"/>
                </a:lnTo>
                <a:lnTo>
                  <a:pt x="1267" y="396"/>
                </a:lnTo>
                <a:lnTo>
                  <a:pt x="1252" y="388"/>
                </a:lnTo>
                <a:lnTo>
                  <a:pt x="1238" y="376"/>
                </a:lnTo>
                <a:lnTo>
                  <a:pt x="1230" y="361"/>
                </a:lnTo>
                <a:lnTo>
                  <a:pt x="1226" y="345"/>
                </a:lnTo>
                <a:lnTo>
                  <a:pt x="1228" y="327"/>
                </a:lnTo>
                <a:lnTo>
                  <a:pt x="1233" y="305"/>
                </a:lnTo>
                <a:lnTo>
                  <a:pt x="1234" y="286"/>
                </a:lnTo>
                <a:lnTo>
                  <a:pt x="1231" y="255"/>
                </a:lnTo>
                <a:lnTo>
                  <a:pt x="1223" y="227"/>
                </a:lnTo>
                <a:lnTo>
                  <a:pt x="1211" y="200"/>
                </a:lnTo>
                <a:lnTo>
                  <a:pt x="1193" y="176"/>
                </a:lnTo>
                <a:lnTo>
                  <a:pt x="1172" y="155"/>
                </a:lnTo>
                <a:lnTo>
                  <a:pt x="1148" y="138"/>
                </a:lnTo>
                <a:lnTo>
                  <a:pt x="1121" y="125"/>
                </a:lnTo>
                <a:lnTo>
                  <a:pt x="1093" y="118"/>
                </a:lnTo>
                <a:lnTo>
                  <a:pt x="1062" y="116"/>
                </a:lnTo>
                <a:close/>
                <a:moveTo>
                  <a:pt x="1062" y="0"/>
                </a:moveTo>
                <a:lnTo>
                  <a:pt x="1104" y="3"/>
                </a:lnTo>
                <a:lnTo>
                  <a:pt x="1145" y="12"/>
                </a:lnTo>
                <a:lnTo>
                  <a:pt x="1183" y="26"/>
                </a:lnTo>
                <a:lnTo>
                  <a:pt x="1218" y="46"/>
                </a:lnTo>
                <a:lnTo>
                  <a:pt x="1250" y="70"/>
                </a:lnTo>
                <a:lnTo>
                  <a:pt x="1279" y="97"/>
                </a:lnTo>
                <a:lnTo>
                  <a:pt x="1303" y="129"/>
                </a:lnTo>
                <a:lnTo>
                  <a:pt x="1323" y="164"/>
                </a:lnTo>
                <a:lnTo>
                  <a:pt x="1338" y="202"/>
                </a:lnTo>
                <a:lnTo>
                  <a:pt x="1346" y="241"/>
                </a:lnTo>
                <a:lnTo>
                  <a:pt x="1351" y="284"/>
                </a:lnTo>
                <a:lnTo>
                  <a:pt x="1563" y="284"/>
                </a:lnTo>
                <a:lnTo>
                  <a:pt x="1581" y="287"/>
                </a:lnTo>
                <a:lnTo>
                  <a:pt x="1597" y="294"/>
                </a:lnTo>
                <a:lnTo>
                  <a:pt x="1610" y="306"/>
                </a:lnTo>
                <a:lnTo>
                  <a:pt x="1618" y="323"/>
                </a:lnTo>
                <a:lnTo>
                  <a:pt x="1621" y="340"/>
                </a:lnTo>
                <a:lnTo>
                  <a:pt x="1621" y="480"/>
                </a:lnTo>
                <a:lnTo>
                  <a:pt x="2064" y="480"/>
                </a:lnTo>
                <a:lnTo>
                  <a:pt x="2083" y="483"/>
                </a:lnTo>
                <a:lnTo>
                  <a:pt x="2100" y="491"/>
                </a:lnTo>
                <a:lnTo>
                  <a:pt x="2112" y="504"/>
                </a:lnTo>
                <a:lnTo>
                  <a:pt x="2120" y="519"/>
                </a:lnTo>
                <a:lnTo>
                  <a:pt x="2123" y="538"/>
                </a:lnTo>
                <a:lnTo>
                  <a:pt x="2123" y="1292"/>
                </a:lnTo>
                <a:lnTo>
                  <a:pt x="2161" y="1301"/>
                </a:lnTo>
                <a:lnTo>
                  <a:pt x="2198" y="1312"/>
                </a:lnTo>
                <a:lnTo>
                  <a:pt x="2231" y="1325"/>
                </a:lnTo>
                <a:lnTo>
                  <a:pt x="2261" y="1341"/>
                </a:lnTo>
                <a:lnTo>
                  <a:pt x="2287" y="1358"/>
                </a:lnTo>
                <a:lnTo>
                  <a:pt x="2309" y="1377"/>
                </a:lnTo>
                <a:lnTo>
                  <a:pt x="2327" y="1397"/>
                </a:lnTo>
                <a:lnTo>
                  <a:pt x="2340" y="1419"/>
                </a:lnTo>
                <a:lnTo>
                  <a:pt x="2349" y="1444"/>
                </a:lnTo>
                <a:lnTo>
                  <a:pt x="2352" y="1455"/>
                </a:lnTo>
                <a:lnTo>
                  <a:pt x="2353" y="1467"/>
                </a:lnTo>
                <a:lnTo>
                  <a:pt x="2353" y="1714"/>
                </a:lnTo>
                <a:lnTo>
                  <a:pt x="2395" y="1732"/>
                </a:lnTo>
                <a:lnTo>
                  <a:pt x="2429" y="1752"/>
                </a:lnTo>
                <a:lnTo>
                  <a:pt x="2458" y="1772"/>
                </a:lnTo>
                <a:lnTo>
                  <a:pt x="2481" y="1791"/>
                </a:lnTo>
                <a:lnTo>
                  <a:pt x="2500" y="1811"/>
                </a:lnTo>
                <a:lnTo>
                  <a:pt x="2514" y="1832"/>
                </a:lnTo>
                <a:lnTo>
                  <a:pt x="2524" y="1850"/>
                </a:lnTo>
                <a:lnTo>
                  <a:pt x="2531" y="1870"/>
                </a:lnTo>
                <a:lnTo>
                  <a:pt x="2534" y="1887"/>
                </a:lnTo>
                <a:lnTo>
                  <a:pt x="2535" y="1905"/>
                </a:lnTo>
                <a:lnTo>
                  <a:pt x="2535" y="3108"/>
                </a:lnTo>
                <a:lnTo>
                  <a:pt x="2532" y="3138"/>
                </a:lnTo>
                <a:lnTo>
                  <a:pt x="2523" y="3166"/>
                </a:lnTo>
                <a:lnTo>
                  <a:pt x="2508" y="3192"/>
                </a:lnTo>
                <a:lnTo>
                  <a:pt x="2487" y="3217"/>
                </a:lnTo>
                <a:lnTo>
                  <a:pt x="2460" y="3240"/>
                </a:lnTo>
                <a:lnTo>
                  <a:pt x="2429" y="3261"/>
                </a:lnTo>
                <a:lnTo>
                  <a:pt x="2394" y="3280"/>
                </a:lnTo>
                <a:lnTo>
                  <a:pt x="2355" y="3298"/>
                </a:lnTo>
                <a:lnTo>
                  <a:pt x="2313" y="3313"/>
                </a:lnTo>
                <a:lnTo>
                  <a:pt x="2267" y="3327"/>
                </a:lnTo>
                <a:lnTo>
                  <a:pt x="2220" y="3339"/>
                </a:lnTo>
                <a:lnTo>
                  <a:pt x="2169" y="3350"/>
                </a:lnTo>
                <a:lnTo>
                  <a:pt x="2116" y="3358"/>
                </a:lnTo>
                <a:lnTo>
                  <a:pt x="2062" y="3364"/>
                </a:lnTo>
                <a:lnTo>
                  <a:pt x="2007" y="3370"/>
                </a:lnTo>
                <a:lnTo>
                  <a:pt x="1952" y="3372"/>
                </a:lnTo>
                <a:lnTo>
                  <a:pt x="1896" y="3373"/>
                </a:lnTo>
                <a:lnTo>
                  <a:pt x="1839" y="3372"/>
                </a:lnTo>
                <a:lnTo>
                  <a:pt x="1784" y="3370"/>
                </a:lnTo>
                <a:lnTo>
                  <a:pt x="1729" y="3364"/>
                </a:lnTo>
                <a:lnTo>
                  <a:pt x="1675" y="3358"/>
                </a:lnTo>
                <a:lnTo>
                  <a:pt x="1622" y="3350"/>
                </a:lnTo>
                <a:lnTo>
                  <a:pt x="1572" y="3339"/>
                </a:lnTo>
                <a:lnTo>
                  <a:pt x="1524" y="3327"/>
                </a:lnTo>
                <a:lnTo>
                  <a:pt x="1479" y="3313"/>
                </a:lnTo>
                <a:lnTo>
                  <a:pt x="1436" y="3298"/>
                </a:lnTo>
                <a:lnTo>
                  <a:pt x="1397" y="3280"/>
                </a:lnTo>
                <a:lnTo>
                  <a:pt x="1362" y="3261"/>
                </a:lnTo>
                <a:lnTo>
                  <a:pt x="1331" y="3240"/>
                </a:lnTo>
                <a:lnTo>
                  <a:pt x="1306" y="3217"/>
                </a:lnTo>
                <a:lnTo>
                  <a:pt x="1285" y="3192"/>
                </a:lnTo>
                <a:lnTo>
                  <a:pt x="1269" y="3166"/>
                </a:lnTo>
                <a:lnTo>
                  <a:pt x="1259" y="3138"/>
                </a:lnTo>
                <a:lnTo>
                  <a:pt x="1256" y="3108"/>
                </a:lnTo>
                <a:lnTo>
                  <a:pt x="1256" y="3053"/>
                </a:lnTo>
                <a:lnTo>
                  <a:pt x="58" y="3053"/>
                </a:lnTo>
                <a:lnTo>
                  <a:pt x="40" y="3050"/>
                </a:lnTo>
                <a:lnTo>
                  <a:pt x="24" y="3041"/>
                </a:lnTo>
                <a:lnTo>
                  <a:pt x="11" y="3029"/>
                </a:lnTo>
                <a:lnTo>
                  <a:pt x="3" y="3013"/>
                </a:lnTo>
                <a:lnTo>
                  <a:pt x="0" y="2996"/>
                </a:lnTo>
                <a:lnTo>
                  <a:pt x="0" y="538"/>
                </a:lnTo>
                <a:lnTo>
                  <a:pt x="3" y="519"/>
                </a:lnTo>
                <a:lnTo>
                  <a:pt x="11" y="504"/>
                </a:lnTo>
                <a:lnTo>
                  <a:pt x="24" y="491"/>
                </a:lnTo>
                <a:lnTo>
                  <a:pt x="40" y="483"/>
                </a:lnTo>
                <a:lnTo>
                  <a:pt x="58" y="480"/>
                </a:lnTo>
                <a:lnTo>
                  <a:pt x="502" y="480"/>
                </a:lnTo>
                <a:lnTo>
                  <a:pt x="502" y="340"/>
                </a:lnTo>
                <a:lnTo>
                  <a:pt x="505" y="323"/>
                </a:lnTo>
                <a:lnTo>
                  <a:pt x="513" y="306"/>
                </a:lnTo>
                <a:lnTo>
                  <a:pt x="526" y="294"/>
                </a:lnTo>
                <a:lnTo>
                  <a:pt x="541" y="287"/>
                </a:lnTo>
                <a:lnTo>
                  <a:pt x="560" y="284"/>
                </a:lnTo>
                <a:lnTo>
                  <a:pt x="773" y="284"/>
                </a:lnTo>
                <a:lnTo>
                  <a:pt x="776" y="241"/>
                </a:lnTo>
                <a:lnTo>
                  <a:pt x="785" y="202"/>
                </a:lnTo>
                <a:lnTo>
                  <a:pt x="801" y="164"/>
                </a:lnTo>
                <a:lnTo>
                  <a:pt x="820" y="129"/>
                </a:lnTo>
                <a:lnTo>
                  <a:pt x="845" y="97"/>
                </a:lnTo>
                <a:lnTo>
                  <a:pt x="872" y="70"/>
                </a:lnTo>
                <a:lnTo>
                  <a:pt x="905" y="46"/>
                </a:lnTo>
                <a:lnTo>
                  <a:pt x="941" y="26"/>
                </a:lnTo>
                <a:lnTo>
                  <a:pt x="978" y="12"/>
                </a:lnTo>
                <a:lnTo>
                  <a:pt x="1019" y="3"/>
                </a:lnTo>
                <a:lnTo>
                  <a:pt x="106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6859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Gymnast Vector Icons</a:t>
            </a:r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Gymnast Vector Icons</a:t>
            </a:r>
            <a:endParaRPr lang="en-US" dirty="0"/>
          </a:p>
        </p:txBody>
      </p:sp>
      <p:sp>
        <p:nvSpPr>
          <p:cNvPr id="144" name="Freeform 143"/>
          <p:cNvSpPr>
            <a:spLocks/>
          </p:cNvSpPr>
          <p:nvPr/>
        </p:nvSpPr>
        <p:spPr bwMode="auto">
          <a:xfrm>
            <a:off x="1631620" y="5864226"/>
            <a:ext cx="500063" cy="374650"/>
          </a:xfrm>
          <a:custGeom>
            <a:avLst/>
            <a:gdLst>
              <a:gd name="connsiteX0" fmla="*/ 311666 w 500063"/>
              <a:gd name="connsiteY0" fmla="*/ 1587 h 374650"/>
              <a:gd name="connsiteX1" fmla="*/ 320906 w 500063"/>
              <a:gd name="connsiteY1" fmla="*/ 2020 h 374650"/>
              <a:gd name="connsiteX2" fmla="*/ 330145 w 500063"/>
              <a:gd name="connsiteY2" fmla="*/ 3608 h 374650"/>
              <a:gd name="connsiteX3" fmla="*/ 338807 w 500063"/>
              <a:gd name="connsiteY3" fmla="*/ 5628 h 374650"/>
              <a:gd name="connsiteX4" fmla="*/ 347180 w 500063"/>
              <a:gd name="connsiteY4" fmla="*/ 8947 h 374650"/>
              <a:gd name="connsiteX5" fmla="*/ 355265 w 500063"/>
              <a:gd name="connsiteY5" fmla="*/ 12700 h 374650"/>
              <a:gd name="connsiteX6" fmla="*/ 362772 w 500063"/>
              <a:gd name="connsiteY6" fmla="*/ 17318 h 374650"/>
              <a:gd name="connsiteX7" fmla="*/ 369845 w 500063"/>
              <a:gd name="connsiteY7" fmla="*/ 22513 h 374650"/>
              <a:gd name="connsiteX8" fmla="*/ 376342 w 500063"/>
              <a:gd name="connsiteY8" fmla="*/ 28286 h 374650"/>
              <a:gd name="connsiteX9" fmla="*/ 382261 w 500063"/>
              <a:gd name="connsiteY9" fmla="*/ 34925 h 374650"/>
              <a:gd name="connsiteX10" fmla="*/ 387458 w 500063"/>
              <a:gd name="connsiteY10" fmla="*/ 41852 h 374650"/>
              <a:gd name="connsiteX11" fmla="*/ 392078 w 500063"/>
              <a:gd name="connsiteY11" fmla="*/ 49501 h 374650"/>
              <a:gd name="connsiteX12" fmla="*/ 395831 w 500063"/>
              <a:gd name="connsiteY12" fmla="*/ 57438 h 374650"/>
              <a:gd name="connsiteX13" fmla="*/ 399007 w 500063"/>
              <a:gd name="connsiteY13" fmla="*/ 65809 h 374650"/>
              <a:gd name="connsiteX14" fmla="*/ 401173 w 500063"/>
              <a:gd name="connsiteY14" fmla="*/ 74612 h 374650"/>
              <a:gd name="connsiteX15" fmla="*/ 402761 w 500063"/>
              <a:gd name="connsiteY15" fmla="*/ 83560 h 374650"/>
              <a:gd name="connsiteX16" fmla="*/ 403194 w 500063"/>
              <a:gd name="connsiteY16" fmla="*/ 92941 h 374650"/>
              <a:gd name="connsiteX17" fmla="*/ 402761 w 500063"/>
              <a:gd name="connsiteY17" fmla="*/ 102177 h 374650"/>
              <a:gd name="connsiteX18" fmla="*/ 401173 w 500063"/>
              <a:gd name="connsiteY18" fmla="*/ 111414 h 374650"/>
              <a:gd name="connsiteX19" fmla="*/ 399007 w 500063"/>
              <a:gd name="connsiteY19" fmla="*/ 120073 h 374650"/>
              <a:gd name="connsiteX20" fmla="*/ 395831 w 500063"/>
              <a:gd name="connsiteY20" fmla="*/ 128299 h 374650"/>
              <a:gd name="connsiteX21" fmla="*/ 392078 w 500063"/>
              <a:gd name="connsiteY21" fmla="*/ 136381 h 374650"/>
              <a:gd name="connsiteX22" fmla="*/ 387458 w 500063"/>
              <a:gd name="connsiteY22" fmla="*/ 143885 h 374650"/>
              <a:gd name="connsiteX23" fmla="*/ 382261 w 500063"/>
              <a:gd name="connsiteY23" fmla="*/ 150812 h 374650"/>
              <a:gd name="connsiteX24" fmla="*/ 376342 w 500063"/>
              <a:gd name="connsiteY24" fmla="*/ 157451 h 374650"/>
              <a:gd name="connsiteX25" fmla="*/ 369845 w 500063"/>
              <a:gd name="connsiteY25" fmla="*/ 163224 h 374650"/>
              <a:gd name="connsiteX26" fmla="*/ 362772 w 500063"/>
              <a:gd name="connsiteY26" fmla="*/ 168564 h 374650"/>
              <a:gd name="connsiteX27" fmla="*/ 355265 w 500063"/>
              <a:gd name="connsiteY27" fmla="*/ 173037 h 374650"/>
              <a:gd name="connsiteX28" fmla="*/ 347180 w 500063"/>
              <a:gd name="connsiteY28" fmla="*/ 176790 h 374650"/>
              <a:gd name="connsiteX29" fmla="*/ 338807 w 500063"/>
              <a:gd name="connsiteY29" fmla="*/ 180109 h 374650"/>
              <a:gd name="connsiteX30" fmla="*/ 330145 w 500063"/>
              <a:gd name="connsiteY30" fmla="*/ 182130 h 374650"/>
              <a:gd name="connsiteX31" fmla="*/ 320906 w 500063"/>
              <a:gd name="connsiteY31" fmla="*/ 183573 h 374650"/>
              <a:gd name="connsiteX32" fmla="*/ 311666 w 500063"/>
              <a:gd name="connsiteY32" fmla="*/ 184006 h 374650"/>
              <a:gd name="connsiteX33" fmla="*/ 302427 w 500063"/>
              <a:gd name="connsiteY33" fmla="*/ 183573 h 374650"/>
              <a:gd name="connsiteX34" fmla="*/ 293187 w 500063"/>
              <a:gd name="connsiteY34" fmla="*/ 182130 h 374650"/>
              <a:gd name="connsiteX35" fmla="*/ 284381 w 500063"/>
              <a:gd name="connsiteY35" fmla="*/ 180109 h 374650"/>
              <a:gd name="connsiteX36" fmla="*/ 276008 w 500063"/>
              <a:gd name="connsiteY36" fmla="*/ 176790 h 374650"/>
              <a:gd name="connsiteX37" fmla="*/ 268068 w 500063"/>
              <a:gd name="connsiteY37" fmla="*/ 173037 h 374650"/>
              <a:gd name="connsiteX38" fmla="*/ 260417 w 500063"/>
              <a:gd name="connsiteY38" fmla="*/ 168564 h 374650"/>
              <a:gd name="connsiteX39" fmla="*/ 253343 w 500063"/>
              <a:gd name="connsiteY39" fmla="*/ 163368 h 374650"/>
              <a:gd name="connsiteX40" fmla="*/ 246991 w 500063"/>
              <a:gd name="connsiteY40" fmla="*/ 157451 h 374650"/>
              <a:gd name="connsiteX41" fmla="*/ 241072 w 500063"/>
              <a:gd name="connsiteY41" fmla="*/ 150957 h 374650"/>
              <a:gd name="connsiteX42" fmla="*/ 235874 w 500063"/>
              <a:gd name="connsiteY42" fmla="*/ 143885 h 374650"/>
              <a:gd name="connsiteX43" fmla="*/ 216529 w 500063"/>
              <a:gd name="connsiteY43" fmla="*/ 150668 h 374650"/>
              <a:gd name="connsiteX44" fmla="*/ 213642 w 500063"/>
              <a:gd name="connsiteY44" fmla="*/ 151534 h 374650"/>
              <a:gd name="connsiteX45" fmla="*/ 210610 w 500063"/>
              <a:gd name="connsiteY45" fmla="*/ 151823 h 374650"/>
              <a:gd name="connsiteX46" fmla="*/ 207434 w 500063"/>
              <a:gd name="connsiteY46" fmla="*/ 151823 h 374650"/>
              <a:gd name="connsiteX47" fmla="*/ 114463 w 500063"/>
              <a:gd name="connsiteY47" fmla="*/ 144174 h 374650"/>
              <a:gd name="connsiteX48" fmla="*/ 186357 w 500063"/>
              <a:gd name="connsiteY48" fmla="*/ 305089 h 374650"/>
              <a:gd name="connsiteX49" fmla="*/ 340251 w 500063"/>
              <a:gd name="connsiteY49" fmla="*/ 203777 h 374650"/>
              <a:gd name="connsiteX50" fmla="*/ 343571 w 500063"/>
              <a:gd name="connsiteY50" fmla="*/ 201901 h 374650"/>
              <a:gd name="connsiteX51" fmla="*/ 347036 w 500063"/>
              <a:gd name="connsiteY51" fmla="*/ 200891 h 374650"/>
              <a:gd name="connsiteX52" fmla="*/ 350789 w 500063"/>
              <a:gd name="connsiteY52" fmla="*/ 200314 h 374650"/>
              <a:gd name="connsiteX53" fmla="*/ 354398 w 500063"/>
              <a:gd name="connsiteY53" fmla="*/ 200458 h 374650"/>
              <a:gd name="connsiteX54" fmla="*/ 358008 w 500063"/>
              <a:gd name="connsiteY54" fmla="*/ 201035 h 374650"/>
              <a:gd name="connsiteX55" fmla="*/ 361328 w 500063"/>
              <a:gd name="connsiteY55" fmla="*/ 202334 h 374650"/>
              <a:gd name="connsiteX56" fmla="*/ 364793 w 500063"/>
              <a:gd name="connsiteY56" fmla="*/ 204355 h 374650"/>
              <a:gd name="connsiteX57" fmla="*/ 367680 w 500063"/>
              <a:gd name="connsiteY57" fmla="*/ 206808 h 374650"/>
              <a:gd name="connsiteX58" fmla="*/ 494144 w 500063"/>
              <a:gd name="connsiteY58" fmla="*/ 338282 h 374650"/>
              <a:gd name="connsiteX59" fmla="*/ 496598 w 500063"/>
              <a:gd name="connsiteY59" fmla="*/ 341313 h 374650"/>
              <a:gd name="connsiteX60" fmla="*/ 498331 w 500063"/>
              <a:gd name="connsiteY60" fmla="*/ 344632 h 374650"/>
              <a:gd name="connsiteX61" fmla="*/ 499630 w 500063"/>
              <a:gd name="connsiteY61" fmla="*/ 348240 h 374650"/>
              <a:gd name="connsiteX62" fmla="*/ 500063 w 500063"/>
              <a:gd name="connsiteY62" fmla="*/ 351848 h 374650"/>
              <a:gd name="connsiteX63" fmla="*/ 500063 w 500063"/>
              <a:gd name="connsiteY63" fmla="*/ 355456 h 374650"/>
              <a:gd name="connsiteX64" fmla="*/ 499341 w 500063"/>
              <a:gd name="connsiteY64" fmla="*/ 358920 h 374650"/>
              <a:gd name="connsiteX65" fmla="*/ 497898 w 500063"/>
              <a:gd name="connsiteY65" fmla="*/ 362527 h 374650"/>
              <a:gd name="connsiteX66" fmla="*/ 496165 w 500063"/>
              <a:gd name="connsiteY66" fmla="*/ 365702 h 374650"/>
              <a:gd name="connsiteX67" fmla="*/ 493567 w 500063"/>
              <a:gd name="connsiteY67" fmla="*/ 368589 h 374650"/>
              <a:gd name="connsiteX68" fmla="*/ 490968 w 500063"/>
              <a:gd name="connsiteY68" fmla="*/ 370609 h 374650"/>
              <a:gd name="connsiteX69" fmla="*/ 488081 w 500063"/>
              <a:gd name="connsiteY69" fmla="*/ 372341 h 374650"/>
              <a:gd name="connsiteX70" fmla="*/ 484905 w 500063"/>
              <a:gd name="connsiteY70" fmla="*/ 373496 h 374650"/>
              <a:gd name="connsiteX71" fmla="*/ 481729 w 500063"/>
              <a:gd name="connsiteY71" fmla="*/ 374362 h 374650"/>
              <a:gd name="connsiteX72" fmla="*/ 478553 w 500063"/>
              <a:gd name="connsiteY72" fmla="*/ 374650 h 374650"/>
              <a:gd name="connsiteX73" fmla="*/ 475232 w 500063"/>
              <a:gd name="connsiteY73" fmla="*/ 374362 h 374650"/>
              <a:gd name="connsiteX74" fmla="*/ 471767 w 500063"/>
              <a:gd name="connsiteY74" fmla="*/ 373496 h 374650"/>
              <a:gd name="connsiteX75" fmla="*/ 468736 w 500063"/>
              <a:gd name="connsiteY75" fmla="*/ 372197 h 374650"/>
              <a:gd name="connsiteX76" fmla="*/ 465704 w 500063"/>
              <a:gd name="connsiteY76" fmla="*/ 370321 h 374650"/>
              <a:gd name="connsiteX77" fmla="*/ 462961 w 500063"/>
              <a:gd name="connsiteY77" fmla="*/ 367867 h 374650"/>
              <a:gd name="connsiteX78" fmla="*/ 348913 w 500063"/>
              <a:gd name="connsiteY78" fmla="*/ 249526 h 374650"/>
              <a:gd name="connsiteX79" fmla="*/ 188811 w 500063"/>
              <a:gd name="connsiteY79" fmla="*/ 355023 h 374650"/>
              <a:gd name="connsiteX80" fmla="*/ 185635 w 500063"/>
              <a:gd name="connsiteY80" fmla="*/ 356610 h 374650"/>
              <a:gd name="connsiteX81" fmla="*/ 182170 w 500063"/>
              <a:gd name="connsiteY81" fmla="*/ 357909 h 374650"/>
              <a:gd name="connsiteX82" fmla="*/ 178561 w 500063"/>
              <a:gd name="connsiteY82" fmla="*/ 358487 h 374650"/>
              <a:gd name="connsiteX83" fmla="*/ 174663 w 500063"/>
              <a:gd name="connsiteY83" fmla="*/ 358342 h 374650"/>
              <a:gd name="connsiteX84" fmla="*/ 171054 w 500063"/>
              <a:gd name="connsiteY84" fmla="*/ 357621 h 374650"/>
              <a:gd name="connsiteX85" fmla="*/ 167445 w 500063"/>
              <a:gd name="connsiteY85" fmla="*/ 356177 h 374650"/>
              <a:gd name="connsiteX86" fmla="*/ 164269 w 500063"/>
              <a:gd name="connsiteY86" fmla="*/ 354446 h 374650"/>
              <a:gd name="connsiteX87" fmla="*/ 161526 w 500063"/>
              <a:gd name="connsiteY87" fmla="*/ 351992 h 374650"/>
              <a:gd name="connsiteX88" fmla="*/ 159072 w 500063"/>
              <a:gd name="connsiteY88" fmla="*/ 349106 h 374650"/>
              <a:gd name="connsiteX89" fmla="*/ 157340 w 500063"/>
              <a:gd name="connsiteY89" fmla="*/ 345787 h 374650"/>
              <a:gd name="connsiteX90" fmla="*/ 60470 w 500063"/>
              <a:gd name="connsiteY90" fmla="*/ 128587 h 374650"/>
              <a:gd name="connsiteX91" fmla="*/ 59171 w 500063"/>
              <a:gd name="connsiteY91" fmla="*/ 124835 h 374650"/>
              <a:gd name="connsiteX92" fmla="*/ 58738 w 500063"/>
              <a:gd name="connsiteY92" fmla="*/ 121371 h 374650"/>
              <a:gd name="connsiteX93" fmla="*/ 58738 w 500063"/>
              <a:gd name="connsiteY93" fmla="*/ 117619 h 374650"/>
              <a:gd name="connsiteX94" fmla="*/ 59316 w 500063"/>
              <a:gd name="connsiteY94" fmla="*/ 114011 h 374650"/>
              <a:gd name="connsiteX95" fmla="*/ 60759 w 500063"/>
              <a:gd name="connsiteY95" fmla="*/ 110548 h 374650"/>
              <a:gd name="connsiteX96" fmla="*/ 62780 w 500063"/>
              <a:gd name="connsiteY96" fmla="*/ 107228 h 374650"/>
              <a:gd name="connsiteX97" fmla="*/ 64946 w 500063"/>
              <a:gd name="connsiteY97" fmla="*/ 104342 h 374650"/>
              <a:gd name="connsiteX98" fmla="*/ 67689 w 500063"/>
              <a:gd name="connsiteY98" fmla="*/ 102033 h 374650"/>
              <a:gd name="connsiteX99" fmla="*/ 70865 w 500063"/>
              <a:gd name="connsiteY99" fmla="*/ 100301 h 374650"/>
              <a:gd name="connsiteX100" fmla="*/ 74185 w 500063"/>
              <a:gd name="connsiteY100" fmla="*/ 99002 h 374650"/>
              <a:gd name="connsiteX101" fmla="*/ 77939 w 500063"/>
              <a:gd name="connsiteY101" fmla="*/ 98425 h 374650"/>
              <a:gd name="connsiteX102" fmla="*/ 81981 w 500063"/>
              <a:gd name="connsiteY102" fmla="*/ 98425 h 374650"/>
              <a:gd name="connsiteX103" fmla="*/ 206568 w 500063"/>
              <a:gd name="connsiteY103" fmla="*/ 108671 h 374650"/>
              <a:gd name="connsiteX104" fmla="*/ 221149 w 500063"/>
              <a:gd name="connsiteY104" fmla="*/ 103620 h 374650"/>
              <a:gd name="connsiteX105" fmla="*/ 220427 w 500063"/>
              <a:gd name="connsiteY105" fmla="*/ 98281 h 374650"/>
              <a:gd name="connsiteX106" fmla="*/ 219994 w 500063"/>
              <a:gd name="connsiteY106" fmla="*/ 92941 h 374650"/>
              <a:gd name="connsiteX107" fmla="*/ 220572 w 500063"/>
              <a:gd name="connsiteY107" fmla="*/ 83560 h 374650"/>
              <a:gd name="connsiteX108" fmla="*/ 222015 w 500063"/>
              <a:gd name="connsiteY108" fmla="*/ 74612 h 374650"/>
              <a:gd name="connsiteX109" fmla="*/ 224036 w 500063"/>
              <a:gd name="connsiteY109" fmla="*/ 65809 h 374650"/>
              <a:gd name="connsiteX110" fmla="*/ 227357 w 500063"/>
              <a:gd name="connsiteY110" fmla="*/ 57438 h 374650"/>
              <a:gd name="connsiteX111" fmla="*/ 231110 w 500063"/>
              <a:gd name="connsiteY111" fmla="*/ 49501 h 374650"/>
              <a:gd name="connsiteX112" fmla="*/ 235730 w 500063"/>
              <a:gd name="connsiteY112" fmla="*/ 41852 h 374650"/>
              <a:gd name="connsiteX113" fmla="*/ 241072 w 500063"/>
              <a:gd name="connsiteY113" fmla="*/ 34925 h 374650"/>
              <a:gd name="connsiteX114" fmla="*/ 246846 w 500063"/>
              <a:gd name="connsiteY114" fmla="*/ 28286 h 374650"/>
              <a:gd name="connsiteX115" fmla="*/ 253343 w 500063"/>
              <a:gd name="connsiteY115" fmla="*/ 22513 h 374650"/>
              <a:gd name="connsiteX116" fmla="*/ 260417 w 500063"/>
              <a:gd name="connsiteY116" fmla="*/ 17318 h 374650"/>
              <a:gd name="connsiteX117" fmla="*/ 268068 w 500063"/>
              <a:gd name="connsiteY117" fmla="*/ 12700 h 374650"/>
              <a:gd name="connsiteX118" fmla="*/ 276008 w 500063"/>
              <a:gd name="connsiteY118" fmla="*/ 8947 h 374650"/>
              <a:gd name="connsiteX119" fmla="*/ 284381 w 500063"/>
              <a:gd name="connsiteY119" fmla="*/ 5628 h 374650"/>
              <a:gd name="connsiteX120" fmla="*/ 293187 w 500063"/>
              <a:gd name="connsiteY120" fmla="*/ 3608 h 374650"/>
              <a:gd name="connsiteX121" fmla="*/ 302138 w 500063"/>
              <a:gd name="connsiteY121" fmla="*/ 2020 h 374650"/>
              <a:gd name="connsiteX122" fmla="*/ 48347 w 500063"/>
              <a:gd name="connsiteY122" fmla="*/ 0 h 374650"/>
              <a:gd name="connsiteX123" fmla="*/ 54986 w 500063"/>
              <a:gd name="connsiteY123" fmla="*/ 435 h 374650"/>
              <a:gd name="connsiteX124" fmla="*/ 61336 w 500063"/>
              <a:gd name="connsiteY124" fmla="*/ 1882 h 374650"/>
              <a:gd name="connsiteX125" fmla="*/ 67253 w 500063"/>
              <a:gd name="connsiteY125" fmla="*/ 3764 h 374650"/>
              <a:gd name="connsiteX126" fmla="*/ 72881 w 500063"/>
              <a:gd name="connsiteY126" fmla="*/ 6659 h 374650"/>
              <a:gd name="connsiteX127" fmla="*/ 78077 w 500063"/>
              <a:gd name="connsiteY127" fmla="*/ 10278 h 374650"/>
              <a:gd name="connsiteX128" fmla="*/ 82695 w 500063"/>
              <a:gd name="connsiteY128" fmla="*/ 14186 h 374650"/>
              <a:gd name="connsiteX129" fmla="*/ 86736 w 500063"/>
              <a:gd name="connsiteY129" fmla="*/ 18963 h 374650"/>
              <a:gd name="connsiteX130" fmla="*/ 90344 w 500063"/>
              <a:gd name="connsiteY130" fmla="*/ 24174 h 374650"/>
              <a:gd name="connsiteX131" fmla="*/ 93086 w 500063"/>
              <a:gd name="connsiteY131" fmla="*/ 29529 h 374650"/>
              <a:gd name="connsiteX132" fmla="*/ 95106 w 500063"/>
              <a:gd name="connsiteY132" fmla="*/ 35609 h 374650"/>
              <a:gd name="connsiteX133" fmla="*/ 96405 w 500063"/>
              <a:gd name="connsiteY133" fmla="*/ 41978 h 374650"/>
              <a:gd name="connsiteX134" fmla="*/ 96838 w 500063"/>
              <a:gd name="connsiteY134" fmla="*/ 48492 h 374650"/>
              <a:gd name="connsiteX135" fmla="*/ 96405 w 500063"/>
              <a:gd name="connsiteY135" fmla="*/ 55005 h 374650"/>
              <a:gd name="connsiteX136" fmla="*/ 95106 w 500063"/>
              <a:gd name="connsiteY136" fmla="*/ 61374 h 374650"/>
              <a:gd name="connsiteX137" fmla="*/ 93086 w 500063"/>
              <a:gd name="connsiteY137" fmla="*/ 67454 h 374650"/>
              <a:gd name="connsiteX138" fmla="*/ 90344 w 500063"/>
              <a:gd name="connsiteY138" fmla="*/ 72954 h 374650"/>
              <a:gd name="connsiteX139" fmla="*/ 86736 w 500063"/>
              <a:gd name="connsiteY139" fmla="*/ 78021 h 374650"/>
              <a:gd name="connsiteX140" fmla="*/ 82695 w 500063"/>
              <a:gd name="connsiteY140" fmla="*/ 82653 h 374650"/>
              <a:gd name="connsiteX141" fmla="*/ 78077 w 500063"/>
              <a:gd name="connsiteY141" fmla="*/ 86706 h 374650"/>
              <a:gd name="connsiteX142" fmla="*/ 72881 w 500063"/>
              <a:gd name="connsiteY142" fmla="*/ 90324 h 374650"/>
              <a:gd name="connsiteX143" fmla="*/ 67253 w 500063"/>
              <a:gd name="connsiteY143" fmla="*/ 93075 h 374650"/>
              <a:gd name="connsiteX144" fmla="*/ 61336 w 500063"/>
              <a:gd name="connsiteY144" fmla="*/ 95101 h 374650"/>
              <a:gd name="connsiteX145" fmla="*/ 54986 w 500063"/>
              <a:gd name="connsiteY145" fmla="*/ 96404 h 374650"/>
              <a:gd name="connsiteX146" fmla="*/ 48347 w 500063"/>
              <a:gd name="connsiteY146" fmla="*/ 96838 h 374650"/>
              <a:gd name="connsiteX147" fmla="*/ 41853 w 500063"/>
              <a:gd name="connsiteY147" fmla="*/ 96404 h 374650"/>
              <a:gd name="connsiteX148" fmla="*/ 35503 w 500063"/>
              <a:gd name="connsiteY148" fmla="*/ 95101 h 374650"/>
              <a:gd name="connsiteX149" fmla="*/ 29585 w 500063"/>
              <a:gd name="connsiteY149" fmla="*/ 93075 h 374650"/>
              <a:gd name="connsiteX150" fmla="*/ 23957 w 500063"/>
              <a:gd name="connsiteY150" fmla="*/ 90324 h 374650"/>
              <a:gd name="connsiteX151" fmla="*/ 18906 w 500063"/>
              <a:gd name="connsiteY151" fmla="*/ 86706 h 374650"/>
              <a:gd name="connsiteX152" fmla="*/ 14143 w 500063"/>
              <a:gd name="connsiteY152" fmla="*/ 82653 h 374650"/>
              <a:gd name="connsiteX153" fmla="*/ 10102 w 500063"/>
              <a:gd name="connsiteY153" fmla="*/ 78021 h 374650"/>
              <a:gd name="connsiteX154" fmla="*/ 6494 w 500063"/>
              <a:gd name="connsiteY154" fmla="*/ 72954 h 374650"/>
              <a:gd name="connsiteX155" fmla="*/ 3752 w 500063"/>
              <a:gd name="connsiteY155" fmla="*/ 67454 h 374650"/>
              <a:gd name="connsiteX156" fmla="*/ 1732 w 500063"/>
              <a:gd name="connsiteY156" fmla="*/ 61374 h 374650"/>
              <a:gd name="connsiteX157" fmla="*/ 433 w 500063"/>
              <a:gd name="connsiteY157" fmla="*/ 55005 h 374650"/>
              <a:gd name="connsiteX158" fmla="*/ 0 w 500063"/>
              <a:gd name="connsiteY158" fmla="*/ 48492 h 374650"/>
              <a:gd name="connsiteX159" fmla="*/ 433 w 500063"/>
              <a:gd name="connsiteY159" fmla="*/ 41978 h 374650"/>
              <a:gd name="connsiteX160" fmla="*/ 1732 w 500063"/>
              <a:gd name="connsiteY160" fmla="*/ 35609 h 374650"/>
              <a:gd name="connsiteX161" fmla="*/ 3752 w 500063"/>
              <a:gd name="connsiteY161" fmla="*/ 29529 h 374650"/>
              <a:gd name="connsiteX162" fmla="*/ 6494 w 500063"/>
              <a:gd name="connsiteY162" fmla="*/ 24174 h 374650"/>
              <a:gd name="connsiteX163" fmla="*/ 10102 w 500063"/>
              <a:gd name="connsiteY163" fmla="*/ 18963 h 374650"/>
              <a:gd name="connsiteX164" fmla="*/ 14143 w 500063"/>
              <a:gd name="connsiteY164" fmla="*/ 14186 h 374650"/>
              <a:gd name="connsiteX165" fmla="*/ 18906 w 500063"/>
              <a:gd name="connsiteY165" fmla="*/ 10278 h 374650"/>
              <a:gd name="connsiteX166" fmla="*/ 23957 w 500063"/>
              <a:gd name="connsiteY166" fmla="*/ 6659 h 374650"/>
              <a:gd name="connsiteX167" fmla="*/ 29585 w 500063"/>
              <a:gd name="connsiteY167" fmla="*/ 3764 h 374650"/>
              <a:gd name="connsiteX168" fmla="*/ 35503 w 500063"/>
              <a:gd name="connsiteY168" fmla="*/ 1882 h 374650"/>
              <a:gd name="connsiteX169" fmla="*/ 41853 w 500063"/>
              <a:gd name="connsiteY169" fmla="*/ 435 h 374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</a:cxnLst>
            <a:rect l="l" t="t" r="r" b="b"/>
            <a:pathLst>
              <a:path w="500063" h="374650">
                <a:moveTo>
                  <a:pt x="311666" y="1587"/>
                </a:moveTo>
                <a:lnTo>
                  <a:pt x="320906" y="2020"/>
                </a:lnTo>
                <a:lnTo>
                  <a:pt x="330145" y="3608"/>
                </a:lnTo>
                <a:lnTo>
                  <a:pt x="338807" y="5628"/>
                </a:lnTo>
                <a:lnTo>
                  <a:pt x="347180" y="8947"/>
                </a:lnTo>
                <a:lnTo>
                  <a:pt x="355265" y="12700"/>
                </a:lnTo>
                <a:lnTo>
                  <a:pt x="362772" y="17318"/>
                </a:lnTo>
                <a:lnTo>
                  <a:pt x="369845" y="22513"/>
                </a:lnTo>
                <a:lnTo>
                  <a:pt x="376342" y="28286"/>
                </a:lnTo>
                <a:lnTo>
                  <a:pt x="382261" y="34925"/>
                </a:lnTo>
                <a:lnTo>
                  <a:pt x="387458" y="41852"/>
                </a:lnTo>
                <a:lnTo>
                  <a:pt x="392078" y="49501"/>
                </a:lnTo>
                <a:lnTo>
                  <a:pt x="395831" y="57438"/>
                </a:lnTo>
                <a:lnTo>
                  <a:pt x="399007" y="65809"/>
                </a:lnTo>
                <a:lnTo>
                  <a:pt x="401173" y="74612"/>
                </a:lnTo>
                <a:lnTo>
                  <a:pt x="402761" y="83560"/>
                </a:lnTo>
                <a:lnTo>
                  <a:pt x="403194" y="92941"/>
                </a:lnTo>
                <a:lnTo>
                  <a:pt x="402761" y="102177"/>
                </a:lnTo>
                <a:lnTo>
                  <a:pt x="401173" y="111414"/>
                </a:lnTo>
                <a:lnTo>
                  <a:pt x="399007" y="120073"/>
                </a:lnTo>
                <a:lnTo>
                  <a:pt x="395831" y="128299"/>
                </a:lnTo>
                <a:lnTo>
                  <a:pt x="392078" y="136381"/>
                </a:lnTo>
                <a:lnTo>
                  <a:pt x="387458" y="143885"/>
                </a:lnTo>
                <a:lnTo>
                  <a:pt x="382261" y="150812"/>
                </a:lnTo>
                <a:lnTo>
                  <a:pt x="376342" y="157451"/>
                </a:lnTo>
                <a:lnTo>
                  <a:pt x="369845" y="163224"/>
                </a:lnTo>
                <a:lnTo>
                  <a:pt x="362772" y="168564"/>
                </a:lnTo>
                <a:lnTo>
                  <a:pt x="355265" y="173037"/>
                </a:lnTo>
                <a:lnTo>
                  <a:pt x="347180" y="176790"/>
                </a:lnTo>
                <a:lnTo>
                  <a:pt x="338807" y="180109"/>
                </a:lnTo>
                <a:lnTo>
                  <a:pt x="330145" y="182130"/>
                </a:lnTo>
                <a:lnTo>
                  <a:pt x="320906" y="183573"/>
                </a:lnTo>
                <a:lnTo>
                  <a:pt x="311666" y="184006"/>
                </a:lnTo>
                <a:lnTo>
                  <a:pt x="302427" y="183573"/>
                </a:lnTo>
                <a:lnTo>
                  <a:pt x="293187" y="182130"/>
                </a:lnTo>
                <a:lnTo>
                  <a:pt x="284381" y="180109"/>
                </a:lnTo>
                <a:lnTo>
                  <a:pt x="276008" y="176790"/>
                </a:lnTo>
                <a:lnTo>
                  <a:pt x="268068" y="173037"/>
                </a:lnTo>
                <a:lnTo>
                  <a:pt x="260417" y="168564"/>
                </a:lnTo>
                <a:lnTo>
                  <a:pt x="253343" y="163368"/>
                </a:lnTo>
                <a:lnTo>
                  <a:pt x="246991" y="157451"/>
                </a:lnTo>
                <a:lnTo>
                  <a:pt x="241072" y="150957"/>
                </a:lnTo>
                <a:lnTo>
                  <a:pt x="235874" y="143885"/>
                </a:lnTo>
                <a:lnTo>
                  <a:pt x="216529" y="150668"/>
                </a:lnTo>
                <a:lnTo>
                  <a:pt x="213642" y="151534"/>
                </a:lnTo>
                <a:lnTo>
                  <a:pt x="210610" y="151823"/>
                </a:lnTo>
                <a:lnTo>
                  <a:pt x="207434" y="151823"/>
                </a:lnTo>
                <a:lnTo>
                  <a:pt x="114463" y="144174"/>
                </a:lnTo>
                <a:lnTo>
                  <a:pt x="186357" y="305089"/>
                </a:lnTo>
                <a:lnTo>
                  <a:pt x="340251" y="203777"/>
                </a:lnTo>
                <a:lnTo>
                  <a:pt x="343571" y="201901"/>
                </a:lnTo>
                <a:lnTo>
                  <a:pt x="347036" y="200891"/>
                </a:lnTo>
                <a:lnTo>
                  <a:pt x="350789" y="200314"/>
                </a:lnTo>
                <a:lnTo>
                  <a:pt x="354398" y="200458"/>
                </a:lnTo>
                <a:lnTo>
                  <a:pt x="358008" y="201035"/>
                </a:lnTo>
                <a:lnTo>
                  <a:pt x="361328" y="202334"/>
                </a:lnTo>
                <a:lnTo>
                  <a:pt x="364793" y="204355"/>
                </a:lnTo>
                <a:lnTo>
                  <a:pt x="367680" y="206808"/>
                </a:lnTo>
                <a:lnTo>
                  <a:pt x="494144" y="338282"/>
                </a:lnTo>
                <a:lnTo>
                  <a:pt x="496598" y="341313"/>
                </a:lnTo>
                <a:lnTo>
                  <a:pt x="498331" y="344632"/>
                </a:lnTo>
                <a:lnTo>
                  <a:pt x="499630" y="348240"/>
                </a:lnTo>
                <a:lnTo>
                  <a:pt x="500063" y="351848"/>
                </a:lnTo>
                <a:lnTo>
                  <a:pt x="500063" y="355456"/>
                </a:lnTo>
                <a:lnTo>
                  <a:pt x="499341" y="358920"/>
                </a:lnTo>
                <a:lnTo>
                  <a:pt x="497898" y="362527"/>
                </a:lnTo>
                <a:lnTo>
                  <a:pt x="496165" y="365702"/>
                </a:lnTo>
                <a:lnTo>
                  <a:pt x="493567" y="368589"/>
                </a:lnTo>
                <a:lnTo>
                  <a:pt x="490968" y="370609"/>
                </a:lnTo>
                <a:lnTo>
                  <a:pt x="488081" y="372341"/>
                </a:lnTo>
                <a:lnTo>
                  <a:pt x="484905" y="373496"/>
                </a:lnTo>
                <a:lnTo>
                  <a:pt x="481729" y="374362"/>
                </a:lnTo>
                <a:lnTo>
                  <a:pt x="478553" y="374650"/>
                </a:lnTo>
                <a:lnTo>
                  <a:pt x="475232" y="374362"/>
                </a:lnTo>
                <a:lnTo>
                  <a:pt x="471767" y="373496"/>
                </a:lnTo>
                <a:lnTo>
                  <a:pt x="468736" y="372197"/>
                </a:lnTo>
                <a:lnTo>
                  <a:pt x="465704" y="370321"/>
                </a:lnTo>
                <a:lnTo>
                  <a:pt x="462961" y="367867"/>
                </a:lnTo>
                <a:lnTo>
                  <a:pt x="348913" y="249526"/>
                </a:lnTo>
                <a:lnTo>
                  <a:pt x="188811" y="355023"/>
                </a:lnTo>
                <a:lnTo>
                  <a:pt x="185635" y="356610"/>
                </a:lnTo>
                <a:lnTo>
                  <a:pt x="182170" y="357909"/>
                </a:lnTo>
                <a:lnTo>
                  <a:pt x="178561" y="358487"/>
                </a:lnTo>
                <a:lnTo>
                  <a:pt x="174663" y="358342"/>
                </a:lnTo>
                <a:lnTo>
                  <a:pt x="171054" y="357621"/>
                </a:lnTo>
                <a:lnTo>
                  <a:pt x="167445" y="356177"/>
                </a:lnTo>
                <a:lnTo>
                  <a:pt x="164269" y="354446"/>
                </a:lnTo>
                <a:lnTo>
                  <a:pt x="161526" y="351992"/>
                </a:lnTo>
                <a:lnTo>
                  <a:pt x="159072" y="349106"/>
                </a:lnTo>
                <a:lnTo>
                  <a:pt x="157340" y="345787"/>
                </a:lnTo>
                <a:lnTo>
                  <a:pt x="60470" y="128587"/>
                </a:lnTo>
                <a:lnTo>
                  <a:pt x="59171" y="124835"/>
                </a:lnTo>
                <a:lnTo>
                  <a:pt x="58738" y="121371"/>
                </a:lnTo>
                <a:lnTo>
                  <a:pt x="58738" y="117619"/>
                </a:lnTo>
                <a:lnTo>
                  <a:pt x="59316" y="114011"/>
                </a:lnTo>
                <a:lnTo>
                  <a:pt x="60759" y="110548"/>
                </a:lnTo>
                <a:lnTo>
                  <a:pt x="62780" y="107228"/>
                </a:lnTo>
                <a:lnTo>
                  <a:pt x="64946" y="104342"/>
                </a:lnTo>
                <a:lnTo>
                  <a:pt x="67689" y="102033"/>
                </a:lnTo>
                <a:lnTo>
                  <a:pt x="70865" y="100301"/>
                </a:lnTo>
                <a:lnTo>
                  <a:pt x="74185" y="99002"/>
                </a:lnTo>
                <a:lnTo>
                  <a:pt x="77939" y="98425"/>
                </a:lnTo>
                <a:lnTo>
                  <a:pt x="81981" y="98425"/>
                </a:lnTo>
                <a:lnTo>
                  <a:pt x="206568" y="108671"/>
                </a:lnTo>
                <a:lnTo>
                  <a:pt x="221149" y="103620"/>
                </a:lnTo>
                <a:lnTo>
                  <a:pt x="220427" y="98281"/>
                </a:lnTo>
                <a:lnTo>
                  <a:pt x="219994" y="92941"/>
                </a:lnTo>
                <a:lnTo>
                  <a:pt x="220572" y="83560"/>
                </a:lnTo>
                <a:lnTo>
                  <a:pt x="222015" y="74612"/>
                </a:lnTo>
                <a:lnTo>
                  <a:pt x="224036" y="65809"/>
                </a:lnTo>
                <a:lnTo>
                  <a:pt x="227357" y="57438"/>
                </a:lnTo>
                <a:lnTo>
                  <a:pt x="231110" y="49501"/>
                </a:lnTo>
                <a:lnTo>
                  <a:pt x="235730" y="41852"/>
                </a:lnTo>
                <a:lnTo>
                  <a:pt x="241072" y="34925"/>
                </a:lnTo>
                <a:lnTo>
                  <a:pt x="246846" y="28286"/>
                </a:lnTo>
                <a:lnTo>
                  <a:pt x="253343" y="22513"/>
                </a:lnTo>
                <a:lnTo>
                  <a:pt x="260417" y="17318"/>
                </a:lnTo>
                <a:lnTo>
                  <a:pt x="268068" y="12700"/>
                </a:lnTo>
                <a:lnTo>
                  <a:pt x="276008" y="8947"/>
                </a:lnTo>
                <a:lnTo>
                  <a:pt x="284381" y="5628"/>
                </a:lnTo>
                <a:lnTo>
                  <a:pt x="293187" y="3608"/>
                </a:lnTo>
                <a:lnTo>
                  <a:pt x="302138" y="2020"/>
                </a:lnTo>
                <a:close/>
                <a:moveTo>
                  <a:pt x="48347" y="0"/>
                </a:moveTo>
                <a:lnTo>
                  <a:pt x="54986" y="435"/>
                </a:lnTo>
                <a:lnTo>
                  <a:pt x="61336" y="1882"/>
                </a:lnTo>
                <a:lnTo>
                  <a:pt x="67253" y="3764"/>
                </a:lnTo>
                <a:lnTo>
                  <a:pt x="72881" y="6659"/>
                </a:lnTo>
                <a:lnTo>
                  <a:pt x="78077" y="10278"/>
                </a:lnTo>
                <a:lnTo>
                  <a:pt x="82695" y="14186"/>
                </a:lnTo>
                <a:lnTo>
                  <a:pt x="86736" y="18963"/>
                </a:lnTo>
                <a:lnTo>
                  <a:pt x="90344" y="24174"/>
                </a:lnTo>
                <a:lnTo>
                  <a:pt x="93086" y="29529"/>
                </a:lnTo>
                <a:lnTo>
                  <a:pt x="95106" y="35609"/>
                </a:lnTo>
                <a:lnTo>
                  <a:pt x="96405" y="41978"/>
                </a:lnTo>
                <a:lnTo>
                  <a:pt x="96838" y="48492"/>
                </a:lnTo>
                <a:lnTo>
                  <a:pt x="96405" y="55005"/>
                </a:lnTo>
                <a:lnTo>
                  <a:pt x="95106" y="61374"/>
                </a:lnTo>
                <a:lnTo>
                  <a:pt x="93086" y="67454"/>
                </a:lnTo>
                <a:lnTo>
                  <a:pt x="90344" y="72954"/>
                </a:lnTo>
                <a:lnTo>
                  <a:pt x="86736" y="78021"/>
                </a:lnTo>
                <a:lnTo>
                  <a:pt x="82695" y="82653"/>
                </a:lnTo>
                <a:lnTo>
                  <a:pt x="78077" y="86706"/>
                </a:lnTo>
                <a:lnTo>
                  <a:pt x="72881" y="90324"/>
                </a:lnTo>
                <a:lnTo>
                  <a:pt x="67253" y="93075"/>
                </a:lnTo>
                <a:lnTo>
                  <a:pt x="61336" y="95101"/>
                </a:lnTo>
                <a:lnTo>
                  <a:pt x="54986" y="96404"/>
                </a:lnTo>
                <a:lnTo>
                  <a:pt x="48347" y="96838"/>
                </a:lnTo>
                <a:lnTo>
                  <a:pt x="41853" y="96404"/>
                </a:lnTo>
                <a:lnTo>
                  <a:pt x="35503" y="95101"/>
                </a:lnTo>
                <a:lnTo>
                  <a:pt x="29585" y="93075"/>
                </a:lnTo>
                <a:lnTo>
                  <a:pt x="23957" y="90324"/>
                </a:lnTo>
                <a:lnTo>
                  <a:pt x="18906" y="86706"/>
                </a:lnTo>
                <a:lnTo>
                  <a:pt x="14143" y="82653"/>
                </a:lnTo>
                <a:lnTo>
                  <a:pt x="10102" y="78021"/>
                </a:lnTo>
                <a:lnTo>
                  <a:pt x="6494" y="72954"/>
                </a:lnTo>
                <a:lnTo>
                  <a:pt x="3752" y="67454"/>
                </a:lnTo>
                <a:lnTo>
                  <a:pt x="1732" y="61374"/>
                </a:lnTo>
                <a:lnTo>
                  <a:pt x="433" y="55005"/>
                </a:lnTo>
                <a:lnTo>
                  <a:pt x="0" y="48492"/>
                </a:lnTo>
                <a:lnTo>
                  <a:pt x="433" y="41978"/>
                </a:lnTo>
                <a:lnTo>
                  <a:pt x="1732" y="35609"/>
                </a:lnTo>
                <a:lnTo>
                  <a:pt x="3752" y="29529"/>
                </a:lnTo>
                <a:lnTo>
                  <a:pt x="6494" y="24174"/>
                </a:lnTo>
                <a:lnTo>
                  <a:pt x="10102" y="18963"/>
                </a:lnTo>
                <a:lnTo>
                  <a:pt x="14143" y="14186"/>
                </a:lnTo>
                <a:lnTo>
                  <a:pt x="18906" y="10278"/>
                </a:lnTo>
                <a:lnTo>
                  <a:pt x="23957" y="6659"/>
                </a:lnTo>
                <a:lnTo>
                  <a:pt x="29585" y="3764"/>
                </a:lnTo>
                <a:lnTo>
                  <a:pt x="35503" y="1882"/>
                </a:lnTo>
                <a:lnTo>
                  <a:pt x="41853" y="43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45" name="Freeform 144"/>
          <p:cNvSpPr>
            <a:spLocks noEditPoints="1"/>
          </p:cNvSpPr>
          <p:nvPr/>
        </p:nvSpPr>
        <p:spPr bwMode="auto">
          <a:xfrm>
            <a:off x="619132" y="5853113"/>
            <a:ext cx="654050" cy="401637"/>
          </a:xfrm>
          <a:custGeom>
            <a:avLst/>
            <a:gdLst>
              <a:gd name="T0" fmla="*/ 362 w 3293"/>
              <a:gd name="T1" fmla="*/ 1478 h 2026"/>
              <a:gd name="T2" fmla="*/ 465 w 3293"/>
              <a:gd name="T3" fmla="*/ 1535 h 2026"/>
              <a:gd name="T4" fmla="*/ 535 w 3293"/>
              <a:gd name="T5" fmla="*/ 1628 h 2026"/>
              <a:gd name="T6" fmla="*/ 560 w 3293"/>
              <a:gd name="T7" fmla="*/ 1747 h 2026"/>
              <a:gd name="T8" fmla="*/ 535 w 3293"/>
              <a:gd name="T9" fmla="*/ 1865 h 2026"/>
              <a:gd name="T10" fmla="*/ 465 w 3293"/>
              <a:gd name="T11" fmla="*/ 1958 h 2026"/>
              <a:gd name="T12" fmla="*/ 362 w 3293"/>
              <a:gd name="T13" fmla="*/ 2014 h 2026"/>
              <a:gd name="T14" fmla="*/ 239 w 3293"/>
              <a:gd name="T15" fmla="*/ 2023 h 2026"/>
              <a:gd name="T16" fmla="*/ 128 w 3293"/>
              <a:gd name="T17" fmla="*/ 1981 h 2026"/>
              <a:gd name="T18" fmla="*/ 45 w 3293"/>
              <a:gd name="T19" fmla="*/ 1899 h 2026"/>
              <a:gd name="T20" fmla="*/ 3 w 3293"/>
              <a:gd name="T21" fmla="*/ 1788 h 2026"/>
              <a:gd name="T22" fmla="*/ 12 w 3293"/>
              <a:gd name="T23" fmla="*/ 1665 h 2026"/>
              <a:gd name="T24" fmla="*/ 69 w 3293"/>
              <a:gd name="T25" fmla="*/ 1562 h 2026"/>
              <a:gd name="T26" fmla="*/ 162 w 3293"/>
              <a:gd name="T27" fmla="*/ 1492 h 2026"/>
              <a:gd name="T28" fmla="*/ 280 w 3293"/>
              <a:gd name="T29" fmla="*/ 1467 h 2026"/>
              <a:gd name="T30" fmla="*/ 2719 w 3293"/>
              <a:gd name="T31" fmla="*/ 1079 h 2026"/>
              <a:gd name="T32" fmla="*/ 2882 w 3293"/>
              <a:gd name="T33" fmla="*/ 1124 h 2026"/>
              <a:gd name="T34" fmla="*/ 3018 w 3293"/>
              <a:gd name="T35" fmla="*/ 1202 h 2026"/>
              <a:gd name="T36" fmla="*/ 3120 w 3293"/>
              <a:gd name="T37" fmla="*/ 1306 h 2026"/>
              <a:gd name="T38" fmla="*/ 3178 w 3293"/>
              <a:gd name="T39" fmla="*/ 1431 h 2026"/>
              <a:gd name="T40" fmla="*/ 3188 w 3293"/>
              <a:gd name="T41" fmla="*/ 1569 h 2026"/>
              <a:gd name="T42" fmla="*/ 3144 w 3293"/>
              <a:gd name="T43" fmla="*/ 1698 h 2026"/>
              <a:gd name="T44" fmla="*/ 3056 w 3293"/>
              <a:gd name="T45" fmla="*/ 1810 h 2026"/>
              <a:gd name="T46" fmla="*/ 2930 w 3293"/>
              <a:gd name="T47" fmla="*/ 1898 h 2026"/>
              <a:gd name="T48" fmla="*/ 2776 w 3293"/>
              <a:gd name="T49" fmla="*/ 1955 h 2026"/>
              <a:gd name="T50" fmla="*/ 2599 w 3293"/>
              <a:gd name="T51" fmla="*/ 1975 h 2026"/>
              <a:gd name="T52" fmla="*/ 2424 w 3293"/>
              <a:gd name="T53" fmla="*/ 1955 h 2026"/>
              <a:gd name="T54" fmla="*/ 2269 w 3293"/>
              <a:gd name="T55" fmla="*/ 1898 h 2026"/>
              <a:gd name="T56" fmla="*/ 2143 w 3293"/>
              <a:gd name="T57" fmla="*/ 1810 h 2026"/>
              <a:gd name="T58" fmla="*/ 2054 w 3293"/>
              <a:gd name="T59" fmla="*/ 1698 h 2026"/>
              <a:gd name="T60" fmla="*/ 2011 w 3293"/>
              <a:gd name="T61" fmla="*/ 1569 h 2026"/>
              <a:gd name="T62" fmla="*/ 2020 w 3293"/>
              <a:gd name="T63" fmla="*/ 1431 h 2026"/>
              <a:gd name="T64" fmla="*/ 2080 w 3293"/>
              <a:gd name="T65" fmla="*/ 1306 h 2026"/>
              <a:gd name="T66" fmla="*/ 2181 w 3293"/>
              <a:gd name="T67" fmla="*/ 1202 h 2026"/>
              <a:gd name="T68" fmla="*/ 2318 w 3293"/>
              <a:gd name="T69" fmla="*/ 1124 h 2026"/>
              <a:gd name="T70" fmla="*/ 2481 w 3293"/>
              <a:gd name="T71" fmla="*/ 1079 h 2026"/>
              <a:gd name="T72" fmla="*/ 635 w 3293"/>
              <a:gd name="T73" fmla="*/ 0 h 2026"/>
              <a:gd name="T74" fmla="*/ 686 w 3293"/>
              <a:gd name="T75" fmla="*/ 13 h 2026"/>
              <a:gd name="T76" fmla="*/ 1091 w 3293"/>
              <a:gd name="T77" fmla="*/ 658 h 2026"/>
              <a:gd name="T78" fmla="*/ 1802 w 3293"/>
              <a:gd name="T79" fmla="*/ 1198 h 2026"/>
              <a:gd name="T80" fmla="*/ 3187 w 3293"/>
              <a:gd name="T81" fmla="*/ 645 h 2026"/>
              <a:gd name="T82" fmla="*/ 3241 w 3293"/>
              <a:gd name="T83" fmla="*/ 647 h 2026"/>
              <a:gd name="T84" fmla="*/ 3282 w 3293"/>
              <a:gd name="T85" fmla="*/ 681 h 2026"/>
              <a:gd name="T86" fmla="*/ 3292 w 3293"/>
              <a:gd name="T87" fmla="*/ 735 h 2026"/>
              <a:gd name="T88" fmla="*/ 3267 w 3293"/>
              <a:gd name="T89" fmla="*/ 782 h 2026"/>
              <a:gd name="T90" fmla="*/ 2420 w 3293"/>
              <a:gd name="T91" fmla="*/ 1055 h 2026"/>
              <a:gd name="T92" fmla="*/ 803 w 3293"/>
              <a:gd name="T93" fmla="*/ 1843 h 2026"/>
              <a:gd name="T94" fmla="*/ 1856 w 3293"/>
              <a:gd name="T95" fmla="*/ 1855 h 2026"/>
              <a:gd name="T96" fmla="*/ 1894 w 3293"/>
              <a:gd name="T97" fmla="*/ 1903 h 2026"/>
              <a:gd name="T98" fmla="*/ 1885 w 3293"/>
              <a:gd name="T99" fmla="*/ 1966 h 2026"/>
              <a:gd name="T100" fmla="*/ 1836 w 3293"/>
              <a:gd name="T101" fmla="*/ 2004 h 2026"/>
              <a:gd name="T102" fmla="*/ 642 w 3293"/>
              <a:gd name="T103" fmla="*/ 2004 h 2026"/>
              <a:gd name="T104" fmla="*/ 592 w 3293"/>
              <a:gd name="T105" fmla="*/ 1966 h 2026"/>
              <a:gd name="T106" fmla="*/ 584 w 3293"/>
              <a:gd name="T107" fmla="*/ 1905 h 2026"/>
              <a:gd name="T108" fmla="*/ 777 w 3293"/>
              <a:gd name="T109" fmla="*/ 1562 h 2026"/>
              <a:gd name="T110" fmla="*/ 1648 w 3293"/>
              <a:gd name="T111" fmla="*/ 1283 h 2026"/>
              <a:gd name="T112" fmla="*/ 960 w 3293"/>
              <a:gd name="T113" fmla="*/ 756 h 2026"/>
              <a:gd name="T114" fmla="*/ 560 w 3293"/>
              <a:gd name="T115" fmla="*/ 90 h 2026"/>
              <a:gd name="T116" fmla="*/ 573 w 3293"/>
              <a:gd name="T117" fmla="*/ 38 h 2026"/>
              <a:gd name="T118" fmla="*/ 617 w 3293"/>
              <a:gd name="T119" fmla="*/ 4 h 20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293" h="2026">
                <a:moveTo>
                  <a:pt x="280" y="1467"/>
                </a:moveTo>
                <a:lnTo>
                  <a:pt x="321" y="1470"/>
                </a:lnTo>
                <a:lnTo>
                  <a:pt x="362" y="1478"/>
                </a:lnTo>
                <a:lnTo>
                  <a:pt x="399" y="1492"/>
                </a:lnTo>
                <a:lnTo>
                  <a:pt x="433" y="1512"/>
                </a:lnTo>
                <a:lnTo>
                  <a:pt x="465" y="1535"/>
                </a:lnTo>
                <a:lnTo>
                  <a:pt x="492" y="1562"/>
                </a:lnTo>
                <a:lnTo>
                  <a:pt x="515" y="1594"/>
                </a:lnTo>
                <a:lnTo>
                  <a:pt x="535" y="1628"/>
                </a:lnTo>
                <a:lnTo>
                  <a:pt x="549" y="1665"/>
                </a:lnTo>
                <a:lnTo>
                  <a:pt x="557" y="1705"/>
                </a:lnTo>
                <a:lnTo>
                  <a:pt x="560" y="1747"/>
                </a:lnTo>
                <a:lnTo>
                  <a:pt x="557" y="1788"/>
                </a:lnTo>
                <a:lnTo>
                  <a:pt x="549" y="1827"/>
                </a:lnTo>
                <a:lnTo>
                  <a:pt x="535" y="1865"/>
                </a:lnTo>
                <a:lnTo>
                  <a:pt x="515" y="1899"/>
                </a:lnTo>
                <a:lnTo>
                  <a:pt x="492" y="1930"/>
                </a:lnTo>
                <a:lnTo>
                  <a:pt x="465" y="1958"/>
                </a:lnTo>
                <a:lnTo>
                  <a:pt x="433" y="1981"/>
                </a:lnTo>
                <a:lnTo>
                  <a:pt x="399" y="2000"/>
                </a:lnTo>
                <a:lnTo>
                  <a:pt x="362" y="2014"/>
                </a:lnTo>
                <a:lnTo>
                  <a:pt x="321" y="2023"/>
                </a:lnTo>
                <a:lnTo>
                  <a:pt x="280" y="2026"/>
                </a:lnTo>
                <a:lnTo>
                  <a:pt x="239" y="2023"/>
                </a:lnTo>
                <a:lnTo>
                  <a:pt x="200" y="2014"/>
                </a:lnTo>
                <a:lnTo>
                  <a:pt x="162" y="2000"/>
                </a:lnTo>
                <a:lnTo>
                  <a:pt x="128" y="1981"/>
                </a:lnTo>
                <a:lnTo>
                  <a:pt x="97" y="1958"/>
                </a:lnTo>
                <a:lnTo>
                  <a:pt x="69" y="1930"/>
                </a:lnTo>
                <a:lnTo>
                  <a:pt x="45" y="1899"/>
                </a:lnTo>
                <a:lnTo>
                  <a:pt x="26" y="1865"/>
                </a:lnTo>
                <a:lnTo>
                  <a:pt x="12" y="1827"/>
                </a:lnTo>
                <a:lnTo>
                  <a:pt x="3" y="1788"/>
                </a:lnTo>
                <a:lnTo>
                  <a:pt x="0" y="1747"/>
                </a:lnTo>
                <a:lnTo>
                  <a:pt x="3" y="1705"/>
                </a:lnTo>
                <a:lnTo>
                  <a:pt x="12" y="1665"/>
                </a:lnTo>
                <a:lnTo>
                  <a:pt x="26" y="1628"/>
                </a:lnTo>
                <a:lnTo>
                  <a:pt x="45" y="1594"/>
                </a:lnTo>
                <a:lnTo>
                  <a:pt x="69" y="1562"/>
                </a:lnTo>
                <a:lnTo>
                  <a:pt x="97" y="1535"/>
                </a:lnTo>
                <a:lnTo>
                  <a:pt x="128" y="1512"/>
                </a:lnTo>
                <a:lnTo>
                  <a:pt x="162" y="1492"/>
                </a:lnTo>
                <a:lnTo>
                  <a:pt x="200" y="1478"/>
                </a:lnTo>
                <a:lnTo>
                  <a:pt x="239" y="1470"/>
                </a:lnTo>
                <a:lnTo>
                  <a:pt x="280" y="1467"/>
                </a:lnTo>
                <a:close/>
                <a:moveTo>
                  <a:pt x="2599" y="1069"/>
                </a:moveTo>
                <a:lnTo>
                  <a:pt x="2660" y="1071"/>
                </a:lnTo>
                <a:lnTo>
                  <a:pt x="2719" y="1079"/>
                </a:lnTo>
                <a:lnTo>
                  <a:pt x="2776" y="1090"/>
                </a:lnTo>
                <a:lnTo>
                  <a:pt x="2830" y="1105"/>
                </a:lnTo>
                <a:lnTo>
                  <a:pt x="2882" y="1124"/>
                </a:lnTo>
                <a:lnTo>
                  <a:pt x="2930" y="1147"/>
                </a:lnTo>
                <a:lnTo>
                  <a:pt x="2976" y="1173"/>
                </a:lnTo>
                <a:lnTo>
                  <a:pt x="3018" y="1202"/>
                </a:lnTo>
                <a:lnTo>
                  <a:pt x="3056" y="1234"/>
                </a:lnTo>
                <a:lnTo>
                  <a:pt x="3090" y="1269"/>
                </a:lnTo>
                <a:lnTo>
                  <a:pt x="3120" y="1306"/>
                </a:lnTo>
                <a:lnTo>
                  <a:pt x="3144" y="1346"/>
                </a:lnTo>
                <a:lnTo>
                  <a:pt x="3164" y="1387"/>
                </a:lnTo>
                <a:lnTo>
                  <a:pt x="3178" y="1431"/>
                </a:lnTo>
                <a:lnTo>
                  <a:pt x="3188" y="1476"/>
                </a:lnTo>
                <a:lnTo>
                  <a:pt x="3191" y="1522"/>
                </a:lnTo>
                <a:lnTo>
                  <a:pt x="3188" y="1569"/>
                </a:lnTo>
                <a:lnTo>
                  <a:pt x="3178" y="1614"/>
                </a:lnTo>
                <a:lnTo>
                  <a:pt x="3164" y="1657"/>
                </a:lnTo>
                <a:lnTo>
                  <a:pt x="3144" y="1698"/>
                </a:lnTo>
                <a:lnTo>
                  <a:pt x="3120" y="1738"/>
                </a:lnTo>
                <a:lnTo>
                  <a:pt x="3090" y="1775"/>
                </a:lnTo>
                <a:lnTo>
                  <a:pt x="3056" y="1810"/>
                </a:lnTo>
                <a:lnTo>
                  <a:pt x="3018" y="1842"/>
                </a:lnTo>
                <a:lnTo>
                  <a:pt x="2976" y="1872"/>
                </a:lnTo>
                <a:lnTo>
                  <a:pt x="2930" y="1898"/>
                </a:lnTo>
                <a:lnTo>
                  <a:pt x="2882" y="1920"/>
                </a:lnTo>
                <a:lnTo>
                  <a:pt x="2830" y="1940"/>
                </a:lnTo>
                <a:lnTo>
                  <a:pt x="2776" y="1955"/>
                </a:lnTo>
                <a:lnTo>
                  <a:pt x="2719" y="1966"/>
                </a:lnTo>
                <a:lnTo>
                  <a:pt x="2660" y="1973"/>
                </a:lnTo>
                <a:lnTo>
                  <a:pt x="2599" y="1975"/>
                </a:lnTo>
                <a:lnTo>
                  <a:pt x="2540" y="1973"/>
                </a:lnTo>
                <a:lnTo>
                  <a:pt x="2481" y="1966"/>
                </a:lnTo>
                <a:lnTo>
                  <a:pt x="2424" y="1955"/>
                </a:lnTo>
                <a:lnTo>
                  <a:pt x="2370" y="1940"/>
                </a:lnTo>
                <a:lnTo>
                  <a:pt x="2318" y="1920"/>
                </a:lnTo>
                <a:lnTo>
                  <a:pt x="2269" y="1898"/>
                </a:lnTo>
                <a:lnTo>
                  <a:pt x="2223" y="1872"/>
                </a:lnTo>
                <a:lnTo>
                  <a:pt x="2181" y="1842"/>
                </a:lnTo>
                <a:lnTo>
                  <a:pt x="2143" y="1810"/>
                </a:lnTo>
                <a:lnTo>
                  <a:pt x="2109" y="1775"/>
                </a:lnTo>
                <a:lnTo>
                  <a:pt x="2080" y="1738"/>
                </a:lnTo>
                <a:lnTo>
                  <a:pt x="2054" y="1698"/>
                </a:lnTo>
                <a:lnTo>
                  <a:pt x="2035" y="1657"/>
                </a:lnTo>
                <a:lnTo>
                  <a:pt x="2020" y="1614"/>
                </a:lnTo>
                <a:lnTo>
                  <a:pt x="2011" y="1569"/>
                </a:lnTo>
                <a:lnTo>
                  <a:pt x="2008" y="1522"/>
                </a:lnTo>
                <a:lnTo>
                  <a:pt x="2011" y="1476"/>
                </a:lnTo>
                <a:lnTo>
                  <a:pt x="2020" y="1431"/>
                </a:lnTo>
                <a:lnTo>
                  <a:pt x="2035" y="1387"/>
                </a:lnTo>
                <a:lnTo>
                  <a:pt x="2054" y="1346"/>
                </a:lnTo>
                <a:lnTo>
                  <a:pt x="2080" y="1306"/>
                </a:lnTo>
                <a:lnTo>
                  <a:pt x="2109" y="1269"/>
                </a:lnTo>
                <a:lnTo>
                  <a:pt x="2143" y="1234"/>
                </a:lnTo>
                <a:lnTo>
                  <a:pt x="2181" y="1202"/>
                </a:lnTo>
                <a:lnTo>
                  <a:pt x="2223" y="1173"/>
                </a:lnTo>
                <a:lnTo>
                  <a:pt x="2269" y="1147"/>
                </a:lnTo>
                <a:lnTo>
                  <a:pt x="2318" y="1124"/>
                </a:lnTo>
                <a:lnTo>
                  <a:pt x="2370" y="1105"/>
                </a:lnTo>
                <a:lnTo>
                  <a:pt x="2424" y="1090"/>
                </a:lnTo>
                <a:lnTo>
                  <a:pt x="2481" y="1079"/>
                </a:lnTo>
                <a:lnTo>
                  <a:pt x="2540" y="1071"/>
                </a:lnTo>
                <a:lnTo>
                  <a:pt x="2599" y="1069"/>
                </a:lnTo>
                <a:close/>
                <a:moveTo>
                  <a:pt x="635" y="0"/>
                </a:moveTo>
                <a:lnTo>
                  <a:pt x="652" y="1"/>
                </a:lnTo>
                <a:lnTo>
                  <a:pt x="670" y="5"/>
                </a:lnTo>
                <a:lnTo>
                  <a:pt x="686" y="13"/>
                </a:lnTo>
                <a:lnTo>
                  <a:pt x="701" y="24"/>
                </a:lnTo>
                <a:lnTo>
                  <a:pt x="712" y="39"/>
                </a:lnTo>
                <a:lnTo>
                  <a:pt x="1091" y="658"/>
                </a:lnTo>
                <a:lnTo>
                  <a:pt x="1793" y="1188"/>
                </a:lnTo>
                <a:lnTo>
                  <a:pt x="1797" y="1193"/>
                </a:lnTo>
                <a:lnTo>
                  <a:pt x="1802" y="1198"/>
                </a:lnTo>
                <a:lnTo>
                  <a:pt x="1806" y="1203"/>
                </a:lnTo>
                <a:lnTo>
                  <a:pt x="2357" y="906"/>
                </a:lnTo>
                <a:lnTo>
                  <a:pt x="3187" y="645"/>
                </a:lnTo>
                <a:lnTo>
                  <a:pt x="3205" y="641"/>
                </a:lnTo>
                <a:lnTo>
                  <a:pt x="3224" y="642"/>
                </a:lnTo>
                <a:lnTo>
                  <a:pt x="3241" y="647"/>
                </a:lnTo>
                <a:lnTo>
                  <a:pt x="3257" y="656"/>
                </a:lnTo>
                <a:lnTo>
                  <a:pt x="3270" y="667"/>
                </a:lnTo>
                <a:lnTo>
                  <a:pt x="3282" y="681"/>
                </a:lnTo>
                <a:lnTo>
                  <a:pt x="3290" y="699"/>
                </a:lnTo>
                <a:lnTo>
                  <a:pt x="3293" y="717"/>
                </a:lnTo>
                <a:lnTo>
                  <a:pt x="3292" y="735"/>
                </a:lnTo>
                <a:lnTo>
                  <a:pt x="3288" y="752"/>
                </a:lnTo>
                <a:lnTo>
                  <a:pt x="3279" y="769"/>
                </a:lnTo>
                <a:lnTo>
                  <a:pt x="3267" y="782"/>
                </a:lnTo>
                <a:lnTo>
                  <a:pt x="3253" y="793"/>
                </a:lnTo>
                <a:lnTo>
                  <a:pt x="3236" y="801"/>
                </a:lnTo>
                <a:lnTo>
                  <a:pt x="2420" y="1055"/>
                </a:lnTo>
                <a:lnTo>
                  <a:pt x="1731" y="1426"/>
                </a:lnTo>
                <a:lnTo>
                  <a:pt x="891" y="1688"/>
                </a:lnTo>
                <a:lnTo>
                  <a:pt x="803" y="1843"/>
                </a:lnTo>
                <a:lnTo>
                  <a:pt x="1814" y="1843"/>
                </a:lnTo>
                <a:lnTo>
                  <a:pt x="1836" y="1846"/>
                </a:lnTo>
                <a:lnTo>
                  <a:pt x="1856" y="1855"/>
                </a:lnTo>
                <a:lnTo>
                  <a:pt x="1872" y="1867"/>
                </a:lnTo>
                <a:lnTo>
                  <a:pt x="1885" y="1883"/>
                </a:lnTo>
                <a:lnTo>
                  <a:pt x="1894" y="1903"/>
                </a:lnTo>
                <a:lnTo>
                  <a:pt x="1897" y="1925"/>
                </a:lnTo>
                <a:lnTo>
                  <a:pt x="1894" y="1946"/>
                </a:lnTo>
                <a:lnTo>
                  <a:pt x="1885" y="1966"/>
                </a:lnTo>
                <a:lnTo>
                  <a:pt x="1872" y="1982"/>
                </a:lnTo>
                <a:lnTo>
                  <a:pt x="1856" y="1996"/>
                </a:lnTo>
                <a:lnTo>
                  <a:pt x="1836" y="2004"/>
                </a:lnTo>
                <a:lnTo>
                  <a:pt x="1814" y="2006"/>
                </a:lnTo>
                <a:lnTo>
                  <a:pt x="662" y="2006"/>
                </a:lnTo>
                <a:lnTo>
                  <a:pt x="642" y="2004"/>
                </a:lnTo>
                <a:lnTo>
                  <a:pt x="622" y="1996"/>
                </a:lnTo>
                <a:lnTo>
                  <a:pt x="606" y="1983"/>
                </a:lnTo>
                <a:lnTo>
                  <a:pt x="592" y="1966"/>
                </a:lnTo>
                <a:lnTo>
                  <a:pt x="584" y="1946"/>
                </a:lnTo>
                <a:lnTo>
                  <a:pt x="581" y="1926"/>
                </a:lnTo>
                <a:lnTo>
                  <a:pt x="584" y="1905"/>
                </a:lnTo>
                <a:lnTo>
                  <a:pt x="591" y="1885"/>
                </a:lnTo>
                <a:lnTo>
                  <a:pt x="764" y="1580"/>
                </a:lnTo>
                <a:lnTo>
                  <a:pt x="777" y="1562"/>
                </a:lnTo>
                <a:lnTo>
                  <a:pt x="793" y="1550"/>
                </a:lnTo>
                <a:lnTo>
                  <a:pt x="812" y="1542"/>
                </a:lnTo>
                <a:lnTo>
                  <a:pt x="1648" y="1283"/>
                </a:lnTo>
                <a:lnTo>
                  <a:pt x="980" y="778"/>
                </a:lnTo>
                <a:lnTo>
                  <a:pt x="970" y="768"/>
                </a:lnTo>
                <a:lnTo>
                  <a:pt x="960" y="756"/>
                </a:lnTo>
                <a:lnTo>
                  <a:pt x="573" y="124"/>
                </a:lnTo>
                <a:lnTo>
                  <a:pt x="565" y="107"/>
                </a:lnTo>
                <a:lnTo>
                  <a:pt x="560" y="90"/>
                </a:lnTo>
                <a:lnTo>
                  <a:pt x="562" y="71"/>
                </a:lnTo>
                <a:lnTo>
                  <a:pt x="566" y="54"/>
                </a:lnTo>
                <a:lnTo>
                  <a:pt x="573" y="38"/>
                </a:lnTo>
                <a:lnTo>
                  <a:pt x="585" y="24"/>
                </a:lnTo>
                <a:lnTo>
                  <a:pt x="600" y="13"/>
                </a:lnTo>
                <a:lnTo>
                  <a:pt x="617" y="4"/>
                </a:lnTo>
                <a:lnTo>
                  <a:pt x="63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6" name="Freeform 17"/>
          <p:cNvSpPr>
            <a:spLocks noEditPoints="1"/>
          </p:cNvSpPr>
          <p:nvPr/>
        </p:nvSpPr>
        <p:spPr bwMode="auto">
          <a:xfrm>
            <a:off x="2502820" y="5905500"/>
            <a:ext cx="628650" cy="293687"/>
          </a:xfrm>
          <a:custGeom>
            <a:avLst/>
            <a:gdLst>
              <a:gd name="T0" fmla="*/ 2739 w 3560"/>
              <a:gd name="T1" fmla="*/ 400 h 1666"/>
              <a:gd name="T2" fmla="*/ 2784 w 3560"/>
              <a:gd name="T3" fmla="*/ 414 h 1666"/>
              <a:gd name="T4" fmla="*/ 2820 w 3560"/>
              <a:gd name="T5" fmla="*/ 443 h 1666"/>
              <a:gd name="T6" fmla="*/ 2843 w 3560"/>
              <a:gd name="T7" fmla="*/ 483 h 1666"/>
              <a:gd name="T8" fmla="*/ 2852 w 3560"/>
              <a:gd name="T9" fmla="*/ 528 h 1666"/>
              <a:gd name="T10" fmla="*/ 2861 w 3560"/>
              <a:gd name="T11" fmla="*/ 1395 h 1666"/>
              <a:gd name="T12" fmla="*/ 2842 w 3560"/>
              <a:gd name="T13" fmla="*/ 1443 h 1666"/>
              <a:gd name="T14" fmla="*/ 2806 w 3560"/>
              <a:gd name="T15" fmla="*/ 1478 h 1666"/>
              <a:gd name="T16" fmla="*/ 2758 w 3560"/>
              <a:gd name="T17" fmla="*/ 1499 h 1666"/>
              <a:gd name="T18" fmla="*/ 2705 w 3560"/>
              <a:gd name="T19" fmla="*/ 1498 h 1666"/>
              <a:gd name="T20" fmla="*/ 2658 w 3560"/>
              <a:gd name="T21" fmla="*/ 1477 h 1666"/>
              <a:gd name="T22" fmla="*/ 2620 w 3560"/>
              <a:gd name="T23" fmla="*/ 1444 h 1666"/>
              <a:gd name="T24" fmla="*/ 2599 w 3560"/>
              <a:gd name="T25" fmla="*/ 1398 h 1666"/>
              <a:gd name="T26" fmla="*/ 2587 w 3560"/>
              <a:gd name="T27" fmla="*/ 690 h 1666"/>
              <a:gd name="T28" fmla="*/ 1183 w 3560"/>
              <a:gd name="T29" fmla="*/ 1333 h 1666"/>
              <a:gd name="T30" fmla="*/ 1143 w 3560"/>
              <a:gd name="T31" fmla="*/ 1354 h 1666"/>
              <a:gd name="T32" fmla="*/ 154 w 3560"/>
              <a:gd name="T33" fmla="*/ 1664 h 1666"/>
              <a:gd name="T34" fmla="*/ 109 w 3560"/>
              <a:gd name="T35" fmla="*/ 1663 h 1666"/>
              <a:gd name="T36" fmla="*/ 65 w 3560"/>
              <a:gd name="T37" fmla="*/ 1647 h 1666"/>
              <a:gd name="T38" fmla="*/ 29 w 3560"/>
              <a:gd name="T39" fmla="*/ 1617 h 1666"/>
              <a:gd name="T40" fmla="*/ 6 w 3560"/>
              <a:gd name="T41" fmla="*/ 1575 h 1666"/>
              <a:gd name="T42" fmla="*/ 0 w 3560"/>
              <a:gd name="T43" fmla="*/ 1523 h 1666"/>
              <a:gd name="T44" fmla="*/ 13 w 3560"/>
              <a:gd name="T45" fmla="*/ 1475 h 1666"/>
              <a:gd name="T46" fmla="*/ 45 w 3560"/>
              <a:gd name="T47" fmla="*/ 1435 h 1666"/>
              <a:gd name="T48" fmla="*/ 92 w 3560"/>
              <a:gd name="T49" fmla="*/ 1410 h 1666"/>
              <a:gd name="T50" fmla="*/ 1713 w 3560"/>
              <a:gd name="T51" fmla="*/ 611 h 1666"/>
              <a:gd name="T52" fmla="*/ 1767 w 3560"/>
              <a:gd name="T53" fmla="*/ 587 h 1666"/>
              <a:gd name="T54" fmla="*/ 2715 w 3560"/>
              <a:gd name="T55" fmla="*/ 398 h 1666"/>
              <a:gd name="T56" fmla="*/ 3266 w 3560"/>
              <a:gd name="T57" fmla="*/ 2 h 1666"/>
              <a:gd name="T58" fmla="*/ 3352 w 3560"/>
              <a:gd name="T59" fmla="*/ 26 h 1666"/>
              <a:gd name="T60" fmla="*/ 3428 w 3560"/>
              <a:gd name="T61" fmla="*/ 69 h 1666"/>
              <a:gd name="T62" fmla="*/ 3489 w 3560"/>
              <a:gd name="T63" fmla="*/ 129 h 1666"/>
              <a:gd name="T64" fmla="*/ 3534 w 3560"/>
              <a:gd name="T65" fmla="*/ 203 h 1666"/>
              <a:gd name="T66" fmla="*/ 3557 w 3560"/>
              <a:gd name="T67" fmla="*/ 288 h 1666"/>
              <a:gd name="T68" fmla="*/ 3557 w 3560"/>
              <a:gd name="T69" fmla="*/ 378 h 1666"/>
              <a:gd name="T70" fmla="*/ 3534 w 3560"/>
              <a:gd name="T71" fmla="*/ 463 h 1666"/>
              <a:gd name="T72" fmla="*/ 3489 w 3560"/>
              <a:gd name="T73" fmla="*/ 537 h 1666"/>
              <a:gd name="T74" fmla="*/ 3428 w 3560"/>
              <a:gd name="T75" fmla="*/ 597 h 1666"/>
              <a:gd name="T76" fmla="*/ 3352 w 3560"/>
              <a:gd name="T77" fmla="*/ 640 h 1666"/>
              <a:gd name="T78" fmla="*/ 3266 w 3560"/>
              <a:gd name="T79" fmla="*/ 663 h 1666"/>
              <a:gd name="T80" fmla="*/ 3173 w 3560"/>
              <a:gd name="T81" fmla="*/ 663 h 1666"/>
              <a:gd name="T82" fmla="*/ 3087 w 3560"/>
              <a:gd name="T83" fmla="*/ 640 h 1666"/>
              <a:gd name="T84" fmla="*/ 3012 w 3560"/>
              <a:gd name="T85" fmla="*/ 597 h 1666"/>
              <a:gd name="T86" fmla="*/ 2951 w 3560"/>
              <a:gd name="T87" fmla="*/ 537 h 1666"/>
              <a:gd name="T88" fmla="*/ 2907 w 3560"/>
              <a:gd name="T89" fmla="*/ 463 h 1666"/>
              <a:gd name="T90" fmla="*/ 2884 w 3560"/>
              <a:gd name="T91" fmla="*/ 378 h 1666"/>
              <a:gd name="T92" fmla="*/ 2884 w 3560"/>
              <a:gd name="T93" fmla="*/ 288 h 1666"/>
              <a:gd name="T94" fmla="*/ 2907 w 3560"/>
              <a:gd name="T95" fmla="*/ 203 h 1666"/>
              <a:gd name="T96" fmla="*/ 2951 w 3560"/>
              <a:gd name="T97" fmla="*/ 129 h 1666"/>
              <a:gd name="T98" fmla="*/ 3012 w 3560"/>
              <a:gd name="T99" fmla="*/ 69 h 1666"/>
              <a:gd name="T100" fmla="*/ 3087 w 3560"/>
              <a:gd name="T101" fmla="*/ 26 h 1666"/>
              <a:gd name="T102" fmla="*/ 3173 w 3560"/>
              <a:gd name="T103" fmla="*/ 2 h 16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560" h="1666">
                <a:moveTo>
                  <a:pt x="2715" y="398"/>
                </a:moveTo>
                <a:lnTo>
                  <a:pt x="2739" y="400"/>
                </a:lnTo>
                <a:lnTo>
                  <a:pt x="2761" y="405"/>
                </a:lnTo>
                <a:lnTo>
                  <a:pt x="2784" y="414"/>
                </a:lnTo>
                <a:lnTo>
                  <a:pt x="2802" y="427"/>
                </a:lnTo>
                <a:lnTo>
                  <a:pt x="2820" y="443"/>
                </a:lnTo>
                <a:lnTo>
                  <a:pt x="2833" y="463"/>
                </a:lnTo>
                <a:lnTo>
                  <a:pt x="2843" y="483"/>
                </a:lnTo>
                <a:lnTo>
                  <a:pt x="2850" y="505"/>
                </a:lnTo>
                <a:lnTo>
                  <a:pt x="2852" y="528"/>
                </a:lnTo>
                <a:lnTo>
                  <a:pt x="2864" y="1369"/>
                </a:lnTo>
                <a:lnTo>
                  <a:pt x="2861" y="1395"/>
                </a:lnTo>
                <a:lnTo>
                  <a:pt x="2854" y="1420"/>
                </a:lnTo>
                <a:lnTo>
                  <a:pt x="2842" y="1443"/>
                </a:lnTo>
                <a:lnTo>
                  <a:pt x="2826" y="1462"/>
                </a:lnTo>
                <a:lnTo>
                  <a:pt x="2806" y="1478"/>
                </a:lnTo>
                <a:lnTo>
                  <a:pt x="2784" y="1491"/>
                </a:lnTo>
                <a:lnTo>
                  <a:pt x="2758" y="1499"/>
                </a:lnTo>
                <a:lnTo>
                  <a:pt x="2732" y="1502"/>
                </a:lnTo>
                <a:lnTo>
                  <a:pt x="2705" y="1498"/>
                </a:lnTo>
                <a:lnTo>
                  <a:pt x="2680" y="1489"/>
                </a:lnTo>
                <a:lnTo>
                  <a:pt x="2658" y="1477"/>
                </a:lnTo>
                <a:lnTo>
                  <a:pt x="2637" y="1462"/>
                </a:lnTo>
                <a:lnTo>
                  <a:pt x="2620" y="1444"/>
                </a:lnTo>
                <a:lnTo>
                  <a:pt x="2608" y="1422"/>
                </a:lnTo>
                <a:lnTo>
                  <a:pt x="2599" y="1398"/>
                </a:lnTo>
                <a:lnTo>
                  <a:pt x="2597" y="1372"/>
                </a:lnTo>
                <a:lnTo>
                  <a:pt x="2587" y="690"/>
                </a:lnTo>
                <a:lnTo>
                  <a:pt x="1850" y="838"/>
                </a:lnTo>
                <a:lnTo>
                  <a:pt x="1183" y="1333"/>
                </a:lnTo>
                <a:lnTo>
                  <a:pt x="1164" y="1345"/>
                </a:lnTo>
                <a:lnTo>
                  <a:pt x="1143" y="1354"/>
                </a:lnTo>
                <a:lnTo>
                  <a:pt x="174" y="1659"/>
                </a:lnTo>
                <a:lnTo>
                  <a:pt x="154" y="1664"/>
                </a:lnTo>
                <a:lnTo>
                  <a:pt x="133" y="1666"/>
                </a:lnTo>
                <a:lnTo>
                  <a:pt x="109" y="1663"/>
                </a:lnTo>
                <a:lnTo>
                  <a:pt x="86" y="1658"/>
                </a:lnTo>
                <a:lnTo>
                  <a:pt x="65" y="1647"/>
                </a:lnTo>
                <a:lnTo>
                  <a:pt x="45" y="1634"/>
                </a:lnTo>
                <a:lnTo>
                  <a:pt x="29" y="1617"/>
                </a:lnTo>
                <a:lnTo>
                  <a:pt x="16" y="1597"/>
                </a:lnTo>
                <a:lnTo>
                  <a:pt x="6" y="1575"/>
                </a:lnTo>
                <a:lnTo>
                  <a:pt x="0" y="1549"/>
                </a:lnTo>
                <a:lnTo>
                  <a:pt x="0" y="1523"/>
                </a:lnTo>
                <a:lnTo>
                  <a:pt x="5" y="1498"/>
                </a:lnTo>
                <a:lnTo>
                  <a:pt x="13" y="1475"/>
                </a:lnTo>
                <a:lnTo>
                  <a:pt x="28" y="1453"/>
                </a:lnTo>
                <a:lnTo>
                  <a:pt x="45" y="1435"/>
                </a:lnTo>
                <a:lnTo>
                  <a:pt x="66" y="1421"/>
                </a:lnTo>
                <a:lnTo>
                  <a:pt x="92" y="1410"/>
                </a:lnTo>
                <a:lnTo>
                  <a:pt x="1039" y="1111"/>
                </a:lnTo>
                <a:lnTo>
                  <a:pt x="1713" y="611"/>
                </a:lnTo>
                <a:lnTo>
                  <a:pt x="1739" y="596"/>
                </a:lnTo>
                <a:lnTo>
                  <a:pt x="1767" y="587"/>
                </a:lnTo>
                <a:lnTo>
                  <a:pt x="2692" y="401"/>
                </a:lnTo>
                <a:lnTo>
                  <a:pt x="2715" y="398"/>
                </a:lnTo>
                <a:close/>
                <a:moveTo>
                  <a:pt x="3220" y="0"/>
                </a:moveTo>
                <a:lnTo>
                  <a:pt x="3266" y="2"/>
                </a:lnTo>
                <a:lnTo>
                  <a:pt x="3310" y="12"/>
                </a:lnTo>
                <a:lnTo>
                  <a:pt x="3352" y="26"/>
                </a:lnTo>
                <a:lnTo>
                  <a:pt x="3392" y="46"/>
                </a:lnTo>
                <a:lnTo>
                  <a:pt x="3428" y="69"/>
                </a:lnTo>
                <a:lnTo>
                  <a:pt x="3461" y="98"/>
                </a:lnTo>
                <a:lnTo>
                  <a:pt x="3489" y="129"/>
                </a:lnTo>
                <a:lnTo>
                  <a:pt x="3514" y="165"/>
                </a:lnTo>
                <a:lnTo>
                  <a:pt x="3534" y="203"/>
                </a:lnTo>
                <a:lnTo>
                  <a:pt x="3548" y="244"/>
                </a:lnTo>
                <a:lnTo>
                  <a:pt x="3557" y="288"/>
                </a:lnTo>
                <a:lnTo>
                  <a:pt x="3560" y="333"/>
                </a:lnTo>
                <a:lnTo>
                  <a:pt x="3557" y="378"/>
                </a:lnTo>
                <a:lnTo>
                  <a:pt x="3548" y="421"/>
                </a:lnTo>
                <a:lnTo>
                  <a:pt x="3534" y="463"/>
                </a:lnTo>
                <a:lnTo>
                  <a:pt x="3514" y="502"/>
                </a:lnTo>
                <a:lnTo>
                  <a:pt x="3489" y="537"/>
                </a:lnTo>
                <a:lnTo>
                  <a:pt x="3461" y="569"/>
                </a:lnTo>
                <a:lnTo>
                  <a:pt x="3428" y="597"/>
                </a:lnTo>
                <a:lnTo>
                  <a:pt x="3392" y="621"/>
                </a:lnTo>
                <a:lnTo>
                  <a:pt x="3352" y="640"/>
                </a:lnTo>
                <a:lnTo>
                  <a:pt x="3310" y="654"/>
                </a:lnTo>
                <a:lnTo>
                  <a:pt x="3266" y="663"/>
                </a:lnTo>
                <a:lnTo>
                  <a:pt x="3220" y="666"/>
                </a:lnTo>
                <a:lnTo>
                  <a:pt x="3173" y="663"/>
                </a:lnTo>
                <a:lnTo>
                  <a:pt x="3129" y="654"/>
                </a:lnTo>
                <a:lnTo>
                  <a:pt x="3087" y="640"/>
                </a:lnTo>
                <a:lnTo>
                  <a:pt x="3049" y="621"/>
                </a:lnTo>
                <a:lnTo>
                  <a:pt x="3012" y="597"/>
                </a:lnTo>
                <a:lnTo>
                  <a:pt x="2980" y="569"/>
                </a:lnTo>
                <a:lnTo>
                  <a:pt x="2951" y="537"/>
                </a:lnTo>
                <a:lnTo>
                  <a:pt x="2927" y="502"/>
                </a:lnTo>
                <a:lnTo>
                  <a:pt x="2907" y="463"/>
                </a:lnTo>
                <a:lnTo>
                  <a:pt x="2893" y="421"/>
                </a:lnTo>
                <a:lnTo>
                  <a:pt x="2884" y="378"/>
                </a:lnTo>
                <a:lnTo>
                  <a:pt x="2881" y="333"/>
                </a:lnTo>
                <a:lnTo>
                  <a:pt x="2884" y="288"/>
                </a:lnTo>
                <a:lnTo>
                  <a:pt x="2893" y="244"/>
                </a:lnTo>
                <a:lnTo>
                  <a:pt x="2907" y="203"/>
                </a:lnTo>
                <a:lnTo>
                  <a:pt x="2927" y="165"/>
                </a:lnTo>
                <a:lnTo>
                  <a:pt x="2951" y="129"/>
                </a:lnTo>
                <a:lnTo>
                  <a:pt x="2980" y="98"/>
                </a:lnTo>
                <a:lnTo>
                  <a:pt x="3012" y="69"/>
                </a:lnTo>
                <a:lnTo>
                  <a:pt x="3049" y="46"/>
                </a:lnTo>
                <a:lnTo>
                  <a:pt x="3087" y="26"/>
                </a:lnTo>
                <a:lnTo>
                  <a:pt x="3129" y="12"/>
                </a:lnTo>
                <a:lnTo>
                  <a:pt x="3173" y="2"/>
                </a:lnTo>
                <a:lnTo>
                  <a:pt x="322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7" name="Freeform 22"/>
          <p:cNvSpPr>
            <a:spLocks noEditPoints="1"/>
          </p:cNvSpPr>
          <p:nvPr/>
        </p:nvSpPr>
        <p:spPr bwMode="auto">
          <a:xfrm>
            <a:off x="3413708" y="5938838"/>
            <a:ext cx="677862" cy="220663"/>
          </a:xfrm>
          <a:custGeom>
            <a:avLst/>
            <a:gdLst>
              <a:gd name="T0" fmla="*/ 3152 w 3415"/>
              <a:gd name="T1" fmla="*/ 232 h 1111"/>
              <a:gd name="T2" fmla="*/ 3237 w 3415"/>
              <a:gd name="T3" fmla="*/ 257 h 1111"/>
              <a:gd name="T4" fmla="*/ 3309 w 3415"/>
              <a:gd name="T5" fmla="*/ 301 h 1111"/>
              <a:gd name="T6" fmla="*/ 3366 w 3415"/>
              <a:gd name="T7" fmla="*/ 364 h 1111"/>
              <a:gd name="T8" fmla="*/ 3402 w 3415"/>
              <a:gd name="T9" fmla="*/ 440 h 1111"/>
              <a:gd name="T10" fmla="*/ 3415 w 3415"/>
              <a:gd name="T11" fmla="*/ 526 h 1111"/>
              <a:gd name="T12" fmla="*/ 3402 w 3415"/>
              <a:gd name="T13" fmla="*/ 611 h 1111"/>
              <a:gd name="T14" fmla="*/ 3366 w 3415"/>
              <a:gd name="T15" fmla="*/ 688 h 1111"/>
              <a:gd name="T16" fmla="*/ 3309 w 3415"/>
              <a:gd name="T17" fmla="*/ 750 h 1111"/>
              <a:gd name="T18" fmla="*/ 3237 w 3415"/>
              <a:gd name="T19" fmla="*/ 795 h 1111"/>
              <a:gd name="T20" fmla="*/ 3152 w 3415"/>
              <a:gd name="T21" fmla="*/ 819 h 1111"/>
              <a:gd name="T22" fmla="*/ 3061 w 3415"/>
              <a:gd name="T23" fmla="*/ 819 h 1111"/>
              <a:gd name="T24" fmla="*/ 2976 w 3415"/>
              <a:gd name="T25" fmla="*/ 795 h 1111"/>
              <a:gd name="T26" fmla="*/ 2904 w 3415"/>
              <a:gd name="T27" fmla="*/ 750 h 1111"/>
              <a:gd name="T28" fmla="*/ 2848 w 3415"/>
              <a:gd name="T29" fmla="*/ 688 h 1111"/>
              <a:gd name="T30" fmla="*/ 2810 w 3415"/>
              <a:gd name="T31" fmla="*/ 611 h 1111"/>
              <a:gd name="T32" fmla="*/ 2798 w 3415"/>
              <a:gd name="T33" fmla="*/ 526 h 1111"/>
              <a:gd name="T34" fmla="*/ 2810 w 3415"/>
              <a:gd name="T35" fmla="*/ 440 h 1111"/>
              <a:gd name="T36" fmla="*/ 2848 w 3415"/>
              <a:gd name="T37" fmla="*/ 364 h 1111"/>
              <a:gd name="T38" fmla="*/ 2904 w 3415"/>
              <a:gd name="T39" fmla="*/ 301 h 1111"/>
              <a:gd name="T40" fmla="*/ 2976 w 3415"/>
              <a:gd name="T41" fmla="*/ 257 h 1111"/>
              <a:gd name="T42" fmla="*/ 3061 w 3415"/>
              <a:gd name="T43" fmla="*/ 232 h 1111"/>
              <a:gd name="T44" fmla="*/ 1949 w 3415"/>
              <a:gd name="T45" fmla="*/ 0 h 1111"/>
              <a:gd name="T46" fmla="*/ 1975 w 3415"/>
              <a:gd name="T47" fmla="*/ 2 h 1111"/>
              <a:gd name="T48" fmla="*/ 2019 w 3415"/>
              <a:gd name="T49" fmla="*/ 19 h 1111"/>
              <a:gd name="T50" fmla="*/ 2727 w 3415"/>
              <a:gd name="T51" fmla="*/ 462 h 1111"/>
              <a:gd name="T52" fmla="*/ 2755 w 3415"/>
              <a:gd name="T53" fmla="*/ 503 h 1111"/>
              <a:gd name="T54" fmla="*/ 2762 w 3415"/>
              <a:gd name="T55" fmla="*/ 550 h 1111"/>
              <a:gd name="T56" fmla="*/ 2749 w 3415"/>
              <a:gd name="T57" fmla="*/ 599 h 1111"/>
              <a:gd name="T58" fmla="*/ 2717 w 3415"/>
              <a:gd name="T59" fmla="*/ 636 h 1111"/>
              <a:gd name="T60" fmla="*/ 2673 w 3415"/>
              <a:gd name="T61" fmla="*/ 658 h 1111"/>
              <a:gd name="T62" fmla="*/ 2195 w 3415"/>
              <a:gd name="T63" fmla="*/ 686 h 1111"/>
              <a:gd name="T64" fmla="*/ 2256 w 3415"/>
              <a:gd name="T65" fmla="*/ 995 h 1111"/>
              <a:gd name="T66" fmla="*/ 2247 w 3415"/>
              <a:gd name="T67" fmla="*/ 1038 h 1111"/>
              <a:gd name="T68" fmla="*/ 2221 w 3415"/>
              <a:gd name="T69" fmla="*/ 1076 h 1111"/>
              <a:gd name="T70" fmla="*/ 2182 w 3415"/>
              <a:gd name="T71" fmla="*/ 1101 h 1111"/>
              <a:gd name="T72" fmla="*/ 2135 w 3415"/>
              <a:gd name="T73" fmla="*/ 1111 h 1111"/>
              <a:gd name="T74" fmla="*/ 2089 w 3415"/>
              <a:gd name="T75" fmla="*/ 1101 h 1111"/>
              <a:gd name="T76" fmla="*/ 2049 w 3415"/>
              <a:gd name="T77" fmla="*/ 1077 h 1111"/>
              <a:gd name="T78" fmla="*/ 2023 w 3415"/>
              <a:gd name="T79" fmla="*/ 1039 h 1111"/>
              <a:gd name="T80" fmla="*/ 1950 w 3415"/>
              <a:gd name="T81" fmla="*/ 698 h 1111"/>
              <a:gd name="T82" fmla="*/ 907 w 3415"/>
              <a:gd name="T83" fmla="*/ 985 h 1111"/>
              <a:gd name="T84" fmla="*/ 855 w 3415"/>
              <a:gd name="T85" fmla="*/ 994 h 1111"/>
              <a:gd name="T86" fmla="*/ 89 w 3415"/>
              <a:gd name="T87" fmla="*/ 961 h 1111"/>
              <a:gd name="T88" fmla="*/ 42 w 3415"/>
              <a:gd name="T89" fmla="*/ 936 h 1111"/>
              <a:gd name="T90" fmla="*/ 10 w 3415"/>
              <a:gd name="T91" fmla="*/ 895 h 1111"/>
              <a:gd name="T92" fmla="*/ 0 w 3415"/>
              <a:gd name="T93" fmla="*/ 843 h 1111"/>
              <a:gd name="T94" fmla="*/ 12 w 3415"/>
              <a:gd name="T95" fmla="*/ 798 h 1111"/>
              <a:gd name="T96" fmla="*/ 41 w 3415"/>
              <a:gd name="T97" fmla="*/ 763 h 1111"/>
              <a:gd name="T98" fmla="*/ 82 w 3415"/>
              <a:gd name="T99" fmla="*/ 740 h 1111"/>
              <a:gd name="T100" fmla="*/ 127 w 3415"/>
              <a:gd name="T101" fmla="*/ 731 h 1111"/>
              <a:gd name="T102" fmla="*/ 1469 w 3415"/>
              <a:gd name="T103" fmla="*/ 497 h 1111"/>
              <a:gd name="T104" fmla="*/ 1512 w 3415"/>
              <a:gd name="T105" fmla="*/ 487 h 1111"/>
              <a:gd name="T106" fmla="*/ 1833 w 3415"/>
              <a:gd name="T107" fmla="*/ 141 h 1111"/>
              <a:gd name="T108" fmla="*/ 1833 w 3415"/>
              <a:gd name="T109" fmla="*/ 94 h 1111"/>
              <a:gd name="T110" fmla="*/ 1851 w 3415"/>
              <a:gd name="T111" fmla="*/ 53 h 1111"/>
              <a:gd name="T112" fmla="*/ 1885 w 3415"/>
              <a:gd name="T113" fmla="*/ 21 h 1111"/>
              <a:gd name="T114" fmla="*/ 1929 w 3415"/>
              <a:gd name="T115" fmla="*/ 2 h 1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415" h="1111">
                <a:moveTo>
                  <a:pt x="3106" y="229"/>
                </a:moveTo>
                <a:lnTo>
                  <a:pt x="3152" y="232"/>
                </a:lnTo>
                <a:lnTo>
                  <a:pt x="3195" y="241"/>
                </a:lnTo>
                <a:lnTo>
                  <a:pt x="3237" y="257"/>
                </a:lnTo>
                <a:lnTo>
                  <a:pt x="3274" y="276"/>
                </a:lnTo>
                <a:lnTo>
                  <a:pt x="3309" y="301"/>
                </a:lnTo>
                <a:lnTo>
                  <a:pt x="3339" y="331"/>
                </a:lnTo>
                <a:lnTo>
                  <a:pt x="3366" y="364"/>
                </a:lnTo>
                <a:lnTo>
                  <a:pt x="3386" y="400"/>
                </a:lnTo>
                <a:lnTo>
                  <a:pt x="3402" y="440"/>
                </a:lnTo>
                <a:lnTo>
                  <a:pt x="3412" y="482"/>
                </a:lnTo>
                <a:lnTo>
                  <a:pt x="3415" y="526"/>
                </a:lnTo>
                <a:lnTo>
                  <a:pt x="3412" y="570"/>
                </a:lnTo>
                <a:lnTo>
                  <a:pt x="3402" y="611"/>
                </a:lnTo>
                <a:lnTo>
                  <a:pt x="3386" y="651"/>
                </a:lnTo>
                <a:lnTo>
                  <a:pt x="3366" y="688"/>
                </a:lnTo>
                <a:lnTo>
                  <a:pt x="3339" y="721"/>
                </a:lnTo>
                <a:lnTo>
                  <a:pt x="3309" y="750"/>
                </a:lnTo>
                <a:lnTo>
                  <a:pt x="3274" y="775"/>
                </a:lnTo>
                <a:lnTo>
                  <a:pt x="3237" y="795"/>
                </a:lnTo>
                <a:lnTo>
                  <a:pt x="3195" y="810"/>
                </a:lnTo>
                <a:lnTo>
                  <a:pt x="3152" y="819"/>
                </a:lnTo>
                <a:lnTo>
                  <a:pt x="3106" y="822"/>
                </a:lnTo>
                <a:lnTo>
                  <a:pt x="3061" y="819"/>
                </a:lnTo>
                <a:lnTo>
                  <a:pt x="3017" y="810"/>
                </a:lnTo>
                <a:lnTo>
                  <a:pt x="2976" y="795"/>
                </a:lnTo>
                <a:lnTo>
                  <a:pt x="2938" y="775"/>
                </a:lnTo>
                <a:lnTo>
                  <a:pt x="2904" y="750"/>
                </a:lnTo>
                <a:lnTo>
                  <a:pt x="2874" y="721"/>
                </a:lnTo>
                <a:lnTo>
                  <a:pt x="2848" y="688"/>
                </a:lnTo>
                <a:lnTo>
                  <a:pt x="2827" y="651"/>
                </a:lnTo>
                <a:lnTo>
                  <a:pt x="2810" y="611"/>
                </a:lnTo>
                <a:lnTo>
                  <a:pt x="2801" y="570"/>
                </a:lnTo>
                <a:lnTo>
                  <a:pt x="2798" y="526"/>
                </a:lnTo>
                <a:lnTo>
                  <a:pt x="2801" y="482"/>
                </a:lnTo>
                <a:lnTo>
                  <a:pt x="2810" y="440"/>
                </a:lnTo>
                <a:lnTo>
                  <a:pt x="2827" y="400"/>
                </a:lnTo>
                <a:lnTo>
                  <a:pt x="2848" y="364"/>
                </a:lnTo>
                <a:lnTo>
                  <a:pt x="2874" y="331"/>
                </a:lnTo>
                <a:lnTo>
                  <a:pt x="2904" y="301"/>
                </a:lnTo>
                <a:lnTo>
                  <a:pt x="2938" y="276"/>
                </a:lnTo>
                <a:lnTo>
                  <a:pt x="2976" y="257"/>
                </a:lnTo>
                <a:lnTo>
                  <a:pt x="3017" y="241"/>
                </a:lnTo>
                <a:lnTo>
                  <a:pt x="3061" y="232"/>
                </a:lnTo>
                <a:lnTo>
                  <a:pt x="3106" y="229"/>
                </a:lnTo>
                <a:close/>
                <a:moveTo>
                  <a:pt x="1949" y="0"/>
                </a:moveTo>
                <a:lnTo>
                  <a:pt x="1955" y="0"/>
                </a:lnTo>
                <a:lnTo>
                  <a:pt x="1975" y="2"/>
                </a:lnTo>
                <a:lnTo>
                  <a:pt x="1998" y="9"/>
                </a:lnTo>
                <a:lnTo>
                  <a:pt x="2019" y="19"/>
                </a:lnTo>
                <a:lnTo>
                  <a:pt x="2707" y="447"/>
                </a:lnTo>
                <a:lnTo>
                  <a:pt x="2727" y="462"/>
                </a:lnTo>
                <a:lnTo>
                  <a:pt x="2743" y="482"/>
                </a:lnTo>
                <a:lnTo>
                  <a:pt x="2755" y="503"/>
                </a:lnTo>
                <a:lnTo>
                  <a:pt x="2761" y="527"/>
                </a:lnTo>
                <a:lnTo>
                  <a:pt x="2762" y="550"/>
                </a:lnTo>
                <a:lnTo>
                  <a:pt x="2759" y="575"/>
                </a:lnTo>
                <a:lnTo>
                  <a:pt x="2749" y="599"/>
                </a:lnTo>
                <a:lnTo>
                  <a:pt x="2735" y="619"/>
                </a:lnTo>
                <a:lnTo>
                  <a:pt x="2717" y="636"/>
                </a:lnTo>
                <a:lnTo>
                  <a:pt x="2697" y="650"/>
                </a:lnTo>
                <a:lnTo>
                  <a:pt x="2673" y="658"/>
                </a:lnTo>
                <a:lnTo>
                  <a:pt x="2647" y="662"/>
                </a:lnTo>
                <a:lnTo>
                  <a:pt x="2195" y="686"/>
                </a:lnTo>
                <a:lnTo>
                  <a:pt x="2254" y="971"/>
                </a:lnTo>
                <a:lnTo>
                  <a:pt x="2256" y="995"/>
                </a:lnTo>
                <a:lnTo>
                  <a:pt x="2254" y="1018"/>
                </a:lnTo>
                <a:lnTo>
                  <a:pt x="2247" y="1038"/>
                </a:lnTo>
                <a:lnTo>
                  <a:pt x="2236" y="1058"/>
                </a:lnTo>
                <a:lnTo>
                  <a:pt x="2221" y="1076"/>
                </a:lnTo>
                <a:lnTo>
                  <a:pt x="2203" y="1090"/>
                </a:lnTo>
                <a:lnTo>
                  <a:pt x="2182" y="1101"/>
                </a:lnTo>
                <a:lnTo>
                  <a:pt x="2159" y="1109"/>
                </a:lnTo>
                <a:lnTo>
                  <a:pt x="2135" y="1111"/>
                </a:lnTo>
                <a:lnTo>
                  <a:pt x="2110" y="1108"/>
                </a:lnTo>
                <a:lnTo>
                  <a:pt x="2089" y="1101"/>
                </a:lnTo>
                <a:lnTo>
                  <a:pt x="2067" y="1091"/>
                </a:lnTo>
                <a:lnTo>
                  <a:pt x="2049" y="1077"/>
                </a:lnTo>
                <a:lnTo>
                  <a:pt x="2034" y="1059"/>
                </a:lnTo>
                <a:lnTo>
                  <a:pt x="2023" y="1039"/>
                </a:lnTo>
                <a:lnTo>
                  <a:pt x="2016" y="1017"/>
                </a:lnTo>
                <a:lnTo>
                  <a:pt x="1950" y="698"/>
                </a:lnTo>
                <a:lnTo>
                  <a:pt x="1545" y="719"/>
                </a:lnTo>
                <a:lnTo>
                  <a:pt x="907" y="985"/>
                </a:lnTo>
                <a:lnTo>
                  <a:pt x="882" y="992"/>
                </a:lnTo>
                <a:lnTo>
                  <a:pt x="855" y="994"/>
                </a:lnTo>
                <a:lnTo>
                  <a:pt x="117" y="965"/>
                </a:lnTo>
                <a:lnTo>
                  <a:pt x="89" y="961"/>
                </a:lnTo>
                <a:lnTo>
                  <a:pt x="63" y="950"/>
                </a:lnTo>
                <a:lnTo>
                  <a:pt x="42" y="936"/>
                </a:lnTo>
                <a:lnTo>
                  <a:pt x="24" y="917"/>
                </a:lnTo>
                <a:lnTo>
                  <a:pt x="10" y="895"/>
                </a:lnTo>
                <a:lnTo>
                  <a:pt x="2" y="870"/>
                </a:lnTo>
                <a:lnTo>
                  <a:pt x="0" y="843"/>
                </a:lnTo>
                <a:lnTo>
                  <a:pt x="3" y="819"/>
                </a:lnTo>
                <a:lnTo>
                  <a:pt x="12" y="798"/>
                </a:lnTo>
                <a:lnTo>
                  <a:pt x="25" y="779"/>
                </a:lnTo>
                <a:lnTo>
                  <a:pt x="41" y="763"/>
                </a:lnTo>
                <a:lnTo>
                  <a:pt x="60" y="750"/>
                </a:lnTo>
                <a:lnTo>
                  <a:pt x="82" y="740"/>
                </a:lnTo>
                <a:lnTo>
                  <a:pt x="103" y="733"/>
                </a:lnTo>
                <a:lnTo>
                  <a:pt x="127" y="731"/>
                </a:lnTo>
                <a:lnTo>
                  <a:pt x="837" y="759"/>
                </a:lnTo>
                <a:lnTo>
                  <a:pt x="1469" y="497"/>
                </a:lnTo>
                <a:lnTo>
                  <a:pt x="1491" y="490"/>
                </a:lnTo>
                <a:lnTo>
                  <a:pt x="1512" y="487"/>
                </a:lnTo>
                <a:lnTo>
                  <a:pt x="1902" y="468"/>
                </a:lnTo>
                <a:lnTo>
                  <a:pt x="1833" y="141"/>
                </a:lnTo>
                <a:lnTo>
                  <a:pt x="1831" y="117"/>
                </a:lnTo>
                <a:lnTo>
                  <a:pt x="1833" y="94"/>
                </a:lnTo>
                <a:lnTo>
                  <a:pt x="1841" y="74"/>
                </a:lnTo>
                <a:lnTo>
                  <a:pt x="1851" y="53"/>
                </a:lnTo>
                <a:lnTo>
                  <a:pt x="1867" y="35"/>
                </a:lnTo>
                <a:lnTo>
                  <a:pt x="1885" y="21"/>
                </a:lnTo>
                <a:lnTo>
                  <a:pt x="1905" y="10"/>
                </a:lnTo>
                <a:lnTo>
                  <a:pt x="1929" y="2"/>
                </a:lnTo>
                <a:lnTo>
                  <a:pt x="194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8" name="Freeform 27"/>
          <p:cNvSpPr>
            <a:spLocks noEditPoints="1"/>
          </p:cNvSpPr>
          <p:nvPr/>
        </p:nvSpPr>
        <p:spPr bwMode="auto">
          <a:xfrm>
            <a:off x="4404764" y="5865813"/>
            <a:ext cx="566738" cy="377825"/>
          </a:xfrm>
          <a:custGeom>
            <a:avLst/>
            <a:gdLst>
              <a:gd name="T0" fmla="*/ 1090 w 3565"/>
              <a:gd name="T1" fmla="*/ 2251 h 2382"/>
              <a:gd name="T2" fmla="*/ 1546 w 3565"/>
              <a:gd name="T3" fmla="*/ 2194 h 2382"/>
              <a:gd name="T4" fmla="*/ 899 w 3565"/>
              <a:gd name="T5" fmla="*/ 1590 h 2382"/>
              <a:gd name="T6" fmla="*/ 400 w 3565"/>
              <a:gd name="T7" fmla="*/ 1906 h 2382"/>
              <a:gd name="T8" fmla="*/ 758 w 3565"/>
              <a:gd name="T9" fmla="*/ 2165 h 2382"/>
              <a:gd name="T10" fmla="*/ 1001 w 3565"/>
              <a:gd name="T11" fmla="*/ 1516 h 2382"/>
              <a:gd name="T12" fmla="*/ 1346 w 3565"/>
              <a:gd name="T13" fmla="*/ 1620 h 2382"/>
              <a:gd name="T14" fmla="*/ 1449 w 3565"/>
              <a:gd name="T15" fmla="*/ 1620 h 2382"/>
              <a:gd name="T16" fmla="*/ 1697 w 3565"/>
              <a:gd name="T17" fmla="*/ 1638 h 2382"/>
              <a:gd name="T18" fmla="*/ 1794 w 3565"/>
              <a:gd name="T19" fmla="*/ 1607 h 2382"/>
              <a:gd name="T20" fmla="*/ 2053 w 3565"/>
              <a:gd name="T21" fmla="*/ 1658 h 2382"/>
              <a:gd name="T22" fmla="*/ 2136 w 3565"/>
              <a:gd name="T23" fmla="*/ 1598 h 2382"/>
              <a:gd name="T24" fmla="*/ 2413 w 3565"/>
              <a:gd name="T25" fmla="*/ 1963 h 2382"/>
              <a:gd name="T26" fmla="*/ 2476 w 3565"/>
              <a:gd name="T27" fmla="*/ 1595 h 2382"/>
              <a:gd name="T28" fmla="*/ 2540 w 3565"/>
              <a:gd name="T29" fmla="*/ 1963 h 2382"/>
              <a:gd name="T30" fmla="*/ 2816 w 3565"/>
              <a:gd name="T31" fmla="*/ 1598 h 2382"/>
              <a:gd name="T32" fmla="*/ 2899 w 3565"/>
              <a:gd name="T33" fmla="*/ 1658 h 2382"/>
              <a:gd name="T34" fmla="*/ 3158 w 3565"/>
              <a:gd name="T35" fmla="*/ 1607 h 2382"/>
              <a:gd name="T36" fmla="*/ 3255 w 3565"/>
              <a:gd name="T37" fmla="*/ 1638 h 2382"/>
              <a:gd name="T38" fmla="*/ 2232 w 3565"/>
              <a:gd name="T39" fmla="*/ 997 h 2382"/>
              <a:gd name="T40" fmla="*/ 1772 w 3565"/>
              <a:gd name="T41" fmla="*/ 601 h 2382"/>
              <a:gd name="T42" fmla="*/ 2067 w 3565"/>
              <a:gd name="T43" fmla="*/ 1032 h 2382"/>
              <a:gd name="T44" fmla="*/ 2153 w 3565"/>
              <a:gd name="T45" fmla="*/ 745 h 2382"/>
              <a:gd name="T46" fmla="*/ 1905 w 3565"/>
              <a:gd name="T47" fmla="*/ 406 h 2382"/>
              <a:gd name="T48" fmla="*/ 1082 w 3565"/>
              <a:gd name="T49" fmla="*/ 492 h 2382"/>
              <a:gd name="T50" fmla="*/ 661 w 3565"/>
              <a:gd name="T51" fmla="*/ 962 h 2382"/>
              <a:gd name="T52" fmla="*/ 129 w 3565"/>
              <a:gd name="T53" fmla="*/ 1261 h 2382"/>
              <a:gd name="T54" fmla="*/ 251 w 3565"/>
              <a:gd name="T55" fmla="*/ 1693 h 2382"/>
              <a:gd name="T56" fmla="*/ 805 w 3565"/>
              <a:gd name="T57" fmla="*/ 1503 h 2382"/>
              <a:gd name="T58" fmla="*/ 1027 w 3565"/>
              <a:gd name="T59" fmla="*/ 1048 h 2382"/>
              <a:gd name="T60" fmla="*/ 1532 w 3565"/>
              <a:gd name="T61" fmla="*/ 768 h 2382"/>
              <a:gd name="T62" fmla="*/ 1698 w 3565"/>
              <a:gd name="T63" fmla="*/ 257 h 2382"/>
              <a:gd name="T64" fmla="*/ 1255 w 3565"/>
              <a:gd name="T65" fmla="*/ 129 h 2382"/>
              <a:gd name="T66" fmla="*/ 756 w 3565"/>
              <a:gd name="T67" fmla="*/ 218 h 2382"/>
              <a:gd name="T68" fmla="*/ 382 w 3565"/>
              <a:gd name="T69" fmla="*/ 496 h 2382"/>
              <a:gd name="T70" fmla="*/ 166 w 3565"/>
              <a:gd name="T71" fmla="*/ 902 h 2382"/>
              <a:gd name="T72" fmla="*/ 367 w 3565"/>
              <a:gd name="T73" fmla="*/ 1010 h 2382"/>
              <a:gd name="T74" fmla="*/ 795 w 3565"/>
              <a:gd name="T75" fmla="*/ 662 h 2382"/>
              <a:gd name="T76" fmla="*/ 1087 w 3565"/>
              <a:gd name="T77" fmla="*/ 211 h 2382"/>
              <a:gd name="T78" fmla="*/ 1517 w 3565"/>
              <a:gd name="T79" fmla="*/ 47 h 2382"/>
              <a:gd name="T80" fmla="*/ 1880 w 3565"/>
              <a:gd name="T81" fmla="*/ 223 h 2382"/>
              <a:gd name="T82" fmla="*/ 2082 w 3565"/>
              <a:gd name="T83" fmla="*/ 406 h 2382"/>
              <a:gd name="T84" fmla="*/ 2312 w 3565"/>
              <a:gd name="T85" fmla="*/ 807 h 2382"/>
              <a:gd name="T86" fmla="*/ 3539 w 3565"/>
              <a:gd name="T87" fmla="*/ 1048 h 2382"/>
              <a:gd name="T88" fmla="*/ 3553 w 3565"/>
              <a:gd name="T89" fmla="*/ 2063 h 2382"/>
              <a:gd name="T90" fmla="*/ 1843 w 3565"/>
              <a:gd name="T91" fmla="*/ 2187 h 2382"/>
              <a:gd name="T92" fmla="*/ 1416 w 3565"/>
              <a:gd name="T93" fmla="*/ 2361 h 2382"/>
              <a:gd name="T94" fmla="*/ 961 w 3565"/>
              <a:gd name="T95" fmla="*/ 2361 h 2382"/>
              <a:gd name="T96" fmla="*/ 534 w 3565"/>
              <a:gd name="T97" fmla="*/ 2186 h 2382"/>
              <a:gd name="T98" fmla="*/ 226 w 3565"/>
              <a:gd name="T99" fmla="*/ 1888 h 2382"/>
              <a:gd name="T100" fmla="*/ 119 w 3565"/>
              <a:gd name="T101" fmla="*/ 1711 h 2382"/>
              <a:gd name="T102" fmla="*/ 1 w 3565"/>
              <a:gd name="T103" fmla="*/ 1242 h 2382"/>
              <a:gd name="T104" fmla="*/ 77 w 3565"/>
              <a:gd name="T105" fmla="*/ 766 h 2382"/>
              <a:gd name="T106" fmla="*/ 348 w 3565"/>
              <a:gd name="T107" fmla="*/ 348 h 2382"/>
              <a:gd name="T108" fmla="*/ 750 w 3565"/>
              <a:gd name="T109" fmla="*/ 83 h 2382"/>
              <a:gd name="T110" fmla="*/ 1209 w 3565"/>
              <a:gd name="T111" fmla="*/ 0 h 2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565" h="2382">
                <a:moveTo>
                  <a:pt x="1202" y="2090"/>
                </a:moveTo>
                <a:lnTo>
                  <a:pt x="1115" y="2140"/>
                </a:lnTo>
                <a:lnTo>
                  <a:pt x="1027" y="2184"/>
                </a:lnTo>
                <a:lnTo>
                  <a:pt x="939" y="2226"/>
                </a:lnTo>
                <a:lnTo>
                  <a:pt x="1014" y="2241"/>
                </a:lnTo>
                <a:lnTo>
                  <a:pt x="1090" y="2251"/>
                </a:lnTo>
                <a:lnTo>
                  <a:pt x="1167" y="2255"/>
                </a:lnTo>
                <a:lnTo>
                  <a:pt x="1244" y="2253"/>
                </a:lnTo>
                <a:lnTo>
                  <a:pt x="1321" y="2247"/>
                </a:lnTo>
                <a:lnTo>
                  <a:pt x="1397" y="2234"/>
                </a:lnTo>
                <a:lnTo>
                  <a:pt x="1472" y="2217"/>
                </a:lnTo>
                <a:lnTo>
                  <a:pt x="1546" y="2194"/>
                </a:lnTo>
                <a:lnTo>
                  <a:pt x="1618" y="2164"/>
                </a:lnTo>
                <a:lnTo>
                  <a:pt x="1690" y="2130"/>
                </a:lnTo>
                <a:lnTo>
                  <a:pt x="1758" y="2090"/>
                </a:lnTo>
                <a:lnTo>
                  <a:pt x="1202" y="2090"/>
                </a:lnTo>
                <a:close/>
                <a:moveTo>
                  <a:pt x="1001" y="1516"/>
                </a:moveTo>
                <a:lnTo>
                  <a:pt x="899" y="1590"/>
                </a:lnTo>
                <a:lnTo>
                  <a:pt x="794" y="1658"/>
                </a:lnTo>
                <a:lnTo>
                  <a:pt x="689" y="1720"/>
                </a:lnTo>
                <a:lnTo>
                  <a:pt x="582" y="1776"/>
                </a:lnTo>
                <a:lnTo>
                  <a:pt x="474" y="1824"/>
                </a:lnTo>
                <a:lnTo>
                  <a:pt x="365" y="1866"/>
                </a:lnTo>
                <a:lnTo>
                  <a:pt x="400" y="1906"/>
                </a:lnTo>
                <a:lnTo>
                  <a:pt x="437" y="1945"/>
                </a:lnTo>
                <a:lnTo>
                  <a:pt x="495" y="1999"/>
                </a:lnTo>
                <a:lnTo>
                  <a:pt x="557" y="2048"/>
                </a:lnTo>
                <a:lnTo>
                  <a:pt x="622" y="2092"/>
                </a:lnTo>
                <a:lnTo>
                  <a:pt x="689" y="2131"/>
                </a:lnTo>
                <a:lnTo>
                  <a:pt x="758" y="2165"/>
                </a:lnTo>
                <a:lnTo>
                  <a:pt x="840" y="2131"/>
                </a:lnTo>
                <a:lnTo>
                  <a:pt x="924" y="2093"/>
                </a:lnTo>
                <a:lnTo>
                  <a:pt x="1007" y="2052"/>
                </a:lnTo>
                <a:lnTo>
                  <a:pt x="1002" y="2039"/>
                </a:lnTo>
                <a:lnTo>
                  <a:pt x="1001" y="2026"/>
                </a:lnTo>
                <a:lnTo>
                  <a:pt x="1001" y="1516"/>
                </a:lnTo>
                <a:close/>
                <a:moveTo>
                  <a:pt x="1128" y="1161"/>
                </a:moveTo>
                <a:lnTo>
                  <a:pt x="1128" y="1963"/>
                </a:lnTo>
                <a:lnTo>
                  <a:pt x="1334" y="1963"/>
                </a:lnTo>
                <a:lnTo>
                  <a:pt x="1334" y="1658"/>
                </a:lnTo>
                <a:lnTo>
                  <a:pt x="1338" y="1638"/>
                </a:lnTo>
                <a:lnTo>
                  <a:pt x="1346" y="1620"/>
                </a:lnTo>
                <a:lnTo>
                  <a:pt x="1361" y="1607"/>
                </a:lnTo>
                <a:lnTo>
                  <a:pt x="1377" y="1598"/>
                </a:lnTo>
                <a:lnTo>
                  <a:pt x="1397" y="1595"/>
                </a:lnTo>
                <a:lnTo>
                  <a:pt x="1418" y="1598"/>
                </a:lnTo>
                <a:lnTo>
                  <a:pt x="1434" y="1607"/>
                </a:lnTo>
                <a:lnTo>
                  <a:pt x="1449" y="1620"/>
                </a:lnTo>
                <a:lnTo>
                  <a:pt x="1458" y="1638"/>
                </a:lnTo>
                <a:lnTo>
                  <a:pt x="1461" y="1658"/>
                </a:lnTo>
                <a:lnTo>
                  <a:pt x="1461" y="1963"/>
                </a:lnTo>
                <a:lnTo>
                  <a:pt x="1694" y="1963"/>
                </a:lnTo>
                <a:lnTo>
                  <a:pt x="1694" y="1658"/>
                </a:lnTo>
                <a:lnTo>
                  <a:pt x="1697" y="1638"/>
                </a:lnTo>
                <a:lnTo>
                  <a:pt x="1706" y="1620"/>
                </a:lnTo>
                <a:lnTo>
                  <a:pt x="1720" y="1607"/>
                </a:lnTo>
                <a:lnTo>
                  <a:pt x="1737" y="1598"/>
                </a:lnTo>
                <a:lnTo>
                  <a:pt x="1757" y="1595"/>
                </a:lnTo>
                <a:lnTo>
                  <a:pt x="1778" y="1598"/>
                </a:lnTo>
                <a:lnTo>
                  <a:pt x="1794" y="1607"/>
                </a:lnTo>
                <a:lnTo>
                  <a:pt x="1808" y="1620"/>
                </a:lnTo>
                <a:lnTo>
                  <a:pt x="1817" y="1638"/>
                </a:lnTo>
                <a:lnTo>
                  <a:pt x="1821" y="1658"/>
                </a:lnTo>
                <a:lnTo>
                  <a:pt x="1821" y="1963"/>
                </a:lnTo>
                <a:lnTo>
                  <a:pt x="2053" y="1963"/>
                </a:lnTo>
                <a:lnTo>
                  <a:pt x="2053" y="1658"/>
                </a:lnTo>
                <a:lnTo>
                  <a:pt x="2056" y="1638"/>
                </a:lnTo>
                <a:lnTo>
                  <a:pt x="2065" y="1620"/>
                </a:lnTo>
                <a:lnTo>
                  <a:pt x="2079" y="1607"/>
                </a:lnTo>
                <a:lnTo>
                  <a:pt x="2097" y="1598"/>
                </a:lnTo>
                <a:lnTo>
                  <a:pt x="2116" y="1595"/>
                </a:lnTo>
                <a:lnTo>
                  <a:pt x="2136" y="1598"/>
                </a:lnTo>
                <a:lnTo>
                  <a:pt x="2154" y="1607"/>
                </a:lnTo>
                <a:lnTo>
                  <a:pt x="2167" y="1620"/>
                </a:lnTo>
                <a:lnTo>
                  <a:pt x="2176" y="1638"/>
                </a:lnTo>
                <a:lnTo>
                  <a:pt x="2179" y="1658"/>
                </a:lnTo>
                <a:lnTo>
                  <a:pt x="2179" y="1963"/>
                </a:lnTo>
                <a:lnTo>
                  <a:pt x="2413" y="1963"/>
                </a:lnTo>
                <a:lnTo>
                  <a:pt x="2413" y="1658"/>
                </a:lnTo>
                <a:lnTo>
                  <a:pt x="2417" y="1638"/>
                </a:lnTo>
                <a:lnTo>
                  <a:pt x="2426" y="1620"/>
                </a:lnTo>
                <a:lnTo>
                  <a:pt x="2439" y="1607"/>
                </a:lnTo>
                <a:lnTo>
                  <a:pt x="2456" y="1598"/>
                </a:lnTo>
                <a:lnTo>
                  <a:pt x="2476" y="1595"/>
                </a:lnTo>
                <a:lnTo>
                  <a:pt x="2496" y="1598"/>
                </a:lnTo>
                <a:lnTo>
                  <a:pt x="2514" y="1607"/>
                </a:lnTo>
                <a:lnTo>
                  <a:pt x="2527" y="1620"/>
                </a:lnTo>
                <a:lnTo>
                  <a:pt x="2537" y="1638"/>
                </a:lnTo>
                <a:lnTo>
                  <a:pt x="2540" y="1658"/>
                </a:lnTo>
                <a:lnTo>
                  <a:pt x="2540" y="1963"/>
                </a:lnTo>
                <a:lnTo>
                  <a:pt x="2772" y="1963"/>
                </a:lnTo>
                <a:lnTo>
                  <a:pt x="2772" y="1658"/>
                </a:lnTo>
                <a:lnTo>
                  <a:pt x="2775" y="1638"/>
                </a:lnTo>
                <a:lnTo>
                  <a:pt x="2784" y="1620"/>
                </a:lnTo>
                <a:lnTo>
                  <a:pt x="2798" y="1607"/>
                </a:lnTo>
                <a:lnTo>
                  <a:pt x="2816" y="1598"/>
                </a:lnTo>
                <a:lnTo>
                  <a:pt x="2836" y="1595"/>
                </a:lnTo>
                <a:lnTo>
                  <a:pt x="2856" y="1598"/>
                </a:lnTo>
                <a:lnTo>
                  <a:pt x="2873" y="1607"/>
                </a:lnTo>
                <a:lnTo>
                  <a:pt x="2886" y="1620"/>
                </a:lnTo>
                <a:lnTo>
                  <a:pt x="2895" y="1638"/>
                </a:lnTo>
                <a:lnTo>
                  <a:pt x="2899" y="1658"/>
                </a:lnTo>
                <a:lnTo>
                  <a:pt x="2899" y="1963"/>
                </a:lnTo>
                <a:lnTo>
                  <a:pt x="3132" y="1963"/>
                </a:lnTo>
                <a:lnTo>
                  <a:pt x="3132" y="1658"/>
                </a:lnTo>
                <a:lnTo>
                  <a:pt x="3135" y="1638"/>
                </a:lnTo>
                <a:lnTo>
                  <a:pt x="3144" y="1620"/>
                </a:lnTo>
                <a:lnTo>
                  <a:pt x="3158" y="1607"/>
                </a:lnTo>
                <a:lnTo>
                  <a:pt x="3175" y="1598"/>
                </a:lnTo>
                <a:lnTo>
                  <a:pt x="3194" y="1595"/>
                </a:lnTo>
                <a:lnTo>
                  <a:pt x="3215" y="1598"/>
                </a:lnTo>
                <a:lnTo>
                  <a:pt x="3232" y="1607"/>
                </a:lnTo>
                <a:lnTo>
                  <a:pt x="3246" y="1620"/>
                </a:lnTo>
                <a:lnTo>
                  <a:pt x="3255" y="1638"/>
                </a:lnTo>
                <a:lnTo>
                  <a:pt x="3258" y="1658"/>
                </a:lnTo>
                <a:lnTo>
                  <a:pt x="3258" y="1963"/>
                </a:lnTo>
                <a:lnTo>
                  <a:pt x="3439" y="1963"/>
                </a:lnTo>
                <a:lnTo>
                  <a:pt x="3439" y="1161"/>
                </a:lnTo>
                <a:lnTo>
                  <a:pt x="1128" y="1161"/>
                </a:lnTo>
                <a:close/>
                <a:moveTo>
                  <a:pt x="2232" y="997"/>
                </a:moveTo>
                <a:lnTo>
                  <a:pt x="2211" y="1036"/>
                </a:lnTo>
                <a:lnTo>
                  <a:pt x="2239" y="1036"/>
                </a:lnTo>
                <a:lnTo>
                  <a:pt x="2232" y="997"/>
                </a:lnTo>
                <a:close/>
                <a:moveTo>
                  <a:pt x="1871" y="376"/>
                </a:moveTo>
                <a:lnTo>
                  <a:pt x="1825" y="490"/>
                </a:lnTo>
                <a:lnTo>
                  <a:pt x="1772" y="601"/>
                </a:lnTo>
                <a:lnTo>
                  <a:pt x="1713" y="712"/>
                </a:lnTo>
                <a:lnTo>
                  <a:pt x="1646" y="822"/>
                </a:lnTo>
                <a:lnTo>
                  <a:pt x="1572" y="930"/>
                </a:lnTo>
                <a:lnTo>
                  <a:pt x="1492" y="1036"/>
                </a:lnTo>
                <a:lnTo>
                  <a:pt x="2065" y="1036"/>
                </a:lnTo>
                <a:lnTo>
                  <a:pt x="2067" y="1032"/>
                </a:lnTo>
                <a:lnTo>
                  <a:pt x="2093" y="986"/>
                </a:lnTo>
                <a:lnTo>
                  <a:pt x="2118" y="943"/>
                </a:lnTo>
                <a:lnTo>
                  <a:pt x="2140" y="902"/>
                </a:lnTo>
                <a:lnTo>
                  <a:pt x="2160" y="859"/>
                </a:lnTo>
                <a:lnTo>
                  <a:pt x="2181" y="814"/>
                </a:lnTo>
                <a:lnTo>
                  <a:pt x="2153" y="745"/>
                </a:lnTo>
                <a:lnTo>
                  <a:pt x="2119" y="678"/>
                </a:lnTo>
                <a:lnTo>
                  <a:pt x="2081" y="614"/>
                </a:lnTo>
                <a:lnTo>
                  <a:pt x="2038" y="552"/>
                </a:lnTo>
                <a:lnTo>
                  <a:pt x="1991" y="493"/>
                </a:lnTo>
                <a:lnTo>
                  <a:pt x="1939" y="438"/>
                </a:lnTo>
                <a:lnTo>
                  <a:pt x="1905" y="406"/>
                </a:lnTo>
                <a:lnTo>
                  <a:pt x="1871" y="376"/>
                </a:lnTo>
                <a:close/>
                <a:moveTo>
                  <a:pt x="1255" y="129"/>
                </a:moveTo>
                <a:lnTo>
                  <a:pt x="1220" y="224"/>
                </a:lnTo>
                <a:lnTo>
                  <a:pt x="1179" y="315"/>
                </a:lnTo>
                <a:lnTo>
                  <a:pt x="1134" y="405"/>
                </a:lnTo>
                <a:lnTo>
                  <a:pt x="1082" y="492"/>
                </a:lnTo>
                <a:lnTo>
                  <a:pt x="1025" y="577"/>
                </a:lnTo>
                <a:lnTo>
                  <a:pt x="963" y="659"/>
                </a:lnTo>
                <a:lnTo>
                  <a:pt x="893" y="741"/>
                </a:lnTo>
                <a:lnTo>
                  <a:pt x="818" y="820"/>
                </a:lnTo>
                <a:lnTo>
                  <a:pt x="741" y="893"/>
                </a:lnTo>
                <a:lnTo>
                  <a:pt x="661" y="962"/>
                </a:lnTo>
                <a:lnTo>
                  <a:pt x="578" y="1024"/>
                </a:lnTo>
                <a:lnTo>
                  <a:pt x="492" y="1083"/>
                </a:lnTo>
                <a:lnTo>
                  <a:pt x="404" y="1136"/>
                </a:lnTo>
                <a:lnTo>
                  <a:pt x="315" y="1183"/>
                </a:lnTo>
                <a:lnTo>
                  <a:pt x="222" y="1224"/>
                </a:lnTo>
                <a:lnTo>
                  <a:pt x="129" y="1261"/>
                </a:lnTo>
                <a:lnTo>
                  <a:pt x="136" y="1336"/>
                </a:lnTo>
                <a:lnTo>
                  <a:pt x="149" y="1409"/>
                </a:lnTo>
                <a:lnTo>
                  <a:pt x="166" y="1482"/>
                </a:lnTo>
                <a:lnTo>
                  <a:pt x="189" y="1554"/>
                </a:lnTo>
                <a:lnTo>
                  <a:pt x="218" y="1624"/>
                </a:lnTo>
                <a:lnTo>
                  <a:pt x="251" y="1693"/>
                </a:lnTo>
                <a:lnTo>
                  <a:pt x="289" y="1759"/>
                </a:lnTo>
                <a:lnTo>
                  <a:pt x="394" y="1722"/>
                </a:lnTo>
                <a:lnTo>
                  <a:pt x="498" y="1676"/>
                </a:lnTo>
                <a:lnTo>
                  <a:pt x="602" y="1624"/>
                </a:lnTo>
                <a:lnTo>
                  <a:pt x="704" y="1567"/>
                </a:lnTo>
                <a:lnTo>
                  <a:pt x="805" y="1503"/>
                </a:lnTo>
                <a:lnTo>
                  <a:pt x="904" y="1434"/>
                </a:lnTo>
                <a:lnTo>
                  <a:pt x="1001" y="1358"/>
                </a:lnTo>
                <a:lnTo>
                  <a:pt x="1001" y="1098"/>
                </a:lnTo>
                <a:lnTo>
                  <a:pt x="1004" y="1079"/>
                </a:lnTo>
                <a:lnTo>
                  <a:pt x="1013" y="1061"/>
                </a:lnTo>
                <a:lnTo>
                  <a:pt x="1027" y="1048"/>
                </a:lnTo>
                <a:lnTo>
                  <a:pt x="1044" y="1038"/>
                </a:lnTo>
                <a:lnTo>
                  <a:pt x="1064" y="1036"/>
                </a:lnTo>
                <a:lnTo>
                  <a:pt x="1331" y="1036"/>
                </a:lnTo>
                <a:lnTo>
                  <a:pt x="1403" y="948"/>
                </a:lnTo>
                <a:lnTo>
                  <a:pt x="1470" y="859"/>
                </a:lnTo>
                <a:lnTo>
                  <a:pt x="1532" y="768"/>
                </a:lnTo>
                <a:lnTo>
                  <a:pt x="1590" y="676"/>
                </a:lnTo>
                <a:lnTo>
                  <a:pt x="1642" y="582"/>
                </a:lnTo>
                <a:lnTo>
                  <a:pt x="1689" y="487"/>
                </a:lnTo>
                <a:lnTo>
                  <a:pt x="1730" y="393"/>
                </a:lnTo>
                <a:lnTo>
                  <a:pt x="1767" y="298"/>
                </a:lnTo>
                <a:lnTo>
                  <a:pt x="1698" y="257"/>
                </a:lnTo>
                <a:lnTo>
                  <a:pt x="1628" y="222"/>
                </a:lnTo>
                <a:lnTo>
                  <a:pt x="1557" y="192"/>
                </a:lnTo>
                <a:lnTo>
                  <a:pt x="1483" y="169"/>
                </a:lnTo>
                <a:lnTo>
                  <a:pt x="1407" y="150"/>
                </a:lnTo>
                <a:lnTo>
                  <a:pt x="1331" y="137"/>
                </a:lnTo>
                <a:lnTo>
                  <a:pt x="1255" y="129"/>
                </a:lnTo>
                <a:close/>
                <a:moveTo>
                  <a:pt x="1120" y="129"/>
                </a:moveTo>
                <a:lnTo>
                  <a:pt x="1045" y="137"/>
                </a:lnTo>
                <a:lnTo>
                  <a:pt x="971" y="150"/>
                </a:lnTo>
                <a:lnTo>
                  <a:pt x="898" y="168"/>
                </a:lnTo>
                <a:lnTo>
                  <a:pt x="826" y="190"/>
                </a:lnTo>
                <a:lnTo>
                  <a:pt x="756" y="218"/>
                </a:lnTo>
                <a:lnTo>
                  <a:pt x="688" y="251"/>
                </a:lnTo>
                <a:lnTo>
                  <a:pt x="620" y="290"/>
                </a:lnTo>
                <a:lnTo>
                  <a:pt x="557" y="334"/>
                </a:lnTo>
                <a:lnTo>
                  <a:pt x="495" y="384"/>
                </a:lnTo>
                <a:lnTo>
                  <a:pt x="437" y="438"/>
                </a:lnTo>
                <a:lnTo>
                  <a:pt x="382" y="496"/>
                </a:lnTo>
                <a:lnTo>
                  <a:pt x="333" y="559"/>
                </a:lnTo>
                <a:lnTo>
                  <a:pt x="289" y="623"/>
                </a:lnTo>
                <a:lnTo>
                  <a:pt x="251" y="690"/>
                </a:lnTo>
                <a:lnTo>
                  <a:pt x="217" y="759"/>
                </a:lnTo>
                <a:lnTo>
                  <a:pt x="189" y="829"/>
                </a:lnTo>
                <a:lnTo>
                  <a:pt x="166" y="902"/>
                </a:lnTo>
                <a:lnTo>
                  <a:pt x="149" y="975"/>
                </a:lnTo>
                <a:lnTo>
                  <a:pt x="136" y="1050"/>
                </a:lnTo>
                <a:lnTo>
                  <a:pt x="129" y="1125"/>
                </a:lnTo>
                <a:lnTo>
                  <a:pt x="210" y="1091"/>
                </a:lnTo>
                <a:lnTo>
                  <a:pt x="289" y="1052"/>
                </a:lnTo>
                <a:lnTo>
                  <a:pt x="367" y="1010"/>
                </a:lnTo>
                <a:lnTo>
                  <a:pt x="444" y="963"/>
                </a:lnTo>
                <a:lnTo>
                  <a:pt x="519" y="911"/>
                </a:lnTo>
                <a:lnTo>
                  <a:pt x="591" y="855"/>
                </a:lnTo>
                <a:lnTo>
                  <a:pt x="661" y="795"/>
                </a:lnTo>
                <a:lnTo>
                  <a:pt x="728" y="731"/>
                </a:lnTo>
                <a:lnTo>
                  <a:pt x="795" y="662"/>
                </a:lnTo>
                <a:lnTo>
                  <a:pt x="856" y="590"/>
                </a:lnTo>
                <a:lnTo>
                  <a:pt x="912" y="518"/>
                </a:lnTo>
                <a:lnTo>
                  <a:pt x="963" y="443"/>
                </a:lnTo>
                <a:lnTo>
                  <a:pt x="1009" y="368"/>
                </a:lnTo>
                <a:lnTo>
                  <a:pt x="1051" y="290"/>
                </a:lnTo>
                <a:lnTo>
                  <a:pt x="1087" y="211"/>
                </a:lnTo>
                <a:lnTo>
                  <a:pt x="1120" y="129"/>
                </a:lnTo>
                <a:close/>
                <a:moveTo>
                  <a:pt x="1209" y="0"/>
                </a:moveTo>
                <a:lnTo>
                  <a:pt x="1287" y="4"/>
                </a:lnTo>
                <a:lnTo>
                  <a:pt x="1365" y="13"/>
                </a:lnTo>
                <a:lnTo>
                  <a:pt x="1441" y="27"/>
                </a:lnTo>
                <a:lnTo>
                  <a:pt x="1517" y="47"/>
                </a:lnTo>
                <a:lnTo>
                  <a:pt x="1592" y="72"/>
                </a:lnTo>
                <a:lnTo>
                  <a:pt x="1665" y="100"/>
                </a:lnTo>
                <a:lnTo>
                  <a:pt x="1737" y="136"/>
                </a:lnTo>
                <a:lnTo>
                  <a:pt x="1807" y="174"/>
                </a:lnTo>
                <a:lnTo>
                  <a:pt x="1874" y="219"/>
                </a:lnTo>
                <a:lnTo>
                  <a:pt x="1880" y="223"/>
                </a:lnTo>
                <a:lnTo>
                  <a:pt x="1884" y="226"/>
                </a:lnTo>
                <a:lnTo>
                  <a:pt x="1889" y="229"/>
                </a:lnTo>
                <a:lnTo>
                  <a:pt x="1936" y="267"/>
                </a:lnTo>
                <a:lnTo>
                  <a:pt x="1983" y="305"/>
                </a:lnTo>
                <a:lnTo>
                  <a:pt x="2028" y="348"/>
                </a:lnTo>
                <a:lnTo>
                  <a:pt x="2082" y="406"/>
                </a:lnTo>
                <a:lnTo>
                  <a:pt x="2132" y="466"/>
                </a:lnTo>
                <a:lnTo>
                  <a:pt x="2177" y="529"/>
                </a:lnTo>
                <a:lnTo>
                  <a:pt x="2218" y="595"/>
                </a:lnTo>
                <a:lnTo>
                  <a:pt x="2254" y="664"/>
                </a:lnTo>
                <a:lnTo>
                  <a:pt x="2286" y="734"/>
                </a:lnTo>
                <a:lnTo>
                  <a:pt x="2312" y="807"/>
                </a:lnTo>
                <a:lnTo>
                  <a:pt x="2335" y="882"/>
                </a:lnTo>
                <a:lnTo>
                  <a:pt x="2353" y="958"/>
                </a:lnTo>
                <a:lnTo>
                  <a:pt x="2365" y="1036"/>
                </a:lnTo>
                <a:lnTo>
                  <a:pt x="3501" y="1036"/>
                </a:lnTo>
                <a:lnTo>
                  <a:pt x="3522" y="1038"/>
                </a:lnTo>
                <a:lnTo>
                  <a:pt x="3539" y="1048"/>
                </a:lnTo>
                <a:lnTo>
                  <a:pt x="3553" y="1061"/>
                </a:lnTo>
                <a:lnTo>
                  <a:pt x="3562" y="1079"/>
                </a:lnTo>
                <a:lnTo>
                  <a:pt x="3565" y="1098"/>
                </a:lnTo>
                <a:lnTo>
                  <a:pt x="3565" y="2026"/>
                </a:lnTo>
                <a:lnTo>
                  <a:pt x="3562" y="2046"/>
                </a:lnTo>
                <a:lnTo>
                  <a:pt x="3553" y="2063"/>
                </a:lnTo>
                <a:lnTo>
                  <a:pt x="3539" y="2078"/>
                </a:lnTo>
                <a:lnTo>
                  <a:pt x="3522" y="2087"/>
                </a:lnTo>
                <a:lnTo>
                  <a:pt x="3501" y="2090"/>
                </a:lnTo>
                <a:lnTo>
                  <a:pt x="1970" y="2090"/>
                </a:lnTo>
                <a:lnTo>
                  <a:pt x="1907" y="2141"/>
                </a:lnTo>
                <a:lnTo>
                  <a:pt x="1843" y="2187"/>
                </a:lnTo>
                <a:lnTo>
                  <a:pt x="1775" y="2228"/>
                </a:lnTo>
                <a:lnTo>
                  <a:pt x="1706" y="2264"/>
                </a:lnTo>
                <a:lnTo>
                  <a:pt x="1636" y="2296"/>
                </a:lnTo>
                <a:lnTo>
                  <a:pt x="1563" y="2323"/>
                </a:lnTo>
                <a:lnTo>
                  <a:pt x="1491" y="2344"/>
                </a:lnTo>
                <a:lnTo>
                  <a:pt x="1416" y="2361"/>
                </a:lnTo>
                <a:lnTo>
                  <a:pt x="1341" y="2373"/>
                </a:lnTo>
                <a:lnTo>
                  <a:pt x="1265" y="2380"/>
                </a:lnTo>
                <a:lnTo>
                  <a:pt x="1189" y="2382"/>
                </a:lnTo>
                <a:lnTo>
                  <a:pt x="1113" y="2380"/>
                </a:lnTo>
                <a:lnTo>
                  <a:pt x="1036" y="2373"/>
                </a:lnTo>
                <a:lnTo>
                  <a:pt x="961" y="2361"/>
                </a:lnTo>
                <a:lnTo>
                  <a:pt x="887" y="2344"/>
                </a:lnTo>
                <a:lnTo>
                  <a:pt x="813" y="2322"/>
                </a:lnTo>
                <a:lnTo>
                  <a:pt x="740" y="2295"/>
                </a:lnTo>
                <a:lnTo>
                  <a:pt x="669" y="2264"/>
                </a:lnTo>
                <a:lnTo>
                  <a:pt x="601" y="2228"/>
                </a:lnTo>
                <a:lnTo>
                  <a:pt x="534" y="2186"/>
                </a:lnTo>
                <a:lnTo>
                  <a:pt x="469" y="2141"/>
                </a:lnTo>
                <a:lnTo>
                  <a:pt x="406" y="2090"/>
                </a:lnTo>
                <a:lnTo>
                  <a:pt x="348" y="2034"/>
                </a:lnTo>
                <a:lnTo>
                  <a:pt x="304" y="1987"/>
                </a:lnTo>
                <a:lnTo>
                  <a:pt x="263" y="1939"/>
                </a:lnTo>
                <a:lnTo>
                  <a:pt x="226" y="1888"/>
                </a:lnTo>
                <a:lnTo>
                  <a:pt x="215" y="1880"/>
                </a:lnTo>
                <a:lnTo>
                  <a:pt x="207" y="1869"/>
                </a:lnTo>
                <a:lnTo>
                  <a:pt x="201" y="1855"/>
                </a:lnTo>
                <a:lnTo>
                  <a:pt x="201" y="1855"/>
                </a:lnTo>
                <a:lnTo>
                  <a:pt x="157" y="1784"/>
                </a:lnTo>
                <a:lnTo>
                  <a:pt x="119" y="1711"/>
                </a:lnTo>
                <a:lnTo>
                  <a:pt x="86" y="1637"/>
                </a:lnTo>
                <a:lnTo>
                  <a:pt x="58" y="1559"/>
                </a:lnTo>
                <a:lnTo>
                  <a:pt x="35" y="1481"/>
                </a:lnTo>
                <a:lnTo>
                  <a:pt x="19" y="1403"/>
                </a:lnTo>
                <a:lnTo>
                  <a:pt x="8" y="1322"/>
                </a:lnTo>
                <a:lnTo>
                  <a:pt x="1" y="1242"/>
                </a:lnTo>
                <a:lnTo>
                  <a:pt x="0" y="1161"/>
                </a:lnTo>
                <a:lnTo>
                  <a:pt x="6" y="1081"/>
                </a:lnTo>
                <a:lnTo>
                  <a:pt x="15" y="1001"/>
                </a:lnTo>
                <a:lnTo>
                  <a:pt x="31" y="922"/>
                </a:lnTo>
                <a:lnTo>
                  <a:pt x="52" y="844"/>
                </a:lnTo>
                <a:lnTo>
                  <a:pt x="77" y="766"/>
                </a:lnTo>
                <a:lnTo>
                  <a:pt x="109" y="691"/>
                </a:lnTo>
                <a:lnTo>
                  <a:pt x="146" y="618"/>
                </a:lnTo>
                <a:lnTo>
                  <a:pt x="188" y="546"/>
                </a:lnTo>
                <a:lnTo>
                  <a:pt x="237" y="477"/>
                </a:lnTo>
                <a:lnTo>
                  <a:pt x="289" y="411"/>
                </a:lnTo>
                <a:lnTo>
                  <a:pt x="348" y="348"/>
                </a:lnTo>
                <a:lnTo>
                  <a:pt x="408" y="291"/>
                </a:lnTo>
                <a:lnTo>
                  <a:pt x="472" y="239"/>
                </a:lnTo>
                <a:lnTo>
                  <a:pt x="539" y="193"/>
                </a:lnTo>
                <a:lnTo>
                  <a:pt x="607" y="151"/>
                </a:lnTo>
                <a:lnTo>
                  <a:pt x="678" y="115"/>
                </a:lnTo>
                <a:lnTo>
                  <a:pt x="750" y="83"/>
                </a:lnTo>
                <a:lnTo>
                  <a:pt x="825" y="56"/>
                </a:lnTo>
                <a:lnTo>
                  <a:pt x="900" y="35"/>
                </a:lnTo>
                <a:lnTo>
                  <a:pt x="977" y="19"/>
                </a:lnTo>
                <a:lnTo>
                  <a:pt x="1054" y="8"/>
                </a:lnTo>
                <a:lnTo>
                  <a:pt x="1132" y="1"/>
                </a:lnTo>
                <a:lnTo>
                  <a:pt x="120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9" name="Freeform 32"/>
          <p:cNvSpPr>
            <a:spLocks noEditPoints="1"/>
          </p:cNvSpPr>
          <p:nvPr/>
        </p:nvSpPr>
        <p:spPr bwMode="auto">
          <a:xfrm>
            <a:off x="5483927" y="5775325"/>
            <a:ext cx="279400" cy="558800"/>
          </a:xfrm>
          <a:custGeom>
            <a:avLst/>
            <a:gdLst>
              <a:gd name="T0" fmla="*/ 936 w 1586"/>
              <a:gd name="T1" fmla="*/ 2448 h 3175"/>
              <a:gd name="T2" fmla="*/ 629 w 1586"/>
              <a:gd name="T3" fmla="*/ 2609 h 3175"/>
              <a:gd name="T4" fmla="*/ 617 w 1586"/>
              <a:gd name="T5" fmla="*/ 2175 h 3175"/>
              <a:gd name="T6" fmla="*/ 1062 w 1586"/>
              <a:gd name="T7" fmla="*/ 1876 h 3175"/>
              <a:gd name="T8" fmla="*/ 1018 w 1586"/>
              <a:gd name="T9" fmla="*/ 1818 h 3175"/>
              <a:gd name="T10" fmla="*/ 518 w 1586"/>
              <a:gd name="T11" fmla="*/ 2737 h 3175"/>
              <a:gd name="T12" fmla="*/ 536 w 1586"/>
              <a:gd name="T13" fmla="*/ 3069 h 3175"/>
              <a:gd name="T14" fmla="*/ 661 w 1586"/>
              <a:gd name="T15" fmla="*/ 2777 h 3175"/>
              <a:gd name="T16" fmla="*/ 780 w 1586"/>
              <a:gd name="T17" fmla="*/ 1876 h 3175"/>
              <a:gd name="T18" fmla="*/ 908 w 1586"/>
              <a:gd name="T19" fmla="*/ 2699 h 3175"/>
              <a:gd name="T20" fmla="*/ 1048 w 1586"/>
              <a:gd name="T21" fmla="*/ 3067 h 3175"/>
              <a:gd name="T22" fmla="*/ 1051 w 1586"/>
              <a:gd name="T23" fmla="*/ 2790 h 3175"/>
              <a:gd name="T24" fmla="*/ 521 w 1586"/>
              <a:gd name="T25" fmla="*/ 1515 h 3175"/>
              <a:gd name="T26" fmla="*/ 802 w 1586"/>
              <a:gd name="T27" fmla="*/ 1385 h 3175"/>
              <a:gd name="T28" fmla="*/ 912 w 1586"/>
              <a:gd name="T29" fmla="*/ 1125 h 3175"/>
              <a:gd name="T30" fmla="*/ 819 w 1586"/>
              <a:gd name="T31" fmla="*/ 1227 h 3175"/>
              <a:gd name="T32" fmla="*/ 786 w 1586"/>
              <a:gd name="T33" fmla="*/ 1338 h 3175"/>
              <a:gd name="T34" fmla="*/ 722 w 1586"/>
              <a:gd name="T35" fmla="*/ 1234 h 3175"/>
              <a:gd name="T36" fmla="*/ 682 w 1586"/>
              <a:gd name="T37" fmla="*/ 1110 h 3175"/>
              <a:gd name="T38" fmla="*/ 952 w 1586"/>
              <a:gd name="T39" fmla="*/ 1405 h 3175"/>
              <a:gd name="T40" fmla="*/ 655 w 1586"/>
              <a:gd name="T41" fmla="*/ 1050 h 3175"/>
              <a:gd name="T42" fmla="*/ 541 w 1586"/>
              <a:gd name="T43" fmla="*/ 847 h 3175"/>
              <a:gd name="T44" fmla="*/ 156 w 1586"/>
              <a:gd name="T45" fmla="*/ 898 h 3175"/>
              <a:gd name="T46" fmla="*/ 1433 w 1586"/>
              <a:gd name="T47" fmla="*/ 900 h 3175"/>
              <a:gd name="T48" fmla="*/ 842 w 1586"/>
              <a:gd name="T49" fmla="*/ 698 h 3175"/>
              <a:gd name="T50" fmla="*/ 1153 w 1586"/>
              <a:gd name="T51" fmla="*/ 895 h 3175"/>
              <a:gd name="T52" fmla="*/ 577 w 1586"/>
              <a:gd name="T53" fmla="*/ 954 h 3175"/>
              <a:gd name="T54" fmla="*/ 738 w 1586"/>
              <a:gd name="T55" fmla="*/ 813 h 3175"/>
              <a:gd name="T56" fmla="*/ 643 w 1586"/>
              <a:gd name="T57" fmla="*/ 225 h 3175"/>
              <a:gd name="T58" fmla="*/ 339 w 1586"/>
              <a:gd name="T59" fmla="*/ 538 h 3175"/>
              <a:gd name="T60" fmla="*/ 50 w 1586"/>
              <a:gd name="T61" fmla="*/ 1116 h 3175"/>
              <a:gd name="T62" fmla="*/ 161 w 1586"/>
              <a:gd name="T63" fmla="*/ 1470 h 3175"/>
              <a:gd name="T64" fmla="*/ 264 w 1586"/>
              <a:gd name="T65" fmla="*/ 1426 h 3175"/>
              <a:gd name="T66" fmla="*/ 176 w 1586"/>
              <a:gd name="T67" fmla="*/ 1002 h 3175"/>
              <a:gd name="T68" fmla="*/ 477 w 1586"/>
              <a:gd name="T69" fmla="*/ 1024 h 3175"/>
              <a:gd name="T70" fmla="*/ 1019 w 1586"/>
              <a:gd name="T71" fmla="*/ 1403 h 3175"/>
              <a:gd name="T72" fmla="*/ 1197 w 1586"/>
              <a:gd name="T73" fmla="*/ 844 h 3175"/>
              <a:gd name="T74" fmla="*/ 1402 w 1586"/>
              <a:gd name="T75" fmla="*/ 1275 h 3175"/>
              <a:gd name="T76" fmla="*/ 1339 w 1586"/>
              <a:gd name="T77" fmla="*/ 1469 h 3175"/>
              <a:gd name="T78" fmla="*/ 1482 w 1586"/>
              <a:gd name="T79" fmla="*/ 1449 h 3175"/>
              <a:gd name="T80" fmla="*/ 1528 w 1586"/>
              <a:gd name="T81" fmla="*/ 851 h 3175"/>
              <a:gd name="T82" fmla="*/ 1016 w 1586"/>
              <a:gd name="T83" fmla="*/ 492 h 3175"/>
              <a:gd name="T84" fmla="*/ 932 w 1586"/>
              <a:gd name="T85" fmla="*/ 173 h 3175"/>
              <a:gd name="T86" fmla="*/ 879 w 1586"/>
              <a:gd name="T87" fmla="*/ 19 h 3175"/>
              <a:gd name="T88" fmla="*/ 1180 w 1586"/>
              <a:gd name="T89" fmla="*/ 493 h 3175"/>
              <a:gd name="T90" fmla="*/ 1560 w 1586"/>
              <a:gd name="T91" fmla="*/ 1125 h 3175"/>
              <a:gd name="T92" fmla="*/ 1390 w 1586"/>
              <a:gd name="T93" fmla="*/ 1497 h 3175"/>
              <a:gd name="T94" fmla="*/ 1379 w 1586"/>
              <a:gd name="T95" fmla="*/ 1190 h 3175"/>
              <a:gd name="T96" fmla="*/ 1052 w 1586"/>
              <a:gd name="T97" fmla="*/ 1371 h 3175"/>
              <a:gd name="T98" fmla="*/ 1124 w 1586"/>
              <a:gd name="T99" fmla="*/ 2351 h 3175"/>
              <a:gd name="T100" fmla="*/ 1214 w 1586"/>
              <a:gd name="T101" fmla="*/ 3157 h 3175"/>
              <a:gd name="T102" fmla="*/ 916 w 1586"/>
              <a:gd name="T103" fmla="*/ 2874 h 3175"/>
              <a:gd name="T104" fmla="*/ 853 w 1586"/>
              <a:gd name="T105" fmla="*/ 2160 h 3175"/>
              <a:gd name="T106" fmla="*/ 707 w 1586"/>
              <a:gd name="T107" fmla="*/ 2684 h 3175"/>
              <a:gd name="T108" fmla="*/ 490 w 1586"/>
              <a:gd name="T109" fmla="*/ 3147 h 3175"/>
              <a:gd name="T110" fmla="*/ 516 w 1586"/>
              <a:gd name="T111" fmla="*/ 2811 h 3175"/>
              <a:gd name="T112" fmla="*/ 437 w 1586"/>
              <a:gd name="T113" fmla="*/ 1717 h 3175"/>
              <a:gd name="T114" fmla="*/ 275 w 1586"/>
              <a:gd name="T115" fmla="*/ 976 h 3175"/>
              <a:gd name="T116" fmla="*/ 276 w 1586"/>
              <a:gd name="T117" fmla="*/ 1463 h 3175"/>
              <a:gd name="T118" fmla="*/ 63 w 1586"/>
              <a:gd name="T119" fmla="*/ 1313 h 3175"/>
              <a:gd name="T120" fmla="*/ 212 w 1586"/>
              <a:gd name="T121" fmla="*/ 661 h 3175"/>
              <a:gd name="T122" fmla="*/ 619 w 1586"/>
              <a:gd name="T123" fmla="*/ 215 h 3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586" h="3175">
                <a:moveTo>
                  <a:pt x="970" y="2380"/>
                </a:moveTo>
                <a:lnTo>
                  <a:pt x="976" y="2382"/>
                </a:lnTo>
                <a:lnTo>
                  <a:pt x="980" y="2387"/>
                </a:lnTo>
                <a:lnTo>
                  <a:pt x="981" y="2394"/>
                </a:lnTo>
                <a:lnTo>
                  <a:pt x="979" y="2400"/>
                </a:lnTo>
                <a:lnTo>
                  <a:pt x="978" y="2401"/>
                </a:lnTo>
                <a:lnTo>
                  <a:pt x="976" y="2407"/>
                </a:lnTo>
                <a:lnTo>
                  <a:pt x="972" y="2414"/>
                </a:lnTo>
                <a:lnTo>
                  <a:pt x="968" y="2425"/>
                </a:lnTo>
                <a:lnTo>
                  <a:pt x="963" y="2438"/>
                </a:lnTo>
                <a:lnTo>
                  <a:pt x="960" y="2455"/>
                </a:lnTo>
                <a:lnTo>
                  <a:pt x="957" y="2474"/>
                </a:lnTo>
                <a:lnTo>
                  <a:pt x="956" y="2496"/>
                </a:lnTo>
                <a:lnTo>
                  <a:pt x="957" y="2520"/>
                </a:lnTo>
                <a:lnTo>
                  <a:pt x="961" y="2548"/>
                </a:lnTo>
                <a:lnTo>
                  <a:pt x="968" y="2577"/>
                </a:lnTo>
                <a:lnTo>
                  <a:pt x="978" y="2610"/>
                </a:lnTo>
                <a:lnTo>
                  <a:pt x="993" y="2645"/>
                </a:lnTo>
                <a:lnTo>
                  <a:pt x="1011" y="2682"/>
                </a:lnTo>
                <a:lnTo>
                  <a:pt x="1013" y="2688"/>
                </a:lnTo>
                <a:lnTo>
                  <a:pt x="1011" y="2694"/>
                </a:lnTo>
                <a:lnTo>
                  <a:pt x="1006" y="2699"/>
                </a:lnTo>
                <a:lnTo>
                  <a:pt x="1003" y="2700"/>
                </a:lnTo>
                <a:lnTo>
                  <a:pt x="1000" y="2701"/>
                </a:lnTo>
                <a:lnTo>
                  <a:pt x="997" y="2700"/>
                </a:lnTo>
                <a:lnTo>
                  <a:pt x="994" y="2699"/>
                </a:lnTo>
                <a:lnTo>
                  <a:pt x="991" y="2697"/>
                </a:lnTo>
                <a:lnTo>
                  <a:pt x="989" y="2694"/>
                </a:lnTo>
                <a:lnTo>
                  <a:pt x="969" y="2654"/>
                </a:lnTo>
                <a:lnTo>
                  <a:pt x="953" y="2616"/>
                </a:lnTo>
                <a:lnTo>
                  <a:pt x="943" y="2581"/>
                </a:lnTo>
                <a:lnTo>
                  <a:pt x="936" y="2549"/>
                </a:lnTo>
                <a:lnTo>
                  <a:pt x="932" y="2519"/>
                </a:lnTo>
                <a:lnTo>
                  <a:pt x="931" y="2493"/>
                </a:lnTo>
                <a:lnTo>
                  <a:pt x="933" y="2469"/>
                </a:lnTo>
                <a:lnTo>
                  <a:pt x="936" y="2448"/>
                </a:lnTo>
                <a:lnTo>
                  <a:pt x="940" y="2430"/>
                </a:lnTo>
                <a:lnTo>
                  <a:pt x="944" y="2415"/>
                </a:lnTo>
                <a:lnTo>
                  <a:pt x="949" y="2403"/>
                </a:lnTo>
                <a:lnTo>
                  <a:pt x="953" y="2394"/>
                </a:lnTo>
                <a:lnTo>
                  <a:pt x="957" y="2388"/>
                </a:lnTo>
                <a:lnTo>
                  <a:pt x="958" y="2386"/>
                </a:lnTo>
                <a:lnTo>
                  <a:pt x="963" y="2381"/>
                </a:lnTo>
                <a:lnTo>
                  <a:pt x="970" y="2380"/>
                </a:lnTo>
                <a:close/>
                <a:moveTo>
                  <a:pt x="638" y="2380"/>
                </a:moveTo>
                <a:lnTo>
                  <a:pt x="644" y="2381"/>
                </a:lnTo>
                <a:lnTo>
                  <a:pt x="649" y="2385"/>
                </a:lnTo>
                <a:lnTo>
                  <a:pt x="650" y="2388"/>
                </a:lnTo>
                <a:lnTo>
                  <a:pt x="653" y="2393"/>
                </a:lnTo>
                <a:lnTo>
                  <a:pt x="658" y="2403"/>
                </a:lnTo>
                <a:lnTo>
                  <a:pt x="663" y="2415"/>
                </a:lnTo>
                <a:lnTo>
                  <a:pt x="667" y="2429"/>
                </a:lnTo>
                <a:lnTo>
                  <a:pt x="671" y="2448"/>
                </a:lnTo>
                <a:lnTo>
                  <a:pt x="674" y="2469"/>
                </a:lnTo>
                <a:lnTo>
                  <a:pt x="676" y="2493"/>
                </a:lnTo>
                <a:lnTo>
                  <a:pt x="675" y="2519"/>
                </a:lnTo>
                <a:lnTo>
                  <a:pt x="671" y="2549"/>
                </a:lnTo>
                <a:lnTo>
                  <a:pt x="664" y="2581"/>
                </a:lnTo>
                <a:lnTo>
                  <a:pt x="654" y="2616"/>
                </a:lnTo>
                <a:lnTo>
                  <a:pt x="638" y="2654"/>
                </a:lnTo>
                <a:lnTo>
                  <a:pt x="618" y="2694"/>
                </a:lnTo>
                <a:lnTo>
                  <a:pt x="616" y="2697"/>
                </a:lnTo>
                <a:lnTo>
                  <a:pt x="614" y="2699"/>
                </a:lnTo>
                <a:lnTo>
                  <a:pt x="611" y="2700"/>
                </a:lnTo>
                <a:lnTo>
                  <a:pt x="607" y="2700"/>
                </a:lnTo>
                <a:lnTo>
                  <a:pt x="604" y="2700"/>
                </a:lnTo>
                <a:lnTo>
                  <a:pt x="601" y="2699"/>
                </a:lnTo>
                <a:lnTo>
                  <a:pt x="597" y="2694"/>
                </a:lnTo>
                <a:lnTo>
                  <a:pt x="595" y="2688"/>
                </a:lnTo>
                <a:lnTo>
                  <a:pt x="597" y="2682"/>
                </a:lnTo>
                <a:lnTo>
                  <a:pt x="615" y="2644"/>
                </a:lnTo>
                <a:lnTo>
                  <a:pt x="629" y="2609"/>
                </a:lnTo>
                <a:lnTo>
                  <a:pt x="639" y="2577"/>
                </a:lnTo>
                <a:lnTo>
                  <a:pt x="646" y="2548"/>
                </a:lnTo>
                <a:lnTo>
                  <a:pt x="649" y="2520"/>
                </a:lnTo>
                <a:lnTo>
                  <a:pt x="650" y="2496"/>
                </a:lnTo>
                <a:lnTo>
                  <a:pt x="649" y="2474"/>
                </a:lnTo>
                <a:lnTo>
                  <a:pt x="647" y="2455"/>
                </a:lnTo>
                <a:lnTo>
                  <a:pt x="643" y="2438"/>
                </a:lnTo>
                <a:lnTo>
                  <a:pt x="639" y="2425"/>
                </a:lnTo>
                <a:lnTo>
                  <a:pt x="635" y="2414"/>
                </a:lnTo>
                <a:lnTo>
                  <a:pt x="632" y="2407"/>
                </a:lnTo>
                <a:lnTo>
                  <a:pt x="629" y="2401"/>
                </a:lnTo>
                <a:lnTo>
                  <a:pt x="628" y="2399"/>
                </a:lnTo>
                <a:lnTo>
                  <a:pt x="626" y="2393"/>
                </a:lnTo>
                <a:lnTo>
                  <a:pt x="627" y="2387"/>
                </a:lnTo>
                <a:lnTo>
                  <a:pt x="632" y="2382"/>
                </a:lnTo>
                <a:lnTo>
                  <a:pt x="638" y="2380"/>
                </a:lnTo>
                <a:close/>
                <a:moveTo>
                  <a:pt x="564" y="1810"/>
                </a:moveTo>
                <a:lnTo>
                  <a:pt x="570" y="1812"/>
                </a:lnTo>
                <a:lnTo>
                  <a:pt x="575" y="1818"/>
                </a:lnTo>
                <a:lnTo>
                  <a:pt x="576" y="1824"/>
                </a:lnTo>
                <a:lnTo>
                  <a:pt x="574" y="1831"/>
                </a:lnTo>
                <a:lnTo>
                  <a:pt x="573" y="1832"/>
                </a:lnTo>
                <a:lnTo>
                  <a:pt x="570" y="1837"/>
                </a:lnTo>
                <a:lnTo>
                  <a:pt x="566" y="1846"/>
                </a:lnTo>
                <a:lnTo>
                  <a:pt x="562" y="1857"/>
                </a:lnTo>
                <a:lnTo>
                  <a:pt x="557" y="1872"/>
                </a:lnTo>
                <a:lnTo>
                  <a:pt x="553" y="1890"/>
                </a:lnTo>
                <a:lnTo>
                  <a:pt x="550" y="1911"/>
                </a:lnTo>
                <a:lnTo>
                  <a:pt x="548" y="1934"/>
                </a:lnTo>
                <a:lnTo>
                  <a:pt x="548" y="1961"/>
                </a:lnTo>
                <a:lnTo>
                  <a:pt x="551" y="1990"/>
                </a:lnTo>
                <a:lnTo>
                  <a:pt x="556" y="2022"/>
                </a:lnTo>
                <a:lnTo>
                  <a:pt x="565" y="2057"/>
                </a:lnTo>
                <a:lnTo>
                  <a:pt x="578" y="2094"/>
                </a:lnTo>
                <a:lnTo>
                  <a:pt x="595" y="2134"/>
                </a:lnTo>
                <a:lnTo>
                  <a:pt x="617" y="2175"/>
                </a:lnTo>
                <a:lnTo>
                  <a:pt x="619" y="2182"/>
                </a:lnTo>
                <a:lnTo>
                  <a:pt x="617" y="2188"/>
                </a:lnTo>
                <a:lnTo>
                  <a:pt x="613" y="2193"/>
                </a:lnTo>
                <a:lnTo>
                  <a:pt x="610" y="2194"/>
                </a:lnTo>
                <a:lnTo>
                  <a:pt x="606" y="2194"/>
                </a:lnTo>
                <a:lnTo>
                  <a:pt x="603" y="2194"/>
                </a:lnTo>
                <a:lnTo>
                  <a:pt x="600" y="2193"/>
                </a:lnTo>
                <a:lnTo>
                  <a:pt x="598" y="2191"/>
                </a:lnTo>
                <a:lnTo>
                  <a:pt x="596" y="2188"/>
                </a:lnTo>
                <a:lnTo>
                  <a:pt x="574" y="2146"/>
                </a:lnTo>
                <a:lnTo>
                  <a:pt x="556" y="2106"/>
                </a:lnTo>
                <a:lnTo>
                  <a:pt x="543" y="2068"/>
                </a:lnTo>
                <a:lnTo>
                  <a:pt x="533" y="2033"/>
                </a:lnTo>
                <a:lnTo>
                  <a:pt x="527" y="2001"/>
                </a:lnTo>
                <a:lnTo>
                  <a:pt x="524" y="1970"/>
                </a:lnTo>
                <a:lnTo>
                  <a:pt x="523" y="1942"/>
                </a:lnTo>
                <a:lnTo>
                  <a:pt x="524" y="1918"/>
                </a:lnTo>
                <a:lnTo>
                  <a:pt x="527" y="1895"/>
                </a:lnTo>
                <a:lnTo>
                  <a:pt x="530" y="1876"/>
                </a:lnTo>
                <a:lnTo>
                  <a:pt x="535" y="1858"/>
                </a:lnTo>
                <a:lnTo>
                  <a:pt x="540" y="1844"/>
                </a:lnTo>
                <a:lnTo>
                  <a:pt x="544" y="1833"/>
                </a:lnTo>
                <a:lnTo>
                  <a:pt x="549" y="1825"/>
                </a:lnTo>
                <a:lnTo>
                  <a:pt x="552" y="1819"/>
                </a:lnTo>
                <a:lnTo>
                  <a:pt x="553" y="1816"/>
                </a:lnTo>
                <a:lnTo>
                  <a:pt x="558" y="1812"/>
                </a:lnTo>
                <a:lnTo>
                  <a:pt x="564" y="1810"/>
                </a:lnTo>
                <a:close/>
                <a:moveTo>
                  <a:pt x="1028" y="1810"/>
                </a:moveTo>
                <a:lnTo>
                  <a:pt x="1035" y="1812"/>
                </a:lnTo>
                <a:lnTo>
                  <a:pt x="1039" y="1816"/>
                </a:lnTo>
                <a:lnTo>
                  <a:pt x="1041" y="1819"/>
                </a:lnTo>
                <a:lnTo>
                  <a:pt x="1044" y="1825"/>
                </a:lnTo>
                <a:lnTo>
                  <a:pt x="1048" y="1833"/>
                </a:lnTo>
                <a:lnTo>
                  <a:pt x="1053" y="1844"/>
                </a:lnTo>
                <a:lnTo>
                  <a:pt x="1057" y="1858"/>
                </a:lnTo>
                <a:lnTo>
                  <a:pt x="1062" y="1876"/>
                </a:lnTo>
                <a:lnTo>
                  <a:pt x="1066" y="1895"/>
                </a:lnTo>
                <a:lnTo>
                  <a:pt x="1069" y="1918"/>
                </a:lnTo>
                <a:lnTo>
                  <a:pt x="1070" y="1942"/>
                </a:lnTo>
                <a:lnTo>
                  <a:pt x="1069" y="1970"/>
                </a:lnTo>
                <a:lnTo>
                  <a:pt x="1065" y="2001"/>
                </a:lnTo>
                <a:lnTo>
                  <a:pt x="1059" y="2033"/>
                </a:lnTo>
                <a:lnTo>
                  <a:pt x="1050" y="2068"/>
                </a:lnTo>
                <a:lnTo>
                  <a:pt x="1036" y="2106"/>
                </a:lnTo>
                <a:lnTo>
                  <a:pt x="1019" y="2146"/>
                </a:lnTo>
                <a:lnTo>
                  <a:pt x="997" y="2188"/>
                </a:lnTo>
                <a:lnTo>
                  <a:pt x="995" y="2191"/>
                </a:lnTo>
                <a:lnTo>
                  <a:pt x="992" y="2193"/>
                </a:lnTo>
                <a:lnTo>
                  <a:pt x="989" y="2194"/>
                </a:lnTo>
                <a:lnTo>
                  <a:pt x="986" y="2194"/>
                </a:lnTo>
                <a:lnTo>
                  <a:pt x="983" y="2194"/>
                </a:lnTo>
                <a:lnTo>
                  <a:pt x="980" y="2193"/>
                </a:lnTo>
                <a:lnTo>
                  <a:pt x="975" y="2188"/>
                </a:lnTo>
                <a:lnTo>
                  <a:pt x="974" y="2182"/>
                </a:lnTo>
                <a:lnTo>
                  <a:pt x="975" y="2175"/>
                </a:lnTo>
                <a:lnTo>
                  <a:pt x="997" y="2134"/>
                </a:lnTo>
                <a:lnTo>
                  <a:pt x="1014" y="2094"/>
                </a:lnTo>
                <a:lnTo>
                  <a:pt x="1027" y="2056"/>
                </a:lnTo>
                <a:lnTo>
                  <a:pt x="1036" y="2022"/>
                </a:lnTo>
                <a:lnTo>
                  <a:pt x="1041" y="1989"/>
                </a:lnTo>
                <a:lnTo>
                  <a:pt x="1044" y="1961"/>
                </a:lnTo>
                <a:lnTo>
                  <a:pt x="1044" y="1934"/>
                </a:lnTo>
                <a:lnTo>
                  <a:pt x="1042" y="1911"/>
                </a:lnTo>
                <a:lnTo>
                  <a:pt x="1039" y="1890"/>
                </a:lnTo>
                <a:lnTo>
                  <a:pt x="1035" y="1872"/>
                </a:lnTo>
                <a:lnTo>
                  <a:pt x="1031" y="1857"/>
                </a:lnTo>
                <a:lnTo>
                  <a:pt x="1026" y="1846"/>
                </a:lnTo>
                <a:lnTo>
                  <a:pt x="1023" y="1837"/>
                </a:lnTo>
                <a:lnTo>
                  <a:pt x="1020" y="1832"/>
                </a:lnTo>
                <a:lnTo>
                  <a:pt x="1019" y="1830"/>
                </a:lnTo>
                <a:lnTo>
                  <a:pt x="1017" y="1824"/>
                </a:lnTo>
                <a:lnTo>
                  <a:pt x="1018" y="1818"/>
                </a:lnTo>
                <a:lnTo>
                  <a:pt x="1022" y="1812"/>
                </a:lnTo>
                <a:lnTo>
                  <a:pt x="1028" y="1810"/>
                </a:lnTo>
                <a:close/>
                <a:moveTo>
                  <a:pt x="480" y="1642"/>
                </a:moveTo>
                <a:lnTo>
                  <a:pt x="469" y="1686"/>
                </a:lnTo>
                <a:lnTo>
                  <a:pt x="460" y="1731"/>
                </a:lnTo>
                <a:lnTo>
                  <a:pt x="452" y="1777"/>
                </a:lnTo>
                <a:lnTo>
                  <a:pt x="446" y="1824"/>
                </a:lnTo>
                <a:lnTo>
                  <a:pt x="443" y="1871"/>
                </a:lnTo>
                <a:lnTo>
                  <a:pt x="443" y="1918"/>
                </a:lnTo>
                <a:lnTo>
                  <a:pt x="447" y="1964"/>
                </a:lnTo>
                <a:lnTo>
                  <a:pt x="455" y="2009"/>
                </a:lnTo>
                <a:lnTo>
                  <a:pt x="467" y="2052"/>
                </a:lnTo>
                <a:lnTo>
                  <a:pt x="484" y="2094"/>
                </a:lnTo>
                <a:lnTo>
                  <a:pt x="485" y="2096"/>
                </a:lnTo>
                <a:lnTo>
                  <a:pt x="489" y="2103"/>
                </a:lnTo>
                <a:lnTo>
                  <a:pt x="494" y="2114"/>
                </a:lnTo>
                <a:lnTo>
                  <a:pt x="500" y="2130"/>
                </a:lnTo>
                <a:lnTo>
                  <a:pt x="505" y="2150"/>
                </a:lnTo>
                <a:lnTo>
                  <a:pt x="508" y="2173"/>
                </a:lnTo>
                <a:lnTo>
                  <a:pt x="510" y="2200"/>
                </a:lnTo>
                <a:lnTo>
                  <a:pt x="508" y="2231"/>
                </a:lnTo>
                <a:lnTo>
                  <a:pt x="507" y="2235"/>
                </a:lnTo>
                <a:lnTo>
                  <a:pt x="505" y="2245"/>
                </a:lnTo>
                <a:lnTo>
                  <a:pt x="501" y="2260"/>
                </a:lnTo>
                <a:lnTo>
                  <a:pt x="497" y="2280"/>
                </a:lnTo>
                <a:lnTo>
                  <a:pt x="493" y="2305"/>
                </a:lnTo>
                <a:lnTo>
                  <a:pt x="489" y="2334"/>
                </a:lnTo>
                <a:lnTo>
                  <a:pt x="485" y="2368"/>
                </a:lnTo>
                <a:lnTo>
                  <a:pt x="483" y="2405"/>
                </a:lnTo>
                <a:lnTo>
                  <a:pt x="481" y="2445"/>
                </a:lnTo>
                <a:lnTo>
                  <a:pt x="481" y="2488"/>
                </a:lnTo>
                <a:lnTo>
                  <a:pt x="483" y="2534"/>
                </a:lnTo>
                <a:lnTo>
                  <a:pt x="487" y="2583"/>
                </a:lnTo>
                <a:lnTo>
                  <a:pt x="494" y="2633"/>
                </a:lnTo>
                <a:lnTo>
                  <a:pt x="504" y="2684"/>
                </a:lnTo>
                <a:lnTo>
                  <a:pt x="518" y="2737"/>
                </a:lnTo>
                <a:lnTo>
                  <a:pt x="535" y="2790"/>
                </a:lnTo>
                <a:lnTo>
                  <a:pt x="536" y="2793"/>
                </a:lnTo>
                <a:lnTo>
                  <a:pt x="539" y="2801"/>
                </a:lnTo>
                <a:lnTo>
                  <a:pt x="542" y="2813"/>
                </a:lnTo>
                <a:lnTo>
                  <a:pt x="546" y="2828"/>
                </a:lnTo>
                <a:lnTo>
                  <a:pt x="549" y="2846"/>
                </a:lnTo>
                <a:lnTo>
                  <a:pt x="551" y="2867"/>
                </a:lnTo>
                <a:lnTo>
                  <a:pt x="551" y="2888"/>
                </a:lnTo>
                <a:lnTo>
                  <a:pt x="549" y="2912"/>
                </a:lnTo>
                <a:lnTo>
                  <a:pt x="544" y="2936"/>
                </a:lnTo>
                <a:lnTo>
                  <a:pt x="535" y="2962"/>
                </a:lnTo>
                <a:lnTo>
                  <a:pt x="521" y="2988"/>
                </a:lnTo>
                <a:lnTo>
                  <a:pt x="504" y="3010"/>
                </a:lnTo>
                <a:lnTo>
                  <a:pt x="483" y="3030"/>
                </a:lnTo>
                <a:lnTo>
                  <a:pt x="458" y="3049"/>
                </a:lnTo>
                <a:lnTo>
                  <a:pt x="429" y="3065"/>
                </a:lnTo>
                <a:lnTo>
                  <a:pt x="395" y="3079"/>
                </a:lnTo>
                <a:lnTo>
                  <a:pt x="391" y="3088"/>
                </a:lnTo>
                <a:lnTo>
                  <a:pt x="386" y="3099"/>
                </a:lnTo>
                <a:lnTo>
                  <a:pt x="383" y="3111"/>
                </a:lnTo>
                <a:lnTo>
                  <a:pt x="382" y="3124"/>
                </a:lnTo>
                <a:lnTo>
                  <a:pt x="384" y="3134"/>
                </a:lnTo>
                <a:lnTo>
                  <a:pt x="389" y="3141"/>
                </a:lnTo>
                <a:lnTo>
                  <a:pt x="397" y="3146"/>
                </a:lnTo>
                <a:lnTo>
                  <a:pt x="408" y="3149"/>
                </a:lnTo>
                <a:lnTo>
                  <a:pt x="409" y="3149"/>
                </a:lnTo>
                <a:lnTo>
                  <a:pt x="411" y="3149"/>
                </a:lnTo>
                <a:lnTo>
                  <a:pt x="413" y="3149"/>
                </a:lnTo>
                <a:lnTo>
                  <a:pt x="421" y="3149"/>
                </a:lnTo>
                <a:lnTo>
                  <a:pt x="430" y="3147"/>
                </a:lnTo>
                <a:lnTo>
                  <a:pt x="443" y="3144"/>
                </a:lnTo>
                <a:lnTo>
                  <a:pt x="457" y="3137"/>
                </a:lnTo>
                <a:lnTo>
                  <a:pt x="474" y="3128"/>
                </a:lnTo>
                <a:lnTo>
                  <a:pt x="493" y="3113"/>
                </a:lnTo>
                <a:lnTo>
                  <a:pt x="514" y="3094"/>
                </a:lnTo>
                <a:lnTo>
                  <a:pt x="536" y="3069"/>
                </a:lnTo>
                <a:lnTo>
                  <a:pt x="537" y="3068"/>
                </a:lnTo>
                <a:lnTo>
                  <a:pt x="537" y="3067"/>
                </a:lnTo>
                <a:lnTo>
                  <a:pt x="539" y="3067"/>
                </a:lnTo>
                <a:lnTo>
                  <a:pt x="541" y="3065"/>
                </a:lnTo>
                <a:lnTo>
                  <a:pt x="548" y="3061"/>
                </a:lnTo>
                <a:lnTo>
                  <a:pt x="560" y="3056"/>
                </a:lnTo>
                <a:lnTo>
                  <a:pt x="576" y="3049"/>
                </a:lnTo>
                <a:lnTo>
                  <a:pt x="597" y="3042"/>
                </a:lnTo>
                <a:lnTo>
                  <a:pt x="623" y="3034"/>
                </a:lnTo>
                <a:lnTo>
                  <a:pt x="654" y="3026"/>
                </a:lnTo>
                <a:lnTo>
                  <a:pt x="655" y="3026"/>
                </a:lnTo>
                <a:lnTo>
                  <a:pt x="656" y="3025"/>
                </a:lnTo>
                <a:lnTo>
                  <a:pt x="659" y="3025"/>
                </a:lnTo>
                <a:lnTo>
                  <a:pt x="661" y="3023"/>
                </a:lnTo>
                <a:lnTo>
                  <a:pt x="664" y="3021"/>
                </a:lnTo>
                <a:lnTo>
                  <a:pt x="666" y="3018"/>
                </a:lnTo>
                <a:lnTo>
                  <a:pt x="669" y="3015"/>
                </a:lnTo>
                <a:lnTo>
                  <a:pt x="672" y="3004"/>
                </a:lnTo>
                <a:lnTo>
                  <a:pt x="672" y="2991"/>
                </a:lnTo>
                <a:lnTo>
                  <a:pt x="670" y="2975"/>
                </a:lnTo>
                <a:lnTo>
                  <a:pt x="665" y="2958"/>
                </a:lnTo>
                <a:lnTo>
                  <a:pt x="657" y="2938"/>
                </a:lnTo>
                <a:lnTo>
                  <a:pt x="656" y="2936"/>
                </a:lnTo>
                <a:lnTo>
                  <a:pt x="653" y="2930"/>
                </a:lnTo>
                <a:lnTo>
                  <a:pt x="650" y="2922"/>
                </a:lnTo>
                <a:lnTo>
                  <a:pt x="647" y="2909"/>
                </a:lnTo>
                <a:lnTo>
                  <a:pt x="645" y="2893"/>
                </a:lnTo>
                <a:lnTo>
                  <a:pt x="644" y="2874"/>
                </a:lnTo>
                <a:lnTo>
                  <a:pt x="645" y="2853"/>
                </a:lnTo>
                <a:lnTo>
                  <a:pt x="647" y="2837"/>
                </a:lnTo>
                <a:lnTo>
                  <a:pt x="648" y="2826"/>
                </a:lnTo>
                <a:lnTo>
                  <a:pt x="650" y="2818"/>
                </a:lnTo>
                <a:lnTo>
                  <a:pt x="652" y="2813"/>
                </a:lnTo>
                <a:lnTo>
                  <a:pt x="654" y="2806"/>
                </a:lnTo>
                <a:lnTo>
                  <a:pt x="657" y="2794"/>
                </a:lnTo>
                <a:lnTo>
                  <a:pt x="661" y="2777"/>
                </a:lnTo>
                <a:lnTo>
                  <a:pt x="666" y="2754"/>
                </a:lnTo>
                <a:lnTo>
                  <a:pt x="671" y="2729"/>
                </a:lnTo>
                <a:lnTo>
                  <a:pt x="677" y="2698"/>
                </a:lnTo>
                <a:lnTo>
                  <a:pt x="683" y="2665"/>
                </a:lnTo>
                <a:lnTo>
                  <a:pt x="689" y="2631"/>
                </a:lnTo>
                <a:lnTo>
                  <a:pt x="695" y="2595"/>
                </a:lnTo>
                <a:lnTo>
                  <a:pt x="700" y="2557"/>
                </a:lnTo>
                <a:lnTo>
                  <a:pt x="704" y="2519"/>
                </a:lnTo>
                <a:lnTo>
                  <a:pt x="707" y="2481"/>
                </a:lnTo>
                <a:lnTo>
                  <a:pt x="709" y="2444"/>
                </a:lnTo>
                <a:lnTo>
                  <a:pt x="710" y="2410"/>
                </a:lnTo>
                <a:lnTo>
                  <a:pt x="708" y="2377"/>
                </a:lnTo>
                <a:lnTo>
                  <a:pt x="705" y="2346"/>
                </a:lnTo>
                <a:lnTo>
                  <a:pt x="700" y="2320"/>
                </a:lnTo>
                <a:lnTo>
                  <a:pt x="692" y="2297"/>
                </a:lnTo>
                <a:lnTo>
                  <a:pt x="681" y="2279"/>
                </a:lnTo>
                <a:lnTo>
                  <a:pt x="679" y="2277"/>
                </a:lnTo>
                <a:lnTo>
                  <a:pt x="677" y="2273"/>
                </a:lnTo>
                <a:lnTo>
                  <a:pt x="675" y="2265"/>
                </a:lnTo>
                <a:lnTo>
                  <a:pt x="674" y="2255"/>
                </a:lnTo>
                <a:lnTo>
                  <a:pt x="673" y="2243"/>
                </a:lnTo>
                <a:lnTo>
                  <a:pt x="675" y="2228"/>
                </a:lnTo>
                <a:lnTo>
                  <a:pt x="680" y="2210"/>
                </a:lnTo>
                <a:lnTo>
                  <a:pt x="687" y="2189"/>
                </a:lnTo>
                <a:lnTo>
                  <a:pt x="689" y="2186"/>
                </a:lnTo>
                <a:lnTo>
                  <a:pt x="695" y="2179"/>
                </a:lnTo>
                <a:lnTo>
                  <a:pt x="702" y="2166"/>
                </a:lnTo>
                <a:lnTo>
                  <a:pt x="710" y="2150"/>
                </a:lnTo>
                <a:lnTo>
                  <a:pt x="720" y="2129"/>
                </a:lnTo>
                <a:lnTo>
                  <a:pt x="730" y="2105"/>
                </a:lnTo>
                <a:lnTo>
                  <a:pt x="741" y="2076"/>
                </a:lnTo>
                <a:lnTo>
                  <a:pt x="751" y="2044"/>
                </a:lnTo>
                <a:lnTo>
                  <a:pt x="761" y="2007"/>
                </a:lnTo>
                <a:lnTo>
                  <a:pt x="769" y="1967"/>
                </a:lnTo>
                <a:lnTo>
                  <a:pt x="776" y="1923"/>
                </a:lnTo>
                <a:lnTo>
                  <a:pt x="780" y="1876"/>
                </a:lnTo>
                <a:lnTo>
                  <a:pt x="480" y="1642"/>
                </a:lnTo>
                <a:close/>
                <a:moveTo>
                  <a:pt x="1102" y="1629"/>
                </a:moveTo>
                <a:lnTo>
                  <a:pt x="806" y="1876"/>
                </a:lnTo>
                <a:lnTo>
                  <a:pt x="811" y="1923"/>
                </a:lnTo>
                <a:lnTo>
                  <a:pt x="817" y="1967"/>
                </a:lnTo>
                <a:lnTo>
                  <a:pt x="826" y="2007"/>
                </a:lnTo>
                <a:lnTo>
                  <a:pt x="835" y="2044"/>
                </a:lnTo>
                <a:lnTo>
                  <a:pt x="845" y="2076"/>
                </a:lnTo>
                <a:lnTo>
                  <a:pt x="856" y="2105"/>
                </a:lnTo>
                <a:lnTo>
                  <a:pt x="866" y="2129"/>
                </a:lnTo>
                <a:lnTo>
                  <a:pt x="876" y="2149"/>
                </a:lnTo>
                <a:lnTo>
                  <a:pt x="884" y="2165"/>
                </a:lnTo>
                <a:lnTo>
                  <a:pt x="891" y="2178"/>
                </a:lnTo>
                <a:lnTo>
                  <a:pt x="895" y="2185"/>
                </a:lnTo>
                <a:lnTo>
                  <a:pt x="897" y="2187"/>
                </a:lnTo>
                <a:lnTo>
                  <a:pt x="905" y="2209"/>
                </a:lnTo>
                <a:lnTo>
                  <a:pt x="910" y="2228"/>
                </a:lnTo>
                <a:lnTo>
                  <a:pt x="912" y="2243"/>
                </a:lnTo>
                <a:lnTo>
                  <a:pt x="911" y="2255"/>
                </a:lnTo>
                <a:lnTo>
                  <a:pt x="910" y="2265"/>
                </a:lnTo>
                <a:lnTo>
                  <a:pt x="908" y="2272"/>
                </a:lnTo>
                <a:lnTo>
                  <a:pt x="906" y="2277"/>
                </a:lnTo>
                <a:lnTo>
                  <a:pt x="905" y="2279"/>
                </a:lnTo>
                <a:lnTo>
                  <a:pt x="894" y="2297"/>
                </a:lnTo>
                <a:lnTo>
                  <a:pt x="887" y="2320"/>
                </a:lnTo>
                <a:lnTo>
                  <a:pt x="881" y="2346"/>
                </a:lnTo>
                <a:lnTo>
                  <a:pt x="878" y="2377"/>
                </a:lnTo>
                <a:lnTo>
                  <a:pt x="877" y="2410"/>
                </a:lnTo>
                <a:lnTo>
                  <a:pt x="877" y="2444"/>
                </a:lnTo>
                <a:lnTo>
                  <a:pt x="879" y="2481"/>
                </a:lnTo>
                <a:lnTo>
                  <a:pt x="882" y="2519"/>
                </a:lnTo>
                <a:lnTo>
                  <a:pt x="886" y="2557"/>
                </a:lnTo>
                <a:lnTo>
                  <a:pt x="891" y="2595"/>
                </a:lnTo>
                <a:lnTo>
                  <a:pt x="897" y="2632"/>
                </a:lnTo>
                <a:lnTo>
                  <a:pt x="902" y="2666"/>
                </a:lnTo>
                <a:lnTo>
                  <a:pt x="908" y="2699"/>
                </a:lnTo>
                <a:lnTo>
                  <a:pt x="914" y="2729"/>
                </a:lnTo>
                <a:lnTo>
                  <a:pt x="920" y="2755"/>
                </a:lnTo>
                <a:lnTo>
                  <a:pt x="924" y="2778"/>
                </a:lnTo>
                <a:lnTo>
                  <a:pt x="929" y="2795"/>
                </a:lnTo>
                <a:lnTo>
                  <a:pt x="932" y="2808"/>
                </a:lnTo>
                <a:lnTo>
                  <a:pt x="933" y="2814"/>
                </a:lnTo>
                <a:lnTo>
                  <a:pt x="935" y="2818"/>
                </a:lnTo>
                <a:lnTo>
                  <a:pt x="937" y="2826"/>
                </a:lnTo>
                <a:lnTo>
                  <a:pt x="939" y="2837"/>
                </a:lnTo>
                <a:lnTo>
                  <a:pt x="940" y="2853"/>
                </a:lnTo>
                <a:lnTo>
                  <a:pt x="941" y="2874"/>
                </a:lnTo>
                <a:lnTo>
                  <a:pt x="940" y="2893"/>
                </a:lnTo>
                <a:lnTo>
                  <a:pt x="938" y="2910"/>
                </a:lnTo>
                <a:lnTo>
                  <a:pt x="935" y="2922"/>
                </a:lnTo>
                <a:lnTo>
                  <a:pt x="932" y="2931"/>
                </a:lnTo>
                <a:lnTo>
                  <a:pt x="929" y="2937"/>
                </a:lnTo>
                <a:lnTo>
                  <a:pt x="928" y="2939"/>
                </a:lnTo>
                <a:lnTo>
                  <a:pt x="920" y="2959"/>
                </a:lnTo>
                <a:lnTo>
                  <a:pt x="915" y="2976"/>
                </a:lnTo>
                <a:lnTo>
                  <a:pt x="913" y="2992"/>
                </a:lnTo>
                <a:lnTo>
                  <a:pt x="913" y="3004"/>
                </a:lnTo>
                <a:lnTo>
                  <a:pt x="917" y="3015"/>
                </a:lnTo>
                <a:lnTo>
                  <a:pt x="919" y="3018"/>
                </a:lnTo>
                <a:lnTo>
                  <a:pt x="922" y="3021"/>
                </a:lnTo>
                <a:lnTo>
                  <a:pt x="924" y="3023"/>
                </a:lnTo>
                <a:lnTo>
                  <a:pt x="927" y="3025"/>
                </a:lnTo>
                <a:lnTo>
                  <a:pt x="929" y="3026"/>
                </a:lnTo>
                <a:lnTo>
                  <a:pt x="930" y="3026"/>
                </a:lnTo>
                <a:lnTo>
                  <a:pt x="931" y="3026"/>
                </a:lnTo>
                <a:lnTo>
                  <a:pt x="962" y="3034"/>
                </a:lnTo>
                <a:lnTo>
                  <a:pt x="989" y="3042"/>
                </a:lnTo>
                <a:lnTo>
                  <a:pt x="1010" y="3049"/>
                </a:lnTo>
                <a:lnTo>
                  <a:pt x="1026" y="3056"/>
                </a:lnTo>
                <a:lnTo>
                  <a:pt x="1038" y="3061"/>
                </a:lnTo>
                <a:lnTo>
                  <a:pt x="1045" y="3065"/>
                </a:lnTo>
                <a:lnTo>
                  <a:pt x="1048" y="3067"/>
                </a:lnTo>
                <a:lnTo>
                  <a:pt x="1050" y="3069"/>
                </a:lnTo>
                <a:lnTo>
                  <a:pt x="1072" y="3094"/>
                </a:lnTo>
                <a:lnTo>
                  <a:pt x="1093" y="3113"/>
                </a:lnTo>
                <a:lnTo>
                  <a:pt x="1112" y="3128"/>
                </a:lnTo>
                <a:lnTo>
                  <a:pt x="1129" y="3137"/>
                </a:lnTo>
                <a:lnTo>
                  <a:pt x="1144" y="3144"/>
                </a:lnTo>
                <a:lnTo>
                  <a:pt x="1156" y="3147"/>
                </a:lnTo>
                <a:lnTo>
                  <a:pt x="1166" y="3149"/>
                </a:lnTo>
                <a:lnTo>
                  <a:pt x="1172" y="3149"/>
                </a:lnTo>
                <a:lnTo>
                  <a:pt x="1175" y="3149"/>
                </a:lnTo>
                <a:lnTo>
                  <a:pt x="1176" y="3149"/>
                </a:lnTo>
                <a:lnTo>
                  <a:pt x="1177" y="3149"/>
                </a:lnTo>
                <a:lnTo>
                  <a:pt x="1188" y="3146"/>
                </a:lnTo>
                <a:lnTo>
                  <a:pt x="1196" y="3141"/>
                </a:lnTo>
                <a:lnTo>
                  <a:pt x="1201" y="3134"/>
                </a:lnTo>
                <a:lnTo>
                  <a:pt x="1203" y="3124"/>
                </a:lnTo>
                <a:lnTo>
                  <a:pt x="1202" y="3111"/>
                </a:lnTo>
                <a:lnTo>
                  <a:pt x="1199" y="3099"/>
                </a:lnTo>
                <a:lnTo>
                  <a:pt x="1194" y="3088"/>
                </a:lnTo>
                <a:lnTo>
                  <a:pt x="1190" y="3079"/>
                </a:lnTo>
                <a:lnTo>
                  <a:pt x="1157" y="3065"/>
                </a:lnTo>
                <a:lnTo>
                  <a:pt x="1128" y="3049"/>
                </a:lnTo>
                <a:lnTo>
                  <a:pt x="1103" y="3030"/>
                </a:lnTo>
                <a:lnTo>
                  <a:pt x="1082" y="3010"/>
                </a:lnTo>
                <a:lnTo>
                  <a:pt x="1065" y="2988"/>
                </a:lnTo>
                <a:lnTo>
                  <a:pt x="1051" y="2962"/>
                </a:lnTo>
                <a:lnTo>
                  <a:pt x="1042" y="2937"/>
                </a:lnTo>
                <a:lnTo>
                  <a:pt x="1037" y="2913"/>
                </a:lnTo>
                <a:lnTo>
                  <a:pt x="1035" y="2889"/>
                </a:lnTo>
                <a:lnTo>
                  <a:pt x="1035" y="2867"/>
                </a:lnTo>
                <a:lnTo>
                  <a:pt x="1037" y="2846"/>
                </a:lnTo>
                <a:lnTo>
                  <a:pt x="1040" y="2828"/>
                </a:lnTo>
                <a:lnTo>
                  <a:pt x="1044" y="2813"/>
                </a:lnTo>
                <a:lnTo>
                  <a:pt x="1047" y="2801"/>
                </a:lnTo>
                <a:lnTo>
                  <a:pt x="1050" y="2793"/>
                </a:lnTo>
                <a:lnTo>
                  <a:pt x="1051" y="2790"/>
                </a:lnTo>
                <a:lnTo>
                  <a:pt x="1069" y="2736"/>
                </a:lnTo>
                <a:lnTo>
                  <a:pt x="1082" y="2684"/>
                </a:lnTo>
                <a:lnTo>
                  <a:pt x="1092" y="2633"/>
                </a:lnTo>
                <a:lnTo>
                  <a:pt x="1099" y="2583"/>
                </a:lnTo>
                <a:lnTo>
                  <a:pt x="1103" y="2534"/>
                </a:lnTo>
                <a:lnTo>
                  <a:pt x="1105" y="2488"/>
                </a:lnTo>
                <a:lnTo>
                  <a:pt x="1105" y="2445"/>
                </a:lnTo>
                <a:lnTo>
                  <a:pt x="1104" y="2406"/>
                </a:lnTo>
                <a:lnTo>
                  <a:pt x="1101" y="2368"/>
                </a:lnTo>
                <a:lnTo>
                  <a:pt x="1097" y="2335"/>
                </a:lnTo>
                <a:lnTo>
                  <a:pt x="1093" y="2306"/>
                </a:lnTo>
                <a:lnTo>
                  <a:pt x="1089" y="2281"/>
                </a:lnTo>
                <a:lnTo>
                  <a:pt x="1085" y="2261"/>
                </a:lnTo>
                <a:lnTo>
                  <a:pt x="1082" y="2246"/>
                </a:lnTo>
                <a:lnTo>
                  <a:pt x="1079" y="2237"/>
                </a:lnTo>
                <a:lnTo>
                  <a:pt x="1078" y="2234"/>
                </a:lnTo>
                <a:lnTo>
                  <a:pt x="1077" y="2202"/>
                </a:lnTo>
                <a:lnTo>
                  <a:pt x="1078" y="2174"/>
                </a:lnTo>
                <a:lnTo>
                  <a:pt x="1082" y="2151"/>
                </a:lnTo>
                <a:lnTo>
                  <a:pt x="1087" y="2130"/>
                </a:lnTo>
                <a:lnTo>
                  <a:pt x="1092" y="2114"/>
                </a:lnTo>
                <a:lnTo>
                  <a:pt x="1097" y="2103"/>
                </a:lnTo>
                <a:lnTo>
                  <a:pt x="1101" y="2095"/>
                </a:lnTo>
                <a:lnTo>
                  <a:pt x="1103" y="2092"/>
                </a:lnTo>
                <a:lnTo>
                  <a:pt x="1119" y="2054"/>
                </a:lnTo>
                <a:lnTo>
                  <a:pt x="1131" y="2014"/>
                </a:lnTo>
                <a:lnTo>
                  <a:pt x="1138" y="1972"/>
                </a:lnTo>
                <a:lnTo>
                  <a:pt x="1143" y="1929"/>
                </a:lnTo>
                <a:lnTo>
                  <a:pt x="1144" y="1885"/>
                </a:lnTo>
                <a:lnTo>
                  <a:pt x="1142" y="1841"/>
                </a:lnTo>
                <a:lnTo>
                  <a:pt x="1137" y="1797"/>
                </a:lnTo>
                <a:lnTo>
                  <a:pt x="1131" y="1754"/>
                </a:lnTo>
                <a:lnTo>
                  <a:pt x="1123" y="1711"/>
                </a:lnTo>
                <a:lnTo>
                  <a:pt x="1113" y="1669"/>
                </a:lnTo>
                <a:lnTo>
                  <a:pt x="1102" y="1629"/>
                </a:lnTo>
                <a:close/>
                <a:moveTo>
                  <a:pt x="521" y="1515"/>
                </a:moveTo>
                <a:lnTo>
                  <a:pt x="510" y="1546"/>
                </a:lnTo>
                <a:lnTo>
                  <a:pt x="778" y="1546"/>
                </a:lnTo>
                <a:lnTo>
                  <a:pt x="782" y="1548"/>
                </a:lnTo>
                <a:lnTo>
                  <a:pt x="785" y="1550"/>
                </a:lnTo>
                <a:lnTo>
                  <a:pt x="788" y="1552"/>
                </a:lnTo>
                <a:lnTo>
                  <a:pt x="790" y="1556"/>
                </a:lnTo>
                <a:lnTo>
                  <a:pt x="790" y="1560"/>
                </a:lnTo>
                <a:lnTo>
                  <a:pt x="790" y="1564"/>
                </a:lnTo>
                <a:lnTo>
                  <a:pt x="788" y="1567"/>
                </a:lnTo>
                <a:lnTo>
                  <a:pt x="785" y="1570"/>
                </a:lnTo>
                <a:lnTo>
                  <a:pt x="782" y="1572"/>
                </a:lnTo>
                <a:lnTo>
                  <a:pt x="778" y="1572"/>
                </a:lnTo>
                <a:lnTo>
                  <a:pt x="503" y="1572"/>
                </a:lnTo>
                <a:lnTo>
                  <a:pt x="503" y="1572"/>
                </a:lnTo>
                <a:lnTo>
                  <a:pt x="502" y="1572"/>
                </a:lnTo>
                <a:lnTo>
                  <a:pt x="502" y="1571"/>
                </a:lnTo>
                <a:lnTo>
                  <a:pt x="493" y="1600"/>
                </a:lnTo>
                <a:lnTo>
                  <a:pt x="658" y="1600"/>
                </a:lnTo>
                <a:lnTo>
                  <a:pt x="662" y="1601"/>
                </a:lnTo>
                <a:lnTo>
                  <a:pt x="665" y="1602"/>
                </a:lnTo>
                <a:lnTo>
                  <a:pt x="668" y="1605"/>
                </a:lnTo>
                <a:lnTo>
                  <a:pt x="670" y="1608"/>
                </a:lnTo>
                <a:lnTo>
                  <a:pt x="670" y="1612"/>
                </a:lnTo>
                <a:lnTo>
                  <a:pt x="670" y="1616"/>
                </a:lnTo>
                <a:lnTo>
                  <a:pt x="668" y="1619"/>
                </a:lnTo>
                <a:lnTo>
                  <a:pt x="665" y="1622"/>
                </a:lnTo>
                <a:lnTo>
                  <a:pt x="662" y="1624"/>
                </a:lnTo>
                <a:lnTo>
                  <a:pt x="658" y="1624"/>
                </a:lnTo>
                <a:lnTo>
                  <a:pt x="499" y="1624"/>
                </a:lnTo>
                <a:lnTo>
                  <a:pt x="793" y="1854"/>
                </a:lnTo>
                <a:lnTo>
                  <a:pt x="1095" y="1604"/>
                </a:lnTo>
                <a:lnTo>
                  <a:pt x="1080" y="1557"/>
                </a:lnTo>
                <a:lnTo>
                  <a:pt x="1065" y="1515"/>
                </a:lnTo>
                <a:lnTo>
                  <a:pt x="521" y="1515"/>
                </a:lnTo>
                <a:close/>
                <a:moveTo>
                  <a:pt x="793" y="1383"/>
                </a:moveTo>
                <a:lnTo>
                  <a:pt x="802" y="1385"/>
                </a:lnTo>
                <a:lnTo>
                  <a:pt x="809" y="1390"/>
                </a:lnTo>
                <a:lnTo>
                  <a:pt x="814" y="1397"/>
                </a:lnTo>
                <a:lnTo>
                  <a:pt x="816" y="1406"/>
                </a:lnTo>
                <a:lnTo>
                  <a:pt x="814" y="1416"/>
                </a:lnTo>
                <a:lnTo>
                  <a:pt x="809" y="1423"/>
                </a:lnTo>
                <a:lnTo>
                  <a:pt x="802" y="1428"/>
                </a:lnTo>
                <a:lnTo>
                  <a:pt x="793" y="1430"/>
                </a:lnTo>
                <a:lnTo>
                  <a:pt x="784" y="1428"/>
                </a:lnTo>
                <a:lnTo>
                  <a:pt x="777" y="1423"/>
                </a:lnTo>
                <a:lnTo>
                  <a:pt x="772" y="1416"/>
                </a:lnTo>
                <a:lnTo>
                  <a:pt x="770" y="1406"/>
                </a:lnTo>
                <a:lnTo>
                  <a:pt x="772" y="1397"/>
                </a:lnTo>
                <a:lnTo>
                  <a:pt x="777" y="1390"/>
                </a:lnTo>
                <a:lnTo>
                  <a:pt x="784" y="1385"/>
                </a:lnTo>
                <a:lnTo>
                  <a:pt x="793" y="1383"/>
                </a:lnTo>
                <a:close/>
                <a:moveTo>
                  <a:pt x="793" y="1063"/>
                </a:moveTo>
                <a:lnTo>
                  <a:pt x="797" y="1064"/>
                </a:lnTo>
                <a:lnTo>
                  <a:pt x="800" y="1065"/>
                </a:lnTo>
                <a:lnTo>
                  <a:pt x="803" y="1068"/>
                </a:lnTo>
                <a:lnTo>
                  <a:pt x="805" y="1072"/>
                </a:lnTo>
                <a:lnTo>
                  <a:pt x="805" y="1075"/>
                </a:lnTo>
                <a:lnTo>
                  <a:pt x="805" y="1112"/>
                </a:lnTo>
                <a:lnTo>
                  <a:pt x="819" y="1123"/>
                </a:lnTo>
                <a:lnTo>
                  <a:pt x="833" y="1130"/>
                </a:lnTo>
                <a:lnTo>
                  <a:pt x="847" y="1132"/>
                </a:lnTo>
                <a:lnTo>
                  <a:pt x="859" y="1131"/>
                </a:lnTo>
                <a:lnTo>
                  <a:pt x="870" y="1127"/>
                </a:lnTo>
                <a:lnTo>
                  <a:pt x="878" y="1123"/>
                </a:lnTo>
                <a:lnTo>
                  <a:pt x="885" y="1118"/>
                </a:lnTo>
                <a:lnTo>
                  <a:pt x="890" y="1115"/>
                </a:lnTo>
                <a:lnTo>
                  <a:pt x="891" y="1114"/>
                </a:lnTo>
                <a:lnTo>
                  <a:pt x="897" y="1110"/>
                </a:lnTo>
                <a:lnTo>
                  <a:pt x="903" y="1110"/>
                </a:lnTo>
                <a:lnTo>
                  <a:pt x="909" y="1114"/>
                </a:lnTo>
                <a:lnTo>
                  <a:pt x="912" y="1119"/>
                </a:lnTo>
                <a:lnTo>
                  <a:pt x="912" y="1125"/>
                </a:lnTo>
                <a:lnTo>
                  <a:pt x="909" y="1131"/>
                </a:lnTo>
                <a:lnTo>
                  <a:pt x="906" y="1133"/>
                </a:lnTo>
                <a:lnTo>
                  <a:pt x="900" y="1138"/>
                </a:lnTo>
                <a:lnTo>
                  <a:pt x="891" y="1145"/>
                </a:lnTo>
                <a:lnTo>
                  <a:pt x="879" y="1151"/>
                </a:lnTo>
                <a:lnTo>
                  <a:pt x="864" y="1156"/>
                </a:lnTo>
                <a:lnTo>
                  <a:pt x="847" y="1158"/>
                </a:lnTo>
                <a:lnTo>
                  <a:pt x="833" y="1156"/>
                </a:lnTo>
                <a:lnTo>
                  <a:pt x="819" y="1151"/>
                </a:lnTo>
                <a:lnTo>
                  <a:pt x="805" y="1143"/>
                </a:lnTo>
                <a:lnTo>
                  <a:pt x="805" y="1190"/>
                </a:lnTo>
                <a:lnTo>
                  <a:pt x="819" y="1200"/>
                </a:lnTo>
                <a:lnTo>
                  <a:pt x="833" y="1207"/>
                </a:lnTo>
                <a:lnTo>
                  <a:pt x="847" y="1209"/>
                </a:lnTo>
                <a:lnTo>
                  <a:pt x="848" y="1209"/>
                </a:lnTo>
                <a:lnTo>
                  <a:pt x="859" y="1208"/>
                </a:lnTo>
                <a:lnTo>
                  <a:pt x="870" y="1205"/>
                </a:lnTo>
                <a:lnTo>
                  <a:pt x="879" y="1200"/>
                </a:lnTo>
                <a:lnTo>
                  <a:pt x="885" y="1196"/>
                </a:lnTo>
                <a:lnTo>
                  <a:pt x="890" y="1192"/>
                </a:lnTo>
                <a:lnTo>
                  <a:pt x="891" y="1191"/>
                </a:lnTo>
                <a:lnTo>
                  <a:pt x="897" y="1188"/>
                </a:lnTo>
                <a:lnTo>
                  <a:pt x="903" y="1186"/>
                </a:lnTo>
                <a:lnTo>
                  <a:pt x="909" y="1191"/>
                </a:lnTo>
                <a:lnTo>
                  <a:pt x="912" y="1196"/>
                </a:lnTo>
                <a:lnTo>
                  <a:pt x="912" y="1203"/>
                </a:lnTo>
                <a:lnTo>
                  <a:pt x="909" y="1208"/>
                </a:lnTo>
                <a:lnTo>
                  <a:pt x="906" y="1211"/>
                </a:lnTo>
                <a:lnTo>
                  <a:pt x="900" y="1215"/>
                </a:lnTo>
                <a:lnTo>
                  <a:pt x="891" y="1222"/>
                </a:lnTo>
                <a:lnTo>
                  <a:pt x="879" y="1228"/>
                </a:lnTo>
                <a:lnTo>
                  <a:pt x="864" y="1233"/>
                </a:lnTo>
                <a:lnTo>
                  <a:pt x="848" y="1235"/>
                </a:lnTo>
                <a:lnTo>
                  <a:pt x="847" y="1235"/>
                </a:lnTo>
                <a:lnTo>
                  <a:pt x="833" y="1233"/>
                </a:lnTo>
                <a:lnTo>
                  <a:pt x="819" y="1227"/>
                </a:lnTo>
                <a:lnTo>
                  <a:pt x="805" y="1220"/>
                </a:lnTo>
                <a:lnTo>
                  <a:pt x="805" y="1276"/>
                </a:lnTo>
                <a:lnTo>
                  <a:pt x="819" y="1288"/>
                </a:lnTo>
                <a:lnTo>
                  <a:pt x="833" y="1295"/>
                </a:lnTo>
                <a:lnTo>
                  <a:pt x="847" y="1297"/>
                </a:lnTo>
                <a:lnTo>
                  <a:pt x="848" y="1297"/>
                </a:lnTo>
                <a:lnTo>
                  <a:pt x="859" y="1295"/>
                </a:lnTo>
                <a:lnTo>
                  <a:pt x="870" y="1292"/>
                </a:lnTo>
                <a:lnTo>
                  <a:pt x="879" y="1288"/>
                </a:lnTo>
                <a:lnTo>
                  <a:pt x="885" y="1283"/>
                </a:lnTo>
                <a:lnTo>
                  <a:pt x="890" y="1280"/>
                </a:lnTo>
                <a:lnTo>
                  <a:pt x="891" y="1278"/>
                </a:lnTo>
                <a:lnTo>
                  <a:pt x="897" y="1274"/>
                </a:lnTo>
                <a:lnTo>
                  <a:pt x="903" y="1274"/>
                </a:lnTo>
                <a:lnTo>
                  <a:pt x="909" y="1278"/>
                </a:lnTo>
                <a:lnTo>
                  <a:pt x="912" y="1284"/>
                </a:lnTo>
                <a:lnTo>
                  <a:pt x="912" y="1290"/>
                </a:lnTo>
                <a:lnTo>
                  <a:pt x="909" y="1296"/>
                </a:lnTo>
                <a:lnTo>
                  <a:pt x="906" y="1298"/>
                </a:lnTo>
                <a:lnTo>
                  <a:pt x="900" y="1303"/>
                </a:lnTo>
                <a:lnTo>
                  <a:pt x="891" y="1309"/>
                </a:lnTo>
                <a:lnTo>
                  <a:pt x="879" y="1315"/>
                </a:lnTo>
                <a:lnTo>
                  <a:pt x="864" y="1320"/>
                </a:lnTo>
                <a:lnTo>
                  <a:pt x="848" y="1321"/>
                </a:lnTo>
                <a:lnTo>
                  <a:pt x="847" y="1321"/>
                </a:lnTo>
                <a:lnTo>
                  <a:pt x="833" y="1320"/>
                </a:lnTo>
                <a:lnTo>
                  <a:pt x="819" y="1315"/>
                </a:lnTo>
                <a:lnTo>
                  <a:pt x="805" y="1307"/>
                </a:lnTo>
                <a:lnTo>
                  <a:pt x="805" y="1328"/>
                </a:lnTo>
                <a:lnTo>
                  <a:pt x="805" y="1332"/>
                </a:lnTo>
                <a:lnTo>
                  <a:pt x="803" y="1335"/>
                </a:lnTo>
                <a:lnTo>
                  <a:pt x="800" y="1338"/>
                </a:lnTo>
                <a:lnTo>
                  <a:pt x="797" y="1340"/>
                </a:lnTo>
                <a:lnTo>
                  <a:pt x="793" y="1341"/>
                </a:lnTo>
                <a:lnTo>
                  <a:pt x="789" y="1340"/>
                </a:lnTo>
                <a:lnTo>
                  <a:pt x="786" y="1338"/>
                </a:lnTo>
                <a:lnTo>
                  <a:pt x="783" y="1335"/>
                </a:lnTo>
                <a:lnTo>
                  <a:pt x="781" y="1332"/>
                </a:lnTo>
                <a:lnTo>
                  <a:pt x="780" y="1328"/>
                </a:lnTo>
                <a:lnTo>
                  <a:pt x="780" y="1307"/>
                </a:lnTo>
                <a:lnTo>
                  <a:pt x="767" y="1315"/>
                </a:lnTo>
                <a:lnTo>
                  <a:pt x="753" y="1320"/>
                </a:lnTo>
                <a:lnTo>
                  <a:pt x="739" y="1323"/>
                </a:lnTo>
                <a:lnTo>
                  <a:pt x="738" y="1323"/>
                </a:lnTo>
                <a:lnTo>
                  <a:pt x="722" y="1320"/>
                </a:lnTo>
                <a:lnTo>
                  <a:pt x="707" y="1315"/>
                </a:lnTo>
                <a:lnTo>
                  <a:pt x="695" y="1309"/>
                </a:lnTo>
                <a:lnTo>
                  <a:pt x="685" y="1303"/>
                </a:lnTo>
                <a:lnTo>
                  <a:pt x="678" y="1298"/>
                </a:lnTo>
                <a:lnTo>
                  <a:pt x="676" y="1296"/>
                </a:lnTo>
                <a:lnTo>
                  <a:pt x="673" y="1290"/>
                </a:lnTo>
                <a:lnTo>
                  <a:pt x="673" y="1284"/>
                </a:lnTo>
                <a:lnTo>
                  <a:pt x="676" y="1278"/>
                </a:lnTo>
                <a:lnTo>
                  <a:pt x="682" y="1274"/>
                </a:lnTo>
                <a:lnTo>
                  <a:pt x="688" y="1274"/>
                </a:lnTo>
                <a:lnTo>
                  <a:pt x="695" y="1278"/>
                </a:lnTo>
                <a:lnTo>
                  <a:pt x="696" y="1280"/>
                </a:lnTo>
                <a:lnTo>
                  <a:pt x="700" y="1283"/>
                </a:lnTo>
                <a:lnTo>
                  <a:pt x="707" y="1288"/>
                </a:lnTo>
                <a:lnTo>
                  <a:pt x="716" y="1292"/>
                </a:lnTo>
                <a:lnTo>
                  <a:pt x="726" y="1296"/>
                </a:lnTo>
                <a:lnTo>
                  <a:pt x="738" y="1297"/>
                </a:lnTo>
                <a:lnTo>
                  <a:pt x="739" y="1297"/>
                </a:lnTo>
                <a:lnTo>
                  <a:pt x="753" y="1295"/>
                </a:lnTo>
                <a:lnTo>
                  <a:pt x="767" y="1288"/>
                </a:lnTo>
                <a:lnTo>
                  <a:pt x="780" y="1276"/>
                </a:lnTo>
                <a:lnTo>
                  <a:pt x="780" y="1220"/>
                </a:lnTo>
                <a:lnTo>
                  <a:pt x="767" y="1227"/>
                </a:lnTo>
                <a:lnTo>
                  <a:pt x="753" y="1233"/>
                </a:lnTo>
                <a:lnTo>
                  <a:pt x="739" y="1235"/>
                </a:lnTo>
                <a:lnTo>
                  <a:pt x="738" y="1235"/>
                </a:lnTo>
                <a:lnTo>
                  <a:pt x="722" y="1234"/>
                </a:lnTo>
                <a:lnTo>
                  <a:pt x="707" y="1228"/>
                </a:lnTo>
                <a:lnTo>
                  <a:pt x="695" y="1222"/>
                </a:lnTo>
                <a:lnTo>
                  <a:pt x="685" y="1216"/>
                </a:lnTo>
                <a:lnTo>
                  <a:pt x="678" y="1211"/>
                </a:lnTo>
                <a:lnTo>
                  <a:pt x="676" y="1208"/>
                </a:lnTo>
                <a:lnTo>
                  <a:pt x="673" y="1203"/>
                </a:lnTo>
                <a:lnTo>
                  <a:pt x="673" y="1196"/>
                </a:lnTo>
                <a:lnTo>
                  <a:pt x="676" y="1191"/>
                </a:lnTo>
                <a:lnTo>
                  <a:pt x="682" y="1188"/>
                </a:lnTo>
                <a:lnTo>
                  <a:pt x="688" y="1188"/>
                </a:lnTo>
                <a:lnTo>
                  <a:pt x="695" y="1191"/>
                </a:lnTo>
                <a:lnTo>
                  <a:pt x="696" y="1192"/>
                </a:lnTo>
                <a:lnTo>
                  <a:pt x="700" y="1196"/>
                </a:lnTo>
                <a:lnTo>
                  <a:pt x="707" y="1201"/>
                </a:lnTo>
                <a:lnTo>
                  <a:pt x="716" y="1205"/>
                </a:lnTo>
                <a:lnTo>
                  <a:pt x="726" y="1208"/>
                </a:lnTo>
                <a:lnTo>
                  <a:pt x="738" y="1210"/>
                </a:lnTo>
                <a:lnTo>
                  <a:pt x="739" y="1210"/>
                </a:lnTo>
                <a:lnTo>
                  <a:pt x="753" y="1207"/>
                </a:lnTo>
                <a:lnTo>
                  <a:pt x="767" y="1201"/>
                </a:lnTo>
                <a:lnTo>
                  <a:pt x="780" y="1190"/>
                </a:lnTo>
                <a:lnTo>
                  <a:pt x="780" y="1144"/>
                </a:lnTo>
                <a:lnTo>
                  <a:pt x="767" y="1151"/>
                </a:lnTo>
                <a:lnTo>
                  <a:pt x="753" y="1156"/>
                </a:lnTo>
                <a:lnTo>
                  <a:pt x="739" y="1158"/>
                </a:lnTo>
                <a:lnTo>
                  <a:pt x="738" y="1158"/>
                </a:lnTo>
                <a:lnTo>
                  <a:pt x="722" y="1156"/>
                </a:lnTo>
                <a:lnTo>
                  <a:pt x="707" y="1151"/>
                </a:lnTo>
                <a:lnTo>
                  <a:pt x="695" y="1145"/>
                </a:lnTo>
                <a:lnTo>
                  <a:pt x="685" y="1138"/>
                </a:lnTo>
                <a:lnTo>
                  <a:pt x="678" y="1133"/>
                </a:lnTo>
                <a:lnTo>
                  <a:pt x="676" y="1131"/>
                </a:lnTo>
                <a:lnTo>
                  <a:pt x="673" y="1125"/>
                </a:lnTo>
                <a:lnTo>
                  <a:pt x="673" y="1119"/>
                </a:lnTo>
                <a:lnTo>
                  <a:pt x="676" y="1114"/>
                </a:lnTo>
                <a:lnTo>
                  <a:pt x="682" y="1110"/>
                </a:lnTo>
                <a:lnTo>
                  <a:pt x="688" y="1110"/>
                </a:lnTo>
                <a:lnTo>
                  <a:pt x="695" y="1114"/>
                </a:lnTo>
                <a:lnTo>
                  <a:pt x="696" y="1115"/>
                </a:lnTo>
                <a:lnTo>
                  <a:pt x="700" y="1118"/>
                </a:lnTo>
                <a:lnTo>
                  <a:pt x="707" y="1123"/>
                </a:lnTo>
                <a:lnTo>
                  <a:pt x="716" y="1127"/>
                </a:lnTo>
                <a:lnTo>
                  <a:pt x="726" y="1131"/>
                </a:lnTo>
                <a:lnTo>
                  <a:pt x="738" y="1132"/>
                </a:lnTo>
                <a:lnTo>
                  <a:pt x="739" y="1132"/>
                </a:lnTo>
                <a:lnTo>
                  <a:pt x="753" y="1130"/>
                </a:lnTo>
                <a:lnTo>
                  <a:pt x="767" y="1123"/>
                </a:lnTo>
                <a:lnTo>
                  <a:pt x="780" y="1112"/>
                </a:lnTo>
                <a:lnTo>
                  <a:pt x="780" y="1075"/>
                </a:lnTo>
                <a:lnTo>
                  <a:pt x="781" y="1072"/>
                </a:lnTo>
                <a:lnTo>
                  <a:pt x="783" y="1068"/>
                </a:lnTo>
                <a:lnTo>
                  <a:pt x="786" y="1065"/>
                </a:lnTo>
                <a:lnTo>
                  <a:pt x="789" y="1064"/>
                </a:lnTo>
                <a:lnTo>
                  <a:pt x="793" y="1063"/>
                </a:lnTo>
                <a:close/>
                <a:moveTo>
                  <a:pt x="793" y="985"/>
                </a:moveTo>
                <a:lnTo>
                  <a:pt x="825" y="988"/>
                </a:lnTo>
                <a:lnTo>
                  <a:pt x="855" y="996"/>
                </a:lnTo>
                <a:lnTo>
                  <a:pt x="883" y="1010"/>
                </a:lnTo>
                <a:lnTo>
                  <a:pt x="908" y="1028"/>
                </a:lnTo>
                <a:lnTo>
                  <a:pt x="930" y="1050"/>
                </a:lnTo>
                <a:lnTo>
                  <a:pt x="948" y="1076"/>
                </a:lnTo>
                <a:lnTo>
                  <a:pt x="961" y="1105"/>
                </a:lnTo>
                <a:lnTo>
                  <a:pt x="970" y="1135"/>
                </a:lnTo>
                <a:lnTo>
                  <a:pt x="973" y="1168"/>
                </a:lnTo>
                <a:lnTo>
                  <a:pt x="973" y="1395"/>
                </a:lnTo>
                <a:lnTo>
                  <a:pt x="973" y="1399"/>
                </a:lnTo>
                <a:lnTo>
                  <a:pt x="971" y="1402"/>
                </a:lnTo>
                <a:lnTo>
                  <a:pt x="968" y="1405"/>
                </a:lnTo>
                <a:lnTo>
                  <a:pt x="964" y="1407"/>
                </a:lnTo>
                <a:lnTo>
                  <a:pt x="960" y="1408"/>
                </a:lnTo>
                <a:lnTo>
                  <a:pt x="956" y="1407"/>
                </a:lnTo>
                <a:lnTo>
                  <a:pt x="952" y="1405"/>
                </a:lnTo>
                <a:lnTo>
                  <a:pt x="950" y="1402"/>
                </a:lnTo>
                <a:lnTo>
                  <a:pt x="948" y="1399"/>
                </a:lnTo>
                <a:lnTo>
                  <a:pt x="947" y="1395"/>
                </a:lnTo>
                <a:lnTo>
                  <a:pt x="947" y="1168"/>
                </a:lnTo>
                <a:lnTo>
                  <a:pt x="944" y="1136"/>
                </a:lnTo>
                <a:lnTo>
                  <a:pt x="935" y="1107"/>
                </a:lnTo>
                <a:lnTo>
                  <a:pt x="921" y="1080"/>
                </a:lnTo>
                <a:lnTo>
                  <a:pt x="902" y="1057"/>
                </a:lnTo>
                <a:lnTo>
                  <a:pt x="879" y="1037"/>
                </a:lnTo>
                <a:lnTo>
                  <a:pt x="853" y="1023"/>
                </a:lnTo>
                <a:lnTo>
                  <a:pt x="824" y="1014"/>
                </a:lnTo>
                <a:lnTo>
                  <a:pt x="793" y="1011"/>
                </a:lnTo>
                <a:lnTo>
                  <a:pt x="762" y="1014"/>
                </a:lnTo>
                <a:lnTo>
                  <a:pt x="733" y="1023"/>
                </a:lnTo>
                <a:lnTo>
                  <a:pt x="707" y="1037"/>
                </a:lnTo>
                <a:lnTo>
                  <a:pt x="683" y="1057"/>
                </a:lnTo>
                <a:lnTo>
                  <a:pt x="664" y="1080"/>
                </a:lnTo>
                <a:lnTo>
                  <a:pt x="650" y="1107"/>
                </a:lnTo>
                <a:lnTo>
                  <a:pt x="641" y="1136"/>
                </a:lnTo>
                <a:lnTo>
                  <a:pt x="638" y="1168"/>
                </a:lnTo>
                <a:lnTo>
                  <a:pt x="638" y="1387"/>
                </a:lnTo>
                <a:lnTo>
                  <a:pt x="637" y="1391"/>
                </a:lnTo>
                <a:lnTo>
                  <a:pt x="635" y="1394"/>
                </a:lnTo>
                <a:lnTo>
                  <a:pt x="633" y="1397"/>
                </a:lnTo>
                <a:lnTo>
                  <a:pt x="629" y="1399"/>
                </a:lnTo>
                <a:lnTo>
                  <a:pt x="625" y="1400"/>
                </a:lnTo>
                <a:lnTo>
                  <a:pt x="621" y="1399"/>
                </a:lnTo>
                <a:lnTo>
                  <a:pt x="618" y="1397"/>
                </a:lnTo>
                <a:lnTo>
                  <a:pt x="615" y="1394"/>
                </a:lnTo>
                <a:lnTo>
                  <a:pt x="614" y="1391"/>
                </a:lnTo>
                <a:lnTo>
                  <a:pt x="613" y="1387"/>
                </a:lnTo>
                <a:lnTo>
                  <a:pt x="613" y="1168"/>
                </a:lnTo>
                <a:lnTo>
                  <a:pt x="616" y="1135"/>
                </a:lnTo>
                <a:lnTo>
                  <a:pt x="624" y="1105"/>
                </a:lnTo>
                <a:lnTo>
                  <a:pt x="638" y="1076"/>
                </a:lnTo>
                <a:lnTo>
                  <a:pt x="655" y="1050"/>
                </a:lnTo>
                <a:lnTo>
                  <a:pt x="677" y="1028"/>
                </a:lnTo>
                <a:lnTo>
                  <a:pt x="703" y="1010"/>
                </a:lnTo>
                <a:lnTo>
                  <a:pt x="731" y="996"/>
                </a:lnTo>
                <a:lnTo>
                  <a:pt x="761" y="988"/>
                </a:lnTo>
                <a:lnTo>
                  <a:pt x="793" y="985"/>
                </a:lnTo>
                <a:close/>
                <a:moveTo>
                  <a:pt x="1021" y="831"/>
                </a:moveTo>
                <a:lnTo>
                  <a:pt x="1031" y="833"/>
                </a:lnTo>
                <a:lnTo>
                  <a:pt x="1040" y="839"/>
                </a:lnTo>
                <a:lnTo>
                  <a:pt x="1045" y="847"/>
                </a:lnTo>
                <a:lnTo>
                  <a:pt x="1047" y="858"/>
                </a:lnTo>
                <a:lnTo>
                  <a:pt x="1045" y="868"/>
                </a:lnTo>
                <a:lnTo>
                  <a:pt x="1040" y="878"/>
                </a:lnTo>
                <a:lnTo>
                  <a:pt x="1031" y="884"/>
                </a:lnTo>
                <a:lnTo>
                  <a:pt x="1021" y="886"/>
                </a:lnTo>
                <a:lnTo>
                  <a:pt x="1010" y="884"/>
                </a:lnTo>
                <a:lnTo>
                  <a:pt x="1002" y="878"/>
                </a:lnTo>
                <a:lnTo>
                  <a:pt x="996" y="869"/>
                </a:lnTo>
                <a:lnTo>
                  <a:pt x="994" y="858"/>
                </a:lnTo>
                <a:lnTo>
                  <a:pt x="996" y="847"/>
                </a:lnTo>
                <a:lnTo>
                  <a:pt x="1002" y="839"/>
                </a:lnTo>
                <a:lnTo>
                  <a:pt x="1010" y="833"/>
                </a:lnTo>
                <a:lnTo>
                  <a:pt x="1021" y="831"/>
                </a:lnTo>
                <a:close/>
                <a:moveTo>
                  <a:pt x="566" y="831"/>
                </a:moveTo>
                <a:lnTo>
                  <a:pt x="576" y="833"/>
                </a:lnTo>
                <a:lnTo>
                  <a:pt x="585" y="839"/>
                </a:lnTo>
                <a:lnTo>
                  <a:pt x="590" y="847"/>
                </a:lnTo>
                <a:lnTo>
                  <a:pt x="593" y="858"/>
                </a:lnTo>
                <a:lnTo>
                  <a:pt x="590" y="868"/>
                </a:lnTo>
                <a:lnTo>
                  <a:pt x="585" y="878"/>
                </a:lnTo>
                <a:lnTo>
                  <a:pt x="576" y="884"/>
                </a:lnTo>
                <a:lnTo>
                  <a:pt x="566" y="886"/>
                </a:lnTo>
                <a:lnTo>
                  <a:pt x="556" y="884"/>
                </a:lnTo>
                <a:lnTo>
                  <a:pt x="547" y="878"/>
                </a:lnTo>
                <a:lnTo>
                  <a:pt x="541" y="869"/>
                </a:lnTo>
                <a:lnTo>
                  <a:pt x="539" y="858"/>
                </a:lnTo>
                <a:lnTo>
                  <a:pt x="541" y="847"/>
                </a:lnTo>
                <a:lnTo>
                  <a:pt x="547" y="839"/>
                </a:lnTo>
                <a:lnTo>
                  <a:pt x="556" y="833"/>
                </a:lnTo>
                <a:lnTo>
                  <a:pt x="566" y="831"/>
                </a:lnTo>
                <a:close/>
                <a:moveTo>
                  <a:pt x="342" y="715"/>
                </a:moveTo>
                <a:lnTo>
                  <a:pt x="347" y="715"/>
                </a:lnTo>
                <a:lnTo>
                  <a:pt x="350" y="717"/>
                </a:lnTo>
                <a:lnTo>
                  <a:pt x="353" y="719"/>
                </a:lnTo>
                <a:lnTo>
                  <a:pt x="355" y="722"/>
                </a:lnTo>
                <a:lnTo>
                  <a:pt x="356" y="726"/>
                </a:lnTo>
                <a:lnTo>
                  <a:pt x="355" y="730"/>
                </a:lnTo>
                <a:lnTo>
                  <a:pt x="354" y="733"/>
                </a:lnTo>
                <a:lnTo>
                  <a:pt x="351" y="736"/>
                </a:lnTo>
                <a:lnTo>
                  <a:pt x="348" y="739"/>
                </a:lnTo>
                <a:lnTo>
                  <a:pt x="344" y="740"/>
                </a:lnTo>
                <a:lnTo>
                  <a:pt x="313" y="745"/>
                </a:lnTo>
                <a:lnTo>
                  <a:pt x="287" y="752"/>
                </a:lnTo>
                <a:lnTo>
                  <a:pt x="264" y="762"/>
                </a:lnTo>
                <a:lnTo>
                  <a:pt x="244" y="774"/>
                </a:lnTo>
                <a:lnTo>
                  <a:pt x="228" y="788"/>
                </a:lnTo>
                <a:lnTo>
                  <a:pt x="214" y="803"/>
                </a:lnTo>
                <a:lnTo>
                  <a:pt x="203" y="817"/>
                </a:lnTo>
                <a:lnTo>
                  <a:pt x="195" y="833"/>
                </a:lnTo>
                <a:lnTo>
                  <a:pt x="188" y="847"/>
                </a:lnTo>
                <a:lnTo>
                  <a:pt x="183" y="860"/>
                </a:lnTo>
                <a:lnTo>
                  <a:pt x="180" y="871"/>
                </a:lnTo>
                <a:lnTo>
                  <a:pt x="178" y="881"/>
                </a:lnTo>
                <a:lnTo>
                  <a:pt x="177" y="887"/>
                </a:lnTo>
                <a:lnTo>
                  <a:pt x="177" y="890"/>
                </a:lnTo>
                <a:lnTo>
                  <a:pt x="176" y="894"/>
                </a:lnTo>
                <a:lnTo>
                  <a:pt x="174" y="897"/>
                </a:lnTo>
                <a:lnTo>
                  <a:pt x="171" y="899"/>
                </a:lnTo>
                <a:lnTo>
                  <a:pt x="168" y="901"/>
                </a:lnTo>
                <a:lnTo>
                  <a:pt x="165" y="902"/>
                </a:lnTo>
                <a:lnTo>
                  <a:pt x="163" y="902"/>
                </a:lnTo>
                <a:lnTo>
                  <a:pt x="159" y="900"/>
                </a:lnTo>
                <a:lnTo>
                  <a:pt x="156" y="898"/>
                </a:lnTo>
                <a:lnTo>
                  <a:pt x="154" y="895"/>
                </a:lnTo>
                <a:lnTo>
                  <a:pt x="152" y="892"/>
                </a:lnTo>
                <a:lnTo>
                  <a:pt x="152" y="888"/>
                </a:lnTo>
                <a:lnTo>
                  <a:pt x="152" y="886"/>
                </a:lnTo>
                <a:lnTo>
                  <a:pt x="153" y="880"/>
                </a:lnTo>
                <a:lnTo>
                  <a:pt x="155" y="870"/>
                </a:lnTo>
                <a:lnTo>
                  <a:pt x="159" y="859"/>
                </a:lnTo>
                <a:lnTo>
                  <a:pt x="163" y="845"/>
                </a:lnTo>
                <a:lnTo>
                  <a:pt x="169" y="831"/>
                </a:lnTo>
                <a:lnTo>
                  <a:pt x="177" y="814"/>
                </a:lnTo>
                <a:lnTo>
                  <a:pt x="188" y="798"/>
                </a:lnTo>
                <a:lnTo>
                  <a:pt x="201" y="781"/>
                </a:lnTo>
                <a:lnTo>
                  <a:pt x="216" y="766"/>
                </a:lnTo>
                <a:lnTo>
                  <a:pt x="234" y="751"/>
                </a:lnTo>
                <a:lnTo>
                  <a:pt x="256" y="739"/>
                </a:lnTo>
                <a:lnTo>
                  <a:pt x="281" y="727"/>
                </a:lnTo>
                <a:lnTo>
                  <a:pt x="310" y="719"/>
                </a:lnTo>
                <a:lnTo>
                  <a:pt x="342" y="715"/>
                </a:lnTo>
                <a:close/>
                <a:moveTo>
                  <a:pt x="1267" y="697"/>
                </a:moveTo>
                <a:lnTo>
                  <a:pt x="1269" y="697"/>
                </a:lnTo>
                <a:lnTo>
                  <a:pt x="1275" y="698"/>
                </a:lnTo>
                <a:lnTo>
                  <a:pt x="1284" y="700"/>
                </a:lnTo>
                <a:lnTo>
                  <a:pt x="1295" y="703"/>
                </a:lnTo>
                <a:lnTo>
                  <a:pt x="1308" y="708"/>
                </a:lnTo>
                <a:lnTo>
                  <a:pt x="1323" y="714"/>
                </a:lnTo>
                <a:lnTo>
                  <a:pt x="1338" y="723"/>
                </a:lnTo>
                <a:lnTo>
                  <a:pt x="1354" y="733"/>
                </a:lnTo>
                <a:lnTo>
                  <a:pt x="1370" y="747"/>
                </a:lnTo>
                <a:lnTo>
                  <a:pt x="1386" y="763"/>
                </a:lnTo>
                <a:lnTo>
                  <a:pt x="1400" y="781"/>
                </a:lnTo>
                <a:lnTo>
                  <a:pt x="1412" y="804"/>
                </a:lnTo>
                <a:lnTo>
                  <a:pt x="1422" y="830"/>
                </a:lnTo>
                <a:lnTo>
                  <a:pt x="1430" y="859"/>
                </a:lnTo>
                <a:lnTo>
                  <a:pt x="1434" y="892"/>
                </a:lnTo>
                <a:lnTo>
                  <a:pt x="1434" y="896"/>
                </a:lnTo>
                <a:lnTo>
                  <a:pt x="1433" y="900"/>
                </a:lnTo>
                <a:lnTo>
                  <a:pt x="1430" y="903"/>
                </a:lnTo>
                <a:lnTo>
                  <a:pt x="1427" y="905"/>
                </a:lnTo>
                <a:lnTo>
                  <a:pt x="1423" y="906"/>
                </a:lnTo>
                <a:lnTo>
                  <a:pt x="1422" y="906"/>
                </a:lnTo>
                <a:lnTo>
                  <a:pt x="1418" y="905"/>
                </a:lnTo>
                <a:lnTo>
                  <a:pt x="1415" y="903"/>
                </a:lnTo>
                <a:lnTo>
                  <a:pt x="1412" y="901"/>
                </a:lnTo>
                <a:lnTo>
                  <a:pt x="1411" y="898"/>
                </a:lnTo>
                <a:lnTo>
                  <a:pt x="1410" y="894"/>
                </a:lnTo>
                <a:lnTo>
                  <a:pt x="1406" y="863"/>
                </a:lnTo>
                <a:lnTo>
                  <a:pt x="1398" y="836"/>
                </a:lnTo>
                <a:lnTo>
                  <a:pt x="1389" y="812"/>
                </a:lnTo>
                <a:lnTo>
                  <a:pt x="1377" y="792"/>
                </a:lnTo>
                <a:lnTo>
                  <a:pt x="1364" y="775"/>
                </a:lnTo>
                <a:lnTo>
                  <a:pt x="1350" y="761"/>
                </a:lnTo>
                <a:lnTo>
                  <a:pt x="1335" y="750"/>
                </a:lnTo>
                <a:lnTo>
                  <a:pt x="1320" y="741"/>
                </a:lnTo>
                <a:lnTo>
                  <a:pt x="1306" y="733"/>
                </a:lnTo>
                <a:lnTo>
                  <a:pt x="1294" y="728"/>
                </a:lnTo>
                <a:lnTo>
                  <a:pt x="1282" y="725"/>
                </a:lnTo>
                <a:lnTo>
                  <a:pt x="1274" y="723"/>
                </a:lnTo>
                <a:lnTo>
                  <a:pt x="1267" y="722"/>
                </a:lnTo>
                <a:lnTo>
                  <a:pt x="1264" y="721"/>
                </a:lnTo>
                <a:lnTo>
                  <a:pt x="1261" y="720"/>
                </a:lnTo>
                <a:lnTo>
                  <a:pt x="1257" y="718"/>
                </a:lnTo>
                <a:lnTo>
                  <a:pt x="1255" y="715"/>
                </a:lnTo>
                <a:lnTo>
                  <a:pt x="1254" y="712"/>
                </a:lnTo>
                <a:lnTo>
                  <a:pt x="1253" y="708"/>
                </a:lnTo>
                <a:lnTo>
                  <a:pt x="1254" y="704"/>
                </a:lnTo>
                <a:lnTo>
                  <a:pt x="1256" y="701"/>
                </a:lnTo>
                <a:lnTo>
                  <a:pt x="1259" y="699"/>
                </a:lnTo>
                <a:lnTo>
                  <a:pt x="1263" y="697"/>
                </a:lnTo>
                <a:lnTo>
                  <a:pt x="1267" y="697"/>
                </a:lnTo>
                <a:close/>
                <a:moveTo>
                  <a:pt x="834" y="696"/>
                </a:moveTo>
                <a:lnTo>
                  <a:pt x="838" y="697"/>
                </a:lnTo>
                <a:lnTo>
                  <a:pt x="842" y="698"/>
                </a:lnTo>
                <a:lnTo>
                  <a:pt x="844" y="701"/>
                </a:lnTo>
                <a:lnTo>
                  <a:pt x="846" y="704"/>
                </a:lnTo>
                <a:lnTo>
                  <a:pt x="847" y="708"/>
                </a:lnTo>
                <a:lnTo>
                  <a:pt x="847" y="788"/>
                </a:lnTo>
                <a:lnTo>
                  <a:pt x="849" y="813"/>
                </a:lnTo>
                <a:lnTo>
                  <a:pt x="857" y="837"/>
                </a:lnTo>
                <a:lnTo>
                  <a:pt x="869" y="859"/>
                </a:lnTo>
                <a:lnTo>
                  <a:pt x="885" y="879"/>
                </a:lnTo>
                <a:lnTo>
                  <a:pt x="904" y="896"/>
                </a:lnTo>
                <a:lnTo>
                  <a:pt x="927" y="909"/>
                </a:lnTo>
                <a:lnTo>
                  <a:pt x="952" y="920"/>
                </a:lnTo>
                <a:lnTo>
                  <a:pt x="981" y="927"/>
                </a:lnTo>
                <a:lnTo>
                  <a:pt x="1010" y="929"/>
                </a:lnTo>
                <a:lnTo>
                  <a:pt x="1039" y="927"/>
                </a:lnTo>
                <a:lnTo>
                  <a:pt x="1066" y="920"/>
                </a:lnTo>
                <a:lnTo>
                  <a:pt x="1091" y="909"/>
                </a:lnTo>
                <a:lnTo>
                  <a:pt x="1114" y="896"/>
                </a:lnTo>
                <a:lnTo>
                  <a:pt x="1134" y="879"/>
                </a:lnTo>
                <a:lnTo>
                  <a:pt x="1150" y="859"/>
                </a:lnTo>
                <a:lnTo>
                  <a:pt x="1162" y="837"/>
                </a:lnTo>
                <a:lnTo>
                  <a:pt x="1169" y="813"/>
                </a:lnTo>
                <a:lnTo>
                  <a:pt x="1172" y="788"/>
                </a:lnTo>
                <a:lnTo>
                  <a:pt x="1172" y="784"/>
                </a:lnTo>
                <a:lnTo>
                  <a:pt x="1174" y="780"/>
                </a:lnTo>
                <a:lnTo>
                  <a:pt x="1177" y="777"/>
                </a:lnTo>
                <a:lnTo>
                  <a:pt x="1180" y="775"/>
                </a:lnTo>
                <a:lnTo>
                  <a:pt x="1184" y="775"/>
                </a:lnTo>
                <a:lnTo>
                  <a:pt x="1188" y="775"/>
                </a:lnTo>
                <a:lnTo>
                  <a:pt x="1192" y="777"/>
                </a:lnTo>
                <a:lnTo>
                  <a:pt x="1194" y="780"/>
                </a:lnTo>
                <a:lnTo>
                  <a:pt x="1196" y="784"/>
                </a:lnTo>
                <a:lnTo>
                  <a:pt x="1197" y="788"/>
                </a:lnTo>
                <a:lnTo>
                  <a:pt x="1194" y="817"/>
                </a:lnTo>
                <a:lnTo>
                  <a:pt x="1185" y="846"/>
                </a:lnTo>
                <a:lnTo>
                  <a:pt x="1171" y="871"/>
                </a:lnTo>
                <a:lnTo>
                  <a:pt x="1153" y="895"/>
                </a:lnTo>
                <a:lnTo>
                  <a:pt x="1130" y="915"/>
                </a:lnTo>
                <a:lnTo>
                  <a:pt x="1104" y="932"/>
                </a:lnTo>
                <a:lnTo>
                  <a:pt x="1075" y="944"/>
                </a:lnTo>
                <a:lnTo>
                  <a:pt x="1043" y="951"/>
                </a:lnTo>
                <a:lnTo>
                  <a:pt x="1010" y="954"/>
                </a:lnTo>
                <a:lnTo>
                  <a:pt x="976" y="951"/>
                </a:lnTo>
                <a:lnTo>
                  <a:pt x="944" y="944"/>
                </a:lnTo>
                <a:lnTo>
                  <a:pt x="915" y="932"/>
                </a:lnTo>
                <a:lnTo>
                  <a:pt x="888" y="915"/>
                </a:lnTo>
                <a:lnTo>
                  <a:pt x="866" y="895"/>
                </a:lnTo>
                <a:lnTo>
                  <a:pt x="847" y="871"/>
                </a:lnTo>
                <a:lnTo>
                  <a:pt x="834" y="846"/>
                </a:lnTo>
                <a:lnTo>
                  <a:pt x="825" y="817"/>
                </a:lnTo>
                <a:lnTo>
                  <a:pt x="822" y="788"/>
                </a:lnTo>
                <a:lnTo>
                  <a:pt x="822" y="708"/>
                </a:lnTo>
                <a:lnTo>
                  <a:pt x="823" y="704"/>
                </a:lnTo>
                <a:lnTo>
                  <a:pt x="824" y="701"/>
                </a:lnTo>
                <a:lnTo>
                  <a:pt x="827" y="698"/>
                </a:lnTo>
                <a:lnTo>
                  <a:pt x="830" y="697"/>
                </a:lnTo>
                <a:lnTo>
                  <a:pt x="834" y="696"/>
                </a:lnTo>
                <a:close/>
                <a:moveTo>
                  <a:pt x="752" y="696"/>
                </a:moveTo>
                <a:lnTo>
                  <a:pt x="756" y="697"/>
                </a:lnTo>
                <a:lnTo>
                  <a:pt x="760" y="698"/>
                </a:lnTo>
                <a:lnTo>
                  <a:pt x="762" y="701"/>
                </a:lnTo>
                <a:lnTo>
                  <a:pt x="764" y="704"/>
                </a:lnTo>
                <a:lnTo>
                  <a:pt x="765" y="708"/>
                </a:lnTo>
                <a:lnTo>
                  <a:pt x="765" y="788"/>
                </a:lnTo>
                <a:lnTo>
                  <a:pt x="762" y="817"/>
                </a:lnTo>
                <a:lnTo>
                  <a:pt x="753" y="846"/>
                </a:lnTo>
                <a:lnTo>
                  <a:pt x="739" y="871"/>
                </a:lnTo>
                <a:lnTo>
                  <a:pt x="721" y="895"/>
                </a:lnTo>
                <a:lnTo>
                  <a:pt x="698" y="915"/>
                </a:lnTo>
                <a:lnTo>
                  <a:pt x="671" y="932"/>
                </a:lnTo>
                <a:lnTo>
                  <a:pt x="642" y="944"/>
                </a:lnTo>
                <a:lnTo>
                  <a:pt x="610" y="951"/>
                </a:lnTo>
                <a:lnTo>
                  <a:pt x="577" y="954"/>
                </a:lnTo>
                <a:lnTo>
                  <a:pt x="543" y="951"/>
                </a:lnTo>
                <a:lnTo>
                  <a:pt x="512" y="944"/>
                </a:lnTo>
                <a:lnTo>
                  <a:pt x="483" y="932"/>
                </a:lnTo>
                <a:lnTo>
                  <a:pt x="457" y="915"/>
                </a:lnTo>
                <a:lnTo>
                  <a:pt x="434" y="895"/>
                </a:lnTo>
                <a:lnTo>
                  <a:pt x="416" y="871"/>
                </a:lnTo>
                <a:lnTo>
                  <a:pt x="401" y="846"/>
                </a:lnTo>
                <a:lnTo>
                  <a:pt x="392" y="817"/>
                </a:lnTo>
                <a:lnTo>
                  <a:pt x="389" y="788"/>
                </a:lnTo>
                <a:lnTo>
                  <a:pt x="390" y="784"/>
                </a:lnTo>
                <a:lnTo>
                  <a:pt x="392" y="780"/>
                </a:lnTo>
                <a:lnTo>
                  <a:pt x="394" y="777"/>
                </a:lnTo>
                <a:lnTo>
                  <a:pt x="398" y="775"/>
                </a:lnTo>
                <a:lnTo>
                  <a:pt x="401" y="775"/>
                </a:lnTo>
                <a:lnTo>
                  <a:pt x="405" y="775"/>
                </a:lnTo>
                <a:lnTo>
                  <a:pt x="409" y="777"/>
                </a:lnTo>
                <a:lnTo>
                  <a:pt x="411" y="780"/>
                </a:lnTo>
                <a:lnTo>
                  <a:pt x="413" y="784"/>
                </a:lnTo>
                <a:lnTo>
                  <a:pt x="415" y="788"/>
                </a:lnTo>
                <a:lnTo>
                  <a:pt x="418" y="813"/>
                </a:lnTo>
                <a:lnTo>
                  <a:pt x="425" y="837"/>
                </a:lnTo>
                <a:lnTo>
                  <a:pt x="437" y="859"/>
                </a:lnTo>
                <a:lnTo>
                  <a:pt x="453" y="879"/>
                </a:lnTo>
                <a:lnTo>
                  <a:pt x="473" y="896"/>
                </a:lnTo>
                <a:lnTo>
                  <a:pt x="495" y="909"/>
                </a:lnTo>
                <a:lnTo>
                  <a:pt x="520" y="920"/>
                </a:lnTo>
                <a:lnTo>
                  <a:pt x="548" y="927"/>
                </a:lnTo>
                <a:lnTo>
                  <a:pt x="577" y="929"/>
                </a:lnTo>
                <a:lnTo>
                  <a:pt x="606" y="927"/>
                </a:lnTo>
                <a:lnTo>
                  <a:pt x="633" y="920"/>
                </a:lnTo>
                <a:lnTo>
                  <a:pt x="659" y="909"/>
                </a:lnTo>
                <a:lnTo>
                  <a:pt x="681" y="896"/>
                </a:lnTo>
                <a:lnTo>
                  <a:pt x="702" y="879"/>
                </a:lnTo>
                <a:lnTo>
                  <a:pt x="718" y="859"/>
                </a:lnTo>
                <a:lnTo>
                  <a:pt x="730" y="837"/>
                </a:lnTo>
                <a:lnTo>
                  <a:pt x="738" y="813"/>
                </a:lnTo>
                <a:lnTo>
                  <a:pt x="740" y="788"/>
                </a:lnTo>
                <a:lnTo>
                  <a:pt x="740" y="708"/>
                </a:lnTo>
                <a:lnTo>
                  <a:pt x="741" y="704"/>
                </a:lnTo>
                <a:lnTo>
                  <a:pt x="742" y="701"/>
                </a:lnTo>
                <a:lnTo>
                  <a:pt x="745" y="698"/>
                </a:lnTo>
                <a:lnTo>
                  <a:pt x="748" y="697"/>
                </a:lnTo>
                <a:lnTo>
                  <a:pt x="752" y="696"/>
                </a:lnTo>
                <a:close/>
                <a:moveTo>
                  <a:pt x="780" y="26"/>
                </a:moveTo>
                <a:lnTo>
                  <a:pt x="767" y="27"/>
                </a:lnTo>
                <a:lnTo>
                  <a:pt x="756" y="28"/>
                </a:lnTo>
                <a:lnTo>
                  <a:pt x="748" y="29"/>
                </a:lnTo>
                <a:lnTo>
                  <a:pt x="745" y="30"/>
                </a:lnTo>
                <a:lnTo>
                  <a:pt x="743" y="30"/>
                </a:lnTo>
                <a:lnTo>
                  <a:pt x="738" y="32"/>
                </a:lnTo>
                <a:lnTo>
                  <a:pt x="731" y="35"/>
                </a:lnTo>
                <a:lnTo>
                  <a:pt x="722" y="39"/>
                </a:lnTo>
                <a:lnTo>
                  <a:pt x="713" y="44"/>
                </a:lnTo>
                <a:lnTo>
                  <a:pt x="703" y="52"/>
                </a:lnTo>
                <a:lnTo>
                  <a:pt x="692" y="61"/>
                </a:lnTo>
                <a:lnTo>
                  <a:pt x="681" y="74"/>
                </a:lnTo>
                <a:lnTo>
                  <a:pt x="672" y="88"/>
                </a:lnTo>
                <a:lnTo>
                  <a:pt x="665" y="104"/>
                </a:lnTo>
                <a:lnTo>
                  <a:pt x="659" y="125"/>
                </a:lnTo>
                <a:lnTo>
                  <a:pt x="656" y="147"/>
                </a:lnTo>
                <a:lnTo>
                  <a:pt x="655" y="173"/>
                </a:lnTo>
                <a:lnTo>
                  <a:pt x="658" y="203"/>
                </a:lnTo>
                <a:lnTo>
                  <a:pt x="658" y="207"/>
                </a:lnTo>
                <a:lnTo>
                  <a:pt x="657" y="210"/>
                </a:lnTo>
                <a:lnTo>
                  <a:pt x="655" y="213"/>
                </a:lnTo>
                <a:lnTo>
                  <a:pt x="652" y="215"/>
                </a:lnTo>
                <a:lnTo>
                  <a:pt x="649" y="217"/>
                </a:lnTo>
                <a:lnTo>
                  <a:pt x="648" y="217"/>
                </a:lnTo>
                <a:lnTo>
                  <a:pt x="647" y="218"/>
                </a:lnTo>
                <a:lnTo>
                  <a:pt x="646" y="219"/>
                </a:lnTo>
                <a:lnTo>
                  <a:pt x="644" y="222"/>
                </a:lnTo>
                <a:lnTo>
                  <a:pt x="643" y="225"/>
                </a:lnTo>
                <a:lnTo>
                  <a:pt x="642" y="230"/>
                </a:lnTo>
                <a:lnTo>
                  <a:pt x="641" y="236"/>
                </a:lnTo>
                <a:lnTo>
                  <a:pt x="642" y="245"/>
                </a:lnTo>
                <a:lnTo>
                  <a:pt x="645" y="256"/>
                </a:lnTo>
                <a:lnTo>
                  <a:pt x="650" y="268"/>
                </a:lnTo>
                <a:lnTo>
                  <a:pt x="657" y="284"/>
                </a:lnTo>
                <a:lnTo>
                  <a:pt x="667" y="303"/>
                </a:lnTo>
                <a:lnTo>
                  <a:pt x="669" y="307"/>
                </a:lnTo>
                <a:lnTo>
                  <a:pt x="672" y="316"/>
                </a:lnTo>
                <a:lnTo>
                  <a:pt x="675" y="330"/>
                </a:lnTo>
                <a:lnTo>
                  <a:pt x="678" y="350"/>
                </a:lnTo>
                <a:lnTo>
                  <a:pt x="681" y="373"/>
                </a:lnTo>
                <a:lnTo>
                  <a:pt x="683" y="403"/>
                </a:lnTo>
                <a:lnTo>
                  <a:pt x="684" y="436"/>
                </a:lnTo>
                <a:lnTo>
                  <a:pt x="684" y="440"/>
                </a:lnTo>
                <a:lnTo>
                  <a:pt x="682" y="443"/>
                </a:lnTo>
                <a:lnTo>
                  <a:pt x="680" y="445"/>
                </a:lnTo>
                <a:lnTo>
                  <a:pt x="678" y="447"/>
                </a:lnTo>
                <a:lnTo>
                  <a:pt x="674" y="449"/>
                </a:lnTo>
                <a:lnTo>
                  <a:pt x="665" y="453"/>
                </a:lnTo>
                <a:lnTo>
                  <a:pt x="653" y="459"/>
                </a:lnTo>
                <a:lnTo>
                  <a:pt x="637" y="466"/>
                </a:lnTo>
                <a:lnTo>
                  <a:pt x="618" y="475"/>
                </a:lnTo>
                <a:lnTo>
                  <a:pt x="596" y="484"/>
                </a:lnTo>
                <a:lnTo>
                  <a:pt x="571" y="492"/>
                </a:lnTo>
                <a:lnTo>
                  <a:pt x="545" y="500"/>
                </a:lnTo>
                <a:lnTo>
                  <a:pt x="518" y="507"/>
                </a:lnTo>
                <a:lnTo>
                  <a:pt x="490" y="513"/>
                </a:lnTo>
                <a:lnTo>
                  <a:pt x="462" y="517"/>
                </a:lnTo>
                <a:lnTo>
                  <a:pt x="433" y="518"/>
                </a:lnTo>
                <a:lnTo>
                  <a:pt x="423" y="518"/>
                </a:lnTo>
                <a:lnTo>
                  <a:pt x="408" y="519"/>
                </a:lnTo>
                <a:lnTo>
                  <a:pt x="391" y="521"/>
                </a:lnTo>
                <a:lnTo>
                  <a:pt x="374" y="525"/>
                </a:lnTo>
                <a:lnTo>
                  <a:pt x="357" y="530"/>
                </a:lnTo>
                <a:lnTo>
                  <a:pt x="339" y="538"/>
                </a:lnTo>
                <a:lnTo>
                  <a:pt x="321" y="548"/>
                </a:lnTo>
                <a:lnTo>
                  <a:pt x="304" y="561"/>
                </a:lnTo>
                <a:lnTo>
                  <a:pt x="289" y="576"/>
                </a:lnTo>
                <a:lnTo>
                  <a:pt x="274" y="594"/>
                </a:lnTo>
                <a:lnTo>
                  <a:pt x="262" y="615"/>
                </a:lnTo>
                <a:lnTo>
                  <a:pt x="252" y="639"/>
                </a:lnTo>
                <a:lnTo>
                  <a:pt x="245" y="667"/>
                </a:lnTo>
                <a:lnTo>
                  <a:pt x="244" y="671"/>
                </a:lnTo>
                <a:lnTo>
                  <a:pt x="241" y="674"/>
                </a:lnTo>
                <a:lnTo>
                  <a:pt x="238" y="676"/>
                </a:lnTo>
                <a:lnTo>
                  <a:pt x="236" y="677"/>
                </a:lnTo>
                <a:lnTo>
                  <a:pt x="228" y="681"/>
                </a:lnTo>
                <a:lnTo>
                  <a:pt x="217" y="688"/>
                </a:lnTo>
                <a:lnTo>
                  <a:pt x="203" y="698"/>
                </a:lnTo>
                <a:lnTo>
                  <a:pt x="187" y="709"/>
                </a:lnTo>
                <a:lnTo>
                  <a:pt x="169" y="721"/>
                </a:lnTo>
                <a:lnTo>
                  <a:pt x="151" y="736"/>
                </a:lnTo>
                <a:lnTo>
                  <a:pt x="132" y="754"/>
                </a:lnTo>
                <a:lnTo>
                  <a:pt x="115" y="773"/>
                </a:lnTo>
                <a:lnTo>
                  <a:pt x="100" y="794"/>
                </a:lnTo>
                <a:lnTo>
                  <a:pt x="95" y="800"/>
                </a:lnTo>
                <a:lnTo>
                  <a:pt x="83" y="818"/>
                </a:lnTo>
                <a:lnTo>
                  <a:pt x="70" y="838"/>
                </a:lnTo>
                <a:lnTo>
                  <a:pt x="59" y="858"/>
                </a:lnTo>
                <a:lnTo>
                  <a:pt x="48" y="882"/>
                </a:lnTo>
                <a:lnTo>
                  <a:pt x="38" y="906"/>
                </a:lnTo>
                <a:lnTo>
                  <a:pt x="31" y="934"/>
                </a:lnTo>
                <a:lnTo>
                  <a:pt x="26" y="963"/>
                </a:lnTo>
                <a:lnTo>
                  <a:pt x="25" y="995"/>
                </a:lnTo>
                <a:lnTo>
                  <a:pt x="29" y="1029"/>
                </a:lnTo>
                <a:lnTo>
                  <a:pt x="29" y="1033"/>
                </a:lnTo>
                <a:lnTo>
                  <a:pt x="31" y="1041"/>
                </a:lnTo>
                <a:lnTo>
                  <a:pt x="35" y="1056"/>
                </a:lnTo>
                <a:lnTo>
                  <a:pt x="39" y="1073"/>
                </a:lnTo>
                <a:lnTo>
                  <a:pt x="44" y="1093"/>
                </a:lnTo>
                <a:lnTo>
                  <a:pt x="50" y="1116"/>
                </a:lnTo>
                <a:lnTo>
                  <a:pt x="56" y="1139"/>
                </a:lnTo>
                <a:lnTo>
                  <a:pt x="63" y="1163"/>
                </a:lnTo>
                <a:lnTo>
                  <a:pt x="70" y="1185"/>
                </a:lnTo>
                <a:lnTo>
                  <a:pt x="77" y="1207"/>
                </a:lnTo>
                <a:lnTo>
                  <a:pt x="85" y="1225"/>
                </a:lnTo>
                <a:lnTo>
                  <a:pt x="91" y="1241"/>
                </a:lnTo>
                <a:lnTo>
                  <a:pt x="96" y="1254"/>
                </a:lnTo>
                <a:lnTo>
                  <a:pt x="97" y="1269"/>
                </a:lnTo>
                <a:lnTo>
                  <a:pt x="95" y="1287"/>
                </a:lnTo>
                <a:lnTo>
                  <a:pt x="92" y="1305"/>
                </a:lnTo>
                <a:lnTo>
                  <a:pt x="87" y="1324"/>
                </a:lnTo>
                <a:lnTo>
                  <a:pt x="81" y="1342"/>
                </a:lnTo>
                <a:lnTo>
                  <a:pt x="81" y="1351"/>
                </a:lnTo>
                <a:lnTo>
                  <a:pt x="81" y="1365"/>
                </a:lnTo>
                <a:lnTo>
                  <a:pt x="83" y="1382"/>
                </a:lnTo>
                <a:lnTo>
                  <a:pt x="87" y="1400"/>
                </a:lnTo>
                <a:lnTo>
                  <a:pt x="94" y="1417"/>
                </a:lnTo>
                <a:lnTo>
                  <a:pt x="95" y="1418"/>
                </a:lnTo>
                <a:lnTo>
                  <a:pt x="95" y="1421"/>
                </a:lnTo>
                <a:lnTo>
                  <a:pt x="95" y="1423"/>
                </a:lnTo>
                <a:lnTo>
                  <a:pt x="96" y="1426"/>
                </a:lnTo>
                <a:lnTo>
                  <a:pt x="96" y="1431"/>
                </a:lnTo>
                <a:lnTo>
                  <a:pt x="98" y="1438"/>
                </a:lnTo>
                <a:lnTo>
                  <a:pt x="101" y="1444"/>
                </a:lnTo>
                <a:lnTo>
                  <a:pt x="105" y="1451"/>
                </a:lnTo>
                <a:lnTo>
                  <a:pt x="111" y="1455"/>
                </a:lnTo>
                <a:lnTo>
                  <a:pt x="120" y="1458"/>
                </a:lnTo>
                <a:lnTo>
                  <a:pt x="123" y="1458"/>
                </a:lnTo>
                <a:lnTo>
                  <a:pt x="126" y="1459"/>
                </a:lnTo>
                <a:lnTo>
                  <a:pt x="129" y="1461"/>
                </a:lnTo>
                <a:lnTo>
                  <a:pt x="132" y="1463"/>
                </a:lnTo>
                <a:lnTo>
                  <a:pt x="133" y="1465"/>
                </a:lnTo>
                <a:lnTo>
                  <a:pt x="139" y="1467"/>
                </a:lnTo>
                <a:lnTo>
                  <a:pt x="147" y="1470"/>
                </a:lnTo>
                <a:lnTo>
                  <a:pt x="158" y="1470"/>
                </a:lnTo>
                <a:lnTo>
                  <a:pt x="161" y="1470"/>
                </a:lnTo>
                <a:lnTo>
                  <a:pt x="164" y="1470"/>
                </a:lnTo>
                <a:lnTo>
                  <a:pt x="167" y="1472"/>
                </a:lnTo>
                <a:lnTo>
                  <a:pt x="169" y="1472"/>
                </a:lnTo>
                <a:lnTo>
                  <a:pt x="175" y="1474"/>
                </a:lnTo>
                <a:lnTo>
                  <a:pt x="183" y="1474"/>
                </a:lnTo>
                <a:lnTo>
                  <a:pt x="193" y="1472"/>
                </a:lnTo>
                <a:lnTo>
                  <a:pt x="196" y="1472"/>
                </a:lnTo>
                <a:lnTo>
                  <a:pt x="198" y="1472"/>
                </a:lnTo>
                <a:lnTo>
                  <a:pt x="200" y="1473"/>
                </a:lnTo>
                <a:lnTo>
                  <a:pt x="202" y="1473"/>
                </a:lnTo>
                <a:lnTo>
                  <a:pt x="206" y="1474"/>
                </a:lnTo>
                <a:lnTo>
                  <a:pt x="212" y="1474"/>
                </a:lnTo>
                <a:lnTo>
                  <a:pt x="221" y="1472"/>
                </a:lnTo>
                <a:lnTo>
                  <a:pt x="233" y="1469"/>
                </a:lnTo>
                <a:lnTo>
                  <a:pt x="236" y="1468"/>
                </a:lnTo>
                <a:lnTo>
                  <a:pt x="239" y="1468"/>
                </a:lnTo>
                <a:lnTo>
                  <a:pt x="241" y="1469"/>
                </a:lnTo>
                <a:lnTo>
                  <a:pt x="242" y="1469"/>
                </a:lnTo>
                <a:lnTo>
                  <a:pt x="243" y="1469"/>
                </a:lnTo>
                <a:lnTo>
                  <a:pt x="245" y="1469"/>
                </a:lnTo>
                <a:lnTo>
                  <a:pt x="247" y="1469"/>
                </a:lnTo>
                <a:lnTo>
                  <a:pt x="248" y="1469"/>
                </a:lnTo>
                <a:lnTo>
                  <a:pt x="249" y="1468"/>
                </a:lnTo>
                <a:lnTo>
                  <a:pt x="249" y="1468"/>
                </a:lnTo>
                <a:lnTo>
                  <a:pt x="250" y="1466"/>
                </a:lnTo>
                <a:lnTo>
                  <a:pt x="252" y="1461"/>
                </a:lnTo>
                <a:lnTo>
                  <a:pt x="252" y="1452"/>
                </a:lnTo>
                <a:lnTo>
                  <a:pt x="251" y="1441"/>
                </a:lnTo>
                <a:lnTo>
                  <a:pt x="251" y="1437"/>
                </a:lnTo>
                <a:lnTo>
                  <a:pt x="252" y="1434"/>
                </a:lnTo>
                <a:lnTo>
                  <a:pt x="254" y="1431"/>
                </a:lnTo>
                <a:lnTo>
                  <a:pt x="257" y="1429"/>
                </a:lnTo>
                <a:lnTo>
                  <a:pt x="259" y="1427"/>
                </a:lnTo>
                <a:lnTo>
                  <a:pt x="262" y="1426"/>
                </a:lnTo>
                <a:lnTo>
                  <a:pt x="264" y="1427"/>
                </a:lnTo>
                <a:lnTo>
                  <a:pt x="264" y="1426"/>
                </a:lnTo>
                <a:lnTo>
                  <a:pt x="265" y="1426"/>
                </a:lnTo>
                <a:lnTo>
                  <a:pt x="267" y="1424"/>
                </a:lnTo>
                <a:lnTo>
                  <a:pt x="268" y="1422"/>
                </a:lnTo>
                <a:lnTo>
                  <a:pt x="270" y="1417"/>
                </a:lnTo>
                <a:lnTo>
                  <a:pt x="271" y="1409"/>
                </a:lnTo>
                <a:lnTo>
                  <a:pt x="271" y="1399"/>
                </a:lnTo>
                <a:lnTo>
                  <a:pt x="269" y="1386"/>
                </a:lnTo>
                <a:lnTo>
                  <a:pt x="266" y="1380"/>
                </a:lnTo>
                <a:lnTo>
                  <a:pt x="260" y="1371"/>
                </a:lnTo>
                <a:lnTo>
                  <a:pt x="252" y="1359"/>
                </a:lnTo>
                <a:lnTo>
                  <a:pt x="243" y="1347"/>
                </a:lnTo>
                <a:lnTo>
                  <a:pt x="232" y="1334"/>
                </a:lnTo>
                <a:lnTo>
                  <a:pt x="220" y="1321"/>
                </a:lnTo>
                <a:lnTo>
                  <a:pt x="207" y="1310"/>
                </a:lnTo>
                <a:lnTo>
                  <a:pt x="194" y="1301"/>
                </a:lnTo>
                <a:lnTo>
                  <a:pt x="191" y="1300"/>
                </a:lnTo>
                <a:lnTo>
                  <a:pt x="189" y="1298"/>
                </a:lnTo>
                <a:lnTo>
                  <a:pt x="188" y="1295"/>
                </a:lnTo>
                <a:lnTo>
                  <a:pt x="187" y="1292"/>
                </a:lnTo>
                <a:lnTo>
                  <a:pt x="186" y="1286"/>
                </a:lnTo>
                <a:lnTo>
                  <a:pt x="185" y="1275"/>
                </a:lnTo>
                <a:lnTo>
                  <a:pt x="184" y="1261"/>
                </a:lnTo>
                <a:lnTo>
                  <a:pt x="183" y="1245"/>
                </a:lnTo>
                <a:lnTo>
                  <a:pt x="182" y="1227"/>
                </a:lnTo>
                <a:lnTo>
                  <a:pt x="181" y="1211"/>
                </a:lnTo>
                <a:lnTo>
                  <a:pt x="181" y="1196"/>
                </a:lnTo>
                <a:lnTo>
                  <a:pt x="183" y="1184"/>
                </a:lnTo>
                <a:lnTo>
                  <a:pt x="187" y="1164"/>
                </a:lnTo>
                <a:lnTo>
                  <a:pt x="191" y="1141"/>
                </a:lnTo>
                <a:lnTo>
                  <a:pt x="194" y="1118"/>
                </a:lnTo>
                <a:lnTo>
                  <a:pt x="195" y="1094"/>
                </a:lnTo>
                <a:lnTo>
                  <a:pt x="195" y="1071"/>
                </a:lnTo>
                <a:lnTo>
                  <a:pt x="192" y="1048"/>
                </a:lnTo>
                <a:lnTo>
                  <a:pt x="186" y="1026"/>
                </a:lnTo>
                <a:lnTo>
                  <a:pt x="177" y="1006"/>
                </a:lnTo>
                <a:lnTo>
                  <a:pt x="176" y="1002"/>
                </a:lnTo>
                <a:lnTo>
                  <a:pt x="175" y="999"/>
                </a:lnTo>
                <a:lnTo>
                  <a:pt x="176" y="995"/>
                </a:lnTo>
                <a:lnTo>
                  <a:pt x="178" y="992"/>
                </a:lnTo>
                <a:lnTo>
                  <a:pt x="181" y="989"/>
                </a:lnTo>
                <a:lnTo>
                  <a:pt x="184" y="988"/>
                </a:lnTo>
                <a:lnTo>
                  <a:pt x="196" y="984"/>
                </a:lnTo>
                <a:lnTo>
                  <a:pt x="211" y="978"/>
                </a:lnTo>
                <a:lnTo>
                  <a:pt x="228" y="971"/>
                </a:lnTo>
                <a:lnTo>
                  <a:pt x="246" y="963"/>
                </a:lnTo>
                <a:lnTo>
                  <a:pt x="264" y="954"/>
                </a:lnTo>
                <a:lnTo>
                  <a:pt x="279" y="945"/>
                </a:lnTo>
                <a:lnTo>
                  <a:pt x="290" y="937"/>
                </a:lnTo>
                <a:lnTo>
                  <a:pt x="310" y="918"/>
                </a:lnTo>
                <a:lnTo>
                  <a:pt x="327" y="901"/>
                </a:lnTo>
                <a:lnTo>
                  <a:pt x="342" y="885"/>
                </a:lnTo>
                <a:lnTo>
                  <a:pt x="356" y="866"/>
                </a:lnTo>
                <a:lnTo>
                  <a:pt x="370" y="846"/>
                </a:lnTo>
                <a:lnTo>
                  <a:pt x="374" y="842"/>
                </a:lnTo>
                <a:lnTo>
                  <a:pt x="380" y="841"/>
                </a:lnTo>
                <a:lnTo>
                  <a:pt x="386" y="842"/>
                </a:lnTo>
                <a:lnTo>
                  <a:pt x="389" y="844"/>
                </a:lnTo>
                <a:lnTo>
                  <a:pt x="391" y="847"/>
                </a:lnTo>
                <a:lnTo>
                  <a:pt x="392" y="850"/>
                </a:lnTo>
                <a:lnTo>
                  <a:pt x="392" y="854"/>
                </a:lnTo>
                <a:lnTo>
                  <a:pt x="391" y="858"/>
                </a:lnTo>
                <a:lnTo>
                  <a:pt x="389" y="864"/>
                </a:lnTo>
                <a:lnTo>
                  <a:pt x="388" y="873"/>
                </a:lnTo>
                <a:lnTo>
                  <a:pt x="388" y="882"/>
                </a:lnTo>
                <a:lnTo>
                  <a:pt x="389" y="893"/>
                </a:lnTo>
                <a:lnTo>
                  <a:pt x="392" y="906"/>
                </a:lnTo>
                <a:lnTo>
                  <a:pt x="397" y="921"/>
                </a:lnTo>
                <a:lnTo>
                  <a:pt x="406" y="938"/>
                </a:lnTo>
                <a:lnTo>
                  <a:pt x="418" y="956"/>
                </a:lnTo>
                <a:lnTo>
                  <a:pt x="434" y="977"/>
                </a:lnTo>
                <a:lnTo>
                  <a:pt x="453" y="999"/>
                </a:lnTo>
                <a:lnTo>
                  <a:pt x="477" y="1024"/>
                </a:lnTo>
                <a:lnTo>
                  <a:pt x="506" y="1050"/>
                </a:lnTo>
                <a:lnTo>
                  <a:pt x="541" y="1079"/>
                </a:lnTo>
                <a:lnTo>
                  <a:pt x="543" y="1081"/>
                </a:lnTo>
                <a:lnTo>
                  <a:pt x="544" y="1084"/>
                </a:lnTo>
                <a:lnTo>
                  <a:pt x="545" y="1087"/>
                </a:lnTo>
                <a:lnTo>
                  <a:pt x="545" y="1090"/>
                </a:lnTo>
                <a:lnTo>
                  <a:pt x="545" y="1094"/>
                </a:lnTo>
                <a:lnTo>
                  <a:pt x="544" y="1105"/>
                </a:lnTo>
                <a:lnTo>
                  <a:pt x="543" y="1120"/>
                </a:lnTo>
                <a:lnTo>
                  <a:pt x="542" y="1139"/>
                </a:lnTo>
                <a:lnTo>
                  <a:pt x="542" y="1164"/>
                </a:lnTo>
                <a:lnTo>
                  <a:pt x="541" y="1191"/>
                </a:lnTo>
                <a:lnTo>
                  <a:pt x="541" y="1219"/>
                </a:lnTo>
                <a:lnTo>
                  <a:pt x="543" y="1250"/>
                </a:lnTo>
                <a:lnTo>
                  <a:pt x="545" y="1282"/>
                </a:lnTo>
                <a:lnTo>
                  <a:pt x="548" y="1312"/>
                </a:lnTo>
                <a:lnTo>
                  <a:pt x="553" y="1342"/>
                </a:lnTo>
                <a:lnTo>
                  <a:pt x="559" y="1371"/>
                </a:lnTo>
                <a:lnTo>
                  <a:pt x="568" y="1396"/>
                </a:lnTo>
                <a:lnTo>
                  <a:pt x="568" y="1399"/>
                </a:lnTo>
                <a:lnTo>
                  <a:pt x="568" y="1403"/>
                </a:lnTo>
                <a:lnTo>
                  <a:pt x="567" y="1406"/>
                </a:lnTo>
                <a:lnTo>
                  <a:pt x="566" y="1409"/>
                </a:lnTo>
                <a:lnTo>
                  <a:pt x="562" y="1418"/>
                </a:lnTo>
                <a:lnTo>
                  <a:pt x="557" y="1430"/>
                </a:lnTo>
                <a:lnTo>
                  <a:pt x="549" y="1446"/>
                </a:lnTo>
                <a:lnTo>
                  <a:pt x="541" y="1467"/>
                </a:lnTo>
                <a:lnTo>
                  <a:pt x="531" y="1490"/>
                </a:lnTo>
                <a:lnTo>
                  <a:pt x="1056" y="1490"/>
                </a:lnTo>
                <a:lnTo>
                  <a:pt x="1046" y="1467"/>
                </a:lnTo>
                <a:lnTo>
                  <a:pt x="1038" y="1446"/>
                </a:lnTo>
                <a:lnTo>
                  <a:pt x="1031" y="1430"/>
                </a:lnTo>
                <a:lnTo>
                  <a:pt x="1025" y="1418"/>
                </a:lnTo>
                <a:lnTo>
                  <a:pt x="1021" y="1409"/>
                </a:lnTo>
                <a:lnTo>
                  <a:pt x="1020" y="1406"/>
                </a:lnTo>
                <a:lnTo>
                  <a:pt x="1019" y="1403"/>
                </a:lnTo>
                <a:lnTo>
                  <a:pt x="1019" y="1399"/>
                </a:lnTo>
                <a:lnTo>
                  <a:pt x="1020" y="1396"/>
                </a:lnTo>
                <a:lnTo>
                  <a:pt x="1028" y="1371"/>
                </a:lnTo>
                <a:lnTo>
                  <a:pt x="1034" y="1342"/>
                </a:lnTo>
                <a:lnTo>
                  <a:pt x="1039" y="1312"/>
                </a:lnTo>
                <a:lnTo>
                  <a:pt x="1042" y="1282"/>
                </a:lnTo>
                <a:lnTo>
                  <a:pt x="1045" y="1250"/>
                </a:lnTo>
                <a:lnTo>
                  <a:pt x="1046" y="1219"/>
                </a:lnTo>
                <a:lnTo>
                  <a:pt x="1046" y="1191"/>
                </a:lnTo>
                <a:lnTo>
                  <a:pt x="1046" y="1164"/>
                </a:lnTo>
                <a:lnTo>
                  <a:pt x="1045" y="1139"/>
                </a:lnTo>
                <a:lnTo>
                  <a:pt x="1044" y="1120"/>
                </a:lnTo>
                <a:lnTo>
                  <a:pt x="1043" y="1105"/>
                </a:lnTo>
                <a:lnTo>
                  <a:pt x="1042" y="1094"/>
                </a:lnTo>
                <a:lnTo>
                  <a:pt x="1042" y="1090"/>
                </a:lnTo>
                <a:lnTo>
                  <a:pt x="1042" y="1087"/>
                </a:lnTo>
                <a:lnTo>
                  <a:pt x="1043" y="1084"/>
                </a:lnTo>
                <a:lnTo>
                  <a:pt x="1044" y="1081"/>
                </a:lnTo>
                <a:lnTo>
                  <a:pt x="1046" y="1079"/>
                </a:lnTo>
                <a:lnTo>
                  <a:pt x="1081" y="1050"/>
                </a:lnTo>
                <a:lnTo>
                  <a:pt x="1110" y="1024"/>
                </a:lnTo>
                <a:lnTo>
                  <a:pt x="1134" y="999"/>
                </a:lnTo>
                <a:lnTo>
                  <a:pt x="1153" y="977"/>
                </a:lnTo>
                <a:lnTo>
                  <a:pt x="1169" y="956"/>
                </a:lnTo>
                <a:lnTo>
                  <a:pt x="1180" y="938"/>
                </a:lnTo>
                <a:lnTo>
                  <a:pt x="1189" y="921"/>
                </a:lnTo>
                <a:lnTo>
                  <a:pt x="1194" y="906"/>
                </a:lnTo>
                <a:lnTo>
                  <a:pt x="1197" y="893"/>
                </a:lnTo>
                <a:lnTo>
                  <a:pt x="1198" y="882"/>
                </a:lnTo>
                <a:lnTo>
                  <a:pt x="1198" y="873"/>
                </a:lnTo>
                <a:lnTo>
                  <a:pt x="1197" y="864"/>
                </a:lnTo>
                <a:lnTo>
                  <a:pt x="1195" y="858"/>
                </a:lnTo>
                <a:lnTo>
                  <a:pt x="1194" y="854"/>
                </a:lnTo>
                <a:lnTo>
                  <a:pt x="1194" y="850"/>
                </a:lnTo>
                <a:lnTo>
                  <a:pt x="1195" y="847"/>
                </a:lnTo>
                <a:lnTo>
                  <a:pt x="1197" y="844"/>
                </a:lnTo>
                <a:lnTo>
                  <a:pt x="1200" y="842"/>
                </a:lnTo>
                <a:lnTo>
                  <a:pt x="1206" y="841"/>
                </a:lnTo>
                <a:lnTo>
                  <a:pt x="1212" y="842"/>
                </a:lnTo>
                <a:lnTo>
                  <a:pt x="1217" y="846"/>
                </a:lnTo>
                <a:lnTo>
                  <a:pt x="1230" y="866"/>
                </a:lnTo>
                <a:lnTo>
                  <a:pt x="1245" y="884"/>
                </a:lnTo>
                <a:lnTo>
                  <a:pt x="1260" y="901"/>
                </a:lnTo>
                <a:lnTo>
                  <a:pt x="1277" y="918"/>
                </a:lnTo>
                <a:lnTo>
                  <a:pt x="1297" y="937"/>
                </a:lnTo>
                <a:lnTo>
                  <a:pt x="1309" y="945"/>
                </a:lnTo>
                <a:lnTo>
                  <a:pt x="1324" y="954"/>
                </a:lnTo>
                <a:lnTo>
                  <a:pt x="1341" y="963"/>
                </a:lnTo>
                <a:lnTo>
                  <a:pt x="1359" y="971"/>
                </a:lnTo>
                <a:lnTo>
                  <a:pt x="1376" y="978"/>
                </a:lnTo>
                <a:lnTo>
                  <a:pt x="1392" y="984"/>
                </a:lnTo>
                <a:lnTo>
                  <a:pt x="1403" y="988"/>
                </a:lnTo>
                <a:lnTo>
                  <a:pt x="1407" y="989"/>
                </a:lnTo>
                <a:lnTo>
                  <a:pt x="1409" y="992"/>
                </a:lnTo>
                <a:lnTo>
                  <a:pt x="1411" y="995"/>
                </a:lnTo>
                <a:lnTo>
                  <a:pt x="1412" y="999"/>
                </a:lnTo>
                <a:lnTo>
                  <a:pt x="1411" y="1002"/>
                </a:lnTo>
                <a:lnTo>
                  <a:pt x="1410" y="1006"/>
                </a:lnTo>
                <a:lnTo>
                  <a:pt x="1401" y="1026"/>
                </a:lnTo>
                <a:lnTo>
                  <a:pt x="1395" y="1048"/>
                </a:lnTo>
                <a:lnTo>
                  <a:pt x="1392" y="1071"/>
                </a:lnTo>
                <a:lnTo>
                  <a:pt x="1392" y="1094"/>
                </a:lnTo>
                <a:lnTo>
                  <a:pt x="1393" y="1118"/>
                </a:lnTo>
                <a:lnTo>
                  <a:pt x="1396" y="1141"/>
                </a:lnTo>
                <a:lnTo>
                  <a:pt x="1400" y="1164"/>
                </a:lnTo>
                <a:lnTo>
                  <a:pt x="1404" y="1184"/>
                </a:lnTo>
                <a:lnTo>
                  <a:pt x="1406" y="1196"/>
                </a:lnTo>
                <a:lnTo>
                  <a:pt x="1406" y="1211"/>
                </a:lnTo>
                <a:lnTo>
                  <a:pt x="1406" y="1227"/>
                </a:lnTo>
                <a:lnTo>
                  <a:pt x="1405" y="1245"/>
                </a:lnTo>
                <a:lnTo>
                  <a:pt x="1403" y="1261"/>
                </a:lnTo>
                <a:lnTo>
                  <a:pt x="1402" y="1275"/>
                </a:lnTo>
                <a:lnTo>
                  <a:pt x="1401" y="1286"/>
                </a:lnTo>
                <a:lnTo>
                  <a:pt x="1400" y="1292"/>
                </a:lnTo>
                <a:lnTo>
                  <a:pt x="1399" y="1296"/>
                </a:lnTo>
                <a:lnTo>
                  <a:pt x="1397" y="1299"/>
                </a:lnTo>
                <a:lnTo>
                  <a:pt x="1394" y="1301"/>
                </a:lnTo>
                <a:lnTo>
                  <a:pt x="1380" y="1310"/>
                </a:lnTo>
                <a:lnTo>
                  <a:pt x="1368" y="1321"/>
                </a:lnTo>
                <a:lnTo>
                  <a:pt x="1355" y="1334"/>
                </a:lnTo>
                <a:lnTo>
                  <a:pt x="1345" y="1347"/>
                </a:lnTo>
                <a:lnTo>
                  <a:pt x="1335" y="1359"/>
                </a:lnTo>
                <a:lnTo>
                  <a:pt x="1327" y="1371"/>
                </a:lnTo>
                <a:lnTo>
                  <a:pt x="1321" y="1380"/>
                </a:lnTo>
                <a:lnTo>
                  <a:pt x="1318" y="1386"/>
                </a:lnTo>
                <a:lnTo>
                  <a:pt x="1316" y="1399"/>
                </a:lnTo>
                <a:lnTo>
                  <a:pt x="1316" y="1409"/>
                </a:lnTo>
                <a:lnTo>
                  <a:pt x="1317" y="1417"/>
                </a:lnTo>
                <a:lnTo>
                  <a:pt x="1319" y="1422"/>
                </a:lnTo>
                <a:lnTo>
                  <a:pt x="1320" y="1424"/>
                </a:lnTo>
                <a:lnTo>
                  <a:pt x="1322" y="1426"/>
                </a:lnTo>
                <a:lnTo>
                  <a:pt x="1322" y="1427"/>
                </a:lnTo>
                <a:lnTo>
                  <a:pt x="1323" y="1427"/>
                </a:lnTo>
                <a:lnTo>
                  <a:pt x="1324" y="1427"/>
                </a:lnTo>
                <a:lnTo>
                  <a:pt x="1324" y="1426"/>
                </a:lnTo>
                <a:lnTo>
                  <a:pt x="1327" y="1427"/>
                </a:lnTo>
                <a:lnTo>
                  <a:pt x="1330" y="1428"/>
                </a:lnTo>
                <a:lnTo>
                  <a:pt x="1333" y="1431"/>
                </a:lnTo>
                <a:lnTo>
                  <a:pt x="1334" y="1433"/>
                </a:lnTo>
                <a:lnTo>
                  <a:pt x="1335" y="1435"/>
                </a:lnTo>
                <a:lnTo>
                  <a:pt x="1336" y="1438"/>
                </a:lnTo>
                <a:lnTo>
                  <a:pt x="1336" y="1441"/>
                </a:lnTo>
                <a:lnTo>
                  <a:pt x="1335" y="1452"/>
                </a:lnTo>
                <a:lnTo>
                  <a:pt x="1335" y="1461"/>
                </a:lnTo>
                <a:lnTo>
                  <a:pt x="1337" y="1466"/>
                </a:lnTo>
                <a:lnTo>
                  <a:pt x="1338" y="1468"/>
                </a:lnTo>
                <a:lnTo>
                  <a:pt x="1338" y="1468"/>
                </a:lnTo>
                <a:lnTo>
                  <a:pt x="1339" y="1469"/>
                </a:lnTo>
                <a:lnTo>
                  <a:pt x="1340" y="1469"/>
                </a:lnTo>
                <a:lnTo>
                  <a:pt x="1342" y="1469"/>
                </a:lnTo>
                <a:lnTo>
                  <a:pt x="1344" y="1469"/>
                </a:lnTo>
                <a:lnTo>
                  <a:pt x="1345" y="1469"/>
                </a:lnTo>
                <a:lnTo>
                  <a:pt x="1346" y="1469"/>
                </a:lnTo>
                <a:lnTo>
                  <a:pt x="1349" y="1468"/>
                </a:lnTo>
                <a:lnTo>
                  <a:pt x="1351" y="1468"/>
                </a:lnTo>
                <a:lnTo>
                  <a:pt x="1354" y="1469"/>
                </a:lnTo>
                <a:lnTo>
                  <a:pt x="1366" y="1472"/>
                </a:lnTo>
                <a:lnTo>
                  <a:pt x="1375" y="1474"/>
                </a:lnTo>
                <a:lnTo>
                  <a:pt x="1381" y="1474"/>
                </a:lnTo>
                <a:lnTo>
                  <a:pt x="1385" y="1473"/>
                </a:lnTo>
                <a:lnTo>
                  <a:pt x="1387" y="1473"/>
                </a:lnTo>
                <a:lnTo>
                  <a:pt x="1389" y="1472"/>
                </a:lnTo>
                <a:lnTo>
                  <a:pt x="1391" y="1472"/>
                </a:lnTo>
                <a:lnTo>
                  <a:pt x="1394" y="1472"/>
                </a:lnTo>
                <a:lnTo>
                  <a:pt x="1404" y="1474"/>
                </a:lnTo>
                <a:lnTo>
                  <a:pt x="1412" y="1474"/>
                </a:lnTo>
                <a:lnTo>
                  <a:pt x="1418" y="1472"/>
                </a:lnTo>
                <a:lnTo>
                  <a:pt x="1420" y="1472"/>
                </a:lnTo>
                <a:lnTo>
                  <a:pt x="1423" y="1470"/>
                </a:lnTo>
                <a:lnTo>
                  <a:pt x="1425" y="1470"/>
                </a:lnTo>
                <a:lnTo>
                  <a:pt x="1429" y="1470"/>
                </a:lnTo>
                <a:lnTo>
                  <a:pt x="1438" y="1470"/>
                </a:lnTo>
                <a:lnTo>
                  <a:pt x="1446" y="1468"/>
                </a:lnTo>
                <a:lnTo>
                  <a:pt x="1451" y="1466"/>
                </a:lnTo>
                <a:lnTo>
                  <a:pt x="1453" y="1464"/>
                </a:lnTo>
                <a:lnTo>
                  <a:pt x="1454" y="1463"/>
                </a:lnTo>
                <a:lnTo>
                  <a:pt x="1457" y="1460"/>
                </a:lnTo>
                <a:lnTo>
                  <a:pt x="1461" y="1458"/>
                </a:lnTo>
                <a:lnTo>
                  <a:pt x="1465" y="1456"/>
                </a:lnTo>
                <a:lnTo>
                  <a:pt x="1465" y="1456"/>
                </a:lnTo>
                <a:lnTo>
                  <a:pt x="1465" y="1458"/>
                </a:lnTo>
                <a:lnTo>
                  <a:pt x="1471" y="1456"/>
                </a:lnTo>
                <a:lnTo>
                  <a:pt x="1477" y="1454"/>
                </a:lnTo>
                <a:lnTo>
                  <a:pt x="1482" y="1449"/>
                </a:lnTo>
                <a:lnTo>
                  <a:pt x="1487" y="1441"/>
                </a:lnTo>
                <a:lnTo>
                  <a:pt x="1489" y="1432"/>
                </a:lnTo>
                <a:lnTo>
                  <a:pt x="1490" y="1425"/>
                </a:lnTo>
                <a:lnTo>
                  <a:pt x="1490" y="1423"/>
                </a:lnTo>
                <a:lnTo>
                  <a:pt x="1490" y="1421"/>
                </a:lnTo>
                <a:lnTo>
                  <a:pt x="1491" y="1418"/>
                </a:lnTo>
                <a:lnTo>
                  <a:pt x="1492" y="1417"/>
                </a:lnTo>
                <a:lnTo>
                  <a:pt x="1499" y="1400"/>
                </a:lnTo>
                <a:lnTo>
                  <a:pt x="1503" y="1382"/>
                </a:lnTo>
                <a:lnTo>
                  <a:pt x="1505" y="1365"/>
                </a:lnTo>
                <a:lnTo>
                  <a:pt x="1505" y="1351"/>
                </a:lnTo>
                <a:lnTo>
                  <a:pt x="1505" y="1342"/>
                </a:lnTo>
                <a:lnTo>
                  <a:pt x="1499" y="1324"/>
                </a:lnTo>
                <a:lnTo>
                  <a:pt x="1494" y="1305"/>
                </a:lnTo>
                <a:lnTo>
                  <a:pt x="1491" y="1287"/>
                </a:lnTo>
                <a:lnTo>
                  <a:pt x="1489" y="1269"/>
                </a:lnTo>
                <a:lnTo>
                  <a:pt x="1490" y="1254"/>
                </a:lnTo>
                <a:lnTo>
                  <a:pt x="1495" y="1241"/>
                </a:lnTo>
                <a:lnTo>
                  <a:pt x="1502" y="1225"/>
                </a:lnTo>
                <a:lnTo>
                  <a:pt x="1509" y="1207"/>
                </a:lnTo>
                <a:lnTo>
                  <a:pt x="1516" y="1185"/>
                </a:lnTo>
                <a:lnTo>
                  <a:pt x="1524" y="1163"/>
                </a:lnTo>
                <a:lnTo>
                  <a:pt x="1531" y="1139"/>
                </a:lnTo>
                <a:lnTo>
                  <a:pt x="1537" y="1116"/>
                </a:lnTo>
                <a:lnTo>
                  <a:pt x="1543" y="1093"/>
                </a:lnTo>
                <a:lnTo>
                  <a:pt x="1548" y="1073"/>
                </a:lnTo>
                <a:lnTo>
                  <a:pt x="1553" y="1056"/>
                </a:lnTo>
                <a:lnTo>
                  <a:pt x="1556" y="1041"/>
                </a:lnTo>
                <a:lnTo>
                  <a:pt x="1558" y="1032"/>
                </a:lnTo>
                <a:lnTo>
                  <a:pt x="1559" y="1029"/>
                </a:lnTo>
                <a:lnTo>
                  <a:pt x="1562" y="993"/>
                </a:lnTo>
                <a:lnTo>
                  <a:pt x="1561" y="959"/>
                </a:lnTo>
                <a:lnTo>
                  <a:pt x="1557" y="929"/>
                </a:lnTo>
                <a:lnTo>
                  <a:pt x="1549" y="900"/>
                </a:lnTo>
                <a:lnTo>
                  <a:pt x="1539" y="875"/>
                </a:lnTo>
                <a:lnTo>
                  <a:pt x="1528" y="851"/>
                </a:lnTo>
                <a:lnTo>
                  <a:pt x="1515" y="830"/>
                </a:lnTo>
                <a:lnTo>
                  <a:pt x="1503" y="810"/>
                </a:lnTo>
                <a:lnTo>
                  <a:pt x="1491" y="793"/>
                </a:lnTo>
                <a:lnTo>
                  <a:pt x="1477" y="774"/>
                </a:lnTo>
                <a:lnTo>
                  <a:pt x="1461" y="757"/>
                </a:lnTo>
                <a:lnTo>
                  <a:pt x="1444" y="741"/>
                </a:lnTo>
                <a:lnTo>
                  <a:pt x="1427" y="726"/>
                </a:lnTo>
                <a:lnTo>
                  <a:pt x="1410" y="713"/>
                </a:lnTo>
                <a:lnTo>
                  <a:pt x="1395" y="703"/>
                </a:lnTo>
                <a:lnTo>
                  <a:pt x="1380" y="694"/>
                </a:lnTo>
                <a:lnTo>
                  <a:pt x="1368" y="686"/>
                </a:lnTo>
                <a:lnTo>
                  <a:pt x="1358" y="681"/>
                </a:lnTo>
                <a:lnTo>
                  <a:pt x="1352" y="677"/>
                </a:lnTo>
                <a:lnTo>
                  <a:pt x="1350" y="676"/>
                </a:lnTo>
                <a:lnTo>
                  <a:pt x="1347" y="675"/>
                </a:lnTo>
                <a:lnTo>
                  <a:pt x="1345" y="673"/>
                </a:lnTo>
                <a:lnTo>
                  <a:pt x="1344" y="670"/>
                </a:lnTo>
                <a:lnTo>
                  <a:pt x="1343" y="667"/>
                </a:lnTo>
                <a:lnTo>
                  <a:pt x="1336" y="639"/>
                </a:lnTo>
                <a:lnTo>
                  <a:pt x="1326" y="615"/>
                </a:lnTo>
                <a:lnTo>
                  <a:pt x="1313" y="594"/>
                </a:lnTo>
                <a:lnTo>
                  <a:pt x="1299" y="576"/>
                </a:lnTo>
                <a:lnTo>
                  <a:pt x="1283" y="561"/>
                </a:lnTo>
                <a:lnTo>
                  <a:pt x="1266" y="548"/>
                </a:lnTo>
                <a:lnTo>
                  <a:pt x="1249" y="538"/>
                </a:lnTo>
                <a:lnTo>
                  <a:pt x="1230" y="530"/>
                </a:lnTo>
                <a:lnTo>
                  <a:pt x="1212" y="525"/>
                </a:lnTo>
                <a:lnTo>
                  <a:pt x="1195" y="521"/>
                </a:lnTo>
                <a:lnTo>
                  <a:pt x="1179" y="519"/>
                </a:lnTo>
                <a:lnTo>
                  <a:pt x="1165" y="518"/>
                </a:lnTo>
                <a:lnTo>
                  <a:pt x="1154" y="518"/>
                </a:lnTo>
                <a:lnTo>
                  <a:pt x="1126" y="517"/>
                </a:lnTo>
                <a:lnTo>
                  <a:pt x="1097" y="513"/>
                </a:lnTo>
                <a:lnTo>
                  <a:pt x="1069" y="507"/>
                </a:lnTo>
                <a:lnTo>
                  <a:pt x="1042" y="500"/>
                </a:lnTo>
                <a:lnTo>
                  <a:pt x="1016" y="492"/>
                </a:lnTo>
                <a:lnTo>
                  <a:pt x="992" y="484"/>
                </a:lnTo>
                <a:lnTo>
                  <a:pt x="970" y="475"/>
                </a:lnTo>
                <a:lnTo>
                  <a:pt x="950" y="466"/>
                </a:lnTo>
                <a:lnTo>
                  <a:pt x="934" y="459"/>
                </a:lnTo>
                <a:lnTo>
                  <a:pt x="921" y="453"/>
                </a:lnTo>
                <a:lnTo>
                  <a:pt x="913" y="449"/>
                </a:lnTo>
                <a:lnTo>
                  <a:pt x="909" y="447"/>
                </a:lnTo>
                <a:lnTo>
                  <a:pt x="907" y="445"/>
                </a:lnTo>
                <a:lnTo>
                  <a:pt x="904" y="443"/>
                </a:lnTo>
                <a:lnTo>
                  <a:pt x="903" y="440"/>
                </a:lnTo>
                <a:lnTo>
                  <a:pt x="903" y="436"/>
                </a:lnTo>
                <a:lnTo>
                  <a:pt x="903" y="403"/>
                </a:lnTo>
                <a:lnTo>
                  <a:pt x="906" y="374"/>
                </a:lnTo>
                <a:lnTo>
                  <a:pt x="908" y="350"/>
                </a:lnTo>
                <a:lnTo>
                  <a:pt x="912" y="331"/>
                </a:lnTo>
                <a:lnTo>
                  <a:pt x="915" y="317"/>
                </a:lnTo>
                <a:lnTo>
                  <a:pt x="917" y="309"/>
                </a:lnTo>
                <a:lnTo>
                  <a:pt x="918" y="305"/>
                </a:lnTo>
                <a:lnTo>
                  <a:pt x="929" y="285"/>
                </a:lnTo>
                <a:lnTo>
                  <a:pt x="936" y="269"/>
                </a:lnTo>
                <a:lnTo>
                  <a:pt x="941" y="256"/>
                </a:lnTo>
                <a:lnTo>
                  <a:pt x="944" y="245"/>
                </a:lnTo>
                <a:lnTo>
                  <a:pt x="945" y="236"/>
                </a:lnTo>
                <a:lnTo>
                  <a:pt x="945" y="230"/>
                </a:lnTo>
                <a:lnTo>
                  <a:pt x="944" y="225"/>
                </a:lnTo>
                <a:lnTo>
                  <a:pt x="943" y="222"/>
                </a:lnTo>
                <a:lnTo>
                  <a:pt x="941" y="219"/>
                </a:lnTo>
                <a:lnTo>
                  <a:pt x="939" y="218"/>
                </a:lnTo>
                <a:lnTo>
                  <a:pt x="938" y="217"/>
                </a:lnTo>
                <a:lnTo>
                  <a:pt x="937" y="217"/>
                </a:lnTo>
                <a:lnTo>
                  <a:pt x="934" y="215"/>
                </a:lnTo>
                <a:lnTo>
                  <a:pt x="932" y="213"/>
                </a:lnTo>
                <a:lnTo>
                  <a:pt x="930" y="210"/>
                </a:lnTo>
                <a:lnTo>
                  <a:pt x="929" y="206"/>
                </a:lnTo>
                <a:lnTo>
                  <a:pt x="929" y="203"/>
                </a:lnTo>
                <a:lnTo>
                  <a:pt x="932" y="173"/>
                </a:lnTo>
                <a:lnTo>
                  <a:pt x="931" y="147"/>
                </a:lnTo>
                <a:lnTo>
                  <a:pt x="928" y="124"/>
                </a:lnTo>
                <a:lnTo>
                  <a:pt x="922" y="104"/>
                </a:lnTo>
                <a:lnTo>
                  <a:pt x="914" y="87"/>
                </a:lnTo>
                <a:lnTo>
                  <a:pt x="905" y="74"/>
                </a:lnTo>
                <a:lnTo>
                  <a:pt x="895" y="61"/>
                </a:lnTo>
                <a:lnTo>
                  <a:pt x="885" y="52"/>
                </a:lnTo>
                <a:lnTo>
                  <a:pt x="875" y="44"/>
                </a:lnTo>
                <a:lnTo>
                  <a:pt x="865" y="39"/>
                </a:lnTo>
                <a:lnTo>
                  <a:pt x="856" y="35"/>
                </a:lnTo>
                <a:lnTo>
                  <a:pt x="849" y="32"/>
                </a:lnTo>
                <a:lnTo>
                  <a:pt x="845" y="30"/>
                </a:lnTo>
                <a:lnTo>
                  <a:pt x="842" y="30"/>
                </a:lnTo>
                <a:lnTo>
                  <a:pt x="839" y="29"/>
                </a:lnTo>
                <a:lnTo>
                  <a:pt x="831" y="28"/>
                </a:lnTo>
                <a:lnTo>
                  <a:pt x="820" y="27"/>
                </a:lnTo>
                <a:lnTo>
                  <a:pt x="808" y="26"/>
                </a:lnTo>
                <a:lnTo>
                  <a:pt x="795" y="26"/>
                </a:lnTo>
                <a:lnTo>
                  <a:pt x="792" y="26"/>
                </a:lnTo>
                <a:lnTo>
                  <a:pt x="780" y="26"/>
                </a:lnTo>
                <a:close/>
                <a:moveTo>
                  <a:pt x="781" y="0"/>
                </a:moveTo>
                <a:lnTo>
                  <a:pt x="783" y="0"/>
                </a:lnTo>
                <a:lnTo>
                  <a:pt x="794" y="1"/>
                </a:lnTo>
                <a:lnTo>
                  <a:pt x="797" y="0"/>
                </a:lnTo>
                <a:lnTo>
                  <a:pt x="800" y="0"/>
                </a:lnTo>
                <a:lnTo>
                  <a:pt x="803" y="0"/>
                </a:lnTo>
                <a:lnTo>
                  <a:pt x="816" y="1"/>
                </a:lnTo>
                <a:lnTo>
                  <a:pt x="827" y="2"/>
                </a:lnTo>
                <a:lnTo>
                  <a:pt x="837" y="3"/>
                </a:lnTo>
                <a:lnTo>
                  <a:pt x="844" y="4"/>
                </a:lnTo>
                <a:lnTo>
                  <a:pt x="847" y="5"/>
                </a:lnTo>
                <a:lnTo>
                  <a:pt x="848" y="5"/>
                </a:lnTo>
                <a:lnTo>
                  <a:pt x="853" y="7"/>
                </a:lnTo>
                <a:lnTo>
                  <a:pt x="860" y="9"/>
                </a:lnTo>
                <a:lnTo>
                  <a:pt x="869" y="13"/>
                </a:lnTo>
                <a:lnTo>
                  <a:pt x="879" y="19"/>
                </a:lnTo>
                <a:lnTo>
                  <a:pt x="891" y="27"/>
                </a:lnTo>
                <a:lnTo>
                  <a:pt x="902" y="35"/>
                </a:lnTo>
                <a:lnTo>
                  <a:pt x="914" y="46"/>
                </a:lnTo>
                <a:lnTo>
                  <a:pt x="925" y="60"/>
                </a:lnTo>
                <a:lnTo>
                  <a:pt x="935" y="76"/>
                </a:lnTo>
                <a:lnTo>
                  <a:pt x="944" y="94"/>
                </a:lnTo>
                <a:lnTo>
                  <a:pt x="950" y="116"/>
                </a:lnTo>
                <a:lnTo>
                  <a:pt x="955" y="140"/>
                </a:lnTo>
                <a:lnTo>
                  <a:pt x="956" y="167"/>
                </a:lnTo>
                <a:lnTo>
                  <a:pt x="954" y="198"/>
                </a:lnTo>
                <a:lnTo>
                  <a:pt x="960" y="205"/>
                </a:lnTo>
                <a:lnTo>
                  <a:pt x="967" y="215"/>
                </a:lnTo>
                <a:lnTo>
                  <a:pt x="970" y="230"/>
                </a:lnTo>
                <a:lnTo>
                  <a:pt x="969" y="249"/>
                </a:lnTo>
                <a:lnTo>
                  <a:pt x="963" y="268"/>
                </a:lnTo>
                <a:lnTo>
                  <a:pt x="953" y="291"/>
                </a:lnTo>
                <a:lnTo>
                  <a:pt x="939" y="316"/>
                </a:lnTo>
                <a:lnTo>
                  <a:pt x="939" y="318"/>
                </a:lnTo>
                <a:lnTo>
                  <a:pt x="937" y="325"/>
                </a:lnTo>
                <a:lnTo>
                  <a:pt x="935" y="338"/>
                </a:lnTo>
                <a:lnTo>
                  <a:pt x="932" y="354"/>
                </a:lnTo>
                <a:lnTo>
                  <a:pt x="930" y="374"/>
                </a:lnTo>
                <a:lnTo>
                  <a:pt x="928" y="399"/>
                </a:lnTo>
                <a:lnTo>
                  <a:pt x="927" y="429"/>
                </a:lnTo>
                <a:lnTo>
                  <a:pt x="937" y="434"/>
                </a:lnTo>
                <a:lnTo>
                  <a:pt x="952" y="440"/>
                </a:lnTo>
                <a:lnTo>
                  <a:pt x="971" y="448"/>
                </a:lnTo>
                <a:lnTo>
                  <a:pt x="993" y="456"/>
                </a:lnTo>
                <a:lnTo>
                  <a:pt x="1016" y="465"/>
                </a:lnTo>
                <a:lnTo>
                  <a:pt x="1042" y="474"/>
                </a:lnTo>
                <a:lnTo>
                  <a:pt x="1069" y="481"/>
                </a:lnTo>
                <a:lnTo>
                  <a:pt x="1097" y="487"/>
                </a:lnTo>
                <a:lnTo>
                  <a:pt x="1125" y="491"/>
                </a:lnTo>
                <a:lnTo>
                  <a:pt x="1153" y="492"/>
                </a:lnTo>
                <a:lnTo>
                  <a:pt x="1164" y="492"/>
                </a:lnTo>
                <a:lnTo>
                  <a:pt x="1180" y="493"/>
                </a:lnTo>
                <a:lnTo>
                  <a:pt x="1198" y="495"/>
                </a:lnTo>
                <a:lnTo>
                  <a:pt x="1217" y="499"/>
                </a:lnTo>
                <a:lnTo>
                  <a:pt x="1237" y="506"/>
                </a:lnTo>
                <a:lnTo>
                  <a:pt x="1258" y="515"/>
                </a:lnTo>
                <a:lnTo>
                  <a:pt x="1278" y="526"/>
                </a:lnTo>
                <a:lnTo>
                  <a:pt x="1297" y="539"/>
                </a:lnTo>
                <a:lnTo>
                  <a:pt x="1315" y="556"/>
                </a:lnTo>
                <a:lnTo>
                  <a:pt x="1331" y="576"/>
                </a:lnTo>
                <a:lnTo>
                  <a:pt x="1345" y="599"/>
                </a:lnTo>
                <a:lnTo>
                  <a:pt x="1356" y="626"/>
                </a:lnTo>
                <a:lnTo>
                  <a:pt x="1365" y="656"/>
                </a:lnTo>
                <a:lnTo>
                  <a:pt x="1374" y="661"/>
                </a:lnTo>
                <a:lnTo>
                  <a:pt x="1387" y="668"/>
                </a:lnTo>
                <a:lnTo>
                  <a:pt x="1402" y="677"/>
                </a:lnTo>
                <a:lnTo>
                  <a:pt x="1420" y="689"/>
                </a:lnTo>
                <a:lnTo>
                  <a:pt x="1438" y="703"/>
                </a:lnTo>
                <a:lnTo>
                  <a:pt x="1457" y="719"/>
                </a:lnTo>
                <a:lnTo>
                  <a:pt x="1476" y="736"/>
                </a:lnTo>
                <a:lnTo>
                  <a:pt x="1494" y="756"/>
                </a:lnTo>
                <a:lnTo>
                  <a:pt x="1510" y="777"/>
                </a:lnTo>
                <a:lnTo>
                  <a:pt x="1522" y="794"/>
                </a:lnTo>
                <a:lnTo>
                  <a:pt x="1534" y="812"/>
                </a:lnTo>
                <a:lnTo>
                  <a:pt x="1546" y="833"/>
                </a:lnTo>
                <a:lnTo>
                  <a:pt x="1557" y="855"/>
                </a:lnTo>
                <a:lnTo>
                  <a:pt x="1567" y="880"/>
                </a:lnTo>
                <a:lnTo>
                  <a:pt x="1576" y="905"/>
                </a:lnTo>
                <a:lnTo>
                  <a:pt x="1582" y="934"/>
                </a:lnTo>
                <a:lnTo>
                  <a:pt x="1586" y="965"/>
                </a:lnTo>
                <a:lnTo>
                  <a:pt x="1586" y="997"/>
                </a:lnTo>
                <a:lnTo>
                  <a:pt x="1583" y="1033"/>
                </a:lnTo>
                <a:lnTo>
                  <a:pt x="1582" y="1038"/>
                </a:lnTo>
                <a:lnTo>
                  <a:pt x="1580" y="1048"/>
                </a:lnTo>
                <a:lnTo>
                  <a:pt x="1576" y="1063"/>
                </a:lnTo>
                <a:lnTo>
                  <a:pt x="1572" y="1081"/>
                </a:lnTo>
                <a:lnTo>
                  <a:pt x="1566" y="1103"/>
                </a:lnTo>
                <a:lnTo>
                  <a:pt x="1560" y="1125"/>
                </a:lnTo>
                <a:lnTo>
                  <a:pt x="1554" y="1149"/>
                </a:lnTo>
                <a:lnTo>
                  <a:pt x="1547" y="1173"/>
                </a:lnTo>
                <a:lnTo>
                  <a:pt x="1539" y="1196"/>
                </a:lnTo>
                <a:lnTo>
                  <a:pt x="1532" y="1217"/>
                </a:lnTo>
                <a:lnTo>
                  <a:pt x="1524" y="1237"/>
                </a:lnTo>
                <a:lnTo>
                  <a:pt x="1516" y="1252"/>
                </a:lnTo>
                <a:lnTo>
                  <a:pt x="1514" y="1261"/>
                </a:lnTo>
                <a:lnTo>
                  <a:pt x="1513" y="1272"/>
                </a:lnTo>
                <a:lnTo>
                  <a:pt x="1515" y="1286"/>
                </a:lnTo>
                <a:lnTo>
                  <a:pt x="1519" y="1300"/>
                </a:lnTo>
                <a:lnTo>
                  <a:pt x="1523" y="1313"/>
                </a:lnTo>
                <a:lnTo>
                  <a:pt x="1526" y="1326"/>
                </a:lnTo>
                <a:lnTo>
                  <a:pt x="1529" y="1336"/>
                </a:lnTo>
                <a:lnTo>
                  <a:pt x="1530" y="1338"/>
                </a:lnTo>
                <a:lnTo>
                  <a:pt x="1530" y="1339"/>
                </a:lnTo>
                <a:lnTo>
                  <a:pt x="1530" y="1343"/>
                </a:lnTo>
                <a:lnTo>
                  <a:pt x="1530" y="1351"/>
                </a:lnTo>
                <a:lnTo>
                  <a:pt x="1530" y="1363"/>
                </a:lnTo>
                <a:lnTo>
                  <a:pt x="1529" y="1379"/>
                </a:lnTo>
                <a:lnTo>
                  <a:pt x="1526" y="1394"/>
                </a:lnTo>
                <a:lnTo>
                  <a:pt x="1522" y="1410"/>
                </a:lnTo>
                <a:lnTo>
                  <a:pt x="1514" y="1426"/>
                </a:lnTo>
                <a:lnTo>
                  <a:pt x="1514" y="1432"/>
                </a:lnTo>
                <a:lnTo>
                  <a:pt x="1512" y="1441"/>
                </a:lnTo>
                <a:lnTo>
                  <a:pt x="1509" y="1450"/>
                </a:lnTo>
                <a:lnTo>
                  <a:pt x="1503" y="1463"/>
                </a:lnTo>
                <a:lnTo>
                  <a:pt x="1494" y="1473"/>
                </a:lnTo>
                <a:lnTo>
                  <a:pt x="1483" y="1479"/>
                </a:lnTo>
                <a:lnTo>
                  <a:pt x="1470" y="1482"/>
                </a:lnTo>
                <a:lnTo>
                  <a:pt x="1464" y="1487"/>
                </a:lnTo>
                <a:lnTo>
                  <a:pt x="1455" y="1491"/>
                </a:lnTo>
                <a:lnTo>
                  <a:pt x="1444" y="1494"/>
                </a:lnTo>
                <a:lnTo>
                  <a:pt x="1429" y="1494"/>
                </a:lnTo>
                <a:lnTo>
                  <a:pt x="1419" y="1497"/>
                </a:lnTo>
                <a:lnTo>
                  <a:pt x="1406" y="1499"/>
                </a:lnTo>
                <a:lnTo>
                  <a:pt x="1390" y="1497"/>
                </a:lnTo>
                <a:lnTo>
                  <a:pt x="1382" y="1498"/>
                </a:lnTo>
                <a:lnTo>
                  <a:pt x="1372" y="1498"/>
                </a:lnTo>
                <a:lnTo>
                  <a:pt x="1360" y="1496"/>
                </a:lnTo>
                <a:lnTo>
                  <a:pt x="1348" y="1493"/>
                </a:lnTo>
                <a:lnTo>
                  <a:pt x="1345" y="1494"/>
                </a:lnTo>
                <a:lnTo>
                  <a:pt x="1341" y="1494"/>
                </a:lnTo>
                <a:lnTo>
                  <a:pt x="1333" y="1493"/>
                </a:lnTo>
                <a:lnTo>
                  <a:pt x="1325" y="1489"/>
                </a:lnTo>
                <a:lnTo>
                  <a:pt x="1319" y="1484"/>
                </a:lnTo>
                <a:lnTo>
                  <a:pt x="1313" y="1475"/>
                </a:lnTo>
                <a:lnTo>
                  <a:pt x="1310" y="1463"/>
                </a:lnTo>
                <a:lnTo>
                  <a:pt x="1309" y="1448"/>
                </a:lnTo>
                <a:lnTo>
                  <a:pt x="1307" y="1446"/>
                </a:lnTo>
                <a:lnTo>
                  <a:pt x="1304" y="1443"/>
                </a:lnTo>
                <a:lnTo>
                  <a:pt x="1301" y="1440"/>
                </a:lnTo>
                <a:lnTo>
                  <a:pt x="1295" y="1430"/>
                </a:lnTo>
                <a:lnTo>
                  <a:pt x="1291" y="1416"/>
                </a:lnTo>
                <a:lnTo>
                  <a:pt x="1291" y="1399"/>
                </a:lnTo>
                <a:lnTo>
                  <a:pt x="1293" y="1379"/>
                </a:lnTo>
                <a:lnTo>
                  <a:pt x="1294" y="1377"/>
                </a:lnTo>
                <a:lnTo>
                  <a:pt x="1295" y="1375"/>
                </a:lnTo>
                <a:lnTo>
                  <a:pt x="1297" y="1372"/>
                </a:lnTo>
                <a:lnTo>
                  <a:pt x="1301" y="1365"/>
                </a:lnTo>
                <a:lnTo>
                  <a:pt x="1307" y="1355"/>
                </a:lnTo>
                <a:lnTo>
                  <a:pt x="1315" y="1344"/>
                </a:lnTo>
                <a:lnTo>
                  <a:pt x="1324" y="1332"/>
                </a:lnTo>
                <a:lnTo>
                  <a:pt x="1335" y="1318"/>
                </a:lnTo>
                <a:lnTo>
                  <a:pt x="1348" y="1305"/>
                </a:lnTo>
                <a:lnTo>
                  <a:pt x="1361" y="1293"/>
                </a:lnTo>
                <a:lnTo>
                  <a:pt x="1375" y="1283"/>
                </a:lnTo>
                <a:lnTo>
                  <a:pt x="1377" y="1265"/>
                </a:lnTo>
                <a:lnTo>
                  <a:pt x="1379" y="1248"/>
                </a:lnTo>
                <a:lnTo>
                  <a:pt x="1380" y="1229"/>
                </a:lnTo>
                <a:lnTo>
                  <a:pt x="1381" y="1213"/>
                </a:lnTo>
                <a:lnTo>
                  <a:pt x="1381" y="1199"/>
                </a:lnTo>
                <a:lnTo>
                  <a:pt x="1379" y="1190"/>
                </a:lnTo>
                <a:lnTo>
                  <a:pt x="1375" y="1166"/>
                </a:lnTo>
                <a:lnTo>
                  <a:pt x="1370" y="1140"/>
                </a:lnTo>
                <a:lnTo>
                  <a:pt x="1367" y="1113"/>
                </a:lnTo>
                <a:lnTo>
                  <a:pt x="1366" y="1086"/>
                </a:lnTo>
                <a:lnTo>
                  <a:pt x="1368" y="1059"/>
                </a:lnTo>
                <a:lnTo>
                  <a:pt x="1373" y="1032"/>
                </a:lnTo>
                <a:lnTo>
                  <a:pt x="1381" y="1006"/>
                </a:lnTo>
                <a:lnTo>
                  <a:pt x="1367" y="1000"/>
                </a:lnTo>
                <a:lnTo>
                  <a:pt x="1349" y="993"/>
                </a:lnTo>
                <a:lnTo>
                  <a:pt x="1330" y="985"/>
                </a:lnTo>
                <a:lnTo>
                  <a:pt x="1311" y="976"/>
                </a:lnTo>
                <a:lnTo>
                  <a:pt x="1294" y="966"/>
                </a:lnTo>
                <a:lnTo>
                  <a:pt x="1280" y="955"/>
                </a:lnTo>
                <a:lnTo>
                  <a:pt x="1263" y="939"/>
                </a:lnTo>
                <a:lnTo>
                  <a:pt x="1248" y="925"/>
                </a:lnTo>
                <a:lnTo>
                  <a:pt x="1233" y="910"/>
                </a:lnTo>
                <a:lnTo>
                  <a:pt x="1221" y="896"/>
                </a:lnTo>
                <a:lnTo>
                  <a:pt x="1217" y="911"/>
                </a:lnTo>
                <a:lnTo>
                  <a:pt x="1211" y="929"/>
                </a:lnTo>
                <a:lnTo>
                  <a:pt x="1202" y="947"/>
                </a:lnTo>
                <a:lnTo>
                  <a:pt x="1190" y="968"/>
                </a:lnTo>
                <a:lnTo>
                  <a:pt x="1174" y="989"/>
                </a:lnTo>
                <a:lnTo>
                  <a:pt x="1154" y="1013"/>
                </a:lnTo>
                <a:lnTo>
                  <a:pt x="1130" y="1038"/>
                </a:lnTo>
                <a:lnTo>
                  <a:pt x="1101" y="1066"/>
                </a:lnTo>
                <a:lnTo>
                  <a:pt x="1066" y="1094"/>
                </a:lnTo>
                <a:lnTo>
                  <a:pt x="1067" y="1108"/>
                </a:lnTo>
                <a:lnTo>
                  <a:pt x="1068" y="1126"/>
                </a:lnTo>
                <a:lnTo>
                  <a:pt x="1069" y="1150"/>
                </a:lnTo>
                <a:lnTo>
                  <a:pt x="1070" y="1177"/>
                </a:lnTo>
                <a:lnTo>
                  <a:pt x="1070" y="1207"/>
                </a:lnTo>
                <a:lnTo>
                  <a:pt x="1069" y="1240"/>
                </a:lnTo>
                <a:lnTo>
                  <a:pt x="1067" y="1272"/>
                </a:lnTo>
                <a:lnTo>
                  <a:pt x="1064" y="1306"/>
                </a:lnTo>
                <a:lnTo>
                  <a:pt x="1059" y="1340"/>
                </a:lnTo>
                <a:lnTo>
                  <a:pt x="1052" y="1371"/>
                </a:lnTo>
                <a:lnTo>
                  <a:pt x="1044" y="1400"/>
                </a:lnTo>
                <a:lnTo>
                  <a:pt x="1049" y="1410"/>
                </a:lnTo>
                <a:lnTo>
                  <a:pt x="1055" y="1425"/>
                </a:lnTo>
                <a:lnTo>
                  <a:pt x="1064" y="1444"/>
                </a:lnTo>
                <a:lnTo>
                  <a:pt x="1074" y="1468"/>
                </a:lnTo>
                <a:lnTo>
                  <a:pt x="1085" y="1495"/>
                </a:lnTo>
                <a:lnTo>
                  <a:pt x="1096" y="1526"/>
                </a:lnTo>
                <a:lnTo>
                  <a:pt x="1108" y="1560"/>
                </a:lnTo>
                <a:lnTo>
                  <a:pt x="1119" y="1596"/>
                </a:lnTo>
                <a:lnTo>
                  <a:pt x="1130" y="1634"/>
                </a:lnTo>
                <a:lnTo>
                  <a:pt x="1141" y="1675"/>
                </a:lnTo>
                <a:lnTo>
                  <a:pt x="1150" y="1717"/>
                </a:lnTo>
                <a:lnTo>
                  <a:pt x="1158" y="1760"/>
                </a:lnTo>
                <a:lnTo>
                  <a:pt x="1163" y="1804"/>
                </a:lnTo>
                <a:lnTo>
                  <a:pt x="1167" y="1848"/>
                </a:lnTo>
                <a:lnTo>
                  <a:pt x="1168" y="1893"/>
                </a:lnTo>
                <a:lnTo>
                  <a:pt x="1167" y="1937"/>
                </a:lnTo>
                <a:lnTo>
                  <a:pt x="1162" y="1981"/>
                </a:lnTo>
                <a:lnTo>
                  <a:pt x="1153" y="2024"/>
                </a:lnTo>
                <a:lnTo>
                  <a:pt x="1141" y="2065"/>
                </a:lnTo>
                <a:lnTo>
                  <a:pt x="1124" y="2105"/>
                </a:lnTo>
                <a:lnTo>
                  <a:pt x="1123" y="2107"/>
                </a:lnTo>
                <a:lnTo>
                  <a:pt x="1119" y="2114"/>
                </a:lnTo>
                <a:lnTo>
                  <a:pt x="1115" y="2124"/>
                </a:lnTo>
                <a:lnTo>
                  <a:pt x="1110" y="2139"/>
                </a:lnTo>
                <a:lnTo>
                  <a:pt x="1105" y="2156"/>
                </a:lnTo>
                <a:lnTo>
                  <a:pt x="1102" y="2178"/>
                </a:lnTo>
                <a:lnTo>
                  <a:pt x="1101" y="2201"/>
                </a:lnTo>
                <a:lnTo>
                  <a:pt x="1102" y="2229"/>
                </a:lnTo>
                <a:lnTo>
                  <a:pt x="1103" y="2232"/>
                </a:lnTo>
                <a:lnTo>
                  <a:pt x="1105" y="2240"/>
                </a:lnTo>
                <a:lnTo>
                  <a:pt x="1108" y="2253"/>
                </a:lnTo>
                <a:lnTo>
                  <a:pt x="1112" y="2271"/>
                </a:lnTo>
                <a:lnTo>
                  <a:pt x="1116" y="2294"/>
                </a:lnTo>
                <a:lnTo>
                  <a:pt x="1120" y="2321"/>
                </a:lnTo>
                <a:lnTo>
                  <a:pt x="1124" y="2351"/>
                </a:lnTo>
                <a:lnTo>
                  <a:pt x="1127" y="2385"/>
                </a:lnTo>
                <a:lnTo>
                  <a:pt x="1129" y="2422"/>
                </a:lnTo>
                <a:lnTo>
                  <a:pt x="1130" y="2463"/>
                </a:lnTo>
                <a:lnTo>
                  <a:pt x="1129" y="2506"/>
                </a:lnTo>
                <a:lnTo>
                  <a:pt x="1126" y="2551"/>
                </a:lnTo>
                <a:lnTo>
                  <a:pt x="1122" y="2598"/>
                </a:lnTo>
                <a:lnTo>
                  <a:pt x="1114" y="2646"/>
                </a:lnTo>
                <a:lnTo>
                  <a:pt x="1104" y="2696"/>
                </a:lnTo>
                <a:lnTo>
                  <a:pt x="1091" y="2747"/>
                </a:lnTo>
                <a:lnTo>
                  <a:pt x="1074" y="2799"/>
                </a:lnTo>
                <a:lnTo>
                  <a:pt x="1073" y="2802"/>
                </a:lnTo>
                <a:lnTo>
                  <a:pt x="1070" y="2811"/>
                </a:lnTo>
                <a:lnTo>
                  <a:pt x="1067" y="2823"/>
                </a:lnTo>
                <a:lnTo>
                  <a:pt x="1063" y="2839"/>
                </a:lnTo>
                <a:lnTo>
                  <a:pt x="1060" y="2859"/>
                </a:lnTo>
                <a:lnTo>
                  <a:pt x="1059" y="2880"/>
                </a:lnTo>
                <a:lnTo>
                  <a:pt x="1061" y="2904"/>
                </a:lnTo>
                <a:lnTo>
                  <a:pt x="1065" y="2927"/>
                </a:lnTo>
                <a:lnTo>
                  <a:pt x="1074" y="2952"/>
                </a:lnTo>
                <a:lnTo>
                  <a:pt x="1086" y="2974"/>
                </a:lnTo>
                <a:lnTo>
                  <a:pt x="1102" y="2995"/>
                </a:lnTo>
                <a:lnTo>
                  <a:pt x="1121" y="3013"/>
                </a:lnTo>
                <a:lnTo>
                  <a:pt x="1145" y="3029"/>
                </a:lnTo>
                <a:lnTo>
                  <a:pt x="1172" y="3044"/>
                </a:lnTo>
                <a:lnTo>
                  <a:pt x="1202" y="3056"/>
                </a:lnTo>
                <a:lnTo>
                  <a:pt x="1206" y="3058"/>
                </a:lnTo>
                <a:lnTo>
                  <a:pt x="1209" y="3061"/>
                </a:lnTo>
                <a:lnTo>
                  <a:pt x="1211" y="3065"/>
                </a:lnTo>
                <a:lnTo>
                  <a:pt x="1215" y="3073"/>
                </a:lnTo>
                <a:lnTo>
                  <a:pt x="1220" y="3086"/>
                </a:lnTo>
                <a:lnTo>
                  <a:pt x="1225" y="3099"/>
                </a:lnTo>
                <a:lnTo>
                  <a:pt x="1227" y="3114"/>
                </a:lnTo>
                <a:lnTo>
                  <a:pt x="1227" y="3130"/>
                </a:lnTo>
                <a:lnTo>
                  <a:pt x="1223" y="3144"/>
                </a:lnTo>
                <a:lnTo>
                  <a:pt x="1220" y="3151"/>
                </a:lnTo>
                <a:lnTo>
                  <a:pt x="1214" y="3157"/>
                </a:lnTo>
                <a:lnTo>
                  <a:pt x="1206" y="3164"/>
                </a:lnTo>
                <a:lnTo>
                  <a:pt x="1195" y="3170"/>
                </a:lnTo>
                <a:lnTo>
                  <a:pt x="1181" y="3174"/>
                </a:lnTo>
                <a:lnTo>
                  <a:pt x="1180" y="3174"/>
                </a:lnTo>
                <a:lnTo>
                  <a:pt x="1179" y="3175"/>
                </a:lnTo>
                <a:lnTo>
                  <a:pt x="1176" y="3175"/>
                </a:lnTo>
                <a:lnTo>
                  <a:pt x="1172" y="3175"/>
                </a:lnTo>
                <a:lnTo>
                  <a:pt x="1163" y="3174"/>
                </a:lnTo>
                <a:lnTo>
                  <a:pt x="1151" y="3172"/>
                </a:lnTo>
                <a:lnTo>
                  <a:pt x="1136" y="3168"/>
                </a:lnTo>
                <a:lnTo>
                  <a:pt x="1119" y="3160"/>
                </a:lnTo>
                <a:lnTo>
                  <a:pt x="1100" y="3149"/>
                </a:lnTo>
                <a:lnTo>
                  <a:pt x="1079" y="3134"/>
                </a:lnTo>
                <a:lnTo>
                  <a:pt x="1056" y="3113"/>
                </a:lnTo>
                <a:lnTo>
                  <a:pt x="1032" y="3087"/>
                </a:lnTo>
                <a:lnTo>
                  <a:pt x="1027" y="3084"/>
                </a:lnTo>
                <a:lnTo>
                  <a:pt x="1017" y="3079"/>
                </a:lnTo>
                <a:lnTo>
                  <a:pt x="1002" y="3072"/>
                </a:lnTo>
                <a:lnTo>
                  <a:pt x="982" y="3065"/>
                </a:lnTo>
                <a:lnTo>
                  <a:pt x="956" y="3058"/>
                </a:lnTo>
                <a:lnTo>
                  <a:pt x="926" y="3051"/>
                </a:lnTo>
                <a:lnTo>
                  <a:pt x="923" y="3051"/>
                </a:lnTo>
                <a:lnTo>
                  <a:pt x="918" y="3049"/>
                </a:lnTo>
                <a:lnTo>
                  <a:pt x="910" y="3044"/>
                </a:lnTo>
                <a:lnTo>
                  <a:pt x="902" y="3038"/>
                </a:lnTo>
                <a:lnTo>
                  <a:pt x="895" y="3027"/>
                </a:lnTo>
                <a:lnTo>
                  <a:pt x="889" y="3012"/>
                </a:lnTo>
                <a:lnTo>
                  <a:pt x="888" y="2995"/>
                </a:lnTo>
                <a:lnTo>
                  <a:pt x="890" y="2974"/>
                </a:lnTo>
                <a:lnTo>
                  <a:pt x="896" y="2952"/>
                </a:lnTo>
                <a:lnTo>
                  <a:pt x="906" y="2927"/>
                </a:lnTo>
                <a:lnTo>
                  <a:pt x="907" y="2924"/>
                </a:lnTo>
                <a:lnTo>
                  <a:pt x="910" y="2918"/>
                </a:lnTo>
                <a:lnTo>
                  <a:pt x="913" y="2907"/>
                </a:lnTo>
                <a:lnTo>
                  <a:pt x="915" y="2892"/>
                </a:lnTo>
                <a:lnTo>
                  <a:pt x="916" y="2874"/>
                </a:lnTo>
                <a:lnTo>
                  <a:pt x="915" y="2856"/>
                </a:lnTo>
                <a:lnTo>
                  <a:pt x="914" y="2842"/>
                </a:lnTo>
                <a:lnTo>
                  <a:pt x="913" y="2832"/>
                </a:lnTo>
                <a:lnTo>
                  <a:pt x="912" y="2826"/>
                </a:lnTo>
                <a:lnTo>
                  <a:pt x="911" y="2823"/>
                </a:lnTo>
                <a:lnTo>
                  <a:pt x="909" y="2817"/>
                </a:lnTo>
                <a:lnTo>
                  <a:pt x="906" y="2805"/>
                </a:lnTo>
                <a:lnTo>
                  <a:pt x="902" y="2789"/>
                </a:lnTo>
                <a:lnTo>
                  <a:pt x="897" y="2769"/>
                </a:lnTo>
                <a:lnTo>
                  <a:pt x="892" y="2744"/>
                </a:lnTo>
                <a:lnTo>
                  <a:pt x="886" y="2715"/>
                </a:lnTo>
                <a:lnTo>
                  <a:pt x="880" y="2684"/>
                </a:lnTo>
                <a:lnTo>
                  <a:pt x="874" y="2651"/>
                </a:lnTo>
                <a:lnTo>
                  <a:pt x="868" y="2615"/>
                </a:lnTo>
                <a:lnTo>
                  <a:pt x="863" y="2578"/>
                </a:lnTo>
                <a:lnTo>
                  <a:pt x="859" y="2542"/>
                </a:lnTo>
                <a:lnTo>
                  <a:pt x="855" y="2504"/>
                </a:lnTo>
                <a:lnTo>
                  <a:pt x="853" y="2467"/>
                </a:lnTo>
                <a:lnTo>
                  <a:pt x="852" y="2430"/>
                </a:lnTo>
                <a:lnTo>
                  <a:pt x="852" y="2396"/>
                </a:lnTo>
                <a:lnTo>
                  <a:pt x="854" y="2364"/>
                </a:lnTo>
                <a:lnTo>
                  <a:pt x="859" y="2333"/>
                </a:lnTo>
                <a:lnTo>
                  <a:pt x="865" y="2306"/>
                </a:lnTo>
                <a:lnTo>
                  <a:pt x="874" y="2283"/>
                </a:lnTo>
                <a:lnTo>
                  <a:pt x="885" y="2263"/>
                </a:lnTo>
                <a:lnTo>
                  <a:pt x="885" y="2262"/>
                </a:lnTo>
                <a:lnTo>
                  <a:pt x="886" y="2258"/>
                </a:lnTo>
                <a:lnTo>
                  <a:pt x="887" y="2252"/>
                </a:lnTo>
                <a:lnTo>
                  <a:pt x="887" y="2244"/>
                </a:lnTo>
                <a:lnTo>
                  <a:pt x="886" y="2232"/>
                </a:lnTo>
                <a:lnTo>
                  <a:pt x="882" y="2217"/>
                </a:lnTo>
                <a:lnTo>
                  <a:pt x="876" y="2199"/>
                </a:lnTo>
                <a:lnTo>
                  <a:pt x="874" y="2196"/>
                </a:lnTo>
                <a:lnTo>
                  <a:pt x="869" y="2189"/>
                </a:lnTo>
                <a:lnTo>
                  <a:pt x="862" y="2176"/>
                </a:lnTo>
                <a:lnTo>
                  <a:pt x="853" y="2160"/>
                </a:lnTo>
                <a:lnTo>
                  <a:pt x="844" y="2140"/>
                </a:lnTo>
                <a:lnTo>
                  <a:pt x="833" y="2115"/>
                </a:lnTo>
                <a:lnTo>
                  <a:pt x="822" y="2085"/>
                </a:lnTo>
                <a:lnTo>
                  <a:pt x="812" y="2053"/>
                </a:lnTo>
                <a:lnTo>
                  <a:pt x="802" y="2016"/>
                </a:lnTo>
                <a:lnTo>
                  <a:pt x="793" y="1975"/>
                </a:lnTo>
                <a:lnTo>
                  <a:pt x="785" y="2016"/>
                </a:lnTo>
                <a:lnTo>
                  <a:pt x="775" y="2053"/>
                </a:lnTo>
                <a:lnTo>
                  <a:pt x="764" y="2085"/>
                </a:lnTo>
                <a:lnTo>
                  <a:pt x="753" y="2115"/>
                </a:lnTo>
                <a:lnTo>
                  <a:pt x="743" y="2140"/>
                </a:lnTo>
                <a:lnTo>
                  <a:pt x="733" y="2161"/>
                </a:lnTo>
                <a:lnTo>
                  <a:pt x="724" y="2178"/>
                </a:lnTo>
                <a:lnTo>
                  <a:pt x="717" y="2190"/>
                </a:lnTo>
                <a:lnTo>
                  <a:pt x="712" y="2198"/>
                </a:lnTo>
                <a:lnTo>
                  <a:pt x="710" y="2201"/>
                </a:lnTo>
                <a:lnTo>
                  <a:pt x="703" y="2218"/>
                </a:lnTo>
                <a:lnTo>
                  <a:pt x="700" y="2233"/>
                </a:lnTo>
                <a:lnTo>
                  <a:pt x="699" y="2244"/>
                </a:lnTo>
                <a:lnTo>
                  <a:pt x="699" y="2253"/>
                </a:lnTo>
                <a:lnTo>
                  <a:pt x="700" y="2259"/>
                </a:lnTo>
                <a:lnTo>
                  <a:pt x="702" y="2263"/>
                </a:lnTo>
                <a:lnTo>
                  <a:pt x="702" y="2264"/>
                </a:lnTo>
                <a:lnTo>
                  <a:pt x="713" y="2283"/>
                </a:lnTo>
                <a:lnTo>
                  <a:pt x="722" y="2306"/>
                </a:lnTo>
                <a:lnTo>
                  <a:pt x="728" y="2333"/>
                </a:lnTo>
                <a:lnTo>
                  <a:pt x="732" y="2364"/>
                </a:lnTo>
                <a:lnTo>
                  <a:pt x="734" y="2396"/>
                </a:lnTo>
                <a:lnTo>
                  <a:pt x="735" y="2431"/>
                </a:lnTo>
                <a:lnTo>
                  <a:pt x="734" y="2467"/>
                </a:lnTo>
                <a:lnTo>
                  <a:pt x="731" y="2504"/>
                </a:lnTo>
                <a:lnTo>
                  <a:pt x="728" y="2542"/>
                </a:lnTo>
                <a:lnTo>
                  <a:pt x="723" y="2578"/>
                </a:lnTo>
                <a:lnTo>
                  <a:pt x="718" y="2615"/>
                </a:lnTo>
                <a:lnTo>
                  <a:pt x="712" y="2651"/>
                </a:lnTo>
                <a:lnTo>
                  <a:pt x="707" y="2684"/>
                </a:lnTo>
                <a:lnTo>
                  <a:pt x="701" y="2715"/>
                </a:lnTo>
                <a:lnTo>
                  <a:pt x="695" y="2744"/>
                </a:lnTo>
                <a:lnTo>
                  <a:pt x="688" y="2769"/>
                </a:lnTo>
                <a:lnTo>
                  <a:pt x="684" y="2789"/>
                </a:lnTo>
                <a:lnTo>
                  <a:pt x="680" y="2805"/>
                </a:lnTo>
                <a:lnTo>
                  <a:pt x="677" y="2817"/>
                </a:lnTo>
                <a:lnTo>
                  <a:pt x="675" y="2823"/>
                </a:lnTo>
                <a:lnTo>
                  <a:pt x="674" y="2826"/>
                </a:lnTo>
                <a:lnTo>
                  <a:pt x="672" y="2832"/>
                </a:lnTo>
                <a:lnTo>
                  <a:pt x="671" y="2842"/>
                </a:lnTo>
                <a:lnTo>
                  <a:pt x="670" y="2856"/>
                </a:lnTo>
                <a:lnTo>
                  <a:pt x="670" y="2874"/>
                </a:lnTo>
                <a:lnTo>
                  <a:pt x="670" y="2892"/>
                </a:lnTo>
                <a:lnTo>
                  <a:pt x="672" y="2907"/>
                </a:lnTo>
                <a:lnTo>
                  <a:pt x="675" y="2917"/>
                </a:lnTo>
                <a:lnTo>
                  <a:pt x="678" y="2924"/>
                </a:lnTo>
                <a:lnTo>
                  <a:pt x="679" y="2926"/>
                </a:lnTo>
                <a:lnTo>
                  <a:pt x="689" y="2952"/>
                </a:lnTo>
                <a:lnTo>
                  <a:pt x="696" y="2974"/>
                </a:lnTo>
                <a:lnTo>
                  <a:pt x="698" y="2995"/>
                </a:lnTo>
                <a:lnTo>
                  <a:pt x="697" y="3012"/>
                </a:lnTo>
                <a:lnTo>
                  <a:pt x="691" y="3026"/>
                </a:lnTo>
                <a:lnTo>
                  <a:pt x="683" y="3037"/>
                </a:lnTo>
                <a:lnTo>
                  <a:pt x="675" y="3044"/>
                </a:lnTo>
                <a:lnTo>
                  <a:pt x="668" y="3048"/>
                </a:lnTo>
                <a:lnTo>
                  <a:pt x="662" y="3050"/>
                </a:lnTo>
                <a:lnTo>
                  <a:pt x="659" y="3051"/>
                </a:lnTo>
                <a:lnTo>
                  <a:pt x="629" y="3058"/>
                </a:lnTo>
                <a:lnTo>
                  <a:pt x="604" y="3065"/>
                </a:lnTo>
                <a:lnTo>
                  <a:pt x="584" y="3072"/>
                </a:lnTo>
                <a:lnTo>
                  <a:pt x="570" y="3079"/>
                </a:lnTo>
                <a:lnTo>
                  <a:pt x="560" y="3084"/>
                </a:lnTo>
                <a:lnTo>
                  <a:pt x="554" y="3087"/>
                </a:lnTo>
                <a:lnTo>
                  <a:pt x="531" y="3112"/>
                </a:lnTo>
                <a:lnTo>
                  <a:pt x="510" y="3132"/>
                </a:lnTo>
                <a:lnTo>
                  <a:pt x="490" y="3147"/>
                </a:lnTo>
                <a:lnTo>
                  <a:pt x="472" y="3158"/>
                </a:lnTo>
                <a:lnTo>
                  <a:pt x="455" y="3166"/>
                </a:lnTo>
                <a:lnTo>
                  <a:pt x="440" y="3171"/>
                </a:lnTo>
                <a:lnTo>
                  <a:pt x="428" y="3174"/>
                </a:lnTo>
                <a:lnTo>
                  <a:pt x="418" y="3175"/>
                </a:lnTo>
                <a:lnTo>
                  <a:pt x="410" y="3175"/>
                </a:lnTo>
                <a:lnTo>
                  <a:pt x="405" y="3174"/>
                </a:lnTo>
                <a:lnTo>
                  <a:pt x="404" y="3174"/>
                </a:lnTo>
                <a:lnTo>
                  <a:pt x="390" y="3170"/>
                </a:lnTo>
                <a:lnTo>
                  <a:pt x="379" y="3164"/>
                </a:lnTo>
                <a:lnTo>
                  <a:pt x="371" y="3157"/>
                </a:lnTo>
                <a:lnTo>
                  <a:pt x="366" y="3151"/>
                </a:lnTo>
                <a:lnTo>
                  <a:pt x="362" y="3144"/>
                </a:lnTo>
                <a:lnTo>
                  <a:pt x="358" y="3130"/>
                </a:lnTo>
                <a:lnTo>
                  <a:pt x="358" y="3114"/>
                </a:lnTo>
                <a:lnTo>
                  <a:pt x="361" y="3099"/>
                </a:lnTo>
                <a:lnTo>
                  <a:pt x="365" y="3085"/>
                </a:lnTo>
                <a:lnTo>
                  <a:pt x="370" y="3073"/>
                </a:lnTo>
                <a:lnTo>
                  <a:pt x="374" y="3065"/>
                </a:lnTo>
                <a:lnTo>
                  <a:pt x="377" y="3060"/>
                </a:lnTo>
                <a:lnTo>
                  <a:pt x="378" y="3058"/>
                </a:lnTo>
                <a:lnTo>
                  <a:pt x="381" y="3057"/>
                </a:lnTo>
                <a:lnTo>
                  <a:pt x="383" y="3056"/>
                </a:lnTo>
                <a:lnTo>
                  <a:pt x="415" y="3044"/>
                </a:lnTo>
                <a:lnTo>
                  <a:pt x="442" y="3029"/>
                </a:lnTo>
                <a:lnTo>
                  <a:pt x="465" y="3013"/>
                </a:lnTo>
                <a:lnTo>
                  <a:pt x="484" y="2995"/>
                </a:lnTo>
                <a:lnTo>
                  <a:pt x="500" y="2974"/>
                </a:lnTo>
                <a:lnTo>
                  <a:pt x="513" y="2952"/>
                </a:lnTo>
                <a:lnTo>
                  <a:pt x="521" y="2927"/>
                </a:lnTo>
                <a:lnTo>
                  <a:pt x="526" y="2903"/>
                </a:lnTo>
                <a:lnTo>
                  <a:pt x="527" y="2880"/>
                </a:lnTo>
                <a:lnTo>
                  <a:pt x="526" y="2859"/>
                </a:lnTo>
                <a:lnTo>
                  <a:pt x="523" y="2839"/>
                </a:lnTo>
                <a:lnTo>
                  <a:pt x="520" y="2823"/>
                </a:lnTo>
                <a:lnTo>
                  <a:pt x="516" y="2811"/>
                </a:lnTo>
                <a:lnTo>
                  <a:pt x="514" y="2802"/>
                </a:lnTo>
                <a:lnTo>
                  <a:pt x="512" y="2799"/>
                </a:lnTo>
                <a:lnTo>
                  <a:pt x="496" y="2748"/>
                </a:lnTo>
                <a:lnTo>
                  <a:pt x="482" y="2696"/>
                </a:lnTo>
                <a:lnTo>
                  <a:pt x="472" y="2646"/>
                </a:lnTo>
                <a:lnTo>
                  <a:pt x="465" y="2598"/>
                </a:lnTo>
                <a:lnTo>
                  <a:pt x="460" y="2550"/>
                </a:lnTo>
                <a:lnTo>
                  <a:pt x="457" y="2505"/>
                </a:lnTo>
                <a:lnTo>
                  <a:pt x="457" y="2462"/>
                </a:lnTo>
                <a:lnTo>
                  <a:pt x="457" y="2422"/>
                </a:lnTo>
                <a:lnTo>
                  <a:pt x="460" y="2384"/>
                </a:lnTo>
                <a:lnTo>
                  <a:pt x="463" y="2350"/>
                </a:lnTo>
                <a:lnTo>
                  <a:pt x="466" y="2320"/>
                </a:lnTo>
                <a:lnTo>
                  <a:pt x="470" y="2293"/>
                </a:lnTo>
                <a:lnTo>
                  <a:pt x="474" y="2270"/>
                </a:lnTo>
                <a:lnTo>
                  <a:pt x="478" y="2251"/>
                </a:lnTo>
                <a:lnTo>
                  <a:pt x="481" y="2238"/>
                </a:lnTo>
                <a:lnTo>
                  <a:pt x="483" y="2230"/>
                </a:lnTo>
                <a:lnTo>
                  <a:pt x="484" y="2227"/>
                </a:lnTo>
                <a:lnTo>
                  <a:pt x="486" y="2200"/>
                </a:lnTo>
                <a:lnTo>
                  <a:pt x="484" y="2176"/>
                </a:lnTo>
                <a:lnTo>
                  <a:pt x="481" y="2155"/>
                </a:lnTo>
                <a:lnTo>
                  <a:pt x="477" y="2139"/>
                </a:lnTo>
                <a:lnTo>
                  <a:pt x="472" y="2124"/>
                </a:lnTo>
                <a:lnTo>
                  <a:pt x="467" y="2114"/>
                </a:lnTo>
                <a:lnTo>
                  <a:pt x="464" y="2108"/>
                </a:lnTo>
                <a:lnTo>
                  <a:pt x="463" y="2106"/>
                </a:lnTo>
                <a:lnTo>
                  <a:pt x="446" y="2066"/>
                </a:lnTo>
                <a:lnTo>
                  <a:pt x="434" y="2025"/>
                </a:lnTo>
                <a:lnTo>
                  <a:pt x="425" y="1982"/>
                </a:lnTo>
                <a:lnTo>
                  <a:pt x="420" y="1938"/>
                </a:lnTo>
                <a:lnTo>
                  <a:pt x="418" y="1893"/>
                </a:lnTo>
                <a:lnTo>
                  <a:pt x="419" y="1849"/>
                </a:lnTo>
                <a:lnTo>
                  <a:pt x="423" y="1804"/>
                </a:lnTo>
                <a:lnTo>
                  <a:pt x="429" y="1760"/>
                </a:lnTo>
                <a:lnTo>
                  <a:pt x="437" y="1717"/>
                </a:lnTo>
                <a:lnTo>
                  <a:pt x="446" y="1675"/>
                </a:lnTo>
                <a:lnTo>
                  <a:pt x="456" y="1634"/>
                </a:lnTo>
                <a:lnTo>
                  <a:pt x="467" y="1596"/>
                </a:lnTo>
                <a:lnTo>
                  <a:pt x="479" y="1560"/>
                </a:lnTo>
                <a:lnTo>
                  <a:pt x="490" y="1526"/>
                </a:lnTo>
                <a:lnTo>
                  <a:pt x="502" y="1495"/>
                </a:lnTo>
                <a:lnTo>
                  <a:pt x="512" y="1468"/>
                </a:lnTo>
                <a:lnTo>
                  <a:pt x="522" y="1444"/>
                </a:lnTo>
                <a:lnTo>
                  <a:pt x="531" y="1425"/>
                </a:lnTo>
                <a:lnTo>
                  <a:pt x="537" y="1409"/>
                </a:lnTo>
                <a:lnTo>
                  <a:pt x="542" y="1399"/>
                </a:lnTo>
                <a:lnTo>
                  <a:pt x="533" y="1371"/>
                </a:lnTo>
                <a:lnTo>
                  <a:pt x="527" y="1339"/>
                </a:lnTo>
                <a:lnTo>
                  <a:pt x="522" y="1306"/>
                </a:lnTo>
                <a:lnTo>
                  <a:pt x="519" y="1272"/>
                </a:lnTo>
                <a:lnTo>
                  <a:pt x="517" y="1240"/>
                </a:lnTo>
                <a:lnTo>
                  <a:pt x="516" y="1207"/>
                </a:lnTo>
                <a:lnTo>
                  <a:pt x="516" y="1177"/>
                </a:lnTo>
                <a:lnTo>
                  <a:pt x="517" y="1150"/>
                </a:lnTo>
                <a:lnTo>
                  <a:pt x="518" y="1126"/>
                </a:lnTo>
                <a:lnTo>
                  <a:pt x="519" y="1108"/>
                </a:lnTo>
                <a:lnTo>
                  <a:pt x="520" y="1094"/>
                </a:lnTo>
                <a:lnTo>
                  <a:pt x="485" y="1066"/>
                </a:lnTo>
                <a:lnTo>
                  <a:pt x="456" y="1038"/>
                </a:lnTo>
                <a:lnTo>
                  <a:pt x="432" y="1013"/>
                </a:lnTo>
                <a:lnTo>
                  <a:pt x="411" y="989"/>
                </a:lnTo>
                <a:lnTo>
                  <a:pt x="395" y="968"/>
                </a:lnTo>
                <a:lnTo>
                  <a:pt x="383" y="947"/>
                </a:lnTo>
                <a:lnTo>
                  <a:pt x="374" y="929"/>
                </a:lnTo>
                <a:lnTo>
                  <a:pt x="368" y="911"/>
                </a:lnTo>
                <a:lnTo>
                  <a:pt x="364" y="896"/>
                </a:lnTo>
                <a:lnTo>
                  <a:pt x="347" y="914"/>
                </a:lnTo>
                <a:lnTo>
                  <a:pt x="329" y="934"/>
                </a:lnTo>
                <a:lnTo>
                  <a:pt x="306" y="955"/>
                </a:lnTo>
                <a:lnTo>
                  <a:pt x="292" y="966"/>
                </a:lnTo>
                <a:lnTo>
                  <a:pt x="275" y="976"/>
                </a:lnTo>
                <a:lnTo>
                  <a:pt x="256" y="985"/>
                </a:lnTo>
                <a:lnTo>
                  <a:pt x="237" y="993"/>
                </a:lnTo>
                <a:lnTo>
                  <a:pt x="220" y="1000"/>
                </a:lnTo>
                <a:lnTo>
                  <a:pt x="205" y="1006"/>
                </a:lnTo>
                <a:lnTo>
                  <a:pt x="213" y="1032"/>
                </a:lnTo>
                <a:lnTo>
                  <a:pt x="218" y="1059"/>
                </a:lnTo>
                <a:lnTo>
                  <a:pt x="220" y="1085"/>
                </a:lnTo>
                <a:lnTo>
                  <a:pt x="219" y="1113"/>
                </a:lnTo>
                <a:lnTo>
                  <a:pt x="216" y="1140"/>
                </a:lnTo>
                <a:lnTo>
                  <a:pt x="211" y="1166"/>
                </a:lnTo>
                <a:lnTo>
                  <a:pt x="206" y="1190"/>
                </a:lnTo>
                <a:lnTo>
                  <a:pt x="205" y="1199"/>
                </a:lnTo>
                <a:lnTo>
                  <a:pt x="205" y="1213"/>
                </a:lnTo>
                <a:lnTo>
                  <a:pt x="206" y="1229"/>
                </a:lnTo>
                <a:lnTo>
                  <a:pt x="207" y="1248"/>
                </a:lnTo>
                <a:lnTo>
                  <a:pt x="209" y="1265"/>
                </a:lnTo>
                <a:lnTo>
                  <a:pt x="210" y="1282"/>
                </a:lnTo>
                <a:lnTo>
                  <a:pt x="225" y="1293"/>
                </a:lnTo>
                <a:lnTo>
                  <a:pt x="238" y="1305"/>
                </a:lnTo>
                <a:lnTo>
                  <a:pt x="250" y="1318"/>
                </a:lnTo>
                <a:lnTo>
                  <a:pt x="262" y="1332"/>
                </a:lnTo>
                <a:lnTo>
                  <a:pt x="271" y="1344"/>
                </a:lnTo>
                <a:lnTo>
                  <a:pt x="279" y="1355"/>
                </a:lnTo>
                <a:lnTo>
                  <a:pt x="286" y="1365"/>
                </a:lnTo>
                <a:lnTo>
                  <a:pt x="290" y="1372"/>
                </a:lnTo>
                <a:lnTo>
                  <a:pt x="291" y="1375"/>
                </a:lnTo>
                <a:lnTo>
                  <a:pt x="292" y="1377"/>
                </a:lnTo>
                <a:lnTo>
                  <a:pt x="293" y="1379"/>
                </a:lnTo>
                <a:lnTo>
                  <a:pt x="295" y="1398"/>
                </a:lnTo>
                <a:lnTo>
                  <a:pt x="295" y="1416"/>
                </a:lnTo>
                <a:lnTo>
                  <a:pt x="291" y="1430"/>
                </a:lnTo>
                <a:lnTo>
                  <a:pt x="285" y="1440"/>
                </a:lnTo>
                <a:lnTo>
                  <a:pt x="282" y="1443"/>
                </a:lnTo>
                <a:lnTo>
                  <a:pt x="279" y="1446"/>
                </a:lnTo>
                <a:lnTo>
                  <a:pt x="277" y="1448"/>
                </a:lnTo>
                <a:lnTo>
                  <a:pt x="276" y="1463"/>
                </a:lnTo>
                <a:lnTo>
                  <a:pt x="273" y="1475"/>
                </a:lnTo>
                <a:lnTo>
                  <a:pt x="267" y="1484"/>
                </a:lnTo>
                <a:lnTo>
                  <a:pt x="257" y="1491"/>
                </a:lnTo>
                <a:lnTo>
                  <a:pt x="245" y="1494"/>
                </a:lnTo>
                <a:lnTo>
                  <a:pt x="241" y="1494"/>
                </a:lnTo>
                <a:lnTo>
                  <a:pt x="237" y="1493"/>
                </a:lnTo>
                <a:lnTo>
                  <a:pt x="226" y="1496"/>
                </a:lnTo>
                <a:lnTo>
                  <a:pt x="214" y="1498"/>
                </a:lnTo>
                <a:lnTo>
                  <a:pt x="204" y="1498"/>
                </a:lnTo>
                <a:lnTo>
                  <a:pt x="196" y="1497"/>
                </a:lnTo>
                <a:lnTo>
                  <a:pt x="180" y="1499"/>
                </a:lnTo>
                <a:lnTo>
                  <a:pt x="167" y="1497"/>
                </a:lnTo>
                <a:lnTo>
                  <a:pt x="157" y="1494"/>
                </a:lnTo>
                <a:lnTo>
                  <a:pt x="145" y="1495"/>
                </a:lnTo>
                <a:lnTo>
                  <a:pt x="134" y="1493"/>
                </a:lnTo>
                <a:lnTo>
                  <a:pt x="126" y="1489"/>
                </a:lnTo>
                <a:lnTo>
                  <a:pt x="119" y="1485"/>
                </a:lnTo>
                <a:lnTo>
                  <a:pt x="115" y="1481"/>
                </a:lnTo>
                <a:lnTo>
                  <a:pt x="102" y="1478"/>
                </a:lnTo>
                <a:lnTo>
                  <a:pt x="92" y="1473"/>
                </a:lnTo>
                <a:lnTo>
                  <a:pt x="84" y="1465"/>
                </a:lnTo>
                <a:lnTo>
                  <a:pt x="78" y="1454"/>
                </a:lnTo>
                <a:lnTo>
                  <a:pt x="74" y="1445"/>
                </a:lnTo>
                <a:lnTo>
                  <a:pt x="72" y="1435"/>
                </a:lnTo>
                <a:lnTo>
                  <a:pt x="71" y="1426"/>
                </a:lnTo>
                <a:lnTo>
                  <a:pt x="64" y="1410"/>
                </a:lnTo>
                <a:lnTo>
                  <a:pt x="60" y="1394"/>
                </a:lnTo>
                <a:lnTo>
                  <a:pt x="57" y="1379"/>
                </a:lnTo>
                <a:lnTo>
                  <a:pt x="56" y="1363"/>
                </a:lnTo>
                <a:lnTo>
                  <a:pt x="56" y="1351"/>
                </a:lnTo>
                <a:lnTo>
                  <a:pt x="56" y="1343"/>
                </a:lnTo>
                <a:lnTo>
                  <a:pt x="56" y="1339"/>
                </a:lnTo>
                <a:lnTo>
                  <a:pt x="56" y="1338"/>
                </a:lnTo>
                <a:lnTo>
                  <a:pt x="56" y="1336"/>
                </a:lnTo>
                <a:lnTo>
                  <a:pt x="60" y="1326"/>
                </a:lnTo>
                <a:lnTo>
                  <a:pt x="63" y="1313"/>
                </a:lnTo>
                <a:lnTo>
                  <a:pt x="67" y="1300"/>
                </a:lnTo>
                <a:lnTo>
                  <a:pt x="70" y="1286"/>
                </a:lnTo>
                <a:lnTo>
                  <a:pt x="71" y="1272"/>
                </a:lnTo>
                <a:lnTo>
                  <a:pt x="71" y="1261"/>
                </a:lnTo>
                <a:lnTo>
                  <a:pt x="69" y="1252"/>
                </a:lnTo>
                <a:lnTo>
                  <a:pt x="62" y="1237"/>
                </a:lnTo>
                <a:lnTo>
                  <a:pt x="54" y="1217"/>
                </a:lnTo>
                <a:lnTo>
                  <a:pt x="47" y="1196"/>
                </a:lnTo>
                <a:lnTo>
                  <a:pt x="40" y="1172"/>
                </a:lnTo>
                <a:lnTo>
                  <a:pt x="33" y="1149"/>
                </a:lnTo>
                <a:lnTo>
                  <a:pt x="26" y="1125"/>
                </a:lnTo>
                <a:lnTo>
                  <a:pt x="20" y="1103"/>
                </a:lnTo>
                <a:lnTo>
                  <a:pt x="15" y="1081"/>
                </a:lnTo>
                <a:lnTo>
                  <a:pt x="10" y="1063"/>
                </a:lnTo>
                <a:lnTo>
                  <a:pt x="7" y="1048"/>
                </a:lnTo>
                <a:lnTo>
                  <a:pt x="5" y="1038"/>
                </a:lnTo>
                <a:lnTo>
                  <a:pt x="4" y="1034"/>
                </a:lnTo>
                <a:lnTo>
                  <a:pt x="0" y="999"/>
                </a:lnTo>
                <a:lnTo>
                  <a:pt x="1" y="968"/>
                </a:lnTo>
                <a:lnTo>
                  <a:pt x="4" y="938"/>
                </a:lnTo>
                <a:lnTo>
                  <a:pt x="11" y="910"/>
                </a:lnTo>
                <a:lnTo>
                  <a:pt x="19" y="885"/>
                </a:lnTo>
                <a:lnTo>
                  <a:pt x="29" y="861"/>
                </a:lnTo>
                <a:lnTo>
                  <a:pt x="40" y="840"/>
                </a:lnTo>
                <a:lnTo>
                  <a:pt x="51" y="820"/>
                </a:lnTo>
                <a:lnTo>
                  <a:pt x="63" y="802"/>
                </a:lnTo>
                <a:lnTo>
                  <a:pt x="74" y="786"/>
                </a:lnTo>
                <a:lnTo>
                  <a:pt x="79" y="778"/>
                </a:lnTo>
                <a:lnTo>
                  <a:pt x="95" y="758"/>
                </a:lnTo>
                <a:lnTo>
                  <a:pt x="112" y="738"/>
                </a:lnTo>
                <a:lnTo>
                  <a:pt x="131" y="720"/>
                </a:lnTo>
                <a:lnTo>
                  <a:pt x="150" y="704"/>
                </a:lnTo>
                <a:lnTo>
                  <a:pt x="168" y="690"/>
                </a:lnTo>
                <a:lnTo>
                  <a:pt x="185" y="678"/>
                </a:lnTo>
                <a:lnTo>
                  <a:pt x="200" y="669"/>
                </a:lnTo>
                <a:lnTo>
                  <a:pt x="212" y="661"/>
                </a:lnTo>
                <a:lnTo>
                  <a:pt x="221" y="656"/>
                </a:lnTo>
                <a:lnTo>
                  <a:pt x="230" y="626"/>
                </a:lnTo>
                <a:lnTo>
                  <a:pt x="241" y="599"/>
                </a:lnTo>
                <a:lnTo>
                  <a:pt x="255" y="576"/>
                </a:lnTo>
                <a:lnTo>
                  <a:pt x="272" y="556"/>
                </a:lnTo>
                <a:lnTo>
                  <a:pt x="289" y="539"/>
                </a:lnTo>
                <a:lnTo>
                  <a:pt x="308" y="526"/>
                </a:lnTo>
                <a:lnTo>
                  <a:pt x="328" y="515"/>
                </a:lnTo>
                <a:lnTo>
                  <a:pt x="348" y="506"/>
                </a:lnTo>
                <a:lnTo>
                  <a:pt x="368" y="499"/>
                </a:lnTo>
                <a:lnTo>
                  <a:pt x="387" y="495"/>
                </a:lnTo>
                <a:lnTo>
                  <a:pt x="405" y="493"/>
                </a:lnTo>
                <a:lnTo>
                  <a:pt x="423" y="492"/>
                </a:lnTo>
                <a:lnTo>
                  <a:pt x="433" y="492"/>
                </a:lnTo>
                <a:lnTo>
                  <a:pt x="461" y="491"/>
                </a:lnTo>
                <a:lnTo>
                  <a:pt x="489" y="487"/>
                </a:lnTo>
                <a:lnTo>
                  <a:pt x="517" y="481"/>
                </a:lnTo>
                <a:lnTo>
                  <a:pt x="544" y="474"/>
                </a:lnTo>
                <a:lnTo>
                  <a:pt x="570" y="465"/>
                </a:lnTo>
                <a:lnTo>
                  <a:pt x="594" y="456"/>
                </a:lnTo>
                <a:lnTo>
                  <a:pt x="615" y="448"/>
                </a:lnTo>
                <a:lnTo>
                  <a:pt x="633" y="440"/>
                </a:lnTo>
                <a:lnTo>
                  <a:pt x="648" y="434"/>
                </a:lnTo>
                <a:lnTo>
                  <a:pt x="659" y="429"/>
                </a:lnTo>
                <a:lnTo>
                  <a:pt x="658" y="399"/>
                </a:lnTo>
                <a:lnTo>
                  <a:pt x="656" y="373"/>
                </a:lnTo>
                <a:lnTo>
                  <a:pt x="653" y="352"/>
                </a:lnTo>
                <a:lnTo>
                  <a:pt x="650" y="336"/>
                </a:lnTo>
                <a:lnTo>
                  <a:pt x="647" y="323"/>
                </a:lnTo>
                <a:lnTo>
                  <a:pt x="646" y="316"/>
                </a:lnTo>
                <a:lnTo>
                  <a:pt x="645" y="313"/>
                </a:lnTo>
                <a:lnTo>
                  <a:pt x="632" y="290"/>
                </a:lnTo>
                <a:lnTo>
                  <a:pt x="622" y="268"/>
                </a:lnTo>
                <a:lnTo>
                  <a:pt x="617" y="249"/>
                </a:lnTo>
                <a:lnTo>
                  <a:pt x="616" y="230"/>
                </a:lnTo>
                <a:lnTo>
                  <a:pt x="619" y="215"/>
                </a:lnTo>
                <a:lnTo>
                  <a:pt x="625" y="205"/>
                </a:lnTo>
                <a:lnTo>
                  <a:pt x="632" y="198"/>
                </a:lnTo>
                <a:lnTo>
                  <a:pt x="630" y="167"/>
                </a:lnTo>
                <a:lnTo>
                  <a:pt x="631" y="140"/>
                </a:lnTo>
                <a:lnTo>
                  <a:pt x="635" y="116"/>
                </a:lnTo>
                <a:lnTo>
                  <a:pt x="642" y="94"/>
                </a:lnTo>
                <a:lnTo>
                  <a:pt x="650" y="76"/>
                </a:lnTo>
                <a:lnTo>
                  <a:pt x="660" y="60"/>
                </a:lnTo>
                <a:lnTo>
                  <a:pt x="672" y="46"/>
                </a:lnTo>
                <a:lnTo>
                  <a:pt x="683" y="35"/>
                </a:lnTo>
                <a:lnTo>
                  <a:pt x="696" y="27"/>
                </a:lnTo>
                <a:lnTo>
                  <a:pt x="707" y="19"/>
                </a:lnTo>
                <a:lnTo>
                  <a:pt x="717" y="13"/>
                </a:lnTo>
                <a:lnTo>
                  <a:pt x="726" y="9"/>
                </a:lnTo>
                <a:lnTo>
                  <a:pt x="733" y="7"/>
                </a:lnTo>
                <a:lnTo>
                  <a:pt x="738" y="5"/>
                </a:lnTo>
                <a:lnTo>
                  <a:pt x="739" y="5"/>
                </a:lnTo>
                <a:lnTo>
                  <a:pt x="742" y="4"/>
                </a:lnTo>
                <a:lnTo>
                  <a:pt x="749" y="3"/>
                </a:lnTo>
                <a:lnTo>
                  <a:pt x="759" y="2"/>
                </a:lnTo>
                <a:lnTo>
                  <a:pt x="770" y="1"/>
                </a:lnTo>
                <a:lnTo>
                  <a:pt x="78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0" name="Freeform 37"/>
          <p:cNvSpPr>
            <a:spLocks noEditPoints="1"/>
          </p:cNvSpPr>
          <p:nvPr/>
        </p:nvSpPr>
        <p:spPr bwMode="auto">
          <a:xfrm>
            <a:off x="6412277" y="5802313"/>
            <a:ext cx="293688" cy="498475"/>
          </a:xfrm>
          <a:custGeom>
            <a:avLst/>
            <a:gdLst>
              <a:gd name="T0" fmla="*/ 202 w 1852"/>
              <a:gd name="T1" fmla="*/ 2370 h 3132"/>
              <a:gd name="T2" fmla="*/ 554 w 1852"/>
              <a:gd name="T3" fmla="*/ 2491 h 3132"/>
              <a:gd name="T4" fmla="*/ 719 w 1852"/>
              <a:gd name="T5" fmla="*/ 1808 h 3132"/>
              <a:gd name="T6" fmla="*/ 264 w 1852"/>
              <a:gd name="T7" fmla="*/ 1709 h 3132"/>
              <a:gd name="T8" fmla="*/ 137 w 1852"/>
              <a:gd name="T9" fmla="*/ 1483 h 3132"/>
              <a:gd name="T10" fmla="*/ 393 w 1852"/>
              <a:gd name="T11" fmla="*/ 1625 h 3132"/>
              <a:gd name="T12" fmla="*/ 927 w 1852"/>
              <a:gd name="T13" fmla="*/ 1694 h 3132"/>
              <a:gd name="T14" fmla="*/ 984 w 1852"/>
              <a:gd name="T15" fmla="*/ 2602 h 3132"/>
              <a:gd name="T16" fmla="*/ 711 w 1852"/>
              <a:gd name="T17" fmla="*/ 2635 h 3132"/>
              <a:gd name="T18" fmla="*/ 263 w 1852"/>
              <a:gd name="T19" fmla="*/ 2536 h 3132"/>
              <a:gd name="T20" fmla="*/ 154 w 1852"/>
              <a:gd name="T21" fmla="*/ 2820 h 3132"/>
              <a:gd name="T22" fmla="*/ 453 w 1852"/>
              <a:gd name="T23" fmla="*/ 2956 h 3132"/>
              <a:gd name="T24" fmla="*/ 1017 w 1852"/>
              <a:gd name="T25" fmla="*/ 3007 h 3132"/>
              <a:gd name="T26" fmla="*/ 1514 w 1852"/>
              <a:gd name="T27" fmla="*/ 2922 h 3132"/>
              <a:gd name="T28" fmla="*/ 1727 w 1852"/>
              <a:gd name="T29" fmla="*/ 2778 h 3132"/>
              <a:gd name="T30" fmla="*/ 1475 w 1852"/>
              <a:gd name="T31" fmla="*/ 1240 h 3132"/>
              <a:gd name="T32" fmla="*/ 998 w 1852"/>
              <a:gd name="T33" fmla="*/ 1309 h 3132"/>
              <a:gd name="T34" fmla="*/ 505 w 1852"/>
              <a:gd name="T35" fmla="*/ 1269 h 3132"/>
              <a:gd name="T36" fmla="*/ 122 w 1852"/>
              <a:gd name="T37" fmla="*/ 1128 h 3132"/>
              <a:gd name="T38" fmla="*/ 1423 w 1852"/>
              <a:gd name="T39" fmla="*/ 931 h 3132"/>
              <a:gd name="T40" fmla="*/ 1091 w 1852"/>
              <a:gd name="T41" fmla="*/ 1014 h 3132"/>
              <a:gd name="T42" fmla="*/ 708 w 1852"/>
              <a:gd name="T43" fmla="*/ 1008 h 3132"/>
              <a:gd name="T44" fmla="*/ 394 w 1852"/>
              <a:gd name="T45" fmla="*/ 913 h 3132"/>
              <a:gd name="T46" fmla="*/ 214 w 1852"/>
              <a:gd name="T47" fmla="*/ 828 h 3132"/>
              <a:gd name="T48" fmla="*/ 127 w 1852"/>
              <a:gd name="T49" fmla="*/ 954 h 3132"/>
              <a:gd name="T50" fmla="*/ 338 w 1852"/>
              <a:gd name="T51" fmla="*/ 1100 h 3132"/>
              <a:gd name="T52" fmla="*/ 835 w 1852"/>
              <a:gd name="T53" fmla="*/ 1184 h 3132"/>
              <a:gd name="T54" fmla="*/ 1399 w 1852"/>
              <a:gd name="T55" fmla="*/ 1134 h 3132"/>
              <a:gd name="T56" fmla="*/ 1698 w 1852"/>
              <a:gd name="T57" fmla="*/ 996 h 3132"/>
              <a:gd name="T58" fmla="*/ 1694 w 1852"/>
              <a:gd name="T59" fmla="*/ 869 h 3132"/>
              <a:gd name="T60" fmla="*/ 394 w 1852"/>
              <a:gd name="T61" fmla="*/ 707 h 3132"/>
              <a:gd name="T62" fmla="*/ 466 w 1852"/>
              <a:gd name="T63" fmla="*/ 813 h 3132"/>
              <a:gd name="T64" fmla="*/ 792 w 1852"/>
              <a:gd name="T65" fmla="*/ 892 h 3132"/>
              <a:gd name="T66" fmla="*/ 1228 w 1852"/>
              <a:gd name="T67" fmla="*/ 867 h 3132"/>
              <a:gd name="T68" fmla="*/ 1447 w 1852"/>
              <a:gd name="T69" fmla="*/ 770 h 3132"/>
              <a:gd name="T70" fmla="*/ 1276 w 1852"/>
              <a:gd name="T71" fmla="*/ 510 h 3132"/>
              <a:gd name="T72" fmla="*/ 865 w 1852"/>
              <a:gd name="T73" fmla="*/ 548 h 3132"/>
              <a:gd name="T74" fmla="*/ 477 w 1852"/>
              <a:gd name="T75" fmla="*/ 479 h 3132"/>
              <a:gd name="T76" fmla="*/ 676 w 1852"/>
              <a:gd name="T77" fmla="*/ 139 h 3132"/>
              <a:gd name="T78" fmla="*/ 420 w 1852"/>
              <a:gd name="T79" fmla="*/ 233 h 3132"/>
              <a:gd name="T80" fmla="*/ 441 w 1852"/>
              <a:gd name="T81" fmla="*/ 326 h 3132"/>
              <a:gd name="T82" fmla="*/ 732 w 1852"/>
              <a:gd name="T83" fmla="*/ 414 h 3132"/>
              <a:gd name="T84" fmla="*/ 1177 w 1852"/>
              <a:gd name="T85" fmla="*/ 406 h 3132"/>
              <a:gd name="T86" fmla="*/ 1432 w 1852"/>
              <a:gd name="T87" fmla="*/ 312 h 3132"/>
              <a:gd name="T88" fmla="*/ 1411 w 1852"/>
              <a:gd name="T89" fmla="*/ 219 h 3132"/>
              <a:gd name="T90" fmla="*/ 1121 w 1852"/>
              <a:gd name="T91" fmla="*/ 131 h 3132"/>
              <a:gd name="T92" fmla="*/ 1035 w 1852"/>
              <a:gd name="T93" fmla="*/ 3 h 3132"/>
              <a:gd name="T94" fmla="*/ 1377 w 1852"/>
              <a:gd name="T95" fmla="*/ 68 h 3132"/>
              <a:gd name="T96" fmla="*/ 1570 w 1852"/>
              <a:gd name="T97" fmla="*/ 214 h 3132"/>
              <a:gd name="T98" fmla="*/ 1750 w 1852"/>
              <a:gd name="T99" fmla="*/ 756 h 3132"/>
              <a:gd name="T100" fmla="*/ 1851 w 1852"/>
              <a:gd name="T101" fmla="*/ 914 h 3132"/>
              <a:gd name="T102" fmla="*/ 1778 w 1852"/>
              <a:gd name="T103" fmla="*/ 2912 h 3132"/>
              <a:gd name="T104" fmla="*/ 1479 w 1852"/>
              <a:gd name="T105" fmla="*/ 3061 h 3132"/>
              <a:gd name="T106" fmla="*/ 1055 w 1852"/>
              <a:gd name="T107" fmla="*/ 3129 h 3132"/>
              <a:gd name="T108" fmla="*/ 607 w 1852"/>
              <a:gd name="T109" fmla="*/ 3110 h 3132"/>
              <a:gd name="T110" fmla="*/ 223 w 1852"/>
              <a:gd name="T111" fmla="*/ 3007 h 3132"/>
              <a:gd name="T112" fmla="*/ 12 w 1852"/>
              <a:gd name="T113" fmla="*/ 2824 h 3132"/>
              <a:gd name="T114" fmla="*/ 55 w 1852"/>
              <a:gd name="T115" fmla="*/ 800 h 3132"/>
              <a:gd name="T116" fmla="*/ 273 w 1852"/>
              <a:gd name="T117" fmla="*/ 242 h 3132"/>
              <a:gd name="T118" fmla="*/ 436 w 1852"/>
              <a:gd name="T119" fmla="*/ 84 h 3132"/>
              <a:gd name="T120" fmla="*/ 763 w 1852"/>
              <a:gd name="T121" fmla="*/ 7 h 3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852" h="3132">
                <a:moveTo>
                  <a:pt x="122" y="1635"/>
                </a:moveTo>
                <a:lnTo>
                  <a:pt x="122" y="2269"/>
                </a:lnTo>
                <a:lnTo>
                  <a:pt x="126" y="2289"/>
                </a:lnTo>
                <a:lnTo>
                  <a:pt x="136" y="2309"/>
                </a:lnTo>
                <a:lnTo>
                  <a:pt x="151" y="2329"/>
                </a:lnTo>
                <a:lnTo>
                  <a:pt x="173" y="2349"/>
                </a:lnTo>
                <a:lnTo>
                  <a:pt x="202" y="2370"/>
                </a:lnTo>
                <a:lnTo>
                  <a:pt x="236" y="2390"/>
                </a:lnTo>
                <a:lnTo>
                  <a:pt x="276" y="2410"/>
                </a:lnTo>
                <a:lnTo>
                  <a:pt x="320" y="2428"/>
                </a:lnTo>
                <a:lnTo>
                  <a:pt x="371" y="2446"/>
                </a:lnTo>
                <a:lnTo>
                  <a:pt x="427" y="2462"/>
                </a:lnTo>
                <a:lnTo>
                  <a:pt x="488" y="2478"/>
                </a:lnTo>
                <a:lnTo>
                  <a:pt x="554" y="2491"/>
                </a:lnTo>
                <a:lnTo>
                  <a:pt x="625" y="2501"/>
                </a:lnTo>
                <a:lnTo>
                  <a:pt x="700" y="2510"/>
                </a:lnTo>
                <a:lnTo>
                  <a:pt x="781" y="2517"/>
                </a:lnTo>
                <a:lnTo>
                  <a:pt x="864" y="2521"/>
                </a:lnTo>
                <a:lnTo>
                  <a:pt x="864" y="1816"/>
                </a:lnTo>
                <a:lnTo>
                  <a:pt x="792" y="1813"/>
                </a:lnTo>
                <a:lnTo>
                  <a:pt x="719" y="1808"/>
                </a:lnTo>
                <a:lnTo>
                  <a:pt x="648" y="1801"/>
                </a:lnTo>
                <a:lnTo>
                  <a:pt x="579" y="1790"/>
                </a:lnTo>
                <a:lnTo>
                  <a:pt x="510" y="1778"/>
                </a:lnTo>
                <a:lnTo>
                  <a:pt x="444" y="1765"/>
                </a:lnTo>
                <a:lnTo>
                  <a:pt x="381" y="1748"/>
                </a:lnTo>
                <a:lnTo>
                  <a:pt x="321" y="1730"/>
                </a:lnTo>
                <a:lnTo>
                  <a:pt x="264" y="1709"/>
                </a:lnTo>
                <a:lnTo>
                  <a:pt x="212" y="1687"/>
                </a:lnTo>
                <a:lnTo>
                  <a:pt x="165" y="1662"/>
                </a:lnTo>
                <a:lnTo>
                  <a:pt x="122" y="1635"/>
                </a:lnTo>
                <a:close/>
                <a:moveTo>
                  <a:pt x="122" y="1128"/>
                </a:moveTo>
                <a:lnTo>
                  <a:pt x="122" y="1442"/>
                </a:lnTo>
                <a:lnTo>
                  <a:pt x="127" y="1462"/>
                </a:lnTo>
                <a:lnTo>
                  <a:pt x="137" y="1483"/>
                </a:lnTo>
                <a:lnTo>
                  <a:pt x="154" y="1504"/>
                </a:lnTo>
                <a:lnTo>
                  <a:pt x="179" y="1525"/>
                </a:lnTo>
                <a:lnTo>
                  <a:pt x="208" y="1547"/>
                </a:lnTo>
                <a:lnTo>
                  <a:pt x="246" y="1567"/>
                </a:lnTo>
                <a:lnTo>
                  <a:pt x="289" y="1588"/>
                </a:lnTo>
                <a:lnTo>
                  <a:pt x="338" y="1607"/>
                </a:lnTo>
                <a:lnTo>
                  <a:pt x="393" y="1625"/>
                </a:lnTo>
                <a:lnTo>
                  <a:pt x="453" y="1641"/>
                </a:lnTo>
                <a:lnTo>
                  <a:pt x="519" y="1656"/>
                </a:lnTo>
                <a:lnTo>
                  <a:pt x="591" y="1669"/>
                </a:lnTo>
                <a:lnTo>
                  <a:pt x="667" y="1679"/>
                </a:lnTo>
                <a:lnTo>
                  <a:pt x="749" y="1687"/>
                </a:lnTo>
                <a:lnTo>
                  <a:pt x="835" y="1692"/>
                </a:lnTo>
                <a:lnTo>
                  <a:pt x="927" y="1694"/>
                </a:lnTo>
                <a:lnTo>
                  <a:pt x="945" y="1697"/>
                </a:lnTo>
                <a:lnTo>
                  <a:pt x="962" y="1705"/>
                </a:lnTo>
                <a:lnTo>
                  <a:pt x="976" y="1718"/>
                </a:lnTo>
                <a:lnTo>
                  <a:pt x="984" y="1736"/>
                </a:lnTo>
                <a:lnTo>
                  <a:pt x="987" y="1755"/>
                </a:lnTo>
                <a:lnTo>
                  <a:pt x="987" y="2582"/>
                </a:lnTo>
                <a:lnTo>
                  <a:pt x="984" y="2602"/>
                </a:lnTo>
                <a:lnTo>
                  <a:pt x="976" y="2619"/>
                </a:lnTo>
                <a:lnTo>
                  <a:pt x="962" y="2633"/>
                </a:lnTo>
                <a:lnTo>
                  <a:pt x="945" y="2641"/>
                </a:lnTo>
                <a:lnTo>
                  <a:pt x="927" y="2644"/>
                </a:lnTo>
                <a:lnTo>
                  <a:pt x="854" y="2643"/>
                </a:lnTo>
                <a:lnTo>
                  <a:pt x="783" y="2640"/>
                </a:lnTo>
                <a:lnTo>
                  <a:pt x="711" y="2635"/>
                </a:lnTo>
                <a:lnTo>
                  <a:pt x="641" y="2626"/>
                </a:lnTo>
                <a:lnTo>
                  <a:pt x="571" y="2617"/>
                </a:lnTo>
                <a:lnTo>
                  <a:pt x="505" y="2605"/>
                </a:lnTo>
                <a:lnTo>
                  <a:pt x="440" y="2591"/>
                </a:lnTo>
                <a:lnTo>
                  <a:pt x="378" y="2575"/>
                </a:lnTo>
                <a:lnTo>
                  <a:pt x="318" y="2557"/>
                </a:lnTo>
                <a:lnTo>
                  <a:pt x="263" y="2536"/>
                </a:lnTo>
                <a:lnTo>
                  <a:pt x="211" y="2513"/>
                </a:lnTo>
                <a:lnTo>
                  <a:pt x="164" y="2489"/>
                </a:lnTo>
                <a:lnTo>
                  <a:pt x="122" y="2462"/>
                </a:lnTo>
                <a:lnTo>
                  <a:pt x="122" y="2757"/>
                </a:lnTo>
                <a:lnTo>
                  <a:pt x="127" y="2778"/>
                </a:lnTo>
                <a:lnTo>
                  <a:pt x="137" y="2798"/>
                </a:lnTo>
                <a:lnTo>
                  <a:pt x="154" y="2820"/>
                </a:lnTo>
                <a:lnTo>
                  <a:pt x="179" y="2840"/>
                </a:lnTo>
                <a:lnTo>
                  <a:pt x="208" y="2862"/>
                </a:lnTo>
                <a:lnTo>
                  <a:pt x="246" y="2882"/>
                </a:lnTo>
                <a:lnTo>
                  <a:pt x="289" y="2903"/>
                </a:lnTo>
                <a:lnTo>
                  <a:pt x="338" y="2922"/>
                </a:lnTo>
                <a:lnTo>
                  <a:pt x="393" y="2940"/>
                </a:lnTo>
                <a:lnTo>
                  <a:pt x="453" y="2956"/>
                </a:lnTo>
                <a:lnTo>
                  <a:pt x="519" y="2972"/>
                </a:lnTo>
                <a:lnTo>
                  <a:pt x="591" y="2984"/>
                </a:lnTo>
                <a:lnTo>
                  <a:pt x="667" y="2994"/>
                </a:lnTo>
                <a:lnTo>
                  <a:pt x="749" y="3002"/>
                </a:lnTo>
                <a:lnTo>
                  <a:pt x="835" y="3007"/>
                </a:lnTo>
                <a:lnTo>
                  <a:pt x="927" y="3009"/>
                </a:lnTo>
                <a:lnTo>
                  <a:pt x="1017" y="3007"/>
                </a:lnTo>
                <a:lnTo>
                  <a:pt x="1103" y="3002"/>
                </a:lnTo>
                <a:lnTo>
                  <a:pt x="1185" y="2994"/>
                </a:lnTo>
                <a:lnTo>
                  <a:pt x="1261" y="2984"/>
                </a:lnTo>
                <a:lnTo>
                  <a:pt x="1333" y="2972"/>
                </a:lnTo>
                <a:lnTo>
                  <a:pt x="1399" y="2956"/>
                </a:lnTo>
                <a:lnTo>
                  <a:pt x="1459" y="2940"/>
                </a:lnTo>
                <a:lnTo>
                  <a:pt x="1514" y="2922"/>
                </a:lnTo>
                <a:lnTo>
                  <a:pt x="1563" y="2903"/>
                </a:lnTo>
                <a:lnTo>
                  <a:pt x="1607" y="2882"/>
                </a:lnTo>
                <a:lnTo>
                  <a:pt x="1644" y="2862"/>
                </a:lnTo>
                <a:lnTo>
                  <a:pt x="1675" y="2840"/>
                </a:lnTo>
                <a:lnTo>
                  <a:pt x="1698" y="2820"/>
                </a:lnTo>
                <a:lnTo>
                  <a:pt x="1715" y="2798"/>
                </a:lnTo>
                <a:lnTo>
                  <a:pt x="1727" y="2778"/>
                </a:lnTo>
                <a:lnTo>
                  <a:pt x="1730" y="2757"/>
                </a:lnTo>
                <a:lnTo>
                  <a:pt x="1730" y="1128"/>
                </a:lnTo>
                <a:lnTo>
                  <a:pt x="1688" y="1154"/>
                </a:lnTo>
                <a:lnTo>
                  <a:pt x="1641" y="1178"/>
                </a:lnTo>
                <a:lnTo>
                  <a:pt x="1590" y="1201"/>
                </a:lnTo>
                <a:lnTo>
                  <a:pt x="1534" y="1221"/>
                </a:lnTo>
                <a:lnTo>
                  <a:pt x="1475" y="1240"/>
                </a:lnTo>
                <a:lnTo>
                  <a:pt x="1412" y="1256"/>
                </a:lnTo>
                <a:lnTo>
                  <a:pt x="1347" y="1269"/>
                </a:lnTo>
                <a:lnTo>
                  <a:pt x="1281" y="1282"/>
                </a:lnTo>
                <a:lnTo>
                  <a:pt x="1211" y="1292"/>
                </a:lnTo>
                <a:lnTo>
                  <a:pt x="1141" y="1299"/>
                </a:lnTo>
                <a:lnTo>
                  <a:pt x="1069" y="1304"/>
                </a:lnTo>
                <a:lnTo>
                  <a:pt x="998" y="1309"/>
                </a:lnTo>
                <a:lnTo>
                  <a:pt x="927" y="1310"/>
                </a:lnTo>
                <a:lnTo>
                  <a:pt x="854" y="1309"/>
                </a:lnTo>
                <a:lnTo>
                  <a:pt x="783" y="1304"/>
                </a:lnTo>
                <a:lnTo>
                  <a:pt x="711" y="1299"/>
                </a:lnTo>
                <a:lnTo>
                  <a:pt x="641" y="1292"/>
                </a:lnTo>
                <a:lnTo>
                  <a:pt x="571" y="1282"/>
                </a:lnTo>
                <a:lnTo>
                  <a:pt x="505" y="1269"/>
                </a:lnTo>
                <a:lnTo>
                  <a:pt x="440" y="1256"/>
                </a:lnTo>
                <a:lnTo>
                  <a:pt x="378" y="1240"/>
                </a:lnTo>
                <a:lnTo>
                  <a:pt x="318" y="1221"/>
                </a:lnTo>
                <a:lnTo>
                  <a:pt x="263" y="1201"/>
                </a:lnTo>
                <a:lnTo>
                  <a:pt x="211" y="1178"/>
                </a:lnTo>
                <a:lnTo>
                  <a:pt x="164" y="1154"/>
                </a:lnTo>
                <a:lnTo>
                  <a:pt x="122" y="1128"/>
                </a:lnTo>
                <a:close/>
                <a:moveTo>
                  <a:pt x="1573" y="793"/>
                </a:moveTo>
                <a:lnTo>
                  <a:pt x="1559" y="821"/>
                </a:lnTo>
                <a:lnTo>
                  <a:pt x="1541" y="846"/>
                </a:lnTo>
                <a:lnTo>
                  <a:pt x="1519" y="870"/>
                </a:lnTo>
                <a:lnTo>
                  <a:pt x="1491" y="892"/>
                </a:lnTo>
                <a:lnTo>
                  <a:pt x="1458" y="913"/>
                </a:lnTo>
                <a:lnTo>
                  <a:pt x="1423" y="931"/>
                </a:lnTo>
                <a:lnTo>
                  <a:pt x="1383" y="948"/>
                </a:lnTo>
                <a:lnTo>
                  <a:pt x="1340" y="963"/>
                </a:lnTo>
                <a:lnTo>
                  <a:pt x="1295" y="977"/>
                </a:lnTo>
                <a:lnTo>
                  <a:pt x="1246" y="989"/>
                </a:lnTo>
                <a:lnTo>
                  <a:pt x="1196" y="999"/>
                </a:lnTo>
                <a:lnTo>
                  <a:pt x="1144" y="1008"/>
                </a:lnTo>
                <a:lnTo>
                  <a:pt x="1091" y="1014"/>
                </a:lnTo>
                <a:lnTo>
                  <a:pt x="1037" y="1018"/>
                </a:lnTo>
                <a:lnTo>
                  <a:pt x="982" y="1021"/>
                </a:lnTo>
                <a:lnTo>
                  <a:pt x="927" y="1022"/>
                </a:lnTo>
                <a:lnTo>
                  <a:pt x="870" y="1021"/>
                </a:lnTo>
                <a:lnTo>
                  <a:pt x="815" y="1018"/>
                </a:lnTo>
                <a:lnTo>
                  <a:pt x="761" y="1014"/>
                </a:lnTo>
                <a:lnTo>
                  <a:pt x="708" y="1008"/>
                </a:lnTo>
                <a:lnTo>
                  <a:pt x="656" y="999"/>
                </a:lnTo>
                <a:lnTo>
                  <a:pt x="606" y="989"/>
                </a:lnTo>
                <a:lnTo>
                  <a:pt x="558" y="978"/>
                </a:lnTo>
                <a:lnTo>
                  <a:pt x="512" y="963"/>
                </a:lnTo>
                <a:lnTo>
                  <a:pt x="469" y="949"/>
                </a:lnTo>
                <a:lnTo>
                  <a:pt x="430" y="931"/>
                </a:lnTo>
                <a:lnTo>
                  <a:pt x="394" y="913"/>
                </a:lnTo>
                <a:lnTo>
                  <a:pt x="362" y="892"/>
                </a:lnTo>
                <a:lnTo>
                  <a:pt x="334" y="870"/>
                </a:lnTo>
                <a:lnTo>
                  <a:pt x="311" y="846"/>
                </a:lnTo>
                <a:lnTo>
                  <a:pt x="293" y="821"/>
                </a:lnTo>
                <a:lnTo>
                  <a:pt x="280" y="794"/>
                </a:lnTo>
                <a:lnTo>
                  <a:pt x="245" y="810"/>
                </a:lnTo>
                <a:lnTo>
                  <a:pt x="214" y="828"/>
                </a:lnTo>
                <a:lnTo>
                  <a:pt x="188" y="845"/>
                </a:lnTo>
                <a:lnTo>
                  <a:pt x="165" y="863"/>
                </a:lnTo>
                <a:lnTo>
                  <a:pt x="147" y="881"/>
                </a:lnTo>
                <a:lnTo>
                  <a:pt x="134" y="900"/>
                </a:lnTo>
                <a:lnTo>
                  <a:pt x="126" y="917"/>
                </a:lnTo>
                <a:lnTo>
                  <a:pt x="122" y="935"/>
                </a:lnTo>
                <a:lnTo>
                  <a:pt x="127" y="954"/>
                </a:lnTo>
                <a:lnTo>
                  <a:pt x="137" y="976"/>
                </a:lnTo>
                <a:lnTo>
                  <a:pt x="154" y="996"/>
                </a:lnTo>
                <a:lnTo>
                  <a:pt x="179" y="1018"/>
                </a:lnTo>
                <a:lnTo>
                  <a:pt x="208" y="1039"/>
                </a:lnTo>
                <a:lnTo>
                  <a:pt x="246" y="1060"/>
                </a:lnTo>
                <a:lnTo>
                  <a:pt x="289" y="1080"/>
                </a:lnTo>
                <a:lnTo>
                  <a:pt x="338" y="1100"/>
                </a:lnTo>
                <a:lnTo>
                  <a:pt x="393" y="1117"/>
                </a:lnTo>
                <a:lnTo>
                  <a:pt x="453" y="1134"/>
                </a:lnTo>
                <a:lnTo>
                  <a:pt x="519" y="1149"/>
                </a:lnTo>
                <a:lnTo>
                  <a:pt x="591" y="1162"/>
                </a:lnTo>
                <a:lnTo>
                  <a:pt x="667" y="1172"/>
                </a:lnTo>
                <a:lnTo>
                  <a:pt x="749" y="1179"/>
                </a:lnTo>
                <a:lnTo>
                  <a:pt x="835" y="1184"/>
                </a:lnTo>
                <a:lnTo>
                  <a:pt x="927" y="1186"/>
                </a:lnTo>
                <a:lnTo>
                  <a:pt x="1017" y="1184"/>
                </a:lnTo>
                <a:lnTo>
                  <a:pt x="1103" y="1179"/>
                </a:lnTo>
                <a:lnTo>
                  <a:pt x="1185" y="1172"/>
                </a:lnTo>
                <a:lnTo>
                  <a:pt x="1261" y="1162"/>
                </a:lnTo>
                <a:lnTo>
                  <a:pt x="1333" y="1149"/>
                </a:lnTo>
                <a:lnTo>
                  <a:pt x="1399" y="1134"/>
                </a:lnTo>
                <a:lnTo>
                  <a:pt x="1459" y="1117"/>
                </a:lnTo>
                <a:lnTo>
                  <a:pt x="1514" y="1100"/>
                </a:lnTo>
                <a:lnTo>
                  <a:pt x="1563" y="1080"/>
                </a:lnTo>
                <a:lnTo>
                  <a:pt x="1607" y="1060"/>
                </a:lnTo>
                <a:lnTo>
                  <a:pt x="1644" y="1039"/>
                </a:lnTo>
                <a:lnTo>
                  <a:pt x="1675" y="1018"/>
                </a:lnTo>
                <a:lnTo>
                  <a:pt x="1698" y="996"/>
                </a:lnTo>
                <a:lnTo>
                  <a:pt x="1715" y="976"/>
                </a:lnTo>
                <a:lnTo>
                  <a:pt x="1727" y="954"/>
                </a:lnTo>
                <a:lnTo>
                  <a:pt x="1730" y="935"/>
                </a:lnTo>
                <a:lnTo>
                  <a:pt x="1728" y="920"/>
                </a:lnTo>
                <a:lnTo>
                  <a:pt x="1722" y="904"/>
                </a:lnTo>
                <a:lnTo>
                  <a:pt x="1710" y="887"/>
                </a:lnTo>
                <a:lnTo>
                  <a:pt x="1694" y="869"/>
                </a:lnTo>
                <a:lnTo>
                  <a:pt x="1673" y="850"/>
                </a:lnTo>
                <a:lnTo>
                  <a:pt x="1645" y="832"/>
                </a:lnTo>
                <a:lnTo>
                  <a:pt x="1611" y="812"/>
                </a:lnTo>
                <a:lnTo>
                  <a:pt x="1573" y="793"/>
                </a:lnTo>
                <a:close/>
                <a:moveTo>
                  <a:pt x="393" y="440"/>
                </a:moveTo>
                <a:lnTo>
                  <a:pt x="393" y="693"/>
                </a:lnTo>
                <a:lnTo>
                  <a:pt x="394" y="707"/>
                </a:lnTo>
                <a:lnTo>
                  <a:pt x="393" y="718"/>
                </a:lnTo>
                <a:lnTo>
                  <a:pt x="393" y="745"/>
                </a:lnTo>
                <a:lnTo>
                  <a:pt x="396" y="757"/>
                </a:lnTo>
                <a:lnTo>
                  <a:pt x="405" y="770"/>
                </a:lnTo>
                <a:lnTo>
                  <a:pt x="419" y="785"/>
                </a:lnTo>
                <a:lnTo>
                  <a:pt x="441" y="799"/>
                </a:lnTo>
                <a:lnTo>
                  <a:pt x="466" y="813"/>
                </a:lnTo>
                <a:lnTo>
                  <a:pt x="498" y="828"/>
                </a:lnTo>
                <a:lnTo>
                  <a:pt x="536" y="842"/>
                </a:lnTo>
                <a:lnTo>
                  <a:pt x="578" y="854"/>
                </a:lnTo>
                <a:lnTo>
                  <a:pt x="625" y="867"/>
                </a:lnTo>
                <a:lnTo>
                  <a:pt x="676" y="877"/>
                </a:lnTo>
                <a:lnTo>
                  <a:pt x="732" y="886"/>
                </a:lnTo>
                <a:lnTo>
                  <a:pt x="792" y="892"/>
                </a:lnTo>
                <a:lnTo>
                  <a:pt x="857" y="897"/>
                </a:lnTo>
                <a:lnTo>
                  <a:pt x="927" y="899"/>
                </a:lnTo>
                <a:lnTo>
                  <a:pt x="995" y="897"/>
                </a:lnTo>
                <a:lnTo>
                  <a:pt x="1060" y="892"/>
                </a:lnTo>
                <a:lnTo>
                  <a:pt x="1121" y="886"/>
                </a:lnTo>
                <a:lnTo>
                  <a:pt x="1177" y="877"/>
                </a:lnTo>
                <a:lnTo>
                  <a:pt x="1228" y="867"/>
                </a:lnTo>
                <a:lnTo>
                  <a:pt x="1275" y="854"/>
                </a:lnTo>
                <a:lnTo>
                  <a:pt x="1316" y="842"/>
                </a:lnTo>
                <a:lnTo>
                  <a:pt x="1353" y="828"/>
                </a:lnTo>
                <a:lnTo>
                  <a:pt x="1385" y="813"/>
                </a:lnTo>
                <a:lnTo>
                  <a:pt x="1411" y="799"/>
                </a:lnTo>
                <a:lnTo>
                  <a:pt x="1432" y="785"/>
                </a:lnTo>
                <a:lnTo>
                  <a:pt x="1447" y="770"/>
                </a:lnTo>
                <a:lnTo>
                  <a:pt x="1456" y="757"/>
                </a:lnTo>
                <a:lnTo>
                  <a:pt x="1459" y="745"/>
                </a:lnTo>
                <a:lnTo>
                  <a:pt x="1459" y="440"/>
                </a:lnTo>
                <a:lnTo>
                  <a:pt x="1420" y="461"/>
                </a:lnTo>
                <a:lnTo>
                  <a:pt x="1375" y="479"/>
                </a:lnTo>
                <a:lnTo>
                  <a:pt x="1328" y="496"/>
                </a:lnTo>
                <a:lnTo>
                  <a:pt x="1276" y="510"/>
                </a:lnTo>
                <a:lnTo>
                  <a:pt x="1222" y="522"/>
                </a:lnTo>
                <a:lnTo>
                  <a:pt x="1165" y="532"/>
                </a:lnTo>
                <a:lnTo>
                  <a:pt x="1107" y="540"/>
                </a:lnTo>
                <a:lnTo>
                  <a:pt x="1048" y="545"/>
                </a:lnTo>
                <a:lnTo>
                  <a:pt x="987" y="548"/>
                </a:lnTo>
                <a:lnTo>
                  <a:pt x="927" y="549"/>
                </a:lnTo>
                <a:lnTo>
                  <a:pt x="865" y="548"/>
                </a:lnTo>
                <a:lnTo>
                  <a:pt x="805" y="545"/>
                </a:lnTo>
                <a:lnTo>
                  <a:pt x="745" y="540"/>
                </a:lnTo>
                <a:lnTo>
                  <a:pt x="687" y="532"/>
                </a:lnTo>
                <a:lnTo>
                  <a:pt x="631" y="522"/>
                </a:lnTo>
                <a:lnTo>
                  <a:pt x="576" y="510"/>
                </a:lnTo>
                <a:lnTo>
                  <a:pt x="525" y="496"/>
                </a:lnTo>
                <a:lnTo>
                  <a:pt x="477" y="479"/>
                </a:lnTo>
                <a:lnTo>
                  <a:pt x="433" y="461"/>
                </a:lnTo>
                <a:lnTo>
                  <a:pt x="393" y="440"/>
                </a:lnTo>
                <a:close/>
                <a:moveTo>
                  <a:pt x="927" y="119"/>
                </a:moveTo>
                <a:lnTo>
                  <a:pt x="857" y="120"/>
                </a:lnTo>
                <a:lnTo>
                  <a:pt x="793" y="124"/>
                </a:lnTo>
                <a:lnTo>
                  <a:pt x="732" y="131"/>
                </a:lnTo>
                <a:lnTo>
                  <a:pt x="676" y="139"/>
                </a:lnTo>
                <a:lnTo>
                  <a:pt x="625" y="150"/>
                </a:lnTo>
                <a:lnTo>
                  <a:pt x="578" y="162"/>
                </a:lnTo>
                <a:lnTo>
                  <a:pt x="536" y="175"/>
                </a:lnTo>
                <a:lnTo>
                  <a:pt x="499" y="189"/>
                </a:lnTo>
                <a:lnTo>
                  <a:pt x="467" y="203"/>
                </a:lnTo>
                <a:lnTo>
                  <a:pt x="441" y="219"/>
                </a:lnTo>
                <a:lnTo>
                  <a:pt x="420" y="233"/>
                </a:lnTo>
                <a:lnTo>
                  <a:pt x="405" y="246"/>
                </a:lnTo>
                <a:lnTo>
                  <a:pt x="396" y="260"/>
                </a:lnTo>
                <a:lnTo>
                  <a:pt x="393" y="272"/>
                </a:lnTo>
                <a:lnTo>
                  <a:pt x="396" y="284"/>
                </a:lnTo>
                <a:lnTo>
                  <a:pt x="405" y="298"/>
                </a:lnTo>
                <a:lnTo>
                  <a:pt x="419" y="312"/>
                </a:lnTo>
                <a:lnTo>
                  <a:pt x="441" y="326"/>
                </a:lnTo>
                <a:lnTo>
                  <a:pt x="466" y="342"/>
                </a:lnTo>
                <a:lnTo>
                  <a:pt x="498" y="356"/>
                </a:lnTo>
                <a:lnTo>
                  <a:pt x="536" y="370"/>
                </a:lnTo>
                <a:lnTo>
                  <a:pt x="578" y="383"/>
                </a:lnTo>
                <a:lnTo>
                  <a:pt x="625" y="395"/>
                </a:lnTo>
                <a:lnTo>
                  <a:pt x="676" y="406"/>
                </a:lnTo>
                <a:lnTo>
                  <a:pt x="732" y="414"/>
                </a:lnTo>
                <a:lnTo>
                  <a:pt x="792" y="421"/>
                </a:lnTo>
                <a:lnTo>
                  <a:pt x="857" y="425"/>
                </a:lnTo>
                <a:lnTo>
                  <a:pt x="927" y="426"/>
                </a:lnTo>
                <a:lnTo>
                  <a:pt x="995" y="425"/>
                </a:lnTo>
                <a:lnTo>
                  <a:pt x="1060" y="421"/>
                </a:lnTo>
                <a:lnTo>
                  <a:pt x="1121" y="414"/>
                </a:lnTo>
                <a:lnTo>
                  <a:pt x="1177" y="406"/>
                </a:lnTo>
                <a:lnTo>
                  <a:pt x="1228" y="395"/>
                </a:lnTo>
                <a:lnTo>
                  <a:pt x="1275" y="383"/>
                </a:lnTo>
                <a:lnTo>
                  <a:pt x="1316" y="370"/>
                </a:lnTo>
                <a:lnTo>
                  <a:pt x="1353" y="356"/>
                </a:lnTo>
                <a:lnTo>
                  <a:pt x="1385" y="342"/>
                </a:lnTo>
                <a:lnTo>
                  <a:pt x="1411" y="326"/>
                </a:lnTo>
                <a:lnTo>
                  <a:pt x="1432" y="312"/>
                </a:lnTo>
                <a:lnTo>
                  <a:pt x="1447" y="298"/>
                </a:lnTo>
                <a:lnTo>
                  <a:pt x="1456" y="284"/>
                </a:lnTo>
                <a:lnTo>
                  <a:pt x="1459" y="272"/>
                </a:lnTo>
                <a:lnTo>
                  <a:pt x="1456" y="260"/>
                </a:lnTo>
                <a:lnTo>
                  <a:pt x="1447" y="246"/>
                </a:lnTo>
                <a:lnTo>
                  <a:pt x="1432" y="233"/>
                </a:lnTo>
                <a:lnTo>
                  <a:pt x="1411" y="219"/>
                </a:lnTo>
                <a:lnTo>
                  <a:pt x="1385" y="203"/>
                </a:lnTo>
                <a:lnTo>
                  <a:pt x="1353" y="189"/>
                </a:lnTo>
                <a:lnTo>
                  <a:pt x="1316" y="175"/>
                </a:lnTo>
                <a:lnTo>
                  <a:pt x="1275" y="162"/>
                </a:lnTo>
                <a:lnTo>
                  <a:pt x="1228" y="150"/>
                </a:lnTo>
                <a:lnTo>
                  <a:pt x="1177" y="139"/>
                </a:lnTo>
                <a:lnTo>
                  <a:pt x="1121" y="131"/>
                </a:lnTo>
                <a:lnTo>
                  <a:pt x="1060" y="124"/>
                </a:lnTo>
                <a:lnTo>
                  <a:pt x="995" y="120"/>
                </a:lnTo>
                <a:lnTo>
                  <a:pt x="927" y="119"/>
                </a:lnTo>
                <a:close/>
                <a:moveTo>
                  <a:pt x="924" y="0"/>
                </a:moveTo>
                <a:lnTo>
                  <a:pt x="929" y="0"/>
                </a:lnTo>
                <a:lnTo>
                  <a:pt x="981" y="1"/>
                </a:lnTo>
                <a:lnTo>
                  <a:pt x="1035" y="3"/>
                </a:lnTo>
                <a:lnTo>
                  <a:pt x="1088" y="7"/>
                </a:lnTo>
                <a:lnTo>
                  <a:pt x="1141" y="13"/>
                </a:lnTo>
                <a:lnTo>
                  <a:pt x="1192" y="20"/>
                </a:lnTo>
                <a:lnTo>
                  <a:pt x="1242" y="30"/>
                </a:lnTo>
                <a:lnTo>
                  <a:pt x="1289" y="41"/>
                </a:lnTo>
                <a:lnTo>
                  <a:pt x="1334" y="53"/>
                </a:lnTo>
                <a:lnTo>
                  <a:pt x="1377" y="68"/>
                </a:lnTo>
                <a:lnTo>
                  <a:pt x="1416" y="84"/>
                </a:lnTo>
                <a:lnTo>
                  <a:pt x="1452" y="101"/>
                </a:lnTo>
                <a:lnTo>
                  <a:pt x="1485" y="121"/>
                </a:lnTo>
                <a:lnTo>
                  <a:pt x="1512" y="142"/>
                </a:lnTo>
                <a:lnTo>
                  <a:pt x="1537" y="164"/>
                </a:lnTo>
                <a:lnTo>
                  <a:pt x="1556" y="189"/>
                </a:lnTo>
                <a:lnTo>
                  <a:pt x="1570" y="214"/>
                </a:lnTo>
                <a:lnTo>
                  <a:pt x="1579" y="242"/>
                </a:lnTo>
                <a:lnTo>
                  <a:pt x="1582" y="272"/>
                </a:lnTo>
                <a:lnTo>
                  <a:pt x="1582" y="664"/>
                </a:lnTo>
                <a:lnTo>
                  <a:pt x="1633" y="686"/>
                </a:lnTo>
                <a:lnTo>
                  <a:pt x="1678" y="709"/>
                </a:lnTo>
                <a:lnTo>
                  <a:pt x="1717" y="732"/>
                </a:lnTo>
                <a:lnTo>
                  <a:pt x="1750" y="756"/>
                </a:lnTo>
                <a:lnTo>
                  <a:pt x="1777" y="779"/>
                </a:lnTo>
                <a:lnTo>
                  <a:pt x="1799" y="803"/>
                </a:lnTo>
                <a:lnTo>
                  <a:pt x="1818" y="826"/>
                </a:lnTo>
                <a:lnTo>
                  <a:pt x="1831" y="849"/>
                </a:lnTo>
                <a:lnTo>
                  <a:pt x="1841" y="872"/>
                </a:lnTo>
                <a:lnTo>
                  <a:pt x="1847" y="893"/>
                </a:lnTo>
                <a:lnTo>
                  <a:pt x="1851" y="914"/>
                </a:lnTo>
                <a:lnTo>
                  <a:pt x="1852" y="935"/>
                </a:lnTo>
                <a:lnTo>
                  <a:pt x="1852" y="2757"/>
                </a:lnTo>
                <a:lnTo>
                  <a:pt x="1849" y="2791"/>
                </a:lnTo>
                <a:lnTo>
                  <a:pt x="1839" y="2824"/>
                </a:lnTo>
                <a:lnTo>
                  <a:pt x="1825" y="2855"/>
                </a:lnTo>
                <a:lnTo>
                  <a:pt x="1803" y="2883"/>
                </a:lnTo>
                <a:lnTo>
                  <a:pt x="1778" y="2912"/>
                </a:lnTo>
                <a:lnTo>
                  <a:pt x="1747" y="2938"/>
                </a:lnTo>
                <a:lnTo>
                  <a:pt x="1711" y="2962"/>
                </a:lnTo>
                <a:lnTo>
                  <a:pt x="1672" y="2985"/>
                </a:lnTo>
                <a:lnTo>
                  <a:pt x="1629" y="3007"/>
                </a:lnTo>
                <a:lnTo>
                  <a:pt x="1582" y="3026"/>
                </a:lnTo>
                <a:lnTo>
                  <a:pt x="1532" y="3045"/>
                </a:lnTo>
                <a:lnTo>
                  <a:pt x="1479" y="3061"/>
                </a:lnTo>
                <a:lnTo>
                  <a:pt x="1424" y="3075"/>
                </a:lnTo>
                <a:lnTo>
                  <a:pt x="1365" y="3089"/>
                </a:lnTo>
                <a:lnTo>
                  <a:pt x="1306" y="3100"/>
                </a:lnTo>
                <a:lnTo>
                  <a:pt x="1245" y="3110"/>
                </a:lnTo>
                <a:lnTo>
                  <a:pt x="1182" y="3118"/>
                </a:lnTo>
                <a:lnTo>
                  <a:pt x="1118" y="3124"/>
                </a:lnTo>
                <a:lnTo>
                  <a:pt x="1055" y="3129"/>
                </a:lnTo>
                <a:lnTo>
                  <a:pt x="991" y="3131"/>
                </a:lnTo>
                <a:lnTo>
                  <a:pt x="927" y="3132"/>
                </a:lnTo>
                <a:lnTo>
                  <a:pt x="862" y="3131"/>
                </a:lnTo>
                <a:lnTo>
                  <a:pt x="798" y="3129"/>
                </a:lnTo>
                <a:lnTo>
                  <a:pt x="734" y="3124"/>
                </a:lnTo>
                <a:lnTo>
                  <a:pt x="670" y="3118"/>
                </a:lnTo>
                <a:lnTo>
                  <a:pt x="607" y="3110"/>
                </a:lnTo>
                <a:lnTo>
                  <a:pt x="546" y="3100"/>
                </a:lnTo>
                <a:lnTo>
                  <a:pt x="487" y="3089"/>
                </a:lnTo>
                <a:lnTo>
                  <a:pt x="429" y="3075"/>
                </a:lnTo>
                <a:lnTo>
                  <a:pt x="374" y="3061"/>
                </a:lnTo>
                <a:lnTo>
                  <a:pt x="320" y="3045"/>
                </a:lnTo>
                <a:lnTo>
                  <a:pt x="270" y="3026"/>
                </a:lnTo>
                <a:lnTo>
                  <a:pt x="223" y="3007"/>
                </a:lnTo>
                <a:lnTo>
                  <a:pt x="180" y="2985"/>
                </a:lnTo>
                <a:lnTo>
                  <a:pt x="141" y="2962"/>
                </a:lnTo>
                <a:lnTo>
                  <a:pt x="105" y="2938"/>
                </a:lnTo>
                <a:lnTo>
                  <a:pt x="74" y="2912"/>
                </a:lnTo>
                <a:lnTo>
                  <a:pt x="48" y="2883"/>
                </a:lnTo>
                <a:lnTo>
                  <a:pt x="28" y="2855"/>
                </a:lnTo>
                <a:lnTo>
                  <a:pt x="12" y="2824"/>
                </a:lnTo>
                <a:lnTo>
                  <a:pt x="3" y="2791"/>
                </a:lnTo>
                <a:lnTo>
                  <a:pt x="0" y="2757"/>
                </a:lnTo>
                <a:lnTo>
                  <a:pt x="0" y="935"/>
                </a:lnTo>
                <a:lnTo>
                  <a:pt x="3" y="899"/>
                </a:lnTo>
                <a:lnTo>
                  <a:pt x="14" y="865"/>
                </a:lnTo>
                <a:lnTo>
                  <a:pt x="32" y="832"/>
                </a:lnTo>
                <a:lnTo>
                  <a:pt x="55" y="800"/>
                </a:lnTo>
                <a:lnTo>
                  <a:pt x="86" y="769"/>
                </a:lnTo>
                <a:lnTo>
                  <a:pt x="122" y="740"/>
                </a:lnTo>
                <a:lnTo>
                  <a:pt x="166" y="714"/>
                </a:lnTo>
                <a:lnTo>
                  <a:pt x="215" y="688"/>
                </a:lnTo>
                <a:lnTo>
                  <a:pt x="270" y="664"/>
                </a:lnTo>
                <a:lnTo>
                  <a:pt x="270" y="272"/>
                </a:lnTo>
                <a:lnTo>
                  <a:pt x="273" y="242"/>
                </a:lnTo>
                <a:lnTo>
                  <a:pt x="282" y="214"/>
                </a:lnTo>
                <a:lnTo>
                  <a:pt x="296" y="189"/>
                </a:lnTo>
                <a:lnTo>
                  <a:pt x="315" y="164"/>
                </a:lnTo>
                <a:lnTo>
                  <a:pt x="339" y="142"/>
                </a:lnTo>
                <a:lnTo>
                  <a:pt x="367" y="121"/>
                </a:lnTo>
                <a:lnTo>
                  <a:pt x="400" y="101"/>
                </a:lnTo>
                <a:lnTo>
                  <a:pt x="436" y="84"/>
                </a:lnTo>
                <a:lnTo>
                  <a:pt x="476" y="68"/>
                </a:lnTo>
                <a:lnTo>
                  <a:pt x="517" y="53"/>
                </a:lnTo>
                <a:lnTo>
                  <a:pt x="562" y="41"/>
                </a:lnTo>
                <a:lnTo>
                  <a:pt x="610" y="30"/>
                </a:lnTo>
                <a:lnTo>
                  <a:pt x="660" y="20"/>
                </a:lnTo>
                <a:lnTo>
                  <a:pt x="711" y="13"/>
                </a:lnTo>
                <a:lnTo>
                  <a:pt x="763" y="7"/>
                </a:lnTo>
                <a:lnTo>
                  <a:pt x="817" y="3"/>
                </a:lnTo>
                <a:lnTo>
                  <a:pt x="872" y="1"/>
                </a:lnTo>
                <a:lnTo>
                  <a:pt x="92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1" name="Freeform 42"/>
          <p:cNvSpPr>
            <a:spLocks noEditPoints="1"/>
          </p:cNvSpPr>
          <p:nvPr/>
        </p:nvSpPr>
        <p:spPr bwMode="auto">
          <a:xfrm>
            <a:off x="7243790" y="5819775"/>
            <a:ext cx="501650" cy="495300"/>
          </a:xfrm>
          <a:custGeom>
            <a:avLst/>
            <a:gdLst>
              <a:gd name="T0" fmla="*/ 1107 w 3160"/>
              <a:gd name="T1" fmla="*/ 1988 h 3436"/>
              <a:gd name="T2" fmla="*/ 1308 w 3160"/>
              <a:gd name="T3" fmla="*/ 1975 h 3436"/>
              <a:gd name="T4" fmla="*/ 1366 w 3160"/>
              <a:gd name="T5" fmla="*/ 1877 h 3436"/>
              <a:gd name="T6" fmla="*/ 1535 w 3160"/>
              <a:gd name="T7" fmla="*/ 1985 h 3436"/>
              <a:gd name="T8" fmla="*/ 1839 w 3160"/>
              <a:gd name="T9" fmla="*/ 1657 h 3436"/>
              <a:gd name="T10" fmla="*/ 1737 w 3160"/>
              <a:gd name="T11" fmla="*/ 1472 h 3436"/>
              <a:gd name="T12" fmla="*/ 1828 w 3160"/>
              <a:gd name="T13" fmla="*/ 1410 h 3436"/>
              <a:gd name="T14" fmla="*/ 1882 w 3160"/>
              <a:gd name="T15" fmla="*/ 1157 h 3436"/>
              <a:gd name="T16" fmla="*/ 305 w 3160"/>
              <a:gd name="T17" fmla="*/ 1073 h 3436"/>
              <a:gd name="T18" fmla="*/ 175 w 3160"/>
              <a:gd name="T19" fmla="*/ 1611 h 3436"/>
              <a:gd name="T20" fmla="*/ 232 w 3160"/>
              <a:gd name="T21" fmla="*/ 2166 h 3436"/>
              <a:gd name="T22" fmla="*/ 465 w 3160"/>
              <a:gd name="T23" fmla="*/ 2652 h 3436"/>
              <a:gd name="T24" fmla="*/ 845 w 3160"/>
              <a:gd name="T25" fmla="*/ 3024 h 3436"/>
              <a:gd name="T26" fmla="*/ 1314 w 3160"/>
              <a:gd name="T27" fmla="*/ 3222 h 3436"/>
              <a:gd name="T28" fmla="*/ 1666 w 3160"/>
              <a:gd name="T29" fmla="*/ 3246 h 3436"/>
              <a:gd name="T30" fmla="*/ 2154 w 3160"/>
              <a:gd name="T31" fmla="*/ 3113 h 3436"/>
              <a:gd name="T32" fmla="*/ 1738 w 3160"/>
              <a:gd name="T33" fmla="*/ 2029 h 3436"/>
              <a:gd name="T34" fmla="*/ 1298 w 3160"/>
              <a:gd name="T35" fmla="*/ 2443 h 3436"/>
              <a:gd name="T36" fmla="*/ 1034 w 3160"/>
              <a:gd name="T37" fmla="*/ 2659 h 3436"/>
              <a:gd name="T38" fmla="*/ 1047 w 3160"/>
              <a:gd name="T39" fmla="*/ 2775 h 3436"/>
              <a:gd name="T40" fmla="*/ 957 w 3160"/>
              <a:gd name="T41" fmla="*/ 2817 h 3436"/>
              <a:gd name="T42" fmla="*/ 577 w 3160"/>
              <a:gd name="T43" fmla="*/ 2414 h 3436"/>
              <a:gd name="T44" fmla="*/ 613 w 3160"/>
              <a:gd name="T45" fmla="*/ 2303 h 3436"/>
              <a:gd name="T46" fmla="*/ 720 w 3160"/>
              <a:gd name="T47" fmla="*/ 2318 h 3436"/>
              <a:gd name="T48" fmla="*/ 900 w 3160"/>
              <a:gd name="T49" fmla="*/ 2006 h 3436"/>
              <a:gd name="T50" fmla="*/ 1288 w 3160"/>
              <a:gd name="T51" fmla="*/ 1531 h 3436"/>
              <a:gd name="T52" fmla="*/ 1245 w 3160"/>
              <a:gd name="T53" fmla="*/ 234 h 3436"/>
              <a:gd name="T54" fmla="*/ 788 w 3160"/>
              <a:gd name="T55" fmla="*/ 457 h 3436"/>
              <a:gd name="T56" fmla="*/ 1856 w 3160"/>
              <a:gd name="T57" fmla="*/ 937 h 3436"/>
              <a:gd name="T58" fmla="*/ 2047 w 3160"/>
              <a:gd name="T59" fmla="*/ 1072 h 3436"/>
              <a:gd name="T60" fmla="*/ 2459 w 3160"/>
              <a:gd name="T61" fmla="*/ 699 h 3436"/>
              <a:gd name="T62" fmla="*/ 2516 w 3160"/>
              <a:gd name="T63" fmla="*/ 798 h 3436"/>
              <a:gd name="T64" fmla="*/ 2285 w 3160"/>
              <a:gd name="T65" fmla="*/ 1337 h 3436"/>
              <a:gd name="T66" fmla="*/ 2284 w 3160"/>
              <a:gd name="T67" fmla="*/ 1441 h 3436"/>
              <a:gd name="T68" fmla="*/ 2774 w 3160"/>
              <a:gd name="T69" fmla="*/ 2524 h 3436"/>
              <a:gd name="T70" fmla="*/ 2962 w 3160"/>
              <a:gd name="T71" fmla="*/ 2012 h 3436"/>
              <a:gd name="T72" fmla="*/ 2967 w 3160"/>
              <a:gd name="T73" fmla="*/ 1449 h 3436"/>
              <a:gd name="T74" fmla="*/ 2791 w 3160"/>
              <a:gd name="T75" fmla="*/ 937 h 3436"/>
              <a:gd name="T76" fmla="*/ 2454 w 3160"/>
              <a:gd name="T77" fmla="*/ 518 h 3436"/>
              <a:gd name="T78" fmla="*/ 2009 w 3160"/>
              <a:gd name="T79" fmla="*/ 260 h 3436"/>
              <a:gd name="T80" fmla="*/ 1580 w 3160"/>
              <a:gd name="T81" fmla="*/ 0 h 3436"/>
              <a:gd name="T82" fmla="*/ 2111 w 3160"/>
              <a:gd name="T83" fmla="*/ 99 h 3436"/>
              <a:gd name="T84" fmla="*/ 2572 w 3160"/>
              <a:gd name="T85" fmla="*/ 379 h 3436"/>
              <a:gd name="T86" fmla="*/ 2925 w 3160"/>
              <a:gd name="T87" fmla="*/ 814 h 3436"/>
              <a:gd name="T88" fmla="*/ 3123 w 3160"/>
              <a:gd name="T89" fmla="*/ 1344 h 3436"/>
              <a:gd name="T90" fmla="*/ 3157 w 3160"/>
              <a:gd name="T91" fmla="*/ 1836 h 3436"/>
              <a:gd name="T92" fmla="*/ 3014 w 3160"/>
              <a:gd name="T93" fmla="*/ 2440 h 3436"/>
              <a:gd name="T94" fmla="*/ 2693 w 3160"/>
              <a:gd name="T95" fmla="*/ 2935 h 3436"/>
              <a:gd name="T96" fmla="*/ 2235 w 3160"/>
              <a:gd name="T97" fmla="*/ 3281 h 3436"/>
              <a:gd name="T98" fmla="*/ 1680 w 3160"/>
              <a:gd name="T99" fmla="*/ 3433 h 3436"/>
              <a:gd name="T100" fmla="*/ 1216 w 3160"/>
              <a:gd name="T101" fmla="*/ 3390 h 3436"/>
              <a:gd name="T102" fmla="*/ 732 w 3160"/>
              <a:gd name="T103" fmla="*/ 3168 h 3436"/>
              <a:gd name="T104" fmla="*/ 336 w 3160"/>
              <a:gd name="T105" fmla="*/ 2779 h 3436"/>
              <a:gd name="T106" fmla="*/ 84 w 3160"/>
              <a:gd name="T107" fmla="*/ 2276 h 3436"/>
              <a:gd name="T108" fmla="*/ 0 w 3160"/>
              <a:gd name="T109" fmla="*/ 1706 h 3436"/>
              <a:gd name="T110" fmla="*/ 109 w 3160"/>
              <a:gd name="T111" fmla="*/ 1090 h 3436"/>
              <a:gd name="T112" fmla="*/ 402 w 3160"/>
              <a:gd name="T113" fmla="*/ 574 h 3436"/>
              <a:gd name="T114" fmla="*/ 841 w 3160"/>
              <a:gd name="T115" fmla="*/ 200 h 3436"/>
              <a:gd name="T116" fmla="*/ 1383 w 3160"/>
              <a:gd name="T117" fmla="*/ 13 h 3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160" h="3436">
                <a:moveTo>
                  <a:pt x="1579" y="3342"/>
                </a:moveTo>
                <a:lnTo>
                  <a:pt x="1580" y="3343"/>
                </a:lnTo>
                <a:lnTo>
                  <a:pt x="1580" y="3342"/>
                </a:lnTo>
                <a:lnTo>
                  <a:pt x="1579" y="3342"/>
                </a:lnTo>
                <a:close/>
                <a:moveTo>
                  <a:pt x="1410" y="1665"/>
                </a:moveTo>
                <a:lnTo>
                  <a:pt x="1107" y="1988"/>
                </a:lnTo>
                <a:lnTo>
                  <a:pt x="1316" y="2218"/>
                </a:lnTo>
                <a:lnTo>
                  <a:pt x="1411" y="2117"/>
                </a:lnTo>
                <a:lnTo>
                  <a:pt x="1333" y="2032"/>
                </a:lnTo>
                <a:lnTo>
                  <a:pt x="1321" y="2015"/>
                </a:lnTo>
                <a:lnTo>
                  <a:pt x="1312" y="1996"/>
                </a:lnTo>
                <a:lnTo>
                  <a:pt x="1308" y="1975"/>
                </a:lnTo>
                <a:lnTo>
                  <a:pt x="1308" y="1955"/>
                </a:lnTo>
                <a:lnTo>
                  <a:pt x="1312" y="1935"/>
                </a:lnTo>
                <a:lnTo>
                  <a:pt x="1321" y="1916"/>
                </a:lnTo>
                <a:lnTo>
                  <a:pt x="1333" y="1899"/>
                </a:lnTo>
                <a:lnTo>
                  <a:pt x="1348" y="1886"/>
                </a:lnTo>
                <a:lnTo>
                  <a:pt x="1366" y="1877"/>
                </a:lnTo>
                <a:lnTo>
                  <a:pt x="1384" y="1871"/>
                </a:lnTo>
                <a:lnTo>
                  <a:pt x="1403" y="1871"/>
                </a:lnTo>
                <a:lnTo>
                  <a:pt x="1421" y="1877"/>
                </a:lnTo>
                <a:lnTo>
                  <a:pt x="1439" y="1886"/>
                </a:lnTo>
                <a:lnTo>
                  <a:pt x="1454" y="1899"/>
                </a:lnTo>
                <a:lnTo>
                  <a:pt x="1535" y="1985"/>
                </a:lnTo>
                <a:lnTo>
                  <a:pt x="1617" y="1895"/>
                </a:lnTo>
                <a:lnTo>
                  <a:pt x="1410" y="1665"/>
                </a:lnTo>
                <a:close/>
                <a:moveTo>
                  <a:pt x="1882" y="1157"/>
                </a:moveTo>
                <a:lnTo>
                  <a:pt x="1532" y="1534"/>
                </a:lnTo>
                <a:lnTo>
                  <a:pt x="1741" y="1764"/>
                </a:lnTo>
                <a:lnTo>
                  <a:pt x="1839" y="1657"/>
                </a:lnTo>
                <a:lnTo>
                  <a:pt x="1758" y="1569"/>
                </a:lnTo>
                <a:lnTo>
                  <a:pt x="1746" y="1552"/>
                </a:lnTo>
                <a:lnTo>
                  <a:pt x="1737" y="1534"/>
                </a:lnTo>
                <a:lnTo>
                  <a:pt x="1733" y="1513"/>
                </a:lnTo>
                <a:lnTo>
                  <a:pt x="1733" y="1493"/>
                </a:lnTo>
                <a:lnTo>
                  <a:pt x="1737" y="1472"/>
                </a:lnTo>
                <a:lnTo>
                  <a:pt x="1746" y="1454"/>
                </a:lnTo>
                <a:lnTo>
                  <a:pt x="1758" y="1436"/>
                </a:lnTo>
                <a:lnTo>
                  <a:pt x="1773" y="1423"/>
                </a:lnTo>
                <a:lnTo>
                  <a:pt x="1791" y="1414"/>
                </a:lnTo>
                <a:lnTo>
                  <a:pt x="1809" y="1410"/>
                </a:lnTo>
                <a:lnTo>
                  <a:pt x="1828" y="1410"/>
                </a:lnTo>
                <a:lnTo>
                  <a:pt x="1847" y="1414"/>
                </a:lnTo>
                <a:lnTo>
                  <a:pt x="1865" y="1423"/>
                </a:lnTo>
                <a:lnTo>
                  <a:pt x="1880" y="1436"/>
                </a:lnTo>
                <a:lnTo>
                  <a:pt x="1961" y="1526"/>
                </a:lnTo>
                <a:lnTo>
                  <a:pt x="2091" y="1387"/>
                </a:lnTo>
                <a:lnTo>
                  <a:pt x="1882" y="1157"/>
                </a:lnTo>
                <a:close/>
                <a:moveTo>
                  <a:pt x="535" y="697"/>
                </a:moveTo>
                <a:lnTo>
                  <a:pt x="482" y="766"/>
                </a:lnTo>
                <a:lnTo>
                  <a:pt x="431" y="838"/>
                </a:lnTo>
                <a:lnTo>
                  <a:pt x="385" y="914"/>
                </a:lnTo>
                <a:lnTo>
                  <a:pt x="342" y="992"/>
                </a:lnTo>
                <a:lnTo>
                  <a:pt x="305" y="1073"/>
                </a:lnTo>
                <a:lnTo>
                  <a:pt x="271" y="1157"/>
                </a:lnTo>
                <a:lnTo>
                  <a:pt x="241" y="1244"/>
                </a:lnTo>
                <a:lnTo>
                  <a:pt x="217" y="1334"/>
                </a:lnTo>
                <a:lnTo>
                  <a:pt x="198" y="1424"/>
                </a:lnTo>
                <a:lnTo>
                  <a:pt x="184" y="1517"/>
                </a:lnTo>
                <a:lnTo>
                  <a:pt x="175" y="1611"/>
                </a:lnTo>
                <a:lnTo>
                  <a:pt x="172" y="1707"/>
                </a:lnTo>
                <a:lnTo>
                  <a:pt x="174" y="1801"/>
                </a:lnTo>
                <a:lnTo>
                  <a:pt x="181" y="1894"/>
                </a:lnTo>
                <a:lnTo>
                  <a:pt x="193" y="1986"/>
                </a:lnTo>
                <a:lnTo>
                  <a:pt x="210" y="2077"/>
                </a:lnTo>
                <a:lnTo>
                  <a:pt x="232" y="2166"/>
                </a:lnTo>
                <a:lnTo>
                  <a:pt x="259" y="2252"/>
                </a:lnTo>
                <a:lnTo>
                  <a:pt x="292" y="2337"/>
                </a:lnTo>
                <a:lnTo>
                  <a:pt x="328" y="2419"/>
                </a:lnTo>
                <a:lnTo>
                  <a:pt x="369" y="2500"/>
                </a:lnTo>
                <a:lnTo>
                  <a:pt x="414" y="2578"/>
                </a:lnTo>
                <a:lnTo>
                  <a:pt x="465" y="2652"/>
                </a:lnTo>
                <a:lnTo>
                  <a:pt x="519" y="2724"/>
                </a:lnTo>
                <a:lnTo>
                  <a:pt x="578" y="2793"/>
                </a:lnTo>
                <a:lnTo>
                  <a:pt x="641" y="2858"/>
                </a:lnTo>
                <a:lnTo>
                  <a:pt x="706" y="2918"/>
                </a:lnTo>
                <a:lnTo>
                  <a:pt x="774" y="2974"/>
                </a:lnTo>
                <a:lnTo>
                  <a:pt x="845" y="3024"/>
                </a:lnTo>
                <a:lnTo>
                  <a:pt x="918" y="3070"/>
                </a:lnTo>
                <a:lnTo>
                  <a:pt x="994" y="3110"/>
                </a:lnTo>
                <a:lnTo>
                  <a:pt x="1071" y="3146"/>
                </a:lnTo>
                <a:lnTo>
                  <a:pt x="1151" y="3177"/>
                </a:lnTo>
                <a:lnTo>
                  <a:pt x="1232" y="3202"/>
                </a:lnTo>
                <a:lnTo>
                  <a:pt x="1314" y="3222"/>
                </a:lnTo>
                <a:lnTo>
                  <a:pt x="1399" y="3236"/>
                </a:lnTo>
                <a:lnTo>
                  <a:pt x="1484" y="3245"/>
                </a:lnTo>
                <a:lnTo>
                  <a:pt x="1571" y="3249"/>
                </a:lnTo>
                <a:lnTo>
                  <a:pt x="1579" y="3330"/>
                </a:lnTo>
                <a:lnTo>
                  <a:pt x="1579" y="3249"/>
                </a:lnTo>
                <a:lnTo>
                  <a:pt x="1666" y="3246"/>
                </a:lnTo>
                <a:lnTo>
                  <a:pt x="1752" y="3237"/>
                </a:lnTo>
                <a:lnTo>
                  <a:pt x="1836" y="3223"/>
                </a:lnTo>
                <a:lnTo>
                  <a:pt x="1919" y="3203"/>
                </a:lnTo>
                <a:lnTo>
                  <a:pt x="1999" y="3178"/>
                </a:lnTo>
                <a:lnTo>
                  <a:pt x="2078" y="3148"/>
                </a:lnTo>
                <a:lnTo>
                  <a:pt x="2154" y="3113"/>
                </a:lnTo>
                <a:lnTo>
                  <a:pt x="2229" y="3074"/>
                </a:lnTo>
                <a:lnTo>
                  <a:pt x="2300" y="3029"/>
                </a:lnTo>
                <a:lnTo>
                  <a:pt x="2369" y="2981"/>
                </a:lnTo>
                <a:lnTo>
                  <a:pt x="2435" y="2929"/>
                </a:lnTo>
                <a:lnTo>
                  <a:pt x="2498" y="2873"/>
                </a:lnTo>
                <a:lnTo>
                  <a:pt x="1738" y="2029"/>
                </a:lnTo>
                <a:lnTo>
                  <a:pt x="1375" y="2418"/>
                </a:lnTo>
                <a:lnTo>
                  <a:pt x="1362" y="2429"/>
                </a:lnTo>
                <a:lnTo>
                  <a:pt x="1347" y="2438"/>
                </a:lnTo>
                <a:lnTo>
                  <a:pt x="1331" y="2443"/>
                </a:lnTo>
                <a:lnTo>
                  <a:pt x="1314" y="2444"/>
                </a:lnTo>
                <a:lnTo>
                  <a:pt x="1298" y="2443"/>
                </a:lnTo>
                <a:lnTo>
                  <a:pt x="1282" y="2438"/>
                </a:lnTo>
                <a:lnTo>
                  <a:pt x="1267" y="2429"/>
                </a:lnTo>
                <a:lnTo>
                  <a:pt x="1253" y="2417"/>
                </a:lnTo>
                <a:lnTo>
                  <a:pt x="1155" y="2307"/>
                </a:lnTo>
                <a:lnTo>
                  <a:pt x="932" y="2548"/>
                </a:lnTo>
                <a:lnTo>
                  <a:pt x="1034" y="2659"/>
                </a:lnTo>
                <a:lnTo>
                  <a:pt x="1047" y="2676"/>
                </a:lnTo>
                <a:lnTo>
                  <a:pt x="1055" y="2695"/>
                </a:lnTo>
                <a:lnTo>
                  <a:pt x="1059" y="2714"/>
                </a:lnTo>
                <a:lnTo>
                  <a:pt x="1059" y="2735"/>
                </a:lnTo>
                <a:lnTo>
                  <a:pt x="1055" y="2755"/>
                </a:lnTo>
                <a:lnTo>
                  <a:pt x="1047" y="2775"/>
                </a:lnTo>
                <a:lnTo>
                  <a:pt x="1034" y="2791"/>
                </a:lnTo>
                <a:lnTo>
                  <a:pt x="1021" y="2803"/>
                </a:lnTo>
                <a:lnTo>
                  <a:pt x="1006" y="2812"/>
                </a:lnTo>
                <a:lnTo>
                  <a:pt x="990" y="2817"/>
                </a:lnTo>
                <a:lnTo>
                  <a:pt x="974" y="2818"/>
                </a:lnTo>
                <a:lnTo>
                  <a:pt x="957" y="2817"/>
                </a:lnTo>
                <a:lnTo>
                  <a:pt x="941" y="2812"/>
                </a:lnTo>
                <a:lnTo>
                  <a:pt x="926" y="2803"/>
                </a:lnTo>
                <a:lnTo>
                  <a:pt x="912" y="2791"/>
                </a:lnTo>
                <a:lnTo>
                  <a:pt x="598" y="2450"/>
                </a:lnTo>
                <a:lnTo>
                  <a:pt x="586" y="2432"/>
                </a:lnTo>
                <a:lnTo>
                  <a:pt x="577" y="2414"/>
                </a:lnTo>
                <a:lnTo>
                  <a:pt x="573" y="2393"/>
                </a:lnTo>
                <a:lnTo>
                  <a:pt x="573" y="2373"/>
                </a:lnTo>
                <a:lnTo>
                  <a:pt x="577" y="2353"/>
                </a:lnTo>
                <a:lnTo>
                  <a:pt x="586" y="2334"/>
                </a:lnTo>
                <a:lnTo>
                  <a:pt x="598" y="2318"/>
                </a:lnTo>
                <a:lnTo>
                  <a:pt x="613" y="2303"/>
                </a:lnTo>
                <a:lnTo>
                  <a:pt x="632" y="2295"/>
                </a:lnTo>
                <a:lnTo>
                  <a:pt x="650" y="2290"/>
                </a:lnTo>
                <a:lnTo>
                  <a:pt x="669" y="2290"/>
                </a:lnTo>
                <a:lnTo>
                  <a:pt x="687" y="2295"/>
                </a:lnTo>
                <a:lnTo>
                  <a:pt x="705" y="2303"/>
                </a:lnTo>
                <a:lnTo>
                  <a:pt x="720" y="2318"/>
                </a:lnTo>
                <a:lnTo>
                  <a:pt x="811" y="2415"/>
                </a:lnTo>
                <a:lnTo>
                  <a:pt x="1033" y="2173"/>
                </a:lnTo>
                <a:lnTo>
                  <a:pt x="924" y="2053"/>
                </a:lnTo>
                <a:lnTo>
                  <a:pt x="913" y="2039"/>
                </a:lnTo>
                <a:lnTo>
                  <a:pt x="905" y="2023"/>
                </a:lnTo>
                <a:lnTo>
                  <a:pt x="900" y="2006"/>
                </a:lnTo>
                <a:lnTo>
                  <a:pt x="899" y="1987"/>
                </a:lnTo>
                <a:lnTo>
                  <a:pt x="901" y="1969"/>
                </a:lnTo>
                <a:lnTo>
                  <a:pt x="906" y="1951"/>
                </a:lnTo>
                <a:lnTo>
                  <a:pt x="914" y="1935"/>
                </a:lnTo>
                <a:lnTo>
                  <a:pt x="925" y="1921"/>
                </a:lnTo>
                <a:lnTo>
                  <a:pt x="1288" y="1531"/>
                </a:lnTo>
                <a:lnTo>
                  <a:pt x="535" y="697"/>
                </a:lnTo>
                <a:close/>
                <a:moveTo>
                  <a:pt x="1589" y="188"/>
                </a:moveTo>
                <a:lnTo>
                  <a:pt x="1501" y="191"/>
                </a:lnTo>
                <a:lnTo>
                  <a:pt x="1414" y="200"/>
                </a:lnTo>
                <a:lnTo>
                  <a:pt x="1329" y="214"/>
                </a:lnTo>
                <a:lnTo>
                  <a:pt x="1245" y="234"/>
                </a:lnTo>
                <a:lnTo>
                  <a:pt x="1163" y="259"/>
                </a:lnTo>
                <a:lnTo>
                  <a:pt x="1083" y="288"/>
                </a:lnTo>
                <a:lnTo>
                  <a:pt x="1006" y="323"/>
                </a:lnTo>
                <a:lnTo>
                  <a:pt x="931" y="364"/>
                </a:lnTo>
                <a:lnTo>
                  <a:pt x="859" y="407"/>
                </a:lnTo>
                <a:lnTo>
                  <a:pt x="788" y="457"/>
                </a:lnTo>
                <a:lnTo>
                  <a:pt x="722" y="509"/>
                </a:lnTo>
                <a:lnTo>
                  <a:pt x="659" y="566"/>
                </a:lnTo>
                <a:lnTo>
                  <a:pt x="1411" y="1400"/>
                </a:lnTo>
                <a:lnTo>
                  <a:pt x="1822" y="959"/>
                </a:lnTo>
                <a:lnTo>
                  <a:pt x="1837" y="945"/>
                </a:lnTo>
                <a:lnTo>
                  <a:pt x="1856" y="937"/>
                </a:lnTo>
                <a:lnTo>
                  <a:pt x="1874" y="932"/>
                </a:lnTo>
                <a:lnTo>
                  <a:pt x="1893" y="932"/>
                </a:lnTo>
                <a:lnTo>
                  <a:pt x="1911" y="937"/>
                </a:lnTo>
                <a:lnTo>
                  <a:pt x="1928" y="945"/>
                </a:lnTo>
                <a:lnTo>
                  <a:pt x="1944" y="960"/>
                </a:lnTo>
                <a:lnTo>
                  <a:pt x="2047" y="1072"/>
                </a:lnTo>
                <a:lnTo>
                  <a:pt x="2369" y="721"/>
                </a:lnTo>
                <a:lnTo>
                  <a:pt x="2386" y="708"/>
                </a:lnTo>
                <a:lnTo>
                  <a:pt x="2403" y="699"/>
                </a:lnTo>
                <a:lnTo>
                  <a:pt x="2422" y="694"/>
                </a:lnTo>
                <a:lnTo>
                  <a:pt x="2440" y="694"/>
                </a:lnTo>
                <a:lnTo>
                  <a:pt x="2459" y="699"/>
                </a:lnTo>
                <a:lnTo>
                  <a:pt x="2476" y="708"/>
                </a:lnTo>
                <a:lnTo>
                  <a:pt x="2492" y="721"/>
                </a:lnTo>
                <a:lnTo>
                  <a:pt x="2504" y="738"/>
                </a:lnTo>
                <a:lnTo>
                  <a:pt x="2512" y="757"/>
                </a:lnTo>
                <a:lnTo>
                  <a:pt x="2516" y="777"/>
                </a:lnTo>
                <a:lnTo>
                  <a:pt x="2516" y="798"/>
                </a:lnTo>
                <a:lnTo>
                  <a:pt x="2512" y="817"/>
                </a:lnTo>
                <a:lnTo>
                  <a:pt x="2504" y="836"/>
                </a:lnTo>
                <a:lnTo>
                  <a:pt x="2492" y="854"/>
                </a:lnTo>
                <a:lnTo>
                  <a:pt x="2167" y="1206"/>
                </a:lnTo>
                <a:lnTo>
                  <a:pt x="2274" y="1323"/>
                </a:lnTo>
                <a:lnTo>
                  <a:pt x="2285" y="1337"/>
                </a:lnTo>
                <a:lnTo>
                  <a:pt x="2293" y="1353"/>
                </a:lnTo>
                <a:lnTo>
                  <a:pt x="2298" y="1371"/>
                </a:lnTo>
                <a:lnTo>
                  <a:pt x="2299" y="1389"/>
                </a:lnTo>
                <a:lnTo>
                  <a:pt x="2297" y="1408"/>
                </a:lnTo>
                <a:lnTo>
                  <a:pt x="2292" y="1425"/>
                </a:lnTo>
                <a:lnTo>
                  <a:pt x="2284" y="1441"/>
                </a:lnTo>
                <a:lnTo>
                  <a:pt x="2273" y="1455"/>
                </a:lnTo>
                <a:lnTo>
                  <a:pt x="1861" y="1898"/>
                </a:lnTo>
                <a:lnTo>
                  <a:pt x="2623" y="2742"/>
                </a:lnTo>
                <a:lnTo>
                  <a:pt x="2677" y="2673"/>
                </a:lnTo>
                <a:lnTo>
                  <a:pt x="2728" y="2601"/>
                </a:lnTo>
                <a:lnTo>
                  <a:pt x="2774" y="2524"/>
                </a:lnTo>
                <a:lnTo>
                  <a:pt x="2817" y="2445"/>
                </a:lnTo>
                <a:lnTo>
                  <a:pt x="2855" y="2365"/>
                </a:lnTo>
                <a:lnTo>
                  <a:pt x="2888" y="2280"/>
                </a:lnTo>
                <a:lnTo>
                  <a:pt x="2918" y="2193"/>
                </a:lnTo>
                <a:lnTo>
                  <a:pt x="2942" y="2104"/>
                </a:lnTo>
                <a:lnTo>
                  <a:pt x="2962" y="2012"/>
                </a:lnTo>
                <a:lnTo>
                  <a:pt x="2976" y="1920"/>
                </a:lnTo>
                <a:lnTo>
                  <a:pt x="2985" y="1824"/>
                </a:lnTo>
                <a:lnTo>
                  <a:pt x="2988" y="1728"/>
                </a:lnTo>
                <a:lnTo>
                  <a:pt x="2986" y="1634"/>
                </a:lnTo>
                <a:lnTo>
                  <a:pt x="2979" y="1541"/>
                </a:lnTo>
                <a:lnTo>
                  <a:pt x="2967" y="1449"/>
                </a:lnTo>
                <a:lnTo>
                  <a:pt x="2949" y="1360"/>
                </a:lnTo>
                <a:lnTo>
                  <a:pt x="2927" y="1271"/>
                </a:lnTo>
                <a:lnTo>
                  <a:pt x="2901" y="1184"/>
                </a:lnTo>
                <a:lnTo>
                  <a:pt x="2868" y="1100"/>
                </a:lnTo>
                <a:lnTo>
                  <a:pt x="2832" y="1016"/>
                </a:lnTo>
                <a:lnTo>
                  <a:pt x="2791" y="937"/>
                </a:lnTo>
                <a:lnTo>
                  <a:pt x="2746" y="858"/>
                </a:lnTo>
                <a:lnTo>
                  <a:pt x="2695" y="784"/>
                </a:lnTo>
                <a:lnTo>
                  <a:pt x="2641" y="711"/>
                </a:lnTo>
                <a:lnTo>
                  <a:pt x="2582" y="643"/>
                </a:lnTo>
                <a:lnTo>
                  <a:pt x="2519" y="578"/>
                </a:lnTo>
                <a:lnTo>
                  <a:pt x="2454" y="518"/>
                </a:lnTo>
                <a:lnTo>
                  <a:pt x="2386" y="462"/>
                </a:lnTo>
                <a:lnTo>
                  <a:pt x="2315" y="412"/>
                </a:lnTo>
                <a:lnTo>
                  <a:pt x="2242" y="366"/>
                </a:lnTo>
                <a:lnTo>
                  <a:pt x="2166" y="325"/>
                </a:lnTo>
                <a:lnTo>
                  <a:pt x="2089" y="290"/>
                </a:lnTo>
                <a:lnTo>
                  <a:pt x="2009" y="260"/>
                </a:lnTo>
                <a:lnTo>
                  <a:pt x="1928" y="235"/>
                </a:lnTo>
                <a:lnTo>
                  <a:pt x="1846" y="215"/>
                </a:lnTo>
                <a:lnTo>
                  <a:pt x="1761" y="200"/>
                </a:lnTo>
                <a:lnTo>
                  <a:pt x="1676" y="191"/>
                </a:lnTo>
                <a:lnTo>
                  <a:pt x="1589" y="188"/>
                </a:lnTo>
                <a:close/>
                <a:moveTo>
                  <a:pt x="1580" y="0"/>
                </a:moveTo>
                <a:lnTo>
                  <a:pt x="1672" y="3"/>
                </a:lnTo>
                <a:lnTo>
                  <a:pt x="1763" y="12"/>
                </a:lnTo>
                <a:lnTo>
                  <a:pt x="1853" y="26"/>
                </a:lnTo>
                <a:lnTo>
                  <a:pt x="1940" y="46"/>
                </a:lnTo>
                <a:lnTo>
                  <a:pt x="2027" y="70"/>
                </a:lnTo>
                <a:lnTo>
                  <a:pt x="2111" y="99"/>
                </a:lnTo>
                <a:lnTo>
                  <a:pt x="2193" y="134"/>
                </a:lnTo>
                <a:lnTo>
                  <a:pt x="2274" y="173"/>
                </a:lnTo>
                <a:lnTo>
                  <a:pt x="2351" y="217"/>
                </a:lnTo>
                <a:lnTo>
                  <a:pt x="2428" y="266"/>
                </a:lnTo>
                <a:lnTo>
                  <a:pt x="2501" y="321"/>
                </a:lnTo>
                <a:lnTo>
                  <a:pt x="2572" y="379"/>
                </a:lnTo>
                <a:lnTo>
                  <a:pt x="2640" y="442"/>
                </a:lnTo>
                <a:lnTo>
                  <a:pt x="2704" y="510"/>
                </a:lnTo>
                <a:lnTo>
                  <a:pt x="2766" y="582"/>
                </a:lnTo>
                <a:lnTo>
                  <a:pt x="2823" y="657"/>
                </a:lnTo>
                <a:lnTo>
                  <a:pt x="2876" y="734"/>
                </a:lnTo>
                <a:lnTo>
                  <a:pt x="2925" y="814"/>
                </a:lnTo>
                <a:lnTo>
                  <a:pt x="2970" y="897"/>
                </a:lnTo>
                <a:lnTo>
                  <a:pt x="3009" y="983"/>
                </a:lnTo>
                <a:lnTo>
                  <a:pt x="3044" y="1070"/>
                </a:lnTo>
                <a:lnTo>
                  <a:pt x="3076" y="1160"/>
                </a:lnTo>
                <a:lnTo>
                  <a:pt x="3102" y="1252"/>
                </a:lnTo>
                <a:lnTo>
                  <a:pt x="3123" y="1344"/>
                </a:lnTo>
                <a:lnTo>
                  <a:pt x="3140" y="1438"/>
                </a:lnTo>
                <a:lnTo>
                  <a:pt x="3152" y="1535"/>
                </a:lnTo>
                <a:lnTo>
                  <a:pt x="3158" y="1631"/>
                </a:lnTo>
                <a:lnTo>
                  <a:pt x="3160" y="1729"/>
                </a:lnTo>
                <a:lnTo>
                  <a:pt x="3160" y="1729"/>
                </a:lnTo>
                <a:lnTo>
                  <a:pt x="3157" y="1836"/>
                </a:lnTo>
                <a:lnTo>
                  <a:pt x="3147" y="1943"/>
                </a:lnTo>
                <a:lnTo>
                  <a:pt x="3131" y="2047"/>
                </a:lnTo>
                <a:lnTo>
                  <a:pt x="3110" y="2149"/>
                </a:lnTo>
                <a:lnTo>
                  <a:pt x="3084" y="2249"/>
                </a:lnTo>
                <a:lnTo>
                  <a:pt x="3051" y="2345"/>
                </a:lnTo>
                <a:lnTo>
                  <a:pt x="3014" y="2440"/>
                </a:lnTo>
                <a:lnTo>
                  <a:pt x="2972" y="2531"/>
                </a:lnTo>
                <a:lnTo>
                  <a:pt x="2925" y="2619"/>
                </a:lnTo>
                <a:lnTo>
                  <a:pt x="2873" y="2703"/>
                </a:lnTo>
                <a:lnTo>
                  <a:pt x="2817" y="2784"/>
                </a:lnTo>
                <a:lnTo>
                  <a:pt x="2757" y="2862"/>
                </a:lnTo>
                <a:lnTo>
                  <a:pt x="2693" y="2935"/>
                </a:lnTo>
                <a:lnTo>
                  <a:pt x="2625" y="3004"/>
                </a:lnTo>
                <a:lnTo>
                  <a:pt x="2554" y="3070"/>
                </a:lnTo>
                <a:lnTo>
                  <a:pt x="2478" y="3130"/>
                </a:lnTo>
                <a:lnTo>
                  <a:pt x="2401" y="3185"/>
                </a:lnTo>
                <a:lnTo>
                  <a:pt x="2319" y="3236"/>
                </a:lnTo>
                <a:lnTo>
                  <a:pt x="2235" y="3281"/>
                </a:lnTo>
                <a:lnTo>
                  <a:pt x="2148" y="3321"/>
                </a:lnTo>
                <a:lnTo>
                  <a:pt x="2059" y="3355"/>
                </a:lnTo>
                <a:lnTo>
                  <a:pt x="1966" y="3384"/>
                </a:lnTo>
                <a:lnTo>
                  <a:pt x="1873" y="3406"/>
                </a:lnTo>
                <a:lnTo>
                  <a:pt x="1777" y="3423"/>
                </a:lnTo>
                <a:lnTo>
                  <a:pt x="1680" y="3433"/>
                </a:lnTo>
                <a:lnTo>
                  <a:pt x="1580" y="3436"/>
                </a:lnTo>
                <a:lnTo>
                  <a:pt x="1570" y="3436"/>
                </a:lnTo>
                <a:lnTo>
                  <a:pt x="1479" y="3433"/>
                </a:lnTo>
                <a:lnTo>
                  <a:pt x="1391" y="3424"/>
                </a:lnTo>
                <a:lnTo>
                  <a:pt x="1302" y="3410"/>
                </a:lnTo>
                <a:lnTo>
                  <a:pt x="1216" y="3390"/>
                </a:lnTo>
                <a:lnTo>
                  <a:pt x="1130" y="3366"/>
                </a:lnTo>
                <a:lnTo>
                  <a:pt x="1047" y="3337"/>
                </a:lnTo>
                <a:lnTo>
                  <a:pt x="965" y="3302"/>
                </a:lnTo>
                <a:lnTo>
                  <a:pt x="885" y="3262"/>
                </a:lnTo>
                <a:lnTo>
                  <a:pt x="808" y="3217"/>
                </a:lnTo>
                <a:lnTo>
                  <a:pt x="732" y="3168"/>
                </a:lnTo>
                <a:lnTo>
                  <a:pt x="659" y="3115"/>
                </a:lnTo>
                <a:lnTo>
                  <a:pt x="588" y="3056"/>
                </a:lnTo>
                <a:lnTo>
                  <a:pt x="520" y="2993"/>
                </a:lnTo>
                <a:lnTo>
                  <a:pt x="456" y="2925"/>
                </a:lnTo>
                <a:lnTo>
                  <a:pt x="393" y="2853"/>
                </a:lnTo>
                <a:lnTo>
                  <a:pt x="336" y="2779"/>
                </a:lnTo>
                <a:lnTo>
                  <a:pt x="284" y="2701"/>
                </a:lnTo>
                <a:lnTo>
                  <a:pt x="234" y="2620"/>
                </a:lnTo>
                <a:lnTo>
                  <a:pt x="190" y="2538"/>
                </a:lnTo>
                <a:lnTo>
                  <a:pt x="151" y="2453"/>
                </a:lnTo>
                <a:lnTo>
                  <a:pt x="115" y="2366"/>
                </a:lnTo>
                <a:lnTo>
                  <a:pt x="84" y="2276"/>
                </a:lnTo>
                <a:lnTo>
                  <a:pt x="58" y="2184"/>
                </a:lnTo>
                <a:lnTo>
                  <a:pt x="37" y="2091"/>
                </a:lnTo>
                <a:lnTo>
                  <a:pt x="20" y="1997"/>
                </a:lnTo>
                <a:lnTo>
                  <a:pt x="8" y="1901"/>
                </a:lnTo>
                <a:lnTo>
                  <a:pt x="2" y="1805"/>
                </a:lnTo>
                <a:lnTo>
                  <a:pt x="0" y="1706"/>
                </a:lnTo>
                <a:lnTo>
                  <a:pt x="3" y="1598"/>
                </a:lnTo>
                <a:lnTo>
                  <a:pt x="13" y="1493"/>
                </a:lnTo>
                <a:lnTo>
                  <a:pt x="28" y="1388"/>
                </a:lnTo>
                <a:lnTo>
                  <a:pt x="50" y="1287"/>
                </a:lnTo>
                <a:lnTo>
                  <a:pt x="76" y="1187"/>
                </a:lnTo>
                <a:lnTo>
                  <a:pt x="109" y="1090"/>
                </a:lnTo>
                <a:lnTo>
                  <a:pt x="146" y="996"/>
                </a:lnTo>
                <a:lnTo>
                  <a:pt x="188" y="905"/>
                </a:lnTo>
                <a:lnTo>
                  <a:pt x="235" y="816"/>
                </a:lnTo>
                <a:lnTo>
                  <a:pt x="287" y="732"/>
                </a:lnTo>
                <a:lnTo>
                  <a:pt x="343" y="651"/>
                </a:lnTo>
                <a:lnTo>
                  <a:pt x="402" y="574"/>
                </a:lnTo>
                <a:lnTo>
                  <a:pt x="467" y="500"/>
                </a:lnTo>
                <a:lnTo>
                  <a:pt x="535" y="430"/>
                </a:lnTo>
                <a:lnTo>
                  <a:pt x="606" y="366"/>
                </a:lnTo>
                <a:lnTo>
                  <a:pt x="681" y="306"/>
                </a:lnTo>
                <a:lnTo>
                  <a:pt x="759" y="250"/>
                </a:lnTo>
                <a:lnTo>
                  <a:pt x="841" y="200"/>
                </a:lnTo>
                <a:lnTo>
                  <a:pt x="925" y="155"/>
                </a:lnTo>
                <a:lnTo>
                  <a:pt x="1012" y="114"/>
                </a:lnTo>
                <a:lnTo>
                  <a:pt x="1101" y="81"/>
                </a:lnTo>
                <a:lnTo>
                  <a:pt x="1194" y="52"/>
                </a:lnTo>
                <a:lnTo>
                  <a:pt x="1287" y="29"/>
                </a:lnTo>
                <a:lnTo>
                  <a:pt x="1383" y="13"/>
                </a:lnTo>
                <a:lnTo>
                  <a:pt x="1480" y="3"/>
                </a:lnTo>
                <a:lnTo>
                  <a:pt x="158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2" name="Freeform 47"/>
          <p:cNvSpPr>
            <a:spLocks noEditPoints="1"/>
          </p:cNvSpPr>
          <p:nvPr/>
        </p:nvSpPr>
        <p:spPr bwMode="auto">
          <a:xfrm>
            <a:off x="8241991" y="5805246"/>
            <a:ext cx="376236" cy="487848"/>
          </a:xfrm>
          <a:custGeom>
            <a:avLst/>
            <a:gdLst>
              <a:gd name="T0" fmla="*/ 2393 w 2504"/>
              <a:gd name="T1" fmla="*/ 2306 h 3262"/>
              <a:gd name="T2" fmla="*/ 2096 w 2504"/>
              <a:gd name="T3" fmla="*/ 3151 h 3262"/>
              <a:gd name="T4" fmla="*/ 1599 w 2504"/>
              <a:gd name="T5" fmla="*/ 2021 h 3262"/>
              <a:gd name="T6" fmla="*/ 921 w 2504"/>
              <a:gd name="T7" fmla="*/ 2051 h 3262"/>
              <a:gd name="T8" fmla="*/ 1204 w 2504"/>
              <a:gd name="T9" fmla="*/ 1154 h 3262"/>
              <a:gd name="T10" fmla="*/ 1259 w 2504"/>
              <a:gd name="T11" fmla="*/ 1203 h 3262"/>
              <a:gd name="T12" fmla="*/ 688 w 2504"/>
              <a:gd name="T13" fmla="*/ 714 h 3262"/>
              <a:gd name="T14" fmla="*/ 696 w 2504"/>
              <a:gd name="T15" fmla="*/ 851 h 3262"/>
              <a:gd name="T16" fmla="*/ 637 w 2504"/>
              <a:gd name="T17" fmla="*/ 1358 h 3262"/>
              <a:gd name="T18" fmla="*/ 953 w 2504"/>
              <a:gd name="T19" fmla="*/ 1735 h 3262"/>
              <a:gd name="T20" fmla="*/ 1473 w 2504"/>
              <a:gd name="T21" fmla="*/ 1757 h 3262"/>
              <a:gd name="T22" fmla="*/ 1821 w 2504"/>
              <a:gd name="T23" fmla="*/ 1406 h 3262"/>
              <a:gd name="T24" fmla="*/ 1795 w 2504"/>
              <a:gd name="T25" fmla="*/ 878 h 3262"/>
              <a:gd name="T26" fmla="*/ 1807 w 2504"/>
              <a:gd name="T27" fmla="*/ 740 h 3262"/>
              <a:gd name="T28" fmla="*/ 1969 w 2504"/>
              <a:gd name="T29" fmla="*/ 1065 h 3262"/>
              <a:gd name="T30" fmla="*/ 1831 w 2504"/>
              <a:gd name="T31" fmla="*/ 1615 h 3262"/>
              <a:gd name="T32" fmla="*/ 1360 w 2504"/>
              <a:gd name="T33" fmla="*/ 1903 h 3262"/>
              <a:gd name="T34" fmla="*/ 848 w 2504"/>
              <a:gd name="T35" fmla="*/ 1802 h 3262"/>
              <a:gd name="T36" fmla="*/ 519 w 2504"/>
              <a:gd name="T37" fmla="*/ 1342 h 3262"/>
              <a:gd name="T38" fmla="*/ 603 w 2504"/>
              <a:gd name="T39" fmla="*/ 790 h 3262"/>
              <a:gd name="T40" fmla="*/ 899 w 2504"/>
              <a:gd name="T41" fmla="*/ 556 h 3262"/>
              <a:gd name="T42" fmla="*/ 1361 w 2504"/>
              <a:gd name="T43" fmla="*/ 1090 h 3262"/>
              <a:gd name="T44" fmla="*/ 1318 w 2504"/>
              <a:gd name="T45" fmla="*/ 1295 h 3262"/>
              <a:gd name="T46" fmla="*/ 1114 w 2504"/>
              <a:gd name="T47" fmla="*/ 1253 h 3262"/>
              <a:gd name="T48" fmla="*/ 807 w 2504"/>
              <a:gd name="T49" fmla="*/ 600 h 3262"/>
              <a:gd name="T50" fmla="*/ 1089 w 2504"/>
              <a:gd name="T51" fmla="*/ 380 h 3262"/>
              <a:gd name="T52" fmla="*/ 589 w 2504"/>
              <a:gd name="T53" fmla="*/ 676 h 3262"/>
              <a:gd name="T54" fmla="*/ 415 w 2504"/>
              <a:gd name="T55" fmla="*/ 1202 h 3262"/>
              <a:gd name="T56" fmla="*/ 630 w 2504"/>
              <a:gd name="T57" fmla="*/ 1733 h 3262"/>
              <a:gd name="T58" fmla="*/ 1157 w 2504"/>
              <a:gd name="T59" fmla="*/ 1989 h 3262"/>
              <a:gd name="T60" fmla="*/ 1721 w 2504"/>
              <a:gd name="T61" fmla="*/ 1821 h 3262"/>
              <a:gd name="T62" fmla="*/ 2015 w 2504"/>
              <a:gd name="T63" fmla="*/ 1345 h 3262"/>
              <a:gd name="T64" fmla="*/ 1934 w 2504"/>
              <a:gd name="T65" fmla="*/ 792 h 3262"/>
              <a:gd name="T66" fmla="*/ 1487 w 2504"/>
              <a:gd name="T67" fmla="*/ 412 h 3262"/>
              <a:gd name="T68" fmla="*/ 588 w 2504"/>
              <a:gd name="T69" fmla="*/ 179 h 3262"/>
              <a:gd name="T70" fmla="*/ 540 w 2504"/>
              <a:gd name="T71" fmla="*/ 296 h 3262"/>
              <a:gd name="T72" fmla="*/ 720 w 2504"/>
              <a:gd name="T73" fmla="*/ 409 h 3262"/>
              <a:gd name="T74" fmla="*/ 712 w 2504"/>
              <a:gd name="T75" fmla="*/ 187 h 3262"/>
              <a:gd name="T76" fmla="*/ 1270 w 2504"/>
              <a:gd name="T77" fmla="*/ 116 h 3262"/>
              <a:gd name="T78" fmla="*/ 1334 w 2504"/>
              <a:gd name="T79" fmla="*/ 133 h 3262"/>
              <a:gd name="T80" fmla="*/ 1325 w 2504"/>
              <a:gd name="T81" fmla="*/ 1 h 3262"/>
              <a:gd name="T82" fmla="*/ 1471 w 2504"/>
              <a:gd name="T83" fmla="*/ 137 h 3262"/>
              <a:gd name="T84" fmla="*/ 1594 w 2504"/>
              <a:gd name="T85" fmla="*/ 337 h 3262"/>
              <a:gd name="T86" fmla="*/ 2029 w 2504"/>
              <a:gd name="T87" fmla="*/ 735 h 3262"/>
              <a:gd name="T88" fmla="*/ 2130 w 2504"/>
              <a:gd name="T89" fmla="*/ 1326 h 3262"/>
              <a:gd name="T90" fmla="*/ 1852 w 2504"/>
              <a:gd name="T91" fmla="*/ 1853 h 3262"/>
              <a:gd name="T92" fmla="*/ 2449 w 2504"/>
              <a:gd name="T93" fmla="*/ 2196 h 3262"/>
              <a:gd name="T94" fmla="*/ 2479 w 2504"/>
              <a:gd name="T95" fmla="*/ 2961 h 3262"/>
              <a:gd name="T96" fmla="*/ 2189 w 2504"/>
              <a:gd name="T97" fmla="*/ 3246 h 3262"/>
              <a:gd name="T98" fmla="*/ 1655 w 2504"/>
              <a:gd name="T99" fmla="*/ 3218 h 3262"/>
              <a:gd name="T100" fmla="*/ 795 w 2504"/>
              <a:gd name="T101" fmla="*/ 3243 h 3262"/>
              <a:gd name="T102" fmla="*/ 286 w 2504"/>
              <a:gd name="T103" fmla="*/ 2950 h 3262"/>
              <a:gd name="T104" fmla="*/ 11 w 2504"/>
              <a:gd name="T105" fmla="*/ 2202 h 3262"/>
              <a:gd name="T106" fmla="*/ 307 w 2504"/>
              <a:gd name="T107" fmla="*/ 1908 h 3262"/>
              <a:gd name="T108" fmla="*/ 494 w 2504"/>
              <a:gd name="T109" fmla="*/ 1741 h 3262"/>
              <a:gd name="T110" fmla="*/ 306 w 2504"/>
              <a:gd name="T111" fmla="*/ 1155 h 3262"/>
              <a:gd name="T112" fmla="*/ 520 w 2504"/>
              <a:gd name="T113" fmla="*/ 588 h 3262"/>
              <a:gd name="T114" fmla="*/ 427 w 2504"/>
              <a:gd name="T115" fmla="*/ 346 h 3262"/>
              <a:gd name="T116" fmla="*/ 499 w 2504"/>
              <a:gd name="T117" fmla="*/ 108 h 3262"/>
              <a:gd name="T118" fmla="*/ 751 w 2504"/>
              <a:gd name="T119" fmla="*/ 50 h 3262"/>
              <a:gd name="T120" fmla="*/ 805 w 2504"/>
              <a:gd name="T121" fmla="*/ 249 h 3262"/>
              <a:gd name="T122" fmla="*/ 1167 w 2504"/>
              <a:gd name="T123" fmla="*/ 164 h 3262"/>
              <a:gd name="T124" fmla="*/ 1239 w 2504"/>
              <a:gd name="T125" fmla="*/ 10 h 3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04" h="3262">
                <a:moveTo>
                  <a:pt x="845" y="2459"/>
                </a:moveTo>
                <a:lnTo>
                  <a:pt x="842" y="2673"/>
                </a:lnTo>
                <a:lnTo>
                  <a:pt x="1658" y="2684"/>
                </a:lnTo>
                <a:lnTo>
                  <a:pt x="1662" y="2469"/>
                </a:lnTo>
                <a:lnTo>
                  <a:pt x="845" y="2459"/>
                </a:lnTo>
                <a:close/>
                <a:moveTo>
                  <a:pt x="2217" y="2304"/>
                </a:moveTo>
                <a:lnTo>
                  <a:pt x="2209" y="2864"/>
                </a:lnTo>
                <a:lnTo>
                  <a:pt x="2385" y="2866"/>
                </a:lnTo>
                <a:lnTo>
                  <a:pt x="2393" y="2306"/>
                </a:lnTo>
                <a:lnTo>
                  <a:pt x="2217" y="2304"/>
                </a:lnTo>
                <a:close/>
                <a:moveTo>
                  <a:pt x="118" y="2276"/>
                </a:moveTo>
                <a:lnTo>
                  <a:pt x="111" y="2837"/>
                </a:lnTo>
                <a:lnTo>
                  <a:pt x="287" y="2840"/>
                </a:lnTo>
                <a:lnTo>
                  <a:pt x="294" y="2278"/>
                </a:lnTo>
                <a:lnTo>
                  <a:pt x="118" y="2276"/>
                </a:lnTo>
                <a:close/>
                <a:moveTo>
                  <a:pt x="1777" y="2009"/>
                </a:moveTo>
                <a:lnTo>
                  <a:pt x="1763" y="3147"/>
                </a:lnTo>
                <a:lnTo>
                  <a:pt x="2096" y="3151"/>
                </a:lnTo>
                <a:lnTo>
                  <a:pt x="2110" y="2013"/>
                </a:lnTo>
                <a:lnTo>
                  <a:pt x="1777" y="2009"/>
                </a:lnTo>
                <a:close/>
                <a:moveTo>
                  <a:pt x="408" y="1992"/>
                </a:moveTo>
                <a:lnTo>
                  <a:pt x="393" y="3129"/>
                </a:lnTo>
                <a:lnTo>
                  <a:pt x="726" y="3133"/>
                </a:lnTo>
                <a:lnTo>
                  <a:pt x="741" y="1997"/>
                </a:lnTo>
                <a:lnTo>
                  <a:pt x="408" y="1992"/>
                </a:lnTo>
                <a:close/>
                <a:moveTo>
                  <a:pt x="1668" y="1985"/>
                </a:moveTo>
                <a:lnTo>
                  <a:pt x="1599" y="2021"/>
                </a:lnTo>
                <a:lnTo>
                  <a:pt x="1527" y="2050"/>
                </a:lnTo>
                <a:lnTo>
                  <a:pt x="1454" y="2073"/>
                </a:lnTo>
                <a:lnTo>
                  <a:pt x="1379" y="2090"/>
                </a:lnTo>
                <a:lnTo>
                  <a:pt x="1302" y="2100"/>
                </a:lnTo>
                <a:lnTo>
                  <a:pt x="1225" y="2103"/>
                </a:lnTo>
                <a:lnTo>
                  <a:pt x="1146" y="2100"/>
                </a:lnTo>
                <a:lnTo>
                  <a:pt x="1069" y="2090"/>
                </a:lnTo>
                <a:lnTo>
                  <a:pt x="994" y="2073"/>
                </a:lnTo>
                <a:lnTo>
                  <a:pt x="921" y="2051"/>
                </a:lnTo>
                <a:lnTo>
                  <a:pt x="850" y="2022"/>
                </a:lnTo>
                <a:lnTo>
                  <a:pt x="846" y="2347"/>
                </a:lnTo>
                <a:lnTo>
                  <a:pt x="1663" y="2359"/>
                </a:lnTo>
                <a:lnTo>
                  <a:pt x="1668" y="1985"/>
                </a:lnTo>
                <a:close/>
                <a:moveTo>
                  <a:pt x="1237" y="1134"/>
                </a:moveTo>
                <a:lnTo>
                  <a:pt x="1227" y="1135"/>
                </a:lnTo>
                <a:lnTo>
                  <a:pt x="1217" y="1139"/>
                </a:lnTo>
                <a:lnTo>
                  <a:pt x="1210" y="1146"/>
                </a:lnTo>
                <a:lnTo>
                  <a:pt x="1204" y="1154"/>
                </a:lnTo>
                <a:lnTo>
                  <a:pt x="1201" y="1163"/>
                </a:lnTo>
                <a:lnTo>
                  <a:pt x="1201" y="1172"/>
                </a:lnTo>
                <a:lnTo>
                  <a:pt x="1202" y="1183"/>
                </a:lnTo>
                <a:lnTo>
                  <a:pt x="1207" y="1191"/>
                </a:lnTo>
                <a:lnTo>
                  <a:pt x="1214" y="1201"/>
                </a:lnTo>
                <a:lnTo>
                  <a:pt x="1225" y="1206"/>
                </a:lnTo>
                <a:lnTo>
                  <a:pt x="1236" y="1208"/>
                </a:lnTo>
                <a:lnTo>
                  <a:pt x="1248" y="1207"/>
                </a:lnTo>
                <a:lnTo>
                  <a:pt x="1259" y="1203"/>
                </a:lnTo>
                <a:lnTo>
                  <a:pt x="1267" y="1194"/>
                </a:lnTo>
                <a:lnTo>
                  <a:pt x="1273" y="1184"/>
                </a:lnTo>
                <a:lnTo>
                  <a:pt x="1276" y="1172"/>
                </a:lnTo>
                <a:lnTo>
                  <a:pt x="1275" y="1161"/>
                </a:lnTo>
                <a:lnTo>
                  <a:pt x="1269" y="1150"/>
                </a:lnTo>
                <a:lnTo>
                  <a:pt x="1261" y="1141"/>
                </a:lnTo>
                <a:lnTo>
                  <a:pt x="1250" y="1136"/>
                </a:lnTo>
                <a:lnTo>
                  <a:pt x="1237" y="1134"/>
                </a:lnTo>
                <a:close/>
                <a:moveTo>
                  <a:pt x="688" y="714"/>
                </a:moveTo>
                <a:lnTo>
                  <a:pt x="702" y="717"/>
                </a:lnTo>
                <a:lnTo>
                  <a:pt x="716" y="723"/>
                </a:lnTo>
                <a:lnTo>
                  <a:pt x="726" y="734"/>
                </a:lnTo>
                <a:lnTo>
                  <a:pt x="733" y="746"/>
                </a:lnTo>
                <a:lnTo>
                  <a:pt x="737" y="760"/>
                </a:lnTo>
                <a:lnTo>
                  <a:pt x="737" y="773"/>
                </a:lnTo>
                <a:lnTo>
                  <a:pt x="734" y="788"/>
                </a:lnTo>
                <a:lnTo>
                  <a:pt x="728" y="801"/>
                </a:lnTo>
                <a:lnTo>
                  <a:pt x="696" y="851"/>
                </a:lnTo>
                <a:lnTo>
                  <a:pt x="668" y="903"/>
                </a:lnTo>
                <a:lnTo>
                  <a:pt x="646" y="958"/>
                </a:lnTo>
                <a:lnTo>
                  <a:pt x="629" y="1013"/>
                </a:lnTo>
                <a:lnTo>
                  <a:pt x="617" y="1070"/>
                </a:lnTo>
                <a:lnTo>
                  <a:pt x="611" y="1127"/>
                </a:lnTo>
                <a:lnTo>
                  <a:pt x="609" y="1186"/>
                </a:lnTo>
                <a:lnTo>
                  <a:pt x="613" y="1244"/>
                </a:lnTo>
                <a:lnTo>
                  <a:pt x="623" y="1301"/>
                </a:lnTo>
                <a:lnTo>
                  <a:pt x="637" y="1358"/>
                </a:lnTo>
                <a:lnTo>
                  <a:pt x="656" y="1412"/>
                </a:lnTo>
                <a:lnTo>
                  <a:pt x="681" y="1466"/>
                </a:lnTo>
                <a:lnTo>
                  <a:pt x="711" y="1517"/>
                </a:lnTo>
                <a:lnTo>
                  <a:pt x="744" y="1563"/>
                </a:lnTo>
                <a:lnTo>
                  <a:pt x="780" y="1605"/>
                </a:lnTo>
                <a:lnTo>
                  <a:pt x="819" y="1643"/>
                </a:lnTo>
                <a:lnTo>
                  <a:pt x="862" y="1677"/>
                </a:lnTo>
                <a:lnTo>
                  <a:pt x="906" y="1708"/>
                </a:lnTo>
                <a:lnTo>
                  <a:pt x="953" y="1735"/>
                </a:lnTo>
                <a:lnTo>
                  <a:pt x="1003" y="1757"/>
                </a:lnTo>
                <a:lnTo>
                  <a:pt x="1056" y="1776"/>
                </a:lnTo>
                <a:lnTo>
                  <a:pt x="1110" y="1789"/>
                </a:lnTo>
                <a:lnTo>
                  <a:pt x="1171" y="1799"/>
                </a:lnTo>
                <a:lnTo>
                  <a:pt x="1233" y="1803"/>
                </a:lnTo>
                <a:lnTo>
                  <a:pt x="1294" y="1800"/>
                </a:lnTo>
                <a:lnTo>
                  <a:pt x="1355" y="1791"/>
                </a:lnTo>
                <a:lnTo>
                  <a:pt x="1414" y="1777"/>
                </a:lnTo>
                <a:lnTo>
                  <a:pt x="1473" y="1757"/>
                </a:lnTo>
                <a:lnTo>
                  <a:pt x="1528" y="1731"/>
                </a:lnTo>
                <a:lnTo>
                  <a:pt x="1582" y="1699"/>
                </a:lnTo>
                <a:lnTo>
                  <a:pt x="1627" y="1666"/>
                </a:lnTo>
                <a:lnTo>
                  <a:pt x="1669" y="1630"/>
                </a:lnTo>
                <a:lnTo>
                  <a:pt x="1707" y="1591"/>
                </a:lnTo>
                <a:lnTo>
                  <a:pt x="1742" y="1548"/>
                </a:lnTo>
                <a:lnTo>
                  <a:pt x="1772" y="1503"/>
                </a:lnTo>
                <a:lnTo>
                  <a:pt x="1799" y="1456"/>
                </a:lnTo>
                <a:lnTo>
                  <a:pt x="1821" y="1406"/>
                </a:lnTo>
                <a:lnTo>
                  <a:pt x="1840" y="1354"/>
                </a:lnTo>
                <a:lnTo>
                  <a:pt x="1854" y="1300"/>
                </a:lnTo>
                <a:lnTo>
                  <a:pt x="1863" y="1237"/>
                </a:lnTo>
                <a:lnTo>
                  <a:pt x="1867" y="1176"/>
                </a:lnTo>
                <a:lnTo>
                  <a:pt x="1864" y="1114"/>
                </a:lnTo>
                <a:lnTo>
                  <a:pt x="1856" y="1053"/>
                </a:lnTo>
                <a:lnTo>
                  <a:pt x="1841" y="993"/>
                </a:lnTo>
                <a:lnTo>
                  <a:pt x="1821" y="935"/>
                </a:lnTo>
                <a:lnTo>
                  <a:pt x="1795" y="878"/>
                </a:lnTo>
                <a:lnTo>
                  <a:pt x="1764" y="825"/>
                </a:lnTo>
                <a:lnTo>
                  <a:pt x="1758" y="811"/>
                </a:lnTo>
                <a:lnTo>
                  <a:pt x="1754" y="798"/>
                </a:lnTo>
                <a:lnTo>
                  <a:pt x="1755" y="783"/>
                </a:lnTo>
                <a:lnTo>
                  <a:pt x="1760" y="770"/>
                </a:lnTo>
                <a:lnTo>
                  <a:pt x="1768" y="758"/>
                </a:lnTo>
                <a:lnTo>
                  <a:pt x="1779" y="748"/>
                </a:lnTo>
                <a:lnTo>
                  <a:pt x="1793" y="742"/>
                </a:lnTo>
                <a:lnTo>
                  <a:pt x="1807" y="740"/>
                </a:lnTo>
                <a:lnTo>
                  <a:pt x="1821" y="741"/>
                </a:lnTo>
                <a:lnTo>
                  <a:pt x="1834" y="745"/>
                </a:lnTo>
                <a:lnTo>
                  <a:pt x="1846" y="752"/>
                </a:lnTo>
                <a:lnTo>
                  <a:pt x="1856" y="764"/>
                </a:lnTo>
                <a:lnTo>
                  <a:pt x="1889" y="821"/>
                </a:lnTo>
                <a:lnTo>
                  <a:pt x="1917" y="879"/>
                </a:lnTo>
                <a:lnTo>
                  <a:pt x="1940" y="939"/>
                </a:lnTo>
                <a:lnTo>
                  <a:pt x="1957" y="1001"/>
                </a:lnTo>
                <a:lnTo>
                  <a:pt x="1969" y="1065"/>
                </a:lnTo>
                <a:lnTo>
                  <a:pt x="1976" y="1128"/>
                </a:lnTo>
                <a:lnTo>
                  <a:pt x="1977" y="1192"/>
                </a:lnTo>
                <a:lnTo>
                  <a:pt x="1971" y="1257"/>
                </a:lnTo>
                <a:lnTo>
                  <a:pt x="1961" y="1322"/>
                </a:lnTo>
                <a:lnTo>
                  <a:pt x="1945" y="1386"/>
                </a:lnTo>
                <a:lnTo>
                  <a:pt x="1923" y="1447"/>
                </a:lnTo>
                <a:lnTo>
                  <a:pt x="1897" y="1507"/>
                </a:lnTo>
                <a:lnTo>
                  <a:pt x="1866" y="1562"/>
                </a:lnTo>
                <a:lnTo>
                  <a:pt x="1831" y="1615"/>
                </a:lnTo>
                <a:lnTo>
                  <a:pt x="1790" y="1665"/>
                </a:lnTo>
                <a:lnTo>
                  <a:pt x="1745" y="1711"/>
                </a:lnTo>
                <a:lnTo>
                  <a:pt x="1696" y="1754"/>
                </a:lnTo>
                <a:lnTo>
                  <a:pt x="1643" y="1791"/>
                </a:lnTo>
                <a:lnTo>
                  <a:pt x="1590" y="1824"/>
                </a:lnTo>
                <a:lnTo>
                  <a:pt x="1534" y="1851"/>
                </a:lnTo>
                <a:lnTo>
                  <a:pt x="1477" y="1873"/>
                </a:lnTo>
                <a:lnTo>
                  <a:pt x="1420" y="1891"/>
                </a:lnTo>
                <a:lnTo>
                  <a:pt x="1360" y="1903"/>
                </a:lnTo>
                <a:lnTo>
                  <a:pt x="1300" y="1911"/>
                </a:lnTo>
                <a:lnTo>
                  <a:pt x="1238" y="1914"/>
                </a:lnTo>
                <a:lnTo>
                  <a:pt x="1188" y="1912"/>
                </a:lnTo>
                <a:lnTo>
                  <a:pt x="1138" y="1907"/>
                </a:lnTo>
                <a:lnTo>
                  <a:pt x="1087" y="1897"/>
                </a:lnTo>
                <a:lnTo>
                  <a:pt x="1023" y="1881"/>
                </a:lnTo>
                <a:lnTo>
                  <a:pt x="963" y="1861"/>
                </a:lnTo>
                <a:lnTo>
                  <a:pt x="904" y="1833"/>
                </a:lnTo>
                <a:lnTo>
                  <a:pt x="848" y="1802"/>
                </a:lnTo>
                <a:lnTo>
                  <a:pt x="796" y="1766"/>
                </a:lnTo>
                <a:lnTo>
                  <a:pt x="746" y="1725"/>
                </a:lnTo>
                <a:lnTo>
                  <a:pt x="700" y="1680"/>
                </a:lnTo>
                <a:lnTo>
                  <a:pt x="658" y="1631"/>
                </a:lnTo>
                <a:lnTo>
                  <a:pt x="620" y="1578"/>
                </a:lnTo>
                <a:lnTo>
                  <a:pt x="586" y="1522"/>
                </a:lnTo>
                <a:lnTo>
                  <a:pt x="559" y="1464"/>
                </a:lnTo>
                <a:lnTo>
                  <a:pt x="536" y="1404"/>
                </a:lnTo>
                <a:lnTo>
                  <a:pt x="519" y="1342"/>
                </a:lnTo>
                <a:lnTo>
                  <a:pt x="508" y="1280"/>
                </a:lnTo>
                <a:lnTo>
                  <a:pt x="501" y="1217"/>
                </a:lnTo>
                <a:lnTo>
                  <a:pt x="500" y="1154"/>
                </a:lnTo>
                <a:lnTo>
                  <a:pt x="504" y="1091"/>
                </a:lnTo>
                <a:lnTo>
                  <a:pt x="513" y="1028"/>
                </a:lnTo>
                <a:lnTo>
                  <a:pt x="528" y="966"/>
                </a:lnTo>
                <a:lnTo>
                  <a:pt x="548" y="906"/>
                </a:lnTo>
                <a:lnTo>
                  <a:pt x="573" y="847"/>
                </a:lnTo>
                <a:lnTo>
                  <a:pt x="603" y="790"/>
                </a:lnTo>
                <a:lnTo>
                  <a:pt x="638" y="736"/>
                </a:lnTo>
                <a:lnTo>
                  <a:pt x="649" y="725"/>
                </a:lnTo>
                <a:lnTo>
                  <a:pt x="661" y="718"/>
                </a:lnTo>
                <a:lnTo>
                  <a:pt x="675" y="714"/>
                </a:lnTo>
                <a:lnTo>
                  <a:pt x="688" y="714"/>
                </a:lnTo>
                <a:close/>
                <a:moveTo>
                  <a:pt x="859" y="542"/>
                </a:moveTo>
                <a:lnTo>
                  <a:pt x="873" y="543"/>
                </a:lnTo>
                <a:lnTo>
                  <a:pt x="887" y="547"/>
                </a:lnTo>
                <a:lnTo>
                  <a:pt x="899" y="556"/>
                </a:lnTo>
                <a:lnTo>
                  <a:pt x="909" y="566"/>
                </a:lnTo>
                <a:lnTo>
                  <a:pt x="1209" y="1027"/>
                </a:lnTo>
                <a:lnTo>
                  <a:pt x="1234" y="1024"/>
                </a:lnTo>
                <a:lnTo>
                  <a:pt x="1258" y="1026"/>
                </a:lnTo>
                <a:lnTo>
                  <a:pt x="1283" y="1031"/>
                </a:lnTo>
                <a:lnTo>
                  <a:pt x="1306" y="1040"/>
                </a:lnTo>
                <a:lnTo>
                  <a:pt x="1327" y="1053"/>
                </a:lnTo>
                <a:lnTo>
                  <a:pt x="1346" y="1070"/>
                </a:lnTo>
                <a:lnTo>
                  <a:pt x="1361" y="1090"/>
                </a:lnTo>
                <a:lnTo>
                  <a:pt x="1374" y="1113"/>
                </a:lnTo>
                <a:lnTo>
                  <a:pt x="1382" y="1138"/>
                </a:lnTo>
                <a:lnTo>
                  <a:pt x="1385" y="1163"/>
                </a:lnTo>
                <a:lnTo>
                  <a:pt x="1384" y="1188"/>
                </a:lnTo>
                <a:lnTo>
                  <a:pt x="1379" y="1213"/>
                </a:lnTo>
                <a:lnTo>
                  <a:pt x="1370" y="1237"/>
                </a:lnTo>
                <a:lnTo>
                  <a:pt x="1357" y="1258"/>
                </a:lnTo>
                <a:lnTo>
                  <a:pt x="1339" y="1278"/>
                </a:lnTo>
                <a:lnTo>
                  <a:pt x="1318" y="1295"/>
                </a:lnTo>
                <a:lnTo>
                  <a:pt x="1293" y="1309"/>
                </a:lnTo>
                <a:lnTo>
                  <a:pt x="1266" y="1317"/>
                </a:lnTo>
                <a:lnTo>
                  <a:pt x="1237" y="1319"/>
                </a:lnTo>
                <a:lnTo>
                  <a:pt x="1213" y="1317"/>
                </a:lnTo>
                <a:lnTo>
                  <a:pt x="1189" y="1312"/>
                </a:lnTo>
                <a:lnTo>
                  <a:pt x="1167" y="1301"/>
                </a:lnTo>
                <a:lnTo>
                  <a:pt x="1147" y="1289"/>
                </a:lnTo>
                <a:lnTo>
                  <a:pt x="1129" y="1272"/>
                </a:lnTo>
                <a:lnTo>
                  <a:pt x="1114" y="1253"/>
                </a:lnTo>
                <a:lnTo>
                  <a:pt x="1100" y="1227"/>
                </a:lnTo>
                <a:lnTo>
                  <a:pt x="1092" y="1199"/>
                </a:lnTo>
                <a:lnTo>
                  <a:pt x="1090" y="1170"/>
                </a:lnTo>
                <a:lnTo>
                  <a:pt x="1093" y="1141"/>
                </a:lnTo>
                <a:lnTo>
                  <a:pt x="1103" y="1113"/>
                </a:lnTo>
                <a:lnTo>
                  <a:pt x="1116" y="1087"/>
                </a:lnTo>
                <a:lnTo>
                  <a:pt x="817" y="627"/>
                </a:lnTo>
                <a:lnTo>
                  <a:pt x="810" y="613"/>
                </a:lnTo>
                <a:lnTo>
                  <a:pt x="807" y="600"/>
                </a:lnTo>
                <a:lnTo>
                  <a:pt x="808" y="586"/>
                </a:lnTo>
                <a:lnTo>
                  <a:pt x="813" y="572"/>
                </a:lnTo>
                <a:lnTo>
                  <a:pt x="821" y="561"/>
                </a:lnTo>
                <a:lnTo>
                  <a:pt x="832" y="550"/>
                </a:lnTo>
                <a:lnTo>
                  <a:pt x="845" y="544"/>
                </a:lnTo>
                <a:lnTo>
                  <a:pt x="859" y="542"/>
                </a:lnTo>
                <a:close/>
                <a:moveTo>
                  <a:pt x="1224" y="368"/>
                </a:moveTo>
                <a:lnTo>
                  <a:pt x="1156" y="371"/>
                </a:lnTo>
                <a:lnTo>
                  <a:pt x="1089" y="380"/>
                </a:lnTo>
                <a:lnTo>
                  <a:pt x="1024" y="393"/>
                </a:lnTo>
                <a:lnTo>
                  <a:pt x="961" y="412"/>
                </a:lnTo>
                <a:lnTo>
                  <a:pt x="898" y="437"/>
                </a:lnTo>
                <a:lnTo>
                  <a:pt x="838" y="467"/>
                </a:lnTo>
                <a:lnTo>
                  <a:pt x="780" y="501"/>
                </a:lnTo>
                <a:lnTo>
                  <a:pt x="726" y="540"/>
                </a:lnTo>
                <a:lnTo>
                  <a:pt x="676" y="582"/>
                </a:lnTo>
                <a:lnTo>
                  <a:pt x="630" y="628"/>
                </a:lnTo>
                <a:lnTo>
                  <a:pt x="589" y="676"/>
                </a:lnTo>
                <a:lnTo>
                  <a:pt x="552" y="727"/>
                </a:lnTo>
                <a:lnTo>
                  <a:pt x="518" y="782"/>
                </a:lnTo>
                <a:lnTo>
                  <a:pt x="490" y="837"/>
                </a:lnTo>
                <a:lnTo>
                  <a:pt x="466" y="895"/>
                </a:lnTo>
                <a:lnTo>
                  <a:pt x="446" y="955"/>
                </a:lnTo>
                <a:lnTo>
                  <a:pt x="432" y="1015"/>
                </a:lnTo>
                <a:lnTo>
                  <a:pt x="421" y="1077"/>
                </a:lnTo>
                <a:lnTo>
                  <a:pt x="416" y="1139"/>
                </a:lnTo>
                <a:lnTo>
                  <a:pt x="415" y="1202"/>
                </a:lnTo>
                <a:lnTo>
                  <a:pt x="419" y="1265"/>
                </a:lnTo>
                <a:lnTo>
                  <a:pt x="428" y="1326"/>
                </a:lnTo>
                <a:lnTo>
                  <a:pt x="441" y="1388"/>
                </a:lnTo>
                <a:lnTo>
                  <a:pt x="460" y="1450"/>
                </a:lnTo>
                <a:lnTo>
                  <a:pt x="484" y="1510"/>
                </a:lnTo>
                <a:lnTo>
                  <a:pt x="513" y="1568"/>
                </a:lnTo>
                <a:lnTo>
                  <a:pt x="547" y="1626"/>
                </a:lnTo>
                <a:lnTo>
                  <a:pt x="586" y="1681"/>
                </a:lnTo>
                <a:lnTo>
                  <a:pt x="630" y="1733"/>
                </a:lnTo>
                <a:lnTo>
                  <a:pt x="678" y="1780"/>
                </a:lnTo>
                <a:lnTo>
                  <a:pt x="728" y="1823"/>
                </a:lnTo>
                <a:lnTo>
                  <a:pt x="782" y="1862"/>
                </a:lnTo>
                <a:lnTo>
                  <a:pt x="840" y="1895"/>
                </a:lnTo>
                <a:lnTo>
                  <a:pt x="899" y="1924"/>
                </a:lnTo>
                <a:lnTo>
                  <a:pt x="961" y="1948"/>
                </a:lnTo>
                <a:lnTo>
                  <a:pt x="1024" y="1967"/>
                </a:lnTo>
                <a:lnTo>
                  <a:pt x="1090" y="1981"/>
                </a:lnTo>
                <a:lnTo>
                  <a:pt x="1157" y="1989"/>
                </a:lnTo>
                <a:lnTo>
                  <a:pt x="1225" y="1992"/>
                </a:lnTo>
                <a:lnTo>
                  <a:pt x="1291" y="1989"/>
                </a:lnTo>
                <a:lnTo>
                  <a:pt x="1358" y="1981"/>
                </a:lnTo>
                <a:lnTo>
                  <a:pt x="1423" y="1967"/>
                </a:lnTo>
                <a:lnTo>
                  <a:pt x="1487" y="1948"/>
                </a:lnTo>
                <a:lnTo>
                  <a:pt x="1549" y="1924"/>
                </a:lnTo>
                <a:lnTo>
                  <a:pt x="1609" y="1894"/>
                </a:lnTo>
                <a:lnTo>
                  <a:pt x="1667" y="1859"/>
                </a:lnTo>
                <a:lnTo>
                  <a:pt x="1721" y="1821"/>
                </a:lnTo>
                <a:lnTo>
                  <a:pt x="1771" y="1779"/>
                </a:lnTo>
                <a:lnTo>
                  <a:pt x="1817" y="1733"/>
                </a:lnTo>
                <a:lnTo>
                  <a:pt x="1858" y="1685"/>
                </a:lnTo>
                <a:lnTo>
                  <a:pt x="1895" y="1633"/>
                </a:lnTo>
                <a:lnTo>
                  <a:pt x="1929" y="1579"/>
                </a:lnTo>
                <a:lnTo>
                  <a:pt x="1957" y="1523"/>
                </a:lnTo>
                <a:lnTo>
                  <a:pt x="1981" y="1466"/>
                </a:lnTo>
                <a:lnTo>
                  <a:pt x="2001" y="1406"/>
                </a:lnTo>
                <a:lnTo>
                  <a:pt x="2015" y="1345"/>
                </a:lnTo>
                <a:lnTo>
                  <a:pt x="2026" y="1283"/>
                </a:lnTo>
                <a:lnTo>
                  <a:pt x="2031" y="1222"/>
                </a:lnTo>
                <a:lnTo>
                  <a:pt x="2032" y="1159"/>
                </a:lnTo>
                <a:lnTo>
                  <a:pt x="2028" y="1096"/>
                </a:lnTo>
                <a:lnTo>
                  <a:pt x="2019" y="1034"/>
                </a:lnTo>
                <a:lnTo>
                  <a:pt x="2006" y="972"/>
                </a:lnTo>
                <a:lnTo>
                  <a:pt x="1987" y="911"/>
                </a:lnTo>
                <a:lnTo>
                  <a:pt x="1963" y="851"/>
                </a:lnTo>
                <a:lnTo>
                  <a:pt x="1934" y="792"/>
                </a:lnTo>
                <a:lnTo>
                  <a:pt x="1900" y="735"/>
                </a:lnTo>
                <a:lnTo>
                  <a:pt x="1861" y="679"/>
                </a:lnTo>
                <a:lnTo>
                  <a:pt x="1817" y="628"/>
                </a:lnTo>
                <a:lnTo>
                  <a:pt x="1770" y="581"/>
                </a:lnTo>
                <a:lnTo>
                  <a:pt x="1719" y="538"/>
                </a:lnTo>
                <a:lnTo>
                  <a:pt x="1665" y="499"/>
                </a:lnTo>
                <a:lnTo>
                  <a:pt x="1608" y="466"/>
                </a:lnTo>
                <a:lnTo>
                  <a:pt x="1549" y="436"/>
                </a:lnTo>
                <a:lnTo>
                  <a:pt x="1487" y="412"/>
                </a:lnTo>
                <a:lnTo>
                  <a:pt x="1423" y="393"/>
                </a:lnTo>
                <a:lnTo>
                  <a:pt x="1358" y="380"/>
                </a:lnTo>
                <a:lnTo>
                  <a:pt x="1291" y="371"/>
                </a:lnTo>
                <a:lnTo>
                  <a:pt x="1224" y="368"/>
                </a:lnTo>
                <a:close/>
                <a:moveTo>
                  <a:pt x="680" y="147"/>
                </a:moveTo>
                <a:lnTo>
                  <a:pt x="660" y="148"/>
                </a:lnTo>
                <a:lnTo>
                  <a:pt x="638" y="155"/>
                </a:lnTo>
                <a:lnTo>
                  <a:pt x="614" y="164"/>
                </a:lnTo>
                <a:lnTo>
                  <a:pt x="588" y="179"/>
                </a:lnTo>
                <a:lnTo>
                  <a:pt x="565" y="196"/>
                </a:lnTo>
                <a:lnTo>
                  <a:pt x="547" y="214"/>
                </a:lnTo>
                <a:lnTo>
                  <a:pt x="533" y="232"/>
                </a:lnTo>
                <a:lnTo>
                  <a:pt x="524" y="250"/>
                </a:lnTo>
                <a:lnTo>
                  <a:pt x="518" y="264"/>
                </a:lnTo>
                <a:lnTo>
                  <a:pt x="517" y="277"/>
                </a:lnTo>
                <a:lnTo>
                  <a:pt x="519" y="285"/>
                </a:lnTo>
                <a:lnTo>
                  <a:pt x="527" y="292"/>
                </a:lnTo>
                <a:lnTo>
                  <a:pt x="540" y="296"/>
                </a:lnTo>
                <a:lnTo>
                  <a:pt x="559" y="296"/>
                </a:lnTo>
                <a:lnTo>
                  <a:pt x="581" y="293"/>
                </a:lnTo>
                <a:lnTo>
                  <a:pt x="598" y="292"/>
                </a:lnTo>
                <a:lnTo>
                  <a:pt x="614" y="296"/>
                </a:lnTo>
                <a:lnTo>
                  <a:pt x="628" y="304"/>
                </a:lnTo>
                <a:lnTo>
                  <a:pt x="639" y="317"/>
                </a:lnTo>
                <a:lnTo>
                  <a:pt x="706" y="418"/>
                </a:lnTo>
                <a:lnTo>
                  <a:pt x="712" y="413"/>
                </a:lnTo>
                <a:lnTo>
                  <a:pt x="720" y="409"/>
                </a:lnTo>
                <a:lnTo>
                  <a:pt x="742" y="396"/>
                </a:lnTo>
                <a:lnTo>
                  <a:pt x="764" y="385"/>
                </a:lnTo>
                <a:lnTo>
                  <a:pt x="695" y="279"/>
                </a:lnTo>
                <a:lnTo>
                  <a:pt x="687" y="264"/>
                </a:lnTo>
                <a:lnTo>
                  <a:pt x="685" y="248"/>
                </a:lnTo>
                <a:lnTo>
                  <a:pt x="688" y="232"/>
                </a:lnTo>
                <a:lnTo>
                  <a:pt x="697" y="217"/>
                </a:lnTo>
                <a:lnTo>
                  <a:pt x="706" y="202"/>
                </a:lnTo>
                <a:lnTo>
                  <a:pt x="712" y="187"/>
                </a:lnTo>
                <a:lnTo>
                  <a:pt x="717" y="174"/>
                </a:lnTo>
                <a:lnTo>
                  <a:pt x="717" y="165"/>
                </a:lnTo>
                <a:lnTo>
                  <a:pt x="714" y="158"/>
                </a:lnTo>
                <a:lnTo>
                  <a:pt x="707" y="152"/>
                </a:lnTo>
                <a:lnTo>
                  <a:pt x="696" y="148"/>
                </a:lnTo>
                <a:lnTo>
                  <a:pt x="680" y="147"/>
                </a:lnTo>
                <a:close/>
                <a:moveTo>
                  <a:pt x="1295" y="111"/>
                </a:moveTo>
                <a:lnTo>
                  <a:pt x="1281" y="113"/>
                </a:lnTo>
                <a:lnTo>
                  <a:pt x="1270" y="116"/>
                </a:lnTo>
                <a:lnTo>
                  <a:pt x="1273" y="118"/>
                </a:lnTo>
                <a:lnTo>
                  <a:pt x="1275" y="119"/>
                </a:lnTo>
                <a:lnTo>
                  <a:pt x="1278" y="120"/>
                </a:lnTo>
                <a:lnTo>
                  <a:pt x="1292" y="131"/>
                </a:lnTo>
                <a:lnTo>
                  <a:pt x="1303" y="146"/>
                </a:lnTo>
                <a:lnTo>
                  <a:pt x="1308" y="163"/>
                </a:lnTo>
                <a:lnTo>
                  <a:pt x="1314" y="150"/>
                </a:lnTo>
                <a:lnTo>
                  <a:pt x="1323" y="141"/>
                </a:lnTo>
                <a:lnTo>
                  <a:pt x="1334" y="133"/>
                </a:lnTo>
                <a:lnTo>
                  <a:pt x="1347" y="127"/>
                </a:lnTo>
                <a:lnTo>
                  <a:pt x="1351" y="126"/>
                </a:lnTo>
                <a:lnTo>
                  <a:pt x="1355" y="125"/>
                </a:lnTo>
                <a:lnTo>
                  <a:pt x="1346" y="119"/>
                </a:lnTo>
                <a:lnTo>
                  <a:pt x="1331" y="114"/>
                </a:lnTo>
                <a:lnTo>
                  <a:pt x="1313" y="111"/>
                </a:lnTo>
                <a:lnTo>
                  <a:pt x="1295" y="111"/>
                </a:lnTo>
                <a:close/>
                <a:moveTo>
                  <a:pt x="1294" y="0"/>
                </a:moveTo>
                <a:lnTo>
                  <a:pt x="1325" y="1"/>
                </a:lnTo>
                <a:lnTo>
                  <a:pt x="1352" y="5"/>
                </a:lnTo>
                <a:lnTo>
                  <a:pt x="1378" y="13"/>
                </a:lnTo>
                <a:lnTo>
                  <a:pt x="1402" y="25"/>
                </a:lnTo>
                <a:lnTo>
                  <a:pt x="1424" y="38"/>
                </a:lnTo>
                <a:lnTo>
                  <a:pt x="1442" y="55"/>
                </a:lnTo>
                <a:lnTo>
                  <a:pt x="1456" y="74"/>
                </a:lnTo>
                <a:lnTo>
                  <a:pt x="1466" y="94"/>
                </a:lnTo>
                <a:lnTo>
                  <a:pt x="1471" y="115"/>
                </a:lnTo>
                <a:lnTo>
                  <a:pt x="1471" y="137"/>
                </a:lnTo>
                <a:lnTo>
                  <a:pt x="1467" y="157"/>
                </a:lnTo>
                <a:lnTo>
                  <a:pt x="1458" y="174"/>
                </a:lnTo>
                <a:lnTo>
                  <a:pt x="1446" y="192"/>
                </a:lnTo>
                <a:lnTo>
                  <a:pt x="1431" y="207"/>
                </a:lnTo>
                <a:lnTo>
                  <a:pt x="1412" y="219"/>
                </a:lnTo>
                <a:lnTo>
                  <a:pt x="1406" y="277"/>
                </a:lnTo>
                <a:lnTo>
                  <a:pt x="1470" y="293"/>
                </a:lnTo>
                <a:lnTo>
                  <a:pt x="1533" y="313"/>
                </a:lnTo>
                <a:lnTo>
                  <a:pt x="1594" y="337"/>
                </a:lnTo>
                <a:lnTo>
                  <a:pt x="1653" y="365"/>
                </a:lnTo>
                <a:lnTo>
                  <a:pt x="1710" y="397"/>
                </a:lnTo>
                <a:lnTo>
                  <a:pt x="1764" y="434"/>
                </a:lnTo>
                <a:lnTo>
                  <a:pt x="1816" y="475"/>
                </a:lnTo>
                <a:lnTo>
                  <a:pt x="1865" y="519"/>
                </a:lnTo>
                <a:lnTo>
                  <a:pt x="1911" y="567"/>
                </a:lnTo>
                <a:lnTo>
                  <a:pt x="1954" y="618"/>
                </a:lnTo>
                <a:lnTo>
                  <a:pt x="1992" y="674"/>
                </a:lnTo>
                <a:lnTo>
                  <a:pt x="2029" y="735"/>
                </a:lnTo>
                <a:lnTo>
                  <a:pt x="2060" y="798"/>
                </a:lnTo>
                <a:lnTo>
                  <a:pt x="2086" y="861"/>
                </a:lnTo>
                <a:lnTo>
                  <a:pt x="2107" y="927"/>
                </a:lnTo>
                <a:lnTo>
                  <a:pt x="2124" y="993"/>
                </a:lnTo>
                <a:lnTo>
                  <a:pt x="2134" y="1059"/>
                </a:lnTo>
                <a:lnTo>
                  <a:pt x="2140" y="1126"/>
                </a:lnTo>
                <a:lnTo>
                  <a:pt x="2142" y="1193"/>
                </a:lnTo>
                <a:lnTo>
                  <a:pt x="2138" y="1260"/>
                </a:lnTo>
                <a:lnTo>
                  <a:pt x="2130" y="1326"/>
                </a:lnTo>
                <a:lnTo>
                  <a:pt x="2117" y="1392"/>
                </a:lnTo>
                <a:lnTo>
                  <a:pt x="2100" y="1456"/>
                </a:lnTo>
                <a:lnTo>
                  <a:pt x="2078" y="1519"/>
                </a:lnTo>
                <a:lnTo>
                  <a:pt x="2051" y="1581"/>
                </a:lnTo>
                <a:lnTo>
                  <a:pt x="2020" y="1641"/>
                </a:lnTo>
                <a:lnTo>
                  <a:pt x="1985" y="1697"/>
                </a:lnTo>
                <a:lnTo>
                  <a:pt x="1944" y="1753"/>
                </a:lnTo>
                <a:lnTo>
                  <a:pt x="1900" y="1804"/>
                </a:lnTo>
                <a:lnTo>
                  <a:pt x="1852" y="1853"/>
                </a:lnTo>
                <a:lnTo>
                  <a:pt x="1799" y="1899"/>
                </a:lnTo>
                <a:lnTo>
                  <a:pt x="2166" y="1903"/>
                </a:lnTo>
                <a:lnTo>
                  <a:pt x="2183" y="1907"/>
                </a:lnTo>
                <a:lnTo>
                  <a:pt x="2199" y="1915"/>
                </a:lnTo>
                <a:lnTo>
                  <a:pt x="2210" y="1928"/>
                </a:lnTo>
                <a:lnTo>
                  <a:pt x="2219" y="1942"/>
                </a:lnTo>
                <a:lnTo>
                  <a:pt x="2221" y="1960"/>
                </a:lnTo>
                <a:lnTo>
                  <a:pt x="2218" y="2192"/>
                </a:lnTo>
                <a:lnTo>
                  <a:pt x="2449" y="2196"/>
                </a:lnTo>
                <a:lnTo>
                  <a:pt x="2467" y="2199"/>
                </a:lnTo>
                <a:lnTo>
                  <a:pt x="2481" y="2206"/>
                </a:lnTo>
                <a:lnTo>
                  <a:pt x="2494" y="2219"/>
                </a:lnTo>
                <a:lnTo>
                  <a:pt x="2501" y="2233"/>
                </a:lnTo>
                <a:lnTo>
                  <a:pt x="2504" y="2251"/>
                </a:lnTo>
                <a:lnTo>
                  <a:pt x="2496" y="2922"/>
                </a:lnTo>
                <a:lnTo>
                  <a:pt x="2494" y="2937"/>
                </a:lnTo>
                <a:lnTo>
                  <a:pt x="2489" y="2951"/>
                </a:lnTo>
                <a:lnTo>
                  <a:pt x="2479" y="2961"/>
                </a:lnTo>
                <a:lnTo>
                  <a:pt x="2468" y="2971"/>
                </a:lnTo>
                <a:lnTo>
                  <a:pt x="2455" y="2976"/>
                </a:lnTo>
                <a:lnTo>
                  <a:pt x="2441" y="2978"/>
                </a:lnTo>
                <a:lnTo>
                  <a:pt x="2440" y="2978"/>
                </a:lnTo>
                <a:lnTo>
                  <a:pt x="2208" y="2975"/>
                </a:lnTo>
                <a:lnTo>
                  <a:pt x="2206" y="3207"/>
                </a:lnTo>
                <a:lnTo>
                  <a:pt x="2204" y="3221"/>
                </a:lnTo>
                <a:lnTo>
                  <a:pt x="2198" y="3235"/>
                </a:lnTo>
                <a:lnTo>
                  <a:pt x="2189" y="3246"/>
                </a:lnTo>
                <a:lnTo>
                  <a:pt x="2178" y="3254"/>
                </a:lnTo>
                <a:lnTo>
                  <a:pt x="2164" y="3260"/>
                </a:lnTo>
                <a:lnTo>
                  <a:pt x="2151" y="3262"/>
                </a:lnTo>
                <a:lnTo>
                  <a:pt x="2150" y="3262"/>
                </a:lnTo>
                <a:lnTo>
                  <a:pt x="1707" y="3257"/>
                </a:lnTo>
                <a:lnTo>
                  <a:pt x="1690" y="3253"/>
                </a:lnTo>
                <a:lnTo>
                  <a:pt x="1675" y="3245"/>
                </a:lnTo>
                <a:lnTo>
                  <a:pt x="1663" y="3232"/>
                </a:lnTo>
                <a:lnTo>
                  <a:pt x="1655" y="3218"/>
                </a:lnTo>
                <a:lnTo>
                  <a:pt x="1653" y="3200"/>
                </a:lnTo>
                <a:lnTo>
                  <a:pt x="1658" y="2795"/>
                </a:lnTo>
                <a:lnTo>
                  <a:pt x="841" y="2784"/>
                </a:lnTo>
                <a:lnTo>
                  <a:pt x="837" y="3189"/>
                </a:lnTo>
                <a:lnTo>
                  <a:pt x="834" y="3204"/>
                </a:lnTo>
                <a:lnTo>
                  <a:pt x="828" y="3217"/>
                </a:lnTo>
                <a:lnTo>
                  <a:pt x="820" y="3228"/>
                </a:lnTo>
                <a:lnTo>
                  <a:pt x="808" y="3237"/>
                </a:lnTo>
                <a:lnTo>
                  <a:pt x="795" y="3243"/>
                </a:lnTo>
                <a:lnTo>
                  <a:pt x="781" y="3244"/>
                </a:lnTo>
                <a:lnTo>
                  <a:pt x="780" y="3244"/>
                </a:lnTo>
                <a:lnTo>
                  <a:pt x="338" y="3239"/>
                </a:lnTo>
                <a:lnTo>
                  <a:pt x="320" y="3236"/>
                </a:lnTo>
                <a:lnTo>
                  <a:pt x="306" y="3227"/>
                </a:lnTo>
                <a:lnTo>
                  <a:pt x="293" y="3215"/>
                </a:lnTo>
                <a:lnTo>
                  <a:pt x="286" y="3200"/>
                </a:lnTo>
                <a:lnTo>
                  <a:pt x="284" y="3182"/>
                </a:lnTo>
                <a:lnTo>
                  <a:pt x="286" y="2950"/>
                </a:lnTo>
                <a:lnTo>
                  <a:pt x="54" y="2947"/>
                </a:lnTo>
                <a:lnTo>
                  <a:pt x="40" y="2944"/>
                </a:lnTo>
                <a:lnTo>
                  <a:pt x="27" y="2939"/>
                </a:lnTo>
                <a:lnTo>
                  <a:pt x="16" y="2930"/>
                </a:lnTo>
                <a:lnTo>
                  <a:pt x="7" y="2918"/>
                </a:lnTo>
                <a:lnTo>
                  <a:pt x="2" y="2906"/>
                </a:lnTo>
                <a:lnTo>
                  <a:pt x="0" y="2891"/>
                </a:lnTo>
                <a:lnTo>
                  <a:pt x="8" y="2220"/>
                </a:lnTo>
                <a:lnTo>
                  <a:pt x="11" y="2202"/>
                </a:lnTo>
                <a:lnTo>
                  <a:pt x="20" y="2187"/>
                </a:lnTo>
                <a:lnTo>
                  <a:pt x="31" y="2176"/>
                </a:lnTo>
                <a:lnTo>
                  <a:pt x="47" y="2167"/>
                </a:lnTo>
                <a:lnTo>
                  <a:pt x="64" y="2165"/>
                </a:lnTo>
                <a:lnTo>
                  <a:pt x="65" y="2165"/>
                </a:lnTo>
                <a:lnTo>
                  <a:pt x="296" y="2167"/>
                </a:lnTo>
                <a:lnTo>
                  <a:pt x="299" y="1935"/>
                </a:lnTo>
                <a:lnTo>
                  <a:pt x="301" y="1920"/>
                </a:lnTo>
                <a:lnTo>
                  <a:pt x="307" y="1908"/>
                </a:lnTo>
                <a:lnTo>
                  <a:pt x="316" y="1896"/>
                </a:lnTo>
                <a:lnTo>
                  <a:pt x="326" y="1888"/>
                </a:lnTo>
                <a:lnTo>
                  <a:pt x="340" y="1883"/>
                </a:lnTo>
                <a:lnTo>
                  <a:pt x="354" y="1880"/>
                </a:lnTo>
                <a:lnTo>
                  <a:pt x="355" y="1880"/>
                </a:lnTo>
                <a:lnTo>
                  <a:pt x="631" y="1884"/>
                </a:lnTo>
                <a:lnTo>
                  <a:pt x="583" y="1840"/>
                </a:lnTo>
                <a:lnTo>
                  <a:pt x="537" y="1792"/>
                </a:lnTo>
                <a:lnTo>
                  <a:pt x="494" y="1741"/>
                </a:lnTo>
                <a:lnTo>
                  <a:pt x="455" y="1687"/>
                </a:lnTo>
                <a:lnTo>
                  <a:pt x="417" y="1624"/>
                </a:lnTo>
                <a:lnTo>
                  <a:pt x="386" y="1560"/>
                </a:lnTo>
                <a:lnTo>
                  <a:pt x="359" y="1494"/>
                </a:lnTo>
                <a:lnTo>
                  <a:pt x="338" y="1427"/>
                </a:lnTo>
                <a:lnTo>
                  <a:pt x="322" y="1360"/>
                </a:lnTo>
                <a:lnTo>
                  <a:pt x="312" y="1292"/>
                </a:lnTo>
                <a:lnTo>
                  <a:pt x="306" y="1223"/>
                </a:lnTo>
                <a:lnTo>
                  <a:pt x="306" y="1155"/>
                </a:lnTo>
                <a:lnTo>
                  <a:pt x="310" y="1087"/>
                </a:lnTo>
                <a:lnTo>
                  <a:pt x="319" y="1019"/>
                </a:lnTo>
                <a:lnTo>
                  <a:pt x="334" y="953"/>
                </a:lnTo>
                <a:lnTo>
                  <a:pt x="354" y="887"/>
                </a:lnTo>
                <a:lnTo>
                  <a:pt x="378" y="823"/>
                </a:lnTo>
                <a:lnTo>
                  <a:pt x="406" y="761"/>
                </a:lnTo>
                <a:lnTo>
                  <a:pt x="439" y="700"/>
                </a:lnTo>
                <a:lnTo>
                  <a:pt x="478" y="643"/>
                </a:lnTo>
                <a:lnTo>
                  <a:pt x="520" y="588"/>
                </a:lnTo>
                <a:lnTo>
                  <a:pt x="567" y="536"/>
                </a:lnTo>
                <a:lnTo>
                  <a:pt x="619" y="486"/>
                </a:lnTo>
                <a:lnTo>
                  <a:pt x="565" y="407"/>
                </a:lnTo>
                <a:lnTo>
                  <a:pt x="536" y="407"/>
                </a:lnTo>
                <a:lnTo>
                  <a:pt x="509" y="402"/>
                </a:lnTo>
                <a:lnTo>
                  <a:pt x="484" y="394"/>
                </a:lnTo>
                <a:lnTo>
                  <a:pt x="462" y="382"/>
                </a:lnTo>
                <a:lnTo>
                  <a:pt x="443" y="366"/>
                </a:lnTo>
                <a:lnTo>
                  <a:pt x="427" y="346"/>
                </a:lnTo>
                <a:lnTo>
                  <a:pt x="415" y="322"/>
                </a:lnTo>
                <a:lnTo>
                  <a:pt x="408" y="297"/>
                </a:lnTo>
                <a:lnTo>
                  <a:pt x="407" y="270"/>
                </a:lnTo>
                <a:lnTo>
                  <a:pt x="411" y="241"/>
                </a:lnTo>
                <a:lnTo>
                  <a:pt x="419" y="213"/>
                </a:lnTo>
                <a:lnTo>
                  <a:pt x="432" y="186"/>
                </a:lnTo>
                <a:lnTo>
                  <a:pt x="450" y="159"/>
                </a:lnTo>
                <a:lnTo>
                  <a:pt x="471" y="133"/>
                </a:lnTo>
                <a:lnTo>
                  <a:pt x="499" y="108"/>
                </a:lnTo>
                <a:lnTo>
                  <a:pt x="528" y="85"/>
                </a:lnTo>
                <a:lnTo>
                  <a:pt x="557" y="69"/>
                </a:lnTo>
                <a:lnTo>
                  <a:pt x="587" y="55"/>
                </a:lnTo>
                <a:lnTo>
                  <a:pt x="616" y="45"/>
                </a:lnTo>
                <a:lnTo>
                  <a:pt x="646" y="39"/>
                </a:lnTo>
                <a:lnTo>
                  <a:pt x="675" y="36"/>
                </a:lnTo>
                <a:lnTo>
                  <a:pt x="702" y="37"/>
                </a:lnTo>
                <a:lnTo>
                  <a:pt x="727" y="42"/>
                </a:lnTo>
                <a:lnTo>
                  <a:pt x="751" y="50"/>
                </a:lnTo>
                <a:lnTo>
                  <a:pt x="773" y="62"/>
                </a:lnTo>
                <a:lnTo>
                  <a:pt x="791" y="78"/>
                </a:lnTo>
                <a:lnTo>
                  <a:pt x="806" y="97"/>
                </a:lnTo>
                <a:lnTo>
                  <a:pt x="818" y="119"/>
                </a:lnTo>
                <a:lnTo>
                  <a:pt x="825" y="143"/>
                </a:lnTo>
                <a:lnTo>
                  <a:pt x="827" y="168"/>
                </a:lnTo>
                <a:lnTo>
                  <a:pt x="824" y="194"/>
                </a:lnTo>
                <a:lnTo>
                  <a:pt x="818" y="222"/>
                </a:lnTo>
                <a:lnTo>
                  <a:pt x="805" y="249"/>
                </a:lnTo>
                <a:lnTo>
                  <a:pt x="862" y="334"/>
                </a:lnTo>
                <a:lnTo>
                  <a:pt x="924" y="309"/>
                </a:lnTo>
                <a:lnTo>
                  <a:pt x="989" y="290"/>
                </a:lnTo>
                <a:lnTo>
                  <a:pt x="1055" y="275"/>
                </a:lnTo>
                <a:lnTo>
                  <a:pt x="1121" y="264"/>
                </a:lnTo>
                <a:lnTo>
                  <a:pt x="1189" y="259"/>
                </a:lnTo>
                <a:lnTo>
                  <a:pt x="1195" y="197"/>
                </a:lnTo>
                <a:lnTo>
                  <a:pt x="1180" y="182"/>
                </a:lnTo>
                <a:lnTo>
                  <a:pt x="1167" y="164"/>
                </a:lnTo>
                <a:lnTo>
                  <a:pt x="1159" y="145"/>
                </a:lnTo>
                <a:lnTo>
                  <a:pt x="1155" y="125"/>
                </a:lnTo>
                <a:lnTo>
                  <a:pt x="1155" y="104"/>
                </a:lnTo>
                <a:lnTo>
                  <a:pt x="1158" y="84"/>
                </a:lnTo>
                <a:lnTo>
                  <a:pt x="1166" y="67"/>
                </a:lnTo>
                <a:lnTo>
                  <a:pt x="1178" y="50"/>
                </a:lnTo>
                <a:lnTo>
                  <a:pt x="1193" y="34"/>
                </a:lnTo>
                <a:lnTo>
                  <a:pt x="1214" y="20"/>
                </a:lnTo>
                <a:lnTo>
                  <a:pt x="1239" y="10"/>
                </a:lnTo>
                <a:lnTo>
                  <a:pt x="1266" y="3"/>
                </a:lnTo>
                <a:lnTo>
                  <a:pt x="129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3" name="Freeform 52"/>
          <p:cNvSpPr>
            <a:spLocks noEditPoints="1"/>
          </p:cNvSpPr>
          <p:nvPr/>
        </p:nvSpPr>
        <p:spPr bwMode="auto">
          <a:xfrm>
            <a:off x="9153220" y="5821364"/>
            <a:ext cx="424766" cy="465136"/>
          </a:xfrm>
          <a:custGeom>
            <a:avLst/>
            <a:gdLst>
              <a:gd name="T0" fmla="*/ 1979 w 2906"/>
              <a:gd name="T1" fmla="*/ 1328 h 3182"/>
              <a:gd name="T2" fmla="*/ 1934 w 2906"/>
              <a:gd name="T3" fmla="*/ 1478 h 3182"/>
              <a:gd name="T4" fmla="*/ 1813 w 2906"/>
              <a:gd name="T5" fmla="*/ 1683 h 3182"/>
              <a:gd name="T6" fmla="*/ 1670 w 2906"/>
              <a:gd name="T7" fmla="*/ 1884 h 3182"/>
              <a:gd name="T8" fmla="*/ 1560 w 2906"/>
              <a:gd name="T9" fmla="*/ 2018 h 3182"/>
              <a:gd name="T10" fmla="*/ 1407 w 2906"/>
              <a:gd name="T11" fmla="*/ 2095 h 3182"/>
              <a:gd name="T12" fmla="*/ 1234 w 2906"/>
              <a:gd name="T13" fmla="*/ 2030 h 3182"/>
              <a:gd name="T14" fmla="*/ 1171 w 2906"/>
              <a:gd name="T15" fmla="*/ 1840 h 3182"/>
              <a:gd name="T16" fmla="*/ 1260 w 2906"/>
              <a:gd name="T17" fmla="*/ 1693 h 3182"/>
              <a:gd name="T18" fmla="*/ 1411 w 2906"/>
              <a:gd name="T19" fmla="*/ 1575 h 3182"/>
              <a:gd name="T20" fmla="*/ 1619 w 2906"/>
              <a:gd name="T21" fmla="*/ 1433 h 3182"/>
              <a:gd name="T22" fmla="*/ 1822 w 2906"/>
              <a:gd name="T23" fmla="*/ 1321 h 3182"/>
              <a:gd name="T24" fmla="*/ 1279 w 2906"/>
              <a:gd name="T25" fmla="*/ 936 h 3182"/>
              <a:gd name="T26" fmla="*/ 856 w 2906"/>
              <a:gd name="T27" fmla="*/ 1082 h 3182"/>
              <a:gd name="T28" fmla="*/ 559 w 2906"/>
              <a:gd name="T29" fmla="*/ 1402 h 3182"/>
              <a:gd name="T30" fmla="*/ 446 w 2906"/>
              <a:gd name="T31" fmla="*/ 1837 h 3182"/>
              <a:gd name="T32" fmla="*/ 559 w 2906"/>
              <a:gd name="T33" fmla="*/ 2271 h 3182"/>
              <a:gd name="T34" fmla="*/ 856 w 2906"/>
              <a:gd name="T35" fmla="*/ 2590 h 3182"/>
              <a:gd name="T36" fmla="*/ 1279 w 2906"/>
              <a:gd name="T37" fmla="*/ 2736 h 3182"/>
              <a:gd name="T38" fmla="*/ 1728 w 2906"/>
              <a:gd name="T39" fmla="*/ 2661 h 3182"/>
              <a:gd name="T40" fmla="*/ 2075 w 2906"/>
              <a:gd name="T41" fmla="*/ 2393 h 3182"/>
              <a:gd name="T42" fmla="*/ 2255 w 2906"/>
              <a:gd name="T43" fmla="*/ 1990 h 3182"/>
              <a:gd name="T44" fmla="*/ 2217 w 2906"/>
              <a:gd name="T45" fmla="*/ 1538 h 3182"/>
              <a:gd name="T46" fmla="*/ 1974 w 2906"/>
              <a:gd name="T47" fmla="*/ 1173 h 3182"/>
              <a:gd name="T48" fmla="*/ 1587 w 2906"/>
              <a:gd name="T49" fmla="*/ 963 h 3182"/>
              <a:gd name="T50" fmla="*/ 1728 w 2906"/>
              <a:gd name="T51" fmla="*/ 3 h 3182"/>
              <a:gd name="T52" fmla="*/ 1890 w 2906"/>
              <a:gd name="T53" fmla="*/ 120 h 3182"/>
              <a:gd name="T54" fmla="*/ 1890 w 2906"/>
              <a:gd name="T55" fmla="*/ 323 h 3182"/>
              <a:gd name="T56" fmla="*/ 1728 w 2906"/>
              <a:gd name="T57" fmla="*/ 439 h 3182"/>
              <a:gd name="T58" fmla="*/ 1828 w 2906"/>
              <a:gd name="T59" fmla="*/ 576 h 3182"/>
              <a:gd name="T60" fmla="*/ 2256 w 2906"/>
              <a:gd name="T61" fmla="*/ 831 h 3182"/>
              <a:gd name="T62" fmla="*/ 2198 w 2906"/>
              <a:gd name="T63" fmla="*/ 600 h 3182"/>
              <a:gd name="T64" fmla="*/ 2269 w 2906"/>
              <a:gd name="T65" fmla="*/ 449 h 3182"/>
              <a:gd name="T66" fmla="*/ 2435 w 2906"/>
              <a:gd name="T67" fmla="*/ 435 h 3182"/>
              <a:gd name="T68" fmla="*/ 2901 w 2906"/>
              <a:gd name="T69" fmla="*/ 917 h 3182"/>
              <a:gd name="T70" fmla="*/ 2857 w 2906"/>
              <a:gd name="T71" fmla="*/ 1075 h 3182"/>
              <a:gd name="T72" fmla="*/ 2714 w 2906"/>
              <a:gd name="T73" fmla="*/ 1122 h 3182"/>
              <a:gd name="T74" fmla="*/ 2546 w 2906"/>
              <a:gd name="T75" fmla="*/ 1012 h 3182"/>
              <a:gd name="T76" fmla="*/ 2606 w 2906"/>
              <a:gd name="T77" fmla="*/ 1309 h 3182"/>
              <a:gd name="T78" fmla="*/ 2715 w 2906"/>
              <a:gd name="T79" fmla="*/ 1836 h 3182"/>
              <a:gd name="T80" fmla="*/ 2608 w 2906"/>
              <a:gd name="T81" fmla="*/ 2360 h 3182"/>
              <a:gd name="T82" fmla="*/ 2316 w 2906"/>
              <a:gd name="T83" fmla="*/ 2787 h 3182"/>
              <a:gd name="T84" fmla="*/ 1885 w 2906"/>
              <a:gd name="T85" fmla="*/ 3076 h 3182"/>
              <a:gd name="T86" fmla="*/ 1357 w 2906"/>
              <a:gd name="T87" fmla="*/ 3182 h 3182"/>
              <a:gd name="T88" fmla="*/ 829 w 2906"/>
              <a:gd name="T89" fmla="*/ 3076 h 3182"/>
              <a:gd name="T90" fmla="*/ 398 w 2906"/>
              <a:gd name="T91" fmla="*/ 2787 h 3182"/>
              <a:gd name="T92" fmla="*/ 107 w 2906"/>
              <a:gd name="T93" fmla="*/ 2360 h 3182"/>
              <a:gd name="T94" fmla="*/ 0 w 2906"/>
              <a:gd name="T95" fmla="*/ 1836 h 3182"/>
              <a:gd name="T96" fmla="*/ 112 w 2906"/>
              <a:gd name="T97" fmla="*/ 1301 h 3182"/>
              <a:gd name="T98" fmla="*/ 418 w 2906"/>
              <a:gd name="T99" fmla="*/ 867 h 3182"/>
              <a:gd name="T100" fmla="*/ 869 w 2906"/>
              <a:gd name="T101" fmla="*/ 582 h 3182"/>
              <a:gd name="T102" fmla="*/ 987 w 2906"/>
              <a:gd name="T103" fmla="*/ 439 h 3182"/>
              <a:gd name="T104" fmla="*/ 824 w 2906"/>
              <a:gd name="T105" fmla="*/ 323 h 3182"/>
              <a:gd name="T106" fmla="*/ 824 w 2906"/>
              <a:gd name="T107" fmla="*/ 120 h 3182"/>
              <a:gd name="T108" fmla="*/ 987 w 2906"/>
              <a:gd name="T109" fmla="*/ 3 h 3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906" h="3182">
                <a:moveTo>
                  <a:pt x="1923" y="1290"/>
                </a:moveTo>
                <a:lnTo>
                  <a:pt x="1941" y="1290"/>
                </a:lnTo>
                <a:lnTo>
                  <a:pt x="1956" y="1294"/>
                </a:lnTo>
                <a:lnTo>
                  <a:pt x="1968" y="1302"/>
                </a:lnTo>
                <a:lnTo>
                  <a:pt x="1976" y="1313"/>
                </a:lnTo>
                <a:lnTo>
                  <a:pt x="1979" y="1328"/>
                </a:lnTo>
                <a:lnTo>
                  <a:pt x="1979" y="1346"/>
                </a:lnTo>
                <a:lnTo>
                  <a:pt x="1976" y="1368"/>
                </a:lnTo>
                <a:lnTo>
                  <a:pt x="1970" y="1392"/>
                </a:lnTo>
                <a:lnTo>
                  <a:pt x="1960" y="1418"/>
                </a:lnTo>
                <a:lnTo>
                  <a:pt x="1949" y="1446"/>
                </a:lnTo>
                <a:lnTo>
                  <a:pt x="1934" y="1478"/>
                </a:lnTo>
                <a:lnTo>
                  <a:pt x="1918" y="1509"/>
                </a:lnTo>
                <a:lnTo>
                  <a:pt x="1899" y="1543"/>
                </a:lnTo>
                <a:lnTo>
                  <a:pt x="1879" y="1577"/>
                </a:lnTo>
                <a:lnTo>
                  <a:pt x="1858" y="1612"/>
                </a:lnTo>
                <a:lnTo>
                  <a:pt x="1836" y="1648"/>
                </a:lnTo>
                <a:lnTo>
                  <a:pt x="1813" y="1683"/>
                </a:lnTo>
                <a:lnTo>
                  <a:pt x="1788" y="1719"/>
                </a:lnTo>
                <a:lnTo>
                  <a:pt x="1764" y="1754"/>
                </a:lnTo>
                <a:lnTo>
                  <a:pt x="1741" y="1789"/>
                </a:lnTo>
                <a:lnTo>
                  <a:pt x="1716" y="1821"/>
                </a:lnTo>
                <a:lnTo>
                  <a:pt x="1692" y="1854"/>
                </a:lnTo>
                <a:lnTo>
                  <a:pt x="1670" y="1884"/>
                </a:lnTo>
                <a:lnTo>
                  <a:pt x="1648" y="1914"/>
                </a:lnTo>
                <a:lnTo>
                  <a:pt x="1627" y="1940"/>
                </a:lnTo>
                <a:lnTo>
                  <a:pt x="1608" y="1964"/>
                </a:lnTo>
                <a:lnTo>
                  <a:pt x="1590" y="1985"/>
                </a:lnTo>
                <a:lnTo>
                  <a:pt x="1574" y="2004"/>
                </a:lnTo>
                <a:lnTo>
                  <a:pt x="1560" y="2018"/>
                </a:lnTo>
                <a:lnTo>
                  <a:pt x="1550" y="2030"/>
                </a:lnTo>
                <a:lnTo>
                  <a:pt x="1524" y="2052"/>
                </a:lnTo>
                <a:lnTo>
                  <a:pt x="1497" y="2069"/>
                </a:lnTo>
                <a:lnTo>
                  <a:pt x="1468" y="2081"/>
                </a:lnTo>
                <a:lnTo>
                  <a:pt x="1438" y="2089"/>
                </a:lnTo>
                <a:lnTo>
                  <a:pt x="1407" y="2095"/>
                </a:lnTo>
                <a:lnTo>
                  <a:pt x="1376" y="2095"/>
                </a:lnTo>
                <a:lnTo>
                  <a:pt x="1345" y="2089"/>
                </a:lnTo>
                <a:lnTo>
                  <a:pt x="1315" y="2081"/>
                </a:lnTo>
                <a:lnTo>
                  <a:pt x="1285" y="2069"/>
                </a:lnTo>
                <a:lnTo>
                  <a:pt x="1259" y="2052"/>
                </a:lnTo>
                <a:lnTo>
                  <a:pt x="1234" y="2030"/>
                </a:lnTo>
                <a:lnTo>
                  <a:pt x="1210" y="2003"/>
                </a:lnTo>
                <a:lnTo>
                  <a:pt x="1193" y="1972"/>
                </a:lnTo>
                <a:lnTo>
                  <a:pt x="1179" y="1941"/>
                </a:lnTo>
                <a:lnTo>
                  <a:pt x="1171" y="1907"/>
                </a:lnTo>
                <a:lnTo>
                  <a:pt x="1168" y="1874"/>
                </a:lnTo>
                <a:lnTo>
                  <a:pt x="1171" y="1840"/>
                </a:lnTo>
                <a:lnTo>
                  <a:pt x="1179" y="1807"/>
                </a:lnTo>
                <a:lnTo>
                  <a:pt x="1193" y="1774"/>
                </a:lnTo>
                <a:lnTo>
                  <a:pt x="1210" y="1745"/>
                </a:lnTo>
                <a:lnTo>
                  <a:pt x="1234" y="1718"/>
                </a:lnTo>
                <a:lnTo>
                  <a:pt x="1245" y="1706"/>
                </a:lnTo>
                <a:lnTo>
                  <a:pt x="1260" y="1693"/>
                </a:lnTo>
                <a:lnTo>
                  <a:pt x="1279" y="1678"/>
                </a:lnTo>
                <a:lnTo>
                  <a:pt x="1300" y="1660"/>
                </a:lnTo>
                <a:lnTo>
                  <a:pt x="1325" y="1640"/>
                </a:lnTo>
                <a:lnTo>
                  <a:pt x="1351" y="1620"/>
                </a:lnTo>
                <a:lnTo>
                  <a:pt x="1381" y="1598"/>
                </a:lnTo>
                <a:lnTo>
                  <a:pt x="1411" y="1575"/>
                </a:lnTo>
                <a:lnTo>
                  <a:pt x="1444" y="1552"/>
                </a:lnTo>
                <a:lnTo>
                  <a:pt x="1477" y="1528"/>
                </a:lnTo>
                <a:lnTo>
                  <a:pt x="1512" y="1504"/>
                </a:lnTo>
                <a:lnTo>
                  <a:pt x="1547" y="1480"/>
                </a:lnTo>
                <a:lnTo>
                  <a:pt x="1583" y="1456"/>
                </a:lnTo>
                <a:lnTo>
                  <a:pt x="1619" y="1433"/>
                </a:lnTo>
                <a:lnTo>
                  <a:pt x="1655" y="1411"/>
                </a:lnTo>
                <a:lnTo>
                  <a:pt x="1690" y="1390"/>
                </a:lnTo>
                <a:lnTo>
                  <a:pt x="1725" y="1370"/>
                </a:lnTo>
                <a:lnTo>
                  <a:pt x="1759" y="1352"/>
                </a:lnTo>
                <a:lnTo>
                  <a:pt x="1790" y="1335"/>
                </a:lnTo>
                <a:lnTo>
                  <a:pt x="1822" y="1321"/>
                </a:lnTo>
                <a:lnTo>
                  <a:pt x="1851" y="1309"/>
                </a:lnTo>
                <a:lnTo>
                  <a:pt x="1877" y="1300"/>
                </a:lnTo>
                <a:lnTo>
                  <a:pt x="1901" y="1294"/>
                </a:lnTo>
                <a:lnTo>
                  <a:pt x="1923" y="1290"/>
                </a:lnTo>
                <a:close/>
                <a:moveTo>
                  <a:pt x="1357" y="933"/>
                </a:moveTo>
                <a:lnTo>
                  <a:pt x="1279" y="936"/>
                </a:lnTo>
                <a:lnTo>
                  <a:pt x="1202" y="946"/>
                </a:lnTo>
                <a:lnTo>
                  <a:pt x="1127" y="963"/>
                </a:lnTo>
                <a:lnTo>
                  <a:pt x="1055" y="985"/>
                </a:lnTo>
                <a:lnTo>
                  <a:pt x="986" y="1012"/>
                </a:lnTo>
                <a:lnTo>
                  <a:pt x="919" y="1044"/>
                </a:lnTo>
                <a:lnTo>
                  <a:pt x="856" y="1082"/>
                </a:lnTo>
                <a:lnTo>
                  <a:pt x="796" y="1125"/>
                </a:lnTo>
                <a:lnTo>
                  <a:pt x="739" y="1173"/>
                </a:lnTo>
                <a:lnTo>
                  <a:pt x="688" y="1224"/>
                </a:lnTo>
                <a:lnTo>
                  <a:pt x="640" y="1280"/>
                </a:lnTo>
                <a:lnTo>
                  <a:pt x="597" y="1340"/>
                </a:lnTo>
                <a:lnTo>
                  <a:pt x="559" y="1402"/>
                </a:lnTo>
                <a:lnTo>
                  <a:pt x="525" y="1468"/>
                </a:lnTo>
                <a:lnTo>
                  <a:pt x="498" y="1538"/>
                </a:lnTo>
                <a:lnTo>
                  <a:pt x="475" y="1609"/>
                </a:lnTo>
                <a:lnTo>
                  <a:pt x="459" y="1683"/>
                </a:lnTo>
                <a:lnTo>
                  <a:pt x="449" y="1759"/>
                </a:lnTo>
                <a:lnTo>
                  <a:pt x="446" y="1837"/>
                </a:lnTo>
                <a:lnTo>
                  <a:pt x="449" y="1915"/>
                </a:lnTo>
                <a:lnTo>
                  <a:pt x="459" y="1990"/>
                </a:lnTo>
                <a:lnTo>
                  <a:pt x="475" y="2064"/>
                </a:lnTo>
                <a:lnTo>
                  <a:pt x="498" y="2136"/>
                </a:lnTo>
                <a:lnTo>
                  <a:pt x="525" y="2205"/>
                </a:lnTo>
                <a:lnTo>
                  <a:pt x="559" y="2271"/>
                </a:lnTo>
                <a:lnTo>
                  <a:pt x="597" y="2333"/>
                </a:lnTo>
                <a:lnTo>
                  <a:pt x="640" y="2393"/>
                </a:lnTo>
                <a:lnTo>
                  <a:pt x="688" y="2449"/>
                </a:lnTo>
                <a:lnTo>
                  <a:pt x="739" y="2500"/>
                </a:lnTo>
                <a:lnTo>
                  <a:pt x="796" y="2547"/>
                </a:lnTo>
                <a:lnTo>
                  <a:pt x="856" y="2590"/>
                </a:lnTo>
                <a:lnTo>
                  <a:pt x="919" y="2628"/>
                </a:lnTo>
                <a:lnTo>
                  <a:pt x="986" y="2661"/>
                </a:lnTo>
                <a:lnTo>
                  <a:pt x="1055" y="2688"/>
                </a:lnTo>
                <a:lnTo>
                  <a:pt x="1127" y="2710"/>
                </a:lnTo>
                <a:lnTo>
                  <a:pt x="1202" y="2726"/>
                </a:lnTo>
                <a:lnTo>
                  <a:pt x="1279" y="2736"/>
                </a:lnTo>
                <a:lnTo>
                  <a:pt x="1357" y="2740"/>
                </a:lnTo>
                <a:lnTo>
                  <a:pt x="1435" y="2736"/>
                </a:lnTo>
                <a:lnTo>
                  <a:pt x="1513" y="2726"/>
                </a:lnTo>
                <a:lnTo>
                  <a:pt x="1587" y="2710"/>
                </a:lnTo>
                <a:lnTo>
                  <a:pt x="1659" y="2688"/>
                </a:lnTo>
                <a:lnTo>
                  <a:pt x="1728" y="2661"/>
                </a:lnTo>
                <a:lnTo>
                  <a:pt x="1796" y="2628"/>
                </a:lnTo>
                <a:lnTo>
                  <a:pt x="1859" y="2590"/>
                </a:lnTo>
                <a:lnTo>
                  <a:pt x="1918" y="2547"/>
                </a:lnTo>
                <a:lnTo>
                  <a:pt x="1974" y="2500"/>
                </a:lnTo>
                <a:lnTo>
                  <a:pt x="2027" y="2449"/>
                </a:lnTo>
                <a:lnTo>
                  <a:pt x="2075" y="2393"/>
                </a:lnTo>
                <a:lnTo>
                  <a:pt x="2118" y="2333"/>
                </a:lnTo>
                <a:lnTo>
                  <a:pt x="2156" y="2271"/>
                </a:lnTo>
                <a:lnTo>
                  <a:pt x="2190" y="2205"/>
                </a:lnTo>
                <a:lnTo>
                  <a:pt x="2217" y="2136"/>
                </a:lnTo>
                <a:lnTo>
                  <a:pt x="2239" y="2064"/>
                </a:lnTo>
                <a:lnTo>
                  <a:pt x="2255" y="1990"/>
                </a:lnTo>
                <a:lnTo>
                  <a:pt x="2265" y="1915"/>
                </a:lnTo>
                <a:lnTo>
                  <a:pt x="2269" y="1837"/>
                </a:lnTo>
                <a:lnTo>
                  <a:pt x="2265" y="1759"/>
                </a:lnTo>
                <a:lnTo>
                  <a:pt x="2255" y="1683"/>
                </a:lnTo>
                <a:lnTo>
                  <a:pt x="2239" y="1609"/>
                </a:lnTo>
                <a:lnTo>
                  <a:pt x="2217" y="1538"/>
                </a:lnTo>
                <a:lnTo>
                  <a:pt x="2190" y="1468"/>
                </a:lnTo>
                <a:lnTo>
                  <a:pt x="2156" y="1402"/>
                </a:lnTo>
                <a:lnTo>
                  <a:pt x="2118" y="1340"/>
                </a:lnTo>
                <a:lnTo>
                  <a:pt x="2075" y="1280"/>
                </a:lnTo>
                <a:lnTo>
                  <a:pt x="2027" y="1224"/>
                </a:lnTo>
                <a:lnTo>
                  <a:pt x="1974" y="1173"/>
                </a:lnTo>
                <a:lnTo>
                  <a:pt x="1918" y="1125"/>
                </a:lnTo>
                <a:lnTo>
                  <a:pt x="1859" y="1082"/>
                </a:lnTo>
                <a:lnTo>
                  <a:pt x="1796" y="1044"/>
                </a:lnTo>
                <a:lnTo>
                  <a:pt x="1728" y="1012"/>
                </a:lnTo>
                <a:lnTo>
                  <a:pt x="1659" y="985"/>
                </a:lnTo>
                <a:lnTo>
                  <a:pt x="1587" y="963"/>
                </a:lnTo>
                <a:lnTo>
                  <a:pt x="1513" y="946"/>
                </a:lnTo>
                <a:lnTo>
                  <a:pt x="1435" y="936"/>
                </a:lnTo>
                <a:lnTo>
                  <a:pt x="1357" y="933"/>
                </a:lnTo>
                <a:close/>
                <a:moveTo>
                  <a:pt x="1022" y="0"/>
                </a:moveTo>
                <a:lnTo>
                  <a:pt x="1692" y="0"/>
                </a:lnTo>
                <a:lnTo>
                  <a:pt x="1728" y="3"/>
                </a:lnTo>
                <a:lnTo>
                  <a:pt x="1762" y="12"/>
                </a:lnTo>
                <a:lnTo>
                  <a:pt x="1795" y="25"/>
                </a:lnTo>
                <a:lnTo>
                  <a:pt x="1823" y="43"/>
                </a:lnTo>
                <a:lnTo>
                  <a:pt x="1850" y="65"/>
                </a:lnTo>
                <a:lnTo>
                  <a:pt x="1872" y="91"/>
                </a:lnTo>
                <a:lnTo>
                  <a:pt x="1890" y="120"/>
                </a:lnTo>
                <a:lnTo>
                  <a:pt x="1903" y="152"/>
                </a:lnTo>
                <a:lnTo>
                  <a:pt x="1912" y="186"/>
                </a:lnTo>
                <a:lnTo>
                  <a:pt x="1915" y="221"/>
                </a:lnTo>
                <a:lnTo>
                  <a:pt x="1912" y="258"/>
                </a:lnTo>
                <a:lnTo>
                  <a:pt x="1903" y="291"/>
                </a:lnTo>
                <a:lnTo>
                  <a:pt x="1890" y="323"/>
                </a:lnTo>
                <a:lnTo>
                  <a:pt x="1872" y="352"/>
                </a:lnTo>
                <a:lnTo>
                  <a:pt x="1850" y="377"/>
                </a:lnTo>
                <a:lnTo>
                  <a:pt x="1823" y="399"/>
                </a:lnTo>
                <a:lnTo>
                  <a:pt x="1795" y="418"/>
                </a:lnTo>
                <a:lnTo>
                  <a:pt x="1762" y="431"/>
                </a:lnTo>
                <a:lnTo>
                  <a:pt x="1728" y="439"/>
                </a:lnTo>
                <a:lnTo>
                  <a:pt x="1692" y="442"/>
                </a:lnTo>
                <a:lnTo>
                  <a:pt x="1580" y="442"/>
                </a:lnTo>
                <a:lnTo>
                  <a:pt x="1580" y="510"/>
                </a:lnTo>
                <a:lnTo>
                  <a:pt x="1665" y="527"/>
                </a:lnTo>
                <a:lnTo>
                  <a:pt x="1747" y="549"/>
                </a:lnTo>
                <a:lnTo>
                  <a:pt x="1828" y="576"/>
                </a:lnTo>
                <a:lnTo>
                  <a:pt x="1907" y="608"/>
                </a:lnTo>
                <a:lnTo>
                  <a:pt x="1982" y="643"/>
                </a:lnTo>
                <a:lnTo>
                  <a:pt x="2054" y="684"/>
                </a:lnTo>
                <a:lnTo>
                  <a:pt x="2125" y="729"/>
                </a:lnTo>
                <a:lnTo>
                  <a:pt x="2192" y="777"/>
                </a:lnTo>
                <a:lnTo>
                  <a:pt x="2256" y="831"/>
                </a:lnTo>
                <a:lnTo>
                  <a:pt x="2315" y="772"/>
                </a:lnTo>
                <a:lnTo>
                  <a:pt x="2246" y="703"/>
                </a:lnTo>
                <a:lnTo>
                  <a:pt x="2227" y="680"/>
                </a:lnTo>
                <a:lnTo>
                  <a:pt x="2212" y="655"/>
                </a:lnTo>
                <a:lnTo>
                  <a:pt x="2202" y="627"/>
                </a:lnTo>
                <a:lnTo>
                  <a:pt x="2198" y="600"/>
                </a:lnTo>
                <a:lnTo>
                  <a:pt x="2198" y="572"/>
                </a:lnTo>
                <a:lnTo>
                  <a:pt x="2202" y="544"/>
                </a:lnTo>
                <a:lnTo>
                  <a:pt x="2212" y="517"/>
                </a:lnTo>
                <a:lnTo>
                  <a:pt x="2227" y="491"/>
                </a:lnTo>
                <a:lnTo>
                  <a:pt x="2246" y="468"/>
                </a:lnTo>
                <a:lnTo>
                  <a:pt x="2269" y="449"/>
                </a:lnTo>
                <a:lnTo>
                  <a:pt x="2295" y="435"/>
                </a:lnTo>
                <a:lnTo>
                  <a:pt x="2322" y="425"/>
                </a:lnTo>
                <a:lnTo>
                  <a:pt x="2350" y="421"/>
                </a:lnTo>
                <a:lnTo>
                  <a:pt x="2379" y="421"/>
                </a:lnTo>
                <a:lnTo>
                  <a:pt x="2407" y="425"/>
                </a:lnTo>
                <a:lnTo>
                  <a:pt x="2435" y="435"/>
                </a:lnTo>
                <a:lnTo>
                  <a:pt x="2460" y="449"/>
                </a:lnTo>
                <a:lnTo>
                  <a:pt x="2483" y="468"/>
                </a:lnTo>
                <a:lnTo>
                  <a:pt x="2857" y="841"/>
                </a:lnTo>
                <a:lnTo>
                  <a:pt x="2876" y="864"/>
                </a:lnTo>
                <a:lnTo>
                  <a:pt x="2891" y="889"/>
                </a:lnTo>
                <a:lnTo>
                  <a:pt x="2901" y="917"/>
                </a:lnTo>
                <a:lnTo>
                  <a:pt x="2906" y="944"/>
                </a:lnTo>
                <a:lnTo>
                  <a:pt x="2906" y="972"/>
                </a:lnTo>
                <a:lnTo>
                  <a:pt x="2901" y="1000"/>
                </a:lnTo>
                <a:lnTo>
                  <a:pt x="2891" y="1026"/>
                </a:lnTo>
                <a:lnTo>
                  <a:pt x="2876" y="1053"/>
                </a:lnTo>
                <a:lnTo>
                  <a:pt x="2857" y="1075"/>
                </a:lnTo>
                <a:lnTo>
                  <a:pt x="2836" y="1092"/>
                </a:lnTo>
                <a:lnTo>
                  <a:pt x="2814" y="1106"/>
                </a:lnTo>
                <a:lnTo>
                  <a:pt x="2790" y="1115"/>
                </a:lnTo>
                <a:lnTo>
                  <a:pt x="2764" y="1122"/>
                </a:lnTo>
                <a:lnTo>
                  <a:pt x="2739" y="1124"/>
                </a:lnTo>
                <a:lnTo>
                  <a:pt x="2714" y="1122"/>
                </a:lnTo>
                <a:lnTo>
                  <a:pt x="2688" y="1115"/>
                </a:lnTo>
                <a:lnTo>
                  <a:pt x="2664" y="1106"/>
                </a:lnTo>
                <a:lnTo>
                  <a:pt x="2641" y="1092"/>
                </a:lnTo>
                <a:lnTo>
                  <a:pt x="2621" y="1075"/>
                </a:lnTo>
                <a:lnTo>
                  <a:pt x="2551" y="1007"/>
                </a:lnTo>
                <a:lnTo>
                  <a:pt x="2546" y="1012"/>
                </a:lnTo>
                <a:lnTo>
                  <a:pt x="2540" y="1017"/>
                </a:lnTo>
                <a:lnTo>
                  <a:pt x="2535" y="1023"/>
                </a:lnTo>
                <a:lnTo>
                  <a:pt x="2478" y="1080"/>
                </a:lnTo>
                <a:lnTo>
                  <a:pt x="2526" y="1153"/>
                </a:lnTo>
                <a:lnTo>
                  <a:pt x="2568" y="1230"/>
                </a:lnTo>
                <a:lnTo>
                  <a:pt x="2606" y="1309"/>
                </a:lnTo>
                <a:lnTo>
                  <a:pt x="2638" y="1391"/>
                </a:lnTo>
                <a:lnTo>
                  <a:pt x="2665" y="1476"/>
                </a:lnTo>
                <a:lnTo>
                  <a:pt x="2686" y="1564"/>
                </a:lnTo>
                <a:lnTo>
                  <a:pt x="2702" y="1653"/>
                </a:lnTo>
                <a:lnTo>
                  <a:pt x="2711" y="1744"/>
                </a:lnTo>
                <a:lnTo>
                  <a:pt x="2715" y="1836"/>
                </a:lnTo>
                <a:lnTo>
                  <a:pt x="2711" y="1928"/>
                </a:lnTo>
                <a:lnTo>
                  <a:pt x="2702" y="2018"/>
                </a:lnTo>
                <a:lnTo>
                  <a:pt x="2687" y="2107"/>
                </a:lnTo>
                <a:lnTo>
                  <a:pt x="2666" y="2193"/>
                </a:lnTo>
                <a:lnTo>
                  <a:pt x="2640" y="2278"/>
                </a:lnTo>
                <a:lnTo>
                  <a:pt x="2608" y="2360"/>
                </a:lnTo>
                <a:lnTo>
                  <a:pt x="2571" y="2438"/>
                </a:lnTo>
                <a:lnTo>
                  <a:pt x="2529" y="2515"/>
                </a:lnTo>
                <a:lnTo>
                  <a:pt x="2482" y="2588"/>
                </a:lnTo>
                <a:lnTo>
                  <a:pt x="2432" y="2658"/>
                </a:lnTo>
                <a:lnTo>
                  <a:pt x="2376" y="2724"/>
                </a:lnTo>
                <a:lnTo>
                  <a:pt x="2316" y="2787"/>
                </a:lnTo>
                <a:lnTo>
                  <a:pt x="2253" y="2847"/>
                </a:lnTo>
                <a:lnTo>
                  <a:pt x="2186" y="2901"/>
                </a:lnTo>
                <a:lnTo>
                  <a:pt x="2116" y="2951"/>
                </a:lnTo>
                <a:lnTo>
                  <a:pt x="2042" y="2997"/>
                </a:lnTo>
                <a:lnTo>
                  <a:pt x="1965" y="3039"/>
                </a:lnTo>
                <a:lnTo>
                  <a:pt x="1885" y="3076"/>
                </a:lnTo>
                <a:lnTo>
                  <a:pt x="1803" y="3107"/>
                </a:lnTo>
                <a:lnTo>
                  <a:pt x="1718" y="3134"/>
                </a:lnTo>
                <a:lnTo>
                  <a:pt x="1631" y="3155"/>
                </a:lnTo>
                <a:lnTo>
                  <a:pt x="1541" y="3169"/>
                </a:lnTo>
                <a:lnTo>
                  <a:pt x="1450" y="3179"/>
                </a:lnTo>
                <a:lnTo>
                  <a:pt x="1357" y="3182"/>
                </a:lnTo>
                <a:lnTo>
                  <a:pt x="1264" y="3179"/>
                </a:lnTo>
                <a:lnTo>
                  <a:pt x="1174" y="3169"/>
                </a:lnTo>
                <a:lnTo>
                  <a:pt x="1084" y="3155"/>
                </a:lnTo>
                <a:lnTo>
                  <a:pt x="997" y="3134"/>
                </a:lnTo>
                <a:lnTo>
                  <a:pt x="912" y="3107"/>
                </a:lnTo>
                <a:lnTo>
                  <a:pt x="829" y="3076"/>
                </a:lnTo>
                <a:lnTo>
                  <a:pt x="750" y="3039"/>
                </a:lnTo>
                <a:lnTo>
                  <a:pt x="673" y="2997"/>
                </a:lnTo>
                <a:lnTo>
                  <a:pt x="599" y="2951"/>
                </a:lnTo>
                <a:lnTo>
                  <a:pt x="528" y="2901"/>
                </a:lnTo>
                <a:lnTo>
                  <a:pt x="462" y="2847"/>
                </a:lnTo>
                <a:lnTo>
                  <a:pt x="398" y="2787"/>
                </a:lnTo>
                <a:lnTo>
                  <a:pt x="338" y="2724"/>
                </a:lnTo>
                <a:lnTo>
                  <a:pt x="283" y="2658"/>
                </a:lnTo>
                <a:lnTo>
                  <a:pt x="232" y="2588"/>
                </a:lnTo>
                <a:lnTo>
                  <a:pt x="186" y="2515"/>
                </a:lnTo>
                <a:lnTo>
                  <a:pt x="144" y="2438"/>
                </a:lnTo>
                <a:lnTo>
                  <a:pt x="107" y="2360"/>
                </a:lnTo>
                <a:lnTo>
                  <a:pt x="75" y="2278"/>
                </a:lnTo>
                <a:lnTo>
                  <a:pt x="49" y="2193"/>
                </a:lnTo>
                <a:lnTo>
                  <a:pt x="27" y="2107"/>
                </a:lnTo>
                <a:lnTo>
                  <a:pt x="13" y="2018"/>
                </a:lnTo>
                <a:lnTo>
                  <a:pt x="3" y="1928"/>
                </a:lnTo>
                <a:lnTo>
                  <a:pt x="0" y="1836"/>
                </a:lnTo>
                <a:lnTo>
                  <a:pt x="3" y="1742"/>
                </a:lnTo>
                <a:lnTo>
                  <a:pt x="13" y="1649"/>
                </a:lnTo>
                <a:lnTo>
                  <a:pt x="30" y="1558"/>
                </a:lnTo>
                <a:lnTo>
                  <a:pt x="51" y="1469"/>
                </a:lnTo>
                <a:lnTo>
                  <a:pt x="79" y="1384"/>
                </a:lnTo>
                <a:lnTo>
                  <a:pt x="112" y="1301"/>
                </a:lnTo>
                <a:lnTo>
                  <a:pt x="151" y="1220"/>
                </a:lnTo>
                <a:lnTo>
                  <a:pt x="195" y="1143"/>
                </a:lnTo>
                <a:lnTo>
                  <a:pt x="244" y="1068"/>
                </a:lnTo>
                <a:lnTo>
                  <a:pt x="298" y="997"/>
                </a:lnTo>
                <a:lnTo>
                  <a:pt x="356" y="930"/>
                </a:lnTo>
                <a:lnTo>
                  <a:pt x="418" y="867"/>
                </a:lnTo>
                <a:lnTo>
                  <a:pt x="485" y="808"/>
                </a:lnTo>
                <a:lnTo>
                  <a:pt x="555" y="753"/>
                </a:lnTo>
                <a:lnTo>
                  <a:pt x="628" y="703"/>
                </a:lnTo>
                <a:lnTo>
                  <a:pt x="706" y="658"/>
                </a:lnTo>
                <a:lnTo>
                  <a:pt x="786" y="617"/>
                </a:lnTo>
                <a:lnTo>
                  <a:pt x="869" y="582"/>
                </a:lnTo>
                <a:lnTo>
                  <a:pt x="955" y="552"/>
                </a:lnTo>
                <a:lnTo>
                  <a:pt x="1044" y="528"/>
                </a:lnTo>
                <a:lnTo>
                  <a:pt x="1134" y="510"/>
                </a:lnTo>
                <a:lnTo>
                  <a:pt x="1134" y="442"/>
                </a:lnTo>
                <a:lnTo>
                  <a:pt x="1022" y="442"/>
                </a:lnTo>
                <a:lnTo>
                  <a:pt x="987" y="439"/>
                </a:lnTo>
                <a:lnTo>
                  <a:pt x="952" y="431"/>
                </a:lnTo>
                <a:lnTo>
                  <a:pt x="920" y="418"/>
                </a:lnTo>
                <a:lnTo>
                  <a:pt x="890" y="399"/>
                </a:lnTo>
                <a:lnTo>
                  <a:pt x="865" y="377"/>
                </a:lnTo>
                <a:lnTo>
                  <a:pt x="843" y="352"/>
                </a:lnTo>
                <a:lnTo>
                  <a:pt x="824" y="323"/>
                </a:lnTo>
                <a:lnTo>
                  <a:pt x="811" y="291"/>
                </a:lnTo>
                <a:lnTo>
                  <a:pt x="803" y="258"/>
                </a:lnTo>
                <a:lnTo>
                  <a:pt x="800" y="221"/>
                </a:lnTo>
                <a:lnTo>
                  <a:pt x="803" y="186"/>
                </a:lnTo>
                <a:lnTo>
                  <a:pt x="811" y="152"/>
                </a:lnTo>
                <a:lnTo>
                  <a:pt x="824" y="120"/>
                </a:lnTo>
                <a:lnTo>
                  <a:pt x="843" y="91"/>
                </a:lnTo>
                <a:lnTo>
                  <a:pt x="865" y="65"/>
                </a:lnTo>
                <a:lnTo>
                  <a:pt x="890" y="43"/>
                </a:lnTo>
                <a:lnTo>
                  <a:pt x="920" y="25"/>
                </a:lnTo>
                <a:lnTo>
                  <a:pt x="952" y="12"/>
                </a:lnTo>
                <a:lnTo>
                  <a:pt x="987" y="3"/>
                </a:lnTo>
                <a:lnTo>
                  <a:pt x="102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4" name="Freeform 57"/>
          <p:cNvSpPr>
            <a:spLocks noEditPoints="1"/>
          </p:cNvSpPr>
          <p:nvPr/>
        </p:nvSpPr>
        <p:spPr bwMode="auto">
          <a:xfrm>
            <a:off x="10079641" y="5862638"/>
            <a:ext cx="442913" cy="368300"/>
          </a:xfrm>
          <a:custGeom>
            <a:avLst/>
            <a:gdLst>
              <a:gd name="T0" fmla="*/ 2945 w 3344"/>
              <a:gd name="T1" fmla="*/ 2351 h 2786"/>
              <a:gd name="T2" fmla="*/ 2962 w 3344"/>
              <a:gd name="T3" fmla="*/ 2465 h 2786"/>
              <a:gd name="T4" fmla="*/ 2912 w 3344"/>
              <a:gd name="T5" fmla="*/ 2565 h 2786"/>
              <a:gd name="T6" fmla="*/ 3076 w 3344"/>
              <a:gd name="T7" fmla="*/ 2574 h 2786"/>
              <a:gd name="T8" fmla="*/ 3134 w 3344"/>
              <a:gd name="T9" fmla="*/ 2493 h 2786"/>
              <a:gd name="T10" fmla="*/ 3134 w 3344"/>
              <a:gd name="T11" fmla="*/ 2377 h 2786"/>
              <a:gd name="T12" fmla="*/ 3076 w 3344"/>
              <a:gd name="T13" fmla="*/ 2297 h 2786"/>
              <a:gd name="T14" fmla="*/ 2278 w 3344"/>
              <a:gd name="T15" fmla="*/ 2284 h 2786"/>
              <a:gd name="T16" fmla="*/ 2342 w 3344"/>
              <a:gd name="T17" fmla="*/ 2377 h 2786"/>
              <a:gd name="T18" fmla="*/ 2342 w 3344"/>
              <a:gd name="T19" fmla="*/ 2493 h 2786"/>
              <a:gd name="T20" fmla="*/ 2278 w 3344"/>
              <a:gd name="T21" fmla="*/ 2585 h 2786"/>
              <a:gd name="T22" fmla="*/ 2590 w 3344"/>
              <a:gd name="T23" fmla="*/ 2520 h 2786"/>
              <a:gd name="T24" fmla="*/ 2572 w 3344"/>
              <a:gd name="T25" fmla="*/ 2405 h 2786"/>
              <a:gd name="T26" fmla="*/ 2623 w 3344"/>
              <a:gd name="T27" fmla="*/ 2304 h 2786"/>
              <a:gd name="T28" fmla="*/ 1600 w 3344"/>
              <a:gd name="T29" fmla="*/ 2304 h 2786"/>
              <a:gd name="T30" fmla="*/ 1650 w 3344"/>
              <a:gd name="T31" fmla="*/ 2405 h 2786"/>
              <a:gd name="T32" fmla="*/ 1632 w 3344"/>
              <a:gd name="T33" fmla="*/ 2520 h 2786"/>
              <a:gd name="T34" fmla="*/ 2030 w 3344"/>
              <a:gd name="T35" fmla="*/ 2585 h 2786"/>
              <a:gd name="T36" fmla="*/ 1966 w 3344"/>
              <a:gd name="T37" fmla="*/ 2493 h 2786"/>
              <a:gd name="T38" fmla="*/ 1966 w 3344"/>
              <a:gd name="T39" fmla="*/ 2377 h 2786"/>
              <a:gd name="T40" fmla="*/ 2030 w 3344"/>
              <a:gd name="T41" fmla="*/ 2284 h 2786"/>
              <a:gd name="T42" fmla="*/ 918 w 3344"/>
              <a:gd name="T43" fmla="*/ 2326 h 2786"/>
              <a:gd name="T44" fmla="*/ 954 w 3344"/>
              <a:gd name="T45" fmla="*/ 2435 h 2786"/>
              <a:gd name="T46" fmla="*/ 918 w 3344"/>
              <a:gd name="T47" fmla="*/ 2544 h 2786"/>
              <a:gd name="T48" fmla="*/ 1310 w 3344"/>
              <a:gd name="T49" fmla="*/ 2565 h 2786"/>
              <a:gd name="T50" fmla="*/ 1261 w 3344"/>
              <a:gd name="T51" fmla="*/ 2465 h 2786"/>
              <a:gd name="T52" fmla="*/ 1278 w 3344"/>
              <a:gd name="T53" fmla="*/ 2351 h 2786"/>
              <a:gd name="T54" fmla="*/ 880 w 3344"/>
              <a:gd name="T55" fmla="*/ 2284 h 2786"/>
              <a:gd name="T56" fmla="*/ 429 w 3344"/>
              <a:gd name="T57" fmla="*/ 2311 h 2786"/>
              <a:gd name="T58" fmla="*/ 383 w 3344"/>
              <a:gd name="T59" fmla="*/ 2405 h 2786"/>
              <a:gd name="T60" fmla="*/ 399 w 3344"/>
              <a:gd name="T61" fmla="*/ 2519 h 2786"/>
              <a:gd name="T62" fmla="*/ 467 w 3344"/>
              <a:gd name="T63" fmla="*/ 2582 h 2786"/>
              <a:gd name="T64" fmla="*/ 594 w 3344"/>
              <a:gd name="T65" fmla="*/ 2544 h 2786"/>
              <a:gd name="T66" fmla="*/ 559 w 3344"/>
              <a:gd name="T67" fmla="*/ 2435 h 2786"/>
              <a:gd name="T68" fmla="*/ 594 w 3344"/>
              <a:gd name="T69" fmla="*/ 2326 h 2786"/>
              <a:gd name="T70" fmla="*/ 104 w 3344"/>
              <a:gd name="T71" fmla="*/ 0 h 2786"/>
              <a:gd name="T72" fmla="*/ 515 w 3344"/>
              <a:gd name="T73" fmla="*/ 320 h 2786"/>
              <a:gd name="T74" fmla="*/ 724 w 3344"/>
              <a:gd name="T75" fmla="*/ 75 h 2786"/>
              <a:gd name="T76" fmla="*/ 808 w 3344"/>
              <a:gd name="T77" fmla="*/ 89 h 2786"/>
              <a:gd name="T78" fmla="*/ 1267 w 3344"/>
              <a:gd name="T79" fmla="*/ 437 h 2786"/>
              <a:gd name="T80" fmla="*/ 1252 w 3344"/>
              <a:gd name="T81" fmla="*/ 523 h 2786"/>
              <a:gd name="T82" fmla="*/ 1177 w 3344"/>
              <a:gd name="T83" fmla="*/ 565 h 2786"/>
              <a:gd name="T84" fmla="*/ 773 w 3344"/>
              <a:gd name="T85" fmla="*/ 311 h 2786"/>
              <a:gd name="T86" fmla="*/ 3076 w 3344"/>
              <a:gd name="T87" fmla="*/ 2086 h 2786"/>
              <a:gd name="T88" fmla="*/ 3224 w 3344"/>
              <a:gd name="T89" fmla="*/ 2157 h 2786"/>
              <a:gd name="T90" fmla="*/ 3320 w 3344"/>
              <a:gd name="T91" fmla="*/ 2299 h 2786"/>
              <a:gd name="T92" fmla="*/ 3342 w 3344"/>
              <a:gd name="T93" fmla="*/ 2483 h 2786"/>
              <a:gd name="T94" fmla="*/ 3280 w 3344"/>
              <a:gd name="T95" fmla="*/ 2650 h 2786"/>
              <a:gd name="T96" fmla="*/ 3154 w 3344"/>
              <a:gd name="T97" fmla="*/ 2759 h 2786"/>
              <a:gd name="T98" fmla="*/ 490 w 3344"/>
              <a:gd name="T99" fmla="*/ 2786 h 2786"/>
              <a:gd name="T100" fmla="*/ 333 w 3344"/>
              <a:gd name="T101" fmla="*/ 2739 h 2786"/>
              <a:gd name="T102" fmla="*/ 221 w 3344"/>
              <a:gd name="T103" fmla="*/ 2612 h 2786"/>
              <a:gd name="T104" fmla="*/ 179 w 3344"/>
              <a:gd name="T105" fmla="*/ 2435 h 2786"/>
              <a:gd name="T106" fmla="*/ 221 w 3344"/>
              <a:gd name="T107" fmla="*/ 2258 h 2786"/>
              <a:gd name="T108" fmla="*/ 333 w 3344"/>
              <a:gd name="T109" fmla="*/ 2132 h 2786"/>
              <a:gd name="T110" fmla="*/ 490 w 3344"/>
              <a:gd name="T111" fmla="*/ 2084 h 2786"/>
              <a:gd name="T112" fmla="*/ 34 w 3344"/>
              <a:gd name="T113" fmla="*/ 1003 h 2786"/>
              <a:gd name="T114" fmla="*/ 395 w 3344"/>
              <a:gd name="T115" fmla="*/ 482 h 2786"/>
              <a:gd name="T116" fmla="*/ 2 w 3344"/>
              <a:gd name="T117" fmla="*/ 119 h 2786"/>
              <a:gd name="T118" fmla="*/ 11 w 3344"/>
              <a:gd name="T119" fmla="*/ 54 h 2786"/>
              <a:gd name="T120" fmla="*/ 81 w 3344"/>
              <a:gd name="T121" fmla="*/ 1 h 27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344" h="2786">
                <a:moveTo>
                  <a:pt x="2891" y="2284"/>
                </a:moveTo>
                <a:lnTo>
                  <a:pt x="2911" y="2304"/>
                </a:lnTo>
                <a:lnTo>
                  <a:pt x="2929" y="2326"/>
                </a:lnTo>
                <a:lnTo>
                  <a:pt x="2945" y="2351"/>
                </a:lnTo>
                <a:lnTo>
                  <a:pt x="2955" y="2377"/>
                </a:lnTo>
                <a:lnTo>
                  <a:pt x="2962" y="2405"/>
                </a:lnTo>
                <a:lnTo>
                  <a:pt x="2965" y="2435"/>
                </a:lnTo>
                <a:lnTo>
                  <a:pt x="2962" y="2465"/>
                </a:lnTo>
                <a:lnTo>
                  <a:pt x="2956" y="2493"/>
                </a:lnTo>
                <a:lnTo>
                  <a:pt x="2945" y="2520"/>
                </a:lnTo>
                <a:lnTo>
                  <a:pt x="2929" y="2544"/>
                </a:lnTo>
                <a:lnTo>
                  <a:pt x="2912" y="2565"/>
                </a:lnTo>
                <a:lnTo>
                  <a:pt x="2891" y="2585"/>
                </a:lnTo>
                <a:lnTo>
                  <a:pt x="3033" y="2585"/>
                </a:lnTo>
                <a:lnTo>
                  <a:pt x="3056" y="2582"/>
                </a:lnTo>
                <a:lnTo>
                  <a:pt x="3076" y="2574"/>
                </a:lnTo>
                <a:lnTo>
                  <a:pt x="3094" y="2559"/>
                </a:lnTo>
                <a:lnTo>
                  <a:pt x="3111" y="2541"/>
                </a:lnTo>
                <a:lnTo>
                  <a:pt x="3124" y="2519"/>
                </a:lnTo>
                <a:lnTo>
                  <a:pt x="3134" y="2493"/>
                </a:lnTo>
                <a:lnTo>
                  <a:pt x="3141" y="2465"/>
                </a:lnTo>
                <a:lnTo>
                  <a:pt x="3143" y="2435"/>
                </a:lnTo>
                <a:lnTo>
                  <a:pt x="3141" y="2405"/>
                </a:lnTo>
                <a:lnTo>
                  <a:pt x="3134" y="2377"/>
                </a:lnTo>
                <a:lnTo>
                  <a:pt x="3124" y="2352"/>
                </a:lnTo>
                <a:lnTo>
                  <a:pt x="3111" y="2329"/>
                </a:lnTo>
                <a:lnTo>
                  <a:pt x="3094" y="2311"/>
                </a:lnTo>
                <a:lnTo>
                  <a:pt x="3076" y="2297"/>
                </a:lnTo>
                <a:lnTo>
                  <a:pt x="3056" y="2287"/>
                </a:lnTo>
                <a:lnTo>
                  <a:pt x="3033" y="2284"/>
                </a:lnTo>
                <a:lnTo>
                  <a:pt x="2891" y="2284"/>
                </a:lnTo>
                <a:close/>
                <a:moveTo>
                  <a:pt x="2278" y="2284"/>
                </a:moveTo>
                <a:lnTo>
                  <a:pt x="2298" y="2304"/>
                </a:lnTo>
                <a:lnTo>
                  <a:pt x="2316" y="2326"/>
                </a:lnTo>
                <a:lnTo>
                  <a:pt x="2331" y="2351"/>
                </a:lnTo>
                <a:lnTo>
                  <a:pt x="2342" y="2377"/>
                </a:lnTo>
                <a:lnTo>
                  <a:pt x="2349" y="2405"/>
                </a:lnTo>
                <a:lnTo>
                  <a:pt x="2352" y="2435"/>
                </a:lnTo>
                <a:lnTo>
                  <a:pt x="2349" y="2465"/>
                </a:lnTo>
                <a:lnTo>
                  <a:pt x="2342" y="2493"/>
                </a:lnTo>
                <a:lnTo>
                  <a:pt x="2331" y="2520"/>
                </a:lnTo>
                <a:lnTo>
                  <a:pt x="2316" y="2544"/>
                </a:lnTo>
                <a:lnTo>
                  <a:pt x="2298" y="2565"/>
                </a:lnTo>
                <a:lnTo>
                  <a:pt x="2278" y="2585"/>
                </a:lnTo>
                <a:lnTo>
                  <a:pt x="2643" y="2585"/>
                </a:lnTo>
                <a:lnTo>
                  <a:pt x="2623" y="2565"/>
                </a:lnTo>
                <a:lnTo>
                  <a:pt x="2605" y="2544"/>
                </a:lnTo>
                <a:lnTo>
                  <a:pt x="2590" y="2520"/>
                </a:lnTo>
                <a:lnTo>
                  <a:pt x="2579" y="2493"/>
                </a:lnTo>
                <a:lnTo>
                  <a:pt x="2572" y="2465"/>
                </a:lnTo>
                <a:lnTo>
                  <a:pt x="2570" y="2435"/>
                </a:lnTo>
                <a:lnTo>
                  <a:pt x="2572" y="2405"/>
                </a:lnTo>
                <a:lnTo>
                  <a:pt x="2579" y="2377"/>
                </a:lnTo>
                <a:lnTo>
                  <a:pt x="2590" y="2351"/>
                </a:lnTo>
                <a:lnTo>
                  <a:pt x="2605" y="2326"/>
                </a:lnTo>
                <a:lnTo>
                  <a:pt x="2623" y="2304"/>
                </a:lnTo>
                <a:lnTo>
                  <a:pt x="2643" y="2284"/>
                </a:lnTo>
                <a:lnTo>
                  <a:pt x="2278" y="2284"/>
                </a:lnTo>
                <a:close/>
                <a:moveTo>
                  <a:pt x="1579" y="2284"/>
                </a:moveTo>
                <a:lnTo>
                  <a:pt x="1600" y="2304"/>
                </a:lnTo>
                <a:lnTo>
                  <a:pt x="1618" y="2326"/>
                </a:lnTo>
                <a:lnTo>
                  <a:pt x="1632" y="2351"/>
                </a:lnTo>
                <a:lnTo>
                  <a:pt x="1643" y="2377"/>
                </a:lnTo>
                <a:lnTo>
                  <a:pt x="1650" y="2405"/>
                </a:lnTo>
                <a:lnTo>
                  <a:pt x="1653" y="2435"/>
                </a:lnTo>
                <a:lnTo>
                  <a:pt x="1650" y="2465"/>
                </a:lnTo>
                <a:lnTo>
                  <a:pt x="1643" y="2493"/>
                </a:lnTo>
                <a:lnTo>
                  <a:pt x="1632" y="2520"/>
                </a:lnTo>
                <a:lnTo>
                  <a:pt x="1618" y="2544"/>
                </a:lnTo>
                <a:lnTo>
                  <a:pt x="1600" y="2565"/>
                </a:lnTo>
                <a:lnTo>
                  <a:pt x="1579" y="2585"/>
                </a:lnTo>
                <a:lnTo>
                  <a:pt x="2030" y="2585"/>
                </a:lnTo>
                <a:lnTo>
                  <a:pt x="2010" y="2565"/>
                </a:lnTo>
                <a:lnTo>
                  <a:pt x="1992" y="2544"/>
                </a:lnTo>
                <a:lnTo>
                  <a:pt x="1977" y="2520"/>
                </a:lnTo>
                <a:lnTo>
                  <a:pt x="1966" y="2493"/>
                </a:lnTo>
                <a:lnTo>
                  <a:pt x="1959" y="2465"/>
                </a:lnTo>
                <a:lnTo>
                  <a:pt x="1957" y="2435"/>
                </a:lnTo>
                <a:lnTo>
                  <a:pt x="1959" y="2405"/>
                </a:lnTo>
                <a:lnTo>
                  <a:pt x="1966" y="2377"/>
                </a:lnTo>
                <a:lnTo>
                  <a:pt x="1977" y="2351"/>
                </a:lnTo>
                <a:lnTo>
                  <a:pt x="1992" y="2326"/>
                </a:lnTo>
                <a:lnTo>
                  <a:pt x="2010" y="2304"/>
                </a:lnTo>
                <a:lnTo>
                  <a:pt x="2030" y="2284"/>
                </a:lnTo>
                <a:lnTo>
                  <a:pt x="1579" y="2284"/>
                </a:lnTo>
                <a:close/>
                <a:moveTo>
                  <a:pt x="880" y="2284"/>
                </a:moveTo>
                <a:lnTo>
                  <a:pt x="901" y="2304"/>
                </a:lnTo>
                <a:lnTo>
                  <a:pt x="918" y="2326"/>
                </a:lnTo>
                <a:lnTo>
                  <a:pt x="934" y="2351"/>
                </a:lnTo>
                <a:lnTo>
                  <a:pt x="945" y="2377"/>
                </a:lnTo>
                <a:lnTo>
                  <a:pt x="951" y="2405"/>
                </a:lnTo>
                <a:lnTo>
                  <a:pt x="954" y="2435"/>
                </a:lnTo>
                <a:lnTo>
                  <a:pt x="951" y="2465"/>
                </a:lnTo>
                <a:lnTo>
                  <a:pt x="945" y="2493"/>
                </a:lnTo>
                <a:lnTo>
                  <a:pt x="934" y="2520"/>
                </a:lnTo>
                <a:lnTo>
                  <a:pt x="918" y="2544"/>
                </a:lnTo>
                <a:lnTo>
                  <a:pt x="901" y="2565"/>
                </a:lnTo>
                <a:lnTo>
                  <a:pt x="880" y="2585"/>
                </a:lnTo>
                <a:lnTo>
                  <a:pt x="1331" y="2585"/>
                </a:lnTo>
                <a:lnTo>
                  <a:pt x="1310" y="2565"/>
                </a:lnTo>
                <a:lnTo>
                  <a:pt x="1293" y="2544"/>
                </a:lnTo>
                <a:lnTo>
                  <a:pt x="1278" y="2520"/>
                </a:lnTo>
                <a:lnTo>
                  <a:pt x="1268" y="2493"/>
                </a:lnTo>
                <a:lnTo>
                  <a:pt x="1261" y="2465"/>
                </a:lnTo>
                <a:lnTo>
                  <a:pt x="1257" y="2435"/>
                </a:lnTo>
                <a:lnTo>
                  <a:pt x="1261" y="2405"/>
                </a:lnTo>
                <a:lnTo>
                  <a:pt x="1267" y="2377"/>
                </a:lnTo>
                <a:lnTo>
                  <a:pt x="1278" y="2351"/>
                </a:lnTo>
                <a:lnTo>
                  <a:pt x="1293" y="2326"/>
                </a:lnTo>
                <a:lnTo>
                  <a:pt x="1310" y="2304"/>
                </a:lnTo>
                <a:lnTo>
                  <a:pt x="1331" y="2284"/>
                </a:lnTo>
                <a:lnTo>
                  <a:pt x="880" y="2284"/>
                </a:lnTo>
                <a:close/>
                <a:moveTo>
                  <a:pt x="490" y="2284"/>
                </a:moveTo>
                <a:lnTo>
                  <a:pt x="467" y="2287"/>
                </a:lnTo>
                <a:lnTo>
                  <a:pt x="447" y="2297"/>
                </a:lnTo>
                <a:lnTo>
                  <a:pt x="429" y="2311"/>
                </a:lnTo>
                <a:lnTo>
                  <a:pt x="412" y="2329"/>
                </a:lnTo>
                <a:lnTo>
                  <a:pt x="399" y="2352"/>
                </a:lnTo>
                <a:lnTo>
                  <a:pt x="389" y="2377"/>
                </a:lnTo>
                <a:lnTo>
                  <a:pt x="383" y="2405"/>
                </a:lnTo>
                <a:lnTo>
                  <a:pt x="380" y="2435"/>
                </a:lnTo>
                <a:lnTo>
                  <a:pt x="383" y="2465"/>
                </a:lnTo>
                <a:lnTo>
                  <a:pt x="389" y="2493"/>
                </a:lnTo>
                <a:lnTo>
                  <a:pt x="399" y="2519"/>
                </a:lnTo>
                <a:lnTo>
                  <a:pt x="412" y="2541"/>
                </a:lnTo>
                <a:lnTo>
                  <a:pt x="429" y="2559"/>
                </a:lnTo>
                <a:lnTo>
                  <a:pt x="447" y="2574"/>
                </a:lnTo>
                <a:lnTo>
                  <a:pt x="467" y="2582"/>
                </a:lnTo>
                <a:lnTo>
                  <a:pt x="490" y="2585"/>
                </a:lnTo>
                <a:lnTo>
                  <a:pt x="632" y="2585"/>
                </a:lnTo>
                <a:lnTo>
                  <a:pt x="612" y="2565"/>
                </a:lnTo>
                <a:lnTo>
                  <a:pt x="594" y="2544"/>
                </a:lnTo>
                <a:lnTo>
                  <a:pt x="579" y="2520"/>
                </a:lnTo>
                <a:lnTo>
                  <a:pt x="568" y="2493"/>
                </a:lnTo>
                <a:lnTo>
                  <a:pt x="561" y="2465"/>
                </a:lnTo>
                <a:lnTo>
                  <a:pt x="559" y="2435"/>
                </a:lnTo>
                <a:lnTo>
                  <a:pt x="561" y="2405"/>
                </a:lnTo>
                <a:lnTo>
                  <a:pt x="568" y="2377"/>
                </a:lnTo>
                <a:lnTo>
                  <a:pt x="579" y="2351"/>
                </a:lnTo>
                <a:lnTo>
                  <a:pt x="594" y="2326"/>
                </a:lnTo>
                <a:lnTo>
                  <a:pt x="612" y="2304"/>
                </a:lnTo>
                <a:lnTo>
                  <a:pt x="632" y="2284"/>
                </a:lnTo>
                <a:lnTo>
                  <a:pt x="490" y="2284"/>
                </a:lnTo>
                <a:close/>
                <a:moveTo>
                  <a:pt x="104" y="0"/>
                </a:moveTo>
                <a:lnTo>
                  <a:pt x="125" y="2"/>
                </a:lnTo>
                <a:lnTo>
                  <a:pt x="147" y="10"/>
                </a:lnTo>
                <a:lnTo>
                  <a:pt x="166" y="24"/>
                </a:lnTo>
                <a:lnTo>
                  <a:pt x="515" y="320"/>
                </a:lnTo>
                <a:lnTo>
                  <a:pt x="670" y="112"/>
                </a:lnTo>
                <a:lnTo>
                  <a:pt x="685" y="95"/>
                </a:lnTo>
                <a:lnTo>
                  <a:pt x="704" y="83"/>
                </a:lnTo>
                <a:lnTo>
                  <a:pt x="724" y="75"/>
                </a:lnTo>
                <a:lnTo>
                  <a:pt x="745" y="72"/>
                </a:lnTo>
                <a:lnTo>
                  <a:pt x="768" y="73"/>
                </a:lnTo>
                <a:lnTo>
                  <a:pt x="789" y="79"/>
                </a:lnTo>
                <a:lnTo>
                  <a:pt x="808" y="89"/>
                </a:lnTo>
                <a:lnTo>
                  <a:pt x="1228" y="382"/>
                </a:lnTo>
                <a:lnTo>
                  <a:pt x="1245" y="398"/>
                </a:lnTo>
                <a:lnTo>
                  <a:pt x="1258" y="417"/>
                </a:lnTo>
                <a:lnTo>
                  <a:pt x="1267" y="437"/>
                </a:lnTo>
                <a:lnTo>
                  <a:pt x="1271" y="458"/>
                </a:lnTo>
                <a:lnTo>
                  <a:pt x="1270" y="481"/>
                </a:lnTo>
                <a:lnTo>
                  <a:pt x="1264" y="502"/>
                </a:lnTo>
                <a:lnTo>
                  <a:pt x="1252" y="523"/>
                </a:lnTo>
                <a:lnTo>
                  <a:pt x="1237" y="540"/>
                </a:lnTo>
                <a:lnTo>
                  <a:pt x="1219" y="553"/>
                </a:lnTo>
                <a:lnTo>
                  <a:pt x="1198" y="561"/>
                </a:lnTo>
                <a:lnTo>
                  <a:pt x="1177" y="565"/>
                </a:lnTo>
                <a:lnTo>
                  <a:pt x="1155" y="564"/>
                </a:lnTo>
                <a:lnTo>
                  <a:pt x="1133" y="558"/>
                </a:lnTo>
                <a:lnTo>
                  <a:pt x="1112" y="548"/>
                </a:lnTo>
                <a:lnTo>
                  <a:pt x="773" y="311"/>
                </a:lnTo>
                <a:lnTo>
                  <a:pt x="251" y="1014"/>
                </a:lnTo>
                <a:lnTo>
                  <a:pt x="764" y="2083"/>
                </a:lnTo>
                <a:lnTo>
                  <a:pt x="3033" y="2083"/>
                </a:lnTo>
                <a:lnTo>
                  <a:pt x="3076" y="2086"/>
                </a:lnTo>
                <a:lnTo>
                  <a:pt x="3117" y="2096"/>
                </a:lnTo>
                <a:lnTo>
                  <a:pt x="3154" y="2111"/>
                </a:lnTo>
                <a:lnTo>
                  <a:pt x="3190" y="2132"/>
                </a:lnTo>
                <a:lnTo>
                  <a:pt x="3224" y="2157"/>
                </a:lnTo>
                <a:lnTo>
                  <a:pt x="3253" y="2187"/>
                </a:lnTo>
                <a:lnTo>
                  <a:pt x="3280" y="2220"/>
                </a:lnTo>
                <a:lnTo>
                  <a:pt x="3302" y="2258"/>
                </a:lnTo>
                <a:lnTo>
                  <a:pt x="3320" y="2299"/>
                </a:lnTo>
                <a:lnTo>
                  <a:pt x="3334" y="2341"/>
                </a:lnTo>
                <a:lnTo>
                  <a:pt x="3342" y="2387"/>
                </a:lnTo>
                <a:lnTo>
                  <a:pt x="3344" y="2435"/>
                </a:lnTo>
                <a:lnTo>
                  <a:pt x="3342" y="2483"/>
                </a:lnTo>
                <a:lnTo>
                  <a:pt x="3334" y="2529"/>
                </a:lnTo>
                <a:lnTo>
                  <a:pt x="3319" y="2572"/>
                </a:lnTo>
                <a:lnTo>
                  <a:pt x="3302" y="2612"/>
                </a:lnTo>
                <a:lnTo>
                  <a:pt x="3280" y="2650"/>
                </a:lnTo>
                <a:lnTo>
                  <a:pt x="3253" y="2684"/>
                </a:lnTo>
                <a:lnTo>
                  <a:pt x="3224" y="2713"/>
                </a:lnTo>
                <a:lnTo>
                  <a:pt x="3190" y="2739"/>
                </a:lnTo>
                <a:lnTo>
                  <a:pt x="3154" y="2759"/>
                </a:lnTo>
                <a:lnTo>
                  <a:pt x="3116" y="2774"/>
                </a:lnTo>
                <a:lnTo>
                  <a:pt x="3076" y="2783"/>
                </a:lnTo>
                <a:lnTo>
                  <a:pt x="3033" y="2786"/>
                </a:lnTo>
                <a:lnTo>
                  <a:pt x="490" y="2786"/>
                </a:lnTo>
                <a:lnTo>
                  <a:pt x="447" y="2783"/>
                </a:lnTo>
                <a:lnTo>
                  <a:pt x="407" y="2774"/>
                </a:lnTo>
                <a:lnTo>
                  <a:pt x="369" y="2759"/>
                </a:lnTo>
                <a:lnTo>
                  <a:pt x="333" y="2739"/>
                </a:lnTo>
                <a:lnTo>
                  <a:pt x="299" y="2713"/>
                </a:lnTo>
                <a:lnTo>
                  <a:pt x="270" y="2684"/>
                </a:lnTo>
                <a:lnTo>
                  <a:pt x="243" y="2650"/>
                </a:lnTo>
                <a:lnTo>
                  <a:pt x="221" y="2612"/>
                </a:lnTo>
                <a:lnTo>
                  <a:pt x="204" y="2572"/>
                </a:lnTo>
                <a:lnTo>
                  <a:pt x="189" y="2529"/>
                </a:lnTo>
                <a:lnTo>
                  <a:pt x="181" y="2483"/>
                </a:lnTo>
                <a:lnTo>
                  <a:pt x="179" y="2435"/>
                </a:lnTo>
                <a:lnTo>
                  <a:pt x="181" y="2387"/>
                </a:lnTo>
                <a:lnTo>
                  <a:pt x="189" y="2341"/>
                </a:lnTo>
                <a:lnTo>
                  <a:pt x="204" y="2299"/>
                </a:lnTo>
                <a:lnTo>
                  <a:pt x="221" y="2258"/>
                </a:lnTo>
                <a:lnTo>
                  <a:pt x="243" y="2220"/>
                </a:lnTo>
                <a:lnTo>
                  <a:pt x="270" y="2187"/>
                </a:lnTo>
                <a:lnTo>
                  <a:pt x="299" y="2157"/>
                </a:lnTo>
                <a:lnTo>
                  <a:pt x="333" y="2132"/>
                </a:lnTo>
                <a:lnTo>
                  <a:pt x="369" y="2111"/>
                </a:lnTo>
                <a:lnTo>
                  <a:pt x="407" y="2096"/>
                </a:lnTo>
                <a:lnTo>
                  <a:pt x="447" y="2087"/>
                </a:lnTo>
                <a:lnTo>
                  <a:pt x="490" y="2084"/>
                </a:lnTo>
                <a:lnTo>
                  <a:pt x="541" y="2084"/>
                </a:lnTo>
                <a:lnTo>
                  <a:pt x="43" y="1046"/>
                </a:lnTo>
                <a:lnTo>
                  <a:pt x="36" y="1025"/>
                </a:lnTo>
                <a:lnTo>
                  <a:pt x="34" y="1003"/>
                </a:lnTo>
                <a:lnTo>
                  <a:pt x="36" y="982"/>
                </a:lnTo>
                <a:lnTo>
                  <a:pt x="43" y="962"/>
                </a:lnTo>
                <a:lnTo>
                  <a:pt x="54" y="942"/>
                </a:lnTo>
                <a:lnTo>
                  <a:pt x="395" y="482"/>
                </a:lnTo>
                <a:lnTo>
                  <a:pt x="36" y="177"/>
                </a:lnTo>
                <a:lnTo>
                  <a:pt x="19" y="160"/>
                </a:lnTo>
                <a:lnTo>
                  <a:pt x="8" y="141"/>
                </a:lnTo>
                <a:lnTo>
                  <a:pt x="2" y="119"/>
                </a:lnTo>
                <a:lnTo>
                  <a:pt x="0" y="97"/>
                </a:lnTo>
                <a:lnTo>
                  <a:pt x="0" y="97"/>
                </a:lnTo>
                <a:lnTo>
                  <a:pt x="3" y="76"/>
                </a:lnTo>
                <a:lnTo>
                  <a:pt x="11" y="54"/>
                </a:lnTo>
                <a:lnTo>
                  <a:pt x="24" y="35"/>
                </a:lnTo>
                <a:lnTo>
                  <a:pt x="41" y="20"/>
                </a:lnTo>
                <a:lnTo>
                  <a:pt x="61" y="8"/>
                </a:lnTo>
                <a:lnTo>
                  <a:pt x="81" y="1"/>
                </a:lnTo>
                <a:lnTo>
                  <a:pt x="10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5" name="Freeform 62"/>
          <p:cNvSpPr>
            <a:spLocks noEditPoints="1"/>
          </p:cNvSpPr>
          <p:nvPr/>
        </p:nvSpPr>
        <p:spPr bwMode="auto">
          <a:xfrm>
            <a:off x="11015140" y="5864225"/>
            <a:ext cx="442913" cy="366713"/>
          </a:xfrm>
          <a:custGeom>
            <a:avLst/>
            <a:gdLst>
              <a:gd name="T0" fmla="*/ 2956 w 3354"/>
              <a:gd name="T1" fmla="*/ 2554 h 2779"/>
              <a:gd name="T2" fmla="*/ 2738 w 3354"/>
              <a:gd name="T3" fmla="*/ 2438 h 2779"/>
              <a:gd name="T4" fmla="*/ 2532 w 3354"/>
              <a:gd name="T5" fmla="*/ 2391 h 2779"/>
              <a:gd name="T6" fmla="*/ 2375 w 3354"/>
              <a:gd name="T7" fmla="*/ 2582 h 2779"/>
              <a:gd name="T8" fmla="*/ 2400 w 3354"/>
              <a:gd name="T9" fmla="*/ 2338 h 2779"/>
              <a:gd name="T10" fmla="*/ 2132 w 3354"/>
              <a:gd name="T11" fmla="*/ 2536 h 2779"/>
              <a:gd name="T12" fmla="*/ 1897 w 3354"/>
              <a:gd name="T13" fmla="*/ 2464 h 2779"/>
              <a:gd name="T14" fmla="*/ 1661 w 3354"/>
              <a:gd name="T15" fmla="*/ 2373 h 2779"/>
              <a:gd name="T16" fmla="*/ 1543 w 3354"/>
              <a:gd name="T17" fmla="*/ 2590 h 2779"/>
              <a:gd name="T18" fmla="*/ 1519 w 3354"/>
              <a:gd name="T19" fmla="*/ 2345 h 2779"/>
              <a:gd name="T20" fmla="*/ 1231 w 3354"/>
              <a:gd name="T21" fmla="*/ 2514 h 2779"/>
              <a:gd name="T22" fmla="*/ 987 w 3354"/>
              <a:gd name="T23" fmla="*/ 2490 h 2779"/>
              <a:gd name="T24" fmla="*/ 752 w 3354"/>
              <a:gd name="T25" fmla="*/ 2357 h 2779"/>
              <a:gd name="T26" fmla="*/ 680 w 3354"/>
              <a:gd name="T27" fmla="*/ 2592 h 2779"/>
              <a:gd name="T28" fmla="*/ 609 w 3354"/>
              <a:gd name="T29" fmla="*/ 2357 h 2779"/>
              <a:gd name="T30" fmla="*/ 296 w 3354"/>
              <a:gd name="T31" fmla="*/ 2464 h 2779"/>
              <a:gd name="T32" fmla="*/ 3162 w 3354"/>
              <a:gd name="T33" fmla="*/ 2639 h 2779"/>
              <a:gd name="T34" fmla="*/ 3137 w 3354"/>
              <a:gd name="T35" fmla="*/ 2273 h 2779"/>
              <a:gd name="T36" fmla="*/ 1792 w 3354"/>
              <a:gd name="T37" fmla="*/ 1137 h 2779"/>
              <a:gd name="T38" fmla="*/ 1802 w 3354"/>
              <a:gd name="T39" fmla="*/ 1066 h 2779"/>
              <a:gd name="T40" fmla="*/ 2817 w 3354"/>
              <a:gd name="T41" fmla="*/ 835 h 2779"/>
              <a:gd name="T42" fmla="*/ 2256 w 3354"/>
              <a:gd name="T43" fmla="*/ 593 h 2779"/>
              <a:gd name="T44" fmla="*/ 1801 w 3354"/>
              <a:gd name="T45" fmla="*/ 1250 h 2779"/>
              <a:gd name="T46" fmla="*/ 1684 w 3354"/>
              <a:gd name="T47" fmla="*/ 1012 h 2779"/>
              <a:gd name="T48" fmla="*/ 1831 w 3354"/>
              <a:gd name="T49" fmla="*/ 365 h 2779"/>
              <a:gd name="T50" fmla="*/ 2006 w 3354"/>
              <a:gd name="T51" fmla="*/ 502 h 2779"/>
              <a:gd name="T52" fmla="*/ 1418 w 3354"/>
              <a:gd name="T53" fmla="*/ 609 h 2779"/>
              <a:gd name="T54" fmla="*/ 1193 w 3354"/>
              <a:gd name="T55" fmla="*/ 1240 h 2779"/>
              <a:gd name="T56" fmla="*/ 1675 w 3354"/>
              <a:gd name="T57" fmla="*/ 1713 h 2779"/>
              <a:gd name="T58" fmla="*/ 2300 w 3354"/>
              <a:gd name="T59" fmla="*/ 1478 h 2779"/>
              <a:gd name="T60" fmla="*/ 2351 w 3354"/>
              <a:gd name="T61" fmla="*/ 1591 h 2779"/>
              <a:gd name="T62" fmla="*/ 1685 w 3354"/>
              <a:gd name="T63" fmla="*/ 1828 h 2779"/>
              <a:gd name="T64" fmla="*/ 1108 w 3354"/>
              <a:gd name="T65" fmla="*/ 1347 h 2779"/>
              <a:gd name="T66" fmla="*/ 1252 w 3354"/>
              <a:gd name="T67" fmla="*/ 610 h 2779"/>
              <a:gd name="T68" fmla="*/ 1726 w 3354"/>
              <a:gd name="T69" fmla="*/ 290 h 2779"/>
              <a:gd name="T70" fmla="*/ 1077 w 3354"/>
              <a:gd name="T71" fmla="*/ 716 h 2779"/>
              <a:gd name="T72" fmla="*/ 1093 w 3354"/>
              <a:gd name="T73" fmla="*/ 1493 h 2779"/>
              <a:gd name="T74" fmla="*/ 1788 w 3354"/>
              <a:gd name="T75" fmla="*/ 1895 h 2779"/>
              <a:gd name="T76" fmla="*/ 2466 w 3354"/>
              <a:gd name="T77" fmla="*/ 1524 h 2779"/>
              <a:gd name="T78" fmla="*/ 2511 w 3354"/>
              <a:gd name="T79" fmla="*/ 740 h 2779"/>
              <a:gd name="T80" fmla="*/ 1854 w 3354"/>
              <a:gd name="T81" fmla="*/ 291 h 2779"/>
              <a:gd name="T82" fmla="*/ 2408 w 3354"/>
              <a:gd name="T83" fmla="*/ 242 h 2779"/>
              <a:gd name="T84" fmla="*/ 2533 w 3354"/>
              <a:gd name="T85" fmla="*/ 279 h 2779"/>
              <a:gd name="T86" fmla="*/ 2445 w 3354"/>
              <a:gd name="T87" fmla="*/ 131 h 2779"/>
              <a:gd name="T88" fmla="*/ 745 w 3354"/>
              <a:gd name="T89" fmla="*/ 77 h 2779"/>
              <a:gd name="T90" fmla="*/ 1789 w 3354"/>
              <a:gd name="T91" fmla="*/ 176 h 2779"/>
              <a:gd name="T92" fmla="*/ 2286 w 3354"/>
              <a:gd name="T93" fmla="*/ 88 h 2779"/>
              <a:gd name="T94" fmla="*/ 2630 w 3354"/>
              <a:gd name="T95" fmla="*/ 124 h 2779"/>
              <a:gd name="T96" fmla="*/ 2547 w 3354"/>
              <a:gd name="T97" fmla="*/ 392 h 2779"/>
              <a:gd name="T98" fmla="*/ 2768 w 3354"/>
              <a:gd name="T99" fmla="*/ 666 h 2779"/>
              <a:gd name="T100" fmla="*/ 2921 w 3354"/>
              <a:gd name="T101" fmla="*/ 899 h 2779"/>
              <a:gd name="T102" fmla="*/ 2694 w 3354"/>
              <a:gd name="T103" fmla="*/ 964 h 2779"/>
              <a:gd name="T104" fmla="*/ 2423 w 3354"/>
              <a:gd name="T105" fmla="*/ 1751 h 2779"/>
              <a:gd name="T106" fmla="*/ 1591 w 3354"/>
              <a:gd name="T107" fmla="*/ 1985 h 2779"/>
              <a:gd name="T108" fmla="*/ 943 w 3354"/>
              <a:gd name="T109" fmla="*/ 1442 h 2779"/>
              <a:gd name="T110" fmla="*/ 1017 w 3354"/>
              <a:gd name="T111" fmla="*/ 597 h 2779"/>
              <a:gd name="T112" fmla="*/ 3273 w 3354"/>
              <a:gd name="T113" fmla="*/ 2242 h 2779"/>
              <a:gd name="T114" fmla="*/ 3248 w 3354"/>
              <a:gd name="T115" fmla="*/ 2713 h 2779"/>
              <a:gd name="T116" fmla="*/ 241 w 3354"/>
              <a:gd name="T117" fmla="*/ 2656 h 2779"/>
              <a:gd name="T118" fmla="*/ 320 w 3354"/>
              <a:gd name="T119" fmla="*/ 2192 h 2779"/>
              <a:gd name="T120" fmla="*/ 10 w 3354"/>
              <a:gd name="T121" fmla="*/ 87 h 27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354" h="2779">
                <a:moveTo>
                  <a:pt x="2864" y="2334"/>
                </a:moveTo>
                <a:lnTo>
                  <a:pt x="2891" y="2338"/>
                </a:lnTo>
                <a:lnTo>
                  <a:pt x="2915" y="2345"/>
                </a:lnTo>
                <a:lnTo>
                  <a:pt x="2936" y="2357"/>
                </a:lnTo>
                <a:lnTo>
                  <a:pt x="2956" y="2373"/>
                </a:lnTo>
                <a:lnTo>
                  <a:pt x="2971" y="2391"/>
                </a:lnTo>
                <a:lnTo>
                  <a:pt x="2983" y="2414"/>
                </a:lnTo>
                <a:lnTo>
                  <a:pt x="2991" y="2438"/>
                </a:lnTo>
                <a:lnTo>
                  <a:pt x="2993" y="2464"/>
                </a:lnTo>
                <a:lnTo>
                  <a:pt x="2991" y="2490"/>
                </a:lnTo>
                <a:lnTo>
                  <a:pt x="2983" y="2514"/>
                </a:lnTo>
                <a:lnTo>
                  <a:pt x="2971" y="2536"/>
                </a:lnTo>
                <a:lnTo>
                  <a:pt x="2956" y="2554"/>
                </a:lnTo>
                <a:lnTo>
                  <a:pt x="2936" y="2571"/>
                </a:lnTo>
                <a:lnTo>
                  <a:pt x="2914" y="2582"/>
                </a:lnTo>
                <a:lnTo>
                  <a:pt x="2891" y="2590"/>
                </a:lnTo>
                <a:lnTo>
                  <a:pt x="2864" y="2592"/>
                </a:lnTo>
                <a:lnTo>
                  <a:pt x="2839" y="2590"/>
                </a:lnTo>
                <a:lnTo>
                  <a:pt x="2814" y="2582"/>
                </a:lnTo>
                <a:lnTo>
                  <a:pt x="2793" y="2571"/>
                </a:lnTo>
                <a:lnTo>
                  <a:pt x="2774" y="2554"/>
                </a:lnTo>
                <a:lnTo>
                  <a:pt x="2757" y="2536"/>
                </a:lnTo>
                <a:lnTo>
                  <a:pt x="2746" y="2514"/>
                </a:lnTo>
                <a:lnTo>
                  <a:pt x="2738" y="2490"/>
                </a:lnTo>
                <a:lnTo>
                  <a:pt x="2736" y="2464"/>
                </a:lnTo>
                <a:lnTo>
                  <a:pt x="2738" y="2438"/>
                </a:lnTo>
                <a:lnTo>
                  <a:pt x="2746" y="2414"/>
                </a:lnTo>
                <a:lnTo>
                  <a:pt x="2757" y="2391"/>
                </a:lnTo>
                <a:lnTo>
                  <a:pt x="2774" y="2373"/>
                </a:lnTo>
                <a:lnTo>
                  <a:pt x="2793" y="2357"/>
                </a:lnTo>
                <a:lnTo>
                  <a:pt x="2814" y="2345"/>
                </a:lnTo>
                <a:lnTo>
                  <a:pt x="2839" y="2338"/>
                </a:lnTo>
                <a:lnTo>
                  <a:pt x="2864" y="2334"/>
                </a:lnTo>
                <a:close/>
                <a:moveTo>
                  <a:pt x="2426" y="2334"/>
                </a:moveTo>
                <a:lnTo>
                  <a:pt x="2452" y="2338"/>
                </a:lnTo>
                <a:lnTo>
                  <a:pt x="2476" y="2345"/>
                </a:lnTo>
                <a:lnTo>
                  <a:pt x="2498" y="2357"/>
                </a:lnTo>
                <a:lnTo>
                  <a:pt x="2517" y="2373"/>
                </a:lnTo>
                <a:lnTo>
                  <a:pt x="2532" y="2391"/>
                </a:lnTo>
                <a:lnTo>
                  <a:pt x="2544" y="2414"/>
                </a:lnTo>
                <a:lnTo>
                  <a:pt x="2552" y="2438"/>
                </a:lnTo>
                <a:lnTo>
                  <a:pt x="2555" y="2464"/>
                </a:lnTo>
                <a:lnTo>
                  <a:pt x="2552" y="2490"/>
                </a:lnTo>
                <a:lnTo>
                  <a:pt x="2544" y="2514"/>
                </a:lnTo>
                <a:lnTo>
                  <a:pt x="2532" y="2536"/>
                </a:lnTo>
                <a:lnTo>
                  <a:pt x="2517" y="2554"/>
                </a:lnTo>
                <a:lnTo>
                  <a:pt x="2498" y="2571"/>
                </a:lnTo>
                <a:lnTo>
                  <a:pt x="2476" y="2582"/>
                </a:lnTo>
                <a:lnTo>
                  <a:pt x="2452" y="2590"/>
                </a:lnTo>
                <a:lnTo>
                  <a:pt x="2426" y="2592"/>
                </a:lnTo>
                <a:lnTo>
                  <a:pt x="2400" y="2590"/>
                </a:lnTo>
                <a:lnTo>
                  <a:pt x="2375" y="2582"/>
                </a:lnTo>
                <a:lnTo>
                  <a:pt x="2354" y="2571"/>
                </a:lnTo>
                <a:lnTo>
                  <a:pt x="2335" y="2554"/>
                </a:lnTo>
                <a:lnTo>
                  <a:pt x="2319" y="2536"/>
                </a:lnTo>
                <a:lnTo>
                  <a:pt x="2307" y="2514"/>
                </a:lnTo>
                <a:lnTo>
                  <a:pt x="2299" y="2490"/>
                </a:lnTo>
                <a:lnTo>
                  <a:pt x="2297" y="2464"/>
                </a:lnTo>
                <a:lnTo>
                  <a:pt x="2299" y="2438"/>
                </a:lnTo>
                <a:lnTo>
                  <a:pt x="2307" y="2414"/>
                </a:lnTo>
                <a:lnTo>
                  <a:pt x="2318" y="2391"/>
                </a:lnTo>
                <a:lnTo>
                  <a:pt x="2335" y="2373"/>
                </a:lnTo>
                <a:lnTo>
                  <a:pt x="2354" y="2357"/>
                </a:lnTo>
                <a:lnTo>
                  <a:pt x="2375" y="2345"/>
                </a:lnTo>
                <a:lnTo>
                  <a:pt x="2400" y="2338"/>
                </a:lnTo>
                <a:lnTo>
                  <a:pt x="2426" y="2334"/>
                </a:lnTo>
                <a:close/>
                <a:moveTo>
                  <a:pt x="2025" y="2334"/>
                </a:moveTo>
                <a:lnTo>
                  <a:pt x="2051" y="2338"/>
                </a:lnTo>
                <a:lnTo>
                  <a:pt x="2075" y="2345"/>
                </a:lnTo>
                <a:lnTo>
                  <a:pt x="2097" y="2357"/>
                </a:lnTo>
                <a:lnTo>
                  <a:pt x="2117" y="2373"/>
                </a:lnTo>
                <a:lnTo>
                  <a:pt x="2132" y="2391"/>
                </a:lnTo>
                <a:lnTo>
                  <a:pt x="2144" y="2414"/>
                </a:lnTo>
                <a:lnTo>
                  <a:pt x="2151" y="2438"/>
                </a:lnTo>
                <a:lnTo>
                  <a:pt x="2154" y="2464"/>
                </a:lnTo>
                <a:lnTo>
                  <a:pt x="2151" y="2490"/>
                </a:lnTo>
                <a:lnTo>
                  <a:pt x="2144" y="2514"/>
                </a:lnTo>
                <a:lnTo>
                  <a:pt x="2132" y="2536"/>
                </a:lnTo>
                <a:lnTo>
                  <a:pt x="2117" y="2554"/>
                </a:lnTo>
                <a:lnTo>
                  <a:pt x="2097" y="2571"/>
                </a:lnTo>
                <a:lnTo>
                  <a:pt x="2075" y="2582"/>
                </a:lnTo>
                <a:lnTo>
                  <a:pt x="2051" y="2590"/>
                </a:lnTo>
                <a:lnTo>
                  <a:pt x="2025" y="2592"/>
                </a:lnTo>
                <a:lnTo>
                  <a:pt x="2000" y="2590"/>
                </a:lnTo>
                <a:lnTo>
                  <a:pt x="1975" y="2582"/>
                </a:lnTo>
                <a:lnTo>
                  <a:pt x="1954" y="2571"/>
                </a:lnTo>
                <a:lnTo>
                  <a:pt x="1935" y="2554"/>
                </a:lnTo>
                <a:lnTo>
                  <a:pt x="1918" y="2536"/>
                </a:lnTo>
                <a:lnTo>
                  <a:pt x="1907" y="2514"/>
                </a:lnTo>
                <a:lnTo>
                  <a:pt x="1899" y="2490"/>
                </a:lnTo>
                <a:lnTo>
                  <a:pt x="1897" y="2464"/>
                </a:lnTo>
                <a:lnTo>
                  <a:pt x="1899" y="2438"/>
                </a:lnTo>
                <a:lnTo>
                  <a:pt x="1907" y="2414"/>
                </a:lnTo>
                <a:lnTo>
                  <a:pt x="1918" y="2391"/>
                </a:lnTo>
                <a:lnTo>
                  <a:pt x="1935" y="2373"/>
                </a:lnTo>
                <a:lnTo>
                  <a:pt x="1954" y="2357"/>
                </a:lnTo>
                <a:lnTo>
                  <a:pt x="1975" y="2345"/>
                </a:lnTo>
                <a:lnTo>
                  <a:pt x="2000" y="2338"/>
                </a:lnTo>
                <a:lnTo>
                  <a:pt x="2025" y="2334"/>
                </a:lnTo>
                <a:close/>
                <a:moveTo>
                  <a:pt x="1569" y="2334"/>
                </a:moveTo>
                <a:lnTo>
                  <a:pt x="1594" y="2338"/>
                </a:lnTo>
                <a:lnTo>
                  <a:pt x="1619" y="2345"/>
                </a:lnTo>
                <a:lnTo>
                  <a:pt x="1641" y="2357"/>
                </a:lnTo>
                <a:lnTo>
                  <a:pt x="1661" y="2373"/>
                </a:lnTo>
                <a:lnTo>
                  <a:pt x="1676" y="2391"/>
                </a:lnTo>
                <a:lnTo>
                  <a:pt x="1688" y="2414"/>
                </a:lnTo>
                <a:lnTo>
                  <a:pt x="1695" y="2438"/>
                </a:lnTo>
                <a:lnTo>
                  <a:pt x="1698" y="2464"/>
                </a:lnTo>
                <a:lnTo>
                  <a:pt x="1695" y="2490"/>
                </a:lnTo>
                <a:lnTo>
                  <a:pt x="1688" y="2514"/>
                </a:lnTo>
                <a:lnTo>
                  <a:pt x="1676" y="2536"/>
                </a:lnTo>
                <a:lnTo>
                  <a:pt x="1661" y="2554"/>
                </a:lnTo>
                <a:lnTo>
                  <a:pt x="1641" y="2571"/>
                </a:lnTo>
                <a:lnTo>
                  <a:pt x="1619" y="2582"/>
                </a:lnTo>
                <a:lnTo>
                  <a:pt x="1594" y="2590"/>
                </a:lnTo>
                <a:lnTo>
                  <a:pt x="1569" y="2592"/>
                </a:lnTo>
                <a:lnTo>
                  <a:pt x="1543" y="2590"/>
                </a:lnTo>
                <a:lnTo>
                  <a:pt x="1519" y="2582"/>
                </a:lnTo>
                <a:lnTo>
                  <a:pt x="1497" y="2571"/>
                </a:lnTo>
                <a:lnTo>
                  <a:pt x="1478" y="2554"/>
                </a:lnTo>
                <a:lnTo>
                  <a:pt x="1462" y="2536"/>
                </a:lnTo>
                <a:lnTo>
                  <a:pt x="1451" y="2514"/>
                </a:lnTo>
                <a:lnTo>
                  <a:pt x="1443" y="2490"/>
                </a:lnTo>
                <a:lnTo>
                  <a:pt x="1441" y="2464"/>
                </a:lnTo>
                <a:lnTo>
                  <a:pt x="1443" y="2438"/>
                </a:lnTo>
                <a:lnTo>
                  <a:pt x="1451" y="2414"/>
                </a:lnTo>
                <a:lnTo>
                  <a:pt x="1462" y="2391"/>
                </a:lnTo>
                <a:lnTo>
                  <a:pt x="1478" y="2373"/>
                </a:lnTo>
                <a:lnTo>
                  <a:pt x="1497" y="2357"/>
                </a:lnTo>
                <a:lnTo>
                  <a:pt x="1519" y="2345"/>
                </a:lnTo>
                <a:lnTo>
                  <a:pt x="1543" y="2338"/>
                </a:lnTo>
                <a:lnTo>
                  <a:pt x="1569" y="2334"/>
                </a:lnTo>
                <a:close/>
                <a:moveTo>
                  <a:pt x="1113" y="2334"/>
                </a:moveTo>
                <a:lnTo>
                  <a:pt x="1138" y="2338"/>
                </a:lnTo>
                <a:lnTo>
                  <a:pt x="1163" y="2345"/>
                </a:lnTo>
                <a:lnTo>
                  <a:pt x="1185" y="2357"/>
                </a:lnTo>
                <a:lnTo>
                  <a:pt x="1203" y="2373"/>
                </a:lnTo>
                <a:lnTo>
                  <a:pt x="1220" y="2391"/>
                </a:lnTo>
                <a:lnTo>
                  <a:pt x="1231" y="2414"/>
                </a:lnTo>
                <a:lnTo>
                  <a:pt x="1239" y="2438"/>
                </a:lnTo>
                <a:lnTo>
                  <a:pt x="1241" y="2464"/>
                </a:lnTo>
                <a:lnTo>
                  <a:pt x="1239" y="2490"/>
                </a:lnTo>
                <a:lnTo>
                  <a:pt x="1231" y="2514"/>
                </a:lnTo>
                <a:lnTo>
                  <a:pt x="1220" y="2536"/>
                </a:lnTo>
                <a:lnTo>
                  <a:pt x="1203" y="2554"/>
                </a:lnTo>
                <a:lnTo>
                  <a:pt x="1184" y="2571"/>
                </a:lnTo>
                <a:lnTo>
                  <a:pt x="1163" y="2582"/>
                </a:lnTo>
                <a:lnTo>
                  <a:pt x="1138" y="2590"/>
                </a:lnTo>
                <a:lnTo>
                  <a:pt x="1113" y="2592"/>
                </a:lnTo>
                <a:lnTo>
                  <a:pt x="1086" y="2590"/>
                </a:lnTo>
                <a:lnTo>
                  <a:pt x="1063" y="2582"/>
                </a:lnTo>
                <a:lnTo>
                  <a:pt x="1041" y="2571"/>
                </a:lnTo>
                <a:lnTo>
                  <a:pt x="1021" y="2554"/>
                </a:lnTo>
                <a:lnTo>
                  <a:pt x="1006" y="2536"/>
                </a:lnTo>
                <a:lnTo>
                  <a:pt x="994" y="2514"/>
                </a:lnTo>
                <a:lnTo>
                  <a:pt x="987" y="2490"/>
                </a:lnTo>
                <a:lnTo>
                  <a:pt x="984" y="2464"/>
                </a:lnTo>
                <a:lnTo>
                  <a:pt x="987" y="2438"/>
                </a:lnTo>
                <a:lnTo>
                  <a:pt x="994" y="2414"/>
                </a:lnTo>
                <a:lnTo>
                  <a:pt x="1006" y="2391"/>
                </a:lnTo>
                <a:lnTo>
                  <a:pt x="1021" y="2373"/>
                </a:lnTo>
                <a:lnTo>
                  <a:pt x="1041" y="2357"/>
                </a:lnTo>
                <a:lnTo>
                  <a:pt x="1063" y="2345"/>
                </a:lnTo>
                <a:lnTo>
                  <a:pt x="1086" y="2338"/>
                </a:lnTo>
                <a:lnTo>
                  <a:pt x="1113" y="2334"/>
                </a:lnTo>
                <a:close/>
                <a:moveTo>
                  <a:pt x="680" y="2334"/>
                </a:moveTo>
                <a:lnTo>
                  <a:pt x="707" y="2338"/>
                </a:lnTo>
                <a:lnTo>
                  <a:pt x="730" y="2345"/>
                </a:lnTo>
                <a:lnTo>
                  <a:pt x="752" y="2357"/>
                </a:lnTo>
                <a:lnTo>
                  <a:pt x="772" y="2373"/>
                </a:lnTo>
                <a:lnTo>
                  <a:pt x="787" y="2391"/>
                </a:lnTo>
                <a:lnTo>
                  <a:pt x="799" y="2414"/>
                </a:lnTo>
                <a:lnTo>
                  <a:pt x="806" y="2438"/>
                </a:lnTo>
                <a:lnTo>
                  <a:pt x="809" y="2464"/>
                </a:lnTo>
                <a:lnTo>
                  <a:pt x="806" y="2490"/>
                </a:lnTo>
                <a:lnTo>
                  <a:pt x="799" y="2514"/>
                </a:lnTo>
                <a:lnTo>
                  <a:pt x="787" y="2536"/>
                </a:lnTo>
                <a:lnTo>
                  <a:pt x="772" y="2554"/>
                </a:lnTo>
                <a:lnTo>
                  <a:pt x="752" y="2571"/>
                </a:lnTo>
                <a:lnTo>
                  <a:pt x="730" y="2582"/>
                </a:lnTo>
                <a:lnTo>
                  <a:pt x="707" y="2590"/>
                </a:lnTo>
                <a:lnTo>
                  <a:pt x="680" y="2592"/>
                </a:lnTo>
                <a:lnTo>
                  <a:pt x="655" y="2590"/>
                </a:lnTo>
                <a:lnTo>
                  <a:pt x="630" y="2582"/>
                </a:lnTo>
                <a:lnTo>
                  <a:pt x="609" y="2571"/>
                </a:lnTo>
                <a:lnTo>
                  <a:pt x="590" y="2554"/>
                </a:lnTo>
                <a:lnTo>
                  <a:pt x="574" y="2536"/>
                </a:lnTo>
                <a:lnTo>
                  <a:pt x="562" y="2514"/>
                </a:lnTo>
                <a:lnTo>
                  <a:pt x="554" y="2490"/>
                </a:lnTo>
                <a:lnTo>
                  <a:pt x="552" y="2464"/>
                </a:lnTo>
                <a:lnTo>
                  <a:pt x="554" y="2438"/>
                </a:lnTo>
                <a:lnTo>
                  <a:pt x="562" y="2414"/>
                </a:lnTo>
                <a:lnTo>
                  <a:pt x="574" y="2391"/>
                </a:lnTo>
                <a:lnTo>
                  <a:pt x="590" y="2373"/>
                </a:lnTo>
                <a:lnTo>
                  <a:pt x="609" y="2357"/>
                </a:lnTo>
                <a:lnTo>
                  <a:pt x="630" y="2345"/>
                </a:lnTo>
                <a:lnTo>
                  <a:pt x="655" y="2338"/>
                </a:lnTo>
                <a:lnTo>
                  <a:pt x="680" y="2334"/>
                </a:lnTo>
                <a:close/>
                <a:moveTo>
                  <a:pt x="457" y="2261"/>
                </a:moveTo>
                <a:lnTo>
                  <a:pt x="429" y="2264"/>
                </a:lnTo>
                <a:lnTo>
                  <a:pt x="401" y="2273"/>
                </a:lnTo>
                <a:lnTo>
                  <a:pt x="376" y="2289"/>
                </a:lnTo>
                <a:lnTo>
                  <a:pt x="353" y="2309"/>
                </a:lnTo>
                <a:lnTo>
                  <a:pt x="334" y="2333"/>
                </a:lnTo>
                <a:lnTo>
                  <a:pt x="319" y="2362"/>
                </a:lnTo>
                <a:lnTo>
                  <a:pt x="306" y="2394"/>
                </a:lnTo>
                <a:lnTo>
                  <a:pt x="299" y="2427"/>
                </a:lnTo>
                <a:lnTo>
                  <a:pt x="296" y="2464"/>
                </a:lnTo>
                <a:lnTo>
                  <a:pt x="299" y="2500"/>
                </a:lnTo>
                <a:lnTo>
                  <a:pt x="306" y="2534"/>
                </a:lnTo>
                <a:lnTo>
                  <a:pt x="319" y="2567"/>
                </a:lnTo>
                <a:lnTo>
                  <a:pt x="334" y="2594"/>
                </a:lnTo>
                <a:lnTo>
                  <a:pt x="353" y="2619"/>
                </a:lnTo>
                <a:lnTo>
                  <a:pt x="376" y="2639"/>
                </a:lnTo>
                <a:lnTo>
                  <a:pt x="401" y="2654"/>
                </a:lnTo>
                <a:lnTo>
                  <a:pt x="429" y="2663"/>
                </a:lnTo>
                <a:lnTo>
                  <a:pt x="457" y="2666"/>
                </a:lnTo>
                <a:lnTo>
                  <a:pt x="3081" y="2666"/>
                </a:lnTo>
                <a:lnTo>
                  <a:pt x="3110" y="2663"/>
                </a:lnTo>
                <a:lnTo>
                  <a:pt x="3137" y="2654"/>
                </a:lnTo>
                <a:lnTo>
                  <a:pt x="3162" y="2639"/>
                </a:lnTo>
                <a:lnTo>
                  <a:pt x="3185" y="2619"/>
                </a:lnTo>
                <a:lnTo>
                  <a:pt x="3204" y="2594"/>
                </a:lnTo>
                <a:lnTo>
                  <a:pt x="3219" y="2567"/>
                </a:lnTo>
                <a:lnTo>
                  <a:pt x="3232" y="2534"/>
                </a:lnTo>
                <a:lnTo>
                  <a:pt x="3239" y="2500"/>
                </a:lnTo>
                <a:lnTo>
                  <a:pt x="3242" y="2464"/>
                </a:lnTo>
                <a:lnTo>
                  <a:pt x="3239" y="2427"/>
                </a:lnTo>
                <a:lnTo>
                  <a:pt x="3232" y="2394"/>
                </a:lnTo>
                <a:lnTo>
                  <a:pt x="3219" y="2362"/>
                </a:lnTo>
                <a:lnTo>
                  <a:pt x="3204" y="2333"/>
                </a:lnTo>
                <a:lnTo>
                  <a:pt x="3185" y="2309"/>
                </a:lnTo>
                <a:lnTo>
                  <a:pt x="3162" y="2289"/>
                </a:lnTo>
                <a:lnTo>
                  <a:pt x="3137" y="2273"/>
                </a:lnTo>
                <a:lnTo>
                  <a:pt x="3110" y="2264"/>
                </a:lnTo>
                <a:lnTo>
                  <a:pt x="3081" y="2261"/>
                </a:lnTo>
                <a:lnTo>
                  <a:pt x="457" y="2261"/>
                </a:lnTo>
                <a:close/>
                <a:moveTo>
                  <a:pt x="1802" y="1066"/>
                </a:moveTo>
                <a:lnTo>
                  <a:pt x="1791" y="1067"/>
                </a:lnTo>
                <a:lnTo>
                  <a:pt x="1781" y="1072"/>
                </a:lnTo>
                <a:lnTo>
                  <a:pt x="1773" y="1080"/>
                </a:lnTo>
                <a:lnTo>
                  <a:pt x="1768" y="1090"/>
                </a:lnTo>
                <a:lnTo>
                  <a:pt x="1766" y="1101"/>
                </a:lnTo>
                <a:lnTo>
                  <a:pt x="1768" y="1111"/>
                </a:lnTo>
                <a:lnTo>
                  <a:pt x="1772" y="1122"/>
                </a:lnTo>
                <a:lnTo>
                  <a:pt x="1780" y="1131"/>
                </a:lnTo>
                <a:lnTo>
                  <a:pt x="1792" y="1137"/>
                </a:lnTo>
                <a:lnTo>
                  <a:pt x="1802" y="1140"/>
                </a:lnTo>
                <a:lnTo>
                  <a:pt x="1810" y="1139"/>
                </a:lnTo>
                <a:lnTo>
                  <a:pt x="1818" y="1135"/>
                </a:lnTo>
                <a:lnTo>
                  <a:pt x="1825" y="1130"/>
                </a:lnTo>
                <a:lnTo>
                  <a:pt x="1831" y="1124"/>
                </a:lnTo>
                <a:lnTo>
                  <a:pt x="1835" y="1115"/>
                </a:lnTo>
                <a:lnTo>
                  <a:pt x="1838" y="1106"/>
                </a:lnTo>
                <a:lnTo>
                  <a:pt x="1838" y="1096"/>
                </a:lnTo>
                <a:lnTo>
                  <a:pt x="1835" y="1087"/>
                </a:lnTo>
                <a:lnTo>
                  <a:pt x="1831" y="1079"/>
                </a:lnTo>
                <a:lnTo>
                  <a:pt x="1824" y="1073"/>
                </a:lnTo>
                <a:lnTo>
                  <a:pt x="1812" y="1067"/>
                </a:lnTo>
                <a:lnTo>
                  <a:pt x="1802" y="1066"/>
                </a:lnTo>
                <a:close/>
                <a:moveTo>
                  <a:pt x="2797" y="782"/>
                </a:moveTo>
                <a:lnTo>
                  <a:pt x="2797" y="786"/>
                </a:lnTo>
                <a:lnTo>
                  <a:pt x="2796" y="790"/>
                </a:lnTo>
                <a:lnTo>
                  <a:pt x="2792" y="806"/>
                </a:lnTo>
                <a:lnTo>
                  <a:pt x="2783" y="820"/>
                </a:lnTo>
                <a:lnTo>
                  <a:pt x="2770" y="830"/>
                </a:lnTo>
                <a:lnTo>
                  <a:pt x="2787" y="834"/>
                </a:lnTo>
                <a:lnTo>
                  <a:pt x="2801" y="843"/>
                </a:lnTo>
                <a:lnTo>
                  <a:pt x="2812" y="855"/>
                </a:lnTo>
                <a:lnTo>
                  <a:pt x="2814" y="858"/>
                </a:lnTo>
                <a:lnTo>
                  <a:pt x="2816" y="860"/>
                </a:lnTo>
                <a:lnTo>
                  <a:pt x="2818" y="850"/>
                </a:lnTo>
                <a:lnTo>
                  <a:pt x="2817" y="835"/>
                </a:lnTo>
                <a:lnTo>
                  <a:pt x="2814" y="819"/>
                </a:lnTo>
                <a:lnTo>
                  <a:pt x="2809" y="804"/>
                </a:lnTo>
                <a:lnTo>
                  <a:pt x="2803" y="792"/>
                </a:lnTo>
                <a:lnTo>
                  <a:pt x="2797" y="782"/>
                </a:lnTo>
                <a:close/>
                <a:moveTo>
                  <a:pt x="2219" y="503"/>
                </a:moveTo>
                <a:lnTo>
                  <a:pt x="2233" y="507"/>
                </a:lnTo>
                <a:lnTo>
                  <a:pt x="2245" y="514"/>
                </a:lnTo>
                <a:lnTo>
                  <a:pt x="2256" y="525"/>
                </a:lnTo>
                <a:lnTo>
                  <a:pt x="2263" y="537"/>
                </a:lnTo>
                <a:lnTo>
                  <a:pt x="2267" y="551"/>
                </a:lnTo>
                <a:lnTo>
                  <a:pt x="2267" y="566"/>
                </a:lnTo>
                <a:lnTo>
                  <a:pt x="2264" y="580"/>
                </a:lnTo>
                <a:lnTo>
                  <a:pt x="2256" y="593"/>
                </a:lnTo>
                <a:lnTo>
                  <a:pt x="1929" y="1026"/>
                </a:lnTo>
                <a:lnTo>
                  <a:pt x="1938" y="1043"/>
                </a:lnTo>
                <a:lnTo>
                  <a:pt x="1945" y="1062"/>
                </a:lnTo>
                <a:lnTo>
                  <a:pt x="1949" y="1081"/>
                </a:lnTo>
                <a:lnTo>
                  <a:pt x="1950" y="1110"/>
                </a:lnTo>
                <a:lnTo>
                  <a:pt x="1945" y="1139"/>
                </a:lnTo>
                <a:lnTo>
                  <a:pt x="1936" y="1166"/>
                </a:lnTo>
                <a:lnTo>
                  <a:pt x="1920" y="1191"/>
                </a:lnTo>
                <a:lnTo>
                  <a:pt x="1901" y="1211"/>
                </a:lnTo>
                <a:lnTo>
                  <a:pt x="1880" y="1228"/>
                </a:lnTo>
                <a:lnTo>
                  <a:pt x="1855" y="1240"/>
                </a:lnTo>
                <a:lnTo>
                  <a:pt x="1829" y="1247"/>
                </a:lnTo>
                <a:lnTo>
                  <a:pt x="1801" y="1250"/>
                </a:lnTo>
                <a:lnTo>
                  <a:pt x="1778" y="1248"/>
                </a:lnTo>
                <a:lnTo>
                  <a:pt x="1754" y="1242"/>
                </a:lnTo>
                <a:lnTo>
                  <a:pt x="1733" y="1233"/>
                </a:lnTo>
                <a:lnTo>
                  <a:pt x="1713" y="1219"/>
                </a:lnTo>
                <a:lnTo>
                  <a:pt x="1692" y="1202"/>
                </a:lnTo>
                <a:lnTo>
                  <a:pt x="1677" y="1181"/>
                </a:lnTo>
                <a:lnTo>
                  <a:pt x="1665" y="1158"/>
                </a:lnTo>
                <a:lnTo>
                  <a:pt x="1658" y="1134"/>
                </a:lnTo>
                <a:lnTo>
                  <a:pt x="1654" y="1109"/>
                </a:lnTo>
                <a:lnTo>
                  <a:pt x="1655" y="1084"/>
                </a:lnTo>
                <a:lnTo>
                  <a:pt x="1660" y="1058"/>
                </a:lnTo>
                <a:lnTo>
                  <a:pt x="1670" y="1034"/>
                </a:lnTo>
                <a:lnTo>
                  <a:pt x="1684" y="1012"/>
                </a:lnTo>
                <a:lnTo>
                  <a:pt x="1700" y="993"/>
                </a:lnTo>
                <a:lnTo>
                  <a:pt x="1721" y="978"/>
                </a:lnTo>
                <a:lnTo>
                  <a:pt x="1742" y="967"/>
                </a:lnTo>
                <a:lnTo>
                  <a:pt x="1766" y="960"/>
                </a:lnTo>
                <a:lnTo>
                  <a:pt x="1790" y="956"/>
                </a:lnTo>
                <a:lnTo>
                  <a:pt x="1814" y="956"/>
                </a:lnTo>
                <a:lnTo>
                  <a:pt x="1839" y="960"/>
                </a:lnTo>
                <a:lnTo>
                  <a:pt x="2168" y="525"/>
                </a:lnTo>
                <a:lnTo>
                  <a:pt x="2178" y="515"/>
                </a:lnTo>
                <a:lnTo>
                  <a:pt x="2190" y="507"/>
                </a:lnTo>
                <a:lnTo>
                  <a:pt x="2204" y="503"/>
                </a:lnTo>
                <a:lnTo>
                  <a:pt x="2219" y="503"/>
                </a:lnTo>
                <a:close/>
                <a:moveTo>
                  <a:pt x="1831" y="365"/>
                </a:moveTo>
                <a:lnTo>
                  <a:pt x="1890" y="370"/>
                </a:lnTo>
                <a:lnTo>
                  <a:pt x="1949" y="379"/>
                </a:lnTo>
                <a:lnTo>
                  <a:pt x="2008" y="393"/>
                </a:lnTo>
                <a:lnTo>
                  <a:pt x="2021" y="400"/>
                </a:lnTo>
                <a:lnTo>
                  <a:pt x="2032" y="409"/>
                </a:lnTo>
                <a:lnTo>
                  <a:pt x="2040" y="421"/>
                </a:lnTo>
                <a:lnTo>
                  <a:pt x="2047" y="434"/>
                </a:lnTo>
                <a:lnTo>
                  <a:pt x="2048" y="448"/>
                </a:lnTo>
                <a:lnTo>
                  <a:pt x="2046" y="463"/>
                </a:lnTo>
                <a:lnTo>
                  <a:pt x="2039" y="477"/>
                </a:lnTo>
                <a:lnTo>
                  <a:pt x="2030" y="488"/>
                </a:lnTo>
                <a:lnTo>
                  <a:pt x="2019" y="496"/>
                </a:lnTo>
                <a:lnTo>
                  <a:pt x="2006" y="502"/>
                </a:lnTo>
                <a:lnTo>
                  <a:pt x="1992" y="503"/>
                </a:lnTo>
                <a:lnTo>
                  <a:pt x="1976" y="501"/>
                </a:lnTo>
                <a:lnTo>
                  <a:pt x="1923" y="488"/>
                </a:lnTo>
                <a:lnTo>
                  <a:pt x="1869" y="480"/>
                </a:lnTo>
                <a:lnTo>
                  <a:pt x="1815" y="477"/>
                </a:lnTo>
                <a:lnTo>
                  <a:pt x="1762" y="478"/>
                </a:lnTo>
                <a:lnTo>
                  <a:pt x="1710" y="484"/>
                </a:lnTo>
                <a:lnTo>
                  <a:pt x="1657" y="494"/>
                </a:lnTo>
                <a:lnTo>
                  <a:pt x="1606" y="510"/>
                </a:lnTo>
                <a:lnTo>
                  <a:pt x="1556" y="528"/>
                </a:lnTo>
                <a:lnTo>
                  <a:pt x="1508" y="551"/>
                </a:lnTo>
                <a:lnTo>
                  <a:pt x="1462" y="578"/>
                </a:lnTo>
                <a:lnTo>
                  <a:pt x="1418" y="609"/>
                </a:lnTo>
                <a:lnTo>
                  <a:pt x="1377" y="644"/>
                </a:lnTo>
                <a:lnTo>
                  <a:pt x="1339" y="683"/>
                </a:lnTo>
                <a:lnTo>
                  <a:pt x="1303" y="724"/>
                </a:lnTo>
                <a:lnTo>
                  <a:pt x="1272" y="771"/>
                </a:lnTo>
                <a:lnTo>
                  <a:pt x="1244" y="820"/>
                </a:lnTo>
                <a:lnTo>
                  <a:pt x="1222" y="870"/>
                </a:lnTo>
                <a:lnTo>
                  <a:pt x="1203" y="922"/>
                </a:lnTo>
                <a:lnTo>
                  <a:pt x="1190" y="974"/>
                </a:lnTo>
                <a:lnTo>
                  <a:pt x="1182" y="1027"/>
                </a:lnTo>
                <a:lnTo>
                  <a:pt x="1178" y="1081"/>
                </a:lnTo>
                <a:lnTo>
                  <a:pt x="1178" y="1134"/>
                </a:lnTo>
                <a:lnTo>
                  <a:pt x="1183" y="1187"/>
                </a:lnTo>
                <a:lnTo>
                  <a:pt x="1193" y="1240"/>
                </a:lnTo>
                <a:lnTo>
                  <a:pt x="1208" y="1292"/>
                </a:lnTo>
                <a:lnTo>
                  <a:pt x="1226" y="1342"/>
                </a:lnTo>
                <a:lnTo>
                  <a:pt x="1248" y="1390"/>
                </a:lnTo>
                <a:lnTo>
                  <a:pt x="1275" y="1437"/>
                </a:lnTo>
                <a:lnTo>
                  <a:pt x="1306" y="1482"/>
                </a:lnTo>
                <a:lnTo>
                  <a:pt x="1342" y="1524"/>
                </a:lnTo>
                <a:lnTo>
                  <a:pt x="1382" y="1564"/>
                </a:lnTo>
                <a:lnTo>
                  <a:pt x="1425" y="1599"/>
                </a:lnTo>
                <a:lnTo>
                  <a:pt x="1472" y="1632"/>
                </a:lnTo>
                <a:lnTo>
                  <a:pt x="1521" y="1659"/>
                </a:lnTo>
                <a:lnTo>
                  <a:pt x="1571" y="1682"/>
                </a:lnTo>
                <a:lnTo>
                  <a:pt x="1622" y="1700"/>
                </a:lnTo>
                <a:lnTo>
                  <a:pt x="1675" y="1713"/>
                </a:lnTo>
                <a:lnTo>
                  <a:pt x="1728" y="1721"/>
                </a:lnTo>
                <a:lnTo>
                  <a:pt x="1781" y="1725"/>
                </a:lnTo>
                <a:lnTo>
                  <a:pt x="1835" y="1724"/>
                </a:lnTo>
                <a:lnTo>
                  <a:pt x="1888" y="1719"/>
                </a:lnTo>
                <a:lnTo>
                  <a:pt x="1940" y="1710"/>
                </a:lnTo>
                <a:lnTo>
                  <a:pt x="1992" y="1696"/>
                </a:lnTo>
                <a:lnTo>
                  <a:pt x="2041" y="1678"/>
                </a:lnTo>
                <a:lnTo>
                  <a:pt x="2090" y="1655"/>
                </a:lnTo>
                <a:lnTo>
                  <a:pt x="2137" y="1629"/>
                </a:lnTo>
                <a:lnTo>
                  <a:pt x="2182" y="1597"/>
                </a:lnTo>
                <a:lnTo>
                  <a:pt x="2224" y="1562"/>
                </a:lnTo>
                <a:lnTo>
                  <a:pt x="2263" y="1522"/>
                </a:lnTo>
                <a:lnTo>
                  <a:pt x="2300" y="1478"/>
                </a:lnTo>
                <a:lnTo>
                  <a:pt x="2310" y="1468"/>
                </a:lnTo>
                <a:lnTo>
                  <a:pt x="2323" y="1461"/>
                </a:lnTo>
                <a:lnTo>
                  <a:pt x="2337" y="1457"/>
                </a:lnTo>
                <a:lnTo>
                  <a:pt x="2351" y="1457"/>
                </a:lnTo>
                <a:lnTo>
                  <a:pt x="2365" y="1460"/>
                </a:lnTo>
                <a:lnTo>
                  <a:pt x="2378" y="1468"/>
                </a:lnTo>
                <a:lnTo>
                  <a:pt x="2389" y="1478"/>
                </a:lnTo>
                <a:lnTo>
                  <a:pt x="2396" y="1490"/>
                </a:lnTo>
                <a:lnTo>
                  <a:pt x="2400" y="1505"/>
                </a:lnTo>
                <a:lnTo>
                  <a:pt x="2400" y="1519"/>
                </a:lnTo>
                <a:lnTo>
                  <a:pt x="2397" y="1533"/>
                </a:lnTo>
                <a:lnTo>
                  <a:pt x="2390" y="1545"/>
                </a:lnTo>
                <a:lnTo>
                  <a:pt x="2351" y="1591"/>
                </a:lnTo>
                <a:lnTo>
                  <a:pt x="2311" y="1634"/>
                </a:lnTo>
                <a:lnTo>
                  <a:pt x="2267" y="1672"/>
                </a:lnTo>
                <a:lnTo>
                  <a:pt x="2222" y="1706"/>
                </a:lnTo>
                <a:lnTo>
                  <a:pt x="2174" y="1737"/>
                </a:lnTo>
                <a:lnTo>
                  <a:pt x="2124" y="1763"/>
                </a:lnTo>
                <a:lnTo>
                  <a:pt x="2073" y="1786"/>
                </a:lnTo>
                <a:lnTo>
                  <a:pt x="2020" y="1805"/>
                </a:lnTo>
                <a:lnTo>
                  <a:pt x="1966" y="1819"/>
                </a:lnTo>
                <a:lnTo>
                  <a:pt x="1912" y="1829"/>
                </a:lnTo>
                <a:lnTo>
                  <a:pt x="1856" y="1835"/>
                </a:lnTo>
                <a:lnTo>
                  <a:pt x="1801" y="1838"/>
                </a:lnTo>
                <a:lnTo>
                  <a:pt x="1743" y="1835"/>
                </a:lnTo>
                <a:lnTo>
                  <a:pt x="1685" y="1828"/>
                </a:lnTo>
                <a:lnTo>
                  <a:pt x="1628" y="1817"/>
                </a:lnTo>
                <a:lnTo>
                  <a:pt x="1571" y="1801"/>
                </a:lnTo>
                <a:lnTo>
                  <a:pt x="1515" y="1779"/>
                </a:lnTo>
                <a:lnTo>
                  <a:pt x="1461" y="1754"/>
                </a:lnTo>
                <a:lnTo>
                  <a:pt x="1408" y="1724"/>
                </a:lnTo>
                <a:lnTo>
                  <a:pt x="1358" y="1689"/>
                </a:lnTo>
                <a:lnTo>
                  <a:pt x="1308" y="1648"/>
                </a:lnTo>
                <a:lnTo>
                  <a:pt x="1265" y="1604"/>
                </a:lnTo>
                <a:lnTo>
                  <a:pt x="1224" y="1557"/>
                </a:lnTo>
                <a:lnTo>
                  <a:pt x="1188" y="1509"/>
                </a:lnTo>
                <a:lnTo>
                  <a:pt x="1157" y="1457"/>
                </a:lnTo>
                <a:lnTo>
                  <a:pt x="1130" y="1403"/>
                </a:lnTo>
                <a:lnTo>
                  <a:pt x="1108" y="1347"/>
                </a:lnTo>
                <a:lnTo>
                  <a:pt x="1090" y="1290"/>
                </a:lnTo>
                <a:lnTo>
                  <a:pt x="1077" y="1232"/>
                </a:lnTo>
                <a:lnTo>
                  <a:pt x="1069" y="1173"/>
                </a:lnTo>
                <a:lnTo>
                  <a:pt x="1066" y="1113"/>
                </a:lnTo>
                <a:lnTo>
                  <a:pt x="1067" y="1053"/>
                </a:lnTo>
                <a:lnTo>
                  <a:pt x="1073" y="994"/>
                </a:lnTo>
                <a:lnTo>
                  <a:pt x="1084" y="935"/>
                </a:lnTo>
                <a:lnTo>
                  <a:pt x="1101" y="876"/>
                </a:lnTo>
                <a:lnTo>
                  <a:pt x="1121" y="819"/>
                </a:lnTo>
                <a:lnTo>
                  <a:pt x="1147" y="763"/>
                </a:lnTo>
                <a:lnTo>
                  <a:pt x="1178" y="709"/>
                </a:lnTo>
                <a:lnTo>
                  <a:pt x="1214" y="657"/>
                </a:lnTo>
                <a:lnTo>
                  <a:pt x="1252" y="610"/>
                </a:lnTo>
                <a:lnTo>
                  <a:pt x="1294" y="568"/>
                </a:lnTo>
                <a:lnTo>
                  <a:pt x="1339" y="529"/>
                </a:lnTo>
                <a:lnTo>
                  <a:pt x="1387" y="493"/>
                </a:lnTo>
                <a:lnTo>
                  <a:pt x="1437" y="463"/>
                </a:lnTo>
                <a:lnTo>
                  <a:pt x="1489" y="435"/>
                </a:lnTo>
                <a:lnTo>
                  <a:pt x="1543" y="413"/>
                </a:lnTo>
                <a:lnTo>
                  <a:pt x="1599" y="394"/>
                </a:lnTo>
                <a:lnTo>
                  <a:pt x="1656" y="380"/>
                </a:lnTo>
                <a:lnTo>
                  <a:pt x="1713" y="371"/>
                </a:lnTo>
                <a:lnTo>
                  <a:pt x="1772" y="366"/>
                </a:lnTo>
                <a:lnTo>
                  <a:pt x="1831" y="365"/>
                </a:lnTo>
                <a:close/>
                <a:moveTo>
                  <a:pt x="1789" y="288"/>
                </a:moveTo>
                <a:lnTo>
                  <a:pt x="1726" y="290"/>
                </a:lnTo>
                <a:lnTo>
                  <a:pt x="1664" y="297"/>
                </a:lnTo>
                <a:lnTo>
                  <a:pt x="1603" y="309"/>
                </a:lnTo>
                <a:lnTo>
                  <a:pt x="1544" y="325"/>
                </a:lnTo>
                <a:lnTo>
                  <a:pt x="1487" y="346"/>
                </a:lnTo>
                <a:lnTo>
                  <a:pt x="1431" y="371"/>
                </a:lnTo>
                <a:lnTo>
                  <a:pt x="1377" y="401"/>
                </a:lnTo>
                <a:lnTo>
                  <a:pt x="1326" y="434"/>
                </a:lnTo>
                <a:lnTo>
                  <a:pt x="1277" y="471"/>
                </a:lnTo>
                <a:lnTo>
                  <a:pt x="1231" y="513"/>
                </a:lnTo>
                <a:lnTo>
                  <a:pt x="1188" y="557"/>
                </a:lnTo>
                <a:lnTo>
                  <a:pt x="1147" y="606"/>
                </a:lnTo>
                <a:lnTo>
                  <a:pt x="1110" y="660"/>
                </a:lnTo>
                <a:lnTo>
                  <a:pt x="1077" y="716"/>
                </a:lnTo>
                <a:lnTo>
                  <a:pt x="1050" y="774"/>
                </a:lnTo>
                <a:lnTo>
                  <a:pt x="1027" y="833"/>
                </a:lnTo>
                <a:lnTo>
                  <a:pt x="1010" y="893"/>
                </a:lnTo>
                <a:lnTo>
                  <a:pt x="997" y="955"/>
                </a:lnTo>
                <a:lnTo>
                  <a:pt x="989" y="1017"/>
                </a:lnTo>
                <a:lnTo>
                  <a:pt x="986" y="1079"/>
                </a:lnTo>
                <a:lnTo>
                  <a:pt x="987" y="1140"/>
                </a:lnTo>
                <a:lnTo>
                  <a:pt x="993" y="1202"/>
                </a:lnTo>
                <a:lnTo>
                  <a:pt x="1004" y="1262"/>
                </a:lnTo>
                <a:lnTo>
                  <a:pt x="1019" y="1322"/>
                </a:lnTo>
                <a:lnTo>
                  <a:pt x="1040" y="1381"/>
                </a:lnTo>
                <a:lnTo>
                  <a:pt x="1064" y="1438"/>
                </a:lnTo>
                <a:lnTo>
                  <a:pt x="1093" y="1493"/>
                </a:lnTo>
                <a:lnTo>
                  <a:pt x="1126" y="1546"/>
                </a:lnTo>
                <a:lnTo>
                  <a:pt x="1164" y="1597"/>
                </a:lnTo>
                <a:lnTo>
                  <a:pt x="1207" y="1645"/>
                </a:lnTo>
                <a:lnTo>
                  <a:pt x="1252" y="1690"/>
                </a:lnTo>
                <a:lnTo>
                  <a:pt x="1303" y="1732"/>
                </a:lnTo>
                <a:lnTo>
                  <a:pt x="1357" y="1769"/>
                </a:lnTo>
                <a:lnTo>
                  <a:pt x="1414" y="1803"/>
                </a:lnTo>
                <a:lnTo>
                  <a:pt x="1472" y="1830"/>
                </a:lnTo>
                <a:lnTo>
                  <a:pt x="1532" y="1854"/>
                </a:lnTo>
                <a:lnTo>
                  <a:pt x="1594" y="1871"/>
                </a:lnTo>
                <a:lnTo>
                  <a:pt x="1658" y="1884"/>
                </a:lnTo>
                <a:lnTo>
                  <a:pt x="1723" y="1892"/>
                </a:lnTo>
                <a:lnTo>
                  <a:pt x="1788" y="1895"/>
                </a:lnTo>
                <a:lnTo>
                  <a:pt x="1851" y="1892"/>
                </a:lnTo>
                <a:lnTo>
                  <a:pt x="1913" y="1885"/>
                </a:lnTo>
                <a:lnTo>
                  <a:pt x="1973" y="1874"/>
                </a:lnTo>
                <a:lnTo>
                  <a:pt x="2033" y="1857"/>
                </a:lnTo>
                <a:lnTo>
                  <a:pt x="2090" y="1836"/>
                </a:lnTo>
                <a:lnTo>
                  <a:pt x="2146" y="1811"/>
                </a:lnTo>
                <a:lnTo>
                  <a:pt x="2200" y="1783"/>
                </a:lnTo>
                <a:lnTo>
                  <a:pt x="2251" y="1749"/>
                </a:lnTo>
                <a:lnTo>
                  <a:pt x="2300" y="1711"/>
                </a:lnTo>
                <a:lnTo>
                  <a:pt x="2346" y="1670"/>
                </a:lnTo>
                <a:lnTo>
                  <a:pt x="2390" y="1625"/>
                </a:lnTo>
                <a:lnTo>
                  <a:pt x="2429" y="1576"/>
                </a:lnTo>
                <a:lnTo>
                  <a:pt x="2466" y="1524"/>
                </a:lnTo>
                <a:lnTo>
                  <a:pt x="2498" y="1469"/>
                </a:lnTo>
                <a:lnTo>
                  <a:pt x="2525" y="1412"/>
                </a:lnTo>
                <a:lnTo>
                  <a:pt x="2549" y="1354"/>
                </a:lnTo>
                <a:lnTo>
                  <a:pt x="2567" y="1294"/>
                </a:lnTo>
                <a:lnTo>
                  <a:pt x="2580" y="1233"/>
                </a:lnTo>
                <a:lnTo>
                  <a:pt x="2588" y="1170"/>
                </a:lnTo>
                <a:lnTo>
                  <a:pt x="2592" y="1108"/>
                </a:lnTo>
                <a:lnTo>
                  <a:pt x="2590" y="1045"/>
                </a:lnTo>
                <a:lnTo>
                  <a:pt x="2584" y="981"/>
                </a:lnTo>
                <a:lnTo>
                  <a:pt x="2573" y="918"/>
                </a:lnTo>
                <a:lnTo>
                  <a:pt x="2557" y="857"/>
                </a:lnTo>
                <a:lnTo>
                  <a:pt x="2536" y="797"/>
                </a:lnTo>
                <a:lnTo>
                  <a:pt x="2511" y="740"/>
                </a:lnTo>
                <a:lnTo>
                  <a:pt x="2482" y="685"/>
                </a:lnTo>
                <a:lnTo>
                  <a:pt x="2448" y="632"/>
                </a:lnTo>
                <a:lnTo>
                  <a:pt x="2410" y="582"/>
                </a:lnTo>
                <a:lnTo>
                  <a:pt x="2368" y="535"/>
                </a:lnTo>
                <a:lnTo>
                  <a:pt x="2322" y="491"/>
                </a:lnTo>
                <a:lnTo>
                  <a:pt x="2274" y="450"/>
                </a:lnTo>
                <a:lnTo>
                  <a:pt x="2220" y="413"/>
                </a:lnTo>
                <a:lnTo>
                  <a:pt x="2163" y="380"/>
                </a:lnTo>
                <a:lnTo>
                  <a:pt x="2105" y="352"/>
                </a:lnTo>
                <a:lnTo>
                  <a:pt x="2045" y="329"/>
                </a:lnTo>
                <a:lnTo>
                  <a:pt x="1982" y="311"/>
                </a:lnTo>
                <a:lnTo>
                  <a:pt x="1919" y="298"/>
                </a:lnTo>
                <a:lnTo>
                  <a:pt x="1854" y="291"/>
                </a:lnTo>
                <a:lnTo>
                  <a:pt x="1789" y="288"/>
                </a:lnTo>
                <a:close/>
                <a:moveTo>
                  <a:pt x="2412" y="126"/>
                </a:moveTo>
                <a:lnTo>
                  <a:pt x="2402" y="128"/>
                </a:lnTo>
                <a:lnTo>
                  <a:pt x="2394" y="130"/>
                </a:lnTo>
                <a:lnTo>
                  <a:pt x="2389" y="135"/>
                </a:lnTo>
                <a:lnTo>
                  <a:pt x="2386" y="141"/>
                </a:lnTo>
                <a:lnTo>
                  <a:pt x="2386" y="150"/>
                </a:lnTo>
                <a:lnTo>
                  <a:pt x="2389" y="162"/>
                </a:lnTo>
                <a:lnTo>
                  <a:pt x="2394" y="177"/>
                </a:lnTo>
                <a:lnTo>
                  <a:pt x="2403" y="192"/>
                </a:lnTo>
                <a:lnTo>
                  <a:pt x="2409" y="208"/>
                </a:lnTo>
                <a:lnTo>
                  <a:pt x="2411" y="225"/>
                </a:lnTo>
                <a:lnTo>
                  <a:pt x="2408" y="242"/>
                </a:lnTo>
                <a:lnTo>
                  <a:pt x="2400" y="256"/>
                </a:lnTo>
                <a:lnTo>
                  <a:pt x="2328" y="353"/>
                </a:lnTo>
                <a:lnTo>
                  <a:pt x="2332" y="355"/>
                </a:lnTo>
                <a:lnTo>
                  <a:pt x="2337" y="358"/>
                </a:lnTo>
                <a:lnTo>
                  <a:pt x="2341" y="361"/>
                </a:lnTo>
                <a:lnTo>
                  <a:pt x="2359" y="376"/>
                </a:lnTo>
                <a:lnTo>
                  <a:pt x="2377" y="391"/>
                </a:lnTo>
                <a:lnTo>
                  <a:pt x="2451" y="295"/>
                </a:lnTo>
                <a:lnTo>
                  <a:pt x="2463" y="282"/>
                </a:lnTo>
                <a:lnTo>
                  <a:pt x="2478" y="275"/>
                </a:lnTo>
                <a:lnTo>
                  <a:pt x="2495" y="272"/>
                </a:lnTo>
                <a:lnTo>
                  <a:pt x="2511" y="275"/>
                </a:lnTo>
                <a:lnTo>
                  <a:pt x="2533" y="279"/>
                </a:lnTo>
                <a:lnTo>
                  <a:pt x="2551" y="280"/>
                </a:lnTo>
                <a:lnTo>
                  <a:pt x="2564" y="277"/>
                </a:lnTo>
                <a:lnTo>
                  <a:pt x="2571" y="272"/>
                </a:lnTo>
                <a:lnTo>
                  <a:pt x="2574" y="264"/>
                </a:lnTo>
                <a:lnTo>
                  <a:pt x="2574" y="252"/>
                </a:lnTo>
                <a:lnTo>
                  <a:pt x="2570" y="238"/>
                </a:lnTo>
                <a:lnTo>
                  <a:pt x="2562" y="220"/>
                </a:lnTo>
                <a:lnTo>
                  <a:pt x="2549" y="201"/>
                </a:lnTo>
                <a:lnTo>
                  <a:pt x="2532" y="182"/>
                </a:lnTo>
                <a:lnTo>
                  <a:pt x="2510" y="163"/>
                </a:lnTo>
                <a:lnTo>
                  <a:pt x="2488" y="149"/>
                </a:lnTo>
                <a:lnTo>
                  <a:pt x="2467" y="138"/>
                </a:lnTo>
                <a:lnTo>
                  <a:pt x="2445" y="131"/>
                </a:lnTo>
                <a:lnTo>
                  <a:pt x="2423" y="127"/>
                </a:lnTo>
                <a:lnTo>
                  <a:pt x="2412" y="126"/>
                </a:lnTo>
                <a:close/>
                <a:moveTo>
                  <a:pt x="51" y="0"/>
                </a:moveTo>
                <a:lnTo>
                  <a:pt x="65" y="0"/>
                </a:lnTo>
                <a:lnTo>
                  <a:pt x="79" y="4"/>
                </a:lnTo>
                <a:lnTo>
                  <a:pt x="93" y="13"/>
                </a:lnTo>
                <a:lnTo>
                  <a:pt x="492" y="352"/>
                </a:lnTo>
                <a:lnTo>
                  <a:pt x="681" y="96"/>
                </a:lnTo>
                <a:lnTo>
                  <a:pt x="691" y="86"/>
                </a:lnTo>
                <a:lnTo>
                  <a:pt x="704" y="78"/>
                </a:lnTo>
                <a:lnTo>
                  <a:pt x="718" y="74"/>
                </a:lnTo>
                <a:lnTo>
                  <a:pt x="732" y="74"/>
                </a:lnTo>
                <a:lnTo>
                  <a:pt x="745" y="77"/>
                </a:lnTo>
                <a:lnTo>
                  <a:pt x="759" y="84"/>
                </a:lnTo>
                <a:lnTo>
                  <a:pt x="1191" y="386"/>
                </a:lnTo>
                <a:lnTo>
                  <a:pt x="1194" y="389"/>
                </a:lnTo>
                <a:lnTo>
                  <a:pt x="1197" y="392"/>
                </a:lnTo>
                <a:lnTo>
                  <a:pt x="1253" y="348"/>
                </a:lnTo>
                <a:lnTo>
                  <a:pt x="1312" y="309"/>
                </a:lnTo>
                <a:lnTo>
                  <a:pt x="1374" y="274"/>
                </a:lnTo>
                <a:lnTo>
                  <a:pt x="1438" y="245"/>
                </a:lnTo>
                <a:lnTo>
                  <a:pt x="1505" y="220"/>
                </a:lnTo>
                <a:lnTo>
                  <a:pt x="1573" y="201"/>
                </a:lnTo>
                <a:lnTo>
                  <a:pt x="1643" y="187"/>
                </a:lnTo>
                <a:lnTo>
                  <a:pt x="1716" y="179"/>
                </a:lnTo>
                <a:lnTo>
                  <a:pt x="1789" y="176"/>
                </a:lnTo>
                <a:lnTo>
                  <a:pt x="1856" y="178"/>
                </a:lnTo>
                <a:lnTo>
                  <a:pt x="1922" y="186"/>
                </a:lnTo>
                <a:lnTo>
                  <a:pt x="1986" y="198"/>
                </a:lnTo>
                <a:lnTo>
                  <a:pt x="2051" y="214"/>
                </a:lnTo>
                <a:lnTo>
                  <a:pt x="2113" y="236"/>
                </a:lnTo>
                <a:lnTo>
                  <a:pt x="2174" y="262"/>
                </a:lnTo>
                <a:lnTo>
                  <a:pt x="2232" y="292"/>
                </a:lnTo>
                <a:lnTo>
                  <a:pt x="2289" y="217"/>
                </a:lnTo>
                <a:lnTo>
                  <a:pt x="2279" y="190"/>
                </a:lnTo>
                <a:lnTo>
                  <a:pt x="2274" y="162"/>
                </a:lnTo>
                <a:lnTo>
                  <a:pt x="2274" y="136"/>
                </a:lnTo>
                <a:lnTo>
                  <a:pt x="2278" y="111"/>
                </a:lnTo>
                <a:lnTo>
                  <a:pt x="2286" y="88"/>
                </a:lnTo>
                <a:lnTo>
                  <a:pt x="2299" y="67"/>
                </a:lnTo>
                <a:lnTo>
                  <a:pt x="2315" y="49"/>
                </a:lnTo>
                <a:lnTo>
                  <a:pt x="2334" y="35"/>
                </a:lnTo>
                <a:lnTo>
                  <a:pt x="2356" y="25"/>
                </a:lnTo>
                <a:lnTo>
                  <a:pt x="2379" y="18"/>
                </a:lnTo>
                <a:lnTo>
                  <a:pt x="2406" y="14"/>
                </a:lnTo>
                <a:lnTo>
                  <a:pt x="2433" y="15"/>
                </a:lnTo>
                <a:lnTo>
                  <a:pt x="2470" y="21"/>
                </a:lnTo>
                <a:lnTo>
                  <a:pt x="2507" y="33"/>
                </a:lnTo>
                <a:lnTo>
                  <a:pt x="2543" y="51"/>
                </a:lnTo>
                <a:lnTo>
                  <a:pt x="2577" y="74"/>
                </a:lnTo>
                <a:lnTo>
                  <a:pt x="2606" y="98"/>
                </a:lnTo>
                <a:lnTo>
                  <a:pt x="2630" y="124"/>
                </a:lnTo>
                <a:lnTo>
                  <a:pt x="2650" y="151"/>
                </a:lnTo>
                <a:lnTo>
                  <a:pt x="2667" y="180"/>
                </a:lnTo>
                <a:lnTo>
                  <a:pt x="2678" y="208"/>
                </a:lnTo>
                <a:lnTo>
                  <a:pt x="2684" y="237"/>
                </a:lnTo>
                <a:lnTo>
                  <a:pt x="2686" y="265"/>
                </a:lnTo>
                <a:lnTo>
                  <a:pt x="2683" y="292"/>
                </a:lnTo>
                <a:lnTo>
                  <a:pt x="2675" y="317"/>
                </a:lnTo>
                <a:lnTo>
                  <a:pt x="2661" y="341"/>
                </a:lnTo>
                <a:lnTo>
                  <a:pt x="2643" y="359"/>
                </a:lnTo>
                <a:lnTo>
                  <a:pt x="2624" y="373"/>
                </a:lnTo>
                <a:lnTo>
                  <a:pt x="2600" y="383"/>
                </a:lnTo>
                <a:lnTo>
                  <a:pt x="2575" y="390"/>
                </a:lnTo>
                <a:lnTo>
                  <a:pt x="2547" y="392"/>
                </a:lnTo>
                <a:lnTo>
                  <a:pt x="2518" y="390"/>
                </a:lnTo>
                <a:lnTo>
                  <a:pt x="2459" y="469"/>
                </a:lnTo>
                <a:lnTo>
                  <a:pt x="2503" y="520"/>
                </a:lnTo>
                <a:lnTo>
                  <a:pt x="2543" y="574"/>
                </a:lnTo>
                <a:lnTo>
                  <a:pt x="2579" y="631"/>
                </a:lnTo>
                <a:lnTo>
                  <a:pt x="2610" y="690"/>
                </a:lnTo>
                <a:lnTo>
                  <a:pt x="2637" y="751"/>
                </a:lnTo>
                <a:lnTo>
                  <a:pt x="2694" y="737"/>
                </a:lnTo>
                <a:lnTo>
                  <a:pt x="2704" y="716"/>
                </a:lnTo>
                <a:lnTo>
                  <a:pt x="2717" y="699"/>
                </a:lnTo>
                <a:lnTo>
                  <a:pt x="2732" y="685"/>
                </a:lnTo>
                <a:lnTo>
                  <a:pt x="2749" y="674"/>
                </a:lnTo>
                <a:lnTo>
                  <a:pt x="2768" y="666"/>
                </a:lnTo>
                <a:lnTo>
                  <a:pt x="2788" y="663"/>
                </a:lnTo>
                <a:lnTo>
                  <a:pt x="2808" y="665"/>
                </a:lnTo>
                <a:lnTo>
                  <a:pt x="2829" y="670"/>
                </a:lnTo>
                <a:lnTo>
                  <a:pt x="2848" y="681"/>
                </a:lnTo>
                <a:lnTo>
                  <a:pt x="2868" y="696"/>
                </a:lnTo>
                <a:lnTo>
                  <a:pt x="2887" y="715"/>
                </a:lnTo>
                <a:lnTo>
                  <a:pt x="2902" y="738"/>
                </a:lnTo>
                <a:lnTo>
                  <a:pt x="2915" y="764"/>
                </a:lnTo>
                <a:lnTo>
                  <a:pt x="2923" y="793"/>
                </a:lnTo>
                <a:lnTo>
                  <a:pt x="2928" y="820"/>
                </a:lnTo>
                <a:lnTo>
                  <a:pt x="2930" y="848"/>
                </a:lnTo>
                <a:lnTo>
                  <a:pt x="2927" y="874"/>
                </a:lnTo>
                <a:lnTo>
                  <a:pt x="2921" y="899"/>
                </a:lnTo>
                <a:lnTo>
                  <a:pt x="2912" y="922"/>
                </a:lnTo>
                <a:lnTo>
                  <a:pt x="2899" y="941"/>
                </a:lnTo>
                <a:lnTo>
                  <a:pt x="2883" y="957"/>
                </a:lnTo>
                <a:lnTo>
                  <a:pt x="2865" y="969"/>
                </a:lnTo>
                <a:lnTo>
                  <a:pt x="2845" y="976"/>
                </a:lnTo>
                <a:lnTo>
                  <a:pt x="2834" y="978"/>
                </a:lnTo>
                <a:lnTo>
                  <a:pt x="2821" y="979"/>
                </a:lnTo>
                <a:lnTo>
                  <a:pt x="2802" y="977"/>
                </a:lnTo>
                <a:lnTo>
                  <a:pt x="2783" y="971"/>
                </a:lnTo>
                <a:lnTo>
                  <a:pt x="2764" y="962"/>
                </a:lnTo>
                <a:lnTo>
                  <a:pt x="2747" y="948"/>
                </a:lnTo>
                <a:lnTo>
                  <a:pt x="2694" y="962"/>
                </a:lnTo>
                <a:lnTo>
                  <a:pt x="2694" y="964"/>
                </a:lnTo>
                <a:lnTo>
                  <a:pt x="2695" y="965"/>
                </a:lnTo>
                <a:lnTo>
                  <a:pt x="2702" y="1038"/>
                </a:lnTo>
                <a:lnTo>
                  <a:pt x="2703" y="1110"/>
                </a:lnTo>
                <a:lnTo>
                  <a:pt x="2699" y="1182"/>
                </a:lnTo>
                <a:lnTo>
                  <a:pt x="2690" y="1253"/>
                </a:lnTo>
                <a:lnTo>
                  <a:pt x="2675" y="1322"/>
                </a:lnTo>
                <a:lnTo>
                  <a:pt x="2653" y="1390"/>
                </a:lnTo>
                <a:lnTo>
                  <a:pt x="2628" y="1457"/>
                </a:lnTo>
                <a:lnTo>
                  <a:pt x="2596" y="1522"/>
                </a:lnTo>
                <a:lnTo>
                  <a:pt x="2560" y="1584"/>
                </a:lnTo>
                <a:lnTo>
                  <a:pt x="2518" y="1644"/>
                </a:lnTo>
                <a:lnTo>
                  <a:pt x="2473" y="1699"/>
                </a:lnTo>
                <a:lnTo>
                  <a:pt x="2423" y="1751"/>
                </a:lnTo>
                <a:lnTo>
                  <a:pt x="2371" y="1798"/>
                </a:lnTo>
                <a:lnTo>
                  <a:pt x="2315" y="1841"/>
                </a:lnTo>
                <a:lnTo>
                  <a:pt x="2257" y="1878"/>
                </a:lnTo>
                <a:lnTo>
                  <a:pt x="2196" y="1912"/>
                </a:lnTo>
                <a:lnTo>
                  <a:pt x="2132" y="1940"/>
                </a:lnTo>
                <a:lnTo>
                  <a:pt x="2067" y="1964"/>
                </a:lnTo>
                <a:lnTo>
                  <a:pt x="2000" y="1982"/>
                </a:lnTo>
                <a:lnTo>
                  <a:pt x="1930" y="1995"/>
                </a:lnTo>
                <a:lnTo>
                  <a:pt x="1859" y="2003"/>
                </a:lnTo>
                <a:lnTo>
                  <a:pt x="1788" y="2007"/>
                </a:lnTo>
                <a:lnTo>
                  <a:pt x="1722" y="2005"/>
                </a:lnTo>
                <a:lnTo>
                  <a:pt x="1656" y="1997"/>
                </a:lnTo>
                <a:lnTo>
                  <a:pt x="1591" y="1985"/>
                </a:lnTo>
                <a:lnTo>
                  <a:pt x="1528" y="1969"/>
                </a:lnTo>
                <a:lnTo>
                  <a:pt x="1466" y="1949"/>
                </a:lnTo>
                <a:lnTo>
                  <a:pt x="1406" y="1923"/>
                </a:lnTo>
                <a:lnTo>
                  <a:pt x="1347" y="1894"/>
                </a:lnTo>
                <a:lnTo>
                  <a:pt x="1290" y="1860"/>
                </a:lnTo>
                <a:lnTo>
                  <a:pt x="1236" y="1821"/>
                </a:lnTo>
                <a:lnTo>
                  <a:pt x="1181" y="1776"/>
                </a:lnTo>
                <a:lnTo>
                  <a:pt x="1130" y="1728"/>
                </a:lnTo>
                <a:lnTo>
                  <a:pt x="1083" y="1676"/>
                </a:lnTo>
                <a:lnTo>
                  <a:pt x="1042" y="1621"/>
                </a:lnTo>
                <a:lnTo>
                  <a:pt x="1004" y="1564"/>
                </a:lnTo>
                <a:lnTo>
                  <a:pt x="971" y="1505"/>
                </a:lnTo>
                <a:lnTo>
                  <a:pt x="943" y="1442"/>
                </a:lnTo>
                <a:lnTo>
                  <a:pt x="919" y="1380"/>
                </a:lnTo>
                <a:lnTo>
                  <a:pt x="901" y="1315"/>
                </a:lnTo>
                <a:lnTo>
                  <a:pt x="887" y="1250"/>
                </a:lnTo>
                <a:lnTo>
                  <a:pt x="878" y="1184"/>
                </a:lnTo>
                <a:lnTo>
                  <a:pt x="874" y="1117"/>
                </a:lnTo>
                <a:lnTo>
                  <a:pt x="874" y="1049"/>
                </a:lnTo>
                <a:lnTo>
                  <a:pt x="880" y="983"/>
                </a:lnTo>
                <a:lnTo>
                  <a:pt x="890" y="916"/>
                </a:lnTo>
                <a:lnTo>
                  <a:pt x="905" y="850"/>
                </a:lnTo>
                <a:lnTo>
                  <a:pt x="926" y="785"/>
                </a:lnTo>
                <a:lnTo>
                  <a:pt x="951" y="720"/>
                </a:lnTo>
                <a:lnTo>
                  <a:pt x="982" y="658"/>
                </a:lnTo>
                <a:lnTo>
                  <a:pt x="1017" y="597"/>
                </a:lnTo>
                <a:lnTo>
                  <a:pt x="1058" y="539"/>
                </a:lnTo>
                <a:lnTo>
                  <a:pt x="1086" y="503"/>
                </a:lnTo>
                <a:lnTo>
                  <a:pt x="1116" y="470"/>
                </a:lnTo>
                <a:lnTo>
                  <a:pt x="739" y="207"/>
                </a:lnTo>
                <a:lnTo>
                  <a:pt x="156" y="992"/>
                </a:lnTo>
                <a:lnTo>
                  <a:pt x="698" y="2149"/>
                </a:lnTo>
                <a:lnTo>
                  <a:pt x="3081" y="2149"/>
                </a:lnTo>
                <a:lnTo>
                  <a:pt x="3118" y="2152"/>
                </a:lnTo>
                <a:lnTo>
                  <a:pt x="3153" y="2160"/>
                </a:lnTo>
                <a:lnTo>
                  <a:pt x="3187" y="2175"/>
                </a:lnTo>
                <a:lnTo>
                  <a:pt x="3218" y="2193"/>
                </a:lnTo>
                <a:lnTo>
                  <a:pt x="3248" y="2215"/>
                </a:lnTo>
                <a:lnTo>
                  <a:pt x="3273" y="2242"/>
                </a:lnTo>
                <a:lnTo>
                  <a:pt x="3297" y="2272"/>
                </a:lnTo>
                <a:lnTo>
                  <a:pt x="3316" y="2305"/>
                </a:lnTo>
                <a:lnTo>
                  <a:pt x="3333" y="2342"/>
                </a:lnTo>
                <a:lnTo>
                  <a:pt x="3344" y="2380"/>
                </a:lnTo>
                <a:lnTo>
                  <a:pt x="3352" y="2421"/>
                </a:lnTo>
                <a:lnTo>
                  <a:pt x="3354" y="2464"/>
                </a:lnTo>
                <a:lnTo>
                  <a:pt x="3352" y="2507"/>
                </a:lnTo>
                <a:lnTo>
                  <a:pt x="3344" y="2547"/>
                </a:lnTo>
                <a:lnTo>
                  <a:pt x="3333" y="2586"/>
                </a:lnTo>
                <a:lnTo>
                  <a:pt x="3316" y="2623"/>
                </a:lnTo>
                <a:lnTo>
                  <a:pt x="3297" y="2656"/>
                </a:lnTo>
                <a:lnTo>
                  <a:pt x="3273" y="2687"/>
                </a:lnTo>
                <a:lnTo>
                  <a:pt x="3248" y="2713"/>
                </a:lnTo>
                <a:lnTo>
                  <a:pt x="3218" y="2736"/>
                </a:lnTo>
                <a:lnTo>
                  <a:pt x="3187" y="2754"/>
                </a:lnTo>
                <a:lnTo>
                  <a:pt x="3153" y="2767"/>
                </a:lnTo>
                <a:lnTo>
                  <a:pt x="3118" y="2776"/>
                </a:lnTo>
                <a:lnTo>
                  <a:pt x="3081" y="2779"/>
                </a:lnTo>
                <a:lnTo>
                  <a:pt x="457" y="2779"/>
                </a:lnTo>
                <a:lnTo>
                  <a:pt x="421" y="2776"/>
                </a:lnTo>
                <a:lnTo>
                  <a:pt x="385" y="2767"/>
                </a:lnTo>
                <a:lnTo>
                  <a:pt x="351" y="2754"/>
                </a:lnTo>
                <a:lnTo>
                  <a:pt x="320" y="2736"/>
                </a:lnTo>
                <a:lnTo>
                  <a:pt x="290" y="2713"/>
                </a:lnTo>
                <a:lnTo>
                  <a:pt x="265" y="2687"/>
                </a:lnTo>
                <a:lnTo>
                  <a:pt x="241" y="2656"/>
                </a:lnTo>
                <a:lnTo>
                  <a:pt x="222" y="2623"/>
                </a:lnTo>
                <a:lnTo>
                  <a:pt x="206" y="2586"/>
                </a:lnTo>
                <a:lnTo>
                  <a:pt x="194" y="2547"/>
                </a:lnTo>
                <a:lnTo>
                  <a:pt x="186" y="2507"/>
                </a:lnTo>
                <a:lnTo>
                  <a:pt x="184" y="2464"/>
                </a:lnTo>
                <a:lnTo>
                  <a:pt x="186" y="2421"/>
                </a:lnTo>
                <a:lnTo>
                  <a:pt x="194" y="2380"/>
                </a:lnTo>
                <a:lnTo>
                  <a:pt x="206" y="2342"/>
                </a:lnTo>
                <a:lnTo>
                  <a:pt x="222" y="2305"/>
                </a:lnTo>
                <a:lnTo>
                  <a:pt x="241" y="2271"/>
                </a:lnTo>
                <a:lnTo>
                  <a:pt x="265" y="2242"/>
                </a:lnTo>
                <a:lnTo>
                  <a:pt x="290" y="2214"/>
                </a:lnTo>
                <a:lnTo>
                  <a:pt x="320" y="2192"/>
                </a:lnTo>
                <a:lnTo>
                  <a:pt x="351" y="2174"/>
                </a:lnTo>
                <a:lnTo>
                  <a:pt x="385" y="2160"/>
                </a:lnTo>
                <a:lnTo>
                  <a:pt x="421" y="2152"/>
                </a:lnTo>
                <a:lnTo>
                  <a:pt x="457" y="2149"/>
                </a:lnTo>
                <a:lnTo>
                  <a:pt x="574" y="2149"/>
                </a:lnTo>
                <a:lnTo>
                  <a:pt x="40" y="1010"/>
                </a:lnTo>
                <a:lnTo>
                  <a:pt x="36" y="995"/>
                </a:lnTo>
                <a:lnTo>
                  <a:pt x="35" y="980"/>
                </a:lnTo>
                <a:lnTo>
                  <a:pt x="39" y="966"/>
                </a:lnTo>
                <a:lnTo>
                  <a:pt x="46" y="953"/>
                </a:lnTo>
                <a:lnTo>
                  <a:pt x="425" y="442"/>
                </a:lnTo>
                <a:lnTo>
                  <a:pt x="19" y="98"/>
                </a:lnTo>
                <a:lnTo>
                  <a:pt x="10" y="87"/>
                </a:lnTo>
                <a:lnTo>
                  <a:pt x="3" y="75"/>
                </a:lnTo>
                <a:lnTo>
                  <a:pt x="0" y="60"/>
                </a:lnTo>
                <a:lnTo>
                  <a:pt x="1" y="46"/>
                </a:lnTo>
                <a:lnTo>
                  <a:pt x="5" y="32"/>
                </a:lnTo>
                <a:lnTo>
                  <a:pt x="13" y="20"/>
                </a:lnTo>
                <a:lnTo>
                  <a:pt x="24" y="10"/>
                </a:lnTo>
                <a:lnTo>
                  <a:pt x="38" y="3"/>
                </a:lnTo>
                <a:lnTo>
                  <a:pt x="5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4" name="Freeform 67"/>
          <p:cNvSpPr>
            <a:spLocks noEditPoints="1"/>
          </p:cNvSpPr>
          <p:nvPr/>
        </p:nvSpPr>
        <p:spPr bwMode="auto">
          <a:xfrm>
            <a:off x="762007" y="5003800"/>
            <a:ext cx="368300" cy="536575"/>
          </a:xfrm>
          <a:custGeom>
            <a:avLst/>
            <a:gdLst>
              <a:gd name="T0" fmla="*/ 359 w 2320"/>
              <a:gd name="T1" fmla="*/ 1928 h 3374"/>
              <a:gd name="T2" fmla="*/ 274 w 2320"/>
              <a:gd name="T3" fmla="*/ 2027 h 3374"/>
              <a:gd name="T4" fmla="*/ 274 w 2320"/>
              <a:gd name="T5" fmla="*/ 2163 h 3374"/>
              <a:gd name="T6" fmla="*/ 359 w 2320"/>
              <a:gd name="T7" fmla="*/ 2263 h 3374"/>
              <a:gd name="T8" fmla="*/ 1110 w 2320"/>
              <a:gd name="T9" fmla="*/ 2289 h 3374"/>
              <a:gd name="T10" fmla="*/ 1238 w 2320"/>
              <a:gd name="T11" fmla="*/ 2244 h 3374"/>
              <a:gd name="T12" fmla="*/ 1306 w 2320"/>
              <a:gd name="T13" fmla="*/ 2129 h 3374"/>
              <a:gd name="T14" fmla="*/ 1283 w 2320"/>
              <a:gd name="T15" fmla="*/ 1997 h 3374"/>
              <a:gd name="T16" fmla="*/ 1179 w 2320"/>
              <a:gd name="T17" fmla="*/ 1912 h 3374"/>
              <a:gd name="T18" fmla="*/ 460 w 2320"/>
              <a:gd name="T19" fmla="*/ 1302 h 3374"/>
              <a:gd name="T20" fmla="*/ 332 w 2320"/>
              <a:gd name="T21" fmla="*/ 1347 h 3374"/>
              <a:gd name="T22" fmla="*/ 264 w 2320"/>
              <a:gd name="T23" fmla="*/ 1461 h 3374"/>
              <a:gd name="T24" fmla="*/ 288 w 2320"/>
              <a:gd name="T25" fmla="*/ 1594 h 3374"/>
              <a:gd name="T26" fmla="*/ 392 w 2320"/>
              <a:gd name="T27" fmla="*/ 1678 h 3374"/>
              <a:gd name="T28" fmla="*/ 1446 w 2320"/>
              <a:gd name="T29" fmla="*/ 1687 h 3374"/>
              <a:gd name="T30" fmla="*/ 1562 w 2320"/>
              <a:gd name="T31" fmla="*/ 1621 h 3374"/>
              <a:gd name="T32" fmla="*/ 1609 w 2320"/>
              <a:gd name="T33" fmla="*/ 1496 h 3374"/>
              <a:gd name="T34" fmla="*/ 1562 w 2320"/>
              <a:gd name="T35" fmla="*/ 1371 h 3374"/>
              <a:gd name="T36" fmla="*/ 1446 w 2320"/>
              <a:gd name="T37" fmla="*/ 1305 h 3374"/>
              <a:gd name="T38" fmla="*/ 1637 w 2320"/>
              <a:gd name="T39" fmla="*/ 0 h 3374"/>
              <a:gd name="T40" fmla="*/ 1794 w 2320"/>
              <a:gd name="T41" fmla="*/ 49 h 3374"/>
              <a:gd name="T42" fmla="*/ 1890 w 2320"/>
              <a:gd name="T43" fmla="*/ 177 h 3374"/>
              <a:gd name="T44" fmla="*/ 1890 w 2320"/>
              <a:gd name="T45" fmla="*/ 338 h 3374"/>
              <a:gd name="T46" fmla="*/ 1799 w 2320"/>
              <a:gd name="T47" fmla="*/ 464 h 3374"/>
              <a:gd name="T48" fmla="*/ 1648 w 2320"/>
              <a:gd name="T49" fmla="*/ 516 h 3374"/>
              <a:gd name="T50" fmla="*/ 1648 w 2320"/>
              <a:gd name="T51" fmla="*/ 620 h 3374"/>
              <a:gd name="T52" fmla="*/ 1783 w 2320"/>
              <a:gd name="T53" fmla="*/ 655 h 3374"/>
              <a:gd name="T54" fmla="*/ 2008 w 2320"/>
              <a:gd name="T55" fmla="*/ 746 h 3374"/>
              <a:gd name="T56" fmla="*/ 2185 w 2320"/>
              <a:gd name="T57" fmla="*/ 910 h 3374"/>
              <a:gd name="T58" fmla="*/ 2293 w 2320"/>
              <a:gd name="T59" fmla="*/ 1129 h 3374"/>
              <a:gd name="T60" fmla="*/ 2320 w 2320"/>
              <a:gd name="T61" fmla="*/ 2699 h 3374"/>
              <a:gd name="T62" fmla="*/ 2273 w 2320"/>
              <a:gd name="T63" fmla="*/ 2947 h 3374"/>
              <a:gd name="T64" fmla="*/ 2146 w 2320"/>
              <a:gd name="T65" fmla="*/ 3154 h 3374"/>
              <a:gd name="T66" fmla="*/ 1956 w 2320"/>
              <a:gd name="T67" fmla="*/ 3302 h 3374"/>
              <a:gd name="T68" fmla="*/ 1720 w 2320"/>
              <a:gd name="T69" fmla="*/ 3371 h 3374"/>
              <a:gd name="T70" fmla="*/ 537 w 2320"/>
              <a:gd name="T71" fmla="*/ 3362 h 3374"/>
              <a:gd name="T72" fmla="*/ 311 w 2320"/>
              <a:gd name="T73" fmla="*/ 3271 h 3374"/>
              <a:gd name="T74" fmla="*/ 135 w 2320"/>
              <a:gd name="T75" fmla="*/ 3107 h 3374"/>
              <a:gd name="T76" fmla="*/ 27 w 2320"/>
              <a:gd name="T77" fmla="*/ 2888 h 3374"/>
              <a:gd name="T78" fmla="*/ 0 w 2320"/>
              <a:gd name="T79" fmla="*/ 1319 h 3374"/>
              <a:gd name="T80" fmla="*/ 47 w 2320"/>
              <a:gd name="T81" fmla="*/ 1070 h 3374"/>
              <a:gd name="T82" fmla="*/ 173 w 2320"/>
              <a:gd name="T83" fmla="*/ 863 h 3374"/>
              <a:gd name="T84" fmla="*/ 363 w 2320"/>
              <a:gd name="T85" fmla="*/ 716 h 3374"/>
              <a:gd name="T86" fmla="*/ 598 w 2320"/>
              <a:gd name="T87" fmla="*/ 646 h 3374"/>
              <a:gd name="T88" fmla="*/ 667 w 2320"/>
              <a:gd name="T89" fmla="*/ 595 h 3374"/>
              <a:gd name="T90" fmla="*/ 630 w 2320"/>
              <a:gd name="T91" fmla="*/ 511 h 3374"/>
              <a:gd name="T92" fmla="*/ 490 w 2320"/>
              <a:gd name="T93" fmla="*/ 438 h 3374"/>
              <a:gd name="T94" fmla="*/ 419 w 2320"/>
              <a:gd name="T95" fmla="*/ 300 h 3374"/>
              <a:gd name="T96" fmla="*/ 446 w 2320"/>
              <a:gd name="T97" fmla="*/ 140 h 3374"/>
              <a:gd name="T98" fmla="*/ 560 w 2320"/>
              <a:gd name="T99" fmla="*/ 28 h 3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320" h="3374">
                <a:moveTo>
                  <a:pt x="460" y="1901"/>
                </a:moveTo>
                <a:lnTo>
                  <a:pt x="425" y="1904"/>
                </a:lnTo>
                <a:lnTo>
                  <a:pt x="392" y="1912"/>
                </a:lnTo>
                <a:lnTo>
                  <a:pt x="359" y="1928"/>
                </a:lnTo>
                <a:lnTo>
                  <a:pt x="332" y="1947"/>
                </a:lnTo>
                <a:lnTo>
                  <a:pt x="308" y="1970"/>
                </a:lnTo>
                <a:lnTo>
                  <a:pt x="288" y="1997"/>
                </a:lnTo>
                <a:lnTo>
                  <a:pt x="274" y="2027"/>
                </a:lnTo>
                <a:lnTo>
                  <a:pt x="264" y="2060"/>
                </a:lnTo>
                <a:lnTo>
                  <a:pt x="262" y="2095"/>
                </a:lnTo>
                <a:lnTo>
                  <a:pt x="264" y="2129"/>
                </a:lnTo>
                <a:lnTo>
                  <a:pt x="274" y="2163"/>
                </a:lnTo>
                <a:lnTo>
                  <a:pt x="288" y="2193"/>
                </a:lnTo>
                <a:lnTo>
                  <a:pt x="308" y="2220"/>
                </a:lnTo>
                <a:lnTo>
                  <a:pt x="332" y="2244"/>
                </a:lnTo>
                <a:lnTo>
                  <a:pt x="359" y="2263"/>
                </a:lnTo>
                <a:lnTo>
                  <a:pt x="392" y="2277"/>
                </a:lnTo>
                <a:lnTo>
                  <a:pt x="425" y="2286"/>
                </a:lnTo>
                <a:lnTo>
                  <a:pt x="460" y="2289"/>
                </a:lnTo>
                <a:lnTo>
                  <a:pt x="1110" y="2289"/>
                </a:lnTo>
                <a:lnTo>
                  <a:pt x="1146" y="2286"/>
                </a:lnTo>
                <a:lnTo>
                  <a:pt x="1179" y="2277"/>
                </a:lnTo>
                <a:lnTo>
                  <a:pt x="1210" y="2263"/>
                </a:lnTo>
                <a:lnTo>
                  <a:pt x="1238" y="2244"/>
                </a:lnTo>
                <a:lnTo>
                  <a:pt x="1263" y="2220"/>
                </a:lnTo>
                <a:lnTo>
                  <a:pt x="1283" y="2193"/>
                </a:lnTo>
                <a:lnTo>
                  <a:pt x="1297" y="2163"/>
                </a:lnTo>
                <a:lnTo>
                  <a:pt x="1306" y="2129"/>
                </a:lnTo>
                <a:lnTo>
                  <a:pt x="1309" y="2095"/>
                </a:lnTo>
                <a:lnTo>
                  <a:pt x="1306" y="2060"/>
                </a:lnTo>
                <a:lnTo>
                  <a:pt x="1297" y="2027"/>
                </a:lnTo>
                <a:lnTo>
                  <a:pt x="1283" y="1997"/>
                </a:lnTo>
                <a:lnTo>
                  <a:pt x="1263" y="1970"/>
                </a:lnTo>
                <a:lnTo>
                  <a:pt x="1238" y="1947"/>
                </a:lnTo>
                <a:lnTo>
                  <a:pt x="1210" y="1928"/>
                </a:lnTo>
                <a:lnTo>
                  <a:pt x="1179" y="1912"/>
                </a:lnTo>
                <a:lnTo>
                  <a:pt x="1146" y="1904"/>
                </a:lnTo>
                <a:lnTo>
                  <a:pt x="1110" y="1901"/>
                </a:lnTo>
                <a:lnTo>
                  <a:pt x="460" y="1901"/>
                </a:lnTo>
                <a:close/>
                <a:moveTo>
                  <a:pt x="460" y="1302"/>
                </a:moveTo>
                <a:lnTo>
                  <a:pt x="425" y="1305"/>
                </a:lnTo>
                <a:lnTo>
                  <a:pt x="392" y="1314"/>
                </a:lnTo>
                <a:lnTo>
                  <a:pt x="359" y="1329"/>
                </a:lnTo>
                <a:lnTo>
                  <a:pt x="332" y="1347"/>
                </a:lnTo>
                <a:lnTo>
                  <a:pt x="308" y="1371"/>
                </a:lnTo>
                <a:lnTo>
                  <a:pt x="288" y="1398"/>
                </a:lnTo>
                <a:lnTo>
                  <a:pt x="274" y="1428"/>
                </a:lnTo>
                <a:lnTo>
                  <a:pt x="264" y="1461"/>
                </a:lnTo>
                <a:lnTo>
                  <a:pt x="262" y="1496"/>
                </a:lnTo>
                <a:lnTo>
                  <a:pt x="264" y="1531"/>
                </a:lnTo>
                <a:lnTo>
                  <a:pt x="274" y="1564"/>
                </a:lnTo>
                <a:lnTo>
                  <a:pt x="288" y="1594"/>
                </a:lnTo>
                <a:lnTo>
                  <a:pt x="308" y="1621"/>
                </a:lnTo>
                <a:lnTo>
                  <a:pt x="332" y="1645"/>
                </a:lnTo>
                <a:lnTo>
                  <a:pt x="359" y="1663"/>
                </a:lnTo>
                <a:lnTo>
                  <a:pt x="392" y="1678"/>
                </a:lnTo>
                <a:lnTo>
                  <a:pt x="425" y="1687"/>
                </a:lnTo>
                <a:lnTo>
                  <a:pt x="460" y="1690"/>
                </a:lnTo>
                <a:lnTo>
                  <a:pt x="1409" y="1690"/>
                </a:lnTo>
                <a:lnTo>
                  <a:pt x="1446" y="1687"/>
                </a:lnTo>
                <a:lnTo>
                  <a:pt x="1479" y="1678"/>
                </a:lnTo>
                <a:lnTo>
                  <a:pt x="1510" y="1663"/>
                </a:lnTo>
                <a:lnTo>
                  <a:pt x="1538" y="1645"/>
                </a:lnTo>
                <a:lnTo>
                  <a:pt x="1562" y="1621"/>
                </a:lnTo>
                <a:lnTo>
                  <a:pt x="1582" y="1594"/>
                </a:lnTo>
                <a:lnTo>
                  <a:pt x="1597" y="1564"/>
                </a:lnTo>
                <a:lnTo>
                  <a:pt x="1605" y="1531"/>
                </a:lnTo>
                <a:lnTo>
                  <a:pt x="1609" y="1496"/>
                </a:lnTo>
                <a:lnTo>
                  <a:pt x="1605" y="1461"/>
                </a:lnTo>
                <a:lnTo>
                  <a:pt x="1597" y="1428"/>
                </a:lnTo>
                <a:lnTo>
                  <a:pt x="1582" y="1398"/>
                </a:lnTo>
                <a:lnTo>
                  <a:pt x="1562" y="1371"/>
                </a:lnTo>
                <a:lnTo>
                  <a:pt x="1538" y="1347"/>
                </a:lnTo>
                <a:lnTo>
                  <a:pt x="1510" y="1329"/>
                </a:lnTo>
                <a:lnTo>
                  <a:pt x="1479" y="1314"/>
                </a:lnTo>
                <a:lnTo>
                  <a:pt x="1446" y="1305"/>
                </a:lnTo>
                <a:lnTo>
                  <a:pt x="1409" y="1302"/>
                </a:lnTo>
                <a:lnTo>
                  <a:pt x="460" y="1302"/>
                </a:lnTo>
                <a:close/>
                <a:moveTo>
                  <a:pt x="682" y="0"/>
                </a:moveTo>
                <a:lnTo>
                  <a:pt x="1637" y="0"/>
                </a:lnTo>
                <a:lnTo>
                  <a:pt x="1680" y="3"/>
                </a:lnTo>
                <a:lnTo>
                  <a:pt x="1721" y="13"/>
                </a:lnTo>
                <a:lnTo>
                  <a:pt x="1760" y="28"/>
                </a:lnTo>
                <a:lnTo>
                  <a:pt x="1794" y="49"/>
                </a:lnTo>
                <a:lnTo>
                  <a:pt x="1825" y="75"/>
                </a:lnTo>
                <a:lnTo>
                  <a:pt x="1852" y="105"/>
                </a:lnTo>
                <a:lnTo>
                  <a:pt x="1873" y="140"/>
                </a:lnTo>
                <a:lnTo>
                  <a:pt x="1890" y="177"/>
                </a:lnTo>
                <a:lnTo>
                  <a:pt x="1900" y="217"/>
                </a:lnTo>
                <a:lnTo>
                  <a:pt x="1903" y="259"/>
                </a:lnTo>
                <a:lnTo>
                  <a:pt x="1900" y="300"/>
                </a:lnTo>
                <a:lnTo>
                  <a:pt x="1890" y="338"/>
                </a:lnTo>
                <a:lnTo>
                  <a:pt x="1875" y="374"/>
                </a:lnTo>
                <a:lnTo>
                  <a:pt x="1854" y="408"/>
                </a:lnTo>
                <a:lnTo>
                  <a:pt x="1828" y="438"/>
                </a:lnTo>
                <a:lnTo>
                  <a:pt x="1799" y="464"/>
                </a:lnTo>
                <a:lnTo>
                  <a:pt x="1765" y="484"/>
                </a:lnTo>
                <a:lnTo>
                  <a:pt x="1729" y="500"/>
                </a:lnTo>
                <a:lnTo>
                  <a:pt x="1689" y="511"/>
                </a:lnTo>
                <a:lnTo>
                  <a:pt x="1648" y="516"/>
                </a:lnTo>
                <a:lnTo>
                  <a:pt x="1652" y="543"/>
                </a:lnTo>
                <a:lnTo>
                  <a:pt x="1654" y="570"/>
                </a:lnTo>
                <a:lnTo>
                  <a:pt x="1652" y="595"/>
                </a:lnTo>
                <a:lnTo>
                  <a:pt x="1648" y="620"/>
                </a:lnTo>
                <a:lnTo>
                  <a:pt x="1642" y="643"/>
                </a:lnTo>
                <a:lnTo>
                  <a:pt x="1658" y="643"/>
                </a:lnTo>
                <a:lnTo>
                  <a:pt x="1721" y="646"/>
                </a:lnTo>
                <a:lnTo>
                  <a:pt x="1783" y="655"/>
                </a:lnTo>
                <a:lnTo>
                  <a:pt x="1843" y="670"/>
                </a:lnTo>
                <a:lnTo>
                  <a:pt x="1901" y="690"/>
                </a:lnTo>
                <a:lnTo>
                  <a:pt x="1956" y="716"/>
                </a:lnTo>
                <a:lnTo>
                  <a:pt x="2008" y="746"/>
                </a:lnTo>
                <a:lnTo>
                  <a:pt x="2058" y="781"/>
                </a:lnTo>
                <a:lnTo>
                  <a:pt x="2104" y="820"/>
                </a:lnTo>
                <a:lnTo>
                  <a:pt x="2146" y="863"/>
                </a:lnTo>
                <a:lnTo>
                  <a:pt x="2185" y="910"/>
                </a:lnTo>
                <a:lnTo>
                  <a:pt x="2219" y="960"/>
                </a:lnTo>
                <a:lnTo>
                  <a:pt x="2248" y="1014"/>
                </a:lnTo>
                <a:lnTo>
                  <a:pt x="2273" y="1070"/>
                </a:lnTo>
                <a:lnTo>
                  <a:pt x="2293" y="1129"/>
                </a:lnTo>
                <a:lnTo>
                  <a:pt x="2308" y="1191"/>
                </a:lnTo>
                <a:lnTo>
                  <a:pt x="2317" y="1254"/>
                </a:lnTo>
                <a:lnTo>
                  <a:pt x="2320" y="1319"/>
                </a:lnTo>
                <a:lnTo>
                  <a:pt x="2320" y="2699"/>
                </a:lnTo>
                <a:lnTo>
                  <a:pt x="2317" y="2764"/>
                </a:lnTo>
                <a:lnTo>
                  <a:pt x="2308" y="2827"/>
                </a:lnTo>
                <a:lnTo>
                  <a:pt x="2293" y="2888"/>
                </a:lnTo>
                <a:lnTo>
                  <a:pt x="2273" y="2947"/>
                </a:lnTo>
                <a:lnTo>
                  <a:pt x="2248" y="3003"/>
                </a:lnTo>
                <a:lnTo>
                  <a:pt x="2219" y="3057"/>
                </a:lnTo>
                <a:lnTo>
                  <a:pt x="2185" y="3107"/>
                </a:lnTo>
                <a:lnTo>
                  <a:pt x="2146" y="3154"/>
                </a:lnTo>
                <a:lnTo>
                  <a:pt x="2104" y="3197"/>
                </a:lnTo>
                <a:lnTo>
                  <a:pt x="2058" y="3236"/>
                </a:lnTo>
                <a:lnTo>
                  <a:pt x="2008" y="3271"/>
                </a:lnTo>
                <a:lnTo>
                  <a:pt x="1956" y="3302"/>
                </a:lnTo>
                <a:lnTo>
                  <a:pt x="1901" y="3327"/>
                </a:lnTo>
                <a:lnTo>
                  <a:pt x="1843" y="3347"/>
                </a:lnTo>
                <a:lnTo>
                  <a:pt x="1782" y="3362"/>
                </a:lnTo>
                <a:lnTo>
                  <a:pt x="1720" y="3371"/>
                </a:lnTo>
                <a:lnTo>
                  <a:pt x="1657" y="3374"/>
                </a:lnTo>
                <a:lnTo>
                  <a:pt x="662" y="3374"/>
                </a:lnTo>
                <a:lnTo>
                  <a:pt x="598" y="3371"/>
                </a:lnTo>
                <a:lnTo>
                  <a:pt x="537" y="3362"/>
                </a:lnTo>
                <a:lnTo>
                  <a:pt x="476" y="3347"/>
                </a:lnTo>
                <a:lnTo>
                  <a:pt x="418" y="3327"/>
                </a:lnTo>
                <a:lnTo>
                  <a:pt x="363" y="3302"/>
                </a:lnTo>
                <a:lnTo>
                  <a:pt x="311" y="3271"/>
                </a:lnTo>
                <a:lnTo>
                  <a:pt x="262" y="3236"/>
                </a:lnTo>
                <a:lnTo>
                  <a:pt x="215" y="3197"/>
                </a:lnTo>
                <a:lnTo>
                  <a:pt x="173" y="3154"/>
                </a:lnTo>
                <a:lnTo>
                  <a:pt x="135" y="3107"/>
                </a:lnTo>
                <a:lnTo>
                  <a:pt x="101" y="3057"/>
                </a:lnTo>
                <a:lnTo>
                  <a:pt x="71" y="3003"/>
                </a:lnTo>
                <a:lnTo>
                  <a:pt x="47" y="2947"/>
                </a:lnTo>
                <a:lnTo>
                  <a:pt x="27" y="2888"/>
                </a:lnTo>
                <a:lnTo>
                  <a:pt x="12" y="2827"/>
                </a:lnTo>
                <a:lnTo>
                  <a:pt x="3" y="2764"/>
                </a:lnTo>
                <a:lnTo>
                  <a:pt x="0" y="2699"/>
                </a:lnTo>
                <a:lnTo>
                  <a:pt x="0" y="1319"/>
                </a:lnTo>
                <a:lnTo>
                  <a:pt x="3" y="1254"/>
                </a:lnTo>
                <a:lnTo>
                  <a:pt x="12" y="1191"/>
                </a:lnTo>
                <a:lnTo>
                  <a:pt x="27" y="1129"/>
                </a:lnTo>
                <a:lnTo>
                  <a:pt x="47" y="1070"/>
                </a:lnTo>
                <a:lnTo>
                  <a:pt x="71" y="1014"/>
                </a:lnTo>
                <a:lnTo>
                  <a:pt x="101" y="960"/>
                </a:lnTo>
                <a:lnTo>
                  <a:pt x="135" y="910"/>
                </a:lnTo>
                <a:lnTo>
                  <a:pt x="173" y="863"/>
                </a:lnTo>
                <a:lnTo>
                  <a:pt x="215" y="820"/>
                </a:lnTo>
                <a:lnTo>
                  <a:pt x="262" y="781"/>
                </a:lnTo>
                <a:lnTo>
                  <a:pt x="311" y="746"/>
                </a:lnTo>
                <a:lnTo>
                  <a:pt x="363" y="716"/>
                </a:lnTo>
                <a:lnTo>
                  <a:pt x="418" y="690"/>
                </a:lnTo>
                <a:lnTo>
                  <a:pt x="476" y="670"/>
                </a:lnTo>
                <a:lnTo>
                  <a:pt x="537" y="655"/>
                </a:lnTo>
                <a:lnTo>
                  <a:pt x="598" y="646"/>
                </a:lnTo>
                <a:lnTo>
                  <a:pt x="662" y="643"/>
                </a:lnTo>
                <a:lnTo>
                  <a:pt x="678" y="643"/>
                </a:lnTo>
                <a:lnTo>
                  <a:pt x="671" y="620"/>
                </a:lnTo>
                <a:lnTo>
                  <a:pt x="667" y="595"/>
                </a:lnTo>
                <a:lnTo>
                  <a:pt x="666" y="570"/>
                </a:lnTo>
                <a:lnTo>
                  <a:pt x="668" y="543"/>
                </a:lnTo>
                <a:lnTo>
                  <a:pt x="672" y="516"/>
                </a:lnTo>
                <a:lnTo>
                  <a:pt x="630" y="511"/>
                </a:lnTo>
                <a:lnTo>
                  <a:pt x="591" y="500"/>
                </a:lnTo>
                <a:lnTo>
                  <a:pt x="554" y="484"/>
                </a:lnTo>
                <a:lnTo>
                  <a:pt x="520" y="464"/>
                </a:lnTo>
                <a:lnTo>
                  <a:pt x="490" y="438"/>
                </a:lnTo>
                <a:lnTo>
                  <a:pt x="465" y="408"/>
                </a:lnTo>
                <a:lnTo>
                  <a:pt x="445" y="374"/>
                </a:lnTo>
                <a:lnTo>
                  <a:pt x="429" y="338"/>
                </a:lnTo>
                <a:lnTo>
                  <a:pt x="419" y="300"/>
                </a:lnTo>
                <a:lnTo>
                  <a:pt x="416" y="259"/>
                </a:lnTo>
                <a:lnTo>
                  <a:pt x="419" y="217"/>
                </a:lnTo>
                <a:lnTo>
                  <a:pt x="429" y="177"/>
                </a:lnTo>
                <a:lnTo>
                  <a:pt x="446" y="140"/>
                </a:lnTo>
                <a:lnTo>
                  <a:pt x="467" y="105"/>
                </a:lnTo>
                <a:lnTo>
                  <a:pt x="494" y="75"/>
                </a:lnTo>
                <a:lnTo>
                  <a:pt x="525" y="49"/>
                </a:lnTo>
                <a:lnTo>
                  <a:pt x="560" y="28"/>
                </a:lnTo>
                <a:lnTo>
                  <a:pt x="598" y="13"/>
                </a:lnTo>
                <a:lnTo>
                  <a:pt x="639" y="3"/>
                </a:lnTo>
                <a:lnTo>
                  <a:pt x="68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" name="Freeform 72"/>
          <p:cNvSpPr>
            <a:spLocks noEditPoints="1"/>
          </p:cNvSpPr>
          <p:nvPr/>
        </p:nvSpPr>
        <p:spPr bwMode="auto">
          <a:xfrm>
            <a:off x="1560976" y="5075238"/>
            <a:ext cx="641350" cy="396875"/>
          </a:xfrm>
          <a:custGeom>
            <a:avLst/>
            <a:gdLst>
              <a:gd name="T0" fmla="*/ 1002 w 3636"/>
              <a:gd name="T1" fmla="*/ 1128 h 2253"/>
              <a:gd name="T2" fmla="*/ 1191 w 3636"/>
              <a:gd name="T3" fmla="*/ 1278 h 2253"/>
              <a:gd name="T4" fmla="*/ 1314 w 3636"/>
              <a:gd name="T5" fmla="*/ 1096 h 2253"/>
              <a:gd name="T6" fmla="*/ 2445 w 3636"/>
              <a:gd name="T7" fmla="*/ 976 h 2253"/>
              <a:gd name="T8" fmla="*/ 2331 w 3636"/>
              <a:gd name="T9" fmla="*/ 1187 h 2253"/>
              <a:gd name="T10" fmla="*/ 2565 w 3636"/>
              <a:gd name="T11" fmla="*/ 1254 h 2253"/>
              <a:gd name="T12" fmla="*/ 2588 w 3636"/>
              <a:gd name="T13" fmla="*/ 1018 h 2253"/>
              <a:gd name="T14" fmla="*/ 2652 w 3636"/>
              <a:gd name="T15" fmla="*/ 835 h 2253"/>
              <a:gd name="T16" fmla="*/ 2822 w 3636"/>
              <a:gd name="T17" fmla="*/ 1173 h 2253"/>
              <a:gd name="T18" fmla="*/ 2569 w 3636"/>
              <a:gd name="T19" fmla="*/ 1453 h 2253"/>
              <a:gd name="T20" fmla="*/ 2201 w 3636"/>
              <a:gd name="T21" fmla="*/ 1333 h 2253"/>
              <a:gd name="T22" fmla="*/ 2176 w 3636"/>
              <a:gd name="T23" fmla="*/ 956 h 2253"/>
              <a:gd name="T24" fmla="*/ 2698 w 3636"/>
              <a:gd name="T25" fmla="*/ 478 h 2253"/>
              <a:gd name="T26" fmla="*/ 2655 w 3636"/>
              <a:gd name="T27" fmla="*/ 609 h 2253"/>
              <a:gd name="T28" fmla="*/ 2756 w 3636"/>
              <a:gd name="T29" fmla="*/ 554 h 2253"/>
              <a:gd name="T30" fmla="*/ 2719 w 3636"/>
              <a:gd name="T31" fmla="*/ 427 h 2253"/>
              <a:gd name="T32" fmla="*/ 2816 w 3636"/>
              <a:gd name="T33" fmla="*/ 722 h 2253"/>
              <a:gd name="T34" fmla="*/ 2627 w 3636"/>
              <a:gd name="T35" fmla="*/ 778 h 2253"/>
              <a:gd name="T36" fmla="*/ 2664 w 3636"/>
              <a:gd name="T37" fmla="*/ 730 h 2253"/>
              <a:gd name="T38" fmla="*/ 2756 w 3636"/>
              <a:gd name="T39" fmla="*/ 677 h 2253"/>
              <a:gd name="T40" fmla="*/ 2617 w 3636"/>
              <a:gd name="T41" fmla="*/ 664 h 2253"/>
              <a:gd name="T42" fmla="*/ 2599 w 3636"/>
              <a:gd name="T43" fmla="*/ 456 h 2253"/>
              <a:gd name="T44" fmla="*/ 2539 w 3636"/>
              <a:gd name="T45" fmla="*/ 335 h 2253"/>
              <a:gd name="T46" fmla="*/ 2477 w 3636"/>
              <a:gd name="T47" fmla="*/ 184 h 2253"/>
              <a:gd name="T48" fmla="*/ 1847 w 3636"/>
              <a:gd name="T49" fmla="*/ 411 h 2253"/>
              <a:gd name="T50" fmla="*/ 1519 w 3636"/>
              <a:gd name="T51" fmla="*/ 973 h 2253"/>
              <a:gd name="T52" fmla="*/ 1615 w 3636"/>
              <a:gd name="T53" fmla="*/ 1560 h 2253"/>
              <a:gd name="T54" fmla="*/ 2100 w 3636"/>
              <a:gd name="T55" fmla="*/ 1995 h 2253"/>
              <a:gd name="T56" fmla="*/ 2783 w 3636"/>
              <a:gd name="T57" fmla="*/ 2022 h 2253"/>
              <a:gd name="T58" fmla="*/ 3301 w 3636"/>
              <a:gd name="T59" fmla="*/ 1623 h 2253"/>
              <a:gd name="T60" fmla="*/ 3433 w 3636"/>
              <a:gd name="T61" fmla="*/ 973 h 2253"/>
              <a:gd name="T62" fmla="*/ 3107 w 3636"/>
              <a:gd name="T63" fmla="*/ 411 h 2253"/>
              <a:gd name="T64" fmla="*/ 2477 w 3636"/>
              <a:gd name="T65" fmla="*/ 184 h 2253"/>
              <a:gd name="T66" fmla="*/ 587 w 3636"/>
              <a:gd name="T67" fmla="*/ 366 h 2253"/>
              <a:gd name="T68" fmla="*/ 218 w 3636"/>
              <a:gd name="T69" fmla="*/ 901 h 2253"/>
              <a:gd name="T70" fmla="*/ 297 w 3636"/>
              <a:gd name="T71" fmla="*/ 1559 h 2253"/>
              <a:gd name="T72" fmla="*/ 782 w 3636"/>
              <a:gd name="T73" fmla="*/ 1995 h 2253"/>
              <a:gd name="T74" fmla="*/ 1458 w 3636"/>
              <a:gd name="T75" fmla="*/ 2022 h 2253"/>
              <a:gd name="T76" fmla="*/ 1405 w 3636"/>
              <a:gd name="T77" fmla="*/ 1553 h 2253"/>
              <a:gd name="T78" fmla="*/ 1067 w 3636"/>
              <a:gd name="T79" fmla="*/ 1453 h 2253"/>
              <a:gd name="T80" fmla="*/ 814 w 3636"/>
              <a:gd name="T81" fmla="*/ 1173 h 2253"/>
              <a:gd name="T82" fmla="*/ 984 w 3636"/>
              <a:gd name="T83" fmla="*/ 835 h 2253"/>
              <a:gd name="T84" fmla="*/ 1355 w 3636"/>
              <a:gd name="T85" fmla="*/ 847 h 2253"/>
              <a:gd name="T86" fmla="*/ 1598 w 3636"/>
              <a:gd name="T87" fmla="*/ 288 h 2253"/>
              <a:gd name="T88" fmla="*/ 1316 w 3636"/>
              <a:gd name="T89" fmla="*/ 10 h 2253"/>
              <a:gd name="T90" fmla="*/ 1948 w 3636"/>
              <a:gd name="T91" fmla="*/ 125 h 2253"/>
              <a:gd name="T92" fmla="*/ 2655 w 3636"/>
              <a:gd name="T93" fmla="*/ 13 h 2253"/>
              <a:gd name="T94" fmla="*/ 3325 w 3636"/>
              <a:gd name="T95" fmla="*/ 360 h 2253"/>
              <a:gd name="T96" fmla="*/ 3633 w 3636"/>
              <a:gd name="T97" fmla="*/ 1039 h 2253"/>
              <a:gd name="T98" fmla="*/ 3432 w 3636"/>
              <a:gd name="T99" fmla="*/ 1765 h 2253"/>
              <a:gd name="T100" fmla="*/ 2826 w 3636"/>
              <a:gd name="T101" fmla="*/ 2201 h 2253"/>
              <a:gd name="T102" fmla="*/ 2089 w 3636"/>
              <a:gd name="T103" fmla="*/ 2189 h 2253"/>
              <a:gd name="T104" fmla="*/ 1468 w 3636"/>
              <a:gd name="T105" fmla="*/ 2213 h 2253"/>
              <a:gd name="T106" fmla="*/ 728 w 3636"/>
              <a:gd name="T107" fmla="*/ 2173 h 2253"/>
              <a:gd name="T108" fmla="*/ 159 w 3636"/>
              <a:gd name="T109" fmla="*/ 1695 h 2253"/>
              <a:gd name="T110" fmla="*/ 3 w 3636"/>
              <a:gd name="T111" fmla="*/ 1039 h 2253"/>
              <a:gd name="T112" fmla="*/ 311 w 3636"/>
              <a:gd name="T113" fmla="*/ 360 h 2253"/>
              <a:gd name="T114" fmla="*/ 981 w 3636"/>
              <a:gd name="T115" fmla="*/ 13 h 2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636" h="2253">
                <a:moveTo>
                  <a:pt x="1159" y="973"/>
                </a:moveTo>
                <a:lnTo>
                  <a:pt x="1127" y="977"/>
                </a:lnTo>
                <a:lnTo>
                  <a:pt x="1097" y="985"/>
                </a:lnTo>
                <a:lnTo>
                  <a:pt x="1071" y="999"/>
                </a:lnTo>
                <a:lnTo>
                  <a:pt x="1048" y="1018"/>
                </a:lnTo>
                <a:lnTo>
                  <a:pt x="1028" y="1041"/>
                </a:lnTo>
                <a:lnTo>
                  <a:pt x="1014" y="1067"/>
                </a:lnTo>
                <a:lnTo>
                  <a:pt x="1004" y="1096"/>
                </a:lnTo>
                <a:lnTo>
                  <a:pt x="1002" y="1128"/>
                </a:lnTo>
                <a:lnTo>
                  <a:pt x="1004" y="1158"/>
                </a:lnTo>
                <a:lnTo>
                  <a:pt x="1014" y="1187"/>
                </a:lnTo>
                <a:lnTo>
                  <a:pt x="1028" y="1213"/>
                </a:lnTo>
                <a:lnTo>
                  <a:pt x="1048" y="1236"/>
                </a:lnTo>
                <a:lnTo>
                  <a:pt x="1071" y="1254"/>
                </a:lnTo>
                <a:lnTo>
                  <a:pt x="1097" y="1269"/>
                </a:lnTo>
                <a:lnTo>
                  <a:pt x="1127" y="1278"/>
                </a:lnTo>
                <a:lnTo>
                  <a:pt x="1159" y="1281"/>
                </a:lnTo>
                <a:lnTo>
                  <a:pt x="1191" y="1278"/>
                </a:lnTo>
                <a:lnTo>
                  <a:pt x="1221" y="1269"/>
                </a:lnTo>
                <a:lnTo>
                  <a:pt x="1247" y="1254"/>
                </a:lnTo>
                <a:lnTo>
                  <a:pt x="1270" y="1236"/>
                </a:lnTo>
                <a:lnTo>
                  <a:pt x="1290" y="1213"/>
                </a:lnTo>
                <a:lnTo>
                  <a:pt x="1305" y="1187"/>
                </a:lnTo>
                <a:lnTo>
                  <a:pt x="1314" y="1158"/>
                </a:lnTo>
                <a:lnTo>
                  <a:pt x="1317" y="1128"/>
                </a:lnTo>
                <a:lnTo>
                  <a:pt x="1317" y="1127"/>
                </a:lnTo>
                <a:lnTo>
                  <a:pt x="1314" y="1096"/>
                </a:lnTo>
                <a:lnTo>
                  <a:pt x="1305" y="1067"/>
                </a:lnTo>
                <a:lnTo>
                  <a:pt x="1290" y="1041"/>
                </a:lnTo>
                <a:lnTo>
                  <a:pt x="1270" y="1018"/>
                </a:lnTo>
                <a:lnTo>
                  <a:pt x="1247" y="999"/>
                </a:lnTo>
                <a:lnTo>
                  <a:pt x="1221" y="985"/>
                </a:lnTo>
                <a:lnTo>
                  <a:pt x="1191" y="977"/>
                </a:lnTo>
                <a:lnTo>
                  <a:pt x="1159" y="973"/>
                </a:lnTo>
                <a:close/>
                <a:moveTo>
                  <a:pt x="2477" y="972"/>
                </a:moveTo>
                <a:lnTo>
                  <a:pt x="2445" y="976"/>
                </a:lnTo>
                <a:lnTo>
                  <a:pt x="2415" y="985"/>
                </a:lnTo>
                <a:lnTo>
                  <a:pt x="2389" y="999"/>
                </a:lnTo>
                <a:lnTo>
                  <a:pt x="2366" y="1018"/>
                </a:lnTo>
                <a:lnTo>
                  <a:pt x="2346" y="1041"/>
                </a:lnTo>
                <a:lnTo>
                  <a:pt x="2331" y="1067"/>
                </a:lnTo>
                <a:lnTo>
                  <a:pt x="2322" y="1096"/>
                </a:lnTo>
                <a:lnTo>
                  <a:pt x="2319" y="1127"/>
                </a:lnTo>
                <a:lnTo>
                  <a:pt x="2322" y="1158"/>
                </a:lnTo>
                <a:lnTo>
                  <a:pt x="2331" y="1187"/>
                </a:lnTo>
                <a:lnTo>
                  <a:pt x="2346" y="1212"/>
                </a:lnTo>
                <a:lnTo>
                  <a:pt x="2366" y="1236"/>
                </a:lnTo>
                <a:lnTo>
                  <a:pt x="2389" y="1254"/>
                </a:lnTo>
                <a:lnTo>
                  <a:pt x="2415" y="1268"/>
                </a:lnTo>
                <a:lnTo>
                  <a:pt x="2445" y="1278"/>
                </a:lnTo>
                <a:lnTo>
                  <a:pt x="2477" y="1280"/>
                </a:lnTo>
                <a:lnTo>
                  <a:pt x="2509" y="1278"/>
                </a:lnTo>
                <a:lnTo>
                  <a:pt x="2539" y="1268"/>
                </a:lnTo>
                <a:lnTo>
                  <a:pt x="2565" y="1254"/>
                </a:lnTo>
                <a:lnTo>
                  <a:pt x="2588" y="1236"/>
                </a:lnTo>
                <a:lnTo>
                  <a:pt x="2608" y="1212"/>
                </a:lnTo>
                <a:lnTo>
                  <a:pt x="2622" y="1187"/>
                </a:lnTo>
                <a:lnTo>
                  <a:pt x="2632" y="1158"/>
                </a:lnTo>
                <a:lnTo>
                  <a:pt x="2634" y="1127"/>
                </a:lnTo>
                <a:lnTo>
                  <a:pt x="2632" y="1096"/>
                </a:lnTo>
                <a:lnTo>
                  <a:pt x="2622" y="1067"/>
                </a:lnTo>
                <a:lnTo>
                  <a:pt x="2608" y="1041"/>
                </a:lnTo>
                <a:lnTo>
                  <a:pt x="2588" y="1018"/>
                </a:lnTo>
                <a:lnTo>
                  <a:pt x="2565" y="999"/>
                </a:lnTo>
                <a:lnTo>
                  <a:pt x="2539" y="985"/>
                </a:lnTo>
                <a:lnTo>
                  <a:pt x="2509" y="976"/>
                </a:lnTo>
                <a:lnTo>
                  <a:pt x="2477" y="972"/>
                </a:lnTo>
                <a:close/>
                <a:moveTo>
                  <a:pt x="2477" y="788"/>
                </a:moveTo>
                <a:lnTo>
                  <a:pt x="2524" y="791"/>
                </a:lnTo>
                <a:lnTo>
                  <a:pt x="2569" y="801"/>
                </a:lnTo>
                <a:lnTo>
                  <a:pt x="2612" y="815"/>
                </a:lnTo>
                <a:lnTo>
                  <a:pt x="2652" y="835"/>
                </a:lnTo>
                <a:lnTo>
                  <a:pt x="2690" y="859"/>
                </a:lnTo>
                <a:lnTo>
                  <a:pt x="2723" y="888"/>
                </a:lnTo>
                <a:lnTo>
                  <a:pt x="2752" y="920"/>
                </a:lnTo>
                <a:lnTo>
                  <a:pt x="2777" y="956"/>
                </a:lnTo>
                <a:lnTo>
                  <a:pt x="2798" y="995"/>
                </a:lnTo>
                <a:lnTo>
                  <a:pt x="2812" y="1037"/>
                </a:lnTo>
                <a:lnTo>
                  <a:pt x="2822" y="1081"/>
                </a:lnTo>
                <a:lnTo>
                  <a:pt x="2825" y="1127"/>
                </a:lnTo>
                <a:lnTo>
                  <a:pt x="2822" y="1173"/>
                </a:lnTo>
                <a:lnTo>
                  <a:pt x="2812" y="1217"/>
                </a:lnTo>
                <a:lnTo>
                  <a:pt x="2798" y="1258"/>
                </a:lnTo>
                <a:lnTo>
                  <a:pt x="2777" y="1297"/>
                </a:lnTo>
                <a:lnTo>
                  <a:pt x="2752" y="1333"/>
                </a:lnTo>
                <a:lnTo>
                  <a:pt x="2723" y="1365"/>
                </a:lnTo>
                <a:lnTo>
                  <a:pt x="2690" y="1394"/>
                </a:lnTo>
                <a:lnTo>
                  <a:pt x="2652" y="1419"/>
                </a:lnTo>
                <a:lnTo>
                  <a:pt x="2612" y="1438"/>
                </a:lnTo>
                <a:lnTo>
                  <a:pt x="2569" y="1453"/>
                </a:lnTo>
                <a:lnTo>
                  <a:pt x="2524" y="1462"/>
                </a:lnTo>
                <a:lnTo>
                  <a:pt x="2477" y="1465"/>
                </a:lnTo>
                <a:lnTo>
                  <a:pt x="2430" y="1462"/>
                </a:lnTo>
                <a:lnTo>
                  <a:pt x="2384" y="1453"/>
                </a:lnTo>
                <a:lnTo>
                  <a:pt x="2341" y="1438"/>
                </a:lnTo>
                <a:lnTo>
                  <a:pt x="2302" y="1419"/>
                </a:lnTo>
                <a:lnTo>
                  <a:pt x="2264" y="1394"/>
                </a:lnTo>
                <a:lnTo>
                  <a:pt x="2231" y="1365"/>
                </a:lnTo>
                <a:lnTo>
                  <a:pt x="2201" y="1333"/>
                </a:lnTo>
                <a:lnTo>
                  <a:pt x="2176" y="1297"/>
                </a:lnTo>
                <a:lnTo>
                  <a:pt x="2156" y="1258"/>
                </a:lnTo>
                <a:lnTo>
                  <a:pt x="2141" y="1217"/>
                </a:lnTo>
                <a:lnTo>
                  <a:pt x="2132" y="1173"/>
                </a:lnTo>
                <a:lnTo>
                  <a:pt x="2129" y="1127"/>
                </a:lnTo>
                <a:lnTo>
                  <a:pt x="2132" y="1081"/>
                </a:lnTo>
                <a:lnTo>
                  <a:pt x="2141" y="1037"/>
                </a:lnTo>
                <a:lnTo>
                  <a:pt x="2156" y="995"/>
                </a:lnTo>
                <a:lnTo>
                  <a:pt x="2176" y="956"/>
                </a:lnTo>
                <a:lnTo>
                  <a:pt x="2201" y="920"/>
                </a:lnTo>
                <a:lnTo>
                  <a:pt x="2231" y="888"/>
                </a:lnTo>
                <a:lnTo>
                  <a:pt x="2264" y="859"/>
                </a:lnTo>
                <a:lnTo>
                  <a:pt x="2302" y="835"/>
                </a:lnTo>
                <a:lnTo>
                  <a:pt x="2341" y="815"/>
                </a:lnTo>
                <a:lnTo>
                  <a:pt x="2384" y="801"/>
                </a:lnTo>
                <a:lnTo>
                  <a:pt x="2430" y="791"/>
                </a:lnTo>
                <a:lnTo>
                  <a:pt x="2477" y="788"/>
                </a:lnTo>
                <a:close/>
                <a:moveTo>
                  <a:pt x="2698" y="478"/>
                </a:moveTo>
                <a:lnTo>
                  <a:pt x="2681" y="480"/>
                </a:lnTo>
                <a:lnTo>
                  <a:pt x="2666" y="486"/>
                </a:lnTo>
                <a:lnTo>
                  <a:pt x="2655" y="498"/>
                </a:lnTo>
                <a:lnTo>
                  <a:pt x="2647" y="513"/>
                </a:lnTo>
                <a:lnTo>
                  <a:pt x="2641" y="531"/>
                </a:lnTo>
                <a:lnTo>
                  <a:pt x="2640" y="554"/>
                </a:lnTo>
                <a:lnTo>
                  <a:pt x="2641" y="576"/>
                </a:lnTo>
                <a:lnTo>
                  <a:pt x="2647" y="594"/>
                </a:lnTo>
                <a:lnTo>
                  <a:pt x="2655" y="609"/>
                </a:lnTo>
                <a:lnTo>
                  <a:pt x="2666" y="620"/>
                </a:lnTo>
                <a:lnTo>
                  <a:pt x="2681" y="627"/>
                </a:lnTo>
                <a:lnTo>
                  <a:pt x="2697" y="629"/>
                </a:lnTo>
                <a:lnTo>
                  <a:pt x="2715" y="627"/>
                </a:lnTo>
                <a:lnTo>
                  <a:pt x="2729" y="620"/>
                </a:lnTo>
                <a:lnTo>
                  <a:pt x="2740" y="608"/>
                </a:lnTo>
                <a:lnTo>
                  <a:pt x="2749" y="593"/>
                </a:lnTo>
                <a:lnTo>
                  <a:pt x="2755" y="575"/>
                </a:lnTo>
                <a:lnTo>
                  <a:pt x="2756" y="554"/>
                </a:lnTo>
                <a:lnTo>
                  <a:pt x="2755" y="531"/>
                </a:lnTo>
                <a:lnTo>
                  <a:pt x="2749" y="513"/>
                </a:lnTo>
                <a:lnTo>
                  <a:pt x="2740" y="498"/>
                </a:lnTo>
                <a:lnTo>
                  <a:pt x="2729" y="486"/>
                </a:lnTo>
                <a:lnTo>
                  <a:pt x="2715" y="480"/>
                </a:lnTo>
                <a:lnTo>
                  <a:pt x="2698" y="478"/>
                </a:lnTo>
                <a:close/>
                <a:moveTo>
                  <a:pt x="2680" y="420"/>
                </a:moveTo>
                <a:lnTo>
                  <a:pt x="2702" y="421"/>
                </a:lnTo>
                <a:lnTo>
                  <a:pt x="2719" y="427"/>
                </a:lnTo>
                <a:lnTo>
                  <a:pt x="2736" y="437"/>
                </a:lnTo>
                <a:lnTo>
                  <a:pt x="2749" y="451"/>
                </a:lnTo>
                <a:lnTo>
                  <a:pt x="2753" y="457"/>
                </a:lnTo>
                <a:lnTo>
                  <a:pt x="2758" y="464"/>
                </a:lnTo>
                <a:lnTo>
                  <a:pt x="2758" y="426"/>
                </a:lnTo>
                <a:lnTo>
                  <a:pt x="2824" y="426"/>
                </a:lnTo>
                <a:lnTo>
                  <a:pt x="2824" y="669"/>
                </a:lnTo>
                <a:lnTo>
                  <a:pt x="2822" y="698"/>
                </a:lnTo>
                <a:lnTo>
                  <a:pt x="2816" y="722"/>
                </a:lnTo>
                <a:lnTo>
                  <a:pt x="2806" y="743"/>
                </a:lnTo>
                <a:lnTo>
                  <a:pt x="2792" y="759"/>
                </a:lnTo>
                <a:lnTo>
                  <a:pt x="2774" y="772"/>
                </a:lnTo>
                <a:lnTo>
                  <a:pt x="2752" y="782"/>
                </a:lnTo>
                <a:lnTo>
                  <a:pt x="2727" y="787"/>
                </a:lnTo>
                <a:lnTo>
                  <a:pt x="2696" y="788"/>
                </a:lnTo>
                <a:lnTo>
                  <a:pt x="2671" y="787"/>
                </a:lnTo>
                <a:lnTo>
                  <a:pt x="2648" y="784"/>
                </a:lnTo>
                <a:lnTo>
                  <a:pt x="2627" y="778"/>
                </a:lnTo>
                <a:lnTo>
                  <a:pt x="2610" y="768"/>
                </a:lnTo>
                <a:lnTo>
                  <a:pt x="2596" y="757"/>
                </a:lnTo>
                <a:lnTo>
                  <a:pt x="2585" y="743"/>
                </a:lnTo>
                <a:lnTo>
                  <a:pt x="2578" y="728"/>
                </a:lnTo>
                <a:lnTo>
                  <a:pt x="2576" y="711"/>
                </a:lnTo>
                <a:lnTo>
                  <a:pt x="2652" y="711"/>
                </a:lnTo>
                <a:lnTo>
                  <a:pt x="2653" y="720"/>
                </a:lnTo>
                <a:lnTo>
                  <a:pt x="2658" y="726"/>
                </a:lnTo>
                <a:lnTo>
                  <a:pt x="2664" y="730"/>
                </a:lnTo>
                <a:lnTo>
                  <a:pt x="2673" y="734"/>
                </a:lnTo>
                <a:lnTo>
                  <a:pt x="2685" y="736"/>
                </a:lnTo>
                <a:lnTo>
                  <a:pt x="2699" y="737"/>
                </a:lnTo>
                <a:lnTo>
                  <a:pt x="2718" y="735"/>
                </a:lnTo>
                <a:lnTo>
                  <a:pt x="2731" y="730"/>
                </a:lnTo>
                <a:lnTo>
                  <a:pt x="2742" y="723"/>
                </a:lnTo>
                <a:lnTo>
                  <a:pt x="2750" y="711"/>
                </a:lnTo>
                <a:lnTo>
                  <a:pt x="2753" y="696"/>
                </a:lnTo>
                <a:lnTo>
                  <a:pt x="2756" y="677"/>
                </a:lnTo>
                <a:lnTo>
                  <a:pt x="2756" y="645"/>
                </a:lnTo>
                <a:lnTo>
                  <a:pt x="2750" y="653"/>
                </a:lnTo>
                <a:lnTo>
                  <a:pt x="2737" y="667"/>
                </a:lnTo>
                <a:lnTo>
                  <a:pt x="2721" y="677"/>
                </a:lnTo>
                <a:lnTo>
                  <a:pt x="2704" y="683"/>
                </a:lnTo>
                <a:lnTo>
                  <a:pt x="2683" y="684"/>
                </a:lnTo>
                <a:lnTo>
                  <a:pt x="2659" y="682"/>
                </a:lnTo>
                <a:lnTo>
                  <a:pt x="2637" y="676"/>
                </a:lnTo>
                <a:lnTo>
                  <a:pt x="2617" y="664"/>
                </a:lnTo>
                <a:lnTo>
                  <a:pt x="2600" y="649"/>
                </a:lnTo>
                <a:lnTo>
                  <a:pt x="2586" y="630"/>
                </a:lnTo>
                <a:lnTo>
                  <a:pt x="2576" y="607"/>
                </a:lnTo>
                <a:lnTo>
                  <a:pt x="2571" y="582"/>
                </a:lnTo>
                <a:lnTo>
                  <a:pt x="2568" y="554"/>
                </a:lnTo>
                <a:lnTo>
                  <a:pt x="2571" y="525"/>
                </a:lnTo>
                <a:lnTo>
                  <a:pt x="2576" y="499"/>
                </a:lnTo>
                <a:lnTo>
                  <a:pt x="2586" y="477"/>
                </a:lnTo>
                <a:lnTo>
                  <a:pt x="2599" y="456"/>
                </a:lnTo>
                <a:lnTo>
                  <a:pt x="2616" y="440"/>
                </a:lnTo>
                <a:lnTo>
                  <a:pt x="2634" y="429"/>
                </a:lnTo>
                <a:lnTo>
                  <a:pt x="2656" y="422"/>
                </a:lnTo>
                <a:lnTo>
                  <a:pt x="2680" y="420"/>
                </a:lnTo>
                <a:close/>
                <a:moveTo>
                  <a:pt x="2231" y="335"/>
                </a:moveTo>
                <a:lnTo>
                  <a:pt x="2306" y="335"/>
                </a:lnTo>
                <a:lnTo>
                  <a:pt x="2306" y="480"/>
                </a:lnTo>
                <a:lnTo>
                  <a:pt x="2444" y="335"/>
                </a:lnTo>
                <a:lnTo>
                  <a:pt x="2539" y="335"/>
                </a:lnTo>
                <a:lnTo>
                  <a:pt x="2396" y="477"/>
                </a:lnTo>
                <a:lnTo>
                  <a:pt x="2549" y="683"/>
                </a:lnTo>
                <a:lnTo>
                  <a:pt x="2450" y="683"/>
                </a:lnTo>
                <a:lnTo>
                  <a:pt x="2342" y="530"/>
                </a:lnTo>
                <a:lnTo>
                  <a:pt x="2306" y="567"/>
                </a:lnTo>
                <a:lnTo>
                  <a:pt x="2306" y="683"/>
                </a:lnTo>
                <a:lnTo>
                  <a:pt x="2231" y="683"/>
                </a:lnTo>
                <a:lnTo>
                  <a:pt x="2231" y="335"/>
                </a:lnTo>
                <a:close/>
                <a:moveTo>
                  <a:pt x="2477" y="184"/>
                </a:moveTo>
                <a:lnTo>
                  <a:pt x="2398" y="188"/>
                </a:lnTo>
                <a:lnTo>
                  <a:pt x="2319" y="197"/>
                </a:lnTo>
                <a:lnTo>
                  <a:pt x="2244" y="212"/>
                </a:lnTo>
                <a:lnTo>
                  <a:pt x="2171" y="233"/>
                </a:lnTo>
                <a:lnTo>
                  <a:pt x="2100" y="258"/>
                </a:lnTo>
                <a:lnTo>
                  <a:pt x="2032" y="289"/>
                </a:lnTo>
                <a:lnTo>
                  <a:pt x="1967" y="326"/>
                </a:lnTo>
                <a:lnTo>
                  <a:pt x="1905" y="366"/>
                </a:lnTo>
                <a:lnTo>
                  <a:pt x="1847" y="411"/>
                </a:lnTo>
                <a:lnTo>
                  <a:pt x="1792" y="461"/>
                </a:lnTo>
                <a:lnTo>
                  <a:pt x="1741" y="513"/>
                </a:lnTo>
                <a:lnTo>
                  <a:pt x="1695" y="570"/>
                </a:lnTo>
                <a:lnTo>
                  <a:pt x="1653" y="631"/>
                </a:lnTo>
                <a:lnTo>
                  <a:pt x="1615" y="694"/>
                </a:lnTo>
                <a:lnTo>
                  <a:pt x="1583" y="759"/>
                </a:lnTo>
                <a:lnTo>
                  <a:pt x="1557" y="829"/>
                </a:lnTo>
                <a:lnTo>
                  <a:pt x="1535" y="900"/>
                </a:lnTo>
                <a:lnTo>
                  <a:pt x="1519" y="973"/>
                </a:lnTo>
                <a:lnTo>
                  <a:pt x="1509" y="1048"/>
                </a:lnTo>
                <a:lnTo>
                  <a:pt x="1506" y="1126"/>
                </a:lnTo>
                <a:lnTo>
                  <a:pt x="1506" y="1128"/>
                </a:lnTo>
                <a:lnTo>
                  <a:pt x="1509" y="1205"/>
                </a:lnTo>
                <a:lnTo>
                  <a:pt x="1519" y="1281"/>
                </a:lnTo>
                <a:lnTo>
                  <a:pt x="1535" y="1354"/>
                </a:lnTo>
                <a:lnTo>
                  <a:pt x="1557" y="1425"/>
                </a:lnTo>
                <a:lnTo>
                  <a:pt x="1583" y="1494"/>
                </a:lnTo>
                <a:lnTo>
                  <a:pt x="1615" y="1560"/>
                </a:lnTo>
                <a:lnTo>
                  <a:pt x="1653" y="1623"/>
                </a:lnTo>
                <a:lnTo>
                  <a:pt x="1695" y="1683"/>
                </a:lnTo>
                <a:lnTo>
                  <a:pt x="1741" y="1740"/>
                </a:lnTo>
                <a:lnTo>
                  <a:pt x="1792" y="1794"/>
                </a:lnTo>
                <a:lnTo>
                  <a:pt x="1847" y="1842"/>
                </a:lnTo>
                <a:lnTo>
                  <a:pt x="1905" y="1888"/>
                </a:lnTo>
                <a:lnTo>
                  <a:pt x="1967" y="1928"/>
                </a:lnTo>
                <a:lnTo>
                  <a:pt x="2032" y="1964"/>
                </a:lnTo>
                <a:lnTo>
                  <a:pt x="2100" y="1995"/>
                </a:lnTo>
                <a:lnTo>
                  <a:pt x="2171" y="2022"/>
                </a:lnTo>
                <a:lnTo>
                  <a:pt x="2244" y="2042"/>
                </a:lnTo>
                <a:lnTo>
                  <a:pt x="2319" y="2057"/>
                </a:lnTo>
                <a:lnTo>
                  <a:pt x="2398" y="2067"/>
                </a:lnTo>
                <a:lnTo>
                  <a:pt x="2477" y="2069"/>
                </a:lnTo>
                <a:lnTo>
                  <a:pt x="2556" y="2067"/>
                </a:lnTo>
                <a:lnTo>
                  <a:pt x="2633" y="2057"/>
                </a:lnTo>
                <a:lnTo>
                  <a:pt x="2709" y="2042"/>
                </a:lnTo>
                <a:lnTo>
                  <a:pt x="2783" y="2022"/>
                </a:lnTo>
                <a:lnTo>
                  <a:pt x="2854" y="1995"/>
                </a:lnTo>
                <a:lnTo>
                  <a:pt x="2922" y="1964"/>
                </a:lnTo>
                <a:lnTo>
                  <a:pt x="2987" y="1927"/>
                </a:lnTo>
                <a:lnTo>
                  <a:pt x="3049" y="1887"/>
                </a:lnTo>
                <a:lnTo>
                  <a:pt x="3107" y="1842"/>
                </a:lnTo>
                <a:lnTo>
                  <a:pt x="3162" y="1792"/>
                </a:lnTo>
                <a:lnTo>
                  <a:pt x="3213" y="1740"/>
                </a:lnTo>
                <a:lnTo>
                  <a:pt x="3259" y="1683"/>
                </a:lnTo>
                <a:lnTo>
                  <a:pt x="3301" y="1623"/>
                </a:lnTo>
                <a:lnTo>
                  <a:pt x="3339" y="1559"/>
                </a:lnTo>
                <a:lnTo>
                  <a:pt x="3370" y="1494"/>
                </a:lnTo>
                <a:lnTo>
                  <a:pt x="3397" y="1424"/>
                </a:lnTo>
                <a:lnTo>
                  <a:pt x="3418" y="1352"/>
                </a:lnTo>
                <a:lnTo>
                  <a:pt x="3433" y="1280"/>
                </a:lnTo>
                <a:lnTo>
                  <a:pt x="3443" y="1204"/>
                </a:lnTo>
                <a:lnTo>
                  <a:pt x="3446" y="1127"/>
                </a:lnTo>
                <a:lnTo>
                  <a:pt x="3443" y="1049"/>
                </a:lnTo>
                <a:lnTo>
                  <a:pt x="3433" y="973"/>
                </a:lnTo>
                <a:lnTo>
                  <a:pt x="3418" y="901"/>
                </a:lnTo>
                <a:lnTo>
                  <a:pt x="3397" y="829"/>
                </a:lnTo>
                <a:lnTo>
                  <a:pt x="3370" y="760"/>
                </a:lnTo>
                <a:lnTo>
                  <a:pt x="3339" y="694"/>
                </a:lnTo>
                <a:lnTo>
                  <a:pt x="3301" y="631"/>
                </a:lnTo>
                <a:lnTo>
                  <a:pt x="3259" y="571"/>
                </a:lnTo>
                <a:lnTo>
                  <a:pt x="3213" y="514"/>
                </a:lnTo>
                <a:lnTo>
                  <a:pt x="3162" y="461"/>
                </a:lnTo>
                <a:lnTo>
                  <a:pt x="3107" y="411"/>
                </a:lnTo>
                <a:lnTo>
                  <a:pt x="3049" y="366"/>
                </a:lnTo>
                <a:lnTo>
                  <a:pt x="2987" y="326"/>
                </a:lnTo>
                <a:lnTo>
                  <a:pt x="2922" y="289"/>
                </a:lnTo>
                <a:lnTo>
                  <a:pt x="2854" y="258"/>
                </a:lnTo>
                <a:lnTo>
                  <a:pt x="2783" y="233"/>
                </a:lnTo>
                <a:lnTo>
                  <a:pt x="2709" y="212"/>
                </a:lnTo>
                <a:lnTo>
                  <a:pt x="2633" y="197"/>
                </a:lnTo>
                <a:lnTo>
                  <a:pt x="2556" y="188"/>
                </a:lnTo>
                <a:lnTo>
                  <a:pt x="2477" y="184"/>
                </a:lnTo>
                <a:close/>
                <a:moveTo>
                  <a:pt x="1159" y="184"/>
                </a:moveTo>
                <a:lnTo>
                  <a:pt x="1080" y="188"/>
                </a:lnTo>
                <a:lnTo>
                  <a:pt x="1003" y="197"/>
                </a:lnTo>
                <a:lnTo>
                  <a:pt x="927" y="212"/>
                </a:lnTo>
                <a:lnTo>
                  <a:pt x="853" y="233"/>
                </a:lnTo>
                <a:lnTo>
                  <a:pt x="782" y="258"/>
                </a:lnTo>
                <a:lnTo>
                  <a:pt x="714" y="289"/>
                </a:lnTo>
                <a:lnTo>
                  <a:pt x="649" y="326"/>
                </a:lnTo>
                <a:lnTo>
                  <a:pt x="587" y="366"/>
                </a:lnTo>
                <a:lnTo>
                  <a:pt x="529" y="411"/>
                </a:lnTo>
                <a:lnTo>
                  <a:pt x="474" y="461"/>
                </a:lnTo>
                <a:lnTo>
                  <a:pt x="423" y="514"/>
                </a:lnTo>
                <a:lnTo>
                  <a:pt x="377" y="571"/>
                </a:lnTo>
                <a:lnTo>
                  <a:pt x="335" y="631"/>
                </a:lnTo>
                <a:lnTo>
                  <a:pt x="297" y="694"/>
                </a:lnTo>
                <a:lnTo>
                  <a:pt x="266" y="760"/>
                </a:lnTo>
                <a:lnTo>
                  <a:pt x="239" y="829"/>
                </a:lnTo>
                <a:lnTo>
                  <a:pt x="218" y="901"/>
                </a:lnTo>
                <a:lnTo>
                  <a:pt x="203" y="973"/>
                </a:lnTo>
                <a:lnTo>
                  <a:pt x="193" y="1049"/>
                </a:lnTo>
                <a:lnTo>
                  <a:pt x="190" y="1127"/>
                </a:lnTo>
                <a:lnTo>
                  <a:pt x="193" y="1204"/>
                </a:lnTo>
                <a:lnTo>
                  <a:pt x="203" y="1280"/>
                </a:lnTo>
                <a:lnTo>
                  <a:pt x="218" y="1352"/>
                </a:lnTo>
                <a:lnTo>
                  <a:pt x="239" y="1424"/>
                </a:lnTo>
                <a:lnTo>
                  <a:pt x="266" y="1494"/>
                </a:lnTo>
                <a:lnTo>
                  <a:pt x="297" y="1559"/>
                </a:lnTo>
                <a:lnTo>
                  <a:pt x="335" y="1623"/>
                </a:lnTo>
                <a:lnTo>
                  <a:pt x="377" y="1683"/>
                </a:lnTo>
                <a:lnTo>
                  <a:pt x="423" y="1740"/>
                </a:lnTo>
                <a:lnTo>
                  <a:pt x="474" y="1792"/>
                </a:lnTo>
                <a:lnTo>
                  <a:pt x="529" y="1842"/>
                </a:lnTo>
                <a:lnTo>
                  <a:pt x="587" y="1887"/>
                </a:lnTo>
                <a:lnTo>
                  <a:pt x="649" y="1927"/>
                </a:lnTo>
                <a:lnTo>
                  <a:pt x="714" y="1964"/>
                </a:lnTo>
                <a:lnTo>
                  <a:pt x="782" y="1995"/>
                </a:lnTo>
                <a:lnTo>
                  <a:pt x="853" y="2022"/>
                </a:lnTo>
                <a:lnTo>
                  <a:pt x="927" y="2042"/>
                </a:lnTo>
                <a:lnTo>
                  <a:pt x="1003" y="2057"/>
                </a:lnTo>
                <a:lnTo>
                  <a:pt x="1080" y="2067"/>
                </a:lnTo>
                <a:lnTo>
                  <a:pt x="1159" y="2069"/>
                </a:lnTo>
                <a:lnTo>
                  <a:pt x="1236" y="2067"/>
                </a:lnTo>
                <a:lnTo>
                  <a:pt x="1311" y="2057"/>
                </a:lnTo>
                <a:lnTo>
                  <a:pt x="1386" y="2042"/>
                </a:lnTo>
                <a:lnTo>
                  <a:pt x="1458" y="2022"/>
                </a:lnTo>
                <a:lnTo>
                  <a:pt x="1528" y="1996"/>
                </a:lnTo>
                <a:lnTo>
                  <a:pt x="1598" y="1965"/>
                </a:lnTo>
                <a:lnTo>
                  <a:pt x="1664" y="1928"/>
                </a:lnTo>
                <a:lnTo>
                  <a:pt x="1610" y="1874"/>
                </a:lnTo>
                <a:lnTo>
                  <a:pt x="1560" y="1815"/>
                </a:lnTo>
                <a:lnTo>
                  <a:pt x="1515" y="1754"/>
                </a:lnTo>
                <a:lnTo>
                  <a:pt x="1474" y="1690"/>
                </a:lnTo>
                <a:lnTo>
                  <a:pt x="1437" y="1622"/>
                </a:lnTo>
                <a:lnTo>
                  <a:pt x="1405" y="1553"/>
                </a:lnTo>
                <a:lnTo>
                  <a:pt x="1377" y="1481"/>
                </a:lnTo>
                <a:lnTo>
                  <a:pt x="1355" y="1406"/>
                </a:lnTo>
                <a:lnTo>
                  <a:pt x="1320" y="1426"/>
                </a:lnTo>
                <a:lnTo>
                  <a:pt x="1283" y="1442"/>
                </a:lnTo>
                <a:lnTo>
                  <a:pt x="1244" y="1455"/>
                </a:lnTo>
                <a:lnTo>
                  <a:pt x="1202" y="1463"/>
                </a:lnTo>
                <a:lnTo>
                  <a:pt x="1159" y="1465"/>
                </a:lnTo>
                <a:lnTo>
                  <a:pt x="1112" y="1462"/>
                </a:lnTo>
                <a:lnTo>
                  <a:pt x="1067" y="1453"/>
                </a:lnTo>
                <a:lnTo>
                  <a:pt x="1024" y="1438"/>
                </a:lnTo>
                <a:lnTo>
                  <a:pt x="984" y="1419"/>
                </a:lnTo>
                <a:lnTo>
                  <a:pt x="946" y="1394"/>
                </a:lnTo>
                <a:lnTo>
                  <a:pt x="913" y="1365"/>
                </a:lnTo>
                <a:lnTo>
                  <a:pt x="884" y="1333"/>
                </a:lnTo>
                <a:lnTo>
                  <a:pt x="859" y="1297"/>
                </a:lnTo>
                <a:lnTo>
                  <a:pt x="838" y="1258"/>
                </a:lnTo>
                <a:lnTo>
                  <a:pt x="824" y="1217"/>
                </a:lnTo>
                <a:lnTo>
                  <a:pt x="814" y="1173"/>
                </a:lnTo>
                <a:lnTo>
                  <a:pt x="811" y="1127"/>
                </a:lnTo>
                <a:lnTo>
                  <a:pt x="814" y="1081"/>
                </a:lnTo>
                <a:lnTo>
                  <a:pt x="824" y="1037"/>
                </a:lnTo>
                <a:lnTo>
                  <a:pt x="838" y="995"/>
                </a:lnTo>
                <a:lnTo>
                  <a:pt x="859" y="956"/>
                </a:lnTo>
                <a:lnTo>
                  <a:pt x="884" y="920"/>
                </a:lnTo>
                <a:lnTo>
                  <a:pt x="913" y="888"/>
                </a:lnTo>
                <a:lnTo>
                  <a:pt x="946" y="859"/>
                </a:lnTo>
                <a:lnTo>
                  <a:pt x="984" y="835"/>
                </a:lnTo>
                <a:lnTo>
                  <a:pt x="1024" y="815"/>
                </a:lnTo>
                <a:lnTo>
                  <a:pt x="1067" y="801"/>
                </a:lnTo>
                <a:lnTo>
                  <a:pt x="1112" y="791"/>
                </a:lnTo>
                <a:lnTo>
                  <a:pt x="1159" y="788"/>
                </a:lnTo>
                <a:lnTo>
                  <a:pt x="1202" y="791"/>
                </a:lnTo>
                <a:lnTo>
                  <a:pt x="1244" y="799"/>
                </a:lnTo>
                <a:lnTo>
                  <a:pt x="1283" y="811"/>
                </a:lnTo>
                <a:lnTo>
                  <a:pt x="1320" y="827"/>
                </a:lnTo>
                <a:lnTo>
                  <a:pt x="1355" y="847"/>
                </a:lnTo>
                <a:lnTo>
                  <a:pt x="1377" y="773"/>
                </a:lnTo>
                <a:lnTo>
                  <a:pt x="1405" y="700"/>
                </a:lnTo>
                <a:lnTo>
                  <a:pt x="1437" y="631"/>
                </a:lnTo>
                <a:lnTo>
                  <a:pt x="1474" y="563"/>
                </a:lnTo>
                <a:lnTo>
                  <a:pt x="1515" y="499"/>
                </a:lnTo>
                <a:lnTo>
                  <a:pt x="1560" y="438"/>
                </a:lnTo>
                <a:lnTo>
                  <a:pt x="1610" y="379"/>
                </a:lnTo>
                <a:lnTo>
                  <a:pt x="1664" y="325"/>
                </a:lnTo>
                <a:lnTo>
                  <a:pt x="1598" y="288"/>
                </a:lnTo>
                <a:lnTo>
                  <a:pt x="1528" y="257"/>
                </a:lnTo>
                <a:lnTo>
                  <a:pt x="1458" y="232"/>
                </a:lnTo>
                <a:lnTo>
                  <a:pt x="1386" y="211"/>
                </a:lnTo>
                <a:lnTo>
                  <a:pt x="1311" y="196"/>
                </a:lnTo>
                <a:lnTo>
                  <a:pt x="1236" y="188"/>
                </a:lnTo>
                <a:lnTo>
                  <a:pt x="1159" y="184"/>
                </a:lnTo>
                <a:close/>
                <a:moveTo>
                  <a:pt x="1159" y="0"/>
                </a:moveTo>
                <a:lnTo>
                  <a:pt x="1238" y="2"/>
                </a:lnTo>
                <a:lnTo>
                  <a:pt x="1316" y="10"/>
                </a:lnTo>
                <a:lnTo>
                  <a:pt x="1393" y="23"/>
                </a:lnTo>
                <a:lnTo>
                  <a:pt x="1468" y="41"/>
                </a:lnTo>
                <a:lnTo>
                  <a:pt x="1541" y="63"/>
                </a:lnTo>
                <a:lnTo>
                  <a:pt x="1614" y="90"/>
                </a:lnTo>
                <a:lnTo>
                  <a:pt x="1684" y="122"/>
                </a:lnTo>
                <a:lnTo>
                  <a:pt x="1752" y="159"/>
                </a:lnTo>
                <a:lnTo>
                  <a:pt x="1818" y="201"/>
                </a:lnTo>
                <a:lnTo>
                  <a:pt x="1882" y="161"/>
                </a:lnTo>
                <a:lnTo>
                  <a:pt x="1948" y="125"/>
                </a:lnTo>
                <a:lnTo>
                  <a:pt x="2017" y="92"/>
                </a:lnTo>
                <a:lnTo>
                  <a:pt x="2089" y="66"/>
                </a:lnTo>
                <a:lnTo>
                  <a:pt x="2163" y="42"/>
                </a:lnTo>
                <a:lnTo>
                  <a:pt x="2239" y="24"/>
                </a:lnTo>
                <a:lnTo>
                  <a:pt x="2316" y="11"/>
                </a:lnTo>
                <a:lnTo>
                  <a:pt x="2395" y="2"/>
                </a:lnTo>
                <a:lnTo>
                  <a:pt x="2477" y="0"/>
                </a:lnTo>
                <a:lnTo>
                  <a:pt x="2567" y="4"/>
                </a:lnTo>
                <a:lnTo>
                  <a:pt x="2655" y="13"/>
                </a:lnTo>
                <a:lnTo>
                  <a:pt x="2742" y="30"/>
                </a:lnTo>
                <a:lnTo>
                  <a:pt x="2826" y="53"/>
                </a:lnTo>
                <a:lnTo>
                  <a:pt x="2908" y="81"/>
                </a:lnTo>
                <a:lnTo>
                  <a:pt x="2986" y="115"/>
                </a:lnTo>
                <a:lnTo>
                  <a:pt x="3062" y="154"/>
                </a:lnTo>
                <a:lnTo>
                  <a:pt x="3134" y="198"/>
                </a:lnTo>
                <a:lnTo>
                  <a:pt x="3202" y="248"/>
                </a:lnTo>
                <a:lnTo>
                  <a:pt x="3266" y="302"/>
                </a:lnTo>
                <a:lnTo>
                  <a:pt x="3325" y="360"/>
                </a:lnTo>
                <a:lnTo>
                  <a:pt x="3381" y="422"/>
                </a:lnTo>
                <a:lnTo>
                  <a:pt x="3432" y="489"/>
                </a:lnTo>
                <a:lnTo>
                  <a:pt x="3477" y="558"/>
                </a:lnTo>
                <a:lnTo>
                  <a:pt x="3518" y="632"/>
                </a:lnTo>
                <a:lnTo>
                  <a:pt x="3553" y="708"/>
                </a:lnTo>
                <a:lnTo>
                  <a:pt x="3582" y="787"/>
                </a:lnTo>
                <a:lnTo>
                  <a:pt x="3605" y="869"/>
                </a:lnTo>
                <a:lnTo>
                  <a:pt x="3622" y="952"/>
                </a:lnTo>
                <a:lnTo>
                  <a:pt x="3633" y="1039"/>
                </a:lnTo>
                <a:lnTo>
                  <a:pt x="3636" y="1127"/>
                </a:lnTo>
                <a:lnTo>
                  <a:pt x="3633" y="1214"/>
                </a:lnTo>
                <a:lnTo>
                  <a:pt x="3622" y="1301"/>
                </a:lnTo>
                <a:lnTo>
                  <a:pt x="3605" y="1385"/>
                </a:lnTo>
                <a:lnTo>
                  <a:pt x="3582" y="1466"/>
                </a:lnTo>
                <a:lnTo>
                  <a:pt x="3553" y="1545"/>
                </a:lnTo>
                <a:lnTo>
                  <a:pt x="3518" y="1622"/>
                </a:lnTo>
                <a:lnTo>
                  <a:pt x="3477" y="1695"/>
                </a:lnTo>
                <a:lnTo>
                  <a:pt x="3432" y="1765"/>
                </a:lnTo>
                <a:lnTo>
                  <a:pt x="3381" y="1831"/>
                </a:lnTo>
                <a:lnTo>
                  <a:pt x="3325" y="1893"/>
                </a:lnTo>
                <a:lnTo>
                  <a:pt x="3266" y="1952"/>
                </a:lnTo>
                <a:lnTo>
                  <a:pt x="3202" y="2006"/>
                </a:lnTo>
                <a:lnTo>
                  <a:pt x="3134" y="2055"/>
                </a:lnTo>
                <a:lnTo>
                  <a:pt x="3062" y="2100"/>
                </a:lnTo>
                <a:lnTo>
                  <a:pt x="2986" y="2138"/>
                </a:lnTo>
                <a:lnTo>
                  <a:pt x="2908" y="2173"/>
                </a:lnTo>
                <a:lnTo>
                  <a:pt x="2826" y="2201"/>
                </a:lnTo>
                <a:lnTo>
                  <a:pt x="2742" y="2224"/>
                </a:lnTo>
                <a:lnTo>
                  <a:pt x="2655" y="2240"/>
                </a:lnTo>
                <a:lnTo>
                  <a:pt x="2567" y="2250"/>
                </a:lnTo>
                <a:lnTo>
                  <a:pt x="2477" y="2253"/>
                </a:lnTo>
                <a:lnTo>
                  <a:pt x="2395" y="2251"/>
                </a:lnTo>
                <a:lnTo>
                  <a:pt x="2316" y="2242"/>
                </a:lnTo>
                <a:lnTo>
                  <a:pt x="2239" y="2229"/>
                </a:lnTo>
                <a:lnTo>
                  <a:pt x="2163" y="2211"/>
                </a:lnTo>
                <a:lnTo>
                  <a:pt x="2089" y="2189"/>
                </a:lnTo>
                <a:lnTo>
                  <a:pt x="2017" y="2161"/>
                </a:lnTo>
                <a:lnTo>
                  <a:pt x="1948" y="2129"/>
                </a:lnTo>
                <a:lnTo>
                  <a:pt x="1882" y="2093"/>
                </a:lnTo>
                <a:lnTo>
                  <a:pt x="1818" y="2053"/>
                </a:lnTo>
                <a:lnTo>
                  <a:pt x="1752" y="2094"/>
                </a:lnTo>
                <a:lnTo>
                  <a:pt x="1684" y="2131"/>
                </a:lnTo>
                <a:lnTo>
                  <a:pt x="1614" y="2163"/>
                </a:lnTo>
                <a:lnTo>
                  <a:pt x="1541" y="2191"/>
                </a:lnTo>
                <a:lnTo>
                  <a:pt x="1468" y="2213"/>
                </a:lnTo>
                <a:lnTo>
                  <a:pt x="1393" y="2230"/>
                </a:lnTo>
                <a:lnTo>
                  <a:pt x="1316" y="2243"/>
                </a:lnTo>
                <a:lnTo>
                  <a:pt x="1238" y="2251"/>
                </a:lnTo>
                <a:lnTo>
                  <a:pt x="1159" y="2253"/>
                </a:lnTo>
                <a:lnTo>
                  <a:pt x="1069" y="2250"/>
                </a:lnTo>
                <a:lnTo>
                  <a:pt x="981" y="2240"/>
                </a:lnTo>
                <a:lnTo>
                  <a:pt x="894" y="2224"/>
                </a:lnTo>
                <a:lnTo>
                  <a:pt x="810" y="2201"/>
                </a:lnTo>
                <a:lnTo>
                  <a:pt x="728" y="2173"/>
                </a:lnTo>
                <a:lnTo>
                  <a:pt x="650" y="2138"/>
                </a:lnTo>
                <a:lnTo>
                  <a:pt x="574" y="2100"/>
                </a:lnTo>
                <a:lnTo>
                  <a:pt x="502" y="2055"/>
                </a:lnTo>
                <a:lnTo>
                  <a:pt x="434" y="2006"/>
                </a:lnTo>
                <a:lnTo>
                  <a:pt x="370" y="1952"/>
                </a:lnTo>
                <a:lnTo>
                  <a:pt x="311" y="1893"/>
                </a:lnTo>
                <a:lnTo>
                  <a:pt x="255" y="1831"/>
                </a:lnTo>
                <a:lnTo>
                  <a:pt x="204" y="1765"/>
                </a:lnTo>
                <a:lnTo>
                  <a:pt x="159" y="1695"/>
                </a:lnTo>
                <a:lnTo>
                  <a:pt x="118" y="1622"/>
                </a:lnTo>
                <a:lnTo>
                  <a:pt x="83" y="1545"/>
                </a:lnTo>
                <a:lnTo>
                  <a:pt x="54" y="1466"/>
                </a:lnTo>
                <a:lnTo>
                  <a:pt x="31" y="1385"/>
                </a:lnTo>
                <a:lnTo>
                  <a:pt x="14" y="1301"/>
                </a:lnTo>
                <a:lnTo>
                  <a:pt x="3" y="1214"/>
                </a:lnTo>
                <a:lnTo>
                  <a:pt x="0" y="1127"/>
                </a:lnTo>
                <a:lnTo>
                  <a:pt x="0" y="1127"/>
                </a:lnTo>
                <a:lnTo>
                  <a:pt x="3" y="1039"/>
                </a:lnTo>
                <a:lnTo>
                  <a:pt x="14" y="952"/>
                </a:lnTo>
                <a:lnTo>
                  <a:pt x="31" y="869"/>
                </a:lnTo>
                <a:lnTo>
                  <a:pt x="54" y="787"/>
                </a:lnTo>
                <a:lnTo>
                  <a:pt x="83" y="708"/>
                </a:lnTo>
                <a:lnTo>
                  <a:pt x="118" y="632"/>
                </a:lnTo>
                <a:lnTo>
                  <a:pt x="159" y="558"/>
                </a:lnTo>
                <a:lnTo>
                  <a:pt x="204" y="489"/>
                </a:lnTo>
                <a:lnTo>
                  <a:pt x="255" y="422"/>
                </a:lnTo>
                <a:lnTo>
                  <a:pt x="311" y="360"/>
                </a:lnTo>
                <a:lnTo>
                  <a:pt x="370" y="302"/>
                </a:lnTo>
                <a:lnTo>
                  <a:pt x="434" y="248"/>
                </a:lnTo>
                <a:lnTo>
                  <a:pt x="502" y="198"/>
                </a:lnTo>
                <a:lnTo>
                  <a:pt x="574" y="154"/>
                </a:lnTo>
                <a:lnTo>
                  <a:pt x="650" y="115"/>
                </a:lnTo>
                <a:lnTo>
                  <a:pt x="728" y="81"/>
                </a:lnTo>
                <a:lnTo>
                  <a:pt x="810" y="53"/>
                </a:lnTo>
                <a:lnTo>
                  <a:pt x="894" y="30"/>
                </a:lnTo>
                <a:lnTo>
                  <a:pt x="981" y="13"/>
                </a:lnTo>
                <a:lnTo>
                  <a:pt x="1069" y="4"/>
                </a:lnTo>
                <a:lnTo>
                  <a:pt x="115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6" name="Freeform 77"/>
          <p:cNvSpPr>
            <a:spLocks noEditPoints="1"/>
          </p:cNvSpPr>
          <p:nvPr/>
        </p:nvSpPr>
        <p:spPr bwMode="auto">
          <a:xfrm>
            <a:off x="2590926" y="5053013"/>
            <a:ext cx="452438" cy="447675"/>
          </a:xfrm>
          <a:custGeom>
            <a:avLst/>
            <a:gdLst>
              <a:gd name="T0" fmla="*/ 1030 w 3138"/>
              <a:gd name="T1" fmla="*/ 496 h 3104"/>
              <a:gd name="T2" fmla="*/ 898 w 3138"/>
              <a:gd name="T3" fmla="*/ 550 h 3104"/>
              <a:gd name="T4" fmla="*/ 792 w 3138"/>
              <a:gd name="T5" fmla="*/ 639 h 3104"/>
              <a:gd name="T6" fmla="*/ 723 w 3138"/>
              <a:gd name="T7" fmla="*/ 756 h 3104"/>
              <a:gd name="T8" fmla="*/ 697 w 3138"/>
              <a:gd name="T9" fmla="*/ 895 h 3104"/>
              <a:gd name="T10" fmla="*/ 723 w 3138"/>
              <a:gd name="T11" fmla="*/ 1033 h 3104"/>
              <a:gd name="T12" fmla="*/ 792 w 3138"/>
              <a:gd name="T13" fmla="*/ 1150 h 3104"/>
              <a:gd name="T14" fmla="*/ 898 w 3138"/>
              <a:gd name="T15" fmla="*/ 1239 h 3104"/>
              <a:gd name="T16" fmla="*/ 1030 w 3138"/>
              <a:gd name="T17" fmla="*/ 1293 h 3104"/>
              <a:gd name="T18" fmla="*/ 1428 w 3138"/>
              <a:gd name="T19" fmla="*/ 1303 h 3104"/>
              <a:gd name="T20" fmla="*/ 1443 w 3138"/>
              <a:gd name="T21" fmla="*/ 1201 h 3104"/>
              <a:gd name="T22" fmla="*/ 1466 w 3138"/>
              <a:gd name="T23" fmla="*/ 1086 h 3104"/>
              <a:gd name="T24" fmla="*/ 1496 w 3138"/>
              <a:gd name="T25" fmla="*/ 978 h 3104"/>
              <a:gd name="T26" fmla="*/ 1531 w 3138"/>
              <a:gd name="T27" fmla="*/ 899 h 3104"/>
              <a:gd name="T28" fmla="*/ 1569 w 3138"/>
              <a:gd name="T29" fmla="*/ 868 h 3104"/>
              <a:gd name="T30" fmla="*/ 1608 w 3138"/>
              <a:gd name="T31" fmla="*/ 899 h 3104"/>
              <a:gd name="T32" fmla="*/ 1643 w 3138"/>
              <a:gd name="T33" fmla="*/ 978 h 3104"/>
              <a:gd name="T34" fmla="*/ 1672 w 3138"/>
              <a:gd name="T35" fmla="*/ 1086 h 3104"/>
              <a:gd name="T36" fmla="*/ 1696 w 3138"/>
              <a:gd name="T37" fmla="*/ 1201 h 3104"/>
              <a:gd name="T38" fmla="*/ 1711 w 3138"/>
              <a:gd name="T39" fmla="*/ 1303 h 3104"/>
              <a:gd name="T40" fmla="*/ 2108 w 3138"/>
              <a:gd name="T41" fmla="*/ 1293 h 3104"/>
              <a:gd name="T42" fmla="*/ 2241 w 3138"/>
              <a:gd name="T43" fmla="*/ 1239 h 3104"/>
              <a:gd name="T44" fmla="*/ 2346 w 3138"/>
              <a:gd name="T45" fmla="*/ 1150 h 3104"/>
              <a:gd name="T46" fmla="*/ 2416 w 3138"/>
              <a:gd name="T47" fmla="*/ 1033 h 3104"/>
              <a:gd name="T48" fmla="*/ 2442 w 3138"/>
              <a:gd name="T49" fmla="*/ 895 h 3104"/>
              <a:gd name="T50" fmla="*/ 2416 w 3138"/>
              <a:gd name="T51" fmla="*/ 756 h 3104"/>
              <a:gd name="T52" fmla="*/ 2346 w 3138"/>
              <a:gd name="T53" fmla="*/ 639 h 3104"/>
              <a:gd name="T54" fmla="*/ 2241 w 3138"/>
              <a:gd name="T55" fmla="*/ 550 h 3104"/>
              <a:gd name="T56" fmla="*/ 2108 w 3138"/>
              <a:gd name="T57" fmla="*/ 496 h 3104"/>
              <a:gd name="T58" fmla="*/ 1129 w 3138"/>
              <a:gd name="T59" fmla="*/ 486 h 3104"/>
              <a:gd name="T60" fmla="*/ 2496 w 3138"/>
              <a:gd name="T61" fmla="*/ 3 h 3104"/>
              <a:gd name="T62" fmla="*/ 2689 w 3138"/>
              <a:gd name="T63" fmla="*/ 49 h 3104"/>
              <a:gd name="T64" fmla="*/ 2857 w 3138"/>
              <a:gd name="T65" fmla="*/ 143 h 3104"/>
              <a:gd name="T66" fmla="*/ 2993 w 3138"/>
              <a:gd name="T67" fmla="*/ 277 h 3104"/>
              <a:gd name="T68" fmla="*/ 3088 w 3138"/>
              <a:gd name="T69" fmla="*/ 444 h 3104"/>
              <a:gd name="T70" fmla="*/ 3135 w 3138"/>
              <a:gd name="T71" fmla="*/ 635 h 3104"/>
              <a:gd name="T72" fmla="*/ 3135 w 3138"/>
              <a:gd name="T73" fmla="*/ 2469 h 3104"/>
              <a:gd name="T74" fmla="*/ 3088 w 3138"/>
              <a:gd name="T75" fmla="*/ 2660 h 3104"/>
              <a:gd name="T76" fmla="*/ 2993 w 3138"/>
              <a:gd name="T77" fmla="*/ 2827 h 3104"/>
              <a:gd name="T78" fmla="*/ 2857 w 3138"/>
              <a:gd name="T79" fmla="*/ 2961 h 3104"/>
              <a:gd name="T80" fmla="*/ 2689 w 3138"/>
              <a:gd name="T81" fmla="*/ 3055 h 3104"/>
              <a:gd name="T82" fmla="*/ 2496 w 3138"/>
              <a:gd name="T83" fmla="*/ 3101 h 3104"/>
              <a:gd name="T84" fmla="*/ 641 w 3138"/>
              <a:gd name="T85" fmla="*/ 3101 h 3104"/>
              <a:gd name="T86" fmla="*/ 449 w 3138"/>
              <a:gd name="T87" fmla="*/ 3055 h 3104"/>
              <a:gd name="T88" fmla="*/ 280 w 3138"/>
              <a:gd name="T89" fmla="*/ 2961 h 3104"/>
              <a:gd name="T90" fmla="*/ 145 w 3138"/>
              <a:gd name="T91" fmla="*/ 2827 h 3104"/>
              <a:gd name="T92" fmla="*/ 50 w 3138"/>
              <a:gd name="T93" fmla="*/ 2660 h 3104"/>
              <a:gd name="T94" fmla="*/ 3 w 3138"/>
              <a:gd name="T95" fmla="*/ 2469 h 3104"/>
              <a:gd name="T96" fmla="*/ 3 w 3138"/>
              <a:gd name="T97" fmla="*/ 635 h 3104"/>
              <a:gd name="T98" fmla="*/ 50 w 3138"/>
              <a:gd name="T99" fmla="*/ 444 h 3104"/>
              <a:gd name="T100" fmla="*/ 145 w 3138"/>
              <a:gd name="T101" fmla="*/ 277 h 3104"/>
              <a:gd name="T102" fmla="*/ 280 w 3138"/>
              <a:gd name="T103" fmla="*/ 143 h 3104"/>
              <a:gd name="T104" fmla="*/ 449 w 3138"/>
              <a:gd name="T105" fmla="*/ 49 h 3104"/>
              <a:gd name="T106" fmla="*/ 641 w 3138"/>
              <a:gd name="T107" fmla="*/ 3 h 3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138" h="3104">
                <a:moveTo>
                  <a:pt x="1129" y="486"/>
                </a:moveTo>
                <a:lnTo>
                  <a:pt x="1079" y="488"/>
                </a:lnTo>
                <a:lnTo>
                  <a:pt x="1030" y="496"/>
                </a:lnTo>
                <a:lnTo>
                  <a:pt x="984" y="510"/>
                </a:lnTo>
                <a:lnTo>
                  <a:pt x="939" y="527"/>
                </a:lnTo>
                <a:lnTo>
                  <a:pt x="898" y="550"/>
                </a:lnTo>
                <a:lnTo>
                  <a:pt x="859" y="575"/>
                </a:lnTo>
                <a:lnTo>
                  <a:pt x="824" y="606"/>
                </a:lnTo>
                <a:lnTo>
                  <a:pt x="792" y="639"/>
                </a:lnTo>
                <a:lnTo>
                  <a:pt x="765" y="676"/>
                </a:lnTo>
                <a:lnTo>
                  <a:pt x="742" y="714"/>
                </a:lnTo>
                <a:lnTo>
                  <a:pt x="723" y="756"/>
                </a:lnTo>
                <a:lnTo>
                  <a:pt x="709" y="801"/>
                </a:lnTo>
                <a:lnTo>
                  <a:pt x="700" y="847"/>
                </a:lnTo>
                <a:lnTo>
                  <a:pt x="697" y="895"/>
                </a:lnTo>
                <a:lnTo>
                  <a:pt x="700" y="943"/>
                </a:lnTo>
                <a:lnTo>
                  <a:pt x="709" y="989"/>
                </a:lnTo>
                <a:lnTo>
                  <a:pt x="723" y="1033"/>
                </a:lnTo>
                <a:lnTo>
                  <a:pt x="742" y="1075"/>
                </a:lnTo>
                <a:lnTo>
                  <a:pt x="765" y="1114"/>
                </a:lnTo>
                <a:lnTo>
                  <a:pt x="792" y="1150"/>
                </a:lnTo>
                <a:lnTo>
                  <a:pt x="824" y="1183"/>
                </a:lnTo>
                <a:lnTo>
                  <a:pt x="859" y="1214"/>
                </a:lnTo>
                <a:lnTo>
                  <a:pt x="898" y="1239"/>
                </a:lnTo>
                <a:lnTo>
                  <a:pt x="939" y="1262"/>
                </a:lnTo>
                <a:lnTo>
                  <a:pt x="984" y="1279"/>
                </a:lnTo>
                <a:lnTo>
                  <a:pt x="1030" y="1293"/>
                </a:lnTo>
                <a:lnTo>
                  <a:pt x="1079" y="1301"/>
                </a:lnTo>
                <a:lnTo>
                  <a:pt x="1129" y="1303"/>
                </a:lnTo>
                <a:lnTo>
                  <a:pt x="1428" y="1303"/>
                </a:lnTo>
                <a:lnTo>
                  <a:pt x="1432" y="1271"/>
                </a:lnTo>
                <a:lnTo>
                  <a:pt x="1437" y="1237"/>
                </a:lnTo>
                <a:lnTo>
                  <a:pt x="1443" y="1201"/>
                </a:lnTo>
                <a:lnTo>
                  <a:pt x="1449" y="1163"/>
                </a:lnTo>
                <a:lnTo>
                  <a:pt x="1458" y="1124"/>
                </a:lnTo>
                <a:lnTo>
                  <a:pt x="1466" y="1086"/>
                </a:lnTo>
                <a:lnTo>
                  <a:pt x="1475" y="1048"/>
                </a:lnTo>
                <a:lnTo>
                  <a:pt x="1486" y="1012"/>
                </a:lnTo>
                <a:lnTo>
                  <a:pt x="1496" y="978"/>
                </a:lnTo>
                <a:lnTo>
                  <a:pt x="1507" y="948"/>
                </a:lnTo>
                <a:lnTo>
                  <a:pt x="1519" y="921"/>
                </a:lnTo>
                <a:lnTo>
                  <a:pt x="1531" y="899"/>
                </a:lnTo>
                <a:lnTo>
                  <a:pt x="1544" y="882"/>
                </a:lnTo>
                <a:lnTo>
                  <a:pt x="1556" y="871"/>
                </a:lnTo>
                <a:lnTo>
                  <a:pt x="1569" y="868"/>
                </a:lnTo>
                <a:lnTo>
                  <a:pt x="1583" y="871"/>
                </a:lnTo>
                <a:lnTo>
                  <a:pt x="1595" y="882"/>
                </a:lnTo>
                <a:lnTo>
                  <a:pt x="1608" y="899"/>
                </a:lnTo>
                <a:lnTo>
                  <a:pt x="1620" y="921"/>
                </a:lnTo>
                <a:lnTo>
                  <a:pt x="1631" y="948"/>
                </a:lnTo>
                <a:lnTo>
                  <a:pt x="1643" y="978"/>
                </a:lnTo>
                <a:lnTo>
                  <a:pt x="1653" y="1012"/>
                </a:lnTo>
                <a:lnTo>
                  <a:pt x="1663" y="1048"/>
                </a:lnTo>
                <a:lnTo>
                  <a:pt x="1672" y="1086"/>
                </a:lnTo>
                <a:lnTo>
                  <a:pt x="1681" y="1124"/>
                </a:lnTo>
                <a:lnTo>
                  <a:pt x="1688" y="1163"/>
                </a:lnTo>
                <a:lnTo>
                  <a:pt x="1696" y="1201"/>
                </a:lnTo>
                <a:lnTo>
                  <a:pt x="1702" y="1237"/>
                </a:lnTo>
                <a:lnTo>
                  <a:pt x="1707" y="1271"/>
                </a:lnTo>
                <a:lnTo>
                  <a:pt x="1711" y="1303"/>
                </a:lnTo>
                <a:lnTo>
                  <a:pt x="2009" y="1303"/>
                </a:lnTo>
                <a:lnTo>
                  <a:pt x="2060" y="1301"/>
                </a:lnTo>
                <a:lnTo>
                  <a:pt x="2108" y="1293"/>
                </a:lnTo>
                <a:lnTo>
                  <a:pt x="2155" y="1279"/>
                </a:lnTo>
                <a:lnTo>
                  <a:pt x="2199" y="1262"/>
                </a:lnTo>
                <a:lnTo>
                  <a:pt x="2241" y="1239"/>
                </a:lnTo>
                <a:lnTo>
                  <a:pt x="2279" y="1214"/>
                </a:lnTo>
                <a:lnTo>
                  <a:pt x="2314" y="1183"/>
                </a:lnTo>
                <a:lnTo>
                  <a:pt x="2346" y="1150"/>
                </a:lnTo>
                <a:lnTo>
                  <a:pt x="2373" y="1114"/>
                </a:lnTo>
                <a:lnTo>
                  <a:pt x="2397" y="1075"/>
                </a:lnTo>
                <a:lnTo>
                  <a:pt x="2416" y="1033"/>
                </a:lnTo>
                <a:lnTo>
                  <a:pt x="2429" y="989"/>
                </a:lnTo>
                <a:lnTo>
                  <a:pt x="2438" y="943"/>
                </a:lnTo>
                <a:lnTo>
                  <a:pt x="2442" y="895"/>
                </a:lnTo>
                <a:lnTo>
                  <a:pt x="2438" y="847"/>
                </a:lnTo>
                <a:lnTo>
                  <a:pt x="2429" y="801"/>
                </a:lnTo>
                <a:lnTo>
                  <a:pt x="2416" y="756"/>
                </a:lnTo>
                <a:lnTo>
                  <a:pt x="2397" y="714"/>
                </a:lnTo>
                <a:lnTo>
                  <a:pt x="2373" y="676"/>
                </a:lnTo>
                <a:lnTo>
                  <a:pt x="2346" y="639"/>
                </a:lnTo>
                <a:lnTo>
                  <a:pt x="2314" y="606"/>
                </a:lnTo>
                <a:lnTo>
                  <a:pt x="2279" y="575"/>
                </a:lnTo>
                <a:lnTo>
                  <a:pt x="2241" y="550"/>
                </a:lnTo>
                <a:lnTo>
                  <a:pt x="2199" y="527"/>
                </a:lnTo>
                <a:lnTo>
                  <a:pt x="2155" y="510"/>
                </a:lnTo>
                <a:lnTo>
                  <a:pt x="2108" y="496"/>
                </a:lnTo>
                <a:lnTo>
                  <a:pt x="2060" y="488"/>
                </a:lnTo>
                <a:lnTo>
                  <a:pt x="2009" y="486"/>
                </a:lnTo>
                <a:lnTo>
                  <a:pt x="1129" y="486"/>
                </a:lnTo>
                <a:close/>
                <a:moveTo>
                  <a:pt x="710" y="0"/>
                </a:moveTo>
                <a:lnTo>
                  <a:pt x="2428" y="0"/>
                </a:lnTo>
                <a:lnTo>
                  <a:pt x="2496" y="3"/>
                </a:lnTo>
                <a:lnTo>
                  <a:pt x="2563" y="12"/>
                </a:lnTo>
                <a:lnTo>
                  <a:pt x="2627" y="28"/>
                </a:lnTo>
                <a:lnTo>
                  <a:pt x="2689" y="49"/>
                </a:lnTo>
                <a:lnTo>
                  <a:pt x="2749" y="76"/>
                </a:lnTo>
                <a:lnTo>
                  <a:pt x="2805" y="107"/>
                </a:lnTo>
                <a:lnTo>
                  <a:pt x="2857" y="143"/>
                </a:lnTo>
                <a:lnTo>
                  <a:pt x="2907" y="183"/>
                </a:lnTo>
                <a:lnTo>
                  <a:pt x="2953" y="228"/>
                </a:lnTo>
                <a:lnTo>
                  <a:pt x="2993" y="277"/>
                </a:lnTo>
                <a:lnTo>
                  <a:pt x="3030" y="330"/>
                </a:lnTo>
                <a:lnTo>
                  <a:pt x="3061" y="385"/>
                </a:lnTo>
                <a:lnTo>
                  <a:pt x="3088" y="444"/>
                </a:lnTo>
                <a:lnTo>
                  <a:pt x="3110" y="506"/>
                </a:lnTo>
                <a:lnTo>
                  <a:pt x="3125" y="569"/>
                </a:lnTo>
                <a:lnTo>
                  <a:pt x="3135" y="635"/>
                </a:lnTo>
                <a:lnTo>
                  <a:pt x="3138" y="702"/>
                </a:lnTo>
                <a:lnTo>
                  <a:pt x="3138" y="2402"/>
                </a:lnTo>
                <a:lnTo>
                  <a:pt x="3135" y="2469"/>
                </a:lnTo>
                <a:lnTo>
                  <a:pt x="3125" y="2535"/>
                </a:lnTo>
                <a:lnTo>
                  <a:pt x="3110" y="2598"/>
                </a:lnTo>
                <a:lnTo>
                  <a:pt x="3088" y="2660"/>
                </a:lnTo>
                <a:lnTo>
                  <a:pt x="3061" y="2719"/>
                </a:lnTo>
                <a:lnTo>
                  <a:pt x="3030" y="2774"/>
                </a:lnTo>
                <a:lnTo>
                  <a:pt x="2993" y="2827"/>
                </a:lnTo>
                <a:lnTo>
                  <a:pt x="2953" y="2876"/>
                </a:lnTo>
                <a:lnTo>
                  <a:pt x="2907" y="2921"/>
                </a:lnTo>
                <a:lnTo>
                  <a:pt x="2857" y="2961"/>
                </a:lnTo>
                <a:lnTo>
                  <a:pt x="2805" y="2998"/>
                </a:lnTo>
                <a:lnTo>
                  <a:pt x="2749" y="3028"/>
                </a:lnTo>
                <a:lnTo>
                  <a:pt x="2689" y="3055"/>
                </a:lnTo>
                <a:lnTo>
                  <a:pt x="2627" y="3076"/>
                </a:lnTo>
                <a:lnTo>
                  <a:pt x="2563" y="3092"/>
                </a:lnTo>
                <a:lnTo>
                  <a:pt x="2496" y="3101"/>
                </a:lnTo>
                <a:lnTo>
                  <a:pt x="2428" y="3104"/>
                </a:lnTo>
                <a:lnTo>
                  <a:pt x="710" y="3104"/>
                </a:lnTo>
                <a:lnTo>
                  <a:pt x="641" y="3101"/>
                </a:lnTo>
                <a:lnTo>
                  <a:pt x="575" y="3092"/>
                </a:lnTo>
                <a:lnTo>
                  <a:pt x="511" y="3076"/>
                </a:lnTo>
                <a:lnTo>
                  <a:pt x="449" y="3055"/>
                </a:lnTo>
                <a:lnTo>
                  <a:pt x="389" y="3028"/>
                </a:lnTo>
                <a:lnTo>
                  <a:pt x="333" y="2998"/>
                </a:lnTo>
                <a:lnTo>
                  <a:pt x="280" y="2961"/>
                </a:lnTo>
                <a:lnTo>
                  <a:pt x="231" y="2921"/>
                </a:lnTo>
                <a:lnTo>
                  <a:pt x="186" y="2876"/>
                </a:lnTo>
                <a:lnTo>
                  <a:pt x="145" y="2827"/>
                </a:lnTo>
                <a:lnTo>
                  <a:pt x="108" y="2774"/>
                </a:lnTo>
                <a:lnTo>
                  <a:pt x="77" y="2719"/>
                </a:lnTo>
                <a:lnTo>
                  <a:pt x="50" y="2660"/>
                </a:lnTo>
                <a:lnTo>
                  <a:pt x="28" y="2598"/>
                </a:lnTo>
                <a:lnTo>
                  <a:pt x="12" y="2535"/>
                </a:lnTo>
                <a:lnTo>
                  <a:pt x="3" y="2469"/>
                </a:lnTo>
                <a:lnTo>
                  <a:pt x="0" y="2402"/>
                </a:lnTo>
                <a:lnTo>
                  <a:pt x="0" y="702"/>
                </a:lnTo>
                <a:lnTo>
                  <a:pt x="3" y="635"/>
                </a:lnTo>
                <a:lnTo>
                  <a:pt x="12" y="569"/>
                </a:lnTo>
                <a:lnTo>
                  <a:pt x="28" y="506"/>
                </a:lnTo>
                <a:lnTo>
                  <a:pt x="50" y="444"/>
                </a:lnTo>
                <a:lnTo>
                  <a:pt x="77" y="385"/>
                </a:lnTo>
                <a:lnTo>
                  <a:pt x="108" y="330"/>
                </a:lnTo>
                <a:lnTo>
                  <a:pt x="145" y="277"/>
                </a:lnTo>
                <a:lnTo>
                  <a:pt x="186" y="228"/>
                </a:lnTo>
                <a:lnTo>
                  <a:pt x="231" y="183"/>
                </a:lnTo>
                <a:lnTo>
                  <a:pt x="280" y="143"/>
                </a:lnTo>
                <a:lnTo>
                  <a:pt x="333" y="107"/>
                </a:lnTo>
                <a:lnTo>
                  <a:pt x="389" y="76"/>
                </a:lnTo>
                <a:lnTo>
                  <a:pt x="449" y="49"/>
                </a:lnTo>
                <a:lnTo>
                  <a:pt x="511" y="28"/>
                </a:lnTo>
                <a:lnTo>
                  <a:pt x="575" y="12"/>
                </a:lnTo>
                <a:lnTo>
                  <a:pt x="641" y="3"/>
                </a:lnTo>
                <a:lnTo>
                  <a:pt x="71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7" name="Freeform 82"/>
          <p:cNvSpPr>
            <a:spLocks noEditPoints="1"/>
          </p:cNvSpPr>
          <p:nvPr/>
        </p:nvSpPr>
        <p:spPr bwMode="auto">
          <a:xfrm>
            <a:off x="3516102" y="5022850"/>
            <a:ext cx="473075" cy="517525"/>
          </a:xfrm>
          <a:custGeom>
            <a:avLst/>
            <a:gdLst>
              <a:gd name="T0" fmla="*/ 1536 w 2977"/>
              <a:gd name="T1" fmla="*/ 2393 h 3264"/>
              <a:gd name="T2" fmla="*/ 1349 w 2977"/>
              <a:gd name="T3" fmla="*/ 2457 h 3264"/>
              <a:gd name="T4" fmla="*/ 1371 w 2977"/>
              <a:gd name="T5" fmla="*/ 2263 h 3264"/>
              <a:gd name="T6" fmla="*/ 227 w 2977"/>
              <a:gd name="T7" fmla="*/ 1380 h 3264"/>
              <a:gd name="T8" fmla="*/ 2139 w 2977"/>
              <a:gd name="T9" fmla="*/ 739 h 3264"/>
              <a:gd name="T10" fmla="*/ 2092 w 2977"/>
              <a:gd name="T11" fmla="*/ 763 h 3264"/>
              <a:gd name="T12" fmla="*/ 2017 w 2977"/>
              <a:gd name="T13" fmla="*/ 701 h 3264"/>
              <a:gd name="T14" fmla="*/ 1647 w 2977"/>
              <a:gd name="T15" fmla="*/ 611 h 3264"/>
              <a:gd name="T16" fmla="*/ 1402 w 2977"/>
              <a:gd name="T17" fmla="*/ 769 h 3264"/>
              <a:gd name="T18" fmla="*/ 1328 w 2977"/>
              <a:gd name="T19" fmla="*/ 1091 h 3264"/>
              <a:gd name="T20" fmla="*/ 1528 w 2977"/>
              <a:gd name="T21" fmla="*/ 1554 h 3264"/>
              <a:gd name="T22" fmla="*/ 1854 w 2977"/>
              <a:gd name="T23" fmla="*/ 1847 h 3264"/>
              <a:gd name="T24" fmla="*/ 2075 w 2977"/>
              <a:gd name="T25" fmla="*/ 1825 h 3264"/>
              <a:gd name="T26" fmla="*/ 2229 w 2977"/>
              <a:gd name="T27" fmla="*/ 1870 h 3264"/>
              <a:gd name="T28" fmla="*/ 2554 w 2977"/>
              <a:gd name="T29" fmla="*/ 1681 h 3264"/>
              <a:gd name="T30" fmla="*/ 2819 w 2977"/>
              <a:gd name="T31" fmla="*/ 1247 h 3264"/>
              <a:gd name="T32" fmla="*/ 2834 w 2977"/>
              <a:gd name="T33" fmla="*/ 855 h 3264"/>
              <a:gd name="T34" fmla="*/ 2641 w 2977"/>
              <a:gd name="T35" fmla="*/ 654 h 3264"/>
              <a:gd name="T36" fmla="*/ 1734 w 2977"/>
              <a:gd name="T37" fmla="*/ 196 h 3264"/>
              <a:gd name="T38" fmla="*/ 1914 w 2977"/>
              <a:gd name="T39" fmla="*/ 347 h 3264"/>
              <a:gd name="T40" fmla="*/ 1897 w 2977"/>
              <a:gd name="T41" fmla="*/ 216 h 3264"/>
              <a:gd name="T42" fmla="*/ 2138 w 2977"/>
              <a:gd name="T43" fmla="*/ 24 h 3264"/>
              <a:gd name="T44" fmla="*/ 2421 w 2977"/>
              <a:gd name="T45" fmla="*/ 479 h 3264"/>
              <a:gd name="T46" fmla="*/ 2863 w 2977"/>
              <a:gd name="T47" fmla="*/ 686 h 3264"/>
              <a:gd name="T48" fmla="*/ 2962 w 2977"/>
              <a:gd name="T49" fmla="*/ 1154 h 3264"/>
              <a:gd name="T50" fmla="*/ 2700 w 2977"/>
              <a:gd name="T51" fmla="*/ 1686 h 3264"/>
              <a:gd name="T52" fmla="*/ 2278 w 2977"/>
              <a:gd name="T53" fmla="*/ 1979 h 3264"/>
              <a:gd name="T54" fmla="*/ 2372 w 2977"/>
              <a:gd name="T55" fmla="*/ 2428 h 3264"/>
              <a:gd name="T56" fmla="*/ 2599 w 2977"/>
              <a:gd name="T57" fmla="*/ 2926 h 3264"/>
              <a:gd name="T58" fmla="*/ 2564 w 2977"/>
              <a:gd name="T59" fmla="*/ 3264 h 3264"/>
              <a:gd name="T60" fmla="*/ 2507 w 2977"/>
              <a:gd name="T61" fmla="*/ 3069 h 3264"/>
              <a:gd name="T62" fmla="*/ 2153 w 2977"/>
              <a:gd name="T63" fmla="*/ 2731 h 3264"/>
              <a:gd name="T64" fmla="*/ 1216 w 2977"/>
              <a:gd name="T65" fmla="*/ 2822 h 3264"/>
              <a:gd name="T66" fmla="*/ 424 w 2977"/>
              <a:gd name="T67" fmla="*/ 2751 h 3264"/>
              <a:gd name="T68" fmla="*/ 329 w 2977"/>
              <a:gd name="T69" fmla="*/ 3236 h 3264"/>
              <a:gd name="T70" fmla="*/ 228 w 2977"/>
              <a:gd name="T71" fmla="*/ 3230 h 3264"/>
              <a:gd name="T72" fmla="*/ 333 w 2977"/>
              <a:gd name="T73" fmla="*/ 2673 h 3264"/>
              <a:gd name="T74" fmla="*/ 618 w 2977"/>
              <a:gd name="T75" fmla="*/ 2159 h 3264"/>
              <a:gd name="T76" fmla="*/ 688 w 2977"/>
              <a:gd name="T77" fmla="*/ 1532 h 3264"/>
              <a:gd name="T78" fmla="*/ 521 w 2977"/>
              <a:gd name="T79" fmla="*/ 1073 h 3264"/>
              <a:gd name="T80" fmla="*/ 381 w 2977"/>
              <a:gd name="T81" fmla="*/ 871 h 3264"/>
              <a:gd name="T82" fmla="*/ 409 w 2977"/>
              <a:gd name="T83" fmla="*/ 775 h 3264"/>
              <a:gd name="T84" fmla="*/ 508 w 2977"/>
              <a:gd name="T85" fmla="*/ 848 h 3264"/>
              <a:gd name="T86" fmla="*/ 702 w 2977"/>
              <a:gd name="T87" fmla="*/ 1185 h 3264"/>
              <a:gd name="T88" fmla="*/ 817 w 2977"/>
              <a:gd name="T89" fmla="*/ 1748 h 3264"/>
              <a:gd name="T90" fmla="*/ 592 w 2977"/>
              <a:gd name="T91" fmla="*/ 2451 h 3264"/>
              <a:gd name="T92" fmla="*/ 1203 w 2977"/>
              <a:gd name="T93" fmla="*/ 2707 h 3264"/>
              <a:gd name="T94" fmla="*/ 2110 w 2977"/>
              <a:gd name="T95" fmla="*/ 2625 h 3264"/>
              <a:gd name="T96" fmla="*/ 2096 w 2977"/>
              <a:gd name="T97" fmla="*/ 2138 h 3264"/>
              <a:gd name="T98" fmla="*/ 1955 w 2977"/>
              <a:gd name="T99" fmla="*/ 1983 h 3264"/>
              <a:gd name="T100" fmla="*/ 1528 w 2977"/>
              <a:gd name="T101" fmla="*/ 1737 h 3264"/>
              <a:gd name="T102" fmla="*/ 1238 w 2977"/>
              <a:gd name="T103" fmla="*/ 1218 h 3264"/>
              <a:gd name="T104" fmla="*/ 1291 w 2977"/>
              <a:gd name="T105" fmla="*/ 728 h 3264"/>
              <a:gd name="T106" fmla="*/ 1714 w 2977"/>
              <a:gd name="T107" fmla="*/ 482 h 3264"/>
              <a:gd name="T108" fmla="*/ 2007 w 2977"/>
              <a:gd name="T109" fmla="*/ 457 h 3264"/>
              <a:gd name="T110" fmla="*/ 1695 w 2977"/>
              <a:gd name="T111" fmla="*/ 353 h 3264"/>
              <a:gd name="T112" fmla="*/ 1606 w 2977"/>
              <a:gd name="T113" fmla="*/ 168 h 3264"/>
              <a:gd name="T114" fmla="*/ 1689 w 2977"/>
              <a:gd name="T115" fmla="*/ 91 h 3264"/>
              <a:gd name="T116" fmla="*/ 1985 w 2977"/>
              <a:gd name="T117" fmla="*/ 138 h 3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977" h="3264">
                <a:moveTo>
                  <a:pt x="1422" y="2250"/>
                </a:moveTo>
                <a:lnTo>
                  <a:pt x="1449" y="2253"/>
                </a:lnTo>
                <a:lnTo>
                  <a:pt x="1474" y="2263"/>
                </a:lnTo>
                <a:lnTo>
                  <a:pt x="1495" y="2275"/>
                </a:lnTo>
                <a:lnTo>
                  <a:pt x="1514" y="2294"/>
                </a:lnTo>
                <a:lnTo>
                  <a:pt x="1527" y="2316"/>
                </a:lnTo>
                <a:lnTo>
                  <a:pt x="1536" y="2339"/>
                </a:lnTo>
                <a:lnTo>
                  <a:pt x="1538" y="2366"/>
                </a:lnTo>
                <a:lnTo>
                  <a:pt x="1536" y="2393"/>
                </a:lnTo>
                <a:lnTo>
                  <a:pt x="1527" y="2417"/>
                </a:lnTo>
                <a:lnTo>
                  <a:pt x="1514" y="2439"/>
                </a:lnTo>
                <a:lnTo>
                  <a:pt x="1495" y="2457"/>
                </a:lnTo>
                <a:lnTo>
                  <a:pt x="1474" y="2470"/>
                </a:lnTo>
                <a:lnTo>
                  <a:pt x="1449" y="2479"/>
                </a:lnTo>
                <a:lnTo>
                  <a:pt x="1422" y="2481"/>
                </a:lnTo>
                <a:lnTo>
                  <a:pt x="1395" y="2479"/>
                </a:lnTo>
                <a:lnTo>
                  <a:pt x="1371" y="2470"/>
                </a:lnTo>
                <a:lnTo>
                  <a:pt x="1349" y="2457"/>
                </a:lnTo>
                <a:lnTo>
                  <a:pt x="1331" y="2439"/>
                </a:lnTo>
                <a:lnTo>
                  <a:pt x="1317" y="2417"/>
                </a:lnTo>
                <a:lnTo>
                  <a:pt x="1308" y="2393"/>
                </a:lnTo>
                <a:lnTo>
                  <a:pt x="1305" y="2366"/>
                </a:lnTo>
                <a:lnTo>
                  <a:pt x="1308" y="2339"/>
                </a:lnTo>
                <a:lnTo>
                  <a:pt x="1317" y="2316"/>
                </a:lnTo>
                <a:lnTo>
                  <a:pt x="1331" y="2294"/>
                </a:lnTo>
                <a:lnTo>
                  <a:pt x="1349" y="2275"/>
                </a:lnTo>
                <a:lnTo>
                  <a:pt x="1371" y="2263"/>
                </a:lnTo>
                <a:lnTo>
                  <a:pt x="1395" y="2253"/>
                </a:lnTo>
                <a:lnTo>
                  <a:pt x="1422" y="2250"/>
                </a:lnTo>
                <a:close/>
                <a:moveTo>
                  <a:pt x="227" y="1240"/>
                </a:moveTo>
                <a:lnTo>
                  <a:pt x="546" y="1556"/>
                </a:lnTo>
                <a:lnTo>
                  <a:pt x="227" y="1874"/>
                </a:lnTo>
                <a:lnTo>
                  <a:pt x="227" y="1734"/>
                </a:lnTo>
                <a:lnTo>
                  <a:pt x="0" y="1734"/>
                </a:lnTo>
                <a:lnTo>
                  <a:pt x="0" y="1380"/>
                </a:lnTo>
                <a:lnTo>
                  <a:pt x="227" y="1380"/>
                </a:lnTo>
                <a:lnTo>
                  <a:pt x="227" y="1240"/>
                </a:lnTo>
                <a:close/>
                <a:moveTo>
                  <a:pt x="2398" y="591"/>
                </a:moveTo>
                <a:lnTo>
                  <a:pt x="2355" y="595"/>
                </a:lnTo>
                <a:lnTo>
                  <a:pt x="2315" y="606"/>
                </a:lnTo>
                <a:lnTo>
                  <a:pt x="2275" y="621"/>
                </a:lnTo>
                <a:lnTo>
                  <a:pt x="2238" y="642"/>
                </a:lnTo>
                <a:lnTo>
                  <a:pt x="2203" y="669"/>
                </a:lnTo>
                <a:lnTo>
                  <a:pt x="2169" y="701"/>
                </a:lnTo>
                <a:lnTo>
                  <a:pt x="2139" y="739"/>
                </a:lnTo>
                <a:lnTo>
                  <a:pt x="2138" y="740"/>
                </a:lnTo>
                <a:lnTo>
                  <a:pt x="2137" y="740"/>
                </a:lnTo>
                <a:lnTo>
                  <a:pt x="2136" y="742"/>
                </a:lnTo>
                <a:lnTo>
                  <a:pt x="2130" y="748"/>
                </a:lnTo>
                <a:lnTo>
                  <a:pt x="2123" y="753"/>
                </a:lnTo>
                <a:lnTo>
                  <a:pt x="2120" y="755"/>
                </a:lnTo>
                <a:lnTo>
                  <a:pt x="2117" y="756"/>
                </a:lnTo>
                <a:lnTo>
                  <a:pt x="2105" y="761"/>
                </a:lnTo>
                <a:lnTo>
                  <a:pt x="2092" y="763"/>
                </a:lnTo>
                <a:lnTo>
                  <a:pt x="2080" y="761"/>
                </a:lnTo>
                <a:lnTo>
                  <a:pt x="2068" y="756"/>
                </a:lnTo>
                <a:lnTo>
                  <a:pt x="2065" y="755"/>
                </a:lnTo>
                <a:lnTo>
                  <a:pt x="2063" y="753"/>
                </a:lnTo>
                <a:lnTo>
                  <a:pt x="2055" y="748"/>
                </a:lnTo>
                <a:lnTo>
                  <a:pt x="2049" y="742"/>
                </a:lnTo>
                <a:lnTo>
                  <a:pt x="2048" y="740"/>
                </a:lnTo>
                <a:lnTo>
                  <a:pt x="2047" y="739"/>
                </a:lnTo>
                <a:lnTo>
                  <a:pt x="2017" y="701"/>
                </a:lnTo>
                <a:lnTo>
                  <a:pt x="1983" y="669"/>
                </a:lnTo>
                <a:lnTo>
                  <a:pt x="1948" y="642"/>
                </a:lnTo>
                <a:lnTo>
                  <a:pt x="1911" y="621"/>
                </a:lnTo>
                <a:lnTo>
                  <a:pt x="1872" y="606"/>
                </a:lnTo>
                <a:lnTo>
                  <a:pt x="1831" y="595"/>
                </a:lnTo>
                <a:lnTo>
                  <a:pt x="1787" y="591"/>
                </a:lnTo>
                <a:lnTo>
                  <a:pt x="1743" y="592"/>
                </a:lnTo>
                <a:lnTo>
                  <a:pt x="1695" y="600"/>
                </a:lnTo>
                <a:lnTo>
                  <a:pt x="1647" y="611"/>
                </a:lnTo>
                <a:lnTo>
                  <a:pt x="1598" y="630"/>
                </a:lnTo>
                <a:lnTo>
                  <a:pt x="1571" y="641"/>
                </a:lnTo>
                <a:lnTo>
                  <a:pt x="1544" y="654"/>
                </a:lnTo>
                <a:lnTo>
                  <a:pt x="1518" y="669"/>
                </a:lnTo>
                <a:lnTo>
                  <a:pt x="1492" y="685"/>
                </a:lnTo>
                <a:lnTo>
                  <a:pt x="1467" y="704"/>
                </a:lnTo>
                <a:lnTo>
                  <a:pt x="1444" y="723"/>
                </a:lnTo>
                <a:lnTo>
                  <a:pt x="1422" y="746"/>
                </a:lnTo>
                <a:lnTo>
                  <a:pt x="1402" y="769"/>
                </a:lnTo>
                <a:lnTo>
                  <a:pt x="1382" y="796"/>
                </a:lnTo>
                <a:lnTo>
                  <a:pt x="1365" y="824"/>
                </a:lnTo>
                <a:lnTo>
                  <a:pt x="1351" y="855"/>
                </a:lnTo>
                <a:lnTo>
                  <a:pt x="1339" y="888"/>
                </a:lnTo>
                <a:lnTo>
                  <a:pt x="1331" y="923"/>
                </a:lnTo>
                <a:lnTo>
                  <a:pt x="1324" y="961"/>
                </a:lnTo>
                <a:lnTo>
                  <a:pt x="1322" y="1002"/>
                </a:lnTo>
                <a:lnTo>
                  <a:pt x="1322" y="1044"/>
                </a:lnTo>
                <a:lnTo>
                  <a:pt x="1328" y="1091"/>
                </a:lnTo>
                <a:lnTo>
                  <a:pt x="1336" y="1140"/>
                </a:lnTo>
                <a:lnTo>
                  <a:pt x="1349" y="1192"/>
                </a:lnTo>
                <a:lnTo>
                  <a:pt x="1366" y="1247"/>
                </a:lnTo>
                <a:lnTo>
                  <a:pt x="1387" y="1302"/>
                </a:lnTo>
                <a:lnTo>
                  <a:pt x="1410" y="1355"/>
                </a:lnTo>
                <a:lnTo>
                  <a:pt x="1436" y="1407"/>
                </a:lnTo>
                <a:lnTo>
                  <a:pt x="1464" y="1457"/>
                </a:lnTo>
                <a:lnTo>
                  <a:pt x="1495" y="1506"/>
                </a:lnTo>
                <a:lnTo>
                  <a:pt x="1528" y="1554"/>
                </a:lnTo>
                <a:lnTo>
                  <a:pt x="1561" y="1599"/>
                </a:lnTo>
                <a:lnTo>
                  <a:pt x="1596" y="1642"/>
                </a:lnTo>
                <a:lnTo>
                  <a:pt x="1632" y="1681"/>
                </a:lnTo>
                <a:lnTo>
                  <a:pt x="1670" y="1719"/>
                </a:lnTo>
                <a:lnTo>
                  <a:pt x="1706" y="1752"/>
                </a:lnTo>
                <a:lnTo>
                  <a:pt x="1744" y="1782"/>
                </a:lnTo>
                <a:lnTo>
                  <a:pt x="1781" y="1807"/>
                </a:lnTo>
                <a:lnTo>
                  <a:pt x="1818" y="1830"/>
                </a:lnTo>
                <a:lnTo>
                  <a:pt x="1854" y="1847"/>
                </a:lnTo>
                <a:lnTo>
                  <a:pt x="1890" y="1859"/>
                </a:lnTo>
                <a:lnTo>
                  <a:pt x="1924" y="1868"/>
                </a:lnTo>
                <a:lnTo>
                  <a:pt x="1958" y="1870"/>
                </a:lnTo>
                <a:lnTo>
                  <a:pt x="1989" y="1867"/>
                </a:lnTo>
                <a:lnTo>
                  <a:pt x="2018" y="1858"/>
                </a:lnTo>
                <a:lnTo>
                  <a:pt x="2030" y="1853"/>
                </a:lnTo>
                <a:lnTo>
                  <a:pt x="2044" y="1844"/>
                </a:lnTo>
                <a:lnTo>
                  <a:pt x="2058" y="1834"/>
                </a:lnTo>
                <a:lnTo>
                  <a:pt x="2075" y="1825"/>
                </a:lnTo>
                <a:lnTo>
                  <a:pt x="2092" y="1822"/>
                </a:lnTo>
                <a:lnTo>
                  <a:pt x="2105" y="1823"/>
                </a:lnTo>
                <a:lnTo>
                  <a:pt x="2117" y="1827"/>
                </a:lnTo>
                <a:lnTo>
                  <a:pt x="2127" y="1834"/>
                </a:lnTo>
                <a:lnTo>
                  <a:pt x="2143" y="1844"/>
                </a:lnTo>
                <a:lnTo>
                  <a:pt x="2155" y="1853"/>
                </a:lnTo>
                <a:lnTo>
                  <a:pt x="2167" y="1858"/>
                </a:lnTo>
                <a:lnTo>
                  <a:pt x="2197" y="1867"/>
                </a:lnTo>
                <a:lnTo>
                  <a:pt x="2229" y="1870"/>
                </a:lnTo>
                <a:lnTo>
                  <a:pt x="2262" y="1868"/>
                </a:lnTo>
                <a:lnTo>
                  <a:pt x="2296" y="1859"/>
                </a:lnTo>
                <a:lnTo>
                  <a:pt x="2332" y="1847"/>
                </a:lnTo>
                <a:lnTo>
                  <a:pt x="2368" y="1830"/>
                </a:lnTo>
                <a:lnTo>
                  <a:pt x="2406" y="1808"/>
                </a:lnTo>
                <a:lnTo>
                  <a:pt x="2444" y="1782"/>
                </a:lnTo>
                <a:lnTo>
                  <a:pt x="2480" y="1752"/>
                </a:lnTo>
                <a:lnTo>
                  <a:pt x="2518" y="1719"/>
                </a:lnTo>
                <a:lnTo>
                  <a:pt x="2554" y="1681"/>
                </a:lnTo>
                <a:lnTo>
                  <a:pt x="2590" y="1642"/>
                </a:lnTo>
                <a:lnTo>
                  <a:pt x="2625" y="1599"/>
                </a:lnTo>
                <a:lnTo>
                  <a:pt x="2659" y="1554"/>
                </a:lnTo>
                <a:lnTo>
                  <a:pt x="2691" y="1507"/>
                </a:lnTo>
                <a:lnTo>
                  <a:pt x="2721" y="1457"/>
                </a:lnTo>
                <a:lnTo>
                  <a:pt x="2750" y="1407"/>
                </a:lnTo>
                <a:lnTo>
                  <a:pt x="2776" y="1355"/>
                </a:lnTo>
                <a:lnTo>
                  <a:pt x="2798" y="1302"/>
                </a:lnTo>
                <a:lnTo>
                  <a:pt x="2819" y="1247"/>
                </a:lnTo>
                <a:lnTo>
                  <a:pt x="2837" y="1192"/>
                </a:lnTo>
                <a:lnTo>
                  <a:pt x="2850" y="1140"/>
                </a:lnTo>
                <a:lnTo>
                  <a:pt x="2859" y="1091"/>
                </a:lnTo>
                <a:lnTo>
                  <a:pt x="2863" y="1044"/>
                </a:lnTo>
                <a:lnTo>
                  <a:pt x="2864" y="1002"/>
                </a:lnTo>
                <a:lnTo>
                  <a:pt x="2861" y="961"/>
                </a:lnTo>
                <a:lnTo>
                  <a:pt x="2855" y="923"/>
                </a:lnTo>
                <a:lnTo>
                  <a:pt x="2846" y="888"/>
                </a:lnTo>
                <a:lnTo>
                  <a:pt x="2834" y="855"/>
                </a:lnTo>
                <a:lnTo>
                  <a:pt x="2820" y="824"/>
                </a:lnTo>
                <a:lnTo>
                  <a:pt x="2803" y="796"/>
                </a:lnTo>
                <a:lnTo>
                  <a:pt x="2784" y="769"/>
                </a:lnTo>
                <a:lnTo>
                  <a:pt x="2764" y="746"/>
                </a:lnTo>
                <a:lnTo>
                  <a:pt x="2741" y="723"/>
                </a:lnTo>
                <a:lnTo>
                  <a:pt x="2718" y="704"/>
                </a:lnTo>
                <a:lnTo>
                  <a:pt x="2693" y="685"/>
                </a:lnTo>
                <a:lnTo>
                  <a:pt x="2667" y="669"/>
                </a:lnTo>
                <a:lnTo>
                  <a:pt x="2641" y="654"/>
                </a:lnTo>
                <a:lnTo>
                  <a:pt x="2614" y="641"/>
                </a:lnTo>
                <a:lnTo>
                  <a:pt x="2588" y="630"/>
                </a:lnTo>
                <a:lnTo>
                  <a:pt x="2538" y="611"/>
                </a:lnTo>
                <a:lnTo>
                  <a:pt x="2491" y="600"/>
                </a:lnTo>
                <a:lnTo>
                  <a:pt x="2444" y="592"/>
                </a:lnTo>
                <a:lnTo>
                  <a:pt x="2398" y="591"/>
                </a:lnTo>
                <a:close/>
                <a:moveTo>
                  <a:pt x="1789" y="192"/>
                </a:moveTo>
                <a:lnTo>
                  <a:pt x="1761" y="193"/>
                </a:lnTo>
                <a:lnTo>
                  <a:pt x="1734" y="196"/>
                </a:lnTo>
                <a:lnTo>
                  <a:pt x="1744" y="219"/>
                </a:lnTo>
                <a:lnTo>
                  <a:pt x="1757" y="242"/>
                </a:lnTo>
                <a:lnTo>
                  <a:pt x="1772" y="266"/>
                </a:lnTo>
                <a:lnTo>
                  <a:pt x="1789" y="289"/>
                </a:lnTo>
                <a:lnTo>
                  <a:pt x="1810" y="310"/>
                </a:lnTo>
                <a:lnTo>
                  <a:pt x="1835" y="326"/>
                </a:lnTo>
                <a:lnTo>
                  <a:pt x="1859" y="336"/>
                </a:lnTo>
                <a:lnTo>
                  <a:pt x="1885" y="344"/>
                </a:lnTo>
                <a:lnTo>
                  <a:pt x="1914" y="347"/>
                </a:lnTo>
                <a:lnTo>
                  <a:pt x="1943" y="349"/>
                </a:lnTo>
                <a:lnTo>
                  <a:pt x="1972" y="348"/>
                </a:lnTo>
                <a:lnTo>
                  <a:pt x="1997" y="345"/>
                </a:lnTo>
                <a:lnTo>
                  <a:pt x="1988" y="322"/>
                </a:lnTo>
                <a:lnTo>
                  <a:pt x="1976" y="299"/>
                </a:lnTo>
                <a:lnTo>
                  <a:pt x="1961" y="275"/>
                </a:lnTo>
                <a:lnTo>
                  <a:pt x="1943" y="252"/>
                </a:lnTo>
                <a:lnTo>
                  <a:pt x="1922" y="232"/>
                </a:lnTo>
                <a:lnTo>
                  <a:pt x="1897" y="216"/>
                </a:lnTo>
                <a:lnTo>
                  <a:pt x="1874" y="205"/>
                </a:lnTo>
                <a:lnTo>
                  <a:pt x="1847" y="198"/>
                </a:lnTo>
                <a:lnTo>
                  <a:pt x="1819" y="193"/>
                </a:lnTo>
                <a:lnTo>
                  <a:pt x="1789" y="192"/>
                </a:lnTo>
                <a:close/>
                <a:moveTo>
                  <a:pt x="2092" y="0"/>
                </a:moveTo>
                <a:lnTo>
                  <a:pt x="2092" y="0"/>
                </a:lnTo>
                <a:lnTo>
                  <a:pt x="2110" y="3"/>
                </a:lnTo>
                <a:lnTo>
                  <a:pt x="2126" y="11"/>
                </a:lnTo>
                <a:lnTo>
                  <a:pt x="2138" y="24"/>
                </a:lnTo>
                <a:lnTo>
                  <a:pt x="2147" y="39"/>
                </a:lnTo>
                <a:lnTo>
                  <a:pt x="2150" y="57"/>
                </a:lnTo>
                <a:lnTo>
                  <a:pt x="2150" y="567"/>
                </a:lnTo>
                <a:lnTo>
                  <a:pt x="2190" y="539"/>
                </a:lnTo>
                <a:lnTo>
                  <a:pt x="2233" y="516"/>
                </a:lnTo>
                <a:lnTo>
                  <a:pt x="2277" y="499"/>
                </a:lnTo>
                <a:lnTo>
                  <a:pt x="2323" y="488"/>
                </a:lnTo>
                <a:lnTo>
                  <a:pt x="2372" y="480"/>
                </a:lnTo>
                <a:lnTo>
                  <a:pt x="2421" y="479"/>
                </a:lnTo>
                <a:lnTo>
                  <a:pt x="2473" y="482"/>
                </a:lnTo>
                <a:lnTo>
                  <a:pt x="2524" y="492"/>
                </a:lnTo>
                <a:lnTo>
                  <a:pt x="2577" y="506"/>
                </a:lnTo>
                <a:lnTo>
                  <a:pt x="2632" y="525"/>
                </a:lnTo>
                <a:lnTo>
                  <a:pt x="2688" y="552"/>
                </a:lnTo>
                <a:lnTo>
                  <a:pt x="2738" y="580"/>
                </a:lnTo>
                <a:lnTo>
                  <a:pt x="2784" y="612"/>
                </a:lnTo>
                <a:lnTo>
                  <a:pt x="2826" y="648"/>
                </a:lnTo>
                <a:lnTo>
                  <a:pt x="2863" y="686"/>
                </a:lnTo>
                <a:lnTo>
                  <a:pt x="2894" y="728"/>
                </a:lnTo>
                <a:lnTo>
                  <a:pt x="2921" y="772"/>
                </a:lnTo>
                <a:lnTo>
                  <a:pt x="2941" y="819"/>
                </a:lnTo>
                <a:lnTo>
                  <a:pt x="2958" y="870"/>
                </a:lnTo>
                <a:lnTo>
                  <a:pt x="2969" y="922"/>
                </a:lnTo>
                <a:lnTo>
                  <a:pt x="2976" y="976"/>
                </a:lnTo>
                <a:lnTo>
                  <a:pt x="2977" y="1034"/>
                </a:lnTo>
                <a:lnTo>
                  <a:pt x="2971" y="1092"/>
                </a:lnTo>
                <a:lnTo>
                  <a:pt x="2962" y="1154"/>
                </a:lnTo>
                <a:lnTo>
                  <a:pt x="2947" y="1218"/>
                </a:lnTo>
                <a:lnTo>
                  <a:pt x="2927" y="1283"/>
                </a:lnTo>
                <a:lnTo>
                  <a:pt x="2904" y="1343"/>
                </a:lnTo>
                <a:lnTo>
                  <a:pt x="2878" y="1403"/>
                </a:lnTo>
                <a:lnTo>
                  <a:pt x="2848" y="1463"/>
                </a:lnTo>
                <a:lnTo>
                  <a:pt x="2816" y="1521"/>
                </a:lnTo>
                <a:lnTo>
                  <a:pt x="2780" y="1578"/>
                </a:lnTo>
                <a:lnTo>
                  <a:pt x="2741" y="1633"/>
                </a:lnTo>
                <a:lnTo>
                  <a:pt x="2700" y="1686"/>
                </a:lnTo>
                <a:lnTo>
                  <a:pt x="2659" y="1736"/>
                </a:lnTo>
                <a:lnTo>
                  <a:pt x="2613" y="1783"/>
                </a:lnTo>
                <a:lnTo>
                  <a:pt x="2568" y="1826"/>
                </a:lnTo>
                <a:lnTo>
                  <a:pt x="2521" y="1865"/>
                </a:lnTo>
                <a:lnTo>
                  <a:pt x="2474" y="1899"/>
                </a:lnTo>
                <a:lnTo>
                  <a:pt x="2425" y="1928"/>
                </a:lnTo>
                <a:lnTo>
                  <a:pt x="2376" y="1951"/>
                </a:lnTo>
                <a:lnTo>
                  <a:pt x="2327" y="1968"/>
                </a:lnTo>
                <a:lnTo>
                  <a:pt x="2278" y="1979"/>
                </a:lnTo>
                <a:lnTo>
                  <a:pt x="2230" y="1983"/>
                </a:lnTo>
                <a:lnTo>
                  <a:pt x="2198" y="1981"/>
                </a:lnTo>
                <a:lnTo>
                  <a:pt x="2168" y="1976"/>
                </a:lnTo>
                <a:lnTo>
                  <a:pt x="2191" y="2060"/>
                </a:lnTo>
                <a:lnTo>
                  <a:pt x="2220" y="2144"/>
                </a:lnTo>
                <a:lnTo>
                  <a:pt x="2255" y="2226"/>
                </a:lnTo>
                <a:lnTo>
                  <a:pt x="2298" y="2308"/>
                </a:lnTo>
                <a:lnTo>
                  <a:pt x="2347" y="2390"/>
                </a:lnTo>
                <a:lnTo>
                  <a:pt x="2372" y="2428"/>
                </a:lnTo>
                <a:lnTo>
                  <a:pt x="2397" y="2470"/>
                </a:lnTo>
                <a:lnTo>
                  <a:pt x="2425" y="2514"/>
                </a:lnTo>
                <a:lnTo>
                  <a:pt x="2454" y="2564"/>
                </a:lnTo>
                <a:lnTo>
                  <a:pt x="2482" y="2617"/>
                </a:lnTo>
                <a:lnTo>
                  <a:pt x="2510" y="2673"/>
                </a:lnTo>
                <a:lnTo>
                  <a:pt x="2536" y="2732"/>
                </a:lnTo>
                <a:lnTo>
                  <a:pt x="2561" y="2794"/>
                </a:lnTo>
                <a:lnTo>
                  <a:pt x="2582" y="2859"/>
                </a:lnTo>
                <a:lnTo>
                  <a:pt x="2599" y="2926"/>
                </a:lnTo>
                <a:lnTo>
                  <a:pt x="2613" y="2995"/>
                </a:lnTo>
                <a:lnTo>
                  <a:pt x="2621" y="3066"/>
                </a:lnTo>
                <a:lnTo>
                  <a:pt x="2624" y="3139"/>
                </a:lnTo>
                <a:lnTo>
                  <a:pt x="2620" y="3213"/>
                </a:lnTo>
                <a:lnTo>
                  <a:pt x="2616" y="3230"/>
                </a:lnTo>
                <a:lnTo>
                  <a:pt x="2607" y="3244"/>
                </a:lnTo>
                <a:lnTo>
                  <a:pt x="2595" y="3255"/>
                </a:lnTo>
                <a:lnTo>
                  <a:pt x="2580" y="3261"/>
                </a:lnTo>
                <a:lnTo>
                  <a:pt x="2564" y="3264"/>
                </a:lnTo>
                <a:lnTo>
                  <a:pt x="2561" y="3264"/>
                </a:lnTo>
                <a:lnTo>
                  <a:pt x="2559" y="3264"/>
                </a:lnTo>
                <a:lnTo>
                  <a:pt x="2540" y="3260"/>
                </a:lnTo>
                <a:lnTo>
                  <a:pt x="2526" y="3250"/>
                </a:lnTo>
                <a:lnTo>
                  <a:pt x="2515" y="3236"/>
                </a:lnTo>
                <a:lnTo>
                  <a:pt x="2508" y="3220"/>
                </a:lnTo>
                <a:lnTo>
                  <a:pt x="2507" y="3202"/>
                </a:lnTo>
                <a:lnTo>
                  <a:pt x="2510" y="3135"/>
                </a:lnTo>
                <a:lnTo>
                  <a:pt x="2507" y="3069"/>
                </a:lnTo>
                <a:lnTo>
                  <a:pt x="2499" y="3004"/>
                </a:lnTo>
                <a:lnTo>
                  <a:pt x="2485" y="2940"/>
                </a:lnTo>
                <a:lnTo>
                  <a:pt x="2468" y="2878"/>
                </a:lnTo>
                <a:lnTo>
                  <a:pt x="2448" y="2818"/>
                </a:lnTo>
                <a:lnTo>
                  <a:pt x="2425" y="2761"/>
                </a:lnTo>
                <a:lnTo>
                  <a:pt x="2399" y="2706"/>
                </a:lnTo>
                <a:lnTo>
                  <a:pt x="2373" y="2654"/>
                </a:lnTo>
                <a:lnTo>
                  <a:pt x="2265" y="2695"/>
                </a:lnTo>
                <a:lnTo>
                  <a:pt x="2153" y="2731"/>
                </a:lnTo>
                <a:lnTo>
                  <a:pt x="2038" y="2761"/>
                </a:lnTo>
                <a:lnTo>
                  <a:pt x="1922" y="2786"/>
                </a:lnTo>
                <a:lnTo>
                  <a:pt x="1804" y="2806"/>
                </a:lnTo>
                <a:lnTo>
                  <a:pt x="1684" y="2820"/>
                </a:lnTo>
                <a:lnTo>
                  <a:pt x="1562" y="2829"/>
                </a:lnTo>
                <a:lnTo>
                  <a:pt x="1441" y="2831"/>
                </a:lnTo>
                <a:lnTo>
                  <a:pt x="1439" y="2831"/>
                </a:lnTo>
                <a:lnTo>
                  <a:pt x="1328" y="2829"/>
                </a:lnTo>
                <a:lnTo>
                  <a:pt x="1216" y="2822"/>
                </a:lnTo>
                <a:lnTo>
                  <a:pt x="1105" y="2810"/>
                </a:lnTo>
                <a:lnTo>
                  <a:pt x="995" y="2794"/>
                </a:lnTo>
                <a:lnTo>
                  <a:pt x="888" y="2772"/>
                </a:lnTo>
                <a:lnTo>
                  <a:pt x="782" y="2747"/>
                </a:lnTo>
                <a:lnTo>
                  <a:pt x="677" y="2716"/>
                </a:lnTo>
                <a:lnTo>
                  <a:pt x="576" y="2682"/>
                </a:lnTo>
                <a:lnTo>
                  <a:pt x="477" y="2642"/>
                </a:lnTo>
                <a:lnTo>
                  <a:pt x="449" y="2696"/>
                </a:lnTo>
                <a:lnTo>
                  <a:pt x="424" y="2751"/>
                </a:lnTo>
                <a:lnTo>
                  <a:pt x="399" y="2810"/>
                </a:lnTo>
                <a:lnTo>
                  <a:pt x="377" y="2871"/>
                </a:lnTo>
                <a:lnTo>
                  <a:pt x="359" y="2934"/>
                </a:lnTo>
                <a:lnTo>
                  <a:pt x="345" y="2999"/>
                </a:lnTo>
                <a:lnTo>
                  <a:pt x="336" y="3065"/>
                </a:lnTo>
                <a:lnTo>
                  <a:pt x="333" y="3133"/>
                </a:lnTo>
                <a:lnTo>
                  <a:pt x="336" y="3202"/>
                </a:lnTo>
                <a:lnTo>
                  <a:pt x="335" y="3220"/>
                </a:lnTo>
                <a:lnTo>
                  <a:pt x="329" y="3236"/>
                </a:lnTo>
                <a:lnTo>
                  <a:pt x="318" y="3250"/>
                </a:lnTo>
                <a:lnTo>
                  <a:pt x="303" y="3260"/>
                </a:lnTo>
                <a:lnTo>
                  <a:pt x="286" y="3264"/>
                </a:lnTo>
                <a:lnTo>
                  <a:pt x="283" y="3264"/>
                </a:lnTo>
                <a:lnTo>
                  <a:pt x="280" y="3264"/>
                </a:lnTo>
                <a:lnTo>
                  <a:pt x="263" y="3261"/>
                </a:lnTo>
                <a:lnTo>
                  <a:pt x="248" y="3255"/>
                </a:lnTo>
                <a:lnTo>
                  <a:pt x="237" y="3244"/>
                </a:lnTo>
                <a:lnTo>
                  <a:pt x="228" y="3230"/>
                </a:lnTo>
                <a:lnTo>
                  <a:pt x="224" y="3213"/>
                </a:lnTo>
                <a:lnTo>
                  <a:pt x="219" y="3139"/>
                </a:lnTo>
                <a:lnTo>
                  <a:pt x="223" y="3066"/>
                </a:lnTo>
                <a:lnTo>
                  <a:pt x="231" y="2995"/>
                </a:lnTo>
                <a:lnTo>
                  <a:pt x="244" y="2926"/>
                </a:lnTo>
                <a:lnTo>
                  <a:pt x="262" y="2859"/>
                </a:lnTo>
                <a:lnTo>
                  <a:pt x="284" y="2794"/>
                </a:lnTo>
                <a:lnTo>
                  <a:pt x="307" y="2732"/>
                </a:lnTo>
                <a:lnTo>
                  <a:pt x="333" y="2673"/>
                </a:lnTo>
                <a:lnTo>
                  <a:pt x="361" y="2617"/>
                </a:lnTo>
                <a:lnTo>
                  <a:pt x="390" y="2564"/>
                </a:lnTo>
                <a:lnTo>
                  <a:pt x="418" y="2514"/>
                </a:lnTo>
                <a:lnTo>
                  <a:pt x="446" y="2470"/>
                </a:lnTo>
                <a:lnTo>
                  <a:pt x="472" y="2428"/>
                </a:lnTo>
                <a:lnTo>
                  <a:pt x="497" y="2390"/>
                </a:lnTo>
                <a:lnTo>
                  <a:pt x="544" y="2312"/>
                </a:lnTo>
                <a:lnTo>
                  <a:pt x="584" y="2235"/>
                </a:lnTo>
                <a:lnTo>
                  <a:pt x="618" y="2159"/>
                </a:lnTo>
                <a:lnTo>
                  <a:pt x="645" y="2083"/>
                </a:lnTo>
                <a:lnTo>
                  <a:pt x="668" y="2010"/>
                </a:lnTo>
                <a:lnTo>
                  <a:pt x="684" y="1936"/>
                </a:lnTo>
                <a:lnTo>
                  <a:pt x="694" y="1865"/>
                </a:lnTo>
                <a:lnTo>
                  <a:pt x="702" y="1795"/>
                </a:lnTo>
                <a:lnTo>
                  <a:pt x="704" y="1727"/>
                </a:lnTo>
                <a:lnTo>
                  <a:pt x="702" y="1660"/>
                </a:lnTo>
                <a:lnTo>
                  <a:pt x="697" y="1595"/>
                </a:lnTo>
                <a:lnTo>
                  <a:pt x="688" y="1532"/>
                </a:lnTo>
                <a:lnTo>
                  <a:pt x="676" y="1471"/>
                </a:lnTo>
                <a:lnTo>
                  <a:pt x="662" y="1412"/>
                </a:lnTo>
                <a:lnTo>
                  <a:pt x="645" y="1356"/>
                </a:lnTo>
                <a:lnTo>
                  <a:pt x="627" y="1302"/>
                </a:lnTo>
                <a:lnTo>
                  <a:pt x="607" y="1250"/>
                </a:lnTo>
                <a:lnTo>
                  <a:pt x="587" y="1202"/>
                </a:lnTo>
                <a:lnTo>
                  <a:pt x="565" y="1156"/>
                </a:lnTo>
                <a:lnTo>
                  <a:pt x="543" y="1113"/>
                </a:lnTo>
                <a:lnTo>
                  <a:pt x="521" y="1073"/>
                </a:lnTo>
                <a:lnTo>
                  <a:pt x="499" y="1036"/>
                </a:lnTo>
                <a:lnTo>
                  <a:pt x="478" y="1003"/>
                </a:lnTo>
                <a:lnTo>
                  <a:pt x="458" y="973"/>
                </a:lnTo>
                <a:lnTo>
                  <a:pt x="440" y="946"/>
                </a:lnTo>
                <a:lnTo>
                  <a:pt x="422" y="923"/>
                </a:lnTo>
                <a:lnTo>
                  <a:pt x="409" y="904"/>
                </a:lnTo>
                <a:lnTo>
                  <a:pt x="396" y="889"/>
                </a:lnTo>
                <a:lnTo>
                  <a:pt x="387" y="878"/>
                </a:lnTo>
                <a:lnTo>
                  <a:pt x="381" y="871"/>
                </a:lnTo>
                <a:lnTo>
                  <a:pt x="378" y="867"/>
                </a:lnTo>
                <a:lnTo>
                  <a:pt x="370" y="856"/>
                </a:lnTo>
                <a:lnTo>
                  <a:pt x="364" y="842"/>
                </a:lnTo>
                <a:lnTo>
                  <a:pt x="363" y="827"/>
                </a:lnTo>
                <a:lnTo>
                  <a:pt x="366" y="813"/>
                </a:lnTo>
                <a:lnTo>
                  <a:pt x="372" y="800"/>
                </a:lnTo>
                <a:lnTo>
                  <a:pt x="382" y="788"/>
                </a:lnTo>
                <a:lnTo>
                  <a:pt x="395" y="780"/>
                </a:lnTo>
                <a:lnTo>
                  <a:pt x="409" y="775"/>
                </a:lnTo>
                <a:lnTo>
                  <a:pt x="422" y="774"/>
                </a:lnTo>
                <a:lnTo>
                  <a:pt x="436" y="776"/>
                </a:lnTo>
                <a:lnTo>
                  <a:pt x="450" y="782"/>
                </a:lnTo>
                <a:lnTo>
                  <a:pt x="462" y="792"/>
                </a:lnTo>
                <a:lnTo>
                  <a:pt x="464" y="795"/>
                </a:lnTo>
                <a:lnTo>
                  <a:pt x="471" y="802"/>
                </a:lnTo>
                <a:lnTo>
                  <a:pt x="481" y="813"/>
                </a:lnTo>
                <a:lnTo>
                  <a:pt x="493" y="829"/>
                </a:lnTo>
                <a:lnTo>
                  <a:pt x="508" y="848"/>
                </a:lnTo>
                <a:lnTo>
                  <a:pt x="526" y="873"/>
                </a:lnTo>
                <a:lnTo>
                  <a:pt x="545" y="899"/>
                </a:lnTo>
                <a:lnTo>
                  <a:pt x="565" y="930"/>
                </a:lnTo>
                <a:lnTo>
                  <a:pt x="588" y="964"/>
                </a:lnTo>
                <a:lnTo>
                  <a:pt x="611" y="1003"/>
                </a:lnTo>
                <a:lnTo>
                  <a:pt x="633" y="1043"/>
                </a:lnTo>
                <a:lnTo>
                  <a:pt x="657" y="1088"/>
                </a:lnTo>
                <a:lnTo>
                  <a:pt x="680" y="1135"/>
                </a:lnTo>
                <a:lnTo>
                  <a:pt x="702" y="1185"/>
                </a:lnTo>
                <a:lnTo>
                  <a:pt x="723" y="1239"/>
                </a:lnTo>
                <a:lnTo>
                  <a:pt x="744" y="1294"/>
                </a:lnTo>
                <a:lnTo>
                  <a:pt x="762" y="1353"/>
                </a:lnTo>
                <a:lnTo>
                  <a:pt x="778" y="1414"/>
                </a:lnTo>
                <a:lnTo>
                  <a:pt x="792" y="1476"/>
                </a:lnTo>
                <a:lnTo>
                  <a:pt x="804" y="1542"/>
                </a:lnTo>
                <a:lnTo>
                  <a:pt x="812" y="1609"/>
                </a:lnTo>
                <a:lnTo>
                  <a:pt x="817" y="1678"/>
                </a:lnTo>
                <a:lnTo>
                  <a:pt x="817" y="1748"/>
                </a:lnTo>
                <a:lnTo>
                  <a:pt x="814" y="1822"/>
                </a:lnTo>
                <a:lnTo>
                  <a:pt x="806" y="1896"/>
                </a:lnTo>
                <a:lnTo>
                  <a:pt x="793" y="1971"/>
                </a:lnTo>
                <a:lnTo>
                  <a:pt x="775" y="2049"/>
                </a:lnTo>
                <a:lnTo>
                  <a:pt x="751" y="2127"/>
                </a:lnTo>
                <a:lnTo>
                  <a:pt x="721" y="2207"/>
                </a:lnTo>
                <a:lnTo>
                  <a:pt x="685" y="2287"/>
                </a:lnTo>
                <a:lnTo>
                  <a:pt x="643" y="2369"/>
                </a:lnTo>
                <a:lnTo>
                  <a:pt x="592" y="2451"/>
                </a:lnTo>
                <a:lnTo>
                  <a:pt x="574" y="2479"/>
                </a:lnTo>
                <a:lnTo>
                  <a:pt x="555" y="2510"/>
                </a:lnTo>
                <a:lnTo>
                  <a:pt x="534" y="2542"/>
                </a:lnTo>
                <a:lnTo>
                  <a:pt x="640" y="2583"/>
                </a:lnTo>
                <a:lnTo>
                  <a:pt x="747" y="2619"/>
                </a:lnTo>
                <a:lnTo>
                  <a:pt x="858" y="2649"/>
                </a:lnTo>
                <a:lnTo>
                  <a:pt x="971" y="2673"/>
                </a:lnTo>
                <a:lnTo>
                  <a:pt x="1086" y="2694"/>
                </a:lnTo>
                <a:lnTo>
                  <a:pt x="1203" y="2707"/>
                </a:lnTo>
                <a:lnTo>
                  <a:pt x="1320" y="2716"/>
                </a:lnTo>
                <a:lnTo>
                  <a:pt x="1439" y="2719"/>
                </a:lnTo>
                <a:lnTo>
                  <a:pt x="1441" y="2719"/>
                </a:lnTo>
                <a:lnTo>
                  <a:pt x="1555" y="2716"/>
                </a:lnTo>
                <a:lnTo>
                  <a:pt x="1668" y="2708"/>
                </a:lnTo>
                <a:lnTo>
                  <a:pt x="1781" y="2695"/>
                </a:lnTo>
                <a:lnTo>
                  <a:pt x="1893" y="2676"/>
                </a:lnTo>
                <a:lnTo>
                  <a:pt x="2003" y="2653"/>
                </a:lnTo>
                <a:lnTo>
                  <a:pt x="2110" y="2625"/>
                </a:lnTo>
                <a:lnTo>
                  <a:pt x="2215" y="2592"/>
                </a:lnTo>
                <a:lnTo>
                  <a:pt x="2317" y="2555"/>
                </a:lnTo>
                <a:lnTo>
                  <a:pt x="2294" y="2518"/>
                </a:lnTo>
                <a:lnTo>
                  <a:pt x="2272" y="2482"/>
                </a:lnTo>
                <a:lnTo>
                  <a:pt x="2251" y="2450"/>
                </a:lnTo>
                <a:lnTo>
                  <a:pt x="2205" y="2374"/>
                </a:lnTo>
                <a:lnTo>
                  <a:pt x="2163" y="2297"/>
                </a:lnTo>
                <a:lnTo>
                  <a:pt x="2127" y="2218"/>
                </a:lnTo>
                <a:lnTo>
                  <a:pt x="2096" y="2138"/>
                </a:lnTo>
                <a:lnTo>
                  <a:pt x="2072" y="2058"/>
                </a:lnTo>
                <a:lnTo>
                  <a:pt x="2051" y="1978"/>
                </a:lnTo>
                <a:lnTo>
                  <a:pt x="2051" y="1975"/>
                </a:lnTo>
                <a:lnTo>
                  <a:pt x="2051" y="1971"/>
                </a:lnTo>
                <a:lnTo>
                  <a:pt x="2051" y="1968"/>
                </a:lnTo>
                <a:lnTo>
                  <a:pt x="2051" y="1965"/>
                </a:lnTo>
                <a:lnTo>
                  <a:pt x="2020" y="1975"/>
                </a:lnTo>
                <a:lnTo>
                  <a:pt x="1989" y="1981"/>
                </a:lnTo>
                <a:lnTo>
                  <a:pt x="1955" y="1983"/>
                </a:lnTo>
                <a:lnTo>
                  <a:pt x="1907" y="1979"/>
                </a:lnTo>
                <a:lnTo>
                  <a:pt x="1859" y="1968"/>
                </a:lnTo>
                <a:lnTo>
                  <a:pt x="1809" y="1951"/>
                </a:lnTo>
                <a:lnTo>
                  <a:pt x="1761" y="1928"/>
                </a:lnTo>
                <a:lnTo>
                  <a:pt x="1713" y="1899"/>
                </a:lnTo>
                <a:lnTo>
                  <a:pt x="1664" y="1865"/>
                </a:lnTo>
                <a:lnTo>
                  <a:pt x="1618" y="1826"/>
                </a:lnTo>
                <a:lnTo>
                  <a:pt x="1572" y="1783"/>
                </a:lnTo>
                <a:lnTo>
                  <a:pt x="1528" y="1737"/>
                </a:lnTo>
                <a:lnTo>
                  <a:pt x="1485" y="1687"/>
                </a:lnTo>
                <a:lnTo>
                  <a:pt x="1445" y="1633"/>
                </a:lnTo>
                <a:lnTo>
                  <a:pt x="1406" y="1578"/>
                </a:lnTo>
                <a:lnTo>
                  <a:pt x="1371" y="1521"/>
                </a:lnTo>
                <a:lnTo>
                  <a:pt x="1337" y="1463"/>
                </a:lnTo>
                <a:lnTo>
                  <a:pt x="1308" y="1404"/>
                </a:lnTo>
                <a:lnTo>
                  <a:pt x="1281" y="1344"/>
                </a:lnTo>
                <a:lnTo>
                  <a:pt x="1259" y="1284"/>
                </a:lnTo>
                <a:lnTo>
                  <a:pt x="1238" y="1218"/>
                </a:lnTo>
                <a:lnTo>
                  <a:pt x="1223" y="1155"/>
                </a:lnTo>
                <a:lnTo>
                  <a:pt x="1214" y="1094"/>
                </a:lnTo>
                <a:lnTo>
                  <a:pt x="1209" y="1034"/>
                </a:lnTo>
                <a:lnTo>
                  <a:pt x="1210" y="977"/>
                </a:lnTo>
                <a:lnTo>
                  <a:pt x="1216" y="922"/>
                </a:lnTo>
                <a:lnTo>
                  <a:pt x="1228" y="870"/>
                </a:lnTo>
                <a:lnTo>
                  <a:pt x="1244" y="819"/>
                </a:lnTo>
                <a:lnTo>
                  <a:pt x="1265" y="772"/>
                </a:lnTo>
                <a:lnTo>
                  <a:pt x="1291" y="728"/>
                </a:lnTo>
                <a:lnTo>
                  <a:pt x="1323" y="686"/>
                </a:lnTo>
                <a:lnTo>
                  <a:pt x="1360" y="648"/>
                </a:lnTo>
                <a:lnTo>
                  <a:pt x="1401" y="612"/>
                </a:lnTo>
                <a:lnTo>
                  <a:pt x="1447" y="580"/>
                </a:lnTo>
                <a:lnTo>
                  <a:pt x="1499" y="552"/>
                </a:lnTo>
                <a:lnTo>
                  <a:pt x="1555" y="525"/>
                </a:lnTo>
                <a:lnTo>
                  <a:pt x="1608" y="506"/>
                </a:lnTo>
                <a:lnTo>
                  <a:pt x="1661" y="492"/>
                </a:lnTo>
                <a:lnTo>
                  <a:pt x="1714" y="482"/>
                </a:lnTo>
                <a:lnTo>
                  <a:pt x="1764" y="479"/>
                </a:lnTo>
                <a:lnTo>
                  <a:pt x="1814" y="480"/>
                </a:lnTo>
                <a:lnTo>
                  <a:pt x="1862" y="488"/>
                </a:lnTo>
                <a:lnTo>
                  <a:pt x="1908" y="499"/>
                </a:lnTo>
                <a:lnTo>
                  <a:pt x="1953" y="516"/>
                </a:lnTo>
                <a:lnTo>
                  <a:pt x="1995" y="539"/>
                </a:lnTo>
                <a:lnTo>
                  <a:pt x="2036" y="567"/>
                </a:lnTo>
                <a:lnTo>
                  <a:pt x="2036" y="451"/>
                </a:lnTo>
                <a:lnTo>
                  <a:pt x="2007" y="457"/>
                </a:lnTo>
                <a:lnTo>
                  <a:pt x="1975" y="461"/>
                </a:lnTo>
                <a:lnTo>
                  <a:pt x="1939" y="462"/>
                </a:lnTo>
                <a:lnTo>
                  <a:pt x="1894" y="460"/>
                </a:lnTo>
                <a:lnTo>
                  <a:pt x="1853" y="452"/>
                </a:lnTo>
                <a:lnTo>
                  <a:pt x="1815" y="441"/>
                </a:lnTo>
                <a:lnTo>
                  <a:pt x="1779" y="425"/>
                </a:lnTo>
                <a:lnTo>
                  <a:pt x="1747" y="403"/>
                </a:lnTo>
                <a:lnTo>
                  <a:pt x="1720" y="380"/>
                </a:lnTo>
                <a:lnTo>
                  <a:pt x="1695" y="353"/>
                </a:lnTo>
                <a:lnTo>
                  <a:pt x="1675" y="326"/>
                </a:lnTo>
                <a:lnTo>
                  <a:pt x="1658" y="298"/>
                </a:lnTo>
                <a:lnTo>
                  <a:pt x="1643" y="270"/>
                </a:lnTo>
                <a:lnTo>
                  <a:pt x="1632" y="244"/>
                </a:lnTo>
                <a:lnTo>
                  <a:pt x="1622" y="221"/>
                </a:lnTo>
                <a:lnTo>
                  <a:pt x="1616" y="200"/>
                </a:lnTo>
                <a:lnTo>
                  <a:pt x="1610" y="184"/>
                </a:lnTo>
                <a:lnTo>
                  <a:pt x="1607" y="173"/>
                </a:lnTo>
                <a:lnTo>
                  <a:pt x="1606" y="168"/>
                </a:lnTo>
                <a:lnTo>
                  <a:pt x="1605" y="151"/>
                </a:lnTo>
                <a:lnTo>
                  <a:pt x="1609" y="136"/>
                </a:lnTo>
                <a:lnTo>
                  <a:pt x="1617" y="122"/>
                </a:lnTo>
                <a:lnTo>
                  <a:pt x="1629" y="111"/>
                </a:lnTo>
                <a:lnTo>
                  <a:pt x="1643" y="103"/>
                </a:lnTo>
                <a:lnTo>
                  <a:pt x="1647" y="102"/>
                </a:lnTo>
                <a:lnTo>
                  <a:pt x="1657" y="98"/>
                </a:lnTo>
                <a:lnTo>
                  <a:pt x="1671" y="95"/>
                </a:lnTo>
                <a:lnTo>
                  <a:pt x="1689" y="91"/>
                </a:lnTo>
                <a:lnTo>
                  <a:pt x="1710" y="87"/>
                </a:lnTo>
                <a:lnTo>
                  <a:pt x="1736" y="82"/>
                </a:lnTo>
                <a:lnTo>
                  <a:pt x="1764" y="80"/>
                </a:lnTo>
                <a:lnTo>
                  <a:pt x="1793" y="79"/>
                </a:lnTo>
                <a:lnTo>
                  <a:pt x="1837" y="81"/>
                </a:lnTo>
                <a:lnTo>
                  <a:pt x="1879" y="89"/>
                </a:lnTo>
                <a:lnTo>
                  <a:pt x="1918" y="100"/>
                </a:lnTo>
                <a:lnTo>
                  <a:pt x="1953" y="116"/>
                </a:lnTo>
                <a:lnTo>
                  <a:pt x="1985" y="138"/>
                </a:lnTo>
                <a:lnTo>
                  <a:pt x="2012" y="161"/>
                </a:lnTo>
                <a:lnTo>
                  <a:pt x="2036" y="187"/>
                </a:lnTo>
                <a:lnTo>
                  <a:pt x="2036" y="57"/>
                </a:lnTo>
                <a:lnTo>
                  <a:pt x="2039" y="39"/>
                </a:lnTo>
                <a:lnTo>
                  <a:pt x="2047" y="24"/>
                </a:lnTo>
                <a:lnTo>
                  <a:pt x="2059" y="11"/>
                </a:lnTo>
                <a:lnTo>
                  <a:pt x="2075" y="3"/>
                </a:lnTo>
                <a:lnTo>
                  <a:pt x="209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8" name="Freeform 87"/>
          <p:cNvSpPr>
            <a:spLocks noEditPoints="1"/>
          </p:cNvSpPr>
          <p:nvPr/>
        </p:nvSpPr>
        <p:spPr bwMode="auto">
          <a:xfrm>
            <a:off x="4476996" y="5027613"/>
            <a:ext cx="422275" cy="503237"/>
          </a:xfrm>
          <a:custGeom>
            <a:avLst/>
            <a:gdLst>
              <a:gd name="T0" fmla="*/ 1363 w 2658"/>
              <a:gd name="T1" fmla="*/ 2119 h 3170"/>
              <a:gd name="T2" fmla="*/ 1394 w 2658"/>
              <a:gd name="T3" fmla="*/ 2283 h 3170"/>
              <a:gd name="T4" fmla="*/ 1259 w 2658"/>
              <a:gd name="T5" fmla="*/ 2375 h 3170"/>
              <a:gd name="T6" fmla="*/ 1229 w 2658"/>
              <a:gd name="T7" fmla="*/ 2981 h 3170"/>
              <a:gd name="T8" fmla="*/ 1190 w 2658"/>
              <a:gd name="T9" fmla="*/ 3126 h 3170"/>
              <a:gd name="T10" fmla="*/ 1063 w 2658"/>
              <a:gd name="T11" fmla="*/ 3168 h 3170"/>
              <a:gd name="T12" fmla="*/ 437 w 2658"/>
              <a:gd name="T13" fmla="*/ 3126 h 3170"/>
              <a:gd name="T14" fmla="*/ 310 w 2658"/>
              <a:gd name="T15" fmla="*/ 3168 h 3170"/>
              <a:gd name="T16" fmla="*/ 199 w 2658"/>
              <a:gd name="T17" fmla="*/ 3083 h 3170"/>
              <a:gd name="T18" fmla="*/ 211 w 2658"/>
              <a:gd name="T19" fmla="*/ 2935 h 3170"/>
              <a:gd name="T20" fmla="*/ 90 w 2658"/>
              <a:gd name="T21" fmla="*/ 2363 h 3170"/>
              <a:gd name="T22" fmla="*/ 0 w 2658"/>
              <a:gd name="T23" fmla="*/ 2225 h 3170"/>
              <a:gd name="T24" fmla="*/ 90 w 2658"/>
              <a:gd name="T25" fmla="*/ 2086 h 3170"/>
              <a:gd name="T26" fmla="*/ 2401 w 2658"/>
              <a:gd name="T27" fmla="*/ 1298 h 3170"/>
              <a:gd name="T28" fmla="*/ 2402 w 2658"/>
              <a:gd name="T29" fmla="*/ 1398 h 3170"/>
              <a:gd name="T30" fmla="*/ 2304 w 2658"/>
              <a:gd name="T31" fmla="*/ 1398 h 3170"/>
              <a:gd name="T32" fmla="*/ 2304 w 2658"/>
              <a:gd name="T33" fmla="*/ 1298 h 3170"/>
              <a:gd name="T34" fmla="*/ 2297 w 2658"/>
              <a:gd name="T35" fmla="*/ 1198 h 3170"/>
              <a:gd name="T36" fmla="*/ 2197 w 2658"/>
              <a:gd name="T37" fmla="*/ 1320 h 3170"/>
              <a:gd name="T38" fmla="*/ 2251 w 2658"/>
              <a:gd name="T39" fmla="*/ 1472 h 3170"/>
              <a:gd name="T40" fmla="*/ 2407 w 2658"/>
              <a:gd name="T41" fmla="*/ 1500 h 3170"/>
              <a:gd name="T42" fmla="*/ 2508 w 2658"/>
              <a:gd name="T43" fmla="*/ 1378 h 3170"/>
              <a:gd name="T44" fmla="*/ 2454 w 2658"/>
              <a:gd name="T45" fmla="*/ 1226 h 3170"/>
              <a:gd name="T46" fmla="*/ 1559 w 2658"/>
              <a:gd name="T47" fmla="*/ 559 h 3170"/>
              <a:gd name="T48" fmla="*/ 1664 w 2658"/>
              <a:gd name="T49" fmla="*/ 670 h 3170"/>
              <a:gd name="T50" fmla="*/ 2049 w 2658"/>
              <a:gd name="T51" fmla="*/ 1363 h 3170"/>
              <a:gd name="T52" fmla="*/ 2111 w 2658"/>
              <a:gd name="T53" fmla="*/ 1159 h 3170"/>
              <a:gd name="T54" fmla="*/ 2311 w 2658"/>
              <a:gd name="T55" fmla="*/ 1041 h 3170"/>
              <a:gd name="T56" fmla="*/ 2539 w 2658"/>
              <a:gd name="T57" fmla="*/ 1103 h 3170"/>
              <a:gd name="T58" fmla="*/ 2655 w 2658"/>
              <a:gd name="T59" fmla="*/ 1306 h 3170"/>
              <a:gd name="T60" fmla="*/ 2594 w 2658"/>
              <a:gd name="T61" fmla="*/ 1538 h 3170"/>
              <a:gd name="T62" fmla="*/ 2394 w 2658"/>
              <a:gd name="T63" fmla="*/ 1656 h 3170"/>
              <a:gd name="T64" fmla="*/ 2191 w 2658"/>
              <a:gd name="T65" fmla="*/ 1606 h 3170"/>
              <a:gd name="T66" fmla="*/ 2077 w 2658"/>
              <a:gd name="T67" fmla="*/ 1676 h 3170"/>
              <a:gd name="T68" fmla="*/ 1623 w 2658"/>
              <a:gd name="T69" fmla="*/ 1662 h 3170"/>
              <a:gd name="T70" fmla="*/ 1435 w 2658"/>
              <a:gd name="T71" fmla="*/ 1217 h 3170"/>
              <a:gd name="T72" fmla="*/ 1241 w 2658"/>
              <a:gd name="T73" fmla="*/ 1606 h 3170"/>
              <a:gd name="T74" fmla="*/ 1977 w 2658"/>
              <a:gd name="T75" fmla="*/ 2084 h 3170"/>
              <a:gd name="T76" fmla="*/ 2003 w 2658"/>
              <a:gd name="T77" fmla="*/ 3098 h 3170"/>
              <a:gd name="T78" fmla="*/ 1877 w 2658"/>
              <a:gd name="T79" fmla="*/ 3170 h 3170"/>
              <a:gd name="T80" fmla="*/ 1742 w 2658"/>
              <a:gd name="T81" fmla="*/ 3083 h 3170"/>
              <a:gd name="T82" fmla="*/ 910 w 2658"/>
              <a:gd name="T83" fmla="*/ 1837 h 3170"/>
              <a:gd name="T84" fmla="*/ 872 w 2658"/>
              <a:gd name="T85" fmla="*/ 1691 h 3170"/>
              <a:gd name="T86" fmla="*/ 1002 w 2658"/>
              <a:gd name="T87" fmla="*/ 1422 h 3170"/>
              <a:gd name="T88" fmla="*/ 1156 w 2658"/>
              <a:gd name="T89" fmla="*/ 1112 h 3170"/>
              <a:gd name="T90" fmla="*/ 1290 w 2658"/>
              <a:gd name="T91" fmla="*/ 839 h 3170"/>
              <a:gd name="T92" fmla="*/ 1372 w 2658"/>
              <a:gd name="T93" fmla="*/ 669 h 3170"/>
              <a:gd name="T94" fmla="*/ 1455 w 2658"/>
              <a:gd name="T95" fmla="*/ 571 h 3170"/>
              <a:gd name="T96" fmla="*/ 2111 w 2658"/>
              <a:gd name="T97" fmla="*/ 12 h 3170"/>
              <a:gd name="T98" fmla="*/ 2326 w 2658"/>
              <a:gd name="T99" fmla="*/ 162 h 3170"/>
              <a:gd name="T100" fmla="*/ 2390 w 2658"/>
              <a:gd name="T101" fmla="*/ 426 h 3170"/>
              <a:gd name="T102" fmla="*/ 2267 w 2658"/>
              <a:gd name="T103" fmla="*/ 662 h 3170"/>
              <a:gd name="T104" fmla="*/ 2019 w 2658"/>
              <a:gd name="T105" fmla="*/ 758 h 3170"/>
              <a:gd name="T106" fmla="*/ 1771 w 2658"/>
              <a:gd name="T107" fmla="*/ 662 h 3170"/>
              <a:gd name="T108" fmla="*/ 1649 w 2658"/>
              <a:gd name="T109" fmla="*/ 426 h 3170"/>
              <a:gd name="T110" fmla="*/ 1713 w 2658"/>
              <a:gd name="T111" fmla="*/ 162 h 3170"/>
              <a:gd name="T112" fmla="*/ 1928 w 2658"/>
              <a:gd name="T113" fmla="*/ 12 h 3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658" h="3170">
                <a:moveTo>
                  <a:pt x="148" y="2074"/>
                </a:moveTo>
                <a:lnTo>
                  <a:pt x="1258" y="2074"/>
                </a:lnTo>
                <a:lnTo>
                  <a:pt x="1287" y="2077"/>
                </a:lnTo>
                <a:lnTo>
                  <a:pt x="1316" y="2086"/>
                </a:lnTo>
                <a:lnTo>
                  <a:pt x="1341" y="2100"/>
                </a:lnTo>
                <a:lnTo>
                  <a:pt x="1363" y="2119"/>
                </a:lnTo>
                <a:lnTo>
                  <a:pt x="1381" y="2140"/>
                </a:lnTo>
                <a:lnTo>
                  <a:pt x="1394" y="2166"/>
                </a:lnTo>
                <a:lnTo>
                  <a:pt x="1403" y="2194"/>
                </a:lnTo>
                <a:lnTo>
                  <a:pt x="1406" y="2225"/>
                </a:lnTo>
                <a:lnTo>
                  <a:pt x="1403" y="2255"/>
                </a:lnTo>
                <a:lnTo>
                  <a:pt x="1394" y="2283"/>
                </a:lnTo>
                <a:lnTo>
                  <a:pt x="1381" y="2309"/>
                </a:lnTo>
                <a:lnTo>
                  <a:pt x="1363" y="2330"/>
                </a:lnTo>
                <a:lnTo>
                  <a:pt x="1341" y="2349"/>
                </a:lnTo>
                <a:lnTo>
                  <a:pt x="1316" y="2363"/>
                </a:lnTo>
                <a:lnTo>
                  <a:pt x="1288" y="2372"/>
                </a:lnTo>
                <a:lnTo>
                  <a:pt x="1259" y="2375"/>
                </a:lnTo>
                <a:lnTo>
                  <a:pt x="1178" y="2375"/>
                </a:lnTo>
                <a:lnTo>
                  <a:pt x="919" y="2637"/>
                </a:lnTo>
                <a:lnTo>
                  <a:pt x="1190" y="2913"/>
                </a:lnTo>
                <a:lnTo>
                  <a:pt x="1208" y="2934"/>
                </a:lnTo>
                <a:lnTo>
                  <a:pt x="1221" y="2958"/>
                </a:lnTo>
                <a:lnTo>
                  <a:pt x="1229" y="2981"/>
                </a:lnTo>
                <a:lnTo>
                  <a:pt x="1233" y="3007"/>
                </a:lnTo>
                <a:lnTo>
                  <a:pt x="1233" y="3032"/>
                </a:lnTo>
                <a:lnTo>
                  <a:pt x="1229" y="3058"/>
                </a:lnTo>
                <a:lnTo>
                  <a:pt x="1221" y="3082"/>
                </a:lnTo>
                <a:lnTo>
                  <a:pt x="1208" y="3105"/>
                </a:lnTo>
                <a:lnTo>
                  <a:pt x="1190" y="3126"/>
                </a:lnTo>
                <a:lnTo>
                  <a:pt x="1172" y="3142"/>
                </a:lnTo>
                <a:lnTo>
                  <a:pt x="1153" y="3154"/>
                </a:lnTo>
                <a:lnTo>
                  <a:pt x="1131" y="3163"/>
                </a:lnTo>
                <a:lnTo>
                  <a:pt x="1109" y="3168"/>
                </a:lnTo>
                <a:lnTo>
                  <a:pt x="1086" y="3170"/>
                </a:lnTo>
                <a:lnTo>
                  <a:pt x="1063" y="3168"/>
                </a:lnTo>
                <a:lnTo>
                  <a:pt x="1041" y="3163"/>
                </a:lnTo>
                <a:lnTo>
                  <a:pt x="1019" y="3154"/>
                </a:lnTo>
                <a:lnTo>
                  <a:pt x="999" y="3142"/>
                </a:lnTo>
                <a:lnTo>
                  <a:pt x="981" y="3126"/>
                </a:lnTo>
                <a:lnTo>
                  <a:pt x="709" y="2850"/>
                </a:lnTo>
                <a:lnTo>
                  <a:pt x="437" y="3126"/>
                </a:lnTo>
                <a:lnTo>
                  <a:pt x="419" y="3142"/>
                </a:lnTo>
                <a:lnTo>
                  <a:pt x="399" y="3154"/>
                </a:lnTo>
                <a:lnTo>
                  <a:pt x="378" y="3163"/>
                </a:lnTo>
                <a:lnTo>
                  <a:pt x="355" y="3168"/>
                </a:lnTo>
                <a:lnTo>
                  <a:pt x="333" y="3170"/>
                </a:lnTo>
                <a:lnTo>
                  <a:pt x="310" y="3168"/>
                </a:lnTo>
                <a:lnTo>
                  <a:pt x="287" y="3163"/>
                </a:lnTo>
                <a:lnTo>
                  <a:pt x="266" y="3154"/>
                </a:lnTo>
                <a:lnTo>
                  <a:pt x="246" y="3142"/>
                </a:lnTo>
                <a:lnTo>
                  <a:pt x="228" y="3126"/>
                </a:lnTo>
                <a:lnTo>
                  <a:pt x="211" y="3105"/>
                </a:lnTo>
                <a:lnTo>
                  <a:pt x="199" y="3083"/>
                </a:lnTo>
                <a:lnTo>
                  <a:pt x="189" y="3058"/>
                </a:lnTo>
                <a:lnTo>
                  <a:pt x="185" y="3033"/>
                </a:lnTo>
                <a:lnTo>
                  <a:pt x="185" y="3007"/>
                </a:lnTo>
                <a:lnTo>
                  <a:pt x="189" y="2981"/>
                </a:lnTo>
                <a:lnTo>
                  <a:pt x="199" y="2958"/>
                </a:lnTo>
                <a:lnTo>
                  <a:pt x="211" y="2935"/>
                </a:lnTo>
                <a:lnTo>
                  <a:pt x="228" y="2913"/>
                </a:lnTo>
                <a:lnTo>
                  <a:pt x="500" y="2637"/>
                </a:lnTo>
                <a:lnTo>
                  <a:pt x="241" y="2375"/>
                </a:lnTo>
                <a:lnTo>
                  <a:pt x="148" y="2375"/>
                </a:lnTo>
                <a:lnTo>
                  <a:pt x="118" y="2372"/>
                </a:lnTo>
                <a:lnTo>
                  <a:pt x="90" y="2363"/>
                </a:lnTo>
                <a:lnTo>
                  <a:pt x="65" y="2349"/>
                </a:lnTo>
                <a:lnTo>
                  <a:pt x="43" y="2330"/>
                </a:lnTo>
                <a:lnTo>
                  <a:pt x="25" y="2309"/>
                </a:lnTo>
                <a:lnTo>
                  <a:pt x="11" y="2283"/>
                </a:lnTo>
                <a:lnTo>
                  <a:pt x="3" y="2255"/>
                </a:lnTo>
                <a:lnTo>
                  <a:pt x="0" y="2225"/>
                </a:lnTo>
                <a:lnTo>
                  <a:pt x="3" y="2194"/>
                </a:lnTo>
                <a:lnTo>
                  <a:pt x="11" y="2166"/>
                </a:lnTo>
                <a:lnTo>
                  <a:pt x="25" y="2140"/>
                </a:lnTo>
                <a:lnTo>
                  <a:pt x="43" y="2119"/>
                </a:lnTo>
                <a:lnTo>
                  <a:pt x="65" y="2100"/>
                </a:lnTo>
                <a:lnTo>
                  <a:pt x="90" y="2086"/>
                </a:lnTo>
                <a:lnTo>
                  <a:pt x="118" y="2077"/>
                </a:lnTo>
                <a:lnTo>
                  <a:pt x="148" y="2074"/>
                </a:lnTo>
                <a:close/>
                <a:moveTo>
                  <a:pt x="2352" y="1278"/>
                </a:moveTo>
                <a:lnTo>
                  <a:pt x="2371" y="1280"/>
                </a:lnTo>
                <a:lnTo>
                  <a:pt x="2387" y="1288"/>
                </a:lnTo>
                <a:lnTo>
                  <a:pt x="2401" y="1298"/>
                </a:lnTo>
                <a:lnTo>
                  <a:pt x="2413" y="1313"/>
                </a:lnTo>
                <a:lnTo>
                  <a:pt x="2420" y="1329"/>
                </a:lnTo>
                <a:lnTo>
                  <a:pt x="2423" y="1349"/>
                </a:lnTo>
                <a:lnTo>
                  <a:pt x="2420" y="1367"/>
                </a:lnTo>
                <a:lnTo>
                  <a:pt x="2413" y="1385"/>
                </a:lnTo>
                <a:lnTo>
                  <a:pt x="2402" y="1398"/>
                </a:lnTo>
                <a:lnTo>
                  <a:pt x="2388" y="1410"/>
                </a:lnTo>
                <a:lnTo>
                  <a:pt x="2371" y="1417"/>
                </a:lnTo>
                <a:lnTo>
                  <a:pt x="2352" y="1420"/>
                </a:lnTo>
                <a:lnTo>
                  <a:pt x="2334" y="1417"/>
                </a:lnTo>
                <a:lnTo>
                  <a:pt x="2317" y="1410"/>
                </a:lnTo>
                <a:lnTo>
                  <a:pt x="2304" y="1398"/>
                </a:lnTo>
                <a:lnTo>
                  <a:pt x="2292" y="1385"/>
                </a:lnTo>
                <a:lnTo>
                  <a:pt x="2285" y="1367"/>
                </a:lnTo>
                <a:lnTo>
                  <a:pt x="2283" y="1349"/>
                </a:lnTo>
                <a:lnTo>
                  <a:pt x="2285" y="1329"/>
                </a:lnTo>
                <a:lnTo>
                  <a:pt x="2292" y="1313"/>
                </a:lnTo>
                <a:lnTo>
                  <a:pt x="2304" y="1298"/>
                </a:lnTo>
                <a:lnTo>
                  <a:pt x="2317" y="1288"/>
                </a:lnTo>
                <a:lnTo>
                  <a:pt x="2334" y="1280"/>
                </a:lnTo>
                <a:lnTo>
                  <a:pt x="2352" y="1278"/>
                </a:lnTo>
                <a:close/>
                <a:moveTo>
                  <a:pt x="2352" y="1187"/>
                </a:moveTo>
                <a:lnTo>
                  <a:pt x="2324" y="1190"/>
                </a:lnTo>
                <a:lnTo>
                  <a:pt x="2297" y="1198"/>
                </a:lnTo>
                <a:lnTo>
                  <a:pt x="2273" y="1209"/>
                </a:lnTo>
                <a:lnTo>
                  <a:pt x="2251" y="1226"/>
                </a:lnTo>
                <a:lnTo>
                  <a:pt x="2231" y="1244"/>
                </a:lnTo>
                <a:lnTo>
                  <a:pt x="2216" y="1267"/>
                </a:lnTo>
                <a:lnTo>
                  <a:pt x="2204" y="1292"/>
                </a:lnTo>
                <a:lnTo>
                  <a:pt x="2197" y="1320"/>
                </a:lnTo>
                <a:lnTo>
                  <a:pt x="2195" y="1349"/>
                </a:lnTo>
                <a:lnTo>
                  <a:pt x="2197" y="1378"/>
                </a:lnTo>
                <a:lnTo>
                  <a:pt x="2204" y="1404"/>
                </a:lnTo>
                <a:lnTo>
                  <a:pt x="2216" y="1429"/>
                </a:lnTo>
                <a:lnTo>
                  <a:pt x="2231" y="1452"/>
                </a:lnTo>
                <a:lnTo>
                  <a:pt x="2251" y="1472"/>
                </a:lnTo>
                <a:lnTo>
                  <a:pt x="2273" y="1488"/>
                </a:lnTo>
                <a:lnTo>
                  <a:pt x="2297" y="1500"/>
                </a:lnTo>
                <a:lnTo>
                  <a:pt x="2324" y="1508"/>
                </a:lnTo>
                <a:lnTo>
                  <a:pt x="2352" y="1510"/>
                </a:lnTo>
                <a:lnTo>
                  <a:pt x="2381" y="1508"/>
                </a:lnTo>
                <a:lnTo>
                  <a:pt x="2407" y="1500"/>
                </a:lnTo>
                <a:lnTo>
                  <a:pt x="2432" y="1488"/>
                </a:lnTo>
                <a:lnTo>
                  <a:pt x="2454" y="1472"/>
                </a:lnTo>
                <a:lnTo>
                  <a:pt x="2474" y="1452"/>
                </a:lnTo>
                <a:lnTo>
                  <a:pt x="2489" y="1429"/>
                </a:lnTo>
                <a:lnTo>
                  <a:pt x="2501" y="1404"/>
                </a:lnTo>
                <a:lnTo>
                  <a:pt x="2508" y="1378"/>
                </a:lnTo>
                <a:lnTo>
                  <a:pt x="2511" y="1349"/>
                </a:lnTo>
                <a:lnTo>
                  <a:pt x="2508" y="1320"/>
                </a:lnTo>
                <a:lnTo>
                  <a:pt x="2501" y="1292"/>
                </a:lnTo>
                <a:lnTo>
                  <a:pt x="2489" y="1267"/>
                </a:lnTo>
                <a:lnTo>
                  <a:pt x="2474" y="1244"/>
                </a:lnTo>
                <a:lnTo>
                  <a:pt x="2454" y="1226"/>
                </a:lnTo>
                <a:lnTo>
                  <a:pt x="2432" y="1209"/>
                </a:lnTo>
                <a:lnTo>
                  <a:pt x="2407" y="1198"/>
                </a:lnTo>
                <a:lnTo>
                  <a:pt x="2381" y="1190"/>
                </a:lnTo>
                <a:lnTo>
                  <a:pt x="2352" y="1187"/>
                </a:lnTo>
                <a:close/>
                <a:moveTo>
                  <a:pt x="1533" y="555"/>
                </a:moveTo>
                <a:lnTo>
                  <a:pt x="1559" y="559"/>
                </a:lnTo>
                <a:lnTo>
                  <a:pt x="1584" y="569"/>
                </a:lnTo>
                <a:lnTo>
                  <a:pt x="1607" y="583"/>
                </a:lnTo>
                <a:lnTo>
                  <a:pt x="1626" y="600"/>
                </a:lnTo>
                <a:lnTo>
                  <a:pt x="1643" y="620"/>
                </a:lnTo>
                <a:lnTo>
                  <a:pt x="1656" y="644"/>
                </a:lnTo>
                <a:lnTo>
                  <a:pt x="1664" y="670"/>
                </a:lnTo>
                <a:lnTo>
                  <a:pt x="1823" y="1386"/>
                </a:lnTo>
                <a:lnTo>
                  <a:pt x="2026" y="1386"/>
                </a:lnTo>
                <a:lnTo>
                  <a:pt x="2041" y="1388"/>
                </a:lnTo>
                <a:lnTo>
                  <a:pt x="2056" y="1392"/>
                </a:lnTo>
                <a:lnTo>
                  <a:pt x="2053" y="1378"/>
                </a:lnTo>
                <a:lnTo>
                  <a:pt x="2049" y="1363"/>
                </a:lnTo>
                <a:lnTo>
                  <a:pt x="2047" y="1348"/>
                </a:lnTo>
                <a:lnTo>
                  <a:pt x="2050" y="1306"/>
                </a:lnTo>
                <a:lnTo>
                  <a:pt x="2058" y="1266"/>
                </a:lnTo>
                <a:lnTo>
                  <a:pt x="2071" y="1228"/>
                </a:lnTo>
                <a:lnTo>
                  <a:pt x="2089" y="1192"/>
                </a:lnTo>
                <a:lnTo>
                  <a:pt x="2111" y="1159"/>
                </a:lnTo>
                <a:lnTo>
                  <a:pt x="2137" y="1130"/>
                </a:lnTo>
                <a:lnTo>
                  <a:pt x="2166" y="1103"/>
                </a:lnTo>
                <a:lnTo>
                  <a:pt x="2199" y="1081"/>
                </a:lnTo>
                <a:lnTo>
                  <a:pt x="2233" y="1062"/>
                </a:lnTo>
                <a:lnTo>
                  <a:pt x="2271" y="1049"/>
                </a:lnTo>
                <a:lnTo>
                  <a:pt x="2311" y="1041"/>
                </a:lnTo>
                <a:lnTo>
                  <a:pt x="2352" y="1039"/>
                </a:lnTo>
                <a:lnTo>
                  <a:pt x="2394" y="1041"/>
                </a:lnTo>
                <a:lnTo>
                  <a:pt x="2434" y="1050"/>
                </a:lnTo>
                <a:lnTo>
                  <a:pt x="2472" y="1062"/>
                </a:lnTo>
                <a:lnTo>
                  <a:pt x="2506" y="1081"/>
                </a:lnTo>
                <a:lnTo>
                  <a:pt x="2539" y="1103"/>
                </a:lnTo>
                <a:lnTo>
                  <a:pt x="2568" y="1130"/>
                </a:lnTo>
                <a:lnTo>
                  <a:pt x="2594" y="1160"/>
                </a:lnTo>
                <a:lnTo>
                  <a:pt x="2616" y="1193"/>
                </a:lnTo>
                <a:lnTo>
                  <a:pt x="2634" y="1228"/>
                </a:lnTo>
                <a:lnTo>
                  <a:pt x="2647" y="1266"/>
                </a:lnTo>
                <a:lnTo>
                  <a:pt x="2655" y="1306"/>
                </a:lnTo>
                <a:lnTo>
                  <a:pt x="2658" y="1349"/>
                </a:lnTo>
                <a:lnTo>
                  <a:pt x="2655" y="1391"/>
                </a:lnTo>
                <a:lnTo>
                  <a:pt x="2647" y="1431"/>
                </a:lnTo>
                <a:lnTo>
                  <a:pt x="2634" y="1470"/>
                </a:lnTo>
                <a:lnTo>
                  <a:pt x="2616" y="1505"/>
                </a:lnTo>
                <a:lnTo>
                  <a:pt x="2594" y="1538"/>
                </a:lnTo>
                <a:lnTo>
                  <a:pt x="2568" y="1568"/>
                </a:lnTo>
                <a:lnTo>
                  <a:pt x="2539" y="1595"/>
                </a:lnTo>
                <a:lnTo>
                  <a:pt x="2506" y="1616"/>
                </a:lnTo>
                <a:lnTo>
                  <a:pt x="2472" y="1634"/>
                </a:lnTo>
                <a:lnTo>
                  <a:pt x="2434" y="1647"/>
                </a:lnTo>
                <a:lnTo>
                  <a:pt x="2394" y="1656"/>
                </a:lnTo>
                <a:lnTo>
                  <a:pt x="2352" y="1659"/>
                </a:lnTo>
                <a:lnTo>
                  <a:pt x="2317" y="1657"/>
                </a:lnTo>
                <a:lnTo>
                  <a:pt x="2283" y="1649"/>
                </a:lnTo>
                <a:lnTo>
                  <a:pt x="2251" y="1639"/>
                </a:lnTo>
                <a:lnTo>
                  <a:pt x="2220" y="1625"/>
                </a:lnTo>
                <a:lnTo>
                  <a:pt x="2191" y="1606"/>
                </a:lnTo>
                <a:lnTo>
                  <a:pt x="2164" y="1586"/>
                </a:lnTo>
                <a:lnTo>
                  <a:pt x="2153" y="1610"/>
                </a:lnTo>
                <a:lnTo>
                  <a:pt x="2139" y="1632"/>
                </a:lnTo>
                <a:lnTo>
                  <a:pt x="2120" y="1650"/>
                </a:lnTo>
                <a:lnTo>
                  <a:pt x="2100" y="1665"/>
                </a:lnTo>
                <a:lnTo>
                  <a:pt x="2077" y="1676"/>
                </a:lnTo>
                <a:lnTo>
                  <a:pt x="2052" y="1683"/>
                </a:lnTo>
                <a:lnTo>
                  <a:pt x="2026" y="1687"/>
                </a:lnTo>
                <a:lnTo>
                  <a:pt x="1705" y="1687"/>
                </a:lnTo>
                <a:lnTo>
                  <a:pt x="1676" y="1683"/>
                </a:lnTo>
                <a:lnTo>
                  <a:pt x="1649" y="1675"/>
                </a:lnTo>
                <a:lnTo>
                  <a:pt x="1623" y="1662"/>
                </a:lnTo>
                <a:lnTo>
                  <a:pt x="1602" y="1644"/>
                </a:lnTo>
                <a:lnTo>
                  <a:pt x="1584" y="1623"/>
                </a:lnTo>
                <a:lnTo>
                  <a:pt x="1569" y="1598"/>
                </a:lnTo>
                <a:lnTo>
                  <a:pt x="1560" y="1570"/>
                </a:lnTo>
                <a:lnTo>
                  <a:pt x="1467" y="1151"/>
                </a:lnTo>
                <a:lnTo>
                  <a:pt x="1435" y="1217"/>
                </a:lnTo>
                <a:lnTo>
                  <a:pt x="1401" y="1285"/>
                </a:lnTo>
                <a:lnTo>
                  <a:pt x="1369" y="1352"/>
                </a:lnTo>
                <a:lnTo>
                  <a:pt x="1335" y="1419"/>
                </a:lnTo>
                <a:lnTo>
                  <a:pt x="1303" y="1484"/>
                </a:lnTo>
                <a:lnTo>
                  <a:pt x="1271" y="1547"/>
                </a:lnTo>
                <a:lnTo>
                  <a:pt x="1241" y="1606"/>
                </a:lnTo>
                <a:lnTo>
                  <a:pt x="1214" y="1663"/>
                </a:lnTo>
                <a:lnTo>
                  <a:pt x="1906" y="2009"/>
                </a:lnTo>
                <a:lnTo>
                  <a:pt x="1929" y="2023"/>
                </a:lnTo>
                <a:lnTo>
                  <a:pt x="1948" y="2041"/>
                </a:lnTo>
                <a:lnTo>
                  <a:pt x="1964" y="2062"/>
                </a:lnTo>
                <a:lnTo>
                  <a:pt x="1977" y="2084"/>
                </a:lnTo>
                <a:lnTo>
                  <a:pt x="1985" y="2110"/>
                </a:lnTo>
                <a:lnTo>
                  <a:pt x="1989" y="2137"/>
                </a:lnTo>
                <a:lnTo>
                  <a:pt x="2026" y="3013"/>
                </a:lnTo>
                <a:lnTo>
                  <a:pt x="2024" y="3043"/>
                </a:lnTo>
                <a:lnTo>
                  <a:pt x="2016" y="3072"/>
                </a:lnTo>
                <a:lnTo>
                  <a:pt x="2003" y="3098"/>
                </a:lnTo>
                <a:lnTo>
                  <a:pt x="1987" y="3121"/>
                </a:lnTo>
                <a:lnTo>
                  <a:pt x="1965" y="3140"/>
                </a:lnTo>
                <a:lnTo>
                  <a:pt x="1941" y="3156"/>
                </a:lnTo>
                <a:lnTo>
                  <a:pt x="1914" y="3165"/>
                </a:lnTo>
                <a:lnTo>
                  <a:pt x="1884" y="3170"/>
                </a:lnTo>
                <a:lnTo>
                  <a:pt x="1877" y="3170"/>
                </a:lnTo>
                <a:lnTo>
                  <a:pt x="1848" y="3167"/>
                </a:lnTo>
                <a:lnTo>
                  <a:pt x="1821" y="3159"/>
                </a:lnTo>
                <a:lnTo>
                  <a:pt x="1796" y="3146"/>
                </a:lnTo>
                <a:lnTo>
                  <a:pt x="1775" y="3128"/>
                </a:lnTo>
                <a:lnTo>
                  <a:pt x="1757" y="3107"/>
                </a:lnTo>
                <a:lnTo>
                  <a:pt x="1742" y="3083"/>
                </a:lnTo>
                <a:lnTo>
                  <a:pt x="1733" y="3055"/>
                </a:lnTo>
                <a:lnTo>
                  <a:pt x="1729" y="3026"/>
                </a:lnTo>
                <a:lnTo>
                  <a:pt x="1696" y="2238"/>
                </a:lnTo>
                <a:lnTo>
                  <a:pt x="949" y="1865"/>
                </a:lnTo>
                <a:lnTo>
                  <a:pt x="929" y="1853"/>
                </a:lnTo>
                <a:lnTo>
                  <a:pt x="910" y="1837"/>
                </a:lnTo>
                <a:lnTo>
                  <a:pt x="895" y="1820"/>
                </a:lnTo>
                <a:lnTo>
                  <a:pt x="883" y="1799"/>
                </a:lnTo>
                <a:lnTo>
                  <a:pt x="873" y="1778"/>
                </a:lnTo>
                <a:lnTo>
                  <a:pt x="867" y="1749"/>
                </a:lnTo>
                <a:lnTo>
                  <a:pt x="867" y="1720"/>
                </a:lnTo>
                <a:lnTo>
                  <a:pt x="872" y="1691"/>
                </a:lnTo>
                <a:lnTo>
                  <a:pt x="882" y="1663"/>
                </a:lnTo>
                <a:lnTo>
                  <a:pt x="904" y="1617"/>
                </a:lnTo>
                <a:lnTo>
                  <a:pt x="928" y="1571"/>
                </a:lnTo>
                <a:lnTo>
                  <a:pt x="952" y="1522"/>
                </a:lnTo>
                <a:lnTo>
                  <a:pt x="977" y="1473"/>
                </a:lnTo>
                <a:lnTo>
                  <a:pt x="1002" y="1422"/>
                </a:lnTo>
                <a:lnTo>
                  <a:pt x="1028" y="1370"/>
                </a:lnTo>
                <a:lnTo>
                  <a:pt x="1053" y="1318"/>
                </a:lnTo>
                <a:lnTo>
                  <a:pt x="1079" y="1266"/>
                </a:lnTo>
                <a:lnTo>
                  <a:pt x="1105" y="1214"/>
                </a:lnTo>
                <a:lnTo>
                  <a:pt x="1130" y="1163"/>
                </a:lnTo>
                <a:lnTo>
                  <a:pt x="1156" y="1112"/>
                </a:lnTo>
                <a:lnTo>
                  <a:pt x="1180" y="1061"/>
                </a:lnTo>
                <a:lnTo>
                  <a:pt x="1204" y="1014"/>
                </a:lnTo>
                <a:lnTo>
                  <a:pt x="1227" y="966"/>
                </a:lnTo>
                <a:lnTo>
                  <a:pt x="1250" y="922"/>
                </a:lnTo>
                <a:lnTo>
                  <a:pt x="1270" y="880"/>
                </a:lnTo>
                <a:lnTo>
                  <a:pt x="1290" y="839"/>
                </a:lnTo>
                <a:lnTo>
                  <a:pt x="1308" y="802"/>
                </a:lnTo>
                <a:lnTo>
                  <a:pt x="1325" y="768"/>
                </a:lnTo>
                <a:lnTo>
                  <a:pt x="1339" y="738"/>
                </a:lnTo>
                <a:lnTo>
                  <a:pt x="1352" y="710"/>
                </a:lnTo>
                <a:lnTo>
                  <a:pt x="1364" y="687"/>
                </a:lnTo>
                <a:lnTo>
                  <a:pt x="1372" y="669"/>
                </a:lnTo>
                <a:lnTo>
                  <a:pt x="1379" y="655"/>
                </a:lnTo>
                <a:lnTo>
                  <a:pt x="1383" y="646"/>
                </a:lnTo>
                <a:lnTo>
                  <a:pt x="1395" y="622"/>
                </a:lnTo>
                <a:lnTo>
                  <a:pt x="1412" y="602"/>
                </a:lnTo>
                <a:lnTo>
                  <a:pt x="1433" y="584"/>
                </a:lnTo>
                <a:lnTo>
                  <a:pt x="1455" y="571"/>
                </a:lnTo>
                <a:lnTo>
                  <a:pt x="1480" y="560"/>
                </a:lnTo>
                <a:lnTo>
                  <a:pt x="1506" y="555"/>
                </a:lnTo>
                <a:lnTo>
                  <a:pt x="1533" y="555"/>
                </a:lnTo>
                <a:close/>
                <a:moveTo>
                  <a:pt x="2019" y="0"/>
                </a:moveTo>
                <a:lnTo>
                  <a:pt x="2066" y="3"/>
                </a:lnTo>
                <a:lnTo>
                  <a:pt x="2111" y="12"/>
                </a:lnTo>
                <a:lnTo>
                  <a:pt x="2154" y="26"/>
                </a:lnTo>
                <a:lnTo>
                  <a:pt x="2195" y="45"/>
                </a:lnTo>
                <a:lnTo>
                  <a:pt x="2232" y="68"/>
                </a:lnTo>
                <a:lnTo>
                  <a:pt x="2267" y="96"/>
                </a:lnTo>
                <a:lnTo>
                  <a:pt x="2298" y="127"/>
                </a:lnTo>
                <a:lnTo>
                  <a:pt x="2326" y="162"/>
                </a:lnTo>
                <a:lnTo>
                  <a:pt x="2349" y="201"/>
                </a:lnTo>
                <a:lnTo>
                  <a:pt x="2368" y="242"/>
                </a:lnTo>
                <a:lnTo>
                  <a:pt x="2381" y="285"/>
                </a:lnTo>
                <a:lnTo>
                  <a:pt x="2390" y="332"/>
                </a:lnTo>
                <a:lnTo>
                  <a:pt x="2393" y="378"/>
                </a:lnTo>
                <a:lnTo>
                  <a:pt x="2390" y="426"/>
                </a:lnTo>
                <a:lnTo>
                  <a:pt x="2381" y="472"/>
                </a:lnTo>
                <a:lnTo>
                  <a:pt x="2368" y="516"/>
                </a:lnTo>
                <a:lnTo>
                  <a:pt x="2349" y="557"/>
                </a:lnTo>
                <a:lnTo>
                  <a:pt x="2326" y="595"/>
                </a:lnTo>
                <a:lnTo>
                  <a:pt x="2298" y="631"/>
                </a:lnTo>
                <a:lnTo>
                  <a:pt x="2267" y="662"/>
                </a:lnTo>
                <a:lnTo>
                  <a:pt x="2232" y="689"/>
                </a:lnTo>
                <a:lnTo>
                  <a:pt x="2195" y="713"/>
                </a:lnTo>
                <a:lnTo>
                  <a:pt x="2154" y="732"/>
                </a:lnTo>
                <a:lnTo>
                  <a:pt x="2111" y="746"/>
                </a:lnTo>
                <a:lnTo>
                  <a:pt x="2066" y="755"/>
                </a:lnTo>
                <a:lnTo>
                  <a:pt x="2019" y="758"/>
                </a:lnTo>
                <a:lnTo>
                  <a:pt x="1973" y="755"/>
                </a:lnTo>
                <a:lnTo>
                  <a:pt x="1928" y="746"/>
                </a:lnTo>
                <a:lnTo>
                  <a:pt x="1884" y="732"/>
                </a:lnTo>
                <a:lnTo>
                  <a:pt x="1843" y="713"/>
                </a:lnTo>
                <a:lnTo>
                  <a:pt x="1806" y="689"/>
                </a:lnTo>
                <a:lnTo>
                  <a:pt x="1771" y="662"/>
                </a:lnTo>
                <a:lnTo>
                  <a:pt x="1740" y="631"/>
                </a:lnTo>
                <a:lnTo>
                  <a:pt x="1713" y="595"/>
                </a:lnTo>
                <a:lnTo>
                  <a:pt x="1689" y="557"/>
                </a:lnTo>
                <a:lnTo>
                  <a:pt x="1671" y="516"/>
                </a:lnTo>
                <a:lnTo>
                  <a:pt x="1658" y="472"/>
                </a:lnTo>
                <a:lnTo>
                  <a:pt x="1649" y="426"/>
                </a:lnTo>
                <a:lnTo>
                  <a:pt x="1646" y="378"/>
                </a:lnTo>
                <a:lnTo>
                  <a:pt x="1649" y="332"/>
                </a:lnTo>
                <a:lnTo>
                  <a:pt x="1658" y="285"/>
                </a:lnTo>
                <a:lnTo>
                  <a:pt x="1671" y="242"/>
                </a:lnTo>
                <a:lnTo>
                  <a:pt x="1689" y="201"/>
                </a:lnTo>
                <a:lnTo>
                  <a:pt x="1713" y="162"/>
                </a:lnTo>
                <a:lnTo>
                  <a:pt x="1740" y="127"/>
                </a:lnTo>
                <a:lnTo>
                  <a:pt x="1771" y="96"/>
                </a:lnTo>
                <a:lnTo>
                  <a:pt x="1806" y="68"/>
                </a:lnTo>
                <a:lnTo>
                  <a:pt x="1843" y="45"/>
                </a:lnTo>
                <a:lnTo>
                  <a:pt x="1884" y="26"/>
                </a:lnTo>
                <a:lnTo>
                  <a:pt x="1928" y="12"/>
                </a:lnTo>
                <a:lnTo>
                  <a:pt x="1973" y="3"/>
                </a:lnTo>
                <a:lnTo>
                  <a:pt x="201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9" name="Freeform 92"/>
          <p:cNvSpPr>
            <a:spLocks noEditPoints="1"/>
          </p:cNvSpPr>
          <p:nvPr/>
        </p:nvSpPr>
        <p:spPr bwMode="auto">
          <a:xfrm>
            <a:off x="5415665" y="5035550"/>
            <a:ext cx="415925" cy="490537"/>
          </a:xfrm>
          <a:custGeom>
            <a:avLst/>
            <a:gdLst>
              <a:gd name="T0" fmla="*/ 1487 w 2879"/>
              <a:gd name="T1" fmla="*/ 2339 h 3090"/>
              <a:gd name="T2" fmla="*/ 1282 w 2879"/>
              <a:gd name="T3" fmla="*/ 2273 h 3090"/>
              <a:gd name="T4" fmla="*/ 223 w 2879"/>
              <a:gd name="T5" fmla="*/ 1696 h 3090"/>
              <a:gd name="T6" fmla="*/ 1931 w 2879"/>
              <a:gd name="T7" fmla="*/ 1104 h 3090"/>
              <a:gd name="T8" fmla="*/ 1986 w 2879"/>
              <a:gd name="T9" fmla="*/ 1058 h 3090"/>
              <a:gd name="T10" fmla="*/ 1414 w 2879"/>
              <a:gd name="T11" fmla="*/ 788 h 3090"/>
              <a:gd name="T12" fmla="*/ 1401 w 2879"/>
              <a:gd name="T13" fmla="*/ 1358 h 3090"/>
              <a:gd name="T14" fmla="*/ 1919 w 2879"/>
              <a:gd name="T15" fmla="*/ 1668 h 3090"/>
              <a:gd name="T16" fmla="*/ 2483 w 2879"/>
              <a:gd name="T17" fmla="*/ 1422 h 3090"/>
              <a:gd name="T18" fmla="*/ 2553 w 2879"/>
              <a:gd name="T19" fmla="*/ 863 h 3090"/>
              <a:gd name="T20" fmla="*/ 2554 w 2879"/>
              <a:gd name="T21" fmla="*/ 686 h 3090"/>
              <a:gd name="T22" fmla="*/ 2709 w 2879"/>
              <a:gd name="T23" fmla="*/ 1142 h 3090"/>
              <a:gd name="T24" fmla="*/ 2374 w 2879"/>
              <a:gd name="T25" fmla="*/ 1660 h 3090"/>
              <a:gd name="T26" fmla="*/ 1726 w 2879"/>
              <a:gd name="T27" fmla="*/ 1737 h 3090"/>
              <a:gd name="T28" fmla="*/ 1254 w 2879"/>
              <a:gd name="T29" fmla="*/ 1301 h 3090"/>
              <a:gd name="T30" fmla="*/ 1357 w 2879"/>
              <a:gd name="T31" fmla="*/ 682 h 3090"/>
              <a:gd name="T32" fmla="*/ 1984 w 2879"/>
              <a:gd name="T33" fmla="*/ 951 h 3090"/>
              <a:gd name="T34" fmla="*/ 2097 w 2879"/>
              <a:gd name="T35" fmla="*/ 1146 h 3090"/>
              <a:gd name="T36" fmla="*/ 1853 w 2879"/>
              <a:gd name="T37" fmla="*/ 1179 h 3090"/>
              <a:gd name="T38" fmla="*/ 1528 w 2879"/>
              <a:gd name="T39" fmla="*/ 550 h 3090"/>
              <a:gd name="T40" fmla="*/ 1619 w 2879"/>
              <a:gd name="T41" fmla="*/ 405 h 3090"/>
              <a:gd name="T42" fmla="*/ 1163 w 2879"/>
              <a:gd name="T43" fmla="*/ 884 h 3090"/>
              <a:gd name="T44" fmla="*/ 1264 w 2879"/>
              <a:gd name="T45" fmla="*/ 1507 h 3090"/>
              <a:gd name="T46" fmla="*/ 1881 w 2879"/>
              <a:gd name="T47" fmla="*/ 1844 h 3090"/>
              <a:gd name="T48" fmla="*/ 2549 w 2879"/>
              <a:gd name="T49" fmla="*/ 1605 h 3090"/>
              <a:gd name="T50" fmla="*/ 2763 w 2879"/>
              <a:gd name="T51" fmla="*/ 1016 h 3090"/>
              <a:gd name="T52" fmla="*/ 2396 w 2879"/>
              <a:gd name="T53" fmla="*/ 462 h 3090"/>
              <a:gd name="T54" fmla="*/ 1330 w 2879"/>
              <a:gd name="T55" fmla="*/ 153 h 3090"/>
              <a:gd name="T56" fmla="*/ 1276 w 2879"/>
              <a:gd name="T57" fmla="*/ 274 h 3090"/>
              <a:gd name="T58" fmla="*/ 1413 w 2879"/>
              <a:gd name="T59" fmla="*/ 259 h 3090"/>
              <a:gd name="T60" fmla="*/ 1420 w 2879"/>
              <a:gd name="T61" fmla="*/ 138 h 3090"/>
              <a:gd name="T62" fmla="*/ 2034 w 2879"/>
              <a:gd name="T63" fmla="*/ 150 h 3090"/>
              <a:gd name="T64" fmla="*/ 2051 w 2879"/>
              <a:gd name="T65" fmla="*/ 1 h 3090"/>
              <a:gd name="T66" fmla="*/ 2187 w 2879"/>
              <a:gd name="T67" fmla="*/ 162 h 3090"/>
              <a:gd name="T68" fmla="*/ 2583 w 2879"/>
              <a:gd name="T69" fmla="*/ 468 h 3090"/>
              <a:gd name="T70" fmla="*/ 2879 w 2879"/>
              <a:gd name="T71" fmla="*/ 1112 h 3090"/>
              <a:gd name="T72" fmla="*/ 2573 w 2879"/>
              <a:gd name="T73" fmla="*/ 1728 h 3090"/>
              <a:gd name="T74" fmla="*/ 2258 w 2879"/>
              <a:gd name="T75" fmla="*/ 2223 h 3090"/>
              <a:gd name="T76" fmla="*/ 2554 w 2879"/>
              <a:gd name="T77" fmla="*/ 2782 h 3090"/>
              <a:gd name="T78" fmla="*/ 2513 w 2879"/>
              <a:gd name="T79" fmla="*/ 3090 h 3090"/>
              <a:gd name="T80" fmla="*/ 2404 w 2879"/>
              <a:gd name="T81" fmla="*/ 2685 h 3090"/>
              <a:gd name="T82" fmla="*/ 1414 w 2879"/>
              <a:gd name="T83" fmla="*/ 2697 h 3090"/>
              <a:gd name="T84" fmla="*/ 441 w 2879"/>
              <a:gd name="T85" fmla="*/ 2572 h 3090"/>
              <a:gd name="T86" fmla="*/ 313 w 2879"/>
              <a:gd name="T87" fmla="*/ 3077 h 3090"/>
              <a:gd name="T88" fmla="*/ 218 w 2879"/>
              <a:gd name="T89" fmla="*/ 2909 h 3090"/>
              <a:gd name="T90" fmla="*/ 464 w 2879"/>
              <a:gd name="T91" fmla="*/ 2329 h 3090"/>
              <a:gd name="T92" fmla="*/ 692 w 2879"/>
              <a:gd name="T93" fmla="*/ 1616 h 3090"/>
              <a:gd name="T94" fmla="*/ 505 w 2879"/>
              <a:gd name="T95" fmla="*/ 1083 h 3090"/>
              <a:gd name="T96" fmla="*/ 358 w 2879"/>
              <a:gd name="T97" fmla="*/ 881 h 3090"/>
              <a:gd name="T98" fmla="*/ 472 w 2879"/>
              <a:gd name="T99" fmla="*/ 861 h 3090"/>
              <a:gd name="T100" fmla="*/ 689 w 2879"/>
              <a:gd name="T101" fmla="*/ 1200 h 3090"/>
              <a:gd name="T102" fmla="*/ 792 w 2879"/>
              <a:gd name="T103" fmla="*/ 1846 h 3090"/>
              <a:gd name="T104" fmla="*/ 628 w 2879"/>
              <a:gd name="T105" fmla="*/ 2470 h 3090"/>
              <a:gd name="T106" fmla="*/ 1750 w 2879"/>
              <a:gd name="T107" fmla="*/ 2572 h 3090"/>
              <a:gd name="T108" fmla="*/ 2077 w 2879"/>
              <a:gd name="T109" fmla="*/ 2109 h 3090"/>
              <a:gd name="T110" fmla="*/ 1477 w 2879"/>
              <a:gd name="T111" fmla="*/ 1831 h 3090"/>
              <a:gd name="T112" fmla="*/ 1036 w 2879"/>
              <a:gd name="T113" fmla="*/ 1260 h 3090"/>
              <a:gd name="T114" fmla="*/ 1194 w 2879"/>
              <a:gd name="T115" fmla="*/ 596 h 3090"/>
              <a:gd name="T116" fmla="*/ 1131 w 2879"/>
              <a:gd name="T117" fmla="*/ 299 h 3090"/>
              <a:gd name="T118" fmla="*/ 1319 w 2879"/>
              <a:gd name="T119" fmla="*/ 46 h 3090"/>
              <a:gd name="T120" fmla="*/ 1548 w 2879"/>
              <a:gd name="T121" fmla="*/ 156 h 3090"/>
              <a:gd name="T122" fmla="*/ 1902 w 2879"/>
              <a:gd name="T123" fmla="*/ 164 h 30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879" h="3090">
                <a:moveTo>
                  <a:pt x="1396" y="2168"/>
                </a:moveTo>
                <a:lnTo>
                  <a:pt x="1423" y="2171"/>
                </a:lnTo>
                <a:lnTo>
                  <a:pt x="1447" y="2179"/>
                </a:lnTo>
                <a:lnTo>
                  <a:pt x="1469" y="2191"/>
                </a:lnTo>
                <a:lnTo>
                  <a:pt x="1487" y="2207"/>
                </a:lnTo>
                <a:lnTo>
                  <a:pt x="1500" y="2226"/>
                </a:lnTo>
                <a:lnTo>
                  <a:pt x="1508" y="2249"/>
                </a:lnTo>
                <a:lnTo>
                  <a:pt x="1512" y="2273"/>
                </a:lnTo>
                <a:lnTo>
                  <a:pt x="1508" y="2297"/>
                </a:lnTo>
                <a:lnTo>
                  <a:pt x="1500" y="2319"/>
                </a:lnTo>
                <a:lnTo>
                  <a:pt x="1487" y="2339"/>
                </a:lnTo>
                <a:lnTo>
                  <a:pt x="1469" y="2355"/>
                </a:lnTo>
                <a:lnTo>
                  <a:pt x="1447" y="2367"/>
                </a:lnTo>
                <a:lnTo>
                  <a:pt x="1423" y="2375"/>
                </a:lnTo>
                <a:lnTo>
                  <a:pt x="1396" y="2378"/>
                </a:lnTo>
                <a:lnTo>
                  <a:pt x="1370" y="2375"/>
                </a:lnTo>
                <a:lnTo>
                  <a:pt x="1346" y="2367"/>
                </a:lnTo>
                <a:lnTo>
                  <a:pt x="1325" y="2355"/>
                </a:lnTo>
                <a:lnTo>
                  <a:pt x="1308" y="2339"/>
                </a:lnTo>
                <a:lnTo>
                  <a:pt x="1293" y="2319"/>
                </a:lnTo>
                <a:lnTo>
                  <a:pt x="1286" y="2297"/>
                </a:lnTo>
                <a:lnTo>
                  <a:pt x="1282" y="2273"/>
                </a:lnTo>
                <a:lnTo>
                  <a:pt x="1286" y="2249"/>
                </a:lnTo>
                <a:lnTo>
                  <a:pt x="1293" y="2226"/>
                </a:lnTo>
                <a:lnTo>
                  <a:pt x="1308" y="2207"/>
                </a:lnTo>
                <a:lnTo>
                  <a:pt x="1325" y="2191"/>
                </a:lnTo>
                <a:lnTo>
                  <a:pt x="1346" y="2179"/>
                </a:lnTo>
                <a:lnTo>
                  <a:pt x="1370" y="2171"/>
                </a:lnTo>
                <a:lnTo>
                  <a:pt x="1396" y="2168"/>
                </a:lnTo>
                <a:close/>
                <a:moveTo>
                  <a:pt x="223" y="1247"/>
                </a:moveTo>
                <a:lnTo>
                  <a:pt x="537" y="1537"/>
                </a:lnTo>
                <a:lnTo>
                  <a:pt x="223" y="1825"/>
                </a:lnTo>
                <a:lnTo>
                  <a:pt x="223" y="1696"/>
                </a:lnTo>
                <a:lnTo>
                  <a:pt x="0" y="1696"/>
                </a:lnTo>
                <a:lnTo>
                  <a:pt x="0" y="1376"/>
                </a:lnTo>
                <a:lnTo>
                  <a:pt x="223" y="1376"/>
                </a:lnTo>
                <a:lnTo>
                  <a:pt x="223" y="1247"/>
                </a:lnTo>
                <a:close/>
                <a:moveTo>
                  <a:pt x="1963" y="1049"/>
                </a:moveTo>
                <a:lnTo>
                  <a:pt x="1952" y="1051"/>
                </a:lnTo>
                <a:lnTo>
                  <a:pt x="1942" y="1056"/>
                </a:lnTo>
                <a:lnTo>
                  <a:pt x="1931" y="1066"/>
                </a:lnTo>
                <a:lnTo>
                  <a:pt x="1926" y="1078"/>
                </a:lnTo>
                <a:lnTo>
                  <a:pt x="1926" y="1092"/>
                </a:lnTo>
                <a:lnTo>
                  <a:pt x="1931" y="1104"/>
                </a:lnTo>
                <a:lnTo>
                  <a:pt x="1939" y="1112"/>
                </a:lnTo>
                <a:lnTo>
                  <a:pt x="1950" y="1117"/>
                </a:lnTo>
                <a:lnTo>
                  <a:pt x="1962" y="1120"/>
                </a:lnTo>
                <a:lnTo>
                  <a:pt x="1973" y="1119"/>
                </a:lnTo>
                <a:lnTo>
                  <a:pt x="1984" y="1114"/>
                </a:lnTo>
                <a:lnTo>
                  <a:pt x="1994" y="1107"/>
                </a:lnTo>
                <a:lnTo>
                  <a:pt x="1999" y="1097"/>
                </a:lnTo>
                <a:lnTo>
                  <a:pt x="2001" y="1087"/>
                </a:lnTo>
                <a:lnTo>
                  <a:pt x="2000" y="1076"/>
                </a:lnTo>
                <a:lnTo>
                  <a:pt x="1995" y="1066"/>
                </a:lnTo>
                <a:lnTo>
                  <a:pt x="1986" y="1058"/>
                </a:lnTo>
                <a:lnTo>
                  <a:pt x="1975" y="1051"/>
                </a:lnTo>
                <a:lnTo>
                  <a:pt x="1963" y="1049"/>
                </a:lnTo>
                <a:close/>
                <a:moveTo>
                  <a:pt x="1402" y="661"/>
                </a:moveTo>
                <a:lnTo>
                  <a:pt x="1418" y="663"/>
                </a:lnTo>
                <a:lnTo>
                  <a:pt x="1435" y="671"/>
                </a:lnTo>
                <a:lnTo>
                  <a:pt x="1447" y="682"/>
                </a:lnTo>
                <a:lnTo>
                  <a:pt x="1455" y="696"/>
                </a:lnTo>
                <a:lnTo>
                  <a:pt x="1458" y="711"/>
                </a:lnTo>
                <a:lnTo>
                  <a:pt x="1455" y="728"/>
                </a:lnTo>
                <a:lnTo>
                  <a:pt x="1447" y="742"/>
                </a:lnTo>
                <a:lnTo>
                  <a:pt x="1414" y="788"/>
                </a:lnTo>
                <a:lnTo>
                  <a:pt x="1387" y="837"/>
                </a:lnTo>
                <a:lnTo>
                  <a:pt x="1365" y="887"/>
                </a:lnTo>
                <a:lnTo>
                  <a:pt x="1347" y="938"/>
                </a:lnTo>
                <a:lnTo>
                  <a:pt x="1335" y="992"/>
                </a:lnTo>
                <a:lnTo>
                  <a:pt x="1328" y="1044"/>
                </a:lnTo>
                <a:lnTo>
                  <a:pt x="1327" y="1099"/>
                </a:lnTo>
                <a:lnTo>
                  <a:pt x="1332" y="1152"/>
                </a:lnTo>
                <a:lnTo>
                  <a:pt x="1340" y="1206"/>
                </a:lnTo>
                <a:lnTo>
                  <a:pt x="1355" y="1257"/>
                </a:lnTo>
                <a:lnTo>
                  <a:pt x="1376" y="1309"/>
                </a:lnTo>
                <a:lnTo>
                  <a:pt x="1401" y="1358"/>
                </a:lnTo>
                <a:lnTo>
                  <a:pt x="1431" y="1406"/>
                </a:lnTo>
                <a:lnTo>
                  <a:pt x="1467" y="1451"/>
                </a:lnTo>
                <a:lnTo>
                  <a:pt x="1506" y="1492"/>
                </a:lnTo>
                <a:lnTo>
                  <a:pt x="1550" y="1530"/>
                </a:lnTo>
                <a:lnTo>
                  <a:pt x="1596" y="1563"/>
                </a:lnTo>
                <a:lnTo>
                  <a:pt x="1646" y="1592"/>
                </a:lnTo>
                <a:lnTo>
                  <a:pt x="1697" y="1617"/>
                </a:lnTo>
                <a:lnTo>
                  <a:pt x="1750" y="1636"/>
                </a:lnTo>
                <a:lnTo>
                  <a:pt x="1806" y="1652"/>
                </a:lnTo>
                <a:lnTo>
                  <a:pt x="1862" y="1662"/>
                </a:lnTo>
                <a:lnTo>
                  <a:pt x="1919" y="1668"/>
                </a:lnTo>
                <a:lnTo>
                  <a:pt x="1977" y="1670"/>
                </a:lnTo>
                <a:lnTo>
                  <a:pt x="2034" y="1666"/>
                </a:lnTo>
                <a:lnTo>
                  <a:pt x="2093" y="1658"/>
                </a:lnTo>
                <a:lnTo>
                  <a:pt x="2149" y="1645"/>
                </a:lnTo>
                <a:lnTo>
                  <a:pt x="2205" y="1627"/>
                </a:lnTo>
                <a:lnTo>
                  <a:pt x="2259" y="1602"/>
                </a:lnTo>
                <a:lnTo>
                  <a:pt x="2312" y="1574"/>
                </a:lnTo>
                <a:lnTo>
                  <a:pt x="2362" y="1541"/>
                </a:lnTo>
                <a:lnTo>
                  <a:pt x="2407" y="1505"/>
                </a:lnTo>
                <a:lnTo>
                  <a:pt x="2447" y="1464"/>
                </a:lnTo>
                <a:lnTo>
                  <a:pt x="2483" y="1422"/>
                </a:lnTo>
                <a:lnTo>
                  <a:pt x="2515" y="1376"/>
                </a:lnTo>
                <a:lnTo>
                  <a:pt x="2542" y="1329"/>
                </a:lnTo>
                <a:lnTo>
                  <a:pt x="2562" y="1281"/>
                </a:lnTo>
                <a:lnTo>
                  <a:pt x="2580" y="1230"/>
                </a:lnTo>
                <a:lnTo>
                  <a:pt x="2591" y="1178"/>
                </a:lnTo>
                <a:lnTo>
                  <a:pt x="2598" y="1125"/>
                </a:lnTo>
                <a:lnTo>
                  <a:pt x="2600" y="1073"/>
                </a:lnTo>
                <a:lnTo>
                  <a:pt x="2595" y="1019"/>
                </a:lnTo>
                <a:lnTo>
                  <a:pt x="2587" y="967"/>
                </a:lnTo>
                <a:lnTo>
                  <a:pt x="2572" y="914"/>
                </a:lnTo>
                <a:lnTo>
                  <a:pt x="2553" y="863"/>
                </a:lnTo>
                <a:lnTo>
                  <a:pt x="2526" y="812"/>
                </a:lnTo>
                <a:lnTo>
                  <a:pt x="2496" y="764"/>
                </a:lnTo>
                <a:lnTo>
                  <a:pt x="2489" y="752"/>
                </a:lnTo>
                <a:lnTo>
                  <a:pt x="2487" y="739"/>
                </a:lnTo>
                <a:lnTo>
                  <a:pt x="2488" y="726"/>
                </a:lnTo>
                <a:lnTo>
                  <a:pt x="2492" y="713"/>
                </a:lnTo>
                <a:lnTo>
                  <a:pt x="2500" y="702"/>
                </a:lnTo>
                <a:lnTo>
                  <a:pt x="2512" y="693"/>
                </a:lnTo>
                <a:lnTo>
                  <a:pt x="2525" y="687"/>
                </a:lnTo>
                <a:lnTo>
                  <a:pt x="2539" y="685"/>
                </a:lnTo>
                <a:lnTo>
                  <a:pt x="2554" y="686"/>
                </a:lnTo>
                <a:lnTo>
                  <a:pt x="2567" y="690"/>
                </a:lnTo>
                <a:lnTo>
                  <a:pt x="2579" y="697"/>
                </a:lnTo>
                <a:lnTo>
                  <a:pt x="2589" y="708"/>
                </a:lnTo>
                <a:lnTo>
                  <a:pt x="2622" y="759"/>
                </a:lnTo>
                <a:lnTo>
                  <a:pt x="2649" y="811"/>
                </a:lnTo>
                <a:lnTo>
                  <a:pt x="2672" y="865"/>
                </a:lnTo>
                <a:lnTo>
                  <a:pt x="2690" y="920"/>
                </a:lnTo>
                <a:lnTo>
                  <a:pt x="2702" y="975"/>
                </a:lnTo>
                <a:lnTo>
                  <a:pt x="2709" y="1031"/>
                </a:lnTo>
                <a:lnTo>
                  <a:pt x="2711" y="1087"/>
                </a:lnTo>
                <a:lnTo>
                  <a:pt x="2709" y="1142"/>
                </a:lnTo>
                <a:lnTo>
                  <a:pt x="2701" y="1198"/>
                </a:lnTo>
                <a:lnTo>
                  <a:pt x="2689" y="1252"/>
                </a:lnTo>
                <a:lnTo>
                  <a:pt x="2671" y="1306"/>
                </a:lnTo>
                <a:lnTo>
                  <a:pt x="2650" y="1357"/>
                </a:lnTo>
                <a:lnTo>
                  <a:pt x="2624" y="1408"/>
                </a:lnTo>
                <a:lnTo>
                  <a:pt x="2593" y="1456"/>
                </a:lnTo>
                <a:lnTo>
                  <a:pt x="2558" y="1503"/>
                </a:lnTo>
                <a:lnTo>
                  <a:pt x="2517" y="1546"/>
                </a:lnTo>
                <a:lnTo>
                  <a:pt x="2474" y="1587"/>
                </a:lnTo>
                <a:lnTo>
                  <a:pt x="2426" y="1625"/>
                </a:lnTo>
                <a:lnTo>
                  <a:pt x="2374" y="1660"/>
                </a:lnTo>
                <a:lnTo>
                  <a:pt x="2319" y="1690"/>
                </a:lnTo>
                <a:lnTo>
                  <a:pt x="2262" y="1715"/>
                </a:lnTo>
                <a:lnTo>
                  <a:pt x="2203" y="1736"/>
                </a:lnTo>
                <a:lnTo>
                  <a:pt x="2145" y="1752"/>
                </a:lnTo>
                <a:lnTo>
                  <a:pt x="2085" y="1763"/>
                </a:lnTo>
                <a:lnTo>
                  <a:pt x="2024" y="1770"/>
                </a:lnTo>
                <a:lnTo>
                  <a:pt x="1964" y="1772"/>
                </a:lnTo>
                <a:lnTo>
                  <a:pt x="1904" y="1770"/>
                </a:lnTo>
                <a:lnTo>
                  <a:pt x="1843" y="1763"/>
                </a:lnTo>
                <a:lnTo>
                  <a:pt x="1784" y="1752"/>
                </a:lnTo>
                <a:lnTo>
                  <a:pt x="1726" y="1737"/>
                </a:lnTo>
                <a:lnTo>
                  <a:pt x="1669" y="1716"/>
                </a:lnTo>
                <a:lnTo>
                  <a:pt x="1614" y="1692"/>
                </a:lnTo>
                <a:lnTo>
                  <a:pt x="1560" y="1664"/>
                </a:lnTo>
                <a:lnTo>
                  <a:pt x="1510" y="1632"/>
                </a:lnTo>
                <a:lnTo>
                  <a:pt x="1462" y="1595"/>
                </a:lnTo>
                <a:lnTo>
                  <a:pt x="1417" y="1555"/>
                </a:lnTo>
                <a:lnTo>
                  <a:pt x="1376" y="1511"/>
                </a:lnTo>
                <a:lnTo>
                  <a:pt x="1338" y="1462"/>
                </a:lnTo>
                <a:lnTo>
                  <a:pt x="1304" y="1410"/>
                </a:lnTo>
                <a:lnTo>
                  <a:pt x="1276" y="1356"/>
                </a:lnTo>
                <a:lnTo>
                  <a:pt x="1254" y="1301"/>
                </a:lnTo>
                <a:lnTo>
                  <a:pt x="1236" y="1244"/>
                </a:lnTo>
                <a:lnTo>
                  <a:pt x="1224" y="1186"/>
                </a:lnTo>
                <a:lnTo>
                  <a:pt x="1218" y="1128"/>
                </a:lnTo>
                <a:lnTo>
                  <a:pt x="1216" y="1070"/>
                </a:lnTo>
                <a:lnTo>
                  <a:pt x="1221" y="1011"/>
                </a:lnTo>
                <a:lnTo>
                  <a:pt x="1230" y="953"/>
                </a:lnTo>
                <a:lnTo>
                  <a:pt x="1245" y="896"/>
                </a:lnTo>
                <a:lnTo>
                  <a:pt x="1265" y="840"/>
                </a:lnTo>
                <a:lnTo>
                  <a:pt x="1290" y="785"/>
                </a:lnTo>
                <a:lnTo>
                  <a:pt x="1321" y="733"/>
                </a:lnTo>
                <a:lnTo>
                  <a:pt x="1357" y="682"/>
                </a:lnTo>
                <a:lnTo>
                  <a:pt x="1369" y="670"/>
                </a:lnTo>
                <a:lnTo>
                  <a:pt x="1385" y="663"/>
                </a:lnTo>
                <a:lnTo>
                  <a:pt x="1402" y="661"/>
                </a:lnTo>
                <a:close/>
                <a:moveTo>
                  <a:pt x="1580" y="502"/>
                </a:moveTo>
                <a:lnTo>
                  <a:pt x="1594" y="503"/>
                </a:lnTo>
                <a:lnTo>
                  <a:pt x="1608" y="507"/>
                </a:lnTo>
                <a:lnTo>
                  <a:pt x="1620" y="515"/>
                </a:lnTo>
                <a:lnTo>
                  <a:pt x="1630" y="525"/>
                </a:lnTo>
                <a:lnTo>
                  <a:pt x="1934" y="951"/>
                </a:lnTo>
                <a:lnTo>
                  <a:pt x="1960" y="949"/>
                </a:lnTo>
                <a:lnTo>
                  <a:pt x="1984" y="951"/>
                </a:lnTo>
                <a:lnTo>
                  <a:pt x="2009" y="956"/>
                </a:lnTo>
                <a:lnTo>
                  <a:pt x="2032" y="965"/>
                </a:lnTo>
                <a:lnTo>
                  <a:pt x="2053" y="976"/>
                </a:lnTo>
                <a:lnTo>
                  <a:pt x="2072" y="992"/>
                </a:lnTo>
                <a:lnTo>
                  <a:pt x="2088" y="1010"/>
                </a:lnTo>
                <a:lnTo>
                  <a:pt x="2100" y="1031"/>
                </a:lnTo>
                <a:lnTo>
                  <a:pt x="2109" y="1055"/>
                </a:lnTo>
                <a:lnTo>
                  <a:pt x="2112" y="1078"/>
                </a:lnTo>
                <a:lnTo>
                  <a:pt x="2111" y="1101"/>
                </a:lnTo>
                <a:lnTo>
                  <a:pt x="2106" y="1124"/>
                </a:lnTo>
                <a:lnTo>
                  <a:pt x="2097" y="1146"/>
                </a:lnTo>
                <a:lnTo>
                  <a:pt x="2084" y="1167"/>
                </a:lnTo>
                <a:lnTo>
                  <a:pt x="2066" y="1185"/>
                </a:lnTo>
                <a:lnTo>
                  <a:pt x="2045" y="1200"/>
                </a:lnTo>
                <a:lnTo>
                  <a:pt x="2020" y="1212"/>
                </a:lnTo>
                <a:lnTo>
                  <a:pt x="1992" y="1220"/>
                </a:lnTo>
                <a:lnTo>
                  <a:pt x="1963" y="1222"/>
                </a:lnTo>
                <a:lnTo>
                  <a:pt x="1938" y="1221"/>
                </a:lnTo>
                <a:lnTo>
                  <a:pt x="1915" y="1215"/>
                </a:lnTo>
                <a:lnTo>
                  <a:pt x="1892" y="1206"/>
                </a:lnTo>
                <a:lnTo>
                  <a:pt x="1872" y="1194"/>
                </a:lnTo>
                <a:lnTo>
                  <a:pt x="1853" y="1179"/>
                </a:lnTo>
                <a:lnTo>
                  <a:pt x="1838" y="1160"/>
                </a:lnTo>
                <a:lnTo>
                  <a:pt x="1825" y="1136"/>
                </a:lnTo>
                <a:lnTo>
                  <a:pt x="1816" y="1111"/>
                </a:lnTo>
                <a:lnTo>
                  <a:pt x="1814" y="1084"/>
                </a:lnTo>
                <a:lnTo>
                  <a:pt x="1817" y="1057"/>
                </a:lnTo>
                <a:lnTo>
                  <a:pt x="1822" y="1039"/>
                </a:lnTo>
                <a:lnTo>
                  <a:pt x="1830" y="1022"/>
                </a:lnTo>
                <a:lnTo>
                  <a:pt x="1841" y="1006"/>
                </a:lnTo>
                <a:lnTo>
                  <a:pt x="1537" y="581"/>
                </a:lnTo>
                <a:lnTo>
                  <a:pt x="1529" y="566"/>
                </a:lnTo>
                <a:lnTo>
                  <a:pt x="1528" y="550"/>
                </a:lnTo>
                <a:lnTo>
                  <a:pt x="1532" y="535"/>
                </a:lnTo>
                <a:lnTo>
                  <a:pt x="1539" y="521"/>
                </a:lnTo>
                <a:lnTo>
                  <a:pt x="1552" y="510"/>
                </a:lnTo>
                <a:lnTo>
                  <a:pt x="1567" y="505"/>
                </a:lnTo>
                <a:lnTo>
                  <a:pt x="1580" y="502"/>
                </a:lnTo>
                <a:close/>
                <a:moveTo>
                  <a:pt x="1949" y="341"/>
                </a:moveTo>
                <a:lnTo>
                  <a:pt x="1881" y="343"/>
                </a:lnTo>
                <a:lnTo>
                  <a:pt x="1814" y="351"/>
                </a:lnTo>
                <a:lnTo>
                  <a:pt x="1747" y="364"/>
                </a:lnTo>
                <a:lnTo>
                  <a:pt x="1682" y="381"/>
                </a:lnTo>
                <a:lnTo>
                  <a:pt x="1619" y="405"/>
                </a:lnTo>
                <a:lnTo>
                  <a:pt x="1559" y="432"/>
                </a:lnTo>
                <a:lnTo>
                  <a:pt x="1500" y="464"/>
                </a:lnTo>
                <a:lnTo>
                  <a:pt x="1446" y="501"/>
                </a:lnTo>
                <a:lnTo>
                  <a:pt x="1395" y="540"/>
                </a:lnTo>
                <a:lnTo>
                  <a:pt x="1349" y="581"/>
                </a:lnTo>
                <a:lnTo>
                  <a:pt x="1306" y="627"/>
                </a:lnTo>
                <a:lnTo>
                  <a:pt x="1269" y="674"/>
                </a:lnTo>
                <a:lnTo>
                  <a:pt x="1236" y="725"/>
                </a:lnTo>
                <a:lnTo>
                  <a:pt x="1207" y="776"/>
                </a:lnTo>
                <a:lnTo>
                  <a:pt x="1182" y="829"/>
                </a:lnTo>
                <a:lnTo>
                  <a:pt x="1163" y="884"/>
                </a:lnTo>
                <a:lnTo>
                  <a:pt x="1147" y="940"/>
                </a:lnTo>
                <a:lnTo>
                  <a:pt x="1137" y="997"/>
                </a:lnTo>
                <a:lnTo>
                  <a:pt x="1132" y="1056"/>
                </a:lnTo>
                <a:lnTo>
                  <a:pt x="1131" y="1113"/>
                </a:lnTo>
                <a:lnTo>
                  <a:pt x="1134" y="1172"/>
                </a:lnTo>
                <a:lnTo>
                  <a:pt x="1144" y="1229"/>
                </a:lnTo>
                <a:lnTo>
                  <a:pt x="1157" y="1287"/>
                </a:lnTo>
                <a:lnTo>
                  <a:pt x="1177" y="1343"/>
                </a:lnTo>
                <a:lnTo>
                  <a:pt x="1200" y="1399"/>
                </a:lnTo>
                <a:lnTo>
                  <a:pt x="1230" y="1453"/>
                </a:lnTo>
                <a:lnTo>
                  <a:pt x="1264" y="1507"/>
                </a:lnTo>
                <a:lnTo>
                  <a:pt x="1304" y="1558"/>
                </a:lnTo>
                <a:lnTo>
                  <a:pt x="1348" y="1605"/>
                </a:lnTo>
                <a:lnTo>
                  <a:pt x="1396" y="1649"/>
                </a:lnTo>
                <a:lnTo>
                  <a:pt x="1448" y="1689"/>
                </a:lnTo>
                <a:lnTo>
                  <a:pt x="1502" y="1725"/>
                </a:lnTo>
                <a:lnTo>
                  <a:pt x="1560" y="1756"/>
                </a:lnTo>
                <a:lnTo>
                  <a:pt x="1620" y="1783"/>
                </a:lnTo>
                <a:lnTo>
                  <a:pt x="1682" y="1805"/>
                </a:lnTo>
                <a:lnTo>
                  <a:pt x="1747" y="1823"/>
                </a:lnTo>
                <a:lnTo>
                  <a:pt x="1813" y="1836"/>
                </a:lnTo>
                <a:lnTo>
                  <a:pt x="1881" y="1844"/>
                </a:lnTo>
                <a:lnTo>
                  <a:pt x="1950" y="1847"/>
                </a:lnTo>
                <a:lnTo>
                  <a:pt x="2018" y="1844"/>
                </a:lnTo>
                <a:lnTo>
                  <a:pt x="2085" y="1836"/>
                </a:lnTo>
                <a:lnTo>
                  <a:pt x="2151" y="1823"/>
                </a:lnTo>
                <a:lnTo>
                  <a:pt x="2216" y="1805"/>
                </a:lnTo>
                <a:lnTo>
                  <a:pt x="2278" y="1783"/>
                </a:lnTo>
                <a:lnTo>
                  <a:pt x="2340" y="1755"/>
                </a:lnTo>
                <a:lnTo>
                  <a:pt x="2398" y="1723"/>
                </a:lnTo>
                <a:lnTo>
                  <a:pt x="2453" y="1687"/>
                </a:lnTo>
                <a:lnTo>
                  <a:pt x="2503" y="1648"/>
                </a:lnTo>
                <a:lnTo>
                  <a:pt x="2549" y="1605"/>
                </a:lnTo>
                <a:lnTo>
                  <a:pt x="2591" y="1560"/>
                </a:lnTo>
                <a:lnTo>
                  <a:pt x="2628" y="1513"/>
                </a:lnTo>
                <a:lnTo>
                  <a:pt x="2662" y="1463"/>
                </a:lnTo>
                <a:lnTo>
                  <a:pt x="2691" y="1411"/>
                </a:lnTo>
                <a:lnTo>
                  <a:pt x="2715" y="1357"/>
                </a:lnTo>
                <a:lnTo>
                  <a:pt x="2735" y="1303"/>
                </a:lnTo>
                <a:lnTo>
                  <a:pt x="2750" y="1246"/>
                </a:lnTo>
                <a:lnTo>
                  <a:pt x="2761" y="1190"/>
                </a:lnTo>
                <a:lnTo>
                  <a:pt x="2767" y="1132"/>
                </a:lnTo>
                <a:lnTo>
                  <a:pt x="2768" y="1074"/>
                </a:lnTo>
                <a:lnTo>
                  <a:pt x="2763" y="1016"/>
                </a:lnTo>
                <a:lnTo>
                  <a:pt x="2755" y="958"/>
                </a:lnTo>
                <a:lnTo>
                  <a:pt x="2740" y="900"/>
                </a:lnTo>
                <a:lnTo>
                  <a:pt x="2722" y="844"/>
                </a:lnTo>
                <a:lnTo>
                  <a:pt x="2698" y="788"/>
                </a:lnTo>
                <a:lnTo>
                  <a:pt x="2668" y="734"/>
                </a:lnTo>
                <a:lnTo>
                  <a:pt x="2634" y="681"/>
                </a:lnTo>
                <a:lnTo>
                  <a:pt x="2593" y="630"/>
                </a:lnTo>
                <a:lnTo>
                  <a:pt x="2549" y="581"/>
                </a:lnTo>
                <a:lnTo>
                  <a:pt x="2502" y="538"/>
                </a:lnTo>
                <a:lnTo>
                  <a:pt x="2450" y="499"/>
                </a:lnTo>
                <a:lnTo>
                  <a:pt x="2396" y="462"/>
                </a:lnTo>
                <a:lnTo>
                  <a:pt x="2339" y="431"/>
                </a:lnTo>
                <a:lnTo>
                  <a:pt x="2278" y="404"/>
                </a:lnTo>
                <a:lnTo>
                  <a:pt x="2216" y="381"/>
                </a:lnTo>
                <a:lnTo>
                  <a:pt x="2151" y="364"/>
                </a:lnTo>
                <a:lnTo>
                  <a:pt x="2085" y="351"/>
                </a:lnTo>
                <a:lnTo>
                  <a:pt x="2017" y="343"/>
                </a:lnTo>
                <a:lnTo>
                  <a:pt x="1949" y="341"/>
                </a:lnTo>
                <a:close/>
                <a:moveTo>
                  <a:pt x="1396" y="136"/>
                </a:moveTo>
                <a:lnTo>
                  <a:pt x="1375" y="138"/>
                </a:lnTo>
                <a:lnTo>
                  <a:pt x="1353" y="144"/>
                </a:lnTo>
                <a:lnTo>
                  <a:pt x="1330" y="153"/>
                </a:lnTo>
                <a:lnTo>
                  <a:pt x="1306" y="166"/>
                </a:lnTo>
                <a:lnTo>
                  <a:pt x="1282" y="182"/>
                </a:lnTo>
                <a:lnTo>
                  <a:pt x="1264" y="199"/>
                </a:lnTo>
                <a:lnTo>
                  <a:pt x="1249" y="216"/>
                </a:lnTo>
                <a:lnTo>
                  <a:pt x="1241" y="231"/>
                </a:lnTo>
                <a:lnTo>
                  <a:pt x="1235" y="245"/>
                </a:lnTo>
                <a:lnTo>
                  <a:pt x="1234" y="257"/>
                </a:lnTo>
                <a:lnTo>
                  <a:pt x="1236" y="265"/>
                </a:lnTo>
                <a:lnTo>
                  <a:pt x="1244" y="270"/>
                </a:lnTo>
                <a:lnTo>
                  <a:pt x="1257" y="273"/>
                </a:lnTo>
                <a:lnTo>
                  <a:pt x="1276" y="274"/>
                </a:lnTo>
                <a:lnTo>
                  <a:pt x="1299" y="271"/>
                </a:lnTo>
                <a:lnTo>
                  <a:pt x="1315" y="270"/>
                </a:lnTo>
                <a:lnTo>
                  <a:pt x="1332" y="273"/>
                </a:lnTo>
                <a:lnTo>
                  <a:pt x="1346" y="282"/>
                </a:lnTo>
                <a:lnTo>
                  <a:pt x="1357" y="294"/>
                </a:lnTo>
                <a:lnTo>
                  <a:pt x="1424" y="389"/>
                </a:lnTo>
                <a:lnTo>
                  <a:pt x="1432" y="383"/>
                </a:lnTo>
                <a:lnTo>
                  <a:pt x="1438" y="378"/>
                </a:lnTo>
                <a:lnTo>
                  <a:pt x="1460" y="367"/>
                </a:lnTo>
                <a:lnTo>
                  <a:pt x="1482" y="356"/>
                </a:lnTo>
                <a:lnTo>
                  <a:pt x="1413" y="259"/>
                </a:lnTo>
                <a:lnTo>
                  <a:pt x="1406" y="245"/>
                </a:lnTo>
                <a:lnTo>
                  <a:pt x="1404" y="230"/>
                </a:lnTo>
                <a:lnTo>
                  <a:pt x="1407" y="215"/>
                </a:lnTo>
                <a:lnTo>
                  <a:pt x="1415" y="202"/>
                </a:lnTo>
                <a:lnTo>
                  <a:pt x="1425" y="187"/>
                </a:lnTo>
                <a:lnTo>
                  <a:pt x="1432" y="174"/>
                </a:lnTo>
                <a:lnTo>
                  <a:pt x="1435" y="161"/>
                </a:lnTo>
                <a:lnTo>
                  <a:pt x="1436" y="152"/>
                </a:lnTo>
                <a:lnTo>
                  <a:pt x="1433" y="146"/>
                </a:lnTo>
                <a:lnTo>
                  <a:pt x="1428" y="142"/>
                </a:lnTo>
                <a:lnTo>
                  <a:pt x="1420" y="138"/>
                </a:lnTo>
                <a:lnTo>
                  <a:pt x="1409" y="137"/>
                </a:lnTo>
                <a:lnTo>
                  <a:pt x="1396" y="136"/>
                </a:lnTo>
                <a:close/>
                <a:moveTo>
                  <a:pt x="2021" y="102"/>
                </a:moveTo>
                <a:lnTo>
                  <a:pt x="2007" y="104"/>
                </a:lnTo>
                <a:lnTo>
                  <a:pt x="1996" y="107"/>
                </a:lnTo>
                <a:lnTo>
                  <a:pt x="1999" y="110"/>
                </a:lnTo>
                <a:lnTo>
                  <a:pt x="2004" y="112"/>
                </a:lnTo>
                <a:lnTo>
                  <a:pt x="2016" y="119"/>
                </a:lnTo>
                <a:lnTo>
                  <a:pt x="2024" y="128"/>
                </a:lnTo>
                <a:lnTo>
                  <a:pt x="2031" y="139"/>
                </a:lnTo>
                <a:lnTo>
                  <a:pt x="2034" y="150"/>
                </a:lnTo>
                <a:lnTo>
                  <a:pt x="2043" y="136"/>
                </a:lnTo>
                <a:lnTo>
                  <a:pt x="2056" y="125"/>
                </a:lnTo>
                <a:lnTo>
                  <a:pt x="2073" y="118"/>
                </a:lnTo>
                <a:lnTo>
                  <a:pt x="2078" y="117"/>
                </a:lnTo>
                <a:lnTo>
                  <a:pt x="2082" y="115"/>
                </a:lnTo>
                <a:lnTo>
                  <a:pt x="2072" y="110"/>
                </a:lnTo>
                <a:lnTo>
                  <a:pt x="2059" y="106"/>
                </a:lnTo>
                <a:lnTo>
                  <a:pt x="2040" y="103"/>
                </a:lnTo>
                <a:lnTo>
                  <a:pt x="2021" y="102"/>
                </a:lnTo>
                <a:close/>
                <a:moveTo>
                  <a:pt x="2018" y="0"/>
                </a:moveTo>
                <a:lnTo>
                  <a:pt x="2051" y="1"/>
                </a:lnTo>
                <a:lnTo>
                  <a:pt x="2079" y="5"/>
                </a:lnTo>
                <a:lnTo>
                  <a:pt x="2106" y="12"/>
                </a:lnTo>
                <a:lnTo>
                  <a:pt x="2130" y="23"/>
                </a:lnTo>
                <a:lnTo>
                  <a:pt x="2152" y="35"/>
                </a:lnTo>
                <a:lnTo>
                  <a:pt x="2171" y="51"/>
                </a:lnTo>
                <a:lnTo>
                  <a:pt x="2184" y="69"/>
                </a:lnTo>
                <a:lnTo>
                  <a:pt x="2194" y="87"/>
                </a:lnTo>
                <a:lnTo>
                  <a:pt x="2199" y="107"/>
                </a:lnTo>
                <a:lnTo>
                  <a:pt x="2199" y="127"/>
                </a:lnTo>
                <a:lnTo>
                  <a:pt x="2195" y="145"/>
                </a:lnTo>
                <a:lnTo>
                  <a:pt x="2187" y="162"/>
                </a:lnTo>
                <a:lnTo>
                  <a:pt x="2175" y="178"/>
                </a:lnTo>
                <a:lnTo>
                  <a:pt x="2158" y="192"/>
                </a:lnTo>
                <a:lnTo>
                  <a:pt x="2140" y="203"/>
                </a:lnTo>
                <a:lnTo>
                  <a:pt x="2133" y="257"/>
                </a:lnTo>
                <a:lnTo>
                  <a:pt x="2205" y="272"/>
                </a:lnTo>
                <a:lnTo>
                  <a:pt x="2275" y="294"/>
                </a:lnTo>
                <a:lnTo>
                  <a:pt x="2342" y="320"/>
                </a:lnTo>
                <a:lnTo>
                  <a:pt x="2407" y="350"/>
                </a:lnTo>
                <a:lnTo>
                  <a:pt x="2469" y="385"/>
                </a:lnTo>
                <a:lnTo>
                  <a:pt x="2528" y="425"/>
                </a:lnTo>
                <a:lnTo>
                  <a:pt x="2583" y="468"/>
                </a:lnTo>
                <a:lnTo>
                  <a:pt x="2635" y="517"/>
                </a:lnTo>
                <a:lnTo>
                  <a:pt x="2683" y="568"/>
                </a:lnTo>
                <a:lnTo>
                  <a:pt x="2727" y="625"/>
                </a:lnTo>
                <a:lnTo>
                  <a:pt x="2765" y="682"/>
                </a:lnTo>
                <a:lnTo>
                  <a:pt x="2796" y="741"/>
                </a:lnTo>
                <a:lnTo>
                  <a:pt x="2823" y="801"/>
                </a:lnTo>
                <a:lnTo>
                  <a:pt x="2845" y="862"/>
                </a:lnTo>
                <a:lnTo>
                  <a:pt x="2861" y="924"/>
                </a:lnTo>
                <a:lnTo>
                  <a:pt x="2872" y="987"/>
                </a:lnTo>
                <a:lnTo>
                  <a:pt x="2878" y="1049"/>
                </a:lnTo>
                <a:lnTo>
                  <a:pt x="2879" y="1112"/>
                </a:lnTo>
                <a:lnTo>
                  <a:pt x="2874" y="1175"/>
                </a:lnTo>
                <a:lnTo>
                  <a:pt x="2866" y="1237"/>
                </a:lnTo>
                <a:lnTo>
                  <a:pt x="2852" y="1298"/>
                </a:lnTo>
                <a:lnTo>
                  <a:pt x="2834" y="1358"/>
                </a:lnTo>
                <a:lnTo>
                  <a:pt x="2810" y="1417"/>
                </a:lnTo>
                <a:lnTo>
                  <a:pt x="2782" y="1474"/>
                </a:lnTo>
                <a:lnTo>
                  <a:pt x="2749" y="1530"/>
                </a:lnTo>
                <a:lnTo>
                  <a:pt x="2712" y="1583"/>
                </a:lnTo>
                <a:lnTo>
                  <a:pt x="2670" y="1634"/>
                </a:lnTo>
                <a:lnTo>
                  <a:pt x="2624" y="1682"/>
                </a:lnTo>
                <a:lnTo>
                  <a:pt x="2573" y="1728"/>
                </a:lnTo>
                <a:lnTo>
                  <a:pt x="2519" y="1770"/>
                </a:lnTo>
                <a:lnTo>
                  <a:pt x="2459" y="1808"/>
                </a:lnTo>
                <a:lnTo>
                  <a:pt x="2398" y="1843"/>
                </a:lnTo>
                <a:lnTo>
                  <a:pt x="2334" y="1871"/>
                </a:lnTo>
                <a:lnTo>
                  <a:pt x="2269" y="1896"/>
                </a:lnTo>
                <a:lnTo>
                  <a:pt x="2201" y="1915"/>
                </a:lnTo>
                <a:lnTo>
                  <a:pt x="2133" y="1930"/>
                </a:lnTo>
                <a:lnTo>
                  <a:pt x="2155" y="2005"/>
                </a:lnTo>
                <a:lnTo>
                  <a:pt x="2184" y="2079"/>
                </a:lnTo>
                <a:lnTo>
                  <a:pt x="2219" y="2151"/>
                </a:lnTo>
                <a:lnTo>
                  <a:pt x="2258" y="2223"/>
                </a:lnTo>
                <a:lnTo>
                  <a:pt x="2304" y="2295"/>
                </a:lnTo>
                <a:lnTo>
                  <a:pt x="2329" y="2329"/>
                </a:lnTo>
                <a:lnTo>
                  <a:pt x="2355" y="2366"/>
                </a:lnTo>
                <a:lnTo>
                  <a:pt x="2382" y="2408"/>
                </a:lnTo>
                <a:lnTo>
                  <a:pt x="2410" y="2453"/>
                </a:lnTo>
                <a:lnTo>
                  <a:pt x="2438" y="2501"/>
                </a:lnTo>
                <a:lnTo>
                  <a:pt x="2466" y="2552"/>
                </a:lnTo>
                <a:lnTo>
                  <a:pt x="2491" y="2605"/>
                </a:lnTo>
                <a:lnTo>
                  <a:pt x="2515" y="2662"/>
                </a:lnTo>
                <a:lnTo>
                  <a:pt x="2536" y="2722"/>
                </a:lnTo>
                <a:lnTo>
                  <a:pt x="2554" y="2782"/>
                </a:lnTo>
                <a:lnTo>
                  <a:pt x="2566" y="2845"/>
                </a:lnTo>
                <a:lnTo>
                  <a:pt x="2575" y="2909"/>
                </a:lnTo>
                <a:lnTo>
                  <a:pt x="2577" y="2976"/>
                </a:lnTo>
                <a:lnTo>
                  <a:pt x="2573" y="3043"/>
                </a:lnTo>
                <a:lnTo>
                  <a:pt x="2569" y="3059"/>
                </a:lnTo>
                <a:lnTo>
                  <a:pt x="2561" y="3072"/>
                </a:lnTo>
                <a:lnTo>
                  <a:pt x="2549" y="3082"/>
                </a:lnTo>
                <a:lnTo>
                  <a:pt x="2535" y="3088"/>
                </a:lnTo>
                <a:lnTo>
                  <a:pt x="2519" y="3090"/>
                </a:lnTo>
                <a:lnTo>
                  <a:pt x="2515" y="3090"/>
                </a:lnTo>
                <a:lnTo>
                  <a:pt x="2513" y="3090"/>
                </a:lnTo>
                <a:lnTo>
                  <a:pt x="2496" y="3086"/>
                </a:lnTo>
                <a:lnTo>
                  <a:pt x="2481" y="3077"/>
                </a:lnTo>
                <a:lnTo>
                  <a:pt x="2470" y="3065"/>
                </a:lnTo>
                <a:lnTo>
                  <a:pt x="2464" y="3050"/>
                </a:lnTo>
                <a:lnTo>
                  <a:pt x="2463" y="3034"/>
                </a:lnTo>
                <a:lnTo>
                  <a:pt x="2466" y="2973"/>
                </a:lnTo>
                <a:lnTo>
                  <a:pt x="2463" y="2912"/>
                </a:lnTo>
                <a:lnTo>
                  <a:pt x="2455" y="2853"/>
                </a:lnTo>
                <a:lnTo>
                  <a:pt x="2442" y="2795"/>
                </a:lnTo>
                <a:lnTo>
                  <a:pt x="2425" y="2739"/>
                </a:lnTo>
                <a:lnTo>
                  <a:pt x="2404" y="2685"/>
                </a:lnTo>
                <a:lnTo>
                  <a:pt x="2381" y="2633"/>
                </a:lnTo>
                <a:lnTo>
                  <a:pt x="2357" y="2582"/>
                </a:lnTo>
                <a:lnTo>
                  <a:pt x="2331" y="2535"/>
                </a:lnTo>
                <a:lnTo>
                  <a:pt x="2224" y="2572"/>
                </a:lnTo>
                <a:lnTo>
                  <a:pt x="2115" y="2604"/>
                </a:lnTo>
                <a:lnTo>
                  <a:pt x="2003" y="2633"/>
                </a:lnTo>
                <a:lnTo>
                  <a:pt x="1888" y="2656"/>
                </a:lnTo>
                <a:lnTo>
                  <a:pt x="1772" y="2673"/>
                </a:lnTo>
                <a:lnTo>
                  <a:pt x="1653" y="2686"/>
                </a:lnTo>
                <a:lnTo>
                  <a:pt x="1535" y="2694"/>
                </a:lnTo>
                <a:lnTo>
                  <a:pt x="1414" y="2697"/>
                </a:lnTo>
                <a:lnTo>
                  <a:pt x="1414" y="2697"/>
                </a:lnTo>
                <a:lnTo>
                  <a:pt x="1303" y="2694"/>
                </a:lnTo>
                <a:lnTo>
                  <a:pt x="1193" y="2688"/>
                </a:lnTo>
                <a:lnTo>
                  <a:pt x="1085" y="2677"/>
                </a:lnTo>
                <a:lnTo>
                  <a:pt x="978" y="2662"/>
                </a:lnTo>
                <a:lnTo>
                  <a:pt x="872" y="2643"/>
                </a:lnTo>
                <a:lnTo>
                  <a:pt x="767" y="2619"/>
                </a:lnTo>
                <a:lnTo>
                  <a:pt x="665" y="2591"/>
                </a:lnTo>
                <a:lnTo>
                  <a:pt x="565" y="2560"/>
                </a:lnTo>
                <a:lnTo>
                  <a:pt x="469" y="2524"/>
                </a:lnTo>
                <a:lnTo>
                  <a:pt x="441" y="2572"/>
                </a:lnTo>
                <a:lnTo>
                  <a:pt x="416" y="2623"/>
                </a:lnTo>
                <a:lnTo>
                  <a:pt x="392" y="2676"/>
                </a:lnTo>
                <a:lnTo>
                  <a:pt x="371" y="2732"/>
                </a:lnTo>
                <a:lnTo>
                  <a:pt x="353" y="2789"/>
                </a:lnTo>
                <a:lnTo>
                  <a:pt x="339" y="2849"/>
                </a:lnTo>
                <a:lnTo>
                  <a:pt x="330" y="2909"/>
                </a:lnTo>
                <a:lnTo>
                  <a:pt x="327" y="2971"/>
                </a:lnTo>
                <a:lnTo>
                  <a:pt x="330" y="3034"/>
                </a:lnTo>
                <a:lnTo>
                  <a:pt x="329" y="3050"/>
                </a:lnTo>
                <a:lnTo>
                  <a:pt x="323" y="3065"/>
                </a:lnTo>
                <a:lnTo>
                  <a:pt x="313" y="3077"/>
                </a:lnTo>
                <a:lnTo>
                  <a:pt x="297" y="3086"/>
                </a:lnTo>
                <a:lnTo>
                  <a:pt x="281" y="3090"/>
                </a:lnTo>
                <a:lnTo>
                  <a:pt x="278" y="3090"/>
                </a:lnTo>
                <a:lnTo>
                  <a:pt x="275" y="3090"/>
                </a:lnTo>
                <a:lnTo>
                  <a:pt x="259" y="3088"/>
                </a:lnTo>
                <a:lnTo>
                  <a:pt x="245" y="3082"/>
                </a:lnTo>
                <a:lnTo>
                  <a:pt x="233" y="3072"/>
                </a:lnTo>
                <a:lnTo>
                  <a:pt x="224" y="3059"/>
                </a:lnTo>
                <a:lnTo>
                  <a:pt x="219" y="3043"/>
                </a:lnTo>
                <a:lnTo>
                  <a:pt x="216" y="2976"/>
                </a:lnTo>
                <a:lnTo>
                  <a:pt x="218" y="2909"/>
                </a:lnTo>
                <a:lnTo>
                  <a:pt x="227" y="2845"/>
                </a:lnTo>
                <a:lnTo>
                  <a:pt x="240" y="2782"/>
                </a:lnTo>
                <a:lnTo>
                  <a:pt x="258" y="2722"/>
                </a:lnTo>
                <a:lnTo>
                  <a:pt x="279" y="2662"/>
                </a:lnTo>
                <a:lnTo>
                  <a:pt x="302" y="2606"/>
                </a:lnTo>
                <a:lnTo>
                  <a:pt x="328" y="2552"/>
                </a:lnTo>
                <a:lnTo>
                  <a:pt x="356" y="2502"/>
                </a:lnTo>
                <a:lnTo>
                  <a:pt x="383" y="2453"/>
                </a:lnTo>
                <a:lnTo>
                  <a:pt x="411" y="2409"/>
                </a:lnTo>
                <a:lnTo>
                  <a:pt x="438" y="2366"/>
                </a:lnTo>
                <a:lnTo>
                  <a:pt x="464" y="2329"/>
                </a:lnTo>
                <a:lnTo>
                  <a:pt x="488" y="2295"/>
                </a:lnTo>
                <a:lnTo>
                  <a:pt x="536" y="2222"/>
                </a:lnTo>
                <a:lnTo>
                  <a:pt x="576" y="2149"/>
                </a:lnTo>
                <a:lnTo>
                  <a:pt x="610" y="2079"/>
                </a:lnTo>
                <a:lnTo>
                  <a:pt x="638" y="2008"/>
                </a:lnTo>
                <a:lnTo>
                  <a:pt x="660" y="1939"/>
                </a:lnTo>
                <a:lnTo>
                  <a:pt x="676" y="1872"/>
                </a:lnTo>
                <a:lnTo>
                  <a:pt x="686" y="1805"/>
                </a:lnTo>
                <a:lnTo>
                  <a:pt x="693" y="1741"/>
                </a:lnTo>
                <a:lnTo>
                  <a:pt x="695" y="1677"/>
                </a:lnTo>
                <a:lnTo>
                  <a:pt x="692" y="1616"/>
                </a:lnTo>
                <a:lnTo>
                  <a:pt x="686" y="1556"/>
                </a:lnTo>
                <a:lnTo>
                  <a:pt x="676" y="1499"/>
                </a:lnTo>
                <a:lnTo>
                  <a:pt x="664" y="1442"/>
                </a:lnTo>
                <a:lnTo>
                  <a:pt x="650" y="1389"/>
                </a:lnTo>
                <a:lnTo>
                  <a:pt x="632" y="1337"/>
                </a:lnTo>
                <a:lnTo>
                  <a:pt x="614" y="1289"/>
                </a:lnTo>
                <a:lnTo>
                  <a:pt x="593" y="1242"/>
                </a:lnTo>
                <a:lnTo>
                  <a:pt x="572" y="1198"/>
                </a:lnTo>
                <a:lnTo>
                  <a:pt x="550" y="1156"/>
                </a:lnTo>
                <a:lnTo>
                  <a:pt x="528" y="1118"/>
                </a:lnTo>
                <a:lnTo>
                  <a:pt x="505" y="1083"/>
                </a:lnTo>
                <a:lnTo>
                  <a:pt x="484" y="1049"/>
                </a:lnTo>
                <a:lnTo>
                  <a:pt x="462" y="1020"/>
                </a:lnTo>
                <a:lnTo>
                  <a:pt x="443" y="994"/>
                </a:lnTo>
                <a:lnTo>
                  <a:pt x="425" y="971"/>
                </a:lnTo>
                <a:lnTo>
                  <a:pt x="408" y="952"/>
                </a:lnTo>
                <a:lnTo>
                  <a:pt x="395" y="935"/>
                </a:lnTo>
                <a:lnTo>
                  <a:pt x="384" y="923"/>
                </a:lnTo>
                <a:lnTo>
                  <a:pt x="376" y="915"/>
                </a:lnTo>
                <a:lnTo>
                  <a:pt x="371" y="910"/>
                </a:lnTo>
                <a:lnTo>
                  <a:pt x="362" y="896"/>
                </a:lnTo>
                <a:lnTo>
                  <a:pt x="358" y="881"/>
                </a:lnTo>
                <a:lnTo>
                  <a:pt x="358" y="866"/>
                </a:lnTo>
                <a:lnTo>
                  <a:pt x="364" y="851"/>
                </a:lnTo>
                <a:lnTo>
                  <a:pt x="375" y="838"/>
                </a:lnTo>
                <a:lnTo>
                  <a:pt x="390" y="828"/>
                </a:lnTo>
                <a:lnTo>
                  <a:pt x="407" y="824"/>
                </a:lnTo>
                <a:lnTo>
                  <a:pt x="424" y="825"/>
                </a:lnTo>
                <a:lnTo>
                  <a:pt x="440" y="832"/>
                </a:lnTo>
                <a:lnTo>
                  <a:pt x="453" y="842"/>
                </a:lnTo>
                <a:lnTo>
                  <a:pt x="457" y="844"/>
                </a:lnTo>
                <a:lnTo>
                  <a:pt x="462" y="851"/>
                </a:lnTo>
                <a:lnTo>
                  <a:pt x="472" y="861"/>
                </a:lnTo>
                <a:lnTo>
                  <a:pt x="484" y="875"/>
                </a:lnTo>
                <a:lnTo>
                  <a:pt x="499" y="893"/>
                </a:lnTo>
                <a:lnTo>
                  <a:pt x="516" y="914"/>
                </a:lnTo>
                <a:lnTo>
                  <a:pt x="535" y="939"/>
                </a:lnTo>
                <a:lnTo>
                  <a:pt x="555" y="968"/>
                </a:lnTo>
                <a:lnTo>
                  <a:pt x="577" y="999"/>
                </a:lnTo>
                <a:lnTo>
                  <a:pt x="599" y="1033"/>
                </a:lnTo>
                <a:lnTo>
                  <a:pt x="622" y="1071"/>
                </a:lnTo>
                <a:lnTo>
                  <a:pt x="645" y="1111"/>
                </a:lnTo>
                <a:lnTo>
                  <a:pt x="667" y="1153"/>
                </a:lnTo>
                <a:lnTo>
                  <a:pt x="689" y="1200"/>
                </a:lnTo>
                <a:lnTo>
                  <a:pt x="710" y="1247"/>
                </a:lnTo>
                <a:lnTo>
                  <a:pt x="730" y="1299"/>
                </a:lnTo>
                <a:lnTo>
                  <a:pt x="749" y="1351"/>
                </a:lnTo>
                <a:lnTo>
                  <a:pt x="765" y="1407"/>
                </a:lnTo>
                <a:lnTo>
                  <a:pt x="778" y="1464"/>
                </a:lnTo>
                <a:lnTo>
                  <a:pt x="789" y="1523"/>
                </a:lnTo>
                <a:lnTo>
                  <a:pt x="797" y="1584"/>
                </a:lnTo>
                <a:lnTo>
                  <a:pt x="801" y="1647"/>
                </a:lnTo>
                <a:lnTo>
                  <a:pt x="802" y="1711"/>
                </a:lnTo>
                <a:lnTo>
                  <a:pt x="799" y="1778"/>
                </a:lnTo>
                <a:lnTo>
                  <a:pt x="792" y="1846"/>
                </a:lnTo>
                <a:lnTo>
                  <a:pt x="778" y="1914"/>
                </a:lnTo>
                <a:lnTo>
                  <a:pt x="761" y="1985"/>
                </a:lnTo>
                <a:lnTo>
                  <a:pt x="738" y="2056"/>
                </a:lnTo>
                <a:lnTo>
                  <a:pt x="708" y="2128"/>
                </a:lnTo>
                <a:lnTo>
                  <a:pt x="673" y="2202"/>
                </a:lnTo>
                <a:lnTo>
                  <a:pt x="630" y="2276"/>
                </a:lnTo>
                <a:lnTo>
                  <a:pt x="582" y="2350"/>
                </a:lnTo>
                <a:lnTo>
                  <a:pt x="564" y="2375"/>
                </a:lnTo>
                <a:lnTo>
                  <a:pt x="544" y="2404"/>
                </a:lnTo>
                <a:lnTo>
                  <a:pt x="525" y="2434"/>
                </a:lnTo>
                <a:lnTo>
                  <a:pt x="628" y="2470"/>
                </a:lnTo>
                <a:lnTo>
                  <a:pt x="734" y="2503"/>
                </a:lnTo>
                <a:lnTo>
                  <a:pt x="843" y="2530"/>
                </a:lnTo>
                <a:lnTo>
                  <a:pt x="954" y="2553"/>
                </a:lnTo>
                <a:lnTo>
                  <a:pt x="1066" y="2571"/>
                </a:lnTo>
                <a:lnTo>
                  <a:pt x="1181" y="2584"/>
                </a:lnTo>
                <a:lnTo>
                  <a:pt x="1297" y="2591"/>
                </a:lnTo>
                <a:lnTo>
                  <a:pt x="1414" y="2594"/>
                </a:lnTo>
                <a:lnTo>
                  <a:pt x="1414" y="2594"/>
                </a:lnTo>
                <a:lnTo>
                  <a:pt x="1527" y="2591"/>
                </a:lnTo>
                <a:lnTo>
                  <a:pt x="1639" y="2584"/>
                </a:lnTo>
                <a:lnTo>
                  <a:pt x="1750" y="2572"/>
                </a:lnTo>
                <a:lnTo>
                  <a:pt x="1860" y="2556"/>
                </a:lnTo>
                <a:lnTo>
                  <a:pt x="1967" y="2535"/>
                </a:lnTo>
                <a:lnTo>
                  <a:pt x="2073" y="2509"/>
                </a:lnTo>
                <a:lnTo>
                  <a:pt x="2175" y="2479"/>
                </a:lnTo>
                <a:lnTo>
                  <a:pt x="2276" y="2445"/>
                </a:lnTo>
                <a:lnTo>
                  <a:pt x="2253" y="2411"/>
                </a:lnTo>
                <a:lnTo>
                  <a:pt x="2231" y="2378"/>
                </a:lnTo>
                <a:lnTo>
                  <a:pt x="2211" y="2350"/>
                </a:lnTo>
                <a:lnTo>
                  <a:pt x="2160" y="2271"/>
                </a:lnTo>
                <a:lnTo>
                  <a:pt x="2116" y="2191"/>
                </a:lnTo>
                <a:lnTo>
                  <a:pt x="2077" y="2109"/>
                </a:lnTo>
                <a:lnTo>
                  <a:pt x="2046" y="2027"/>
                </a:lnTo>
                <a:lnTo>
                  <a:pt x="2022" y="1945"/>
                </a:lnTo>
                <a:lnTo>
                  <a:pt x="1986" y="1948"/>
                </a:lnTo>
                <a:lnTo>
                  <a:pt x="1950" y="1949"/>
                </a:lnTo>
                <a:lnTo>
                  <a:pt x="1877" y="1947"/>
                </a:lnTo>
                <a:lnTo>
                  <a:pt x="1806" y="1938"/>
                </a:lnTo>
                <a:lnTo>
                  <a:pt x="1737" y="1926"/>
                </a:lnTo>
                <a:lnTo>
                  <a:pt x="1669" y="1909"/>
                </a:lnTo>
                <a:lnTo>
                  <a:pt x="1602" y="1887"/>
                </a:lnTo>
                <a:lnTo>
                  <a:pt x="1538" y="1861"/>
                </a:lnTo>
                <a:lnTo>
                  <a:pt x="1477" y="1831"/>
                </a:lnTo>
                <a:lnTo>
                  <a:pt x="1417" y="1795"/>
                </a:lnTo>
                <a:lnTo>
                  <a:pt x="1361" y="1757"/>
                </a:lnTo>
                <a:lnTo>
                  <a:pt x="1309" y="1713"/>
                </a:lnTo>
                <a:lnTo>
                  <a:pt x="1259" y="1667"/>
                </a:lnTo>
                <a:lnTo>
                  <a:pt x="1213" y="1617"/>
                </a:lnTo>
                <a:lnTo>
                  <a:pt x="1171" y="1563"/>
                </a:lnTo>
                <a:lnTo>
                  <a:pt x="1133" y="1505"/>
                </a:lnTo>
                <a:lnTo>
                  <a:pt x="1101" y="1445"/>
                </a:lnTo>
                <a:lnTo>
                  <a:pt x="1074" y="1384"/>
                </a:lnTo>
                <a:lnTo>
                  <a:pt x="1053" y="1323"/>
                </a:lnTo>
                <a:lnTo>
                  <a:pt x="1036" y="1260"/>
                </a:lnTo>
                <a:lnTo>
                  <a:pt x="1025" y="1197"/>
                </a:lnTo>
                <a:lnTo>
                  <a:pt x="1020" y="1133"/>
                </a:lnTo>
                <a:lnTo>
                  <a:pt x="1020" y="1070"/>
                </a:lnTo>
                <a:lnTo>
                  <a:pt x="1024" y="1007"/>
                </a:lnTo>
                <a:lnTo>
                  <a:pt x="1034" y="945"/>
                </a:lnTo>
                <a:lnTo>
                  <a:pt x="1048" y="882"/>
                </a:lnTo>
                <a:lnTo>
                  <a:pt x="1068" y="821"/>
                </a:lnTo>
                <a:lnTo>
                  <a:pt x="1092" y="763"/>
                </a:lnTo>
                <a:lnTo>
                  <a:pt x="1122" y="705"/>
                </a:lnTo>
                <a:lnTo>
                  <a:pt x="1155" y="650"/>
                </a:lnTo>
                <a:lnTo>
                  <a:pt x="1194" y="596"/>
                </a:lnTo>
                <a:lnTo>
                  <a:pt x="1237" y="545"/>
                </a:lnTo>
                <a:lnTo>
                  <a:pt x="1284" y="496"/>
                </a:lnTo>
                <a:lnTo>
                  <a:pt x="1337" y="451"/>
                </a:lnTo>
                <a:lnTo>
                  <a:pt x="1283" y="377"/>
                </a:lnTo>
                <a:lnTo>
                  <a:pt x="1254" y="376"/>
                </a:lnTo>
                <a:lnTo>
                  <a:pt x="1226" y="373"/>
                </a:lnTo>
                <a:lnTo>
                  <a:pt x="1201" y="365"/>
                </a:lnTo>
                <a:lnTo>
                  <a:pt x="1178" y="354"/>
                </a:lnTo>
                <a:lnTo>
                  <a:pt x="1159" y="339"/>
                </a:lnTo>
                <a:lnTo>
                  <a:pt x="1143" y="322"/>
                </a:lnTo>
                <a:lnTo>
                  <a:pt x="1131" y="299"/>
                </a:lnTo>
                <a:lnTo>
                  <a:pt x="1124" y="275"/>
                </a:lnTo>
                <a:lnTo>
                  <a:pt x="1122" y="250"/>
                </a:lnTo>
                <a:lnTo>
                  <a:pt x="1126" y="224"/>
                </a:lnTo>
                <a:lnTo>
                  <a:pt x="1135" y="198"/>
                </a:lnTo>
                <a:lnTo>
                  <a:pt x="1148" y="173"/>
                </a:lnTo>
                <a:lnTo>
                  <a:pt x="1166" y="147"/>
                </a:lnTo>
                <a:lnTo>
                  <a:pt x="1188" y="123"/>
                </a:lnTo>
                <a:lnTo>
                  <a:pt x="1214" y="100"/>
                </a:lnTo>
                <a:lnTo>
                  <a:pt x="1245" y="80"/>
                </a:lnTo>
                <a:lnTo>
                  <a:pt x="1281" y="61"/>
                </a:lnTo>
                <a:lnTo>
                  <a:pt x="1319" y="46"/>
                </a:lnTo>
                <a:lnTo>
                  <a:pt x="1357" y="37"/>
                </a:lnTo>
                <a:lnTo>
                  <a:pt x="1394" y="33"/>
                </a:lnTo>
                <a:lnTo>
                  <a:pt x="1424" y="35"/>
                </a:lnTo>
                <a:lnTo>
                  <a:pt x="1450" y="39"/>
                </a:lnTo>
                <a:lnTo>
                  <a:pt x="1474" y="47"/>
                </a:lnTo>
                <a:lnTo>
                  <a:pt x="1494" y="59"/>
                </a:lnTo>
                <a:lnTo>
                  <a:pt x="1512" y="73"/>
                </a:lnTo>
                <a:lnTo>
                  <a:pt x="1526" y="90"/>
                </a:lnTo>
                <a:lnTo>
                  <a:pt x="1538" y="111"/>
                </a:lnTo>
                <a:lnTo>
                  <a:pt x="1546" y="133"/>
                </a:lnTo>
                <a:lnTo>
                  <a:pt x="1548" y="156"/>
                </a:lnTo>
                <a:lnTo>
                  <a:pt x="1545" y="181"/>
                </a:lnTo>
                <a:lnTo>
                  <a:pt x="1538" y="205"/>
                </a:lnTo>
                <a:lnTo>
                  <a:pt x="1526" y="230"/>
                </a:lnTo>
                <a:lnTo>
                  <a:pt x="1583" y="310"/>
                </a:lnTo>
                <a:lnTo>
                  <a:pt x="1646" y="287"/>
                </a:lnTo>
                <a:lnTo>
                  <a:pt x="1712" y="268"/>
                </a:lnTo>
                <a:lnTo>
                  <a:pt x="1777" y="254"/>
                </a:lnTo>
                <a:lnTo>
                  <a:pt x="1846" y="245"/>
                </a:lnTo>
                <a:lnTo>
                  <a:pt x="1914" y="241"/>
                </a:lnTo>
                <a:lnTo>
                  <a:pt x="1920" y="184"/>
                </a:lnTo>
                <a:lnTo>
                  <a:pt x="1902" y="164"/>
                </a:lnTo>
                <a:lnTo>
                  <a:pt x="1887" y="143"/>
                </a:lnTo>
                <a:lnTo>
                  <a:pt x="1880" y="120"/>
                </a:lnTo>
                <a:lnTo>
                  <a:pt x="1878" y="97"/>
                </a:lnTo>
                <a:lnTo>
                  <a:pt x="1884" y="75"/>
                </a:lnTo>
                <a:lnTo>
                  <a:pt x="1896" y="55"/>
                </a:lnTo>
                <a:lnTo>
                  <a:pt x="1913" y="37"/>
                </a:lnTo>
                <a:lnTo>
                  <a:pt x="1934" y="22"/>
                </a:lnTo>
                <a:lnTo>
                  <a:pt x="1959" y="11"/>
                </a:lnTo>
                <a:lnTo>
                  <a:pt x="1987" y="4"/>
                </a:lnTo>
                <a:lnTo>
                  <a:pt x="201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0" name="Freeform 97"/>
          <p:cNvSpPr>
            <a:spLocks/>
          </p:cNvSpPr>
          <p:nvPr/>
        </p:nvSpPr>
        <p:spPr bwMode="auto">
          <a:xfrm>
            <a:off x="6327346" y="5027613"/>
            <a:ext cx="463550" cy="501650"/>
          </a:xfrm>
          <a:custGeom>
            <a:avLst/>
            <a:gdLst>
              <a:gd name="T0" fmla="*/ 927 w 2923"/>
              <a:gd name="T1" fmla="*/ 985 h 3159"/>
              <a:gd name="T2" fmla="*/ 989 w 2923"/>
              <a:gd name="T3" fmla="*/ 1077 h 3159"/>
              <a:gd name="T4" fmla="*/ 1102 w 2923"/>
              <a:gd name="T5" fmla="*/ 1099 h 3159"/>
              <a:gd name="T6" fmla="*/ 1194 w 2923"/>
              <a:gd name="T7" fmla="*/ 1038 h 3159"/>
              <a:gd name="T8" fmla="*/ 1218 w 2923"/>
              <a:gd name="T9" fmla="*/ 0 h 3159"/>
              <a:gd name="T10" fmla="*/ 2402 w 2923"/>
              <a:gd name="T11" fmla="*/ 22 h 3159"/>
              <a:gd name="T12" fmla="*/ 2423 w 2923"/>
              <a:gd name="T13" fmla="*/ 759 h 3159"/>
              <a:gd name="T14" fmla="*/ 2648 w 2923"/>
              <a:gd name="T15" fmla="*/ 866 h 3159"/>
              <a:gd name="T16" fmla="*/ 2817 w 2923"/>
              <a:gd name="T17" fmla="*/ 1042 h 3159"/>
              <a:gd name="T18" fmla="*/ 2911 w 2923"/>
              <a:gd name="T19" fmla="*/ 1267 h 3159"/>
              <a:gd name="T20" fmla="*/ 2920 w 2923"/>
              <a:gd name="T21" fmla="*/ 1646 h 3159"/>
              <a:gd name="T22" fmla="*/ 2859 w 2923"/>
              <a:gd name="T23" fmla="*/ 1739 h 3159"/>
              <a:gd name="T24" fmla="*/ 2747 w 2923"/>
              <a:gd name="T25" fmla="*/ 1761 h 3159"/>
              <a:gd name="T26" fmla="*/ 2654 w 2923"/>
              <a:gd name="T27" fmla="*/ 1699 h 3159"/>
              <a:gd name="T28" fmla="*/ 2629 w 2923"/>
              <a:gd name="T29" fmla="*/ 1393 h 3159"/>
              <a:gd name="T30" fmla="*/ 2583 w 2923"/>
              <a:gd name="T31" fmla="*/ 1223 h 3159"/>
              <a:gd name="T32" fmla="*/ 2462 w 2923"/>
              <a:gd name="T33" fmla="*/ 1094 h 3159"/>
              <a:gd name="T34" fmla="*/ 2411 w 2923"/>
              <a:gd name="T35" fmla="*/ 1651 h 3159"/>
              <a:gd name="T36" fmla="*/ 2314 w 2923"/>
              <a:gd name="T37" fmla="*/ 1920 h 3159"/>
              <a:gd name="T38" fmla="*/ 2136 w 2923"/>
              <a:gd name="T39" fmla="*/ 2142 h 3159"/>
              <a:gd name="T40" fmla="*/ 1895 w 2923"/>
              <a:gd name="T41" fmla="*/ 2303 h 3159"/>
              <a:gd name="T42" fmla="*/ 1683 w 2923"/>
              <a:gd name="T43" fmla="*/ 2679 h 3159"/>
              <a:gd name="T44" fmla="*/ 2052 w 2923"/>
              <a:gd name="T45" fmla="*/ 2721 h 3159"/>
              <a:gd name="T46" fmla="*/ 2171 w 2923"/>
              <a:gd name="T47" fmla="*/ 2783 h 3159"/>
              <a:gd name="T48" fmla="*/ 2233 w 2923"/>
              <a:gd name="T49" fmla="*/ 2903 h 3159"/>
              <a:gd name="T50" fmla="*/ 2212 w 2923"/>
              <a:gd name="T51" fmla="*/ 3040 h 3159"/>
              <a:gd name="T52" fmla="*/ 2117 w 2923"/>
              <a:gd name="T53" fmla="*/ 3134 h 3159"/>
              <a:gd name="T54" fmla="*/ 907 w 2923"/>
              <a:gd name="T55" fmla="*/ 3159 h 3159"/>
              <a:gd name="T56" fmla="*/ 777 w 2923"/>
              <a:gd name="T57" fmla="*/ 3117 h 3159"/>
              <a:gd name="T58" fmla="*/ 698 w 2923"/>
              <a:gd name="T59" fmla="*/ 3008 h 3159"/>
              <a:gd name="T60" fmla="*/ 698 w 2923"/>
              <a:gd name="T61" fmla="*/ 2869 h 3159"/>
              <a:gd name="T62" fmla="*/ 777 w 2923"/>
              <a:gd name="T63" fmla="*/ 2760 h 3159"/>
              <a:gd name="T64" fmla="*/ 907 w 2923"/>
              <a:gd name="T65" fmla="*/ 2718 h 3159"/>
              <a:gd name="T66" fmla="*/ 1241 w 2923"/>
              <a:gd name="T67" fmla="*/ 2377 h 3159"/>
              <a:gd name="T68" fmla="*/ 962 w 2923"/>
              <a:gd name="T69" fmla="*/ 2269 h 3159"/>
              <a:gd name="T70" fmla="*/ 736 w 2923"/>
              <a:gd name="T71" fmla="*/ 2092 h 3159"/>
              <a:gd name="T72" fmla="*/ 578 w 2923"/>
              <a:gd name="T73" fmla="*/ 1856 h 3159"/>
              <a:gd name="T74" fmla="*/ 503 w 2923"/>
              <a:gd name="T75" fmla="*/ 1579 h 3159"/>
              <a:gd name="T76" fmla="*/ 425 w 2923"/>
              <a:gd name="T77" fmla="*/ 1121 h 3159"/>
              <a:gd name="T78" fmla="*/ 320 w 2923"/>
              <a:gd name="T79" fmla="*/ 1262 h 3159"/>
              <a:gd name="T80" fmla="*/ 294 w 2923"/>
              <a:gd name="T81" fmla="*/ 1617 h 3159"/>
              <a:gd name="T82" fmla="*/ 251 w 2923"/>
              <a:gd name="T83" fmla="*/ 1721 h 3159"/>
              <a:gd name="T84" fmla="*/ 146 w 2923"/>
              <a:gd name="T85" fmla="*/ 1764 h 3159"/>
              <a:gd name="T86" fmla="*/ 43 w 2923"/>
              <a:gd name="T87" fmla="*/ 1721 h 3159"/>
              <a:gd name="T88" fmla="*/ 0 w 2923"/>
              <a:gd name="T89" fmla="*/ 1617 h 3159"/>
              <a:gd name="T90" fmla="*/ 28 w 2923"/>
              <a:gd name="T91" fmla="*/ 1207 h 3159"/>
              <a:gd name="T92" fmla="*/ 142 w 2923"/>
              <a:gd name="T93" fmla="*/ 992 h 3159"/>
              <a:gd name="T94" fmla="*/ 327 w 2923"/>
              <a:gd name="T95" fmla="*/ 833 h 3159"/>
              <a:gd name="T96" fmla="*/ 500 w 2923"/>
              <a:gd name="T97" fmla="*/ 73 h 3159"/>
              <a:gd name="T98" fmla="*/ 536 w 2923"/>
              <a:gd name="T99" fmla="*/ 10 h 3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923" h="3159">
                <a:moveTo>
                  <a:pt x="574" y="0"/>
                </a:moveTo>
                <a:lnTo>
                  <a:pt x="925" y="0"/>
                </a:lnTo>
                <a:lnTo>
                  <a:pt x="925" y="955"/>
                </a:lnTo>
                <a:lnTo>
                  <a:pt x="927" y="985"/>
                </a:lnTo>
                <a:lnTo>
                  <a:pt x="937" y="1013"/>
                </a:lnTo>
                <a:lnTo>
                  <a:pt x="950" y="1038"/>
                </a:lnTo>
                <a:lnTo>
                  <a:pt x="968" y="1059"/>
                </a:lnTo>
                <a:lnTo>
                  <a:pt x="989" y="1077"/>
                </a:lnTo>
                <a:lnTo>
                  <a:pt x="1015" y="1090"/>
                </a:lnTo>
                <a:lnTo>
                  <a:pt x="1043" y="1099"/>
                </a:lnTo>
                <a:lnTo>
                  <a:pt x="1073" y="1102"/>
                </a:lnTo>
                <a:lnTo>
                  <a:pt x="1102" y="1099"/>
                </a:lnTo>
                <a:lnTo>
                  <a:pt x="1130" y="1090"/>
                </a:lnTo>
                <a:lnTo>
                  <a:pt x="1154" y="1077"/>
                </a:lnTo>
                <a:lnTo>
                  <a:pt x="1176" y="1059"/>
                </a:lnTo>
                <a:lnTo>
                  <a:pt x="1194" y="1038"/>
                </a:lnTo>
                <a:lnTo>
                  <a:pt x="1207" y="1013"/>
                </a:lnTo>
                <a:lnTo>
                  <a:pt x="1215" y="985"/>
                </a:lnTo>
                <a:lnTo>
                  <a:pt x="1218" y="955"/>
                </a:lnTo>
                <a:lnTo>
                  <a:pt x="1218" y="0"/>
                </a:lnTo>
                <a:lnTo>
                  <a:pt x="2350" y="0"/>
                </a:lnTo>
                <a:lnTo>
                  <a:pt x="2369" y="3"/>
                </a:lnTo>
                <a:lnTo>
                  <a:pt x="2387" y="10"/>
                </a:lnTo>
                <a:lnTo>
                  <a:pt x="2402" y="22"/>
                </a:lnTo>
                <a:lnTo>
                  <a:pt x="2413" y="36"/>
                </a:lnTo>
                <a:lnTo>
                  <a:pt x="2420" y="54"/>
                </a:lnTo>
                <a:lnTo>
                  <a:pt x="2423" y="73"/>
                </a:lnTo>
                <a:lnTo>
                  <a:pt x="2423" y="759"/>
                </a:lnTo>
                <a:lnTo>
                  <a:pt x="2484" y="778"/>
                </a:lnTo>
                <a:lnTo>
                  <a:pt x="2542" y="803"/>
                </a:lnTo>
                <a:lnTo>
                  <a:pt x="2596" y="833"/>
                </a:lnTo>
                <a:lnTo>
                  <a:pt x="2648" y="866"/>
                </a:lnTo>
                <a:lnTo>
                  <a:pt x="2697" y="904"/>
                </a:lnTo>
                <a:lnTo>
                  <a:pt x="2741" y="947"/>
                </a:lnTo>
                <a:lnTo>
                  <a:pt x="2781" y="992"/>
                </a:lnTo>
                <a:lnTo>
                  <a:pt x="2817" y="1042"/>
                </a:lnTo>
                <a:lnTo>
                  <a:pt x="2848" y="1093"/>
                </a:lnTo>
                <a:lnTo>
                  <a:pt x="2875" y="1149"/>
                </a:lnTo>
                <a:lnTo>
                  <a:pt x="2896" y="1207"/>
                </a:lnTo>
                <a:lnTo>
                  <a:pt x="2911" y="1267"/>
                </a:lnTo>
                <a:lnTo>
                  <a:pt x="2920" y="1329"/>
                </a:lnTo>
                <a:lnTo>
                  <a:pt x="2923" y="1393"/>
                </a:lnTo>
                <a:lnTo>
                  <a:pt x="2923" y="1617"/>
                </a:lnTo>
                <a:lnTo>
                  <a:pt x="2920" y="1646"/>
                </a:lnTo>
                <a:lnTo>
                  <a:pt x="2912" y="1674"/>
                </a:lnTo>
                <a:lnTo>
                  <a:pt x="2899" y="1699"/>
                </a:lnTo>
                <a:lnTo>
                  <a:pt x="2880" y="1721"/>
                </a:lnTo>
                <a:lnTo>
                  <a:pt x="2859" y="1739"/>
                </a:lnTo>
                <a:lnTo>
                  <a:pt x="2834" y="1753"/>
                </a:lnTo>
                <a:lnTo>
                  <a:pt x="2806" y="1761"/>
                </a:lnTo>
                <a:lnTo>
                  <a:pt x="2776" y="1764"/>
                </a:lnTo>
                <a:lnTo>
                  <a:pt x="2747" y="1761"/>
                </a:lnTo>
                <a:lnTo>
                  <a:pt x="2719" y="1753"/>
                </a:lnTo>
                <a:lnTo>
                  <a:pt x="2694" y="1739"/>
                </a:lnTo>
                <a:lnTo>
                  <a:pt x="2673" y="1721"/>
                </a:lnTo>
                <a:lnTo>
                  <a:pt x="2654" y="1699"/>
                </a:lnTo>
                <a:lnTo>
                  <a:pt x="2641" y="1674"/>
                </a:lnTo>
                <a:lnTo>
                  <a:pt x="2633" y="1646"/>
                </a:lnTo>
                <a:lnTo>
                  <a:pt x="2629" y="1617"/>
                </a:lnTo>
                <a:lnTo>
                  <a:pt x="2629" y="1393"/>
                </a:lnTo>
                <a:lnTo>
                  <a:pt x="2626" y="1348"/>
                </a:lnTo>
                <a:lnTo>
                  <a:pt x="2617" y="1303"/>
                </a:lnTo>
                <a:lnTo>
                  <a:pt x="2603" y="1262"/>
                </a:lnTo>
                <a:lnTo>
                  <a:pt x="2583" y="1223"/>
                </a:lnTo>
                <a:lnTo>
                  <a:pt x="2559" y="1185"/>
                </a:lnTo>
                <a:lnTo>
                  <a:pt x="2530" y="1151"/>
                </a:lnTo>
                <a:lnTo>
                  <a:pt x="2498" y="1121"/>
                </a:lnTo>
                <a:lnTo>
                  <a:pt x="2462" y="1094"/>
                </a:lnTo>
                <a:lnTo>
                  <a:pt x="2423" y="1072"/>
                </a:lnTo>
                <a:lnTo>
                  <a:pt x="2423" y="1506"/>
                </a:lnTo>
                <a:lnTo>
                  <a:pt x="2420" y="1579"/>
                </a:lnTo>
                <a:lnTo>
                  <a:pt x="2411" y="1651"/>
                </a:lnTo>
                <a:lnTo>
                  <a:pt x="2394" y="1723"/>
                </a:lnTo>
                <a:lnTo>
                  <a:pt x="2374" y="1791"/>
                </a:lnTo>
                <a:lnTo>
                  <a:pt x="2346" y="1856"/>
                </a:lnTo>
                <a:lnTo>
                  <a:pt x="2314" y="1920"/>
                </a:lnTo>
                <a:lnTo>
                  <a:pt x="2277" y="1980"/>
                </a:lnTo>
                <a:lnTo>
                  <a:pt x="2234" y="2038"/>
                </a:lnTo>
                <a:lnTo>
                  <a:pt x="2188" y="2092"/>
                </a:lnTo>
                <a:lnTo>
                  <a:pt x="2136" y="2142"/>
                </a:lnTo>
                <a:lnTo>
                  <a:pt x="2082" y="2189"/>
                </a:lnTo>
                <a:lnTo>
                  <a:pt x="2023" y="2231"/>
                </a:lnTo>
                <a:lnTo>
                  <a:pt x="1961" y="2269"/>
                </a:lnTo>
                <a:lnTo>
                  <a:pt x="1895" y="2303"/>
                </a:lnTo>
                <a:lnTo>
                  <a:pt x="1827" y="2333"/>
                </a:lnTo>
                <a:lnTo>
                  <a:pt x="1756" y="2357"/>
                </a:lnTo>
                <a:lnTo>
                  <a:pt x="1683" y="2377"/>
                </a:lnTo>
                <a:lnTo>
                  <a:pt x="1683" y="2679"/>
                </a:lnTo>
                <a:lnTo>
                  <a:pt x="1680" y="2698"/>
                </a:lnTo>
                <a:lnTo>
                  <a:pt x="1678" y="2718"/>
                </a:lnTo>
                <a:lnTo>
                  <a:pt x="2016" y="2718"/>
                </a:lnTo>
                <a:lnTo>
                  <a:pt x="2052" y="2721"/>
                </a:lnTo>
                <a:lnTo>
                  <a:pt x="2086" y="2729"/>
                </a:lnTo>
                <a:lnTo>
                  <a:pt x="2117" y="2743"/>
                </a:lnTo>
                <a:lnTo>
                  <a:pt x="2146" y="2760"/>
                </a:lnTo>
                <a:lnTo>
                  <a:pt x="2171" y="2783"/>
                </a:lnTo>
                <a:lnTo>
                  <a:pt x="2194" y="2808"/>
                </a:lnTo>
                <a:lnTo>
                  <a:pt x="2212" y="2837"/>
                </a:lnTo>
                <a:lnTo>
                  <a:pt x="2225" y="2869"/>
                </a:lnTo>
                <a:lnTo>
                  <a:pt x="2233" y="2903"/>
                </a:lnTo>
                <a:lnTo>
                  <a:pt x="2236" y="2939"/>
                </a:lnTo>
                <a:lnTo>
                  <a:pt x="2233" y="2974"/>
                </a:lnTo>
                <a:lnTo>
                  <a:pt x="2225" y="3008"/>
                </a:lnTo>
                <a:lnTo>
                  <a:pt x="2212" y="3040"/>
                </a:lnTo>
                <a:lnTo>
                  <a:pt x="2194" y="3069"/>
                </a:lnTo>
                <a:lnTo>
                  <a:pt x="2171" y="3095"/>
                </a:lnTo>
                <a:lnTo>
                  <a:pt x="2146" y="3117"/>
                </a:lnTo>
                <a:lnTo>
                  <a:pt x="2117" y="3134"/>
                </a:lnTo>
                <a:lnTo>
                  <a:pt x="2086" y="3148"/>
                </a:lnTo>
                <a:lnTo>
                  <a:pt x="2052" y="3156"/>
                </a:lnTo>
                <a:lnTo>
                  <a:pt x="2016" y="3159"/>
                </a:lnTo>
                <a:lnTo>
                  <a:pt x="907" y="3159"/>
                </a:lnTo>
                <a:lnTo>
                  <a:pt x="872" y="3156"/>
                </a:lnTo>
                <a:lnTo>
                  <a:pt x="838" y="3148"/>
                </a:lnTo>
                <a:lnTo>
                  <a:pt x="806" y="3134"/>
                </a:lnTo>
                <a:lnTo>
                  <a:pt x="777" y="3117"/>
                </a:lnTo>
                <a:lnTo>
                  <a:pt x="751" y="3095"/>
                </a:lnTo>
                <a:lnTo>
                  <a:pt x="729" y="3069"/>
                </a:lnTo>
                <a:lnTo>
                  <a:pt x="712" y="3040"/>
                </a:lnTo>
                <a:lnTo>
                  <a:pt x="698" y="3008"/>
                </a:lnTo>
                <a:lnTo>
                  <a:pt x="690" y="2974"/>
                </a:lnTo>
                <a:lnTo>
                  <a:pt x="687" y="2939"/>
                </a:lnTo>
                <a:lnTo>
                  <a:pt x="690" y="2903"/>
                </a:lnTo>
                <a:lnTo>
                  <a:pt x="698" y="2869"/>
                </a:lnTo>
                <a:lnTo>
                  <a:pt x="712" y="2837"/>
                </a:lnTo>
                <a:lnTo>
                  <a:pt x="729" y="2808"/>
                </a:lnTo>
                <a:lnTo>
                  <a:pt x="751" y="2783"/>
                </a:lnTo>
                <a:lnTo>
                  <a:pt x="777" y="2760"/>
                </a:lnTo>
                <a:lnTo>
                  <a:pt x="806" y="2743"/>
                </a:lnTo>
                <a:lnTo>
                  <a:pt x="838" y="2729"/>
                </a:lnTo>
                <a:lnTo>
                  <a:pt x="872" y="2721"/>
                </a:lnTo>
                <a:lnTo>
                  <a:pt x="907" y="2718"/>
                </a:lnTo>
                <a:lnTo>
                  <a:pt x="1245" y="2718"/>
                </a:lnTo>
                <a:lnTo>
                  <a:pt x="1242" y="2698"/>
                </a:lnTo>
                <a:lnTo>
                  <a:pt x="1241" y="2679"/>
                </a:lnTo>
                <a:lnTo>
                  <a:pt x="1241" y="2377"/>
                </a:lnTo>
                <a:lnTo>
                  <a:pt x="1168" y="2357"/>
                </a:lnTo>
                <a:lnTo>
                  <a:pt x="1097" y="2333"/>
                </a:lnTo>
                <a:lnTo>
                  <a:pt x="1028" y="2303"/>
                </a:lnTo>
                <a:lnTo>
                  <a:pt x="962" y="2269"/>
                </a:lnTo>
                <a:lnTo>
                  <a:pt x="901" y="2231"/>
                </a:lnTo>
                <a:lnTo>
                  <a:pt x="842" y="2189"/>
                </a:lnTo>
                <a:lnTo>
                  <a:pt x="787" y="2142"/>
                </a:lnTo>
                <a:lnTo>
                  <a:pt x="736" y="2092"/>
                </a:lnTo>
                <a:lnTo>
                  <a:pt x="689" y="2038"/>
                </a:lnTo>
                <a:lnTo>
                  <a:pt x="647" y="1980"/>
                </a:lnTo>
                <a:lnTo>
                  <a:pt x="610" y="1920"/>
                </a:lnTo>
                <a:lnTo>
                  <a:pt x="578" y="1856"/>
                </a:lnTo>
                <a:lnTo>
                  <a:pt x="550" y="1791"/>
                </a:lnTo>
                <a:lnTo>
                  <a:pt x="529" y="1723"/>
                </a:lnTo>
                <a:lnTo>
                  <a:pt x="514" y="1651"/>
                </a:lnTo>
                <a:lnTo>
                  <a:pt x="503" y="1579"/>
                </a:lnTo>
                <a:lnTo>
                  <a:pt x="500" y="1506"/>
                </a:lnTo>
                <a:lnTo>
                  <a:pt x="500" y="1072"/>
                </a:lnTo>
                <a:lnTo>
                  <a:pt x="461" y="1094"/>
                </a:lnTo>
                <a:lnTo>
                  <a:pt x="425" y="1121"/>
                </a:lnTo>
                <a:lnTo>
                  <a:pt x="392" y="1151"/>
                </a:lnTo>
                <a:lnTo>
                  <a:pt x="364" y="1185"/>
                </a:lnTo>
                <a:lnTo>
                  <a:pt x="339" y="1223"/>
                </a:lnTo>
                <a:lnTo>
                  <a:pt x="320" y="1262"/>
                </a:lnTo>
                <a:lnTo>
                  <a:pt x="305" y="1303"/>
                </a:lnTo>
                <a:lnTo>
                  <a:pt x="297" y="1348"/>
                </a:lnTo>
                <a:lnTo>
                  <a:pt x="294" y="1393"/>
                </a:lnTo>
                <a:lnTo>
                  <a:pt x="294" y="1617"/>
                </a:lnTo>
                <a:lnTo>
                  <a:pt x="291" y="1646"/>
                </a:lnTo>
                <a:lnTo>
                  <a:pt x="283" y="1674"/>
                </a:lnTo>
                <a:lnTo>
                  <a:pt x="268" y="1699"/>
                </a:lnTo>
                <a:lnTo>
                  <a:pt x="251" y="1721"/>
                </a:lnTo>
                <a:lnTo>
                  <a:pt x="229" y="1739"/>
                </a:lnTo>
                <a:lnTo>
                  <a:pt x="204" y="1753"/>
                </a:lnTo>
                <a:lnTo>
                  <a:pt x="176" y="1761"/>
                </a:lnTo>
                <a:lnTo>
                  <a:pt x="146" y="1764"/>
                </a:lnTo>
                <a:lnTo>
                  <a:pt x="118" y="1761"/>
                </a:lnTo>
                <a:lnTo>
                  <a:pt x="90" y="1753"/>
                </a:lnTo>
                <a:lnTo>
                  <a:pt x="65" y="1739"/>
                </a:lnTo>
                <a:lnTo>
                  <a:pt x="43" y="1721"/>
                </a:lnTo>
                <a:lnTo>
                  <a:pt x="25" y="1699"/>
                </a:lnTo>
                <a:lnTo>
                  <a:pt x="11" y="1674"/>
                </a:lnTo>
                <a:lnTo>
                  <a:pt x="3" y="1646"/>
                </a:lnTo>
                <a:lnTo>
                  <a:pt x="0" y="1617"/>
                </a:lnTo>
                <a:lnTo>
                  <a:pt x="0" y="1393"/>
                </a:lnTo>
                <a:lnTo>
                  <a:pt x="3" y="1329"/>
                </a:lnTo>
                <a:lnTo>
                  <a:pt x="12" y="1267"/>
                </a:lnTo>
                <a:lnTo>
                  <a:pt x="28" y="1207"/>
                </a:lnTo>
                <a:lnTo>
                  <a:pt x="48" y="1149"/>
                </a:lnTo>
                <a:lnTo>
                  <a:pt x="75" y="1094"/>
                </a:lnTo>
                <a:lnTo>
                  <a:pt x="106" y="1042"/>
                </a:lnTo>
                <a:lnTo>
                  <a:pt x="142" y="992"/>
                </a:lnTo>
                <a:lnTo>
                  <a:pt x="183" y="947"/>
                </a:lnTo>
                <a:lnTo>
                  <a:pt x="227" y="905"/>
                </a:lnTo>
                <a:lnTo>
                  <a:pt x="275" y="867"/>
                </a:lnTo>
                <a:lnTo>
                  <a:pt x="327" y="833"/>
                </a:lnTo>
                <a:lnTo>
                  <a:pt x="382" y="804"/>
                </a:lnTo>
                <a:lnTo>
                  <a:pt x="440" y="779"/>
                </a:lnTo>
                <a:lnTo>
                  <a:pt x="500" y="760"/>
                </a:lnTo>
                <a:lnTo>
                  <a:pt x="500" y="73"/>
                </a:lnTo>
                <a:lnTo>
                  <a:pt x="503" y="54"/>
                </a:lnTo>
                <a:lnTo>
                  <a:pt x="511" y="36"/>
                </a:lnTo>
                <a:lnTo>
                  <a:pt x="522" y="22"/>
                </a:lnTo>
                <a:lnTo>
                  <a:pt x="536" y="10"/>
                </a:lnTo>
                <a:lnTo>
                  <a:pt x="554" y="3"/>
                </a:lnTo>
                <a:lnTo>
                  <a:pt x="57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1" name="Freeform 102"/>
          <p:cNvSpPr>
            <a:spLocks noEditPoints="1"/>
          </p:cNvSpPr>
          <p:nvPr/>
        </p:nvSpPr>
        <p:spPr bwMode="auto">
          <a:xfrm>
            <a:off x="7156478" y="5151438"/>
            <a:ext cx="676275" cy="258763"/>
          </a:xfrm>
          <a:custGeom>
            <a:avLst/>
            <a:gdLst>
              <a:gd name="T0" fmla="*/ 3063 w 3407"/>
              <a:gd name="T1" fmla="*/ 1057 h 1296"/>
              <a:gd name="T2" fmla="*/ 2467 w 3407"/>
              <a:gd name="T3" fmla="*/ 1093 h 1296"/>
              <a:gd name="T4" fmla="*/ 1655 w 3407"/>
              <a:gd name="T5" fmla="*/ 1132 h 1296"/>
              <a:gd name="T6" fmla="*/ 844 w 3407"/>
              <a:gd name="T7" fmla="*/ 1156 h 1296"/>
              <a:gd name="T8" fmla="*/ 247 w 3407"/>
              <a:gd name="T9" fmla="*/ 1143 h 1296"/>
              <a:gd name="T10" fmla="*/ 257 w 3407"/>
              <a:gd name="T11" fmla="*/ 1188 h 1296"/>
              <a:gd name="T12" fmla="*/ 206 w 3407"/>
              <a:gd name="T13" fmla="*/ 883 h 1296"/>
              <a:gd name="T14" fmla="*/ 97 w 3407"/>
              <a:gd name="T15" fmla="*/ 996 h 1296"/>
              <a:gd name="T16" fmla="*/ 134 w 3407"/>
              <a:gd name="T17" fmla="*/ 1034 h 1296"/>
              <a:gd name="T18" fmla="*/ 376 w 3407"/>
              <a:gd name="T19" fmla="*/ 1058 h 1296"/>
              <a:gd name="T20" fmla="*/ 826 w 3407"/>
              <a:gd name="T21" fmla="*/ 1031 h 1296"/>
              <a:gd name="T22" fmla="*/ 633 w 3407"/>
              <a:gd name="T23" fmla="*/ 944 h 1296"/>
              <a:gd name="T24" fmla="*/ 326 w 3407"/>
              <a:gd name="T25" fmla="*/ 917 h 1296"/>
              <a:gd name="T26" fmla="*/ 1271 w 3407"/>
              <a:gd name="T27" fmla="*/ 679 h 1296"/>
              <a:gd name="T28" fmla="*/ 872 w 3407"/>
              <a:gd name="T29" fmla="*/ 749 h 1296"/>
              <a:gd name="T30" fmla="*/ 577 w 3407"/>
              <a:gd name="T31" fmla="*/ 774 h 1296"/>
              <a:gd name="T32" fmla="*/ 402 w 3407"/>
              <a:gd name="T33" fmla="*/ 846 h 1296"/>
              <a:gd name="T34" fmla="*/ 610 w 3407"/>
              <a:gd name="T35" fmla="*/ 851 h 1296"/>
              <a:gd name="T36" fmla="*/ 846 w 3407"/>
              <a:gd name="T37" fmla="*/ 916 h 1296"/>
              <a:gd name="T38" fmla="*/ 1327 w 3407"/>
              <a:gd name="T39" fmla="*/ 1052 h 1296"/>
              <a:gd name="T40" fmla="*/ 3205 w 3407"/>
              <a:gd name="T41" fmla="*/ 641 h 1296"/>
              <a:gd name="T42" fmla="*/ 3097 w 3407"/>
              <a:gd name="T43" fmla="*/ 962 h 1296"/>
              <a:gd name="T44" fmla="*/ 3292 w 3407"/>
              <a:gd name="T45" fmla="*/ 864 h 1296"/>
              <a:gd name="T46" fmla="*/ 1642 w 3407"/>
              <a:gd name="T47" fmla="*/ 537 h 1296"/>
              <a:gd name="T48" fmla="*/ 1846 w 3407"/>
              <a:gd name="T49" fmla="*/ 941 h 1296"/>
              <a:gd name="T50" fmla="*/ 1693 w 3407"/>
              <a:gd name="T51" fmla="*/ 644 h 1296"/>
              <a:gd name="T52" fmla="*/ 1727 w 3407"/>
              <a:gd name="T53" fmla="*/ 498 h 1296"/>
              <a:gd name="T54" fmla="*/ 1798 w 3407"/>
              <a:gd name="T55" fmla="*/ 640 h 1296"/>
              <a:gd name="T56" fmla="*/ 1962 w 3407"/>
              <a:gd name="T57" fmla="*/ 956 h 1296"/>
              <a:gd name="T58" fmla="*/ 3018 w 3407"/>
              <a:gd name="T59" fmla="*/ 300 h 1296"/>
              <a:gd name="T60" fmla="*/ 2822 w 3407"/>
              <a:gd name="T61" fmla="*/ 445 h 1296"/>
              <a:gd name="T62" fmla="*/ 2474 w 3407"/>
              <a:gd name="T63" fmla="*/ 435 h 1296"/>
              <a:gd name="T64" fmla="*/ 2056 w 3407"/>
              <a:gd name="T65" fmla="*/ 323 h 1296"/>
              <a:gd name="T66" fmla="*/ 2865 w 3407"/>
              <a:gd name="T67" fmla="*/ 977 h 1296"/>
              <a:gd name="T68" fmla="*/ 3082 w 3407"/>
              <a:gd name="T69" fmla="*/ 653 h 1296"/>
              <a:gd name="T70" fmla="*/ 3246 w 3407"/>
              <a:gd name="T71" fmla="*/ 495 h 1296"/>
              <a:gd name="T72" fmla="*/ 2060 w 3407"/>
              <a:gd name="T73" fmla="*/ 130 h 1296"/>
              <a:gd name="T74" fmla="*/ 1625 w 3407"/>
              <a:gd name="T75" fmla="*/ 381 h 1296"/>
              <a:gd name="T76" fmla="*/ 1160 w 3407"/>
              <a:gd name="T77" fmla="*/ 614 h 1296"/>
              <a:gd name="T78" fmla="*/ 1710 w 3407"/>
              <a:gd name="T79" fmla="*/ 401 h 1296"/>
              <a:gd name="T80" fmla="*/ 2103 w 3407"/>
              <a:gd name="T81" fmla="*/ 0 h 1296"/>
              <a:gd name="T82" fmla="*/ 2175 w 3407"/>
              <a:gd name="T83" fmla="*/ 69 h 1296"/>
              <a:gd name="T84" fmla="*/ 2389 w 3407"/>
              <a:gd name="T85" fmla="*/ 277 h 1296"/>
              <a:gd name="T86" fmla="*/ 2702 w 3407"/>
              <a:gd name="T87" fmla="*/ 384 h 1296"/>
              <a:gd name="T88" fmla="*/ 2872 w 3407"/>
              <a:gd name="T89" fmla="*/ 306 h 1296"/>
              <a:gd name="T90" fmla="*/ 3015 w 3407"/>
              <a:gd name="T91" fmla="*/ 84 h 1296"/>
              <a:gd name="T92" fmla="*/ 3106 w 3407"/>
              <a:gd name="T93" fmla="*/ 86 h 1296"/>
              <a:gd name="T94" fmla="*/ 3253 w 3407"/>
              <a:gd name="T95" fmla="*/ 303 h 1296"/>
              <a:gd name="T96" fmla="*/ 3398 w 3407"/>
              <a:gd name="T97" fmla="*/ 658 h 1296"/>
              <a:gd name="T98" fmla="*/ 3331 w 3407"/>
              <a:gd name="T99" fmla="*/ 975 h 1296"/>
              <a:gd name="T100" fmla="*/ 401 w 3407"/>
              <a:gd name="T101" fmla="*/ 1296 h 1296"/>
              <a:gd name="T102" fmla="*/ 56 w 3407"/>
              <a:gd name="T103" fmla="*/ 1176 h 1296"/>
              <a:gd name="T104" fmla="*/ 0 w 3407"/>
              <a:gd name="T105" fmla="*/ 985 h 1296"/>
              <a:gd name="T106" fmla="*/ 242 w 3407"/>
              <a:gd name="T107" fmla="*/ 765 h 1296"/>
              <a:gd name="T108" fmla="*/ 831 w 3407"/>
              <a:gd name="T109" fmla="*/ 629 h 1296"/>
              <a:gd name="T110" fmla="*/ 1314 w 3407"/>
              <a:gd name="T111" fmla="*/ 433 h 1296"/>
              <a:gd name="T112" fmla="*/ 1795 w 3407"/>
              <a:gd name="T113" fmla="*/ 182 h 1296"/>
              <a:gd name="T114" fmla="*/ 2065 w 3407"/>
              <a:gd name="T115" fmla="*/ 11 h 1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407" h="1296">
                <a:moveTo>
                  <a:pt x="3240" y="1045"/>
                </a:moveTo>
                <a:lnTo>
                  <a:pt x="3237" y="1046"/>
                </a:lnTo>
                <a:lnTo>
                  <a:pt x="3233" y="1046"/>
                </a:lnTo>
                <a:lnTo>
                  <a:pt x="3220" y="1047"/>
                </a:lnTo>
                <a:lnTo>
                  <a:pt x="3202" y="1048"/>
                </a:lnTo>
                <a:lnTo>
                  <a:pt x="3176" y="1050"/>
                </a:lnTo>
                <a:lnTo>
                  <a:pt x="3144" y="1052"/>
                </a:lnTo>
                <a:lnTo>
                  <a:pt x="3106" y="1054"/>
                </a:lnTo>
                <a:lnTo>
                  <a:pt x="3063" y="1057"/>
                </a:lnTo>
                <a:lnTo>
                  <a:pt x="3014" y="1060"/>
                </a:lnTo>
                <a:lnTo>
                  <a:pt x="2960" y="1063"/>
                </a:lnTo>
                <a:lnTo>
                  <a:pt x="2901" y="1067"/>
                </a:lnTo>
                <a:lnTo>
                  <a:pt x="2838" y="1071"/>
                </a:lnTo>
                <a:lnTo>
                  <a:pt x="2771" y="1075"/>
                </a:lnTo>
                <a:lnTo>
                  <a:pt x="2701" y="1079"/>
                </a:lnTo>
                <a:lnTo>
                  <a:pt x="2626" y="1084"/>
                </a:lnTo>
                <a:lnTo>
                  <a:pt x="2548" y="1088"/>
                </a:lnTo>
                <a:lnTo>
                  <a:pt x="2467" y="1093"/>
                </a:lnTo>
                <a:lnTo>
                  <a:pt x="2384" y="1097"/>
                </a:lnTo>
                <a:lnTo>
                  <a:pt x="2298" y="1102"/>
                </a:lnTo>
                <a:lnTo>
                  <a:pt x="2210" y="1106"/>
                </a:lnTo>
                <a:lnTo>
                  <a:pt x="2120" y="1111"/>
                </a:lnTo>
                <a:lnTo>
                  <a:pt x="2029" y="1115"/>
                </a:lnTo>
                <a:lnTo>
                  <a:pt x="1937" y="1120"/>
                </a:lnTo>
                <a:lnTo>
                  <a:pt x="1843" y="1124"/>
                </a:lnTo>
                <a:lnTo>
                  <a:pt x="1749" y="1128"/>
                </a:lnTo>
                <a:lnTo>
                  <a:pt x="1655" y="1132"/>
                </a:lnTo>
                <a:lnTo>
                  <a:pt x="1561" y="1135"/>
                </a:lnTo>
                <a:lnTo>
                  <a:pt x="1467" y="1139"/>
                </a:lnTo>
                <a:lnTo>
                  <a:pt x="1374" y="1143"/>
                </a:lnTo>
                <a:lnTo>
                  <a:pt x="1282" y="1146"/>
                </a:lnTo>
                <a:lnTo>
                  <a:pt x="1190" y="1149"/>
                </a:lnTo>
                <a:lnTo>
                  <a:pt x="1101" y="1151"/>
                </a:lnTo>
                <a:lnTo>
                  <a:pt x="1013" y="1153"/>
                </a:lnTo>
                <a:lnTo>
                  <a:pt x="927" y="1155"/>
                </a:lnTo>
                <a:lnTo>
                  <a:pt x="844" y="1156"/>
                </a:lnTo>
                <a:lnTo>
                  <a:pt x="763" y="1157"/>
                </a:lnTo>
                <a:lnTo>
                  <a:pt x="685" y="1157"/>
                </a:lnTo>
                <a:lnTo>
                  <a:pt x="604" y="1157"/>
                </a:lnTo>
                <a:lnTo>
                  <a:pt x="528" y="1156"/>
                </a:lnTo>
                <a:lnTo>
                  <a:pt x="460" y="1154"/>
                </a:lnTo>
                <a:lnTo>
                  <a:pt x="397" y="1152"/>
                </a:lnTo>
                <a:lnTo>
                  <a:pt x="341" y="1150"/>
                </a:lnTo>
                <a:lnTo>
                  <a:pt x="291" y="1147"/>
                </a:lnTo>
                <a:lnTo>
                  <a:pt x="247" y="1143"/>
                </a:lnTo>
                <a:lnTo>
                  <a:pt x="207" y="1139"/>
                </a:lnTo>
                <a:lnTo>
                  <a:pt x="172" y="1134"/>
                </a:lnTo>
                <a:lnTo>
                  <a:pt x="142" y="1129"/>
                </a:lnTo>
                <a:lnTo>
                  <a:pt x="144" y="1131"/>
                </a:lnTo>
                <a:lnTo>
                  <a:pt x="145" y="1133"/>
                </a:lnTo>
                <a:lnTo>
                  <a:pt x="167" y="1151"/>
                </a:lnTo>
                <a:lnTo>
                  <a:pt x="193" y="1166"/>
                </a:lnTo>
                <a:lnTo>
                  <a:pt x="224" y="1178"/>
                </a:lnTo>
                <a:lnTo>
                  <a:pt x="257" y="1188"/>
                </a:lnTo>
                <a:lnTo>
                  <a:pt x="295" y="1195"/>
                </a:lnTo>
                <a:lnTo>
                  <a:pt x="337" y="1200"/>
                </a:lnTo>
                <a:lnTo>
                  <a:pt x="382" y="1204"/>
                </a:lnTo>
                <a:lnTo>
                  <a:pt x="430" y="1204"/>
                </a:lnTo>
                <a:lnTo>
                  <a:pt x="3253" y="1204"/>
                </a:lnTo>
                <a:lnTo>
                  <a:pt x="3240" y="1045"/>
                </a:lnTo>
                <a:close/>
                <a:moveTo>
                  <a:pt x="282" y="851"/>
                </a:moveTo>
                <a:lnTo>
                  <a:pt x="240" y="867"/>
                </a:lnTo>
                <a:lnTo>
                  <a:pt x="206" y="883"/>
                </a:lnTo>
                <a:lnTo>
                  <a:pt x="176" y="898"/>
                </a:lnTo>
                <a:lnTo>
                  <a:pt x="153" y="914"/>
                </a:lnTo>
                <a:lnTo>
                  <a:pt x="134" y="927"/>
                </a:lnTo>
                <a:lnTo>
                  <a:pt x="121" y="940"/>
                </a:lnTo>
                <a:lnTo>
                  <a:pt x="110" y="952"/>
                </a:lnTo>
                <a:lnTo>
                  <a:pt x="103" y="963"/>
                </a:lnTo>
                <a:lnTo>
                  <a:pt x="99" y="972"/>
                </a:lnTo>
                <a:lnTo>
                  <a:pt x="96" y="985"/>
                </a:lnTo>
                <a:lnTo>
                  <a:pt x="97" y="996"/>
                </a:lnTo>
                <a:lnTo>
                  <a:pt x="99" y="1005"/>
                </a:lnTo>
                <a:lnTo>
                  <a:pt x="102" y="1011"/>
                </a:lnTo>
                <a:lnTo>
                  <a:pt x="105" y="1014"/>
                </a:lnTo>
                <a:lnTo>
                  <a:pt x="107" y="1018"/>
                </a:lnTo>
                <a:lnTo>
                  <a:pt x="110" y="1022"/>
                </a:lnTo>
                <a:lnTo>
                  <a:pt x="112" y="1026"/>
                </a:lnTo>
                <a:lnTo>
                  <a:pt x="118" y="1029"/>
                </a:lnTo>
                <a:lnTo>
                  <a:pt x="125" y="1031"/>
                </a:lnTo>
                <a:lnTo>
                  <a:pt x="134" y="1034"/>
                </a:lnTo>
                <a:lnTo>
                  <a:pt x="146" y="1036"/>
                </a:lnTo>
                <a:lnTo>
                  <a:pt x="162" y="1039"/>
                </a:lnTo>
                <a:lnTo>
                  <a:pt x="179" y="1042"/>
                </a:lnTo>
                <a:lnTo>
                  <a:pt x="202" y="1045"/>
                </a:lnTo>
                <a:lnTo>
                  <a:pt x="227" y="1048"/>
                </a:lnTo>
                <a:lnTo>
                  <a:pt x="257" y="1051"/>
                </a:lnTo>
                <a:lnTo>
                  <a:pt x="292" y="1053"/>
                </a:lnTo>
                <a:lnTo>
                  <a:pt x="331" y="1056"/>
                </a:lnTo>
                <a:lnTo>
                  <a:pt x="376" y="1058"/>
                </a:lnTo>
                <a:lnTo>
                  <a:pt x="425" y="1060"/>
                </a:lnTo>
                <a:lnTo>
                  <a:pt x="481" y="1062"/>
                </a:lnTo>
                <a:lnTo>
                  <a:pt x="543" y="1063"/>
                </a:lnTo>
                <a:lnTo>
                  <a:pt x="611" y="1064"/>
                </a:lnTo>
                <a:lnTo>
                  <a:pt x="685" y="1064"/>
                </a:lnTo>
                <a:lnTo>
                  <a:pt x="760" y="1064"/>
                </a:lnTo>
                <a:lnTo>
                  <a:pt x="837" y="1063"/>
                </a:lnTo>
                <a:lnTo>
                  <a:pt x="832" y="1046"/>
                </a:lnTo>
                <a:lnTo>
                  <a:pt x="826" y="1031"/>
                </a:lnTo>
                <a:lnTo>
                  <a:pt x="818" y="1016"/>
                </a:lnTo>
                <a:lnTo>
                  <a:pt x="806" y="1003"/>
                </a:lnTo>
                <a:lnTo>
                  <a:pt x="785" y="987"/>
                </a:lnTo>
                <a:lnTo>
                  <a:pt x="761" y="974"/>
                </a:lnTo>
                <a:lnTo>
                  <a:pt x="735" y="964"/>
                </a:lnTo>
                <a:lnTo>
                  <a:pt x="709" y="955"/>
                </a:lnTo>
                <a:lnTo>
                  <a:pt x="682" y="950"/>
                </a:lnTo>
                <a:lnTo>
                  <a:pt x="656" y="946"/>
                </a:lnTo>
                <a:lnTo>
                  <a:pt x="633" y="944"/>
                </a:lnTo>
                <a:lnTo>
                  <a:pt x="613" y="943"/>
                </a:lnTo>
                <a:lnTo>
                  <a:pt x="598" y="943"/>
                </a:lnTo>
                <a:lnTo>
                  <a:pt x="543" y="945"/>
                </a:lnTo>
                <a:lnTo>
                  <a:pt x="493" y="946"/>
                </a:lnTo>
                <a:lnTo>
                  <a:pt x="449" y="944"/>
                </a:lnTo>
                <a:lnTo>
                  <a:pt x="410" y="941"/>
                </a:lnTo>
                <a:lnTo>
                  <a:pt x="378" y="935"/>
                </a:lnTo>
                <a:lnTo>
                  <a:pt x="350" y="927"/>
                </a:lnTo>
                <a:lnTo>
                  <a:pt x="326" y="917"/>
                </a:lnTo>
                <a:lnTo>
                  <a:pt x="309" y="905"/>
                </a:lnTo>
                <a:lnTo>
                  <a:pt x="295" y="890"/>
                </a:lnTo>
                <a:lnTo>
                  <a:pt x="287" y="873"/>
                </a:lnTo>
                <a:lnTo>
                  <a:pt x="283" y="862"/>
                </a:lnTo>
                <a:lnTo>
                  <a:pt x="282" y="851"/>
                </a:lnTo>
                <a:close/>
                <a:moveTo>
                  <a:pt x="1476" y="608"/>
                </a:moveTo>
                <a:lnTo>
                  <a:pt x="1403" y="635"/>
                </a:lnTo>
                <a:lnTo>
                  <a:pt x="1335" y="658"/>
                </a:lnTo>
                <a:lnTo>
                  <a:pt x="1271" y="679"/>
                </a:lnTo>
                <a:lnTo>
                  <a:pt x="1211" y="696"/>
                </a:lnTo>
                <a:lnTo>
                  <a:pt x="1156" y="710"/>
                </a:lnTo>
                <a:lnTo>
                  <a:pt x="1104" y="722"/>
                </a:lnTo>
                <a:lnTo>
                  <a:pt x="1056" y="731"/>
                </a:lnTo>
                <a:lnTo>
                  <a:pt x="1012" y="738"/>
                </a:lnTo>
                <a:lnTo>
                  <a:pt x="971" y="743"/>
                </a:lnTo>
                <a:lnTo>
                  <a:pt x="934" y="747"/>
                </a:lnTo>
                <a:lnTo>
                  <a:pt x="902" y="748"/>
                </a:lnTo>
                <a:lnTo>
                  <a:pt x="872" y="749"/>
                </a:lnTo>
                <a:lnTo>
                  <a:pt x="843" y="748"/>
                </a:lnTo>
                <a:lnTo>
                  <a:pt x="819" y="747"/>
                </a:lnTo>
                <a:lnTo>
                  <a:pt x="799" y="745"/>
                </a:lnTo>
                <a:lnTo>
                  <a:pt x="782" y="742"/>
                </a:lnTo>
                <a:lnTo>
                  <a:pt x="770" y="740"/>
                </a:lnTo>
                <a:lnTo>
                  <a:pt x="745" y="745"/>
                </a:lnTo>
                <a:lnTo>
                  <a:pt x="721" y="750"/>
                </a:lnTo>
                <a:lnTo>
                  <a:pt x="647" y="762"/>
                </a:lnTo>
                <a:lnTo>
                  <a:pt x="577" y="774"/>
                </a:lnTo>
                <a:lnTo>
                  <a:pt x="515" y="787"/>
                </a:lnTo>
                <a:lnTo>
                  <a:pt x="458" y="799"/>
                </a:lnTo>
                <a:lnTo>
                  <a:pt x="406" y="812"/>
                </a:lnTo>
                <a:lnTo>
                  <a:pt x="401" y="823"/>
                </a:lnTo>
                <a:lnTo>
                  <a:pt x="392" y="833"/>
                </a:lnTo>
                <a:lnTo>
                  <a:pt x="387" y="836"/>
                </a:lnTo>
                <a:lnTo>
                  <a:pt x="383" y="842"/>
                </a:lnTo>
                <a:lnTo>
                  <a:pt x="392" y="844"/>
                </a:lnTo>
                <a:lnTo>
                  <a:pt x="402" y="846"/>
                </a:lnTo>
                <a:lnTo>
                  <a:pt x="417" y="849"/>
                </a:lnTo>
                <a:lnTo>
                  <a:pt x="435" y="851"/>
                </a:lnTo>
                <a:lnTo>
                  <a:pt x="457" y="853"/>
                </a:lnTo>
                <a:lnTo>
                  <a:pt x="484" y="854"/>
                </a:lnTo>
                <a:lnTo>
                  <a:pt x="514" y="854"/>
                </a:lnTo>
                <a:lnTo>
                  <a:pt x="551" y="853"/>
                </a:lnTo>
                <a:lnTo>
                  <a:pt x="593" y="851"/>
                </a:lnTo>
                <a:lnTo>
                  <a:pt x="598" y="851"/>
                </a:lnTo>
                <a:lnTo>
                  <a:pt x="610" y="851"/>
                </a:lnTo>
                <a:lnTo>
                  <a:pt x="627" y="852"/>
                </a:lnTo>
                <a:lnTo>
                  <a:pt x="648" y="853"/>
                </a:lnTo>
                <a:lnTo>
                  <a:pt x="672" y="856"/>
                </a:lnTo>
                <a:lnTo>
                  <a:pt x="699" y="860"/>
                </a:lnTo>
                <a:lnTo>
                  <a:pt x="727" y="865"/>
                </a:lnTo>
                <a:lnTo>
                  <a:pt x="758" y="874"/>
                </a:lnTo>
                <a:lnTo>
                  <a:pt x="788" y="884"/>
                </a:lnTo>
                <a:lnTo>
                  <a:pt x="818" y="898"/>
                </a:lnTo>
                <a:lnTo>
                  <a:pt x="846" y="916"/>
                </a:lnTo>
                <a:lnTo>
                  <a:pt x="871" y="936"/>
                </a:lnTo>
                <a:lnTo>
                  <a:pt x="891" y="957"/>
                </a:lnTo>
                <a:lnTo>
                  <a:pt x="908" y="981"/>
                </a:lnTo>
                <a:lnTo>
                  <a:pt x="921" y="1006"/>
                </a:lnTo>
                <a:lnTo>
                  <a:pt x="929" y="1033"/>
                </a:lnTo>
                <a:lnTo>
                  <a:pt x="934" y="1062"/>
                </a:lnTo>
                <a:lnTo>
                  <a:pt x="1061" y="1059"/>
                </a:lnTo>
                <a:lnTo>
                  <a:pt x="1192" y="1056"/>
                </a:lnTo>
                <a:lnTo>
                  <a:pt x="1327" y="1052"/>
                </a:lnTo>
                <a:lnTo>
                  <a:pt x="1463" y="1047"/>
                </a:lnTo>
                <a:lnTo>
                  <a:pt x="1601" y="1042"/>
                </a:lnTo>
                <a:lnTo>
                  <a:pt x="1476" y="608"/>
                </a:lnTo>
                <a:close/>
                <a:moveTo>
                  <a:pt x="3279" y="581"/>
                </a:moveTo>
                <a:lnTo>
                  <a:pt x="3267" y="588"/>
                </a:lnTo>
                <a:lnTo>
                  <a:pt x="3252" y="598"/>
                </a:lnTo>
                <a:lnTo>
                  <a:pt x="3237" y="610"/>
                </a:lnTo>
                <a:lnTo>
                  <a:pt x="3220" y="624"/>
                </a:lnTo>
                <a:lnTo>
                  <a:pt x="3205" y="641"/>
                </a:lnTo>
                <a:lnTo>
                  <a:pt x="3189" y="662"/>
                </a:lnTo>
                <a:lnTo>
                  <a:pt x="3173" y="685"/>
                </a:lnTo>
                <a:lnTo>
                  <a:pt x="3157" y="712"/>
                </a:lnTo>
                <a:lnTo>
                  <a:pt x="3144" y="743"/>
                </a:lnTo>
                <a:lnTo>
                  <a:pt x="3130" y="778"/>
                </a:lnTo>
                <a:lnTo>
                  <a:pt x="3119" y="817"/>
                </a:lnTo>
                <a:lnTo>
                  <a:pt x="3109" y="861"/>
                </a:lnTo>
                <a:lnTo>
                  <a:pt x="3102" y="909"/>
                </a:lnTo>
                <a:lnTo>
                  <a:pt x="3097" y="962"/>
                </a:lnTo>
                <a:lnTo>
                  <a:pt x="3130" y="959"/>
                </a:lnTo>
                <a:lnTo>
                  <a:pt x="3160" y="958"/>
                </a:lnTo>
                <a:lnTo>
                  <a:pt x="3184" y="956"/>
                </a:lnTo>
                <a:lnTo>
                  <a:pt x="3203" y="955"/>
                </a:lnTo>
                <a:lnTo>
                  <a:pt x="3217" y="954"/>
                </a:lnTo>
                <a:lnTo>
                  <a:pt x="3241" y="935"/>
                </a:lnTo>
                <a:lnTo>
                  <a:pt x="3261" y="913"/>
                </a:lnTo>
                <a:lnTo>
                  <a:pt x="3278" y="889"/>
                </a:lnTo>
                <a:lnTo>
                  <a:pt x="3292" y="864"/>
                </a:lnTo>
                <a:lnTo>
                  <a:pt x="3302" y="835"/>
                </a:lnTo>
                <a:lnTo>
                  <a:pt x="3309" y="805"/>
                </a:lnTo>
                <a:lnTo>
                  <a:pt x="3312" y="770"/>
                </a:lnTo>
                <a:lnTo>
                  <a:pt x="3312" y="734"/>
                </a:lnTo>
                <a:lnTo>
                  <a:pt x="3308" y="697"/>
                </a:lnTo>
                <a:lnTo>
                  <a:pt x="3301" y="658"/>
                </a:lnTo>
                <a:lnTo>
                  <a:pt x="3291" y="620"/>
                </a:lnTo>
                <a:lnTo>
                  <a:pt x="3279" y="581"/>
                </a:lnTo>
                <a:close/>
                <a:moveTo>
                  <a:pt x="1642" y="537"/>
                </a:moveTo>
                <a:lnTo>
                  <a:pt x="1603" y="555"/>
                </a:lnTo>
                <a:lnTo>
                  <a:pt x="1565" y="571"/>
                </a:lnTo>
                <a:lnTo>
                  <a:pt x="1697" y="1033"/>
                </a:lnTo>
                <a:lnTo>
                  <a:pt x="1698" y="1035"/>
                </a:lnTo>
                <a:lnTo>
                  <a:pt x="1698" y="1038"/>
                </a:lnTo>
                <a:lnTo>
                  <a:pt x="1892" y="1030"/>
                </a:lnTo>
                <a:lnTo>
                  <a:pt x="1878" y="1002"/>
                </a:lnTo>
                <a:lnTo>
                  <a:pt x="1862" y="973"/>
                </a:lnTo>
                <a:lnTo>
                  <a:pt x="1846" y="941"/>
                </a:lnTo>
                <a:lnTo>
                  <a:pt x="1830" y="909"/>
                </a:lnTo>
                <a:lnTo>
                  <a:pt x="1812" y="874"/>
                </a:lnTo>
                <a:lnTo>
                  <a:pt x="1794" y="841"/>
                </a:lnTo>
                <a:lnTo>
                  <a:pt x="1776" y="805"/>
                </a:lnTo>
                <a:lnTo>
                  <a:pt x="1758" y="771"/>
                </a:lnTo>
                <a:lnTo>
                  <a:pt x="1740" y="737"/>
                </a:lnTo>
                <a:lnTo>
                  <a:pt x="1724" y="704"/>
                </a:lnTo>
                <a:lnTo>
                  <a:pt x="1708" y="674"/>
                </a:lnTo>
                <a:lnTo>
                  <a:pt x="1693" y="644"/>
                </a:lnTo>
                <a:lnTo>
                  <a:pt x="1681" y="618"/>
                </a:lnTo>
                <a:lnTo>
                  <a:pt x="1668" y="594"/>
                </a:lnTo>
                <a:lnTo>
                  <a:pt x="1659" y="574"/>
                </a:lnTo>
                <a:lnTo>
                  <a:pt x="1650" y="558"/>
                </a:lnTo>
                <a:lnTo>
                  <a:pt x="1645" y="546"/>
                </a:lnTo>
                <a:lnTo>
                  <a:pt x="1642" y="537"/>
                </a:lnTo>
                <a:close/>
                <a:moveTo>
                  <a:pt x="1836" y="443"/>
                </a:moveTo>
                <a:lnTo>
                  <a:pt x="1780" y="471"/>
                </a:lnTo>
                <a:lnTo>
                  <a:pt x="1727" y="498"/>
                </a:lnTo>
                <a:lnTo>
                  <a:pt x="1729" y="503"/>
                </a:lnTo>
                <a:lnTo>
                  <a:pt x="1732" y="508"/>
                </a:lnTo>
                <a:lnTo>
                  <a:pt x="1735" y="515"/>
                </a:lnTo>
                <a:lnTo>
                  <a:pt x="1740" y="526"/>
                </a:lnTo>
                <a:lnTo>
                  <a:pt x="1749" y="543"/>
                </a:lnTo>
                <a:lnTo>
                  <a:pt x="1758" y="562"/>
                </a:lnTo>
                <a:lnTo>
                  <a:pt x="1770" y="585"/>
                </a:lnTo>
                <a:lnTo>
                  <a:pt x="1783" y="612"/>
                </a:lnTo>
                <a:lnTo>
                  <a:pt x="1798" y="640"/>
                </a:lnTo>
                <a:lnTo>
                  <a:pt x="1814" y="672"/>
                </a:lnTo>
                <a:lnTo>
                  <a:pt x="1831" y="704"/>
                </a:lnTo>
                <a:lnTo>
                  <a:pt x="1849" y="739"/>
                </a:lnTo>
                <a:lnTo>
                  <a:pt x="1867" y="774"/>
                </a:lnTo>
                <a:lnTo>
                  <a:pt x="1885" y="811"/>
                </a:lnTo>
                <a:lnTo>
                  <a:pt x="1905" y="848"/>
                </a:lnTo>
                <a:lnTo>
                  <a:pt x="1924" y="885"/>
                </a:lnTo>
                <a:lnTo>
                  <a:pt x="1943" y="921"/>
                </a:lnTo>
                <a:lnTo>
                  <a:pt x="1962" y="956"/>
                </a:lnTo>
                <a:lnTo>
                  <a:pt x="1980" y="991"/>
                </a:lnTo>
                <a:lnTo>
                  <a:pt x="1997" y="1025"/>
                </a:lnTo>
                <a:lnTo>
                  <a:pt x="2109" y="1018"/>
                </a:lnTo>
                <a:lnTo>
                  <a:pt x="2219" y="1013"/>
                </a:lnTo>
                <a:lnTo>
                  <a:pt x="1836" y="443"/>
                </a:lnTo>
                <a:close/>
                <a:moveTo>
                  <a:pt x="3078" y="207"/>
                </a:moveTo>
                <a:lnTo>
                  <a:pt x="3061" y="240"/>
                </a:lnTo>
                <a:lnTo>
                  <a:pt x="3040" y="271"/>
                </a:lnTo>
                <a:lnTo>
                  <a:pt x="3018" y="300"/>
                </a:lnTo>
                <a:lnTo>
                  <a:pt x="2994" y="325"/>
                </a:lnTo>
                <a:lnTo>
                  <a:pt x="2969" y="348"/>
                </a:lnTo>
                <a:lnTo>
                  <a:pt x="2943" y="370"/>
                </a:lnTo>
                <a:lnTo>
                  <a:pt x="2918" y="388"/>
                </a:lnTo>
                <a:lnTo>
                  <a:pt x="2894" y="404"/>
                </a:lnTo>
                <a:lnTo>
                  <a:pt x="2872" y="418"/>
                </a:lnTo>
                <a:lnTo>
                  <a:pt x="2852" y="430"/>
                </a:lnTo>
                <a:lnTo>
                  <a:pt x="2835" y="439"/>
                </a:lnTo>
                <a:lnTo>
                  <a:pt x="2822" y="445"/>
                </a:lnTo>
                <a:lnTo>
                  <a:pt x="2812" y="450"/>
                </a:lnTo>
                <a:lnTo>
                  <a:pt x="2808" y="452"/>
                </a:lnTo>
                <a:lnTo>
                  <a:pt x="2762" y="466"/>
                </a:lnTo>
                <a:lnTo>
                  <a:pt x="2715" y="475"/>
                </a:lnTo>
                <a:lnTo>
                  <a:pt x="2666" y="478"/>
                </a:lnTo>
                <a:lnTo>
                  <a:pt x="2617" y="475"/>
                </a:lnTo>
                <a:lnTo>
                  <a:pt x="2569" y="466"/>
                </a:lnTo>
                <a:lnTo>
                  <a:pt x="2520" y="453"/>
                </a:lnTo>
                <a:lnTo>
                  <a:pt x="2474" y="435"/>
                </a:lnTo>
                <a:lnTo>
                  <a:pt x="2429" y="412"/>
                </a:lnTo>
                <a:lnTo>
                  <a:pt x="2386" y="387"/>
                </a:lnTo>
                <a:lnTo>
                  <a:pt x="2345" y="360"/>
                </a:lnTo>
                <a:lnTo>
                  <a:pt x="2305" y="330"/>
                </a:lnTo>
                <a:lnTo>
                  <a:pt x="2267" y="300"/>
                </a:lnTo>
                <a:lnTo>
                  <a:pt x="2233" y="268"/>
                </a:lnTo>
                <a:lnTo>
                  <a:pt x="2200" y="237"/>
                </a:lnTo>
                <a:lnTo>
                  <a:pt x="2128" y="281"/>
                </a:lnTo>
                <a:lnTo>
                  <a:pt x="2056" y="323"/>
                </a:lnTo>
                <a:lnTo>
                  <a:pt x="1987" y="362"/>
                </a:lnTo>
                <a:lnTo>
                  <a:pt x="1921" y="399"/>
                </a:lnTo>
                <a:lnTo>
                  <a:pt x="2329" y="1007"/>
                </a:lnTo>
                <a:lnTo>
                  <a:pt x="2429" y="1001"/>
                </a:lnTo>
                <a:lnTo>
                  <a:pt x="2526" y="996"/>
                </a:lnTo>
                <a:lnTo>
                  <a:pt x="2617" y="991"/>
                </a:lnTo>
                <a:lnTo>
                  <a:pt x="2705" y="986"/>
                </a:lnTo>
                <a:lnTo>
                  <a:pt x="2788" y="981"/>
                </a:lnTo>
                <a:lnTo>
                  <a:pt x="2865" y="977"/>
                </a:lnTo>
                <a:lnTo>
                  <a:pt x="2936" y="972"/>
                </a:lnTo>
                <a:lnTo>
                  <a:pt x="3001" y="969"/>
                </a:lnTo>
                <a:lnTo>
                  <a:pt x="3005" y="910"/>
                </a:lnTo>
                <a:lnTo>
                  <a:pt x="3013" y="857"/>
                </a:lnTo>
                <a:lnTo>
                  <a:pt x="3023" y="808"/>
                </a:lnTo>
                <a:lnTo>
                  <a:pt x="3036" y="763"/>
                </a:lnTo>
                <a:lnTo>
                  <a:pt x="3049" y="723"/>
                </a:lnTo>
                <a:lnTo>
                  <a:pt x="3065" y="686"/>
                </a:lnTo>
                <a:lnTo>
                  <a:pt x="3082" y="653"/>
                </a:lnTo>
                <a:lnTo>
                  <a:pt x="3100" y="624"/>
                </a:lnTo>
                <a:lnTo>
                  <a:pt x="3119" y="598"/>
                </a:lnTo>
                <a:lnTo>
                  <a:pt x="3138" y="576"/>
                </a:lnTo>
                <a:lnTo>
                  <a:pt x="3157" y="556"/>
                </a:lnTo>
                <a:lnTo>
                  <a:pt x="3176" y="538"/>
                </a:lnTo>
                <a:lnTo>
                  <a:pt x="3195" y="524"/>
                </a:lnTo>
                <a:lnTo>
                  <a:pt x="3213" y="512"/>
                </a:lnTo>
                <a:lnTo>
                  <a:pt x="3230" y="503"/>
                </a:lnTo>
                <a:lnTo>
                  <a:pt x="3246" y="495"/>
                </a:lnTo>
                <a:lnTo>
                  <a:pt x="3223" y="446"/>
                </a:lnTo>
                <a:lnTo>
                  <a:pt x="3198" y="399"/>
                </a:lnTo>
                <a:lnTo>
                  <a:pt x="3173" y="354"/>
                </a:lnTo>
                <a:lnTo>
                  <a:pt x="3148" y="313"/>
                </a:lnTo>
                <a:lnTo>
                  <a:pt x="3124" y="273"/>
                </a:lnTo>
                <a:lnTo>
                  <a:pt x="3100" y="237"/>
                </a:lnTo>
                <a:lnTo>
                  <a:pt x="3078" y="207"/>
                </a:lnTo>
                <a:close/>
                <a:moveTo>
                  <a:pt x="2088" y="111"/>
                </a:moveTo>
                <a:lnTo>
                  <a:pt x="2060" y="130"/>
                </a:lnTo>
                <a:lnTo>
                  <a:pt x="2027" y="151"/>
                </a:lnTo>
                <a:lnTo>
                  <a:pt x="1989" y="174"/>
                </a:lnTo>
                <a:lnTo>
                  <a:pt x="1947" y="200"/>
                </a:lnTo>
                <a:lnTo>
                  <a:pt x="1901" y="227"/>
                </a:lnTo>
                <a:lnTo>
                  <a:pt x="1852" y="256"/>
                </a:lnTo>
                <a:lnTo>
                  <a:pt x="1799" y="286"/>
                </a:lnTo>
                <a:lnTo>
                  <a:pt x="1744" y="317"/>
                </a:lnTo>
                <a:lnTo>
                  <a:pt x="1685" y="348"/>
                </a:lnTo>
                <a:lnTo>
                  <a:pt x="1625" y="381"/>
                </a:lnTo>
                <a:lnTo>
                  <a:pt x="1563" y="412"/>
                </a:lnTo>
                <a:lnTo>
                  <a:pt x="1500" y="445"/>
                </a:lnTo>
                <a:lnTo>
                  <a:pt x="1436" y="477"/>
                </a:lnTo>
                <a:lnTo>
                  <a:pt x="1372" y="509"/>
                </a:lnTo>
                <a:lnTo>
                  <a:pt x="1307" y="539"/>
                </a:lnTo>
                <a:lnTo>
                  <a:pt x="1243" y="569"/>
                </a:lnTo>
                <a:lnTo>
                  <a:pt x="1179" y="597"/>
                </a:lnTo>
                <a:lnTo>
                  <a:pt x="1115" y="624"/>
                </a:lnTo>
                <a:lnTo>
                  <a:pt x="1160" y="614"/>
                </a:lnTo>
                <a:lnTo>
                  <a:pt x="1208" y="601"/>
                </a:lnTo>
                <a:lnTo>
                  <a:pt x="1260" y="585"/>
                </a:lnTo>
                <a:lnTo>
                  <a:pt x="1313" y="568"/>
                </a:lnTo>
                <a:lnTo>
                  <a:pt x="1371" y="548"/>
                </a:lnTo>
                <a:lnTo>
                  <a:pt x="1433" y="524"/>
                </a:lnTo>
                <a:lnTo>
                  <a:pt x="1497" y="499"/>
                </a:lnTo>
                <a:lnTo>
                  <a:pt x="1564" y="469"/>
                </a:lnTo>
                <a:lnTo>
                  <a:pt x="1635" y="437"/>
                </a:lnTo>
                <a:lnTo>
                  <a:pt x="1710" y="401"/>
                </a:lnTo>
                <a:lnTo>
                  <a:pt x="1788" y="363"/>
                </a:lnTo>
                <a:lnTo>
                  <a:pt x="1870" y="320"/>
                </a:lnTo>
                <a:lnTo>
                  <a:pt x="1955" y="273"/>
                </a:lnTo>
                <a:lnTo>
                  <a:pt x="2043" y="222"/>
                </a:lnTo>
                <a:lnTo>
                  <a:pt x="2135" y="167"/>
                </a:lnTo>
                <a:lnTo>
                  <a:pt x="2117" y="147"/>
                </a:lnTo>
                <a:lnTo>
                  <a:pt x="2101" y="128"/>
                </a:lnTo>
                <a:lnTo>
                  <a:pt x="2088" y="111"/>
                </a:lnTo>
                <a:close/>
                <a:moveTo>
                  <a:pt x="2103" y="0"/>
                </a:moveTo>
                <a:lnTo>
                  <a:pt x="2103" y="0"/>
                </a:lnTo>
                <a:lnTo>
                  <a:pt x="2116" y="3"/>
                </a:lnTo>
                <a:lnTo>
                  <a:pt x="2128" y="10"/>
                </a:lnTo>
                <a:lnTo>
                  <a:pt x="2136" y="19"/>
                </a:lnTo>
                <a:lnTo>
                  <a:pt x="2138" y="22"/>
                </a:lnTo>
                <a:lnTo>
                  <a:pt x="2143" y="29"/>
                </a:lnTo>
                <a:lnTo>
                  <a:pt x="2151" y="39"/>
                </a:lnTo>
                <a:lnTo>
                  <a:pt x="2161" y="52"/>
                </a:lnTo>
                <a:lnTo>
                  <a:pt x="2175" y="69"/>
                </a:lnTo>
                <a:lnTo>
                  <a:pt x="2191" y="88"/>
                </a:lnTo>
                <a:lnTo>
                  <a:pt x="2209" y="108"/>
                </a:lnTo>
                <a:lnTo>
                  <a:pt x="2230" y="131"/>
                </a:lnTo>
                <a:lnTo>
                  <a:pt x="2252" y="155"/>
                </a:lnTo>
                <a:lnTo>
                  <a:pt x="2276" y="180"/>
                </a:lnTo>
                <a:lnTo>
                  <a:pt x="2302" y="204"/>
                </a:lnTo>
                <a:lnTo>
                  <a:pt x="2329" y="228"/>
                </a:lnTo>
                <a:lnTo>
                  <a:pt x="2359" y="253"/>
                </a:lnTo>
                <a:lnTo>
                  <a:pt x="2389" y="277"/>
                </a:lnTo>
                <a:lnTo>
                  <a:pt x="2422" y="298"/>
                </a:lnTo>
                <a:lnTo>
                  <a:pt x="2454" y="320"/>
                </a:lnTo>
                <a:lnTo>
                  <a:pt x="2488" y="338"/>
                </a:lnTo>
                <a:lnTo>
                  <a:pt x="2522" y="354"/>
                </a:lnTo>
                <a:lnTo>
                  <a:pt x="2558" y="368"/>
                </a:lnTo>
                <a:lnTo>
                  <a:pt x="2594" y="378"/>
                </a:lnTo>
                <a:lnTo>
                  <a:pt x="2631" y="384"/>
                </a:lnTo>
                <a:lnTo>
                  <a:pt x="2666" y="386"/>
                </a:lnTo>
                <a:lnTo>
                  <a:pt x="2702" y="384"/>
                </a:lnTo>
                <a:lnTo>
                  <a:pt x="2737" y="377"/>
                </a:lnTo>
                <a:lnTo>
                  <a:pt x="2770" y="366"/>
                </a:lnTo>
                <a:lnTo>
                  <a:pt x="2773" y="365"/>
                </a:lnTo>
                <a:lnTo>
                  <a:pt x="2782" y="361"/>
                </a:lnTo>
                <a:lnTo>
                  <a:pt x="2794" y="354"/>
                </a:lnTo>
                <a:lnTo>
                  <a:pt x="2810" y="346"/>
                </a:lnTo>
                <a:lnTo>
                  <a:pt x="2829" y="335"/>
                </a:lnTo>
                <a:lnTo>
                  <a:pt x="2850" y="321"/>
                </a:lnTo>
                <a:lnTo>
                  <a:pt x="2872" y="306"/>
                </a:lnTo>
                <a:lnTo>
                  <a:pt x="2895" y="287"/>
                </a:lnTo>
                <a:lnTo>
                  <a:pt x="2918" y="267"/>
                </a:lnTo>
                <a:lnTo>
                  <a:pt x="2940" y="245"/>
                </a:lnTo>
                <a:lnTo>
                  <a:pt x="2960" y="219"/>
                </a:lnTo>
                <a:lnTo>
                  <a:pt x="2978" y="192"/>
                </a:lnTo>
                <a:lnTo>
                  <a:pt x="2994" y="162"/>
                </a:lnTo>
                <a:lnTo>
                  <a:pt x="3004" y="131"/>
                </a:lnTo>
                <a:lnTo>
                  <a:pt x="3011" y="97"/>
                </a:lnTo>
                <a:lnTo>
                  <a:pt x="3015" y="84"/>
                </a:lnTo>
                <a:lnTo>
                  <a:pt x="3022" y="73"/>
                </a:lnTo>
                <a:lnTo>
                  <a:pt x="3033" y="64"/>
                </a:lnTo>
                <a:lnTo>
                  <a:pt x="3045" y="57"/>
                </a:lnTo>
                <a:lnTo>
                  <a:pt x="3060" y="55"/>
                </a:lnTo>
                <a:lnTo>
                  <a:pt x="3074" y="59"/>
                </a:lnTo>
                <a:lnTo>
                  <a:pt x="3085" y="64"/>
                </a:lnTo>
                <a:lnTo>
                  <a:pt x="3096" y="74"/>
                </a:lnTo>
                <a:lnTo>
                  <a:pt x="3100" y="78"/>
                </a:lnTo>
                <a:lnTo>
                  <a:pt x="3106" y="86"/>
                </a:lnTo>
                <a:lnTo>
                  <a:pt x="3116" y="98"/>
                </a:lnTo>
                <a:lnTo>
                  <a:pt x="3127" y="113"/>
                </a:lnTo>
                <a:lnTo>
                  <a:pt x="3141" y="133"/>
                </a:lnTo>
                <a:lnTo>
                  <a:pt x="3156" y="154"/>
                </a:lnTo>
                <a:lnTo>
                  <a:pt x="3174" y="180"/>
                </a:lnTo>
                <a:lnTo>
                  <a:pt x="3193" y="207"/>
                </a:lnTo>
                <a:lnTo>
                  <a:pt x="3212" y="236"/>
                </a:lnTo>
                <a:lnTo>
                  <a:pt x="3232" y="268"/>
                </a:lnTo>
                <a:lnTo>
                  <a:pt x="3253" y="303"/>
                </a:lnTo>
                <a:lnTo>
                  <a:pt x="3273" y="338"/>
                </a:lnTo>
                <a:lnTo>
                  <a:pt x="3293" y="375"/>
                </a:lnTo>
                <a:lnTo>
                  <a:pt x="3313" y="413"/>
                </a:lnTo>
                <a:lnTo>
                  <a:pt x="3331" y="453"/>
                </a:lnTo>
                <a:lnTo>
                  <a:pt x="3349" y="494"/>
                </a:lnTo>
                <a:lnTo>
                  <a:pt x="3364" y="534"/>
                </a:lnTo>
                <a:lnTo>
                  <a:pt x="3378" y="576"/>
                </a:lnTo>
                <a:lnTo>
                  <a:pt x="3389" y="618"/>
                </a:lnTo>
                <a:lnTo>
                  <a:pt x="3398" y="658"/>
                </a:lnTo>
                <a:lnTo>
                  <a:pt x="3404" y="700"/>
                </a:lnTo>
                <a:lnTo>
                  <a:pt x="3407" y="741"/>
                </a:lnTo>
                <a:lnTo>
                  <a:pt x="3407" y="781"/>
                </a:lnTo>
                <a:lnTo>
                  <a:pt x="3403" y="819"/>
                </a:lnTo>
                <a:lnTo>
                  <a:pt x="3396" y="855"/>
                </a:lnTo>
                <a:lnTo>
                  <a:pt x="3384" y="887"/>
                </a:lnTo>
                <a:lnTo>
                  <a:pt x="3370" y="919"/>
                </a:lnTo>
                <a:lnTo>
                  <a:pt x="3352" y="947"/>
                </a:lnTo>
                <a:lnTo>
                  <a:pt x="3331" y="975"/>
                </a:lnTo>
                <a:lnTo>
                  <a:pt x="3353" y="1245"/>
                </a:lnTo>
                <a:lnTo>
                  <a:pt x="3352" y="1258"/>
                </a:lnTo>
                <a:lnTo>
                  <a:pt x="3347" y="1270"/>
                </a:lnTo>
                <a:lnTo>
                  <a:pt x="3340" y="1281"/>
                </a:lnTo>
                <a:lnTo>
                  <a:pt x="3330" y="1289"/>
                </a:lnTo>
                <a:lnTo>
                  <a:pt x="3318" y="1294"/>
                </a:lnTo>
                <a:lnTo>
                  <a:pt x="3304" y="1295"/>
                </a:lnTo>
                <a:lnTo>
                  <a:pt x="432" y="1295"/>
                </a:lnTo>
                <a:lnTo>
                  <a:pt x="401" y="1296"/>
                </a:lnTo>
                <a:lnTo>
                  <a:pt x="348" y="1294"/>
                </a:lnTo>
                <a:lnTo>
                  <a:pt x="299" y="1290"/>
                </a:lnTo>
                <a:lnTo>
                  <a:pt x="253" y="1282"/>
                </a:lnTo>
                <a:lnTo>
                  <a:pt x="211" y="1272"/>
                </a:lnTo>
                <a:lnTo>
                  <a:pt x="172" y="1258"/>
                </a:lnTo>
                <a:lnTo>
                  <a:pt x="138" y="1241"/>
                </a:lnTo>
                <a:lnTo>
                  <a:pt x="106" y="1222"/>
                </a:lnTo>
                <a:lnTo>
                  <a:pt x="79" y="1199"/>
                </a:lnTo>
                <a:lnTo>
                  <a:pt x="56" y="1176"/>
                </a:lnTo>
                <a:lnTo>
                  <a:pt x="38" y="1150"/>
                </a:lnTo>
                <a:lnTo>
                  <a:pt x="23" y="1121"/>
                </a:lnTo>
                <a:lnTo>
                  <a:pt x="13" y="1092"/>
                </a:lnTo>
                <a:lnTo>
                  <a:pt x="6" y="1060"/>
                </a:lnTo>
                <a:lnTo>
                  <a:pt x="4" y="1028"/>
                </a:lnTo>
                <a:lnTo>
                  <a:pt x="4" y="1025"/>
                </a:lnTo>
                <a:lnTo>
                  <a:pt x="5" y="1022"/>
                </a:lnTo>
                <a:lnTo>
                  <a:pt x="1" y="1004"/>
                </a:lnTo>
                <a:lnTo>
                  <a:pt x="0" y="985"/>
                </a:lnTo>
                <a:lnTo>
                  <a:pt x="2" y="964"/>
                </a:lnTo>
                <a:lnTo>
                  <a:pt x="8" y="942"/>
                </a:lnTo>
                <a:lnTo>
                  <a:pt x="22" y="913"/>
                </a:lnTo>
                <a:lnTo>
                  <a:pt x="42" y="885"/>
                </a:lnTo>
                <a:lnTo>
                  <a:pt x="69" y="859"/>
                </a:lnTo>
                <a:lnTo>
                  <a:pt x="103" y="834"/>
                </a:lnTo>
                <a:lnTo>
                  <a:pt x="143" y="810"/>
                </a:lnTo>
                <a:lnTo>
                  <a:pt x="190" y="788"/>
                </a:lnTo>
                <a:lnTo>
                  <a:pt x="242" y="765"/>
                </a:lnTo>
                <a:lnTo>
                  <a:pt x="303" y="745"/>
                </a:lnTo>
                <a:lnTo>
                  <a:pt x="369" y="726"/>
                </a:lnTo>
                <a:lnTo>
                  <a:pt x="444" y="707"/>
                </a:lnTo>
                <a:lnTo>
                  <a:pt x="524" y="690"/>
                </a:lnTo>
                <a:lnTo>
                  <a:pt x="612" y="674"/>
                </a:lnTo>
                <a:lnTo>
                  <a:pt x="706" y="658"/>
                </a:lnTo>
                <a:lnTo>
                  <a:pt x="745" y="651"/>
                </a:lnTo>
                <a:lnTo>
                  <a:pt x="787" y="641"/>
                </a:lnTo>
                <a:lnTo>
                  <a:pt x="831" y="629"/>
                </a:lnTo>
                <a:lnTo>
                  <a:pt x="879" y="614"/>
                </a:lnTo>
                <a:lnTo>
                  <a:pt x="929" y="597"/>
                </a:lnTo>
                <a:lnTo>
                  <a:pt x="980" y="578"/>
                </a:lnTo>
                <a:lnTo>
                  <a:pt x="1033" y="558"/>
                </a:lnTo>
                <a:lnTo>
                  <a:pt x="1089" y="535"/>
                </a:lnTo>
                <a:lnTo>
                  <a:pt x="1144" y="511"/>
                </a:lnTo>
                <a:lnTo>
                  <a:pt x="1200" y="487"/>
                </a:lnTo>
                <a:lnTo>
                  <a:pt x="1258" y="460"/>
                </a:lnTo>
                <a:lnTo>
                  <a:pt x="1314" y="433"/>
                </a:lnTo>
                <a:lnTo>
                  <a:pt x="1372" y="405"/>
                </a:lnTo>
                <a:lnTo>
                  <a:pt x="1429" y="377"/>
                </a:lnTo>
                <a:lnTo>
                  <a:pt x="1485" y="348"/>
                </a:lnTo>
                <a:lnTo>
                  <a:pt x="1541" y="320"/>
                </a:lnTo>
                <a:lnTo>
                  <a:pt x="1594" y="291"/>
                </a:lnTo>
                <a:lnTo>
                  <a:pt x="1648" y="263"/>
                </a:lnTo>
                <a:lnTo>
                  <a:pt x="1698" y="234"/>
                </a:lnTo>
                <a:lnTo>
                  <a:pt x="1748" y="208"/>
                </a:lnTo>
                <a:lnTo>
                  <a:pt x="1795" y="182"/>
                </a:lnTo>
                <a:lnTo>
                  <a:pt x="1839" y="156"/>
                </a:lnTo>
                <a:lnTo>
                  <a:pt x="1880" y="132"/>
                </a:lnTo>
                <a:lnTo>
                  <a:pt x="1919" y="108"/>
                </a:lnTo>
                <a:lnTo>
                  <a:pt x="1953" y="87"/>
                </a:lnTo>
                <a:lnTo>
                  <a:pt x="1984" y="68"/>
                </a:lnTo>
                <a:lnTo>
                  <a:pt x="2011" y="50"/>
                </a:lnTo>
                <a:lnTo>
                  <a:pt x="2033" y="34"/>
                </a:lnTo>
                <a:lnTo>
                  <a:pt x="2051" y="22"/>
                </a:lnTo>
                <a:lnTo>
                  <a:pt x="2065" y="11"/>
                </a:lnTo>
                <a:lnTo>
                  <a:pt x="2076" y="4"/>
                </a:lnTo>
                <a:lnTo>
                  <a:pt x="2089" y="0"/>
                </a:lnTo>
                <a:lnTo>
                  <a:pt x="210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2" name="Freeform 107"/>
          <p:cNvSpPr>
            <a:spLocks noEditPoints="1"/>
          </p:cNvSpPr>
          <p:nvPr/>
        </p:nvSpPr>
        <p:spPr bwMode="auto">
          <a:xfrm>
            <a:off x="8158647" y="5026025"/>
            <a:ext cx="542925" cy="503238"/>
          </a:xfrm>
          <a:custGeom>
            <a:avLst/>
            <a:gdLst>
              <a:gd name="T0" fmla="*/ 2489 w 3416"/>
              <a:gd name="T1" fmla="*/ 2181 h 3169"/>
              <a:gd name="T2" fmla="*/ 1836 w 3416"/>
              <a:gd name="T3" fmla="*/ 2142 h 3169"/>
              <a:gd name="T4" fmla="*/ 1562 w 3416"/>
              <a:gd name="T5" fmla="*/ 2288 h 3169"/>
              <a:gd name="T6" fmla="*/ 1644 w 3416"/>
              <a:gd name="T7" fmla="*/ 2096 h 3169"/>
              <a:gd name="T8" fmla="*/ 177 w 3416"/>
              <a:gd name="T9" fmla="*/ 2377 h 3169"/>
              <a:gd name="T10" fmla="*/ 660 w 3416"/>
              <a:gd name="T11" fmla="*/ 1822 h 3169"/>
              <a:gd name="T12" fmla="*/ 135 w 3416"/>
              <a:gd name="T13" fmla="*/ 909 h 3169"/>
              <a:gd name="T14" fmla="*/ 762 w 3416"/>
              <a:gd name="T15" fmla="*/ 1193 h 3169"/>
              <a:gd name="T16" fmla="*/ 1747 w 3416"/>
              <a:gd name="T17" fmla="*/ 986 h 3169"/>
              <a:gd name="T18" fmla="*/ 1448 w 3416"/>
              <a:gd name="T19" fmla="*/ 942 h 3169"/>
              <a:gd name="T20" fmla="*/ 617 w 3416"/>
              <a:gd name="T21" fmla="*/ 1000 h 3169"/>
              <a:gd name="T22" fmla="*/ 2426 w 3416"/>
              <a:gd name="T23" fmla="*/ 695 h 3169"/>
              <a:gd name="T24" fmla="*/ 2102 w 3416"/>
              <a:gd name="T25" fmla="*/ 880 h 3169"/>
              <a:gd name="T26" fmla="*/ 2298 w 3416"/>
              <a:gd name="T27" fmla="*/ 963 h 3169"/>
              <a:gd name="T28" fmla="*/ 2801 w 3416"/>
              <a:gd name="T29" fmla="*/ 954 h 3169"/>
              <a:gd name="T30" fmla="*/ 2689 w 3416"/>
              <a:gd name="T31" fmla="*/ 1119 h 3169"/>
              <a:gd name="T32" fmla="*/ 2664 w 3416"/>
              <a:gd name="T33" fmla="*/ 1699 h 3169"/>
              <a:gd name="T34" fmla="*/ 2841 w 3416"/>
              <a:gd name="T35" fmla="*/ 2162 h 3169"/>
              <a:gd name="T36" fmla="*/ 2517 w 3416"/>
              <a:gd name="T37" fmla="*/ 1799 h 3169"/>
              <a:gd name="T38" fmla="*/ 2125 w 3416"/>
              <a:gd name="T39" fmla="*/ 1871 h 3169"/>
              <a:gd name="T40" fmla="*/ 1684 w 3416"/>
              <a:gd name="T41" fmla="*/ 1577 h 3169"/>
              <a:gd name="T42" fmla="*/ 1282 w 3416"/>
              <a:gd name="T43" fmla="*/ 1633 h 3169"/>
              <a:gd name="T44" fmla="*/ 1441 w 3416"/>
              <a:gd name="T45" fmla="*/ 1459 h 3169"/>
              <a:gd name="T46" fmla="*/ 1161 w 3416"/>
              <a:gd name="T47" fmla="*/ 1315 h 3169"/>
              <a:gd name="T48" fmla="*/ 125 w 3416"/>
              <a:gd name="T49" fmla="*/ 1141 h 3169"/>
              <a:gd name="T50" fmla="*/ 850 w 3416"/>
              <a:gd name="T51" fmla="*/ 1712 h 3169"/>
              <a:gd name="T52" fmla="*/ 653 w 3416"/>
              <a:gd name="T53" fmla="*/ 2658 h 3169"/>
              <a:gd name="T54" fmla="*/ 249 w 3416"/>
              <a:gd name="T55" fmla="*/ 2917 h 3169"/>
              <a:gd name="T56" fmla="*/ 1424 w 3416"/>
              <a:gd name="T57" fmla="*/ 2991 h 3169"/>
              <a:gd name="T58" fmla="*/ 1662 w 3416"/>
              <a:gd name="T59" fmla="*/ 2622 h 3169"/>
              <a:gd name="T60" fmla="*/ 1257 w 3416"/>
              <a:gd name="T61" fmla="*/ 2618 h 3169"/>
              <a:gd name="T62" fmla="*/ 1458 w 3416"/>
              <a:gd name="T63" fmla="*/ 2543 h 3169"/>
              <a:gd name="T64" fmla="*/ 1810 w 3416"/>
              <a:gd name="T65" fmla="*/ 2466 h 3169"/>
              <a:gd name="T66" fmla="*/ 2375 w 3416"/>
              <a:gd name="T67" fmla="*/ 2579 h 3169"/>
              <a:gd name="T68" fmla="*/ 3224 w 3416"/>
              <a:gd name="T69" fmla="*/ 2343 h 3169"/>
              <a:gd name="T70" fmla="*/ 3279 w 3416"/>
              <a:gd name="T71" fmla="*/ 2051 h 3169"/>
              <a:gd name="T72" fmla="*/ 3160 w 3416"/>
              <a:gd name="T73" fmla="*/ 1422 h 3169"/>
              <a:gd name="T74" fmla="*/ 2699 w 3416"/>
              <a:gd name="T75" fmla="*/ 732 h 3169"/>
              <a:gd name="T76" fmla="*/ 507 w 3416"/>
              <a:gd name="T77" fmla="*/ 838 h 3169"/>
              <a:gd name="T78" fmla="*/ 1378 w 3416"/>
              <a:gd name="T79" fmla="*/ 838 h 3169"/>
              <a:gd name="T80" fmla="*/ 1005 w 3416"/>
              <a:gd name="T81" fmla="*/ 555 h 3169"/>
              <a:gd name="T82" fmla="*/ 688 w 3416"/>
              <a:gd name="T83" fmla="*/ 141 h 3169"/>
              <a:gd name="T84" fmla="*/ 507 w 3416"/>
              <a:gd name="T85" fmla="*/ 360 h 3169"/>
              <a:gd name="T86" fmla="*/ 1378 w 3416"/>
              <a:gd name="T87" fmla="*/ 360 h 3169"/>
              <a:gd name="T88" fmla="*/ 1198 w 3416"/>
              <a:gd name="T89" fmla="*/ 141 h 3169"/>
              <a:gd name="T90" fmla="*/ 1443 w 3416"/>
              <a:gd name="T91" fmla="*/ 85 h 3169"/>
              <a:gd name="T92" fmla="*/ 1851 w 3416"/>
              <a:gd name="T93" fmla="*/ 836 h 3169"/>
              <a:gd name="T94" fmla="*/ 2238 w 3416"/>
              <a:gd name="T95" fmla="*/ 1691 h 3169"/>
              <a:gd name="T96" fmla="*/ 2552 w 3416"/>
              <a:gd name="T97" fmla="*/ 1149 h 3169"/>
              <a:gd name="T98" fmla="*/ 2104 w 3416"/>
              <a:gd name="T99" fmla="*/ 1051 h 3169"/>
              <a:gd name="T100" fmla="*/ 1975 w 3416"/>
              <a:gd name="T101" fmla="*/ 833 h 3169"/>
              <a:gd name="T102" fmla="*/ 2374 w 3416"/>
              <a:gd name="T103" fmla="*/ 580 h 3169"/>
              <a:gd name="T104" fmla="*/ 2950 w 3416"/>
              <a:gd name="T105" fmla="*/ 839 h 3169"/>
              <a:gd name="T106" fmla="*/ 3406 w 3416"/>
              <a:gd name="T107" fmla="*/ 1780 h 3169"/>
              <a:gd name="T108" fmla="*/ 3399 w 3416"/>
              <a:gd name="T109" fmla="*/ 2307 h 3169"/>
              <a:gd name="T110" fmla="*/ 2918 w 3416"/>
              <a:gd name="T111" fmla="*/ 2602 h 3169"/>
              <a:gd name="T112" fmla="*/ 1925 w 3416"/>
              <a:gd name="T113" fmla="*/ 2655 h 3169"/>
              <a:gd name="T114" fmla="*/ 1392 w 3416"/>
              <a:gd name="T115" fmla="*/ 3125 h 3169"/>
              <a:gd name="T116" fmla="*/ 380 w 3416"/>
              <a:gd name="T117" fmla="*/ 3097 h 3169"/>
              <a:gd name="T118" fmla="*/ 32 w 3416"/>
              <a:gd name="T119" fmla="*/ 842 h 3169"/>
              <a:gd name="T120" fmla="*/ 484 w 3416"/>
              <a:gd name="T121" fmla="*/ 69 h 3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416" h="3169">
                <a:moveTo>
                  <a:pt x="2043" y="1978"/>
                </a:moveTo>
                <a:lnTo>
                  <a:pt x="2097" y="1978"/>
                </a:lnTo>
                <a:lnTo>
                  <a:pt x="2156" y="1983"/>
                </a:lnTo>
                <a:lnTo>
                  <a:pt x="2215" y="1991"/>
                </a:lnTo>
                <a:lnTo>
                  <a:pt x="2277" y="2004"/>
                </a:lnTo>
                <a:lnTo>
                  <a:pt x="2342" y="2022"/>
                </a:lnTo>
                <a:lnTo>
                  <a:pt x="2408" y="2044"/>
                </a:lnTo>
                <a:lnTo>
                  <a:pt x="2478" y="2074"/>
                </a:lnTo>
                <a:lnTo>
                  <a:pt x="2492" y="2082"/>
                </a:lnTo>
                <a:lnTo>
                  <a:pt x="2504" y="2094"/>
                </a:lnTo>
                <a:lnTo>
                  <a:pt x="2511" y="2108"/>
                </a:lnTo>
                <a:lnTo>
                  <a:pt x="2515" y="2123"/>
                </a:lnTo>
                <a:lnTo>
                  <a:pt x="2514" y="2140"/>
                </a:lnTo>
                <a:lnTo>
                  <a:pt x="2510" y="2156"/>
                </a:lnTo>
                <a:lnTo>
                  <a:pt x="2501" y="2170"/>
                </a:lnTo>
                <a:lnTo>
                  <a:pt x="2489" y="2181"/>
                </a:lnTo>
                <a:lnTo>
                  <a:pt x="2475" y="2189"/>
                </a:lnTo>
                <a:lnTo>
                  <a:pt x="2459" y="2192"/>
                </a:lnTo>
                <a:lnTo>
                  <a:pt x="2444" y="2192"/>
                </a:lnTo>
                <a:lnTo>
                  <a:pt x="2428" y="2187"/>
                </a:lnTo>
                <a:lnTo>
                  <a:pt x="2365" y="2162"/>
                </a:lnTo>
                <a:lnTo>
                  <a:pt x="2305" y="2141"/>
                </a:lnTo>
                <a:lnTo>
                  <a:pt x="2247" y="2126"/>
                </a:lnTo>
                <a:lnTo>
                  <a:pt x="2192" y="2114"/>
                </a:lnTo>
                <a:lnTo>
                  <a:pt x="2138" y="2108"/>
                </a:lnTo>
                <a:lnTo>
                  <a:pt x="2088" y="2104"/>
                </a:lnTo>
                <a:lnTo>
                  <a:pt x="2039" y="2105"/>
                </a:lnTo>
                <a:lnTo>
                  <a:pt x="1994" y="2107"/>
                </a:lnTo>
                <a:lnTo>
                  <a:pt x="1950" y="2113"/>
                </a:lnTo>
                <a:lnTo>
                  <a:pt x="1909" y="2121"/>
                </a:lnTo>
                <a:lnTo>
                  <a:pt x="1871" y="2131"/>
                </a:lnTo>
                <a:lnTo>
                  <a:pt x="1836" y="2142"/>
                </a:lnTo>
                <a:lnTo>
                  <a:pt x="1802" y="2155"/>
                </a:lnTo>
                <a:lnTo>
                  <a:pt x="1772" y="2168"/>
                </a:lnTo>
                <a:lnTo>
                  <a:pt x="1745" y="2183"/>
                </a:lnTo>
                <a:lnTo>
                  <a:pt x="1720" y="2196"/>
                </a:lnTo>
                <a:lnTo>
                  <a:pt x="1698" y="2211"/>
                </a:lnTo>
                <a:lnTo>
                  <a:pt x="1679" y="2223"/>
                </a:lnTo>
                <a:lnTo>
                  <a:pt x="1662" y="2236"/>
                </a:lnTo>
                <a:lnTo>
                  <a:pt x="1648" y="2247"/>
                </a:lnTo>
                <a:lnTo>
                  <a:pt x="1638" y="2255"/>
                </a:lnTo>
                <a:lnTo>
                  <a:pt x="1630" y="2263"/>
                </a:lnTo>
                <a:lnTo>
                  <a:pt x="1625" y="2268"/>
                </a:lnTo>
                <a:lnTo>
                  <a:pt x="1624" y="2270"/>
                </a:lnTo>
                <a:lnTo>
                  <a:pt x="1610" y="2280"/>
                </a:lnTo>
                <a:lnTo>
                  <a:pt x="1594" y="2288"/>
                </a:lnTo>
                <a:lnTo>
                  <a:pt x="1578" y="2290"/>
                </a:lnTo>
                <a:lnTo>
                  <a:pt x="1562" y="2288"/>
                </a:lnTo>
                <a:lnTo>
                  <a:pt x="1548" y="2282"/>
                </a:lnTo>
                <a:lnTo>
                  <a:pt x="1535" y="2273"/>
                </a:lnTo>
                <a:lnTo>
                  <a:pt x="1525" y="2260"/>
                </a:lnTo>
                <a:lnTo>
                  <a:pt x="1518" y="2245"/>
                </a:lnTo>
                <a:lnTo>
                  <a:pt x="1515" y="2229"/>
                </a:lnTo>
                <a:lnTo>
                  <a:pt x="1516" y="2214"/>
                </a:lnTo>
                <a:lnTo>
                  <a:pt x="1522" y="2198"/>
                </a:lnTo>
                <a:lnTo>
                  <a:pt x="1532" y="2185"/>
                </a:lnTo>
                <a:lnTo>
                  <a:pt x="1535" y="2182"/>
                </a:lnTo>
                <a:lnTo>
                  <a:pt x="1541" y="2175"/>
                </a:lnTo>
                <a:lnTo>
                  <a:pt x="1551" y="2166"/>
                </a:lnTo>
                <a:lnTo>
                  <a:pt x="1563" y="2155"/>
                </a:lnTo>
                <a:lnTo>
                  <a:pt x="1579" y="2142"/>
                </a:lnTo>
                <a:lnTo>
                  <a:pt x="1598" y="2128"/>
                </a:lnTo>
                <a:lnTo>
                  <a:pt x="1619" y="2112"/>
                </a:lnTo>
                <a:lnTo>
                  <a:pt x="1644" y="2096"/>
                </a:lnTo>
                <a:lnTo>
                  <a:pt x="1671" y="2080"/>
                </a:lnTo>
                <a:lnTo>
                  <a:pt x="1701" y="2063"/>
                </a:lnTo>
                <a:lnTo>
                  <a:pt x="1735" y="2048"/>
                </a:lnTo>
                <a:lnTo>
                  <a:pt x="1771" y="2032"/>
                </a:lnTo>
                <a:lnTo>
                  <a:pt x="1810" y="2017"/>
                </a:lnTo>
                <a:lnTo>
                  <a:pt x="1851" y="2005"/>
                </a:lnTo>
                <a:lnTo>
                  <a:pt x="1895" y="1995"/>
                </a:lnTo>
                <a:lnTo>
                  <a:pt x="1942" y="1986"/>
                </a:lnTo>
                <a:lnTo>
                  <a:pt x="1991" y="1981"/>
                </a:lnTo>
                <a:lnTo>
                  <a:pt x="2043" y="1978"/>
                </a:lnTo>
                <a:close/>
                <a:moveTo>
                  <a:pt x="125" y="1655"/>
                </a:moveTo>
                <a:lnTo>
                  <a:pt x="125" y="2296"/>
                </a:lnTo>
                <a:lnTo>
                  <a:pt x="128" y="2316"/>
                </a:lnTo>
                <a:lnTo>
                  <a:pt x="137" y="2335"/>
                </a:lnTo>
                <a:lnTo>
                  <a:pt x="154" y="2356"/>
                </a:lnTo>
                <a:lnTo>
                  <a:pt x="177" y="2377"/>
                </a:lnTo>
                <a:lnTo>
                  <a:pt x="205" y="2398"/>
                </a:lnTo>
                <a:lnTo>
                  <a:pt x="240" y="2419"/>
                </a:lnTo>
                <a:lnTo>
                  <a:pt x="280" y="2438"/>
                </a:lnTo>
                <a:lnTo>
                  <a:pt x="326" y="2457"/>
                </a:lnTo>
                <a:lnTo>
                  <a:pt x="377" y="2475"/>
                </a:lnTo>
                <a:lnTo>
                  <a:pt x="434" y="2491"/>
                </a:lnTo>
                <a:lnTo>
                  <a:pt x="497" y="2507"/>
                </a:lnTo>
                <a:lnTo>
                  <a:pt x="564" y="2521"/>
                </a:lnTo>
                <a:lnTo>
                  <a:pt x="636" y="2531"/>
                </a:lnTo>
                <a:lnTo>
                  <a:pt x="713" y="2540"/>
                </a:lnTo>
                <a:lnTo>
                  <a:pt x="794" y="2546"/>
                </a:lnTo>
                <a:lnTo>
                  <a:pt x="880" y="2551"/>
                </a:lnTo>
                <a:lnTo>
                  <a:pt x="880" y="1838"/>
                </a:lnTo>
                <a:lnTo>
                  <a:pt x="807" y="1835"/>
                </a:lnTo>
                <a:lnTo>
                  <a:pt x="733" y="1829"/>
                </a:lnTo>
                <a:lnTo>
                  <a:pt x="660" y="1822"/>
                </a:lnTo>
                <a:lnTo>
                  <a:pt x="588" y="1812"/>
                </a:lnTo>
                <a:lnTo>
                  <a:pt x="519" y="1799"/>
                </a:lnTo>
                <a:lnTo>
                  <a:pt x="452" y="1786"/>
                </a:lnTo>
                <a:lnTo>
                  <a:pt x="388" y="1769"/>
                </a:lnTo>
                <a:lnTo>
                  <a:pt x="326" y="1750"/>
                </a:lnTo>
                <a:lnTo>
                  <a:pt x="269" y="1730"/>
                </a:lnTo>
                <a:lnTo>
                  <a:pt x="216" y="1707"/>
                </a:lnTo>
                <a:lnTo>
                  <a:pt x="167" y="1682"/>
                </a:lnTo>
                <a:lnTo>
                  <a:pt x="125" y="1655"/>
                </a:lnTo>
                <a:close/>
                <a:moveTo>
                  <a:pt x="285" y="802"/>
                </a:moveTo>
                <a:lnTo>
                  <a:pt x="249" y="819"/>
                </a:lnTo>
                <a:lnTo>
                  <a:pt x="217" y="837"/>
                </a:lnTo>
                <a:lnTo>
                  <a:pt x="190" y="855"/>
                </a:lnTo>
                <a:lnTo>
                  <a:pt x="167" y="873"/>
                </a:lnTo>
                <a:lnTo>
                  <a:pt x="149" y="892"/>
                </a:lnTo>
                <a:lnTo>
                  <a:pt x="135" y="909"/>
                </a:lnTo>
                <a:lnTo>
                  <a:pt x="127" y="928"/>
                </a:lnTo>
                <a:lnTo>
                  <a:pt x="125" y="945"/>
                </a:lnTo>
                <a:lnTo>
                  <a:pt x="128" y="966"/>
                </a:lnTo>
                <a:lnTo>
                  <a:pt x="138" y="986"/>
                </a:lnTo>
                <a:lnTo>
                  <a:pt x="156" y="1008"/>
                </a:lnTo>
                <a:lnTo>
                  <a:pt x="181" y="1030"/>
                </a:lnTo>
                <a:lnTo>
                  <a:pt x="212" y="1052"/>
                </a:lnTo>
                <a:lnTo>
                  <a:pt x="249" y="1073"/>
                </a:lnTo>
                <a:lnTo>
                  <a:pt x="293" y="1093"/>
                </a:lnTo>
                <a:lnTo>
                  <a:pt x="343" y="1112"/>
                </a:lnTo>
                <a:lnTo>
                  <a:pt x="399" y="1131"/>
                </a:lnTo>
                <a:lnTo>
                  <a:pt x="460" y="1147"/>
                </a:lnTo>
                <a:lnTo>
                  <a:pt x="528" y="1162"/>
                </a:lnTo>
                <a:lnTo>
                  <a:pt x="601" y="1176"/>
                </a:lnTo>
                <a:lnTo>
                  <a:pt x="679" y="1186"/>
                </a:lnTo>
                <a:lnTo>
                  <a:pt x="762" y="1193"/>
                </a:lnTo>
                <a:lnTo>
                  <a:pt x="850" y="1198"/>
                </a:lnTo>
                <a:lnTo>
                  <a:pt x="943" y="1200"/>
                </a:lnTo>
                <a:lnTo>
                  <a:pt x="1035" y="1198"/>
                </a:lnTo>
                <a:lnTo>
                  <a:pt x="1124" y="1193"/>
                </a:lnTo>
                <a:lnTo>
                  <a:pt x="1207" y="1186"/>
                </a:lnTo>
                <a:lnTo>
                  <a:pt x="1285" y="1176"/>
                </a:lnTo>
                <a:lnTo>
                  <a:pt x="1357" y="1162"/>
                </a:lnTo>
                <a:lnTo>
                  <a:pt x="1425" y="1147"/>
                </a:lnTo>
                <a:lnTo>
                  <a:pt x="1486" y="1131"/>
                </a:lnTo>
                <a:lnTo>
                  <a:pt x="1542" y="1112"/>
                </a:lnTo>
                <a:lnTo>
                  <a:pt x="1592" y="1093"/>
                </a:lnTo>
                <a:lnTo>
                  <a:pt x="1636" y="1073"/>
                </a:lnTo>
                <a:lnTo>
                  <a:pt x="1673" y="1052"/>
                </a:lnTo>
                <a:lnTo>
                  <a:pt x="1705" y="1030"/>
                </a:lnTo>
                <a:lnTo>
                  <a:pt x="1730" y="1008"/>
                </a:lnTo>
                <a:lnTo>
                  <a:pt x="1747" y="986"/>
                </a:lnTo>
                <a:lnTo>
                  <a:pt x="1758" y="966"/>
                </a:lnTo>
                <a:lnTo>
                  <a:pt x="1762" y="945"/>
                </a:lnTo>
                <a:lnTo>
                  <a:pt x="1760" y="930"/>
                </a:lnTo>
                <a:lnTo>
                  <a:pt x="1752" y="915"/>
                </a:lnTo>
                <a:lnTo>
                  <a:pt x="1741" y="897"/>
                </a:lnTo>
                <a:lnTo>
                  <a:pt x="1724" y="879"/>
                </a:lnTo>
                <a:lnTo>
                  <a:pt x="1703" y="861"/>
                </a:lnTo>
                <a:lnTo>
                  <a:pt x="1676" y="841"/>
                </a:lnTo>
                <a:lnTo>
                  <a:pt x="1641" y="822"/>
                </a:lnTo>
                <a:lnTo>
                  <a:pt x="1602" y="802"/>
                </a:lnTo>
                <a:lnTo>
                  <a:pt x="1588" y="830"/>
                </a:lnTo>
                <a:lnTo>
                  <a:pt x="1569" y="855"/>
                </a:lnTo>
                <a:lnTo>
                  <a:pt x="1546" y="880"/>
                </a:lnTo>
                <a:lnTo>
                  <a:pt x="1518" y="902"/>
                </a:lnTo>
                <a:lnTo>
                  <a:pt x="1485" y="923"/>
                </a:lnTo>
                <a:lnTo>
                  <a:pt x="1448" y="942"/>
                </a:lnTo>
                <a:lnTo>
                  <a:pt x="1408" y="959"/>
                </a:lnTo>
                <a:lnTo>
                  <a:pt x="1365" y="975"/>
                </a:lnTo>
                <a:lnTo>
                  <a:pt x="1318" y="988"/>
                </a:lnTo>
                <a:lnTo>
                  <a:pt x="1269" y="1000"/>
                </a:lnTo>
                <a:lnTo>
                  <a:pt x="1218" y="1010"/>
                </a:lnTo>
                <a:lnTo>
                  <a:pt x="1165" y="1019"/>
                </a:lnTo>
                <a:lnTo>
                  <a:pt x="1111" y="1025"/>
                </a:lnTo>
                <a:lnTo>
                  <a:pt x="1055" y="1030"/>
                </a:lnTo>
                <a:lnTo>
                  <a:pt x="999" y="1032"/>
                </a:lnTo>
                <a:lnTo>
                  <a:pt x="943" y="1033"/>
                </a:lnTo>
                <a:lnTo>
                  <a:pt x="887" y="1032"/>
                </a:lnTo>
                <a:lnTo>
                  <a:pt x="830" y="1030"/>
                </a:lnTo>
                <a:lnTo>
                  <a:pt x="775" y="1025"/>
                </a:lnTo>
                <a:lnTo>
                  <a:pt x="721" y="1019"/>
                </a:lnTo>
                <a:lnTo>
                  <a:pt x="668" y="1010"/>
                </a:lnTo>
                <a:lnTo>
                  <a:pt x="617" y="1000"/>
                </a:lnTo>
                <a:lnTo>
                  <a:pt x="568" y="988"/>
                </a:lnTo>
                <a:lnTo>
                  <a:pt x="522" y="975"/>
                </a:lnTo>
                <a:lnTo>
                  <a:pt x="478" y="959"/>
                </a:lnTo>
                <a:lnTo>
                  <a:pt x="438" y="942"/>
                </a:lnTo>
                <a:lnTo>
                  <a:pt x="401" y="923"/>
                </a:lnTo>
                <a:lnTo>
                  <a:pt x="368" y="902"/>
                </a:lnTo>
                <a:lnTo>
                  <a:pt x="340" y="880"/>
                </a:lnTo>
                <a:lnTo>
                  <a:pt x="316" y="855"/>
                </a:lnTo>
                <a:lnTo>
                  <a:pt x="297" y="830"/>
                </a:lnTo>
                <a:lnTo>
                  <a:pt x="285" y="802"/>
                </a:lnTo>
                <a:close/>
                <a:moveTo>
                  <a:pt x="2586" y="676"/>
                </a:moveTo>
                <a:lnTo>
                  <a:pt x="2559" y="677"/>
                </a:lnTo>
                <a:lnTo>
                  <a:pt x="2529" y="679"/>
                </a:lnTo>
                <a:lnTo>
                  <a:pt x="2497" y="684"/>
                </a:lnTo>
                <a:lnTo>
                  <a:pt x="2462" y="689"/>
                </a:lnTo>
                <a:lnTo>
                  <a:pt x="2426" y="695"/>
                </a:lnTo>
                <a:lnTo>
                  <a:pt x="2390" y="704"/>
                </a:lnTo>
                <a:lnTo>
                  <a:pt x="2352" y="712"/>
                </a:lnTo>
                <a:lnTo>
                  <a:pt x="2316" y="721"/>
                </a:lnTo>
                <a:lnTo>
                  <a:pt x="2280" y="732"/>
                </a:lnTo>
                <a:lnTo>
                  <a:pt x="2246" y="742"/>
                </a:lnTo>
                <a:lnTo>
                  <a:pt x="2214" y="753"/>
                </a:lnTo>
                <a:lnTo>
                  <a:pt x="2184" y="764"/>
                </a:lnTo>
                <a:lnTo>
                  <a:pt x="2158" y="775"/>
                </a:lnTo>
                <a:lnTo>
                  <a:pt x="2135" y="786"/>
                </a:lnTo>
                <a:lnTo>
                  <a:pt x="2116" y="797"/>
                </a:lnTo>
                <a:lnTo>
                  <a:pt x="2104" y="808"/>
                </a:lnTo>
                <a:lnTo>
                  <a:pt x="2101" y="817"/>
                </a:lnTo>
                <a:lnTo>
                  <a:pt x="2099" y="829"/>
                </a:lnTo>
                <a:lnTo>
                  <a:pt x="2099" y="845"/>
                </a:lnTo>
                <a:lnTo>
                  <a:pt x="2100" y="863"/>
                </a:lnTo>
                <a:lnTo>
                  <a:pt x="2102" y="880"/>
                </a:lnTo>
                <a:lnTo>
                  <a:pt x="2105" y="898"/>
                </a:lnTo>
                <a:lnTo>
                  <a:pt x="2108" y="914"/>
                </a:lnTo>
                <a:lnTo>
                  <a:pt x="2126" y="910"/>
                </a:lnTo>
                <a:lnTo>
                  <a:pt x="2146" y="904"/>
                </a:lnTo>
                <a:lnTo>
                  <a:pt x="2169" y="897"/>
                </a:lnTo>
                <a:lnTo>
                  <a:pt x="2193" y="889"/>
                </a:lnTo>
                <a:lnTo>
                  <a:pt x="2217" y="878"/>
                </a:lnTo>
                <a:lnTo>
                  <a:pt x="2234" y="873"/>
                </a:lnTo>
                <a:lnTo>
                  <a:pt x="2250" y="873"/>
                </a:lnTo>
                <a:lnTo>
                  <a:pt x="2267" y="877"/>
                </a:lnTo>
                <a:lnTo>
                  <a:pt x="2281" y="886"/>
                </a:lnTo>
                <a:lnTo>
                  <a:pt x="2294" y="898"/>
                </a:lnTo>
                <a:lnTo>
                  <a:pt x="2301" y="914"/>
                </a:lnTo>
                <a:lnTo>
                  <a:pt x="2305" y="930"/>
                </a:lnTo>
                <a:lnTo>
                  <a:pt x="2304" y="947"/>
                </a:lnTo>
                <a:lnTo>
                  <a:pt x="2298" y="963"/>
                </a:lnTo>
                <a:lnTo>
                  <a:pt x="2288" y="978"/>
                </a:lnTo>
                <a:lnTo>
                  <a:pt x="2266" y="1002"/>
                </a:lnTo>
                <a:lnTo>
                  <a:pt x="2310" y="1004"/>
                </a:lnTo>
                <a:lnTo>
                  <a:pt x="2356" y="1005"/>
                </a:lnTo>
                <a:lnTo>
                  <a:pt x="2406" y="1004"/>
                </a:lnTo>
                <a:lnTo>
                  <a:pt x="2457" y="1002"/>
                </a:lnTo>
                <a:lnTo>
                  <a:pt x="2508" y="999"/>
                </a:lnTo>
                <a:lnTo>
                  <a:pt x="2559" y="993"/>
                </a:lnTo>
                <a:lnTo>
                  <a:pt x="2609" y="985"/>
                </a:lnTo>
                <a:lnTo>
                  <a:pt x="2657" y="975"/>
                </a:lnTo>
                <a:lnTo>
                  <a:pt x="2700" y="962"/>
                </a:lnTo>
                <a:lnTo>
                  <a:pt x="2740" y="948"/>
                </a:lnTo>
                <a:lnTo>
                  <a:pt x="2755" y="944"/>
                </a:lnTo>
                <a:lnTo>
                  <a:pt x="2772" y="943"/>
                </a:lnTo>
                <a:lnTo>
                  <a:pt x="2788" y="947"/>
                </a:lnTo>
                <a:lnTo>
                  <a:pt x="2801" y="954"/>
                </a:lnTo>
                <a:lnTo>
                  <a:pt x="2814" y="966"/>
                </a:lnTo>
                <a:lnTo>
                  <a:pt x="2822" y="980"/>
                </a:lnTo>
                <a:lnTo>
                  <a:pt x="2827" y="996"/>
                </a:lnTo>
                <a:lnTo>
                  <a:pt x="2827" y="1011"/>
                </a:lnTo>
                <a:lnTo>
                  <a:pt x="2823" y="1027"/>
                </a:lnTo>
                <a:lnTo>
                  <a:pt x="2816" y="1041"/>
                </a:lnTo>
                <a:lnTo>
                  <a:pt x="2804" y="1053"/>
                </a:lnTo>
                <a:lnTo>
                  <a:pt x="2790" y="1062"/>
                </a:lnTo>
                <a:lnTo>
                  <a:pt x="2760" y="1074"/>
                </a:lnTo>
                <a:lnTo>
                  <a:pt x="2727" y="1084"/>
                </a:lnTo>
                <a:lnTo>
                  <a:pt x="2694" y="1093"/>
                </a:lnTo>
                <a:lnTo>
                  <a:pt x="2694" y="1098"/>
                </a:lnTo>
                <a:lnTo>
                  <a:pt x="2694" y="1102"/>
                </a:lnTo>
                <a:lnTo>
                  <a:pt x="2693" y="1106"/>
                </a:lnTo>
                <a:lnTo>
                  <a:pt x="2691" y="1110"/>
                </a:lnTo>
                <a:lnTo>
                  <a:pt x="2689" y="1119"/>
                </a:lnTo>
                <a:lnTo>
                  <a:pt x="2685" y="1134"/>
                </a:lnTo>
                <a:lnTo>
                  <a:pt x="2679" y="1153"/>
                </a:lnTo>
                <a:lnTo>
                  <a:pt x="2672" y="1177"/>
                </a:lnTo>
                <a:lnTo>
                  <a:pt x="2666" y="1205"/>
                </a:lnTo>
                <a:lnTo>
                  <a:pt x="2660" y="1236"/>
                </a:lnTo>
                <a:lnTo>
                  <a:pt x="2653" y="1270"/>
                </a:lnTo>
                <a:lnTo>
                  <a:pt x="2646" y="1308"/>
                </a:lnTo>
                <a:lnTo>
                  <a:pt x="2641" y="1347"/>
                </a:lnTo>
                <a:lnTo>
                  <a:pt x="2637" y="1389"/>
                </a:lnTo>
                <a:lnTo>
                  <a:pt x="2634" y="1431"/>
                </a:lnTo>
                <a:lnTo>
                  <a:pt x="2633" y="1476"/>
                </a:lnTo>
                <a:lnTo>
                  <a:pt x="2634" y="1521"/>
                </a:lnTo>
                <a:lnTo>
                  <a:pt x="2637" y="1566"/>
                </a:lnTo>
                <a:lnTo>
                  <a:pt x="2643" y="1611"/>
                </a:lnTo>
                <a:lnTo>
                  <a:pt x="2651" y="1656"/>
                </a:lnTo>
                <a:lnTo>
                  <a:pt x="2664" y="1699"/>
                </a:lnTo>
                <a:lnTo>
                  <a:pt x="2680" y="1742"/>
                </a:lnTo>
                <a:lnTo>
                  <a:pt x="2715" y="1770"/>
                </a:lnTo>
                <a:lnTo>
                  <a:pt x="2748" y="1802"/>
                </a:lnTo>
                <a:lnTo>
                  <a:pt x="2779" y="1839"/>
                </a:lnTo>
                <a:lnTo>
                  <a:pt x="2807" y="1879"/>
                </a:lnTo>
                <a:lnTo>
                  <a:pt x="2833" y="1925"/>
                </a:lnTo>
                <a:lnTo>
                  <a:pt x="2856" y="1974"/>
                </a:lnTo>
                <a:lnTo>
                  <a:pt x="2876" y="2027"/>
                </a:lnTo>
                <a:lnTo>
                  <a:pt x="2894" y="2084"/>
                </a:lnTo>
                <a:lnTo>
                  <a:pt x="2896" y="2101"/>
                </a:lnTo>
                <a:lnTo>
                  <a:pt x="2893" y="2117"/>
                </a:lnTo>
                <a:lnTo>
                  <a:pt x="2887" y="2132"/>
                </a:lnTo>
                <a:lnTo>
                  <a:pt x="2877" y="2144"/>
                </a:lnTo>
                <a:lnTo>
                  <a:pt x="2865" y="2155"/>
                </a:lnTo>
                <a:lnTo>
                  <a:pt x="2849" y="2161"/>
                </a:lnTo>
                <a:lnTo>
                  <a:pt x="2841" y="2162"/>
                </a:lnTo>
                <a:lnTo>
                  <a:pt x="2833" y="2162"/>
                </a:lnTo>
                <a:lnTo>
                  <a:pt x="2817" y="2160"/>
                </a:lnTo>
                <a:lnTo>
                  <a:pt x="2802" y="2155"/>
                </a:lnTo>
                <a:lnTo>
                  <a:pt x="2789" y="2144"/>
                </a:lnTo>
                <a:lnTo>
                  <a:pt x="2779" y="2132"/>
                </a:lnTo>
                <a:lnTo>
                  <a:pt x="2773" y="2117"/>
                </a:lnTo>
                <a:lnTo>
                  <a:pt x="2758" y="2065"/>
                </a:lnTo>
                <a:lnTo>
                  <a:pt x="2740" y="2018"/>
                </a:lnTo>
                <a:lnTo>
                  <a:pt x="2720" y="1976"/>
                </a:lnTo>
                <a:lnTo>
                  <a:pt x="2697" y="1937"/>
                </a:lnTo>
                <a:lnTo>
                  <a:pt x="2673" y="1903"/>
                </a:lnTo>
                <a:lnTo>
                  <a:pt x="2646" y="1874"/>
                </a:lnTo>
                <a:lnTo>
                  <a:pt x="2617" y="1848"/>
                </a:lnTo>
                <a:lnTo>
                  <a:pt x="2586" y="1827"/>
                </a:lnTo>
                <a:lnTo>
                  <a:pt x="2553" y="1811"/>
                </a:lnTo>
                <a:lnTo>
                  <a:pt x="2517" y="1799"/>
                </a:lnTo>
                <a:lnTo>
                  <a:pt x="2482" y="1791"/>
                </a:lnTo>
                <a:lnTo>
                  <a:pt x="2447" y="1788"/>
                </a:lnTo>
                <a:lnTo>
                  <a:pt x="2410" y="1787"/>
                </a:lnTo>
                <a:lnTo>
                  <a:pt x="2376" y="1789"/>
                </a:lnTo>
                <a:lnTo>
                  <a:pt x="2342" y="1794"/>
                </a:lnTo>
                <a:lnTo>
                  <a:pt x="2308" y="1800"/>
                </a:lnTo>
                <a:lnTo>
                  <a:pt x="2278" y="1809"/>
                </a:lnTo>
                <a:lnTo>
                  <a:pt x="2249" y="1818"/>
                </a:lnTo>
                <a:lnTo>
                  <a:pt x="2223" y="1827"/>
                </a:lnTo>
                <a:lnTo>
                  <a:pt x="2199" y="1837"/>
                </a:lnTo>
                <a:lnTo>
                  <a:pt x="2180" y="1845"/>
                </a:lnTo>
                <a:lnTo>
                  <a:pt x="2163" y="1852"/>
                </a:lnTo>
                <a:lnTo>
                  <a:pt x="2151" y="1858"/>
                </a:lnTo>
                <a:lnTo>
                  <a:pt x="2143" y="1863"/>
                </a:lnTo>
                <a:lnTo>
                  <a:pt x="2140" y="1865"/>
                </a:lnTo>
                <a:lnTo>
                  <a:pt x="2125" y="1871"/>
                </a:lnTo>
                <a:lnTo>
                  <a:pt x="2108" y="1873"/>
                </a:lnTo>
                <a:lnTo>
                  <a:pt x="2091" y="1871"/>
                </a:lnTo>
                <a:lnTo>
                  <a:pt x="2076" y="1864"/>
                </a:lnTo>
                <a:lnTo>
                  <a:pt x="2063" y="1853"/>
                </a:lnTo>
                <a:lnTo>
                  <a:pt x="2053" y="1839"/>
                </a:lnTo>
                <a:lnTo>
                  <a:pt x="2027" y="1794"/>
                </a:lnTo>
                <a:lnTo>
                  <a:pt x="1999" y="1753"/>
                </a:lnTo>
                <a:lnTo>
                  <a:pt x="1969" y="1718"/>
                </a:lnTo>
                <a:lnTo>
                  <a:pt x="1936" y="1687"/>
                </a:lnTo>
                <a:lnTo>
                  <a:pt x="1903" y="1661"/>
                </a:lnTo>
                <a:lnTo>
                  <a:pt x="1868" y="1638"/>
                </a:lnTo>
                <a:lnTo>
                  <a:pt x="1832" y="1619"/>
                </a:lnTo>
                <a:lnTo>
                  <a:pt x="1796" y="1604"/>
                </a:lnTo>
                <a:lnTo>
                  <a:pt x="1759" y="1591"/>
                </a:lnTo>
                <a:lnTo>
                  <a:pt x="1721" y="1583"/>
                </a:lnTo>
                <a:lnTo>
                  <a:pt x="1684" y="1577"/>
                </a:lnTo>
                <a:lnTo>
                  <a:pt x="1646" y="1573"/>
                </a:lnTo>
                <a:lnTo>
                  <a:pt x="1610" y="1571"/>
                </a:lnTo>
                <a:lnTo>
                  <a:pt x="1574" y="1571"/>
                </a:lnTo>
                <a:lnTo>
                  <a:pt x="1538" y="1573"/>
                </a:lnTo>
                <a:lnTo>
                  <a:pt x="1505" y="1577"/>
                </a:lnTo>
                <a:lnTo>
                  <a:pt x="1473" y="1581"/>
                </a:lnTo>
                <a:lnTo>
                  <a:pt x="1442" y="1586"/>
                </a:lnTo>
                <a:lnTo>
                  <a:pt x="1413" y="1592"/>
                </a:lnTo>
                <a:lnTo>
                  <a:pt x="1387" y="1599"/>
                </a:lnTo>
                <a:lnTo>
                  <a:pt x="1362" y="1605"/>
                </a:lnTo>
                <a:lnTo>
                  <a:pt x="1341" y="1612"/>
                </a:lnTo>
                <a:lnTo>
                  <a:pt x="1322" y="1617"/>
                </a:lnTo>
                <a:lnTo>
                  <a:pt x="1307" y="1622"/>
                </a:lnTo>
                <a:lnTo>
                  <a:pt x="1294" y="1628"/>
                </a:lnTo>
                <a:lnTo>
                  <a:pt x="1286" y="1631"/>
                </a:lnTo>
                <a:lnTo>
                  <a:pt x="1282" y="1633"/>
                </a:lnTo>
                <a:lnTo>
                  <a:pt x="1265" y="1637"/>
                </a:lnTo>
                <a:lnTo>
                  <a:pt x="1248" y="1637"/>
                </a:lnTo>
                <a:lnTo>
                  <a:pt x="1234" y="1633"/>
                </a:lnTo>
                <a:lnTo>
                  <a:pt x="1219" y="1625"/>
                </a:lnTo>
                <a:lnTo>
                  <a:pt x="1208" y="1613"/>
                </a:lnTo>
                <a:lnTo>
                  <a:pt x="1199" y="1600"/>
                </a:lnTo>
                <a:lnTo>
                  <a:pt x="1195" y="1583"/>
                </a:lnTo>
                <a:lnTo>
                  <a:pt x="1195" y="1566"/>
                </a:lnTo>
                <a:lnTo>
                  <a:pt x="1199" y="1552"/>
                </a:lnTo>
                <a:lnTo>
                  <a:pt x="1207" y="1537"/>
                </a:lnTo>
                <a:lnTo>
                  <a:pt x="1218" y="1526"/>
                </a:lnTo>
                <a:lnTo>
                  <a:pt x="1233" y="1517"/>
                </a:lnTo>
                <a:lnTo>
                  <a:pt x="1277" y="1500"/>
                </a:lnTo>
                <a:lnTo>
                  <a:pt x="1327" y="1484"/>
                </a:lnTo>
                <a:lnTo>
                  <a:pt x="1382" y="1471"/>
                </a:lnTo>
                <a:lnTo>
                  <a:pt x="1441" y="1459"/>
                </a:lnTo>
                <a:lnTo>
                  <a:pt x="1502" y="1451"/>
                </a:lnTo>
                <a:lnTo>
                  <a:pt x="1565" y="1447"/>
                </a:lnTo>
                <a:lnTo>
                  <a:pt x="1630" y="1448"/>
                </a:lnTo>
                <a:lnTo>
                  <a:pt x="1695" y="1454"/>
                </a:lnTo>
                <a:lnTo>
                  <a:pt x="1762" y="1466"/>
                </a:lnTo>
                <a:lnTo>
                  <a:pt x="1762" y="1141"/>
                </a:lnTo>
                <a:lnTo>
                  <a:pt x="1718" y="1167"/>
                </a:lnTo>
                <a:lnTo>
                  <a:pt x="1670" y="1192"/>
                </a:lnTo>
                <a:lnTo>
                  <a:pt x="1618" y="1215"/>
                </a:lnTo>
                <a:lnTo>
                  <a:pt x="1561" y="1236"/>
                </a:lnTo>
                <a:lnTo>
                  <a:pt x="1501" y="1255"/>
                </a:lnTo>
                <a:lnTo>
                  <a:pt x="1437" y="1270"/>
                </a:lnTo>
                <a:lnTo>
                  <a:pt x="1372" y="1285"/>
                </a:lnTo>
                <a:lnTo>
                  <a:pt x="1303" y="1297"/>
                </a:lnTo>
                <a:lnTo>
                  <a:pt x="1233" y="1308"/>
                </a:lnTo>
                <a:lnTo>
                  <a:pt x="1161" y="1315"/>
                </a:lnTo>
                <a:lnTo>
                  <a:pt x="1088" y="1320"/>
                </a:lnTo>
                <a:lnTo>
                  <a:pt x="1015" y="1324"/>
                </a:lnTo>
                <a:lnTo>
                  <a:pt x="943" y="1325"/>
                </a:lnTo>
                <a:lnTo>
                  <a:pt x="870" y="1324"/>
                </a:lnTo>
                <a:lnTo>
                  <a:pt x="797" y="1320"/>
                </a:lnTo>
                <a:lnTo>
                  <a:pt x="724" y="1315"/>
                </a:lnTo>
                <a:lnTo>
                  <a:pt x="653" y="1308"/>
                </a:lnTo>
                <a:lnTo>
                  <a:pt x="582" y="1297"/>
                </a:lnTo>
                <a:lnTo>
                  <a:pt x="513" y="1285"/>
                </a:lnTo>
                <a:lnTo>
                  <a:pt x="448" y="1270"/>
                </a:lnTo>
                <a:lnTo>
                  <a:pt x="384" y="1255"/>
                </a:lnTo>
                <a:lnTo>
                  <a:pt x="324" y="1236"/>
                </a:lnTo>
                <a:lnTo>
                  <a:pt x="267" y="1215"/>
                </a:lnTo>
                <a:lnTo>
                  <a:pt x="215" y="1192"/>
                </a:lnTo>
                <a:lnTo>
                  <a:pt x="167" y="1167"/>
                </a:lnTo>
                <a:lnTo>
                  <a:pt x="125" y="1141"/>
                </a:lnTo>
                <a:lnTo>
                  <a:pt x="125" y="1459"/>
                </a:lnTo>
                <a:lnTo>
                  <a:pt x="128" y="1479"/>
                </a:lnTo>
                <a:lnTo>
                  <a:pt x="138" y="1500"/>
                </a:lnTo>
                <a:lnTo>
                  <a:pt x="156" y="1522"/>
                </a:lnTo>
                <a:lnTo>
                  <a:pt x="181" y="1543"/>
                </a:lnTo>
                <a:lnTo>
                  <a:pt x="212" y="1565"/>
                </a:lnTo>
                <a:lnTo>
                  <a:pt x="249" y="1586"/>
                </a:lnTo>
                <a:lnTo>
                  <a:pt x="293" y="1607"/>
                </a:lnTo>
                <a:lnTo>
                  <a:pt x="343" y="1626"/>
                </a:lnTo>
                <a:lnTo>
                  <a:pt x="399" y="1644"/>
                </a:lnTo>
                <a:lnTo>
                  <a:pt x="460" y="1661"/>
                </a:lnTo>
                <a:lnTo>
                  <a:pt x="528" y="1675"/>
                </a:lnTo>
                <a:lnTo>
                  <a:pt x="601" y="1689"/>
                </a:lnTo>
                <a:lnTo>
                  <a:pt x="679" y="1699"/>
                </a:lnTo>
                <a:lnTo>
                  <a:pt x="762" y="1707"/>
                </a:lnTo>
                <a:lnTo>
                  <a:pt x="850" y="1712"/>
                </a:lnTo>
                <a:lnTo>
                  <a:pt x="943" y="1714"/>
                </a:lnTo>
                <a:lnTo>
                  <a:pt x="962" y="1717"/>
                </a:lnTo>
                <a:lnTo>
                  <a:pt x="979" y="1725"/>
                </a:lnTo>
                <a:lnTo>
                  <a:pt x="993" y="1739"/>
                </a:lnTo>
                <a:lnTo>
                  <a:pt x="1002" y="1757"/>
                </a:lnTo>
                <a:lnTo>
                  <a:pt x="1005" y="1776"/>
                </a:lnTo>
                <a:lnTo>
                  <a:pt x="1005" y="2613"/>
                </a:lnTo>
                <a:lnTo>
                  <a:pt x="1002" y="2633"/>
                </a:lnTo>
                <a:lnTo>
                  <a:pt x="993" y="2650"/>
                </a:lnTo>
                <a:lnTo>
                  <a:pt x="979" y="2664"/>
                </a:lnTo>
                <a:lnTo>
                  <a:pt x="962" y="2672"/>
                </a:lnTo>
                <a:lnTo>
                  <a:pt x="943" y="2675"/>
                </a:lnTo>
                <a:lnTo>
                  <a:pt x="870" y="2674"/>
                </a:lnTo>
                <a:lnTo>
                  <a:pt x="797" y="2671"/>
                </a:lnTo>
                <a:lnTo>
                  <a:pt x="724" y="2666"/>
                </a:lnTo>
                <a:lnTo>
                  <a:pt x="653" y="2658"/>
                </a:lnTo>
                <a:lnTo>
                  <a:pt x="582" y="2648"/>
                </a:lnTo>
                <a:lnTo>
                  <a:pt x="513" y="2636"/>
                </a:lnTo>
                <a:lnTo>
                  <a:pt x="448" y="2621"/>
                </a:lnTo>
                <a:lnTo>
                  <a:pt x="384" y="2605"/>
                </a:lnTo>
                <a:lnTo>
                  <a:pt x="324" y="2586"/>
                </a:lnTo>
                <a:lnTo>
                  <a:pt x="267" y="2566"/>
                </a:lnTo>
                <a:lnTo>
                  <a:pt x="215" y="2543"/>
                </a:lnTo>
                <a:lnTo>
                  <a:pt x="167" y="2518"/>
                </a:lnTo>
                <a:lnTo>
                  <a:pt x="125" y="2491"/>
                </a:lnTo>
                <a:lnTo>
                  <a:pt x="125" y="2790"/>
                </a:lnTo>
                <a:lnTo>
                  <a:pt x="128" y="2811"/>
                </a:lnTo>
                <a:lnTo>
                  <a:pt x="138" y="2831"/>
                </a:lnTo>
                <a:lnTo>
                  <a:pt x="156" y="2853"/>
                </a:lnTo>
                <a:lnTo>
                  <a:pt x="181" y="2874"/>
                </a:lnTo>
                <a:lnTo>
                  <a:pt x="212" y="2896"/>
                </a:lnTo>
                <a:lnTo>
                  <a:pt x="249" y="2917"/>
                </a:lnTo>
                <a:lnTo>
                  <a:pt x="293" y="2937"/>
                </a:lnTo>
                <a:lnTo>
                  <a:pt x="343" y="2957"/>
                </a:lnTo>
                <a:lnTo>
                  <a:pt x="399" y="2975"/>
                </a:lnTo>
                <a:lnTo>
                  <a:pt x="460" y="2991"/>
                </a:lnTo>
                <a:lnTo>
                  <a:pt x="528" y="3007"/>
                </a:lnTo>
                <a:lnTo>
                  <a:pt x="601" y="3019"/>
                </a:lnTo>
                <a:lnTo>
                  <a:pt x="679" y="3030"/>
                </a:lnTo>
                <a:lnTo>
                  <a:pt x="762" y="3038"/>
                </a:lnTo>
                <a:lnTo>
                  <a:pt x="850" y="3042"/>
                </a:lnTo>
                <a:lnTo>
                  <a:pt x="943" y="3044"/>
                </a:lnTo>
                <a:lnTo>
                  <a:pt x="1035" y="3042"/>
                </a:lnTo>
                <a:lnTo>
                  <a:pt x="1124" y="3038"/>
                </a:lnTo>
                <a:lnTo>
                  <a:pt x="1207" y="3030"/>
                </a:lnTo>
                <a:lnTo>
                  <a:pt x="1285" y="3019"/>
                </a:lnTo>
                <a:lnTo>
                  <a:pt x="1357" y="3007"/>
                </a:lnTo>
                <a:lnTo>
                  <a:pt x="1424" y="2991"/>
                </a:lnTo>
                <a:lnTo>
                  <a:pt x="1486" y="2975"/>
                </a:lnTo>
                <a:lnTo>
                  <a:pt x="1542" y="2957"/>
                </a:lnTo>
                <a:lnTo>
                  <a:pt x="1592" y="2937"/>
                </a:lnTo>
                <a:lnTo>
                  <a:pt x="1636" y="2917"/>
                </a:lnTo>
                <a:lnTo>
                  <a:pt x="1673" y="2896"/>
                </a:lnTo>
                <a:lnTo>
                  <a:pt x="1705" y="2874"/>
                </a:lnTo>
                <a:lnTo>
                  <a:pt x="1730" y="2853"/>
                </a:lnTo>
                <a:lnTo>
                  <a:pt x="1747" y="2831"/>
                </a:lnTo>
                <a:lnTo>
                  <a:pt x="1758" y="2811"/>
                </a:lnTo>
                <a:lnTo>
                  <a:pt x="1762" y="2790"/>
                </a:lnTo>
                <a:lnTo>
                  <a:pt x="1762" y="2583"/>
                </a:lnTo>
                <a:lnTo>
                  <a:pt x="1757" y="2581"/>
                </a:lnTo>
                <a:lnTo>
                  <a:pt x="1752" y="2578"/>
                </a:lnTo>
                <a:lnTo>
                  <a:pt x="1748" y="2576"/>
                </a:lnTo>
                <a:lnTo>
                  <a:pt x="1705" y="2602"/>
                </a:lnTo>
                <a:lnTo>
                  <a:pt x="1662" y="2622"/>
                </a:lnTo>
                <a:lnTo>
                  <a:pt x="1619" y="2639"/>
                </a:lnTo>
                <a:lnTo>
                  <a:pt x="1578" y="2651"/>
                </a:lnTo>
                <a:lnTo>
                  <a:pt x="1537" y="2660"/>
                </a:lnTo>
                <a:lnTo>
                  <a:pt x="1499" y="2665"/>
                </a:lnTo>
                <a:lnTo>
                  <a:pt x="1461" y="2667"/>
                </a:lnTo>
                <a:lnTo>
                  <a:pt x="1427" y="2668"/>
                </a:lnTo>
                <a:lnTo>
                  <a:pt x="1396" y="2666"/>
                </a:lnTo>
                <a:lnTo>
                  <a:pt x="1368" y="2664"/>
                </a:lnTo>
                <a:lnTo>
                  <a:pt x="1344" y="2660"/>
                </a:lnTo>
                <a:lnTo>
                  <a:pt x="1324" y="2657"/>
                </a:lnTo>
                <a:lnTo>
                  <a:pt x="1309" y="2654"/>
                </a:lnTo>
                <a:lnTo>
                  <a:pt x="1298" y="2650"/>
                </a:lnTo>
                <a:lnTo>
                  <a:pt x="1293" y="2649"/>
                </a:lnTo>
                <a:lnTo>
                  <a:pt x="1277" y="2642"/>
                </a:lnTo>
                <a:lnTo>
                  <a:pt x="1265" y="2632"/>
                </a:lnTo>
                <a:lnTo>
                  <a:pt x="1257" y="2618"/>
                </a:lnTo>
                <a:lnTo>
                  <a:pt x="1250" y="2604"/>
                </a:lnTo>
                <a:lnTo>
                  <a:pt x="1249" y="2587"/>
                </a:lnTo>
                <a:lnTo>
                  <a:pt x="1251" y="2571"/>
                </a:lnTo>
                <a:lnTo>
                  <a:pt x="1259" y="2556"/>
                </a:lnTo>
                <a:lnTo>
                  <a:pt x="1269" y="2543"/>
                </a:lnTo>
                <a:lnTo>
                  <a:pt x="1282" y="2534"/>
                </a:lnTo>
                <a:lnTo>
                  <a:pt x="1297" y="2529"/>
                </a:lnTo>
                <a:lnTo>
                  <a:pt x="1313" y="2527"/>
                </a:lnTo>
                <a:lnTo>
                  <a:pt x="1329" y="2530"/>
                </a:lnTo>
                <a:lnTo>
                  <a:pt x="1335" y="2531"/>
                </a:lnTo>
                <a:lnTo>
                  <a:pt x="1345" y="2533"/>
                </a:lnTo>
                <a:lnTo>
                  <a:pt x="1360" y="2536"/>
                </a:lnTo>
                <a:lnTo>
                  <a:pt x="1379" y="2539"/>
                </a:lnTo>
                <a:lnTo>
                  <a:pt x="1402" y="2542"/>
                </a:lnTo>
                <a:lnTo>
                  <a:pt x="1428" y="2543"/>
                </a:lnTo>
                <a:lnTo>
                  <a:pt x="1458" y="2543"/>
                </a:lnTo>
                <a:lnTo>
                  <a:pt x="1490" y="2540"/>
                </a:lnTo>
                <a:lnTo>
                  <a:pt x="1524" y="2535"/>
                </a:lnTo>
                <a:lnTo>
                  <a:pt x="1559" y="2527"/>
                </a:lnTo>
                <a:lnTo>
                  <a:pt x="1595" y="2515"/>
                </a:lnTo>
                <a:lnTo>
                  <a:pt x="1633" y="2499"/>
                </a:lnTo>
                <a:lnTo>
                  <a:pt x="1669" y="2477"/>
                </a:lnTo>
                <a:lnTo>
                  <a:pt x="1707" y="2451"/>
                </a:lnTo>
                <a:lnTo>
                  <a:pt x="1721" y="2442"/>
                </a:lnTo>
                <a:lnTo>
                  <a:pt x="1738" y="2437"/>
                </a:lnTo>
                <a:lnTo>
                  <a:pt x="1754" y="2437"/>
                </a:lnTo>
                <a:lnTo>
                  <a:pt x="1771" y="2442"/>
                </a:lnTo>
                <a:lnTo>
                  <a:pt x="1787" y="2451"/>
                </a:lnTo>
                <a:lnTo>
                  <a:pt x="1788" y="2452"/>
                </a:lnTo>
                <a:lnTo>
                  <a:pt x="1793" y="2455"/>
                </a:lnTo>
                <a:lnTo>
                  <a:pt x="1800" y="2460"/>
                </a:lnTo>
                <a:lnTo>
                  <a:pt x="1810" y="2466"/>
                </a:lnTo>
                <a:lnTo>
                  <a:pt x="1823" y="2475"/>
                </a:lnTo>
                <a:lnTo>
                  <a:pt x="1839" y="2483"/>
                </a:lnTo>
                <a:lnTo>
                  <a:pt x="1857" y="2492"/>
                </a:lnTo>
                <a:lnTo>
                  <a:pt x="1879" y="2503"/>
                </a:lnTo>
                <a:lnTo>
                  <a:pt x="1904" y="2512"/>
                </a:lnTo>
                <a:lnTo>
                  <a:pt x="1932" y="2523"/>
                </a:lnTo>
                <a:lnTo>
                  <a:pt x="1962" y="2533"/>
                </a:lnTo>
                <a:lnTo>
                  <a:pt x="1996" y="2543"/>
                </a:lnTo>
                <a:lnTo>
                  <a:pt x="2033" y="2552"/>
                </a:lnTo>
                <a:lnTo>
                  <a:pt x="2073" y="2560"/>
                </a:lnTo>
                <a:lnTo>
                  <a:pt x="2115" y="2567"/>
                </a:lnTo>
                <a:lnTo>
                  <a:pt x="2161" y="2574"/>
                </a:lnTo>
                <a:lnTo>
                  <a:pt x="2210" y="2578"/>
                </a:lnTo>
                <a:lnTo>
                  <a:pt x="2262" y="2580"/>
                </a:lnTo>
                <a:lnTo>
                  <a:pt x="2317" y="2581"/>
                </a:lnTo>
                <a:lnTo>
                  <a:pt x="2375" y="2579"/>
                </a:lnTo>
                <a:lnTo>
                  <a:pt x="2436" y="2575"/>
                </a:lnTo>
                <a:lnTo>
                  <a:pt x="2501" y="2568"/>
                </a:lnTo>
                <a:lnTo>
                  <a:pt x="2568" y="2558"/>
                </a:lnTo>
                <a:lnTo>
                  <a:pt x="2639" y="2545"/>
                </a:lnTo>
                <a:lnTo>
                  <a:pt x="2714" y="2529"/>
                </a:lnTo>
                <a:lnTo>
                  <a:pt x="2791" y="2508"/>
                </a:lnTo>
                <a:lnTo>
                  <a:pt x="2872" y="2484"/>
                </a:lnTo>
                <a:lnTo>
                  <a:pt x="2956" y="2456"/>
                </a:lnTo>
                <a:lnTo>
                  <a:pt x="3043" y="2424"/>
                </a:lnTo>
                <a:lnTo>
                  <a:pt x="3135" y="2387"/>
                </a:lnTo>
                <a:lnTo>
                  <a:pt x="3141" y="2385"/>
                </a:lnTo>
                <a:lnTo>
                  <a:pt x="3151" y="2381"/>
                </a:lnTo>
                <a:lnTo>
                  <a:pt x="3167" y="2375"/>
                </a:lnTo>
                <a:lnTo>
                  <a:pt x="3185" y="2367"/>
                </a:lnTo>
                <a:lnTo>
                  <a:pt x="3204" y="2356"/>
                </a:lnTo>
                <a:lnTo>
                  <a:pt x="3224" y="2343"/>
                </a:lnTo>
                <a:lnTo>
                  <a:pt x="3243" y="2326"/>
                </a:lnTo>
                <a:lnTo>
                  <a:pt x="3260" y="2307"/>
                </a:lnTo>
                <a:lnTo>
                  <a:pt x="3273" y="2286"/>
                </a:lnTo>
                <a:lnTo>
                  <a:pt x="3281" y="2262"/>
                </a:lnTo>
                <a:lnTo>
                  <a:pt x="3286" y="2235"/>
                </a:lnTo>
                <a:lnTo>
                  <a:pt x="3283" y="2207"/>
                </a:lnTo>
                <a:lnTo>
                  <a:pt x="3277" y="2175"/>
                </a:lnTo>
                <a:lnTo>
                  <a:pt x="3265" y="2143"/>
                </a:lnTo>
                <a:lnTo>
                  <a:pt x="3261" y="2126"/>
                </a:lnTo>
                <a:lnTo>
                  <a:pt x="3262" y="2108"/>
                </a:lnTo>
                <a:lnTo>
                  <a:pt x="3267" y="2091"/>
                </a:lnTo>
                <a:lnTo>
                  <a:pt x="3268" y="2089"/>
                </a:lnTo>
                <a:lnTo>
                  <a:pt x="3269" y="2084"/>
                </a:lnTo>
                <a:lnTo>
                  <a:pt x="3272" y="2077"/>
                </a:lnTo>
                <a:lnTo>
                  <a:pt x="3275" y="2065"/>
                </a:lnTo>
                <a:lnTo>
                  <a:pt x="3279" y="2051"/>
                </a:lnTo>
                <a:lnTo>
                  <a:pt x="3282" y="2034"/>
                </a:lnTo>
                <a:lnTo>
                  <a:pt x="3286" y="2013"/>
                </a:lnTo>
                <a:lnTo>
                  <a:pt x="3289" y="1990"/>
                </a:lnTo>
                <a:lnTo>
                  <a:pt x="3291" y="1964"/>
                </a:lnTo>
                <a:lnTo>
                  <a:pt x="3292" y="1935"/>
                </a:lnTo>
                <a:lnTo>
                  <a:pt x="3292" y="1903"/>
                </a:lnTo>
                <a:lnTo>
                  <a:pt x="3290" y="1868"/>
                </a:lnTo>
                <a:lnTo>
                  <a:pt x="3287" y="1830"/>
                </a:lnTo>
                <a:lnTo>
                  <a:pt x="3280" y="1790"/>
                </a:lnTo>
                <a:lnTo>
                  <a:pt x="3273" y="1745"/>
                </a:lnTo>
                <a:lnTo>
                  <a:pt x="3263" y="1698"/>
                </a:lnTo>
                <a:lnTo>
                  <a:pt x="3248" y="1649"/>
                </a:lnTo>
                <a:lnTo>
                  <a:pt x="3231" y="1596"/>
                </a:lnTo>
                <a:lnTo>
                  <a:pt x="3212" y="1541"/>
                </a:lnTo>
                <a:lnTo>
                  <a:pt x="3188" y="1483"/>
                </a:lnTo>
                <a:lnTo>
                  <a:pt x="3160" y="1422"/>
                </a:lnTo>
                <a:lnTo>
                  <a:pt x="3129" y="1357"/>
                </a:lnTo>
                <a:lnTo>
                  <a:pt x="3092" y="1291"/>
                </a:lnTo>
                <a:lnTo>
                  <a:pt x="3051" y="1221"/>
                </a:lnTo>
                <a:lnTo>
                  <a:pt x="3038" y="1202"/>
                </a:lnTo>
                <a:lnTo>
                  <a:pt x="3018" y="1169"/>
                </a:lnTo>
                <a:lnTo>
                  <a:pt x="2996" y="1133"/>
                </a:lnTo>
                <a:lnTo>
                  <a:pt x="2972" y="1094"/>
                </a:lnTo>
                <a:lnTo>
                  <a:pt x="2945" y="1053"/>
                </a:lnTo>
                <a:lnTo>
                  <a:pt x="2917" y="1009"/>
                </a:lnTo>
                <a:lnTo>
                  <a:pt x="2887" y="966"/>
                </a:lnTo>
                <a:lnTo>
                  <a:pt x="2857" y="923"/>
                </a:lnTo>
                <a:lnTo>
                  <a:pt x="2826" y="879"/>
                </a:lnTo>
                <a:lnTo>
                  <a:pt x="2794" y="839"/>
                </a:lnTo>
                <a:lnTo>
                  <a:pt x="2763" y="799"/>
                </a:lnTo>
                <a:lnTo>
                  <a:pt x="2730" y="764"/>
                </a:lnTo>
                <a:lnTo>
                  <a:pt x="2699" y="732"/>
                </a:lnTo>
                <a:lnTo>
                  <a:pt x="2669" y="705"/>
                </a:lnTo>
                <a:lnTo>
                  <a:pt x="2640" y="683"/>
                </a:lnTo>
                <a:lnTo>
                  <a:pt x="2627" y="678"/>
                </a:lnTo>
                <a:lnTo>
                  <a:pt x="2608" y="676"/>
                </a:lnTo>
                <a:lnTo>
                  <a:pt x="2586" y="676"/>
                </a:lnTo>
                <a:close/>
                <a:moveTo>
                  <a:pt x="400" y="446"/>
                </a:moveTo>
                <a:lnTo>
                  <a:pt x="400" y="702"/>
                </a:lnTo>
                <a:lnTo>
                  <a:pt x="401" y="714"/>
                </a:lnTo>
                <a:lnTo>
                  <a:pt x="400" y="727"/>
                </a:lnTo>
                <a:lnTo>
                  <a:pt x="400" y="754"/>
                </a:lnTo>
                <a:lnTo>
                  <a:pt x="403" y="766"/>
                </a:lnTo>
                <a:lnTo>
                  <a:pt x="413" y="778"/>
                </a:lnTo>
                <a:lnTo>
                  <a:pt x="427" y="793"/>
                </a:lnTo>
                <a:lnTo>
                  <a:pt x="449" y="808"/>
                </a:lnTo>
                <a:lnTo>
                  <a:pt x="475" y="823"/>
                </a:lnTo>
                <a:lnTo>
                  <a:pt x="507" y="838"/>
                </a:lnTo>
                <a:lnTo>
                  <a:pt x="545" y="851"/>
                </a:lnTo>
                <a:lnTo>
                  <a:pt x="588" y="865"/>
                </a:lnTo>
                <a:lnTo>
                  <a:pt x="635" y="877"/>
                </a:lnTo>
                <a:lnTo>
                  <a:pt x="688" y="888"/>
                </a:lnTo>
                <a:lnTo>
                  <a:pt x="745" y="897"/>
                </a:lnTo>
                <a:lnTo>
                  <a:pt x="807" y="903"/>
                </a:lnTo>
                <a:lnTo>
                  <a:pt x="873" y="907"/>
                </a:lnTo>
                <a:lnTo>
                  <a:pt x="943" y="909"/>
                </a:lnTo>
                <a:lnTo>
                  <a:pt x="1013" y="907"/>
                </a:lnTo>
                <a:lnTo>
                  <a:pt x="1079" y="903"/>
                </a:lnTo>
                <a:lnTo>
                  <a:pt x="1140" y="897"/>
                </a:lnTo>
                <a:lnTo>
                  <a:pt x="1197" y="888"/>
                </a:lnTo>
                <a:lnTo>
                  <a:pt x="1250" y="877"/>
                </a:lnTo>
                <a:lnTo>
                  <a:pt x="1298" y="865"/>
                </a:lnTo>
                <a:lnTo>
                  <a:pt x="1341" y="851"/>
                </a:lnTo>
                <a:lnTo>
                  <a:pt x="1378" y="838"/>
                </a:lnTo>
                <a:lnTo>
                  <a:pt x="1410" y="823"/>
                </a:lnTo>
                <a:lnTo>
                  <a:pt x="1437" y="808"/>
                </a:lnTo>
                <a:lnTo>
                  <a:pt x="1458" y="793"/>
                </a:lnTo>
                <a:lnTo>
                  <a:pt x="1474" y="778"/>
                </a:lnTo>
                <a:lnTo>
                  <a:pt x="1483" y="766"/>
                </a:lnTo>
                <a:lnTo>
                  <a:pt x="1486" y="754"/>
                </a:lnTo>
                <a:lnTo>
                  <a:pt x="1486" y="446"/>
                </a:lnTo>
                <a:lnTo>
                  <a:pt x="1446" y="467"/>
                </a:lnTo>
                <a:lnTo>
                  <a:pt x="1400" y="485"/>
                </a:lnTo>
                <a:lnTo>
                  <a:pt x="1351" y="502"/>
                </a:lnTo>
                <a:lnTo>
                  <a:pt x="1299" y="516"/>
                </a:lnTo>
                <a:lnTo>
                  <a:pt x="1244" y="528"/>
                </a:lnTo>
                <a:lnTo>
                  <a:pt x="1187" y="538"/>
                </a:lnTo>
                <a:lnTo>
                  <a:pt x="1128" y="546"/>
                </a:lnTo>
                <a:lnTo>
                  <a:pt x="1066" y="551"/>
                </a:lnTo>
                <a:lnTo>
                  <a:pt x="1005" y="555"/>
                </a:lnTo>
                <a:lnTo>
                  <a:pt x="943" y="556"/>
                </a:lnTo>
                <a:lnTo>
                  <a:pt x="880" y="555"/>
                </a:lnTo>
                <a:lnTo>
                  <a:pt x="819" y="551"/>
                </a:lnTo>
                <a:lnTo>
                  <a:pt x="759" y="546"/>
                </a:lnTo>
                <a:lnTo>
                  <a:pt x="698" y="538"/>
                </a:lnTo>
                <a:lnTo>
                  <a:pt x="641" y="528"/>
                </a:lnTo>
                <a:lnTo>
                  <a:pt x="586" y="516"/>
                </a:lnTo>
                <a:lnTo>
                  <a:pt x="534" y="502"/>
                </a:lnTo>
                <a:lnTo>
                  <a:pt x="485" y="485"/>
                </a:lnTo>
                <a:lnTo>
                  <a:pt x="441" y="467"/>
                </a:lnTo>
                <a:lnTo>
                  <a:pt x="400" y="446"/>
                </a:lnTo>
                <a:close/>
                <a:moveTo>
                  <a:pt x="943" y="120"/>
                </a:moveTo>
                <a:lnTo>
                  <a:pt x="873" y="122"/>
                </a:lnTo>
                <a:lnTo>
                  <a:pt x="807" y="126"/>
                </a:lnTo>
                <a:lnTo>
                  <a:pt x="745" y="132"/>
                </a:lnTo>
                <a:lnTo>
                  <a:pt x="688" y="141"/>
                </a:lnTo>
                <a:lnTo>
                  <a:pt x="635" y="152"/>
                </a:lnTo>
                <a:lnTo>
                  <a:pt x="588" y="164"/>
                </a:lnTo>
                <a:lnTo>
                  <a:pt x="545" y="177"/>
                </a:lnTo>
                <a:lnTo>
                  <a:pt x="507" y="191"/>
                </a:lnTo>
                <a:lnTo>
                  <a:pt x="475" y="206"/>
                </a:lnTo>
                <a:lnTo>
                  <a:pt x="449" y="220"/>
                </a:lnTo>
                <a:lnTo>
                  <a:pt x="427" y="236"/>
                </a:lnTo>
                <a:lnTo>
                  <a:pt x="413" y="249"/>
                </a:lnTo>
                <a:lnTo>
                  <a:pt x="403" y="263"/>
                </a:lnTo>
                <a:lnTo>
                  <a:pt x="400" y="275"/>
                </a:lnTo>
                <a:lnTo>
                  <a:pt x="403" y="288"/>
                </a:lnTo>
                <a:lnTo>
                  <a:pt x="413" y="301"/>
                </a:lnTo>
                <a:lnTo>
                  <a:pt x="427" y="316"/>
                </a:lnTo>
                <a:lnTo>
                  <a:pt x="449" y="331"/>
                </a:lnTo>
                <a:lnTo>
                  <a:pt x="475" y="345"/>
                </a:lnTo>
                <a:lnTo>
                  <a:pt x="507" y="360"/>
                </a:lnTo>
                <a:lnTo>
                  <a:pt x="545" y="374"/>
                </a:lnTo>
                <a:lnTo>
                  <a:pt x="588" y="388"/>
                </a:lnTo>
                <a:lnTo>
                  <a:pt x="635" y="399"/>
                </a:lnTo>
                <a:lnTo>
                  <a:pt x="688" y="411"/>
                </a:lnTo>
                <a:lnTo>
                  <a:pt x="745" y="419"/>
                </a:lnTo>
                <a:lnTo>
                  <a:pt x="807" y="426"/>
                </a:lnTo>
                <a:lnTo>
                  <a:pt x="873" y="430"/>
                </a:lnTo>
                <a:lnTo>
                  <a:pt x="943" y="431"/>
                </a:lnTo>
                <a:lnTo>
                  <a:pt x="1013" y="430"/>
                </a:lnTo>
                <a:lnTo>
                  <a:pt x="1079" y="426"/>
                </a:lnTo>
                <a:lnTo>
                  <a:pt x="1140" y="419"/>
                </a:lnTo>
                <a:lnTo>
                  <a:pt x="1197" y="411"/>
                </a:lnTo>
                <a:lnTo>
                  <a:pt x="1250" y="399"/>
                </a:lnTo>
                <a:lnTo>
                  <a:pt x="1298" y="388"/>
                </a:lnTo>
                <a:lnTo>
                  <a:pt x="1341" y="374"/>
                </a:lnTo>
                <a:lnTo>
                  <a:pt x="1378" y="360"/>
                </a:lnTo>
                <a:lnTo>
                  <a:pt x="1410" y="345"/>
                </a:lnTo>
                <a:lnTo>
                  <a:pt x="1437" y="331"/>
                </a:lnTo>
                <a:lnTo>
                  <a:pt x="1458" y="316"/>
                </a:lnTo>
                <a:lnTo>
                  <a:pt x="1474" y="301"/>
                </a:lnTo>
                <a:lnTo>
                  <a:pt x="1483" y="288"/>
                </a:lnTo>
                <a:lnTo>
                  <a:pt x="1486" y="275"/>
                </a:lnTo>
                <a:lnTo>
                  <a:pt x="1483" y="263"/>
                </a:lnTo>
                <a:lnTo>
                  <a:pt x="1474" y="249"/>
                </a:lnTo>
                <a:lnTo>
                  <a:pt x="1458" y="236"/>
                </a:lnTo>
                <a:lnTo>
                  <a:pt x="1437" y="220"/>
                </a:lnTo>
                <a:lnTo>
                  <a:pt x="1410" y="206"/>
                </a:lnTo>
                <a:lnTo>
                  <a:pt x="1378" y="191"/>
                </a:lnTo>
                <a:lnTo>
                  <a:pt x="1341" y="177"/>
                </a:lnTo>
                <a:lnTo>
                  <a:pt x="1298" y="164"/>
                </a:lnTo>
                <a:lnTo>
                  <a:pt x="1250" y="152"/>
                </a:lnTo>
                <a:lnTo>
                  <a:pt x="1198" y="141"/>
                </a:lnTo>
                <a:lnTo>
                  <a:pt x="1141" y="132"/>
                </a:lnTo>
                <a:lnTo>
                  <a:pt x="1079" y="126"/>
                </a:lnTo>
                <a:lnTo>
                  <a:pt x="1013" y="122"/>
                </a:lnTo>
                <a:lnTo>
                  <a:pt x="943" y="120"/>
                </a:lnTo>
                <a:close/>
                <a:moveTo>
                  <a:pt x="941" y="0"/>
                </a:moveTo>
                <a:lnTo>
                  <a:pt x="946" y="0"/>
                </a:lnTo>
                <a:lnTo>
                  <a:pt x="999" y="1"/>
                </a:lnTo>
                <a:lnTo>
                  <a:pt x="1054" y="3"/>
                </a:lnTo>
                <a:lnTo>
                  <a:pt x="1109" y="7"/>
                </a:lnTo>
                <a:lnTo>
                  <a:pt x="1162" y="13"/>
                </a:lnTo>
                <a:lnTo>
                  <a:pt x="1214" y="21"/>
                </a:lnTo>
                <a:lnTo>
                  <a:pt x="1265" y="30"/>
                </a:lnTo>
                <a:lnTo>
                  <a:pt x="1313" y="42"/>
                </a:lnTo>
                <a:lnTo>
                  <a:pt x="1360" y="54"/>
                </a:lnTo>
                <a:lnTo>
                  <a:pt x="1402" y="69"/>
                </a:lnTo>
                <a:lnTo>
                  <a:pt x="1443" y="85"/>
                </a:lnTo>
                <a:lnTo>
                  <a:pt x="1479" y="103"/>
                </a:lnTo>
                <a:lnTo>
                  <a:pt x="1512" y="123"/>
                </a:lnTo>
                <a:lnTo>
                  <a:pt x="1540" y="143"/>
                </a:lnTo>
                <a:lnTo>
                  <a:pt x="1565" y="166"/>
                </a:lnTo>
                <a:lnTo>
                  <a:pt x="1585" y="191"/>
                </a:lnTo>
                <a:lnTo>
                  <a:pt x="1599" y="217"/>
                </a:lnTo>
                <a:lnTo>
                  <a:pt x="1608" y="245"/>
                </a:lnTo>
                <a:lnTo>
                  <a:pt x="1611" y="275"/>
                </a:lnTo>
                <a:lnTo>
                  <a:pt x="1611" y="672"/>
                </a:lnTo>
                <a:lnTo>
                  <a:pt x="1664" y="694"/>
                </a:lnTo>
                <a:lnTo>
                  <a:pt x="1710" y="717"/>
                </a:lnTo>
                <a:lnTo>
                  <a:pt x="1749" y="741"/>
                </a:lnTo>
                <a:lnTo>
                  <a:pt x="1783" y="765"/>
                </a:lnTo>
                <a:lnTo>
                  <a:pt x="1811" y="789"/>
                </a:lnTo>
                <a:lnTo>
                  <a:pt x="1833" y="813"/>
                </a:lnTo>
                <a:lnTo>
                  <a:pt x="1851" y="836"/>
                </a:lnTo>
                <a:lnTo>
                  <a:pt x="1866" y="860"/>
                </a:lnTo>
                <a:lnTo>
                  <a:pt x="1875" y="882"/>
                </a:lnTo>
                <a:lnTo>
                  <a:pt x="1882" y="904"/>
                </a:lnTo>
                <a:lnTo>
                  <a:pt x="1885" y="925"/>
                </a:lnTo>
                <a:lnTo>
                  <a:pt x="1887" y="946"/>
                </a:lnTo>
                <a:lnTo>
                  <a:pt x="1887" y="1509"/>
                </a:lnTo>
                <a:lnTo>
                  <a:pt x="1926" y="1529"/>
                </a:lnTo>
                <a:lnTo>
                  <a:pt x="1964" y="1553"/>
                </a:lnTo>
                <a:lnTo>
                  <a:pt x="2002" y="1580"/>
                </a:lnTo>
                <a:lnTo>
                  <a:pt x="2037" y="1611"/>
                </a:lnTo>
                <a:lnTo>
                  <a:pt x="2072" y="1646"/>
                </a:lnTo>
                <a:lnTo>
                  <a:pt x="2104" y="1685"/>
                </a:lnTo>
                <a:lnTo>
                  <a:pt x="2134" y="1728"/>
                </a:lnTo>
                <a:lnTo>
                  <a:pt x="2164" y="1716"/>
                </a:lnTo>
                <a:lnTo>
                  <a:pt x="2198" y="1704"/>
                </a:lnTo>
                <a:lnTo>
                  <a:pt x="2238" y="1691"/>
                </a:lnTo>
                <a:lnTo>
                  <a:pt x="2280" y="1680"/>
                </a:lnTo>
                <a:lnTo>
                  <a:pt x="2326" y="1670"/>
                </a:lnTo>
                <a:lnTo>
                  <a:pt x="2375" y="1664"/>
                </a:lnTo>
                <a:lnTo>
                  <a:pt x="2425" y="1662"/>
                </a:lnTo>
                <a:lnTo>
                  <a:pt x="2477" y="1665"/>
                </a:lnTo>
                <a:lnTo>
                  <a:pt x="2529" y="1673"/>
                </a:lnTo>
                <a:lnTo>
                  <a:pt x="2517" y="1613"/>
                </a:lnTo>
                <a:lnTo>
                  <a:pt x="2511" y="1553"/>
                </a:lnTo>
                <a:lnTo>
                  <a:pt x="2509" y="1494"/>
                </a:lnTo>
                <a:lnTo>
                  <a:pt x="2510" y="1435"/>
                </a:lnTo>
                <a:lnTo>
                  <a:pt x="2513" y="1379"/>
                </a:lnTo>
                <a:lnTo>
                  <a:pt x="2518" y="1325"/>
                </a:lnTo>
                <a:lnTo>
                  <a:pt x="2526" y="1274"/>
                </a:lnTo>
                <a:lnTo>
                  <a:pt x="2534" y="1228"/>
                </a:lnTo>
                <a:lnTo>
                  <a:pt x="2542" y="1186"/>
                </a:lnTo>
                <a:lnTo>
                  <a:pt x="2552" y="1149"/>
                </a:lnTo>
                <a:lnTo>
                  <a:pt x="2560" y="1118"/>
                </a:lnTo>
                <a:lnTo>
                  <a:pt x="2502" y="1124"/>
                </a:lnTo>
                <a:lnTo>
                  <a:pt x="2444" y="1127"/>
                </a:lnTo>
                <a:lnTo>
                  <a:pt x="2387" y="1129"/>
                </a:lnTo>
                <a:lnTo>
                  <a:pt x="2333" y="1129"/>
                </a:lnTo>
                <a:lnTo>
                  <a:pt x="2285" y="1128"/>
                </a:lnTo>
                <a:lnTo>
                  <a:pt x="2239" y="1125"/>
                </a:lnTo>
                <a:lnTo>
                  <a:pt x="2199" y="1121"/>
                </a:lnTo>
                <a:lnTo>
                  <a:pt x="2167" y="1118"/>
                </a:lnTo>
                <a:lnTo>
                  <a:pt x="2154" y="1113"/>
                </a:lnTo>
                <a:lnTo>
                  <a:pt x="2139" y="1106"/>
                </a:lnTo>
                <a:lnTo>
                  <a:pt x="2127" y="1096"/>
                </a:lnTo>
                <a:lnTo>
                  <a:pt x="2115" y="1083"/>
                </a:lnTo>
                <a:lnTo>
                  <a:pt x="2109" y="1071"/>
                </a:lnTo>
                <a:lnTo>
                  <a:pt x="2106" y="1062"/>
                </a:lnTo>
                <a:lnTo>
                  <a:pt x="2104" y="1051"/>
                </a:lnTo>
                <a:lnTo>
                  <a:pt x="2104" y="1038"/>
                </a:lnTo>
                <a:lnTo>
                  <a:pt x="2081" y="1037"/>
                </a:lnTo>
                <a:lnTo>
                  <a:pt x="2059" y="1033"/>
                </a:lnTo>
                <a:lnTo>
                  <a:pt x="2038" y="1026"/>
                </a:lnTo>
                <a:lnTo>
                  <a:pt x="2034" y="1024"/>
                </a:lnTo>
                <a:lnTo>
                  <a:pt x="2028" y="1020"/>
                </a:lnTo>
                <a:lnTo>
                  <a:pt x="2022" y="1014"/>
                </a:lnTo>
                <a:lnTo>
                  <a:pt x="2014" y="1006"/>
                </a:lnTo>
                <a:lnTo>
                  <a:pt x="2007" y="995"/>
                </a:lnTo>
                <a:lnTo>
                  <a:pt x="2000" y="979"/>
                </a:lnTo>
                <a:lnTo>
                  <a:pt x="1993" y="959"/>
                </a:lnTo>
                <a:lnTo>
                  <a:pt x="1986" y="934"/>
                </a:lnTo>
                <a:lnTo>
                  <a:pt x="1980" y="903"/>
                </a:lnTo>
                <a:lnTo>
                  <a:pt x="1977" y="881"/>
                </a:lnTo>
                <a:lnTo>
                  <a:pt x="1975" y="857"/>
                </a:lnTo>
                <a:lnTo>
                  <a:pt x="1975" y="833"/>
                </a:lnTo>
                <a:lnTo>
                  <a:pt x="1977" y="808"/>
                </a:lnTo>
                <a:lnTo>
                  <a:pt x="1981" y="784"/>
                </a:lnTo>
                <a:lnTo>
                  <a:pt x="1988" y="760"/>
                </a:lnTo>
                <a:lnTo>
                  <a:pt x="2000" y="739"/>
                </a:lnTo>
                <a:lnTo>
                  <a:pt x="2015" y="720"/>
                </a:lnTo>
                <a:lnTo>
                  <a:pt x="2031" y="707"/>
                </a:lnTo>
                <a:lnTo>
                  <a:pt x="2052" y="693"/>
                </a:lnTo>
                <a:lnTo>
                  <a:pt x="2077" y="679"/>
                </a:lnTo>
                <a:lnTo>
                  <a:pt x="2106" y="665"/>
                </a:lnTo>
                <a:lnTo>
                  <a:pt x="2138" y="651"/>
                </a:lnTo>
                <a:lnTo>
                  <a:pt x="2172" y="637"/>
                </a:lnTo>
                <a:lnTo>
                  <a:pt x="2210" y="625"/>
                </a:lnTo>
                <a:lnTo>
                  <a:pt x="2249" y="612"/>
                </a:lnTo>
                <a:lnTo>
                  <a:pt x="2290" y="601"/>
                </a:lnTo>
                <a:lnTo>
                  <a:pt x="2331" y="589"/>
                </a:lnTo>
                <a:lnTo>
                  <a:pt x="2374" y="580"/>
                </a:lnTo>
                <a:lnTo>
                  <a:pt x="2416" y="572"/>
                </a:lnTo>
                <a:lnTo>
                  <a:pt x="2457" y="564"/>
                </a:lnTo>
                <a:lnTo>
                  <a:pt x="2498" y="559"/>
                </a:lnTo>
                <a:lnTo>
                  <a:pt x="2536" y="556"/>
                </a:lnTo>
                <a:lnTo>
                  <a:pt x="2574" y="554"/>
                </a:lnTo>
                <a:lnTo>
                  <a:pt x="2608" y="554"/>
                </a:lnTo>
                <a:lnTo>
                  <a:pt x="2639" y="556"/>
                </a:lnTo>
                <a:lnTo>
                  <a:pt x="2666" y="561"/>
                </a:lnTo>
                <a:lnTo>
                  <a:pt x="2690" y="569"/>
                </a:lnTo>
                <a:lnTo>
                  <a:pt x="2710" y="578"/>
                </a:lnTo>
                <a:lnTo>
                  <a:pt x="2749" y="608"/>
                </a:lnTo>
                <a:lnTo>
                  <a:pt x="2789" y="644"/>
                </a:lnTo>
                <a:lnTo>
                  <a:pt x="2829" y="686"/>
                </a:lnTo>
                <a:lnTo>
                  <a:pt x="2870" y="733"/>
                </a:lnTo>
                <a:lnTo>
                  <a:pt x="2910" y="784"/>
                </a:lnTo>
                <a:lnTo>
                  <a:pt x="2950" y="839"/>
                </a:lnTo>
                <a:lnTo>
                  <a:pt x="2990" y="896"/>
                </a:lnTo>
                <a:lnTo>
                  <a:pt x="3030" y="954"/>
                </a:lnTo>
                <a:lnTo>
                  <a:pt x="3068" y="1014"/>
                </a:lnTo>
                <a:lnTo>
                  <a:pt x="3107" y="1076"/>
                </a:lnTo>
                <a:lnTo>
                  <a:pt x="3144" y="1136"/>
                </a:lnTo>
                <a:lnTo>
                  <a:pt x="3157" y="1157"/>
                </a:lnTo>
                <a:lnTo>
                  <a:pt x="3201" y="1232"/>
                </a:lnTo>
                <a:lnTo>
                  <a:pt x="3241" y="1304"/>
                </a:lnTo>
                <a:lnTo>
                  <a:pt x="3275" y="1374"/>
                </a:lnTo>
                <a:lnTo>
                  <a:pt x="3305" y="1442"/>
                </a:lnTo>
                <a:lnTo>
                  <a:pt x="3331" y="1505"/>
                </a:lnTo>
                <a:lnTo>
                  <a:pt x="3353" y="1566"/>
                </a:lnTo>
                <a:lnTo>
                  <a:pt x="3372" y="1625"/>
                </a:lnTo>
                <a:lnTo>
                  <a:pt x="3386" y="1680"/>
                </a:lnTo>
                <a:lnTo>
                  <a:pt x="3398" y="1732"/>
                </a:lnTo>
                <a:lnTo>
                  <a:pt x="3406" y="1780"/>
                </a:lnTo>
                <a:lnTo>
                  <a:pt x="3412" y="1826"/>
                </a:lnTo>
                <a:lnTo>
                  <a:pt x="3415" y="1870"/>
                </a:lnTo>
                <a:lnTo>
                  <a:pt x="3416" y="1909"/>
                </a:lnTo>
                <a:lnTo>
                  <a:pt x="3416" y="1947"/>
                </a:lnTo>
                <a:lnTo>
                  <a:pt x="3415" y="1980"/>
                </a:lnTo>
                <a:lnTo>
                  <a:pt x="3412" y="2011"/>
                </a:lnTo>
                <a:lnTo>
                  <a:pt x="3408" y="2038"/>
                </a:lnTo>
                <a:lnTo>
                  <a:pt x="3404" y="2063"/>
                </a:lnTo>
                <a:lnTo>
                  <a:pt x="3399" y="2085"/>
                </a:lnTo>
                <a:lnTo>
                  <a:pt x="3394" y="2103"/>
                </a:lnTo>
                <a:lnTo>
                  <a:pt x="3389" y="2118"/>
                </a:lnTo>
                <a:lnTo>
                  <a:pt x="3402" y="2159"/>
                </a:lnTo>
                <a:lnTo>
                  <a:pt x="3409" y="2197"/>
                </a:lnTo>
                <a:lnTo>
                  <a:pt x="3410" y="2236"/>
                </a:lnTo>
                <a:lnTo>
                  <a:pt x="3407" y="2272"/>
                </a:lnTo>
                <a:lnTo>
                  <a:pt x="3399" y="2307"/>
                </a:lnTo>
                <a:lnTo>
                  <a:pt x="3385" y="2341"/>
                </a:lnTo>
                <a:lnTo>
                  <a:pt x="3369" y="2370"/>
                </a:lnTo>
                <a:lnTo>
                  <a:pt x="3350" y="2396"/>
                </a:lnTo>
                <a:lnTo>
                  <a:pt x="3328" y="2418"/>
                </a:lnTo>
                <a:lnTo>
                  <a:pt x="3306" y="2437"/>
                </a:lnTo>
                <a:lnTo>
                  <a:pt x="3283" y="2454"/>
                </a:lnTo>
                <a:lnTo>
                  <a:pt x="3261" y="2468"/>
                </a:lnTo>
                <a:lnTo>
                  <a:pt x="3239" y="2479"/>
                </a:lnTo>
                <a:lnTo>
                  <a:pt x="3219" y="2488"/>
                </a:lnTo>
                <a:lnTo>
                  <a:pt x="3202" y="2496"/>
                </a:lnTo>
                <a:lnTo>
                  <a:pt x="3189" y="2501"/>
                </a:lnTo>
                <a:lnTo>
                  <a:pt x="3180" y="2503"/>
                </a:lnTo>
                <a:lnTo>
                  <a:pt x="3175" y="2505"/>
                </a:lnTo>
                <a:lnTo>
                  <a:pt x="3087" y="2541"/>
                </a:lnTo>
                <a:lnTo>
                  <a:pt x="3001" y="2574"/>
                </a:lnTo>
                <a:lnTo>
                  <a:pt x="2918" y="2602"/>
                </a:lnTo>
                <a:lnTo>
                  <a:pt x="2838" y="2625"/>
                </a:lnTo>
                <a:lnTo>
                  <a:pt x="2761" y="2647"/>
                </a:lnTo>
                <a:lnTo>
                  <a:pt x="2686" y="2664"/>
                </a:lnTo>
                <a:lnTo>
                  <a:pt x="2615" y="2678"/>
                </a:lnTo>
                <a:lnTo>
                  <a:pt x="2547" y="2690"/>
                </a:lnTo>
                <a:lnTo>
                  <a:pt x="2480" y="2698"/>
                </a:lnTo>
                <a:lnTo>
                  <a:pt x="2418" y="2704"/>
                </a:lnTo>
                <a:lnTo>
                  <a:pt x="2357" y="2708"/>
                </a:lnTo>
                <a:lnTo>
                  <a:pt x="2300" y="2709"/>
                </a:lnTo>
                <a:lnTo>
                  <a:pt x="2235" y="2708"/>
                </a:lnTo>
                <a:lnTo>
                  <a:pt x="2173" y="2703"/>
                </a:lnTo>
                <a:lnTo>
                  <a:pt x="2115" y="2696"/>
                </a:lnTo>
                <a:lnTo>
                  <a:pt x="2062" y="2688"/>
                </a:lnTo>
                <a:lnTo>
                  <a:pt x="2012" y="2678"/>
                </a:lnTo>
                <a:lnTo>
                  <a:pt x="1967" y="2666"/>
                </a:lnTo>
                <a:lnTo>
                  <a:pt x="1925" y="2655"/>
                </a:lnTo>
                <a:lnTo>
                  <a:pt x="1887" y="2641"/>
                </a:lnTo>
                <a:lnTo>
                  <a:pt x="1887" y="2790"/>
                </a:lnTo>
                <a:lnTo>
                  <a:pt x="1883" y="2824"/>
                </a:lnTo>
                <a:lnTo>
                  <a:pt x="1874" y="2857"/>
                </a:lnTo>
                <a:lnTo>
                  <a:pt x="1858" y="2888"/>
                </a:lnTo>
                <a:lnTo>
                  <a:pt x="1838" y="2918"/>
                </a:lnTo>
                <a:lnTo>
                  <a:pt x="1811" y="2947"/>
                </a:lnTo>
                <a:lnTo>
                  <a:pt x="1779" y="2973"/>
                </a:lnTo>
                <a:lnTo>
                  <a:pt x="1744" y="2998"/>
                </a:lnTo>
                <a:lnTo>
                  <a:pt x="1704" y="3020"/>
                </a:lnTo>
                <a:lnTo>
                  <a:pt x="1660" y="3042"/>
                </a:lnTo>
                <a:lnTo>
                  <a:pt x="1612" y="3062"/>
                </a:lnTo>
                <a:lnTo>
                  <a:pt x="1561" y="3081"/>
                </a:lnTo>
                <a:lnTo>
                  <a:pt x="1507" y="3097"/>
                </a:lnTo>
                <a:lnTo>
                  <a:pt x="1450" y="3112"/>
                </a:lnTo>
                <a:lnTo>
                  <a:pt x="1392" y="3125"/>
                </a:lnTo>
                <a:lnTo>
                  <a:pt x="1330" y="3137"/>
                </a:lnTo>
                <a:lnTo>
                  <a:pt x="1268" y="3147"/>
                </a:lnTo>
                <a:lnTo>
                  <a:pt x="1205" y="3155"/>
                </a:lnTo>
                <a:lnTo>
                  <a:pt x="1139" y="3161"/>
                </a:lnTo>
                <a:lnTo>
                  <a:pt x="1075" y="3166"/>
                </a:lnTo>
                <a:lnTo>
                  <a:pt x="1009" y="3168"/>
                </a:lnTo>
                <a:lnTo>
                  <a:pt x="944" y="3169"/>
                </a:lnTo>
                <a:lnTo>
                  <a:pt x="878" y="3168"/>
                </a:lnTo>
                <a:lnTo>
                  <a:pt x="813" y="3166"/>
                </a:lnTo>
                <a:lnTo>
                  <a:pt x="747" y="3161"/>
                </a:lnTo>
                <a:lnTo>
                  <a:pt x="683" y="3155"/>
                </a:lnTo>
                <a:lnTo>
                  <a:pt x="618" y="3147"/>
                </a:lnTo>
                <a:lnTo>
                  <a:pt x="556" y="3137"/>
                </a:lnTo>
                <a:lnTo>
                  <a:pt x="496" y="3125"/>
                </a:lnTo>
                <a:lnTo>
                  <a:pt x="437" y="3112"/>
                </a:lnTo>
                <a:lnTo>
                  <a:pt x="380" y="3097"/>
                </a:lnTo>
                <a:lnTo>
                  <a:pt x="326" y="3081"/>
                </a:lnTo>
                <a:lnTo>
                  <a:pt x="275" y="3062"/>
                </a:lnTo>
                <a:lnTo>
                  <a:pt x="228" y="3042"/>
                </a:lnTo>
                <a:lnTo>
                  <a:pt x="183" y="3020"/>
                </a:lnTo>
                <a:lnTo>
                  <a:pt x="143" y="2998"/>
                </a:lnTo>
                <a:lnTo>
                  <a:pt x="107" y="2973"/>
                </a:lnTo>
                <a:lnTo>
                  <a:pt x="76" y="2947"/>
                </a:lnTo>
                <a:lnTo>
                  <a:pt x="49" y="2918"/>
                </a:lnTo>
                <a:lnTo>
                  <a:pt x="28" y="2888"/>
                </a:lnTo>
                <a:lnTo>
                  <a:pt x="12" y="2857"/>
                </a:lnTo>
                <a:lnTo>
                  <a:pt x="3" y="2824"/>
                </a:lnTo>
                <a:lnTo>
                  <a:pt x="0" y="2790"/>
                </a:lnTo>
                <a:lnTo>
                  <a:pt x="0" y="946"/>
                </a:lnTo>
                <a:lnTo>
                  <a:pt x="3" y="909"/>
                </a:lnTo>
                <a:lnTo>
                  <a:pt x="15" y="875"/>
                </a:lnTo>
                <a:lnTo>
                  <a:pt x="32" y="842"/>
                </a:lnTo>
                <a:lnTo>
                  <a:pt x="56" y="810"/>
                </a:lnTo>
                <a:lnTo>
                  <a:pt x="87" y="778"/>
                </a:lnTo>
                <a:lnTo>
                  <a:pt x="126" y="749"/>
                </a:lnTo>
                <a:lnTo>
                  <a:pt x="169" y="721"/>
                </a:lnTo>
                <a:lnTo>
                  <a:pt x="219" y="696"/>
                </a:lnTo>
                <a:lnTo>
                  <a:pt x="275" y="672"/>
                </a:lnTo>
                <a:lnTo>
                  <a:pt x="275" y="275"/>
                </a:lnTo>
                <a:lnTo>
                  <a:pt x="279" y="245"/>
                </a:lnTo>
                <a:lnTo>
                  <a:pt x="288" y="217"/>
                </a:lnTo>
                <a:lnTo>
                  <a:pt x="302" y="191"/>
                </a:lnTo>
                <a:lnTo>
                  <a:pt x="322" y="166"/>
                </a:lnTo>
                <a:lnTo>
                  <a:pt x="346" y="143"/>
                </a:lnTo>
                <a:lnTo>
                  <a:pt x="375" y="123"/>
                </a:lnTo>
                <a:lnTo>
                  <a:pt x="407" y="103"/>
                </a:lnTo>
                <a:lnTo>
                  <a:pt x="445" y="85"/>
                </a:lnTo>
                <a:lnTo>
                  <a:pt x="484" y="69"/>
                </a:lnTo>
                <a:lnTo>
                  <a:pt x="528" y="54"/>
                </a:lnTo>
                <a:lnTo>
                  <a:pt x="574" y="42"/>
                </a:lnTo>
                <a:lnTo>
                  <a:pt x="622" y="30"/>
                </a:lnTo>
                <a:lnTo>
                  <a:pt x="672" y="21"/>
                </a:lnTo>
                <a:lnTo>
                  <a:pt x="724" y="13"/>
                </a:lnTo>
                <a:lnTo>
                  <a:pt x="779" y="7"/>
                </a:lnTo>
                <a:lnTo>
                  <a:pt x="833" y="3"/>
                </a:lnTo>
                <a:lnTo>
                  <a:pt x="888" y="1"/>
                </a:lnTo>
                <a:lnTo>
                  <a:pt x="94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3" name="Freeform 112"/>
          <p:cNvSpPr>
            <a:spLocks noEditPoints="1"/>
          </p:cNvSpPr>
          <p:nvPr/>
        </p:nvSpPr>
        <p:spPr bwMode="auto">
          <a:xfrm>
            <a:off x="9060803" y="5097463"/>
            <a:ext cx="609600" cy="361950"/>
          </a:xfrm>
          <a:custGeom>
            <a:avLst/>
            <a:gdLst>
              <a:gd name="T0" fmla="*/ 3417 w 3456"/>
              <a:gd name="T1" fmla="*/ 1867 h 2051"/>
              <a:gd name="T2" fmla="*/ 3454 w 3456"/>
              <a:gd name="T3" fmla="*/ 1971 h 2051"/>
              <a:gd name="T4" fmla="*/ 3376 w 3456"/>
              <a:gd name="T5" fmla="*/ 2048 h 2051"/>
              <a:gd name="T6" fmla="*/ 39 w 3456"/>
              <a:gd name="T7" fmla="*/ 2028 h 2051"/>
              <a:gd name="T8" fmla="*/ 0 w 3456"/>
              <a:gd name="T9" fmla="*/ 1947 h 2051"/>
              <a:gd name="T10" fmla="*/ 58 w 3456"/>
              <a:gd name="T11" fmla="*/ 1854 h 2051"/>
              <a:gd name="T12" fmla="*/ 388 w 3456"/>
              <a:gd name="T13" fmla="*/ 940 h 2051"/>
              <a:gd name="T14" fmla="*/ 522 w 3456"/>
              <a:gd name="T15" fmla="*/ 1054 h 2051"/>
              <a:gd name="T16" fmla="*/ 536 w 3456"/>
              <a:gd name="T17" fmla="*/ 1234 h 2051"/>
              <a:gd name="T18" fmla="*/ 421 w 3456"/>
              <a:gd name="T19" fmla="*/ 1367 h 2051"/>
              <a:gd name="T20" fmla="*/ 239 w 3456"/>
              <a:gd name="T21" fmla="*/ 1381 h 2051"/>
              <a:gd name="T22" fmla="*/ 105 w 3456"/>
              <a:gd name="T23" fmla="*/ 1267 h 2051"/>
              <a:gd name="T24" fmla="*/ 90 w 3456"/>
              <a:gd name="T25" fmla="*/ 1087 h 2051"/>
              <a:gd name="T26" fmla="*/ 205 w 3456"/>
              <a:gd name="T27" fmla="*/ 955 h 2051"/>
              <a:gd name="T28" fmla="*/ 2516 w 3456"/>
              <a:gd name="T29" fmla="*/ 673 h 2051"/>
              <a:gd name="T30" fmla="*/ 2283 w 3456"/>
              <a:gd name="T31" fmla="*/ 769 h 2051"/>
              <a:gd name="T32" fmla="*/ 2139 w 3456"/>
              <a:gd name="T33" fmla="*/ 970 h 2051"/>
              <a:gd name="T34" fmla="*/ 2125 w 3456"/>
              <a:gd name="T35" fmla="*/ 1225 h 2051"/>
              <a:gd name="T36" fmla="*/ 2247 w 3456"/>
              <a:gd name="T37" fmla="*/ 1441 h 2051"/>
              <a:gd name="T38" fmla="*/ 2464 w 3456"/>
              <a:gd name="T39" fmla="*/ 1562 h 2051"/>
              <a:gd name="T40" fmla="*/ 2723 w 3456"/>
              <a:gd name="T41" fmla="*/ 1547 h 2051"/>
              <a:gd name="T42" fmla="*/ 2926 w 3456"/>
              <a:gd name="T43" fmla="*/ 1404 h 2051"/>
              <a:gd name="T44" fmla="*/ 3023 w 3456"/>
              <a:gd name="T45" fmla="*/ 1174 h 2051"/>
              <a:gd name="T46" fmla="*/ 2980 w 3456"/>
              <a:gd name="T47" fmla="*/ 924 h 2051"/>
              <a:gd name="T48" fmla="*/ 2814 w 3456"/>
              <a:gd name="T49" fmla="*/ 740 h 2051"/>
              <a:gd name="T50" fmla="*/ 2569 w 3456"/>
              <a:gd name="T51" fmla="*/ 670 h 2051"/>
              <a:gd name="T52" fmla="*/ 2828 w 3456"/>
              <a:gd name="T53" fmla="*/ 516 h 2051"/>
              <a:gd name="T54" fmla="*/ 3083 w 3456"/>
              <a:gd name="T55" fmla="*/ 704 h 2051"/>
              <a:gd name="T56" fmla="*/ 3221 w 3456"/>
              <a:gd name="T57" fmla="*/ 990 h 2051"/>
              <a:gd name="T58" fmla="*/ 3205 w 3456"/>
              <a:gd name="T59" fmla="*/ 1318 h 2051"/>
              <a:gd name="T60" fmla="*/ 3040 w 3456"/>
              <a:gd name="T61" fmla="*/ 1586 h 2051"/>
              <a:gd name="T62" fmla="*/ 2767 w 3456"/>
              <a:gd name="T63" fmla="*/ 1750 h 2051"/>
              <a:gd name="T64" fmla="*/ 2435 w 3456"/>
              <a:gd name="T65" fmla="*/ 1766 h 2051"/>
              <a:gd name="T66" fmla="*/ 2146 w 3456"/>
              <a:gd name="T67" fmla="*/ 1629 h 2051"/>
              <a:gd name="T68" fmla="*/ 1956 w 3456"/>
              <a:gd name="T69" fmla="*/ 1377 h 2051"/>
              <a:gd name="T70" fmla="*/ 1908 w 3456"/>
              <a:gd name="T71" fmla="*/ 1055 h 2051"/>
              <a:gd name="T72" fmla="*/ 2018 w 3456"/>
              <a:gd name="T73" fmla="*/ 754 h 2051"/>
              <a:gd name="T74" fmla="*/ 2252 w 3456"/>
              <a:gd name="T75" fmla="*/ 543 h 2051"/>
              <a:gd name="T76" fmla="*/ 2569 w 3456"/>
              <a:gd name="T77" fmla="*/ 464 h 2051"/>
              <a:gd name="T78" fmla="*/ 1620 w 3456"/>
              <a:gd name="T79" fmla="*/ 37 h 2051"/>
              <a:gd name="T80" fmla="*/ 2196 w 3456"/>
              <a:gd name="T81" fmla="*/ 133 h 2051"/>
              <a:gd name="T82" fmla="*/ 2304 w 3456"/>
              <a:gd name="T83" fmla="*/ 109 h 2051"/>
              <a:gd name="T84" fmla="*/ 2373 w 3456"/>
              <a:gd name="T85" fmla="*/ 194 h 2051"/>
              <a:gd name="T86" fmla="*/ 1613 w 3456"/>
              <a:gd name="T87" fmla="*/ 1002 h 2051"/>
              <a:gd name="T88" fmla="*/ 1519 w 3456"/>
              <a:gd name="T89" fmla="*/ 1030 h 2051"/>
              <a:gd name="T90" fmla="*/ 1442 w 3456"/>
              <a:gd name="T91" fmla="*/ 968 h 2051"/>
              <a:gd name="T92" fmla="*/ 848 w 3456"/>
              <a:gd name="T93" fmla="*/ 1702 h 2051"/>
              <a:gd name="T94" fmla="*/ 789 w 3456"/>
              <a:gd name="T95" fmla="*/ 1795 h 2051"/>
              <a:gd name="T96" fmla="*/ 679 w 3456"/>
              <a:gd name="T97" fmla="*/ 1782 h 2051"/>
              <a:gd name="T98" fmla="*/ 640 w 3456"/>
              <a:gd name="T99" fmla="*/ 838 h 2051"/>
              <a:gd name="T100" fmla="*/ 1468 w 3456"/>
              <a:gd name="T101" fmla="*/ 27 h 20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456" h="2051">
                <a:moveTo>
                  <a:pt x="104" y="1843"/>
                </a:moveTo>
                <a:lnTo>
                  <a:pt x="3352" y="1843"/>
                </a:lnTo>
                <a:lnTo>
                  <a:pt x="3376" y="1846"/>
                </a:lnTo>
                <a:lnTo>
                  <a:pt x="3398" y="1854"/>
                </a:lnTo>
                <a:lnTo>
                  <a:pt x="3417" y="1867"/>
                </a:lnTo>
                <a:lnTo>
                  <a:pt x="3433" y="1883"/>
                </a:lnTo>
                <a:lnTo>
                  <a:pt x="3446" y="1902"/>
                </a:lnTo>
                <a:lnTo>
                  <a:pt x="3454" y="1923"/>
                </a:lnTo>
                <a:lnTo>
                  <a:pt x="3456" y="1947"/>
                </a:lnTo>
                <a:lnTo>
                  <a:pt x="3454" y="1971"/>
                </a:lnTo>
                <a:lnTo>
                  <a:pt x="3446" y="1993"/>
                </a:lnTo>
                <a:lnTo>
                  <a:pt x="3433" y="2012"/>
                </a:lnTo>
                <a:lnTo>
                  <a:pt x="3417" y="2028"/>
                </a:lnTo>
                <a:lnTo>
                  <a:pt x="3398" y="2040"/>
                </a:lnTo>
                <a:lnTo>
                  <a:pt x="3376" y="2048"/>
                </a:lnTo>
                <a:lnTo>
                  <a:pt x="3352" y="2051"/>
                </a:lnTo>
                <a:lnTo>
                  <a:pt x="104" y="2051"/>
                </a:lnTo>
                <a:lnTo>
                  <a:pt x="80" y="2048"/>
                </a:lnTo>
                <a:lnTo>
                  <a:pt x="58" y="2040"/>
                </a:lnTo>
                <a:lnTo>
                  <a:pt x="39" y="2028"/>
                </a:lnTo>
                <a:lnTo>
                  <a:pt x="23" y="2012"/>
                </a:lnTo>
                <a:lnTo>
                  <a:pt x="11" y="1993"/>
                </a:lnTo>
                <a:lnTo>
                  <a:pt x="3" y="1971"/>
                </a:lnTo>
                <a:lnTo>
                  <a:pt x="0" y="1947"/>
                </a:lnTo>
                <a:lnTo>
                  <a:pt x="0" y="1947"/>
                </a:lnTo>
                <a:lnTo>
                  <a:pt x="3" y="1923"/>
                </a:lnTo>
                <a:lnTo>
                  <a:pt x="11" y="1902"/>
                </a:lnTo>
                <a:lnTo>
                  <a:pt x="23" y="1883"/>
                </a:lnTo>
                <a:lnTo>
                  <a:pt x="39" y="1867"/>
                </a:lnTo>
                <a:lnTo>
                  <a:pt x="58" y="1854"/>
                </a:lnTo>
                <a:lnTo>
                  <a:pt x="80" y="1846"/>
                </a:lnTo>
                <a:lnTo>
                  <a:pt x="104" y="1843"/>
                </a:lnTo>
                <a:close/>
                <a:moveTo>
                  <a:pt x="313" y="928"/>
                </a:moveTo>
                <a:lnTo>
                  <a:pt x="351" y="931"/>
                </a:lnTo>
                <a:lnTo>
                  <a:pt x="388" y="940"/>
                </a:lnTo>
                <a:lnTo>
                  <a:pt x="421" y="955"/>
                </a:lnTo>
                <a:lnTo>
                  <a:pt x="451" y="973"/>
                </a:lnTo>
                <a:lnTo>
                  <a:pt x="479" y="996"/>
                </a:lnTo>
                <a:lnTo>
                  <a:pt x="502" y="1023"/>
                </a:lnTo>
                <a:lnTo>
                  <a:pt x="522" y="1054"/>
                </a:lnTo>
                <a:lnTo>
                  <a:pt x="536" y="1087"/>
                </a:lnTo>
                <a:lnTo>
                  <a:pt x="545" y="1123"/>
                </a:lnTo>
                <a:lnTo>
                  <a:pt x="548" y="1160"/>
                </a:lnTo>
                <a:lnTo>
                  <a:pt x="545" y="1198"/>
                </a:lnTo>
                <a:lnTo>
                  <a:pt x="536" y="1234"/>
                </a:lnTo>
                <a:lnTo>
                  <a:pt x="522" y="1267"/>
                </a:lnTo>
                <a:lnTo>
                  <a:pt x="502" y="1297"/>
                </a:lnTo>
                <a:lnTo>
                  <a:pt x="479" y="1325"/>
                </a:lnTo>
                <a:lnTo>
                  <a:pt x="451" y="1347"/>
                </a:lnTo>
                <a:lnTo>
                  <a:pt x="421" y="1367"/>
                </a:lnTo>
                <a:lnTo>
                  <a:pt x="388" y="1381"/>
                </a:lnTo>
                <a:lnTo>
                  <a:pt x="351" y="1389"/>
                </a:lnTo>
                <a:lnTo>
                  <a:pt x="313" y="1392"/>
                </a:lnTo>
                <a:lnTo>
                  <a:pt x="275" y="1389"/>
                </a:lnTo>
                <a:lnTo>
                  <a:pt x="239" y="1381"/>
                </a:lnTo>
                <a:lnTo>
                  <a:pt x="205" y="1367"/>
                </a:lnTo>
                <a:lnTo>
                  <a:pt x="174" y="1347"/>
                </a:lnTo>
                <a:lnTo>
                  <a:pt x="147" y="1325"/>
                </a:lnTo>
                <a:lnTo>
                  <a:pt x="123" y="1297"/>
                </a:lnTo>
                <a:lnTo>
                  <a:pt x="105" y="1267"/>
                </a:lnTo>
                <a:lnTo>
                  <a:pt x="90" y="1234"/>
                </a:lnTo>
                <a:lnTo>
                  <a:pt x="81" y="1198"/>
                </a:lnTo>
                <a:lnTo>
                  <a:pt x="78" y="1160"/>
                </a:lnTo>
                <a:lnTo>
                  <a:pt x="81" y="1123"/>
                </a:lnTo>
                <a:lnTo>
                  <a:pt x="90" y="1087"/>
                </a:lnTo>
                <a:lnTo>
                  <a:pt x="105" y="1054"/>
                </a:lnTo>
                <a:lnTo>
                  <a:pt x="123" y="1023"/>
                </a:lnTo>
                <a:lnTo>
                  <a:pt x="147" y="996"/>
                </a:lnTo>
                <a:lnTo>
                  <a:pt x="174" y="973"/>
                </a:lnTo>
                <a:lnTo>
                  <a:pt x="205" y="955"/>
                </a:lnTo>
                <a:lnTo>
                  <a:pt x="239" y="940"/>
                </a:lnTo>
                <a:lnTo>
                  <a:pt x="275" y="931"/>
                </a:lnTo>
                <a:lnTo>
                  <a:pt x="313" y="928"/>
                </a:lnTo>
                <a:close/>
                <a:moveTo>
                  <a:pt x="2569" y="670"/>
                </a:moveTo>
                <a:lnTo>
                  <a:pt x="2516" y="673"/>
                </a:lnTo>
                <a:lnTo>
                  <a:pt x="2464" y="682"/>
                </a:lnTo>
                <a:lnTo>
                  <a:pt x="2416" y="697"/>
                </a:lnTo>
                <a:lnTo>
                  <a:pt x="2369" y="716"/>
                </a:lnTo>
                <a:lnTo>
                  <a:pt x="2325" y="740"/>
                </a:lnTo>
                <a:lnTo>
                  <a:pt x="2283" y="769"/>
                </a:lnTo>
                <a:lnTo>
                  <a:pt x="2247" y="803"/>
                </a:lnTo>
                <a:lnTo>
                  <a:pt x="2213" y="840"/>
                </a:lnTo>
                <a:lnTo>
                  <a:pt x="2184" y="880"/>
                </a:lnTo>
                <a:lnTo>
                  <a:pt x="2159" y="924"/>
                </a:lnTo>
                <a:lnTo>
                  <a:pt x="2139" y="970"/>
                </a:lnTo>
                <a:lnTo>
                  <a:pt x="2125" y="1019"/>
                </a:lnTo>
                <a:lnTo>
                  <a:pt x="2116" y="1069"/>
                </a:lnTo>
                <a:lnTo>
                  <a:pt x="2113" y="1122"/>
                </a:lnTo>
                <a:lnTo>
                  <a:pt x="2116" y="1174"/>
                </a:lnTo>
                <a:lnTo>
                  <a:pt x="2125" y="1225"/>
                </a:lnTo>
                <a:lnTo>
                  <a:pt x="2139" y="1274"/>
                </a:lnTo>
                <a:lnTo>
                  <a:pt x="2159" y="1321"/>
                </a:lnTo>
                <a:lnTo>
                  <a:pt x="2184" y="1364"/>
                </a:lnTo>
                <a:lnTo>
                  <a:pt x="2213" y="1404"/>
                </a:lnTo>
                <a:lnTo>
                  <a:pt x="2247" y="1441"/>
                </a:lnTo>
                <a:lnTo>
                  <a:pt x="2283" y="1474"/>
                </a:lnTo>
                <a:lnTo>
                  <a:pt x="2325" y="1503"/>
                </a:lnTo>
                <a:lnTo>
                  <a:pt x="2369" y="1527"/>
                </a:lnTo>
                <a:lnTo>
                  <a:pt x="2416" y="1547"/>
                </a:lnTo>
                <a:lnTo>
                  <a:pt x="2464" y="1562"/>
                </a:lnTo>
                <a:lnTo>
                  <a:pt x="2516" y="1570"/>
                </a:lnTo>
                <a:lnTo>
                  <a:pt x="2569" y="1573"/>
                </a:lnTo>
                <a:lnTo>
                  <a:pt x="2622" y="1570"/>
                </a:lnTo>
                <a:lnTo>
                  <a:pt x="2674" y="1562"/>
                </a:lnTo>
                <a:lnTo>
                  <a:pt x="2723" y="1547"/>
                </a:lnTo>
                <a:lnTo>
                  <a:pt x="2770" y="1527"/>
                </a:lnTo>
                <a:lnTo>
                  <a:pt x="2814" y="1503"/>
                </a:lnTo>
                <a:lnTo>
                  <a:pt x="2855" y="1474"/>
                </a:lnTo>
                <a:lnTo>
                  <a:pt x="2892" y="1441"/>
                </a:lnTo>
                <a:lnTo>
                  <a:pt x="2926" y="1404"/>
                </a:lnTo>
                <a:lnTo>
                  <a:pt x="2955" y="1364"/>
                </a:lnTo>
                <a:lnTo>
                  <a:pt x="2980" y="1320"/>
                </a:lnTo>
                <a:lnTo>
                  <a:pt x="2999" y="1274"/>
                </a:lnTo>
                <a:lnTo>
                  <a:pt x="3013" y="1225"/>
                </a:lnTo>
                <a:lnTo>
                  <a:pt x="3023" y="1174"/>
                </a:lnTo>
                <a:lnTo>
                  <a:pt x="3026" y="1122"/>
                </a:lnTo>
                <a:lnTo>
                  <a:pt x="3023" y="1069"/>
                </a:lnTo>
                <a:lnTo>
                  <a:pt x="3013" y="1019"/>
                </a:lnTo>
                <a:lnTo>
                  <a:pt x="2999" y="970"/>
                </a:lnTo>
                <a:lnTo>
                  <a:pt x="2980" y="924"/>
                </a:lnTo>
                <a:lnTo>
                  <a:pt x="2955" y="880"/>
                </a:lnTo>
                <a:lnTo>
                  <a:pt x="2926" y="840"/>
                </a:lnTo>
                <a:lnTo>
                  <a:pt x="2892" y="803"/>
                </a:lnTo>
                <a:lnTo>
                  <a:pt x="2855" y="769"/>
                </a:lnTo>
                <a:lnTo>
                  <a:pt x="2814" y="740"/>
                </a:lnTo>
                <a:lnTo>
                  <a:pt x="2770" y="716"/>
                </a:lnTo>
                <a:lnTo>
                  <a:pt x="2723" y="697"/>
                </a:lnTo>
                <a:lnTo>
                  <a:pt x="2674" y="682"/>
                </a:lnTo>
                <a:lnTo>
                  <a:pt x="2622" y="673"/>
                </a:lnTo>
                <a:lnTo>
                  <a:pt x="2569" y="670"/>
                </a:lnTo>
                <a:close/>
                <a:moveTo>
                  <a:pt x="2569" y="464"/>
                </a:moveTo>
                <a:lnTo>
                  <a:pt x="2638" y="467"/>
                </a:lnTo>
                <a:lnTo>
                  <a:pt x="2704" y="478"/>
                </a:lnTo>
                <a:lnTo>
                  <a:pt x="2767" y="494"/>
                </a:lnTo>
                <a:lnTo>
                  <a:pt x="2828" y="516"/>
                </a:lnTo>
                <a:lnTo>
                  <a:pt x="2887" y="543"/>
                </a:lnTo>
                <a:lnTo>
                  <a:pt x="2942" y="577"/>
                </a:lnTo>
                <a:lnTo>
                  <a:pt x="2993" y="614"/>
                </a:lnTo>
                <a:lnTo>
                  <a:pt x="3040" y="657"/>
                </a:lnTo>
                <a:lnTo>
                  <a:pt x="3083" y="704"/>
                </a:lnTo>
                <a:lnTo>
                  <a:pt x="3122" y="754"/>
                </a:lnTo>
                <a:lnTo>
                  <a:pt x="3154" y="809"/>
                </a:lnTo>
                <a:lnTo>
                  <a:pt x="3182" y="866"/>
                </a:lnTo>
                <a:lnTo>
                  <a:pt x="3205" y="927"/>
                </a:lnTo>
                <a:lnTo>
                  <a:pt x="3221" y="990"/>
                </a:lnTo>
                <a:lnTo>
                  <a:pt x="3232" y="1055"/>
                </a:lnTo>
                <a:lnTo>
                  <a:pt x="3235" y="1122"/>
                </a:lnTo>
                <a:lnTo>
                  <a:pt x="3232" y="1189"/>
                </a:lnTo>
                <a:lnTo>
                  <a:pt x="3221" y="1254"/>
                </a:lnTo>
                <a:lnTo>
                  <a:pt x="3205" y="1318"/>
                </a:lnTo>
                <a:lnTo>
                  <a:pt x="3182" y="1377"/>
                </a:lnTo>
                <a:lnTo>
                  <a:pt x="3154" y="1435"/>
                </a:lnTo>
                <a:lnTo>
                  <a:pt x="3122" y="1489"/>
                </a:lnTo>
                <a:lnTo>
                  <a:pt x="3083" y="1540"/>
                </a:lnTo>
                <a:lnTo>
                  <a:pt x="3040" y="1586"/>
                </a:lnTo>
                <a:lnTo>
                  <a:pt x="2993" y="1629"/>
                </a:lnTo>
                <a:lnTo>
                  <a:pt x="2942" y="1667"/>
                </a:lnTo>
                <a:lnTo>
                  <a:pt x="2887" y="1700"/>
                </a:lnTo>
                <a:lnTo>
                  <a:pt x="2828" y="1728"/>
                </a:lnTo>
                <a:lnTo>
                  <a:pt x="2767" y="1750"/>
                </a:lnTo>
                <a:lnTo>
                  <a:pt x="2704" y="1766"/>
                </a:lnTo>
                <a:lnTo>
                  <a:pt x="2638" y="1776"/>
                </a:lnTo>
                <a:lnTo>
                  <a:pt x="2569" y="1780"/>
                </a:lnTo>
                <a:lnTo>
                  <a:pt x="2501" y="1776"/>
                </a:lnTo>
                <a:lnTo>
                  <a:pt x="2435" y="1766"/>
                </a:lnTo>
                <a:lnTo>
                  <a:pt x="2371" y="1750"/>
                </a:lnTo>
                <a:lnTo>
                  <a:pt x="2311" y="1728"/>
                </a:lnTo>
                <a:lnTo>
                  <a:pt x="2252" y="1700"/>
                </a:lnTo>
                <a:lnTo>
                  <a:pt x="2198" y="1667"/>
                </a:lnTo>
                <a:lnTo>
                  <a:pt x="2146" y="1629"/>
                </a:lnTo>
                <a:lnTo>
                  <a:pt x="2099" y="1586"/>
                </a:lnTo>
                <a:lnTo>
                  <a:pt x="2056" y="1540"/>
                </a:lnTo>
                <a:lnTo>
                  <a:pt x="2018" y="1489"/>
                </a:lnTo>
                <a:lnTo>
                  <a:pt x="1985" y="1435"/>
                </a:lnTo>
                <a:lnTo>
                  <a:pt x="1956" y="1377"/>
                </a:lnTo>
                <a:lnTo>
                  <a:pt x="1934" y="1318"/>
                </a:lnTo>
                <a:lnTo>
                  <a:pt x="1918" y="1254"/>
                </a:lnTo>
                <a:lnTo>
                  <a:pt x="1908" y="1189"/>
                </a:lnTo>
                <a:lnTo>
                  <a:pt x="1905" y="1122"/>
                </a:lnTo>
                <a:lnTo>
                  <a:pt x="1908" y="1055"/>
                </a:lnTo>
                <a:lnTo>
                  <a:pt x="1918" y="990"/>
                </a:lnTo>
                <a:lnTo>
                  <a:pt x="1934" y="927"/>
                </a:lnTo>
                <a:lnTo>
                  <a:pt x="1956" y="866"/>
                </a:lnTo>
                <a:lnTo>
                  <a:pt x="1985" y="809"/>
                </a:lnTo>
                <a:lnTo>
                  <a:pt x="2018" y="754"/>
                </a:lnTo>
                <a:lnTo>
                  <a:pt x="2056" y="704"/>
                </a:lnTo>
                <a:lnTo>
                  <a:pt x="2099" y="657"/>
                </a:lnTo>
                <a:lnTo>
                  <a:pt x="2146" y="614"/>
                </a:lnTo>
                <a:lnTo>
                  <a:pt x="2198" y="577"/>
                </a:lnTo>
                <a:lnTo>
                  <a:pt x="2252" y="543"/>
                </a:lnTo>
                <a:lnTo>
                  <a:pt x="2311" y="516"/>
                </a:lnTo>
                <a:lnTo>
                  <a:pt x="2371" y="494"/>
                </a:lnTo>
                <a:lnTo>
                  <a:pt x="2435" y="478"/>
                </a:lnTo>
                <a:lnTo>
                  <a:pt x="2501" y="467"/>
                </a:lnTo>
                <a:lnTo>
                  <a:pt x="2569" y="464"/>
                </a:lnTo>
                <a:close/>
                <a:moveTo>
                  <a:pt x="1533" y="0"/>
                </a:moveTo>
                <a:lnTo>
                  <a:pt x="1557" y="2"/>
                </a:lnTo>
                <a:lnTo>
                  <a:pt x="1581" y="8"/>
                </a:lnTo>
                <a:lnTo>
                  <a:pt x="1602" y="20"/>
                </a:lnTo>
                <a:lnTo>
                  <a:pt x="1620" y="37"/>
                </a:lnTo>
                <a:lnTo>
                  <a:pt x="1633" y="56"/>
                </a:lnTo>
                <a:lnTo>
                  <a:pt x="1641" y="79"/>
                </a:lnTo>
                <a:lnTo>
                  <a:pt x="1644" y="103"/>
                </a:lnTo>
                <a:lnTo>
                  <a:pt x="1644" y="679"/>
                </a:lnTo>
                <a:lnTo>
                  <a:pt x="2196" y="133"/>
                </a:lnTo>
                <a:lnTo>
                  <a:pt x="2215" y="118"/>
                </a:lnTo>
                <a:lnTo>
                  <a:pt x="2236" y="109"/>
                </a:lnTo>
                <a:lnTo>
                  <a:pt x="2259" y="103"/>
                </a:lnTo>
                <a:lnTo>
                  <a:pt x="2281" y="103"/>
                </a:lnTo>
                <a:lnTo>
                  <a:pt x="2304" y="109"/>
                </a:lnTo>
                <a:lnTo>
                  <a:pt x="2325" y="118"/>
                </a:lnTo>
                <a:lnTo>
                  <a:pt x="2344" y="133"/>
                </a:lnTo>
                <a:lnTo>
                  <a:pt x="2358" y="152"/>
                </a:lnTo>
                <a:lnTo>
                  <a:pt x="2369" y="173"/>
                </a:lnTo>
                <a:lnTo>
                  <a:pt x="2373" y="194"/>
                </a:lnTo>
                <a:lnTo>
                  <a:pt x="2373" y="217"/>
                </a:lnTo>
                <a:lnTo>
                  <a:pt x="2369" y="239"/>
                </a:lnTo>
                <a:lnTo>
                  <a:pt x="2358" y="260"/>
                </a:lnTo>
                <a:lnTo>
                  <a:pt x="2344" y="279"/>
                </a:lnTo>
                <a:lnTo>
                  <a:pt x="1613" y="1002"/>
                </a:lnTo>
                <a:lnTo>
                  <a:pt x="1597" y="1015"/>
                </a:lnTo>
                <a:lnTo>
                  <a:pt x="1579" y="1024"/>
                </a:lnTo>
                <a:lnTo>
                  <a:pt x="1559" y="1030"/>
                </a:lnTo>
                <a:lnTo>
                  <a:pt x="1540" y="1032"/>
                </a:lnTo>
                <a:lnTo>
                  <a:pt x="1519" y="1030"/>
                </a:lnTo>
                <a:lnTo>
                  <a:pt x="1500" y="1023"/>
                </a:lnTo>
                <a:lnTo>
                  <a:pt x="1481" y="1013"/>
                </a:lnTo>
                <a:lnTo>
                  <a:pt x="1465" y="1002"/>
                </a:lnTo>
                <a:lnTo>
                  <a:pt x="1452" y="986"/>
                </a:lnTo>
                <a:lnTo>
                  <a:pt x="1442" y="968"/>
                </a:lnTo>
                <a:lnTo>
                  <a:pt x="1437" y="949"/>
                </a:lnTo>
                <a:lnTo>
                  <a:pt x="1435" y="929"/>
                </a:lnTo>
                <a:lnTo>
                  <a:pt x="1435" y="341"/>
                </a:lnTo>
                <a:lnTo>
                  <a:pt x="848" y="883"/>
                </a:lnTo>
                <a:lnTo>
                  <a:pt x="848" y="1702"/>
                </a:lnTo>
                <a:lnTo>
                  <a:pt x="845" y="1725"/>
                </a:lnTo>
                <a:lnTo>
                  <a:pt x="837" y="1748"/>
                </a:lnTo>
                <a:lnTo>
                  <a:pt x="825" y="1766"/>
                </a:lnTo>
                <a:lnTo>
                  <a:pt x="809" y="1782"/>
                </a:lnTo>
                <a:lnTo>
                  <a:pt x="789" y="1795"/>
                </a:lnTo>
                <a:lnTo>
                  <a:pt x="768" y="1803"/>
                </a:lnTo>
                <a:lnTo>
                  <a:pt x="744" y="1806"/>
                </a:lnTo>
                <a:lnTo>
                  <a:pt x="720" y="1803"/>
                </a:lnTo>
                <a:lnTo>
                  <a:pt x="698" y="1795"/>
                </a:lnTo>
                <a:lnTo>
                  <a:pt x="679" y="1782"/>
                </a:lnTo>
                <a:lnTo>
                  <a:pt x="663" y="1766"/>
                </a:lnTo>
                <a:lnTo>
                  <a:pt x="651" y="1748"/>
                </a:lnTo>
                <a:lnTo>
                  <a:pt x="642" y="1725"/>
                </a:lnTo>
                <a:lnTo>
                  <a:pt x="640" y="1702"/>
                </a:lnTo>
                <a:lnTo>
                  <a:pt x="640" y="838"/>
                </a:lnTo>
                <a:lnTo>
                  <a:pt x="642" y="816"/>
                </a:lnTo>
                <a:lnTo>
                  <a:pt x="649" y="797"/>
                </a:lnTo>
                <a:lnTo>
                  <a:pt x="658" y="779"/>
                </a:lnTo>
                <a:lnTo>
                  <a:pt x="672" y="763"/>
                </a:lnTo>
                <a:lnTo>
                  <a:pt x="1468" y="27"/>
                </a:lnTo>
                <a:lnTo>
                  <a:pt x="1488" y="13"/>
                </a:lnTo>
                <a:lnTo>
                  <a:pt x="1510" y="4"/>
                </a:lnTo>
                <a:lnTo>
                  <a:pt x="153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4" name="Freeform 117"/>
          <p:cNvSpPr>
            <a:spLocks noEditPoints="1"/>
          </p:cNvSpPr>
          <p:nvPr/>
        </p:nvSpPr>
        <p:spPr bwMode="auto">
          <a:xfrm>
            <a:off x="10005028" y="5067300"/>
            <a:ext cx="592138" cy="409575"/>
          </a:xfrm>
          <a:custGeom>
            <a:avLst/>
            <a:gdLst>
              <a:gd name="T0" fmla="*/ 3104 w 3354"/>
              <a:gd name="T1" fmla="*/ 1477 h 2321"/>
              <a:gd name="T2" fmla="*/ 3222 w 3354"/>
              <a:gd name="T3" fmla="*/ 1535 h 2321"/>
              <a:gd name="T4" fmla="*/ 3308 w 3354"/>
              <a:gd name="T5" fmla="*/ 1630 h 2321"/>
              <a:gd name="T6" fmla="*/ 3351 w 3354"/>
              <a:gd name="T7" fmla="*/ 1752 h 2321"/>
              <a:gd name="T8" fmla="*/ 3343 w 3354"/>
              <a:gd name="T9" fmla="*/ 1884 h 2321"/>
              <a:gd name="T10" fmla="*/ 3283 w 3354"/>
              <a:gd name="T11" fmla="*/ 2000 h 2321"/>
              <a:gd name="T12" fmla="*/ 3186 w 3354"/>
              <a:gd name="T13" fmla="*/ 2083 h 2321"/>
              <a:gd name="T14" fmla="*/ 3061 w 3354"/>
              <a:gd name="T15" fmla="*/ 2125 h 2321"/>
              <a:gd name="T16" fmla="*/ 2924 w 3354"/>
              <a:gd name="T17" fmla="*/ 2117 h 2321"/>
              <a:gd name="T18" fmla="*/ 2807 w 3354"/>
              <a:gd name="T19" fmla="*/ 2059 h 2321"/>
              <a:gd name="T20" fmla="*/ 2721 w 3354"/>
              <a:gd name="T21" fmla="*/ 1964 h 2321"/>
              <a:gd name="T22" fmla="*/ 2677 w 3354"/>
              <a:gd name="T23" fmla="*/ 1842 h 2321"/>
              <a:gd name="T24" fmla="*/ 2687 w 3354"/>
              <a:gd name="T25" fmla="*/ 1709 h 2321"/>
              <a:gd name="T26" fmla="*/ 2745 w 3354"/>
              <a:gd name="T27" fmla="*/ 1594 h 2321"/>
              <a:gd name="T28" fmla="*/ 2842 w 3354"/>
              <a:gd name="T29" fmla="*/ 1510 h 2321"/>
              <a:gd name="T30" fmla="*/ 2968 w 3354"/>
              <a:gd name="T31" fmla="*/ 1469 h 2321"/>
              <a:gd name="T32" fmla="*/ 774 w 3354"/>
              <a:gd name="T33" fmla="*/ 1 h 2321"/>
              <a:gd name="T34" fmla="*/ 824 w 3354"/>
              <a:gd name="T35" fmla="*/ 31 h 2321"/>
              <a:gd name="T36" fmla="*/ 1401 w 3354"/>
              <a:gd name="T37" fmla="*/ 728 h 2321"/>
              <a:gd name="T38" fmla="*/ 2525 w 3354"/>
              <a:gd name="T39" fmla="*/ 1753 h 2321"/>
              <a:gd name="T40" fmla="*/ 2582 w 3354"/>
              <a:gd name="T41" fmla="*/ 1778 h 2321"/>
              <a:gd name="T42" fmla="*/ 2608 w 3354"/>
              <a:gd name="T43" fmla="*/ 1834 h 2321"/>
              <a:gd name="T44" fmla="*/ 2589 w 3354"/>
              <a:gd name="T45" fmla="*/ 1893 h 2321"/>
              <a:gd name="T46" fmla="*/ 2021 w 3354"/>
              <a:gd name="T47" fmla="*/ 2312 h 2321"/>
              <a:gd name="T48" fmla="*/ 1009 w 3354"/>
              <a:gd name="T49" fmla="*/ 2321 h 2321"/>
              <a:gd name="T50" fmla="*/ 946 w 3354"/>
              <a:gd name="T51" fmla="*/ 2295 h 2321"/>
              <a:gd name="T52" fmla="*/ 920 w 3354"/>
              <a:gd name="T53" fmla="*/ 2235 h 2321"/>
              <a:gd name="T54" fmla="*/ 946 w 3354"/>
              <a:gd name="T55" fmla="*/ 2175 h 2321"/>
              <a:gd name="T56" fmla="*/ 1009 w 3354"/>
              <a:gd name="T57" fmla="*/ 2149 h 2321"/>
              <a:gd name="T58" fmla="*/ 1323 w 3354"/>
              <a:gd name="T59" fmla="*/ 1882 h 2321"/>
              <a:gd name="T60" fmla="*/ 1319 w 3354"/>
              <a:gd name="T61" fmla="*/ 1880 h 2321"/>
              <a:gd name="T62" fmla="*/ 1277 w 3354"/>
              <a:gd name="T63" fmla="*/ 1865 h 2321"/>
              <a:gd name="T64" fmla="*/ 1272 w 3354"/>
              <a:gd name="T65" fmla="*/ 1863 h 2321"/>
              <a:gd name="T66" fmla="*/ 150 w 3354"/>
              <a:gd name="T67" fmla="*/ 2155 h 2321"/>
              <a:gd name="T68" fmla="*/ 99 w 3354"/>
              <a:gd name="T69" fmla="*/ 2181 h 2321"/>
              <a:gd name="T70" fmla="*/ 43 w 3354"/>
              <a:gd name="T71" fmla="*/ 2169 h 2321"/>
              <a:gd name="T72" fmla="*/ 5 w 3354"/>
              <a:gd name="T73" fmla="*/ 2126 h 2321"/>
              <a:gd name="T74" fmla="*/ 4 w 3354"/>
              <a:gd name="T75" fmla="*/ 2070 h 2321"/>
              <a:gd name="T76" fmla="*/ 549 w 3354"/>
              <a:gd name="T77" fmla="*/ 1181 h 2321"/>
              <a:gd name="T78" fmla="*/ 599 w 3354"/>
              <a:gd name="T79" fmla="*/ 1156 h 2321"/>
              <a:gd name="T80" fmla="*/ 653 w 3354"/>
              <a:gd name="T81" fmla="*/ 1164 h 2321"/>
              <a:gd name="T82" fmla="*/ 1228 w 3354"/>
              <a:gd name="T83" fmla="*/ 779 h 2321"/>
              <a:gd name="T84" fmla="*/ 671 w 3354"/>
              <a:gd name="T85" fmla="*/ 105 h 2321"/>
              <a:gd name="T86" fmla="*/ 677 w 3354"/>
              <a:gd name="T87" fmla="*/ 50 h 2321"/>
              <a:gd name="T88" fmla="*/ 718 w 3354"/>
              <a:gd name="T89" fmla="*/ 8 h 2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354" h="2321">
                <a:moveTo>
                  <a:pt x="3014" y="1466"/>
                </a:moveTo>
                <a:lnTo>
                  <a:pt x="3061" y="1469"/>
                </a:lnTo>
                <a:lnTo>
                  <a:pt x="3104" y="1477"/>
                </a:lnTo>
                <a:lnTo>
                  <a:pt x="3146" y="1491"/>
                </a:lnTo>
                <a:lnTo>
                  <a:pt x="3186" y="1510"/>
                </a:lnTo>
                <a:lnTo>
                  <a:pt x="3222" y="1535"/>
                </a:lnTo>
                <a:lnTo>
                  <a:pt x="3255" y="1562"/>
                </a:lnTo>
                <a:lnTo>
                  <a:pt x="3283" y="1594"/>
                </a:lnTo>
                <a:lnTo>
                  <a:pt x="3308" y="1630"/>
                </a:lnTo>
                <a:lnTo>
                  <a:pt x="3328" y="1667"/>
                </a:lnTo>
                <a:lnTo>
                  <a:pt x="3343" y="1709"/>
                </a:lnTo>
                <a:lnTo>
                  <a:pt x="3351" y="1752"/>
                </a:lnTo>
                <a:lnTo>
                  <a:pt x="3354" y="1797"/>
                </a:lnTo>
                <a:lnTo>
                  <a:pt x="3351" y="1842"/>
                </a:lnTo>
                <a:lnTo>
                  <a:pt x="3343" y="1884"/>
                </a:lnTo>
                <a:lnTo>
                  <a:pt x="3328" y="1925"/>
                </a:lnTo>
                <a:lnTo>
                  <a:pt x="3308" y="1964"/>
                </a:lnTo>
                <a:lnTo>
                  <a:pt x="3283" y="2000"/>
                </a:lnTo>
                <a:lnTo>
                  <a:pt x="3255" y="2031"/>
                </a:lnTo>
                <a:lnTo>
                  <a:pt x="3222" y="2059"/>
                </a:lnTo>
                <a:lnTo>
                  <a:pt x="3186" y="2083"/>
                </a:lnTo>
                <a:lnTo>
                  <a:pt x="3146" y="2102"/>
                </a:lnTo>
                <a:lnTo>
                  <a:pt x="3104" y="2117"/>
                </a:lnTo>
                <a:lnTo>
                  <a:pt x="3061" y="2125"/>
                </a:lnTo>
                <a:lnTo>
                  <a:pt x="3014" y="2128"/>
                </a:lnTo>
                <a:lnTo>
                  <a:pt x="2968" y="2125"/>
                </a:lnTo>
                <a:lnTo>
                  <a:pt x="2924" y="2117"/>
                </a:lnTo>
                <a:lnTo>
                  <a:pt x="2882" y="2102"/>
                </a:lnTo>
                <a:lnTo>
                  <a:pt x="2842" y="2083"/>
                </a:lnTo>
                <a:lnTo>
                  <a:pt x="2807" y="2059"/>
                </a:lnTo>
                <a:lnTo>
                  <a:pt x="2774" y="2031"/>
                </a:lnTo>
                <a:lnTo>
                  <a:pt x="2745" y="2000"/>
                </a:lnTo>
                <a:lnTo>
                  <a:pt x="2721" y="1964"/>
                </a:lnTo>
                <a:lnTo>
                  <a:pt x="2701" y="1925"/>
                </a:lnTo>
                <a:lnTo>
                  <a:pt x="2687" y="1884"/>
                </a:lnTo>
                <a:lnTo>
                  <a:pt x="2677" y="1842"/>
                </a:lnTo>
                <a:lnTo>
                  <a:pt x="2674" y="1797"/>
                </a:lnTo>
                <a:lnTo>
                  <a:pt x="2677" y="1752"/>
                </a:lnTo>
                <a:lnTo>
                  <a:pt x="2687" y="1709"/>
                </a:lnTo>
                <a:lnTo>
                  <a:pt x="2701" y="1667"/>
                </a:lnTo>
                <a:lnTo>
                  <a:pt x="2721" y="1630"/>
                </a:lnTo>
                <a:lnTo>
                  <a:pt x="2745" y="1594"/>
                </a:lnTo>
                <a:lnTo>
                  <a:pt x="2774" y="1562"/>
                </a:lnTo>
                <a:lnTo>
                  <a:pt x="2807" y="1535"/>
                </a:lnTo>
                <a:lnTo>
                  <a:pt x="2842" y="1510"/>
                </a:lnTo>
                <a:lnTo>
                  <a:pt x="2882" y="1491"/>
                </a:lnTo>
                <a:lnTo>
                  <a:pt x="2924" y="1477"/>
                </a:lnTo>
                <a:lnTo>
                  <a:pt x="2968" y="1469"/>
                </a:lnTo>
                <a:lnTo>
                  <a:pt x="3014" y="1466"/>
                </a:lnTo>
                <a:close/>
                <a:moveTo>
                  <a:pt x="755" y="0"/>
                </a:moveTo>
                <a:lnTo>
                  <a:pt x="774" y="1"/>
                </a:lnTo>
                <a:lnTo>
                  <a:pt x="793" y="7"/>
                </a:lnTo>
                <a:lnTo>
                  <a:pt x="810" y="17"/>
                </a:lnTo>
                <a:lnTo>
                  <a:pt x="824" y="31"/>
                </a:lnTo>
                <a:lnTo>
                  <a:pt x="1383" y="694"/>
                </a:lnTo>
                <a:lnTo>
                  <a:pt x="1393" y="710"/>
                </a:lnTo>
                <a:lnTo>
                  <a:pt x="1401" y="728"/>
                </a:lnTo>
                <a:lnTo>
                  <a:pt x="1403" y="747"/>
                </a:lnTo>
                <a:lnTo>
                  <a:pt x="1413" y="1714"/>
                </a:lnTo>
                <a:lnTo>
                  <a:pt x="2525" y="1753"/>
                </a:lnTo>
                <a:lnTo>
                  <a:pt x="2546" y="1757"/>
                </a:lnTo>
                <a:lnTo>
                  <a:pt x="2565" y="1765"/>
                </a:lnTo>
                <a:lnTo>
                  <a:pt x="2582" y="1778"/>
                </a:lnTo>
                <a:lnTo>
                  <a:pt x="2596" y="1795"/>
                </a:lnTo>
                <a:lnTo>
                  <a:pt x="2605" y="1814"/>
                </a:lnTo>
                <a:lnTo>
                  <a:pt x="2608" y="1834"/>
                </a:lnTo>
                <a:lnTo>
                  <a:pt x="2607" y="1856"/>
                </a:lnTo>
                <a:lnTo>
                  <a:pt x="2601" y="1875"/>
                </a:lnTo>
                <a:lnTo>
                  <a:pt x="2589" y="1893"/>
                </a:lnTo>
                <a:lnTo>
                  <a:pt x="2574" y="1908"/>
                </a:lnTo>
                <a:lnTo>
                  <a:pt x="2037" y="2303"/>
                </a:lnTo>
                <a:lnTo>
                  <a:pt x="2021" y="2312"/>
                </a:lnTo>
                <a:lnTo>
                  <a:pt x="2002" y="2319"/>
                </a:lnTo>
                <a:lnTo>
                  <a:pt x="1984" y="2321"/>
                </a:lnTo>
                <a:lnTo>
                  <a:pt x="1009" y="2321"/>
                </a:lnTo>
                <a:lnTo>
                  <a:pt x="985" y="2318"/>
                </a:lnTo>
                <a:lnTo>
                  <a:pt x="964" y="2309"/>
                </a:lnTo>
                <a:lnTo>
                  <a:pt x="946" y="2295"/>
                </a:lnTo>
                <a:lnTo>
                  <a:pt x="933" y="2278"/>
                </a:lnTo>
                <a:lnTo>
                  <a:pt x="923" y="2257"/>
                </a:lnTo>
                <a:lnTo>
                  <a:pt x="920" y="2235"/>
                </a:lnTo>
                <a:lnTo>
                  <a:pt x="923" y="2213"/>
                </a:lnTo>
                <a:lnTo>
                  <a:pt x="933" y="2192"/>
                </a:lnTo>
                <a:lnTo>
                  <a:pt x="946" y="2175"/>
                </a:lnTo>
                <a:lnTo>
                  <a:pt x="964" y="2162"/>
                </a:lnTo>
                <a:lnTo>
                  <a:pt x="985" y="2152"/>
                </a:lnTo>
                <a:lnTo>
                  <a:pt x="1009" y="2149"/>
                </a:lnTo>
                <a:lnTo>
                  <a:pt x="1955" y="2149"/>
                </a:lnTo>
                <a:lnTo>
                  <a:pt x="2272" y="1916"/>
                </a:lnTo>
                <a:lnTo>
                  <a:pt x="1323" y="1882"/>
                </a:lnTo>
                <a:lnTo>
                  <a:pt x="1322" y="1881"/>
                </a:lnTo>
                <a:lnTo>
                  <a:pt x="1321" y="1881"/>
                </a:lnTo>
                <a:lnTo>
                  <a:pt x="1319" y="1880"/>
                </a:lnTo>
                <a:lnTo>
                  <a:pt x="1305" y="1878"/>
                </a:lnTo>
                <a:lnTo>
                  <a:pt x="1290" y="1872"/>
                </a:lnTo>
                <a:lnTo>
                  <a:pt x="1277" y="1865"/>
                </a:lnTo>
                <a:lnTo>
                  <a:pt x="1275" y="1865"/>
                </a:lnTo>
                <a:lnTo>
                  <a:pt x="1273" y="1864"/>
                </a:lnTo>
                <a:lnTo>
                  <a:pt x="1272" y="1863"/>
                </a:lnTo>
                <a:lnTo>
                  <a:pt x="637" y="1369"/>
                </a:lnTo>
                <a:lnTo>
                  <a:pt x="163" y="2140"/>
                </a:lnTo>
                <a:lnTo>
                  <a:pt x="150" y="2155"/>
                </a:lnTo>
                <a:lnTo>
                  <a:pt x="136" y="2168"/>
                </a:lnTo>
                <a:lnTo>
                  <a:pt x="118" y="2176"/>
                </a:lnTo>
                <a:lnTo>
                  <a:pt x="99" y="2181"/>
                </a:lnTo>
                <a:lnTo>
                  <a:pt x="80" y="2181"/>
                </a:lnTo>
                <a:lnTo>
                  <a:pt x="61" y="2177"/>
                </a:lnTo>
                <a:lnTo>
                  <a:pt x="43" y="2169"/>
                </a:lnTo>
                <a:lnTo>
                  <a:pt x="26" y="2158"/>
                </a:lnTo>
                <a:lnTo>
                  <a:pt x="14" y="2142"/>
                </a:lnTo>
                <a:lnTo>
                  <a:pt x="5" y="2126"/>
                </a:lnTo>
                <a:lnTo>
                  <a:pt x="1" y="2108"/>
                </a:lnTo>
                <a:lnTo>
                  <a:pt x="0" y="2088"/>
                </a:lnTo>
                <a:lnTo>
                  <a:pt x="4" y="2070"/>
                </a:lnTo>
                <a:lnTo>
                  <a:pt x="13" y="2052"/>
                </a:lnTo>
                <a:lnTo>
                  <a:pt x="539" y="1197"/>
                </a:lnTo>
                <a:lnTo>
                  <a:pt x="549" y="1181"/>
                </a:lnTo>
                <a:lnTo>
                  <a:pt x="564" y="1170"/>
                </a:lnTo>
                <a:lnTo>
                  <a:pt x="581" y="1161"/>
                </a:lnTo>
                <a:lnTo>
                  <a:pt x="599" y="1156"/>
                </a:lnTo>
                <a:lnTo>
                  <a:pt x="617" y="1155"/>
                </a:lnTo>
                <a:lnTo>
                  <a:pt x="636" y="1158"/>
                </a:lnTo>
                <a:lnTo>
                  <a:pt x="653" y="1164"/>
                </a:lnTo>
                <a:lnTo>
                  <a:pt x="670" y="1173"/>
                </a:lnTo>
                <a:lnTo>
                  <a:pt x="1237" y="1616"/>
                </a:lnTo>
                <a:lnTo>
                  <a:pt x="1228" y="779"/>
                </a:lnTo>
                <a:lnTo>
                  <a:pt x="688" y="140"/>
                </a:lnTo>
                <a:lnTo>
                  <a:pt x="678" y="122"/>
                </a:lnTo>
                <a:lnTo>
                  <a:pt x="671" y="105"/>
                </a:lnTo>
                <a:lnTo>
                  <a:pt x="669" y="86"/>
                </a:lnTo>
                <a:lnTo>
                  <a:pt x="671" y="67"/>
                </a:lnTo>
                <a:lnTo>
                  <a:pt x="677" y="50"/>
                </a:lnTo>
                <a:lnTo>
                  <a:pt x="686" y="34"/>
                </a:lnTo>
                <a:lnTo>
                  <a:pt x="701" y="19"/>
                </a:lnTo>
                <a:lnTo>
                  <a:pt x="718" y="8"/>
                </a:lnTo>
                <a:lnTo>
                  <a:pt x="736" y="2"/>
                </a:lnTo>
                <a:lnTo>
                  <a:pt x="75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5" name="Freeform 122"/>
          <p:cNvSpPr>
            <a:spLocks noEditPoints="1"/>
          </p:cNvSpPr>
          <p:nvPr/>
        </p:nvSpPr>
        <p:spPr bwMode="auto">
          <a:xfrm>
            <a:off x="11053240" y="5067300"/>
            <a:ext cx="366713" cy="411163"/>
          </a:xfrm>
          <a:custGeom>
            <a:avLst/>
            <a:gdLst>
              <a:gd name="T0" fmla="*/ 1456 w 3007"/>
              <a:gd name="T1" fmla="*/ 603 h 3369"/>
              <a:gd name="T2" fmla="*/ 1498 w 3007"/>
              <a:gd name="T3" fmla="*/ 611 h 3369"/>
              <a:gd name="T4" fmla="*/ 1525 w 3007"/>
              <a:gd name="T5" fmla="*/ 625 h 3369"/>
              <a:gd name="T6" fmla="*/ 2279 w 3007"/>
              <a:gd name="T7" fmla="*/ 612 h 3369"/>
              <a:gd name="T8" fmla="*/ 2366 w 3007"/>
              <a:gd name="T9" fmla="*/ 607 h 3369"/>
              <a:gd name="T10" fmla="*/ 2434 w 3007"/>
              <a:gd name="T11" fmla="*/ 667 h 3369"/>
              <a:gd name="T12" fmla="*/ 2438 w 3007"/>
              <a:gd name="T13" fmla="*/ 755 h 3369"/>
              <a:gd name="T14" fmla="*/ 2047 w 3007"/>
              <a:gd name="T15" fmla="*/ 1199 h 3369"/>
              <a:gd name="T16" fmla="*/ 1954 w 3007"/>
              <a:gd name="T17" fmla="*/ 1218 h 3369"/>
              <a:gd name="T18" fmla="*/ 1408 w 3007"/>
              <a:gd name="T19" fmla="*/ 1546 h 3369"/>
              <a:gd name="T20" fmla="*/ 2051 w 3007"/>
              <a:gd name="T21" fmla="*/ 2135 h 3369"/>
              <a:gd name="T22" fmla="*/ 1993 w 3007"/>
              <a:gd name="T23" fmla="*/ 2958 h 3369"/>
              <a:gd name="T24" fmla="*/ 1930 w 3007"/>
              <a:gd name="T25" fmla="*/ 3030 h 3369"/>
              <a:gd name="T26" fmla="*/ 1847 w 3007"/>
              <a:gd name="T27" fmla="*/ 3035 h 3369"/>
              <a:gd name="T28" fmla="*/ 1774 w 3007"/>
              <a:gd name="T29" fmla="*/ 2968 h 3369"/>
              <a:gd name="T30" fmla="*/ 1333 w 3007"/>
              <a:gd name="T31" fmla="*/ 1790 h 3369"/>
              <a:gd name="T32" fmla="*/ 1058 w 3007"/>
              <a:gd name="T33" fmla="*/ 2516 h 3369"/>
              <a:gd name="T34" fmla="*/ 155 w 3007"/>
              <a:gd name="T35" fmla="*/ 2905 h 3369"/>
              <a:gd name="T36" fmla="*/ 75 w 3007"/>
              <a:gd name="T37" fmla="*/ 2874 h 3369"/>
              <a:gd name="T38" fmla="*/ 39 w 3007"/>
              <a:gd name="T39" fmla="*/ 2792 h 3369"/>
              <a:gd name="T40" fmla="*/ 71 w 3007"/>
              <a:gd name="T41" fmla="*/ 2711 h 3369"/>
              <a:gd name="T42" fmla="*/ 1168 w 3007"/>
              <a:gd name="T43" fmla="*/ 1559 h 3369"/>
              <a:gd name="T44" fmla="*/ 708 w 3007"/>
              <a:gd name="T45" fmla="*/ 1298 h 3369"/>
              <a:gd name="T46" fmla="*/ 621 w 3007"/>
              <a:gd name="T47" fmla="*/ 1338 h 3369"/>
              <a:gd name="T48" fmla="*/ 544 w 3007"/>
              <a:gd name="T49" fmla="*/ 1309 h 3369"/>
              <a:gd name="T50" fmla="*/ 505 w 3007"/>
              <a:gd name="T51" fmla="*/ 1230 h 3369"/>
              <a:gd name="T52" fmla="*/ 772 w 3007"/>
              <a:gd name="T53" fmla="*/ 717 h 3369"/>
              <a:gd name="T54" fmla="*/ 839 w 3007"/>
              <a:gd name="T55" fmla="*/ 664 h 3369"/>
              <a:gd name="T56" fmla="*/ 2782 w 3007"/>
              <a:gd name="T57" fmla="*/ 372 h 3369"/>
              <a:gd name="T58" fmla="*/ 2854 w 3007"/>
              <a:gd name="T59" fmla="*/ 423 h 3369"/>
              <a:gd name="T60" fmla="*/ 3007 w 3007"/>
              <a:gd name="T61" fmla="*/ 857 h 3369"/>
              <a:gd name="T62" fmla="*/ 2971 w 3007"/>
              <a:gd name="T63" fmla="*/ 937 h 3369"/>
              <a:gd name="T64" fmla="*/ 3006 w 3007"/>
              <a:gd name="T65" fmla="*/ 1804 h 3369"/>
              <a:gd name="T66" fmla="*/ 2666 w 3007"/>
              <a:gd name="T67" fmla="*/ 3304 h 3369"/>
              <a:gd name="T68" fmla="*/ 2587 w 3007"/>
              <a:gd name="T69" fmla="*/ 3367 h 3369"/>
              <a:gd name="T70" fmla="*/ 65 w 3007"/>
              <a:gd name="T71" fmla="*/ 3358 h 3369"/>
              <a:gd name="T72" fmla="*/ 3 w 3007"/>
              <a:gd name="T73" fmla="*/ 3281 h 3369"/>
              <a:gd name="T74" fmla="*/ 26 w 3007"/>
              <a:gd name="T75" fmla="*/ 3181 h 3369"/>
              <a:gd name="T76" fmla="*/ 116 w 3007"/>
              <a:gd name="T77" fmla="*/ 3138 h 3369"/>
              <a:gd name="T78" fmla="*/ 2272 w 3007"/>
              <a:gd name="T79" fmla="*/ 1595 h 3369"/>
              <a:gd name="T80" fmla="*/ 2192 w 3007"/>
              <a:gd name="T81" fmla="*/ 1627 h 3369"/>
              <a:gd name="T82" fmla="*/ 2108 w 3007"/>
              <a:gd name="T83" fmla="*/ 1591 h 3369"/>
              <a:gd name="T84" fmla="*/ 2076 w 3007"/>
              <a:gd name="T85" fmla="*/ 1507 h 3369"/>
              <a:gd name="T86" fmla="*/ 2112 w 3007"/>
              <a:gd name="T87" fmla="*/ 1426 h 3369"/>
              <a:gd name="T88" fmla="*/ 2639 w 3007"/>
              <a:gd name="T89" fmla="*/ 479 h 3369"/>
              <a:gd name="T90" fmla="*/ 2675 w 3007"/>
              <a:gd name="T91" fmla="*/ 399 h 3369"/>
              <a:gd name="T92" fmla="*/ 2760 w 3007"/>
              <a:gd name="T93" fmla="*/ 368 h 3369"/>
              <a:gd name="T94" fmla="*/ 1681 w 3007"/>
              <a:gd name="T95" fmla="*/ 12 h 3369"/>
              <a:gd name="T96" fmla="*/ 1803 w 3007"/>
              <a:gd name="T97" fmla="*/ 91 h 3369"/>
              <a:gd name="T98" fmla="*/ 1864 w 3007"/>
              <a:gd name="T99" fmla="*/ 223 h 3369"/>
              <a:gd name="T100" fmla="*/ 1842 w 3007"/>
              <a:gd name="T101" fmla="*/ 373 h 3369"/>
              <a:gd name="T102" fmla="*/ 1747 w 3007"/>
              <a:gd name="T103" fmla="*/ 481 h 3369"/>
              <a:gd name="T104" fmla="*/ 1605 w 3007"/>
              <a:gd name="T105" fmla="*/ 523 h 3369"/>
              <a:gd name="T106" fmla="*/ 1463 w 3007"/>
              <a:gd name="T107" fmla="*/ 481 h 3369"/>
              <a:gd name="T108" fmla="*/ 1369 w 3007"/>
              <a:gd name="T109" fmla="*/ 373 h 3369"/>
              <a:gd name="T110" fmla="*/ 1346 w 3007"/>
              <a:gd name="T111" fmla="*/ 223 h 3369"/>
              <a:gd name="T112" fmla="*/ 1408 w 3007"/>
              <a:gd name="T113" fmla="*/ 91 h 3369"/>
              <a:gd name="T114" fmla="*/ 1530 w 3007"/>
              <a:gd name="T115" fmla="*/ 12 h 3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07" h="3369">
                <a:moveTo>
                  <a:pt x="1444" y="601"/>
                </a:moveTo>
                <a:lnTo>
                  <a:pt x="1448" y="601"/>
                </a:lnTo>
                <a:lnTo>
                  <a:pt x="1452" y="602"/>
                </a:lnTo>
                <a:lnTo>
                  <a:pt x="1456" y="603"/>
                </a:lnTo>
                <a:lnTo>
                  <a:pt x="1461" y="603"/>
                </a:lnTo>
                <a:lnTo>
                  <a:pt x="1469" y="604"/>
                </a:lnTo>
                <a:lnTo>
                  <a:pt x="1478" y="605"/>
                </a:lnTo>
                <a:lnTo>
                  <a:pt x="1498" y="611"/>
                </a:lnTo>
                <a:lnTo>
                  <a:pt x="1516" y="620"/>
                </a:lnTo>
                <a:lnTo>
                  <a:pt x="1518" y="621"/>
                </a:lnTo>
                <a:lnTo>
                  <a:pt x="1522" y="622"/>
                </a:lnTo>
                <a:lnTo>
                  <a:pt x="1525" y="625"/>
                </a:lnTo>
                <a:lnTo>
                  <a:pt x="1963" y="948"/>
                </a:lnTo>
                <a:lnTo>
                  <a:pt x="2241" y="639"/>
                </a:lnTo>
                <a:lnTo>
                  <a:pt x="2258" y="623"/>
                </a:lnTo>
                <a:lnTo>
                  <a:pt x="2279" y="612"/>
                </a:lnTo>
                <a:lnTo>
                  <a:pt x="2300" y="604"/>
                </a:lnTo>
                <a:lnTo>
                  <a:pt x="2323" y="601"/>
                </a:lnTo>
                <a:lnTo>
                  <a:pt x="2344" y="602"/>
                </a:lnTo>
                <a:lnTo>
                  <a:pt x="2366" y="607"/>
                </a:lnTo>
                <a:lnTo>
                  <a:pt x="2387" y="617"/>
                </a:lnTo>
                <a:lnTo>
                  <a:pt x="2406" y="631"/>
                </a:lnTo>
                <a:lnTo>
                  <a:pt x="2422" y="648"/>
                </a:lnTo>
                <a:lnTo>
                  <a:pt x="2434" y="667"/>
                </a:lnTo>
                <a:lnTo>
                  <a:pt x="2441" y="689"/>
                </a:lnTo>
                <a:lnTo>
                  <a:pt x="2444" y="711"/>
                </a:lnTo>
                <a:lnTo>
                  <a:pt x="2443" y="733"/>
                </a:lnTo>
                <a:lnTo>
                  <a:pt x="2438" y="755"/>
                </a:lnTo>
                <a:lnTo>
                  <a:pt x="2428" y="776"/>
                </a:lnTo>
                <a:lnTo>
                  <a:pt x="2415" y="794"/>
                </a:lnTo>
                <a:lnTo>
                  <a:pt x="2066" y="1182"/>
                </a:lnTo>
                <a:lnTo>
                  <a:pt x="2047" y="1199"/>
                </a:lnTo>
                <a:lnTo>
                  <a:pt x="2025" y="1211"/>
                </a:lnTo>
                <a:lnTo>
                  <a:pt x="2002" y="1218"/>
                </a:lnTo>
                <a:lnTo>
                  <a:pt x="1978" y="1220"/>
                </a:lnTo>
                <a:lnTo>
                  <a:pt x="1954" y="1218"/>
                </a:lnTo>
                <a:lnTo>
                  <a:pt x="1930" y="1211"/>
                </a:lnTo>
                <a:lnTo>
                  <a:pt x="1909" y="1198"/>
                </a:lnTo>
                <a:lnTo>
                  <a:pt x="1533" y="919"/>
                </a:lnTo>
                <a:lnTo>
                  <a:pt x="1408" y="1546"/>
                </a:lnTo>
                <a:lnTo>
                  <a:pt x="2017" y="2082"/>
                </a:lnTo>
                <a:lnTo>
                  <a:pt x="2032" y="2098"/>
                </a:lnTo>
                <a:lnTo>
                  <a:pt x="2043" y="2116"/>
                </a:lnTo>
                <a:lnTo>
                  <a:pt x="2051" y="2135"/>
                </a:lnTo>
                <a:lnTo>
                  <a:pt x="2055" y="2157"/>
                </a:lnTo>
                <a:lnTo>
                  <a:pt x="2056" y="2179"/>
                </a:lnTo>
                <a:lnTo>
                  <a:pt x="1997" y="2934"/>
                </a:lnTo>
                <a:lnTo>
                  <a:pt x="1993" y="2958"/>
                </a:lnTo>
                <a:lnTo>
                  <a:pt x="1984" y="2982"/>
                </a:lnTo>
                <a:lnTo>
                  <a:pt x="1970" y="3001"/>
                </a:lnTo>
                <a:lnTo>
                  <a:pt x="1952" y="3018"/>
                </a:lnTo>
                <a:lnTo>
                  <a:pt x="1930" y="3030"/>
                </a:lnTo>
                <a:lnTo>
                  <a:pt x="1908" y="3038"/>
                </a:lnTo>
                <a:lnTo>
                  <a:pt x="1882" y="3040"/>
                </a:lnTo>
                <a:lnTo>
                  <a:pt x="1873" y="3040"/>
                </a:lnTo>
                <a:lnTo>
                  <a:pt x="1847" y="3035"/>
                </a:lnTo>
                <a:lnTo>
                  <a:pt x="1823" y="3024"/>
                </a:lnTo>
                <a:lnTo>
                  <a:pt x="1803" y="3009"/>
                </a:lnTo>
                <a:lnTo>
                  <a:pt x="1786" y="2990"/>
                </a:lnTo>
                <a:lnTo>
                  <a:pt x="1774" y="2968"/>
                </a:lnTo>
                <a:lnTo>
                  <a:pt x="1767" y="2942"/>
                </a:lnTo>
                <a:lnTo>
                  <a:pt x="1765" y="2916"/>
                </a:lnTo>
                <a:lnTo>
                  <a:pt x="1820" y="2218"/>
                </a:lnTo>
                <a:lnTo>
                  <a:pt x="1333" y="1790"/>
                </a:lnTo>
                <a:lnTo>
                  <a:pt x="1099" y="2460"/>
                </a:lnTo>
                <a:lnTo>
                  <a:pt x="1090" y="2481"/>
                </a:lnTo>
                <a:lnTo>
                  <a:pt x="1075" y="2500"/>
                </a:lnTo>
                <a:lnTo>
                  <a:pt x="1058" y="2516"/>
                </a:lnTo>
                <a:lnTo>
                  <a:pt x="1036" y="2528"/>
                </a:lnTo>
                <a:lnTo>
                  <a:pt x="203" y="2895"/>
                </a:lnTo>
                <a:lnTo>
                  <a:pt x="180" y="2903"/>
                </a:lnTo>
                <a:lnTo>
                  <a:pt x="155" y="2905"/>
                </a:lnTo>
                <a:lnTo>
                  <a:pt x="134" y="2904"/>
                </a:lnTo>
                <a:lnTo>
                  <a:pt x="112" y="2897"/>
                </a:lnTo>
                <a:lnTo>
                  <a:pt x="93" y="2887"/>
                </a:lnTo>
                <a:lnTo>
                  <a:pt x="75" y="2874"/>
                </a:lnTo>
                <a:lnTo>
                  <a:pt x="61" y="2857"/>
                </a:lnTo>
                <a:lnTo>
                  <a:pt x="49" y="2837"/>
                </a:lnTo>
                <a:lnTo>
                  <a:pt x="42" y="2814"/>
                </a:lnTo>
                <a:lnTo>
                  <a:pt x="39" y="2792"/>
                </a:lnTo>
                <a:lnTo>
                  <a:pt x="41" y="2769"/>
                </a:lnTo>
                <a:lnTo>
                  <a:pt x="47" y="2748"/>
                </a:lnTo>
                <a:lnTo>
                  <a:pt x="57" y="2728"/>
                </a:lnTo>
                <a:lnTo>
                  <a:pt x="71" y="2711"/>
                </a:lnTo>
                <a:lnTo>
                  <a:pt x="88" y="2696"/>
                </a:lnTo>
                <a:lnTo>
                  <a:pt x="108" y="2684"/>
                </a:lnTo>
                <a:lnTo>
                  <a:pt x="896" y="2336"/>
                </a:lnTo>
                <a:lnTo>
                  <a:pt x="1168" y="1559"/>
                </a:lnTo>
                <a:lnTo>
                  <a:pt x="1310" y="849"/>
                </a:lnTo>
                <a:lnTo>
                  <a:pt x="944" y="885"/>
                </a:lnTo>
                <a:lnTo>
                  <a:pt x="723" y="1278"/>
                </a:lnTo>
                <a:lnTo>
                  <a:pt x="708" y="1298"/>
                </a:lnTo>
                <a:lnTo>
                  <a:pt x="689" y="1315"/>
                </a:lnTo>
                <a:lnTo>
                  <a:pt x="668" y="1327"/>
                </a:lnTo>
                <a:lnTo>
                  <a:pt x="645" y="1334"/>
                </a:lnTo>
                <a:lnTo>
                  <a:pt x="621" y="1338"/>
                </a:lnTo>
                <a:lnTo>
                  <a:pt x="601" y="1336"/>
                </a:lnTo>
                <a:lnTo>
                  <a:pt x="582" y="1330"/>
                </a:lnTo>
                <a:lnTo>
                  <a:pt x="563" y="1323"/>
                </a:lnTo>
                <a:lnTo>
                  <a:pt x="544" y="1309"/>
                </a:lnTo>
                <a:lnTo>
                  <a:pt x="529" y="1292"/>
                </a:lnTo>
                <a:lnTo>
                  <a:pt x="516" y="1273"/>
                </a:lnTo>
                <a:lnTo>
                  <a:pt x="509" y="1252"/>
                </a:lnTo>
                <a:lnTo>
                  <a:pt x="505" y="1230"/>
                </a:lnTo>
                <a:lnTo>
                  <a:pt x="506" y="1207"/>
                </a:lnTo>
                <a:lnTo>
                  <a:pt x="510" y="1185"/>
                </a:lnTo>
                <a:lnTo>
                  <a:pt x="520" y="1164"/>
                </a:lnTo>
                <a:lnTo>
                  <a:pt x="772" y="717"/>
                </a:lnTo>
                <a:lnTo>
                  <a:pt x="785" y="699"/>
                </a:lnTo>
                <a:lnTo>
                  <a:pt x="801" y="684"/>
                </a:lnTo>
                <a:lnTo>
                  <a:pt x="819" y="673"/>
                </a:lnTo>
                <a:lnTo>
                  <a:pt x="839" y="664"/>
                </a:lnTo>
                <a:lnTo>
                  <a:pt x="862" y="660"/>
                </a:lnTo>
                <a:lnTo>
                  <a:pt x="1444" y="601"/>
                </a:lnTo>
                <a:close/>
                <a:moveTo>
                  <a:pt x="2760" y="368"/>
                </a:moveTo>
                <a:lnTo>
                  <a:pt x="2782" y="372"/>
                </a:lnTo>
                <a:lnTo>
                  <a:pt x="2804" y="379"/>
                </a:lnTo>
                <a:lnTo>
                  <a:pt x="2823" y="390"/>
                </a:lnTo>
                <a:lnTo>
                  <a:pt x="2840" y="405"/>
                </a:lnTo>
                <a:lnTo>
                  <a:pt x="2854" y="423"/>
                </a:lnTo>
                <a:lnTo>
                  <a:pt x="2864" y="444"/>
                </a:lnTo>
                <a:lnTo>
                  <a:pt x="2999" y="812"/>
                </a:lnTo>
                <a:lnTo>
                  <a:pt x="3006" y="835"/>
                </a:lnTo>
                <a:lnTo>
                  <a:pt x="3007" y="857"/>
                </a:lnTo>
                <a:lnTo>
                  <a:pt x="3004" y="879"/>
                </a:lnTo>
                <a:lnTo>
                  <a:pt x="2997" y="900"/>
                </a:lnTo>
                <a:lnTo>
                  <a:pt x="2986" y="919"/>
                </a:lnTo>
                <a:lnTo>
                  <a:pt x="2971" y="937"/>
                </a:lnTo>
                <a:lnTo>
                  <a:pt x="2684" y="1207"/>
                </a:lnTo>
                <a:lnTo>
                  <a:pt x="2993" y="1765"/>
                </a:lnTo>
                <a:lnTo>
                  <a:pt x="3002" y="1784"/>
                </a:lnTo>
                <a:lnTo>
                  <a:pt x="3006" y="1804"/>
                </a:lnTo>
                <a:lnTo>
                  <a:pt x="3007" y="1826"/>
                </a:lnTo>
                <a:lnTo>
                  <a:pt x="3004" y="1846"/>
                </a:lnTo>
                <a:lnTo>
                  <a:pt x="2674" y="3280"/>
                </a:lnTo>
                <a:lnTo>
                  <a:pt x="2666" y="3304"/>
                </a:lnTo>
                <a:lnTo>
                  <a:pt x="2652" y="3327"/>
                </a:lnTo>
                <a:lnTo>
                  <a:pt x="2634" y="3345"/>
                </a:lnTo>
                <a:lnTo>
                  <a:pt x="2611" y="3358"/>
                </a:lnTo>
                <a:lnTo>
                  <a:pt x="2587" y="3367"/>
                </a:lnTo>
                <a:lnTo>
                  <a:pt x="2561" y="3369"/>
                </a:lnTo>
                <a:lnTo>
                  <a:pt x="116" y="3369"/>
                </a:lnTo>
                <a:lnTo>
                  <a:pt x="90" y="3367"/>
                </a:lnTo>
                <a:lnTo>
                  <a:pt x="65" y="3358"/>
                </a:lnTo>
                <a:lnTo>
                  <a:pt x="44" y="3344"/>
                </a:lnTo>
                <a:lnTo>
                  <a:pt x="26" y="3327"/>
                </a:lnTo>
                <a:lnTo>
                  <a:pt x="12" y="3304"/>
                </a:lnTo>
                <a:lnTo>
                  <a:pt x="3" y="3281"/>
                </a:lnTo>
                <a:lnTo>
                  <a:pt x="0" y="3254"/>
                </a:lnTo>
                <a:lnTo>
                  <a:pt x="3" y="3227"/>
                </a:lnTo>
                <a:lnTo>
                  <a:pt x="12" y="3203"/>
                </a:lnTo>
                <a:lnTo>
                  <a:pt x="26" y="3181"/>
                </a:lnTo>
                <a:lnTo>
                  <a:pt x="44" y="3163"/>
                </a:lnTo>
                <a:lnTo>
                  <a:pt x="65" y="3149"/>
                </a:lnTo>
                <a:lnTo>
                  <a:pt x="90" y="3141"/>
                </a:lnTo>
                <a:lnTo>
                  <a:pt x="116" y="3138"/>
                </a:lnTo>
                <a:lnTo>
                  <a:pt x="2468" y="3138"/>
                </a:lnTo>
                <a:lnTo>
                  <a:pt x="2767" y="1838"/>
                </a:lnTo>
                <a:lnTo>
                  <a:pt x="2510" y="1371"/>
                </a:lnTo>
                <a:lnTo>
                  <a:pt x="2272" y="1595"/>
                </a:lnTo>
                <a:lnTo>
                  <a:pt x="2254" y="1609"/>
                </a:lnTo>
                <a:lnTo>
                  <a:pt x="2234" y="1618"/>
                </a:lnTo>
                <a:lnTo>
                  <a:pt x="2214" y="1625"/>
                </a:lnTo>
                <a:lnTo>
                  <a:pt x="2192" y="1627"/>
                </a:lnTo>
                <a:lnTo>
                  <a:pt x="2169" y="1625"/>
                </a:lnTo>
                <a:lnTo>
                  <a:pt x="2147" y="1617"/>
                </a:lnTo>
                <a:lnTo>
                  <a:pt x="2126" y="1607"/>
                </a:lnTo>
                <a:lnTo>
                  <a:pt x="2108" y="1591"/>
                </a:lnTo>
                <a:lnTo>
                  <a:pt x="2093" y="1571"/>
                </a:lnTo>
                <a:lnTo>
                  <a:pt x="2083" y="1551"/>
                </a:lnTo>
                <a:lnTo>
                  <a:pt x="2078" y="1530"/>
                </a:lnTo>
                <a:lnTo>
                  <a:pt x="2076" y="1507"/>
                </a:lnTo>
                <a:lnTo>
                  <a:pt x="2079" y="1485"/>
                </a:lnTo>
                <a:lnTo>
                  <a:pt x="2085" y="1464"/>
                </a:lnTo>
                <a:lnTo>
                  <a:pt x="2097" y="1444"/>
                </a:lnTo>
                <a:lnTo>
                  <a:pt x="2112" y="1426"/>
                </a:lnTo>
                <a:lnTo>
                  <a:pt x="2755" y="821"/>
                </a:lnTo>
                <a:lnTo>
                  <a:pt x="2646" y="524"/>
                </a:lnTo>
                <a:lnTo>
                  <a:pt x="2640" y="502"/>
                </a:lnTo>
                <a:lnTo>
                  <a:pt x="2639" y="479"/>
                </a:lnTo>
                <a:lnTo>
                  <a:pt x="2642" y="457"/>
                </a:lnTo>
                <a:lnTo>
                  <a:pt x="2650" y="436"/>
                </a:lnTo>
                <a:lnTo>
                  <a:pt x="2661" y="416"/>
                </a:lnTo>
                <a:lnTo>
                  <a:pt x="2675" y="399"/>
                </a:lnTo>
                <a:lnTo>
                  <a:pt x="2694" y="385"/>
                </a:lnTo>
                <a:lnTo>
                  <a:pt x="2714" y="375"/>
                </a:lnTo>
                <a:lnTo>
                  <a:pt x="2737" y="369"/>
                </a:lnTo>
                <a:lnTo>
                  <a:pt x="2760" y="368"/>
                </a:lnTo>
                <a:close/>
                <a:moveTo>
                  <a:pt x="1605" y="0"/>
                </a:moveTo>
                <a:lnTo>
                  <a:pt x="1605" y="0"/>
                </a:lnTo>
                <a:lnTo>
                  <a:pt x="1644" y="3"/>
                </a:lnTo>
                <a:lnTo>
                  <a:pt x="1681" y="12"/>
                </a:lnTo>
                <a:lnTo>
                  <a:pt x="1715" y="25"/>
                </a:lnTo>
                <a:lnTo>
                  <a:pt x="1747" y="43"/>
                </a:lnTo>
                <a:lnTo>
                  <a:pt x="1777" y="65"/>
                </a:lnTo>
                <a:lnTo>
                  <a:pt x="1803" y="91"/>
                </a:lnTo>
                <a:lnTo>
                  <a:pt x="1825" y="120"/>
                </a:lnTo>
                <a:lnTo>
                  <a:pt x="1842" y="152"/>
                </a:lnTo>
                <a:lnTo>
                  <a:pt x="1856" y="187"/>
                </a:lnTo>
                <a:lnTo>
                  <a:pt x="1864" y="223"/>
                </a:lnTo>
                <a:lnTo>
                  <a:pt x="1867" y="262"/>
                </a:lnTo>
                <a:lnTo>
                  <a:pt x="1864" y="301"/>
                </a:lnTo>
                <a:lnTo>
                  <a:pt x="1856" y="337"/>
                </a:lnTo>
                <a:lnTo>
                  <a:pt x="1842" y="373"/>
                </a:lnTo>
                <a:lnTo>
                  <a:pt x="1825" y="405"/>
                </a:lnTo>
                <a:lnTo>
                  <a:pt x="1803" y="433"/>
                </a:lnTo>
                <a:lnTo>
                  <a:pt x="1777" y="459"/>
                </a:lnTo>
                <a:lnTo>
                  <a:pt x="1747" y="481"/>
                </a:lnTo>
                <a:lnTo>
                  <a:pt x="1715" y="499"/>
                </a:lnTo>
                <a:lnTo>
                  <a:pt x="1681" y="512"/>
                </a:lnTo>
                <a:lnTo>
                  <a:pt x="1644" y="521"/>
                </a:lnTo>
                <a:lnTo>
                  <a:pt x="1605" y="523"/>
                </a:lnTo>
                <a:lnTo>
                  <a:pt x="1567" y="521"/>
                </a:lnTo>
                <a:lnTo>
                  <a:pt x="1530" y="512"/>
                </a:lnTo>
                <a:lnTo>
                  <a:pt x="1495" y="499"/>
                </a:lnTo>
                <a:lnTo>
                  <a:pt x="1463" y="481"/>
                </a:lnTo>
                <a:lnTo>
                  <a:pt x="1434" y="459"/>
                </a:lnTo>
                <a:lnTo>
                  <a:pt x="1408" y="433"/>
                </a:lnTo>
                <a:lnTo>
                  <a:pt x="1386" y="405"/>
                </a:lnTo>
                <a:lnTo>
                  <a:pt x="1369" y="373"/>
                </a:lnTo>
                <a:lnTo>
                  <a:pt x="1355" y="337"/>
                </a:lnTo>
                <a:lnTo>
                  <a:pt x="1346" y="301"/>
                </a:lnTo>
                <a:lnTo>
                  <a:pt x="1344" y="262"/>
                </a:lnTo>
                <a:lnTo>
                  <a:pt x="1346" y="223"/>
                </a:lnTo>
                <a:lnTo>
                  <a:pt x="1355" y="187"/>
                </a:lnTo>
                <a:lnTo>
                  <a:pt x="1369" y="152"/>
                </a:lnTo>
                <a:lnTo>
                  <a:pt x="1386" y="120"/>
                </a:lnTo>
                <a:lnTo>
                  <a:pt x="1408" y="91"/>
                </a:lnTo>
                <a:lnTo>
                  <a:pt x="1434" y="65"/>
                </a:lnTo>
                <a:lnTo>
                  <a:pt x="1463" y="43"/>
                </a:lnTo>
                <a:lnTo>
                  <a:pt x="1495" y="25"/>
                </a:lnTo>
                <a:lnTo>
                  <a:pt x="1530" y="12"/>
                </a:lnTo>
                <a:lnTo>
                  <a:pt x="1567" y="3"/>
                </a:lnTo>
                <a:lnTo>
                  <a:pt x="160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4" name="Freeform 127"/>
          <p:cNvSpPr>
            <a:spLocks noEditPoints="1"/>
          </p:cNvSpPr>
          <p:nvPr/>
        </p:nvSpPr>
        <p:spPr bwMode="auto">
          <a:xfrm>
            <a:off x="647707" y="4256088"/>
            <a:ext cx="596900" cy="506412"/>
          </a:xfrm>
          <a:custGeom>
            <a:avLst/>
            <a:gdLst>
              <a:gd name="T0" fmla="*/ 3367 w 3388"/>
              <a:gd name="T1" fmla="*/ 2673 h 2873"/>
              <a:gd name="T2" fmla="*/ 1093 w 3388"/>
              <a:gd name="T3" fmla="*/ 2409 h 2873"/>
              <a:gd name="T4" fmla="*/ 10 w 3388"/>
              <a:gd name="T5" fmla="*/ 2666 h 2873"/>
              <a:gd name="T6" fmla="*/ 2427 w 3388"/>
              <a:gd name="T7" fmla="*/ 2291 h 2873"/>
              <a:gd name="T8" fmla="*/ 958 w 3388"/>
              <a:gd name="T9" fmla="*/ 2305 h 2873"/>
              <a:gd name="T10" fmla="*/ 1757 w 3388"/>
              <a:gd name="T11" fmla="*/ 2031 h 2873"/>
              <a:gd name="T12" fmla="*/ 1778 w 3388"/>
              <a:gd name="T13" fmla="*/ 2111 h 2873"/>
              <a:gd name="T14" fmla="*/ 1823 w 3388"/>
              <a:gd name="T15" fmla="*/ 2252 h 2873"/>
              <a:gd name="T16" fmla="*/ 1879 w 3388"/>
              <a:gd name="T17" fmla="*/ 2391 h 2873"/>
              <a:gd name="T18" fmla="*/ 1484 w 3388"/>
              <a:gd name="T19" fmla="*/ 2362 h 2873"/>
              <a:gd name="T20" fmla="*/ 1524 w 3388"/>
              <a:gd name="T21" fmla="*/ 2233 h 2873"/>
              <a:gd name="T22" fmla="*/ 1579 w 3388"/>
              <a:gd name="T23" fmla="*/ 2112 h 2873"/>
              <a:gd name="T24" fmla="*/ 1688 w 3388"/>
              <a:gd name="T25" fmla="*/ 1921 h 2873"/>
              <a:gd name="T26" fmla="*/ 1879 w 3388"/>
              <a:gd name="T27" fmla="*/ 1915 h 2873"/>
              <a:gd name="T28" fmla="*/ 1409 w 3388"/>
              <a:gd name="T29" fmla="*/ 1948 h 2873"/>
              <a:gd name="T30" fmla="*/ 1288 w 3388"/>
              <a:gd name="T31" fmla="*/ 1511 h 2873"/>
              <a:gd name="T32" fmla="*/ 843 w 3388"/>
              <a:gd name="T33" fmla="*/ 1365 h 2873"/>
              <a:gd name="T34" fmla="*/ 528 w 3388"/>
              <a:gd name="T35" fmla="*/ 1581 h 2873"/>
              <a:gd name="T36" fmla="*/ 2783 w 3388"/>
              <a:gd name="T37" fmla="*/ 1373 h 2873"/>
              <a:gd name="T38" fmla="*/ 2607 w 3388"/>
              <a:gd name="T39" fmla="*/ 1338 h 2873"/>
              <a:gd name="T40" fmla="*/ 1918 w 3388"/>
              <a:gd name="T41" fmla="*/ 74 h 2873"/>
              <a:gd name="T42" fmla="*/ 2024 w 3388"/>
              <a:gd name="T43" fmla="*/ 807 h 2873"/>
              <a:gd name="T44" fmla="*/ 2859 w 3388"/>
              <a:gd name="T45" fmla="*/ 1253 h 2873"/>
              <a:gd name="T46" fmla="*/ 3081 w 3388"/>
              <a:gd name="T47" fmla="*/ 2144 h 2873"/>
              <a:gd name="T48" fmla="*/ 3183 w 3388"/>
              <a:gd name="T49" fmla="*/ 2233 h 2873"/>
              <a:gd name="T50" fmla="*/ 2839 w 3388"/>
              <a:gd name="T51" fmla="*/ 2730 h 2873"/>
              <a:gd name="T52" fmla="*/ 2461 w 3388"/>
              <a:gd name="T53" fmla="*/ 2838 h 2873"/>
              <a:gd name="T54" fmla="*/ 2760 w 3388"/>
              <a:gd name="T55" fmla="*/ 2217 h 2873"/>
              <a:gd name="T56" fmla="*/ 2338 w 3388"/>
              <a:gd name="T57" fmla="*/ 1882 h 2873"/>
              <a:gd name="T58" fmla="*/ 2142 w 3388"/>
              <a:gd name="T59" fmla="*/ 2332 h 2873"/>
              <a:gd name="T60" fmla="*/ 2427 w 3388"/>
              <a:gd name="T61" fmla="*/ 1587 h 2873"/>
              <a:gd name="T62" fmla="*/ 1763 w 3388"/>
              <a:gd name="T63" fmla="*/ 1258 h 2873"/>
              <a:gd name="T64" fmla="*/ 2390 w 3388"/>
              <a:gd name="T65" fmla="*/ 1410 h 2873"/>
              <a:gd name="T66" fmla="*/ 2799 w 3388"/>
              <a:gd name="T67" fmla="*/ 1778 h 2873"/>
              <a:gd name="T68" fmla="*/ 2779 w 3388"/>
              <a:gd name="T69" fmla="*/ 2385 h 2873"/>
              <a:gd name="T70" fmla="*/ 2727 w 3388"/>
              <a:gd name="T71" fmla="*/ 2652 h 2873"/>
              <a:gd name="T72" fmla="*/ 2960 w 3388"/>
              <a:gd name="T73" fmla="*/ 2585 h 2873"/>
              <a:gd name="T74" fmla="*/ 3077 w 3388"/>
              <a:gd name="T75" fmla="*/ 1894 h 2873"/>
              <a:gd name="T76" fmla="*/ 2699 w 3388"/>
              <a:gd name="T77" fmla="*/ 1237 h 2873"/>
              <a:gd name="T78" fmla="*/ 1935 w 3388"/>
              <a:gd name="T79" fmla="*/ 843 h 2873"/>
              <a:gd name="T80" fmla="*/ 1959 w 3388"/>
              <a:gd name="T81" fmla="*/ 414 h 2873"/>
              <a:gd name="T82" fmla="*/ 1705 w 3388"/>
              <a:gd name="T83" fmla="*/ 70 h 2873"/>
              <a:gd name="T84" fmla="*/ 1442 w 3388"/>
              <a:gd name="T85" fmla="*/ 414 h 2873"/>
              <a:gd name="T86" fmla="*/ 1482 w 3388"/>
              <a:gd name="T87" fmla="*/ 837 h 2873"/>
              <a:gd name="T88" fmla="*/ 710 w 3388"/>
              <a:gd name="T89" fmla="*/ 1229 h 2873"/>
              <a:gd name="T90" fmla="*/ 320 w 3388"/>
              <a:gd name="T91" fmla="*/ 1872 h 2873"/>
              <a:gd name="T92" fmla="*/ 442 w 3388"/>
              <a:gd name="T93" fmla="*/ 2571 h 2873"/>
              <a:gd name="T94" fmla="*/ 659 w 3388"/>
              <a:gd name="T95" fmla="*/ 2657 h 2873"/>
              <a:gd name="T96" fmla="*/ 594 w 3388"/>
              <a:gd name="T97" fmla="*/ 2365 h 2873"/>
              <a:gd name="T98" fmla="*/ 645 w 3388"/>
              <a:gd name="T99" fmla="*/ 1762 h 2873"/>
              <a:gd name="T100" fmla="*/ 1021 w 3388"/>
              <a:gd name="T101" fmla="*/ 1420 h 2873"/>
              <a:gd name="T102" fmla="*/ 1652 w 3388"/>
              <a:gd name="T103" fmla="*/ 1266 h 2873"/>
              <a:gd name="T104" fmla="*/ 976 w 3388"/>
              <a:gd name="T105" fmla="*/ 1587 h 2873"/>
              <a:gd name="T106" fmla="*/ 1261 w 3388"/>
              <a:gd name="T107" fmla="*/ 2332 h 2873"/>
              <a:gd name="T108" fmla="*/ 1033 w 3388"/>
              <a:gd name="T109" fmla="*/ 1848 h 2873"/>
              <a:gd name="T110" fmla="*/ 644 w 3388"/>
              <a:gd name="T111" fmla="*/ 2241 h 2873"/>
              <a:gd name="T112" fmla="*/ 924 w 3388"/>
              <a:gd name="T113" fmla="*/ 2852 h 2873"/>
              <a:gd name="T114" fmla="*/ 552 w 3388"/>
              <a:gd name="T115" fmla="*/ 2727 h 2873"/>
              <a:gd name="T116" fmla="*/ 223 w 3388"/>
              <a:gd name="T117" fmla="*/ 2214 h 2873"/>
              <a:gd name="T118" fmla="*/ 303 w 3388"/>
              <a:gd name="T119" fmla="*/ 2079 h 2873"/>
              <a:gd name="T120" fmla="*/ 573 w 3388"/>
              <a:gd name="T121" fmla="*/ 1237 h 2873"/>
              <a:gd name="T122" fmla="*/ 1405 w 3388"/>
              <a:gd name="T123" fmla="*/ 796 h 2873"/>
              <a:gd name="T124" fmla="*/ 1517 w 3388"/>
              <a:gd name="T125" fmla="*/ 48 h 28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388" h="2873">
                <a:moveTo>
                  <a:pt x="1702" y="2509"/>
                </a:moveTo>
                <a:lnTo>
                  <a:pt x="1714" y="2511"/>
                </a:lnTo>
                <a:lnTo>
                  <a:pt x="1726" y="2518"/>
                </a:lnTo>
                <a:lnTo>
                  <a:pt x="1735" y="2527"/>
                </a:lnTo>
                <a:lnTo>
                  <a:pt x="1741" y="2538"/>
                </a:lnTo>
                <a:lnTo>
                  <a:pt x="1743" y="2551"/>
                </a:lnTo>
                <a:lnTo>
                  <a:pt x="1741" y="2565"/>
                </a:lnTo>
                <a:lnTo>
                  <a:pt x="1735" y="2577"/>
                </a:lnTo>
                <a:lnTo>
                  <a:pt x="1726" y="2585"/>
                </a:lnTo>
                <a:lnTo>
                  <a:pt x="1714" y="2592"/>
                </a:lnTo>
                <a:lnTo>
                  <a:pt x="1702" y="2594"/>
                </a:lnTo>
                <a:lnTo>
                  <a:pt x="1688" y="2592"/>
                </a:lnTo>
                <a:lnTo>
                  <a:pt x="1677" y="2585"/>
                </a:lnTo>
                <a:lnTo>
                  <a:pt x="1668" y="2577"/>
                </a:lnTo>
                <a:lnTo>
                  <a:pt x="1662" y="2565"/>
                </a:lnTo>
                <a:lnTo>
                  <a:pt x="1660" y="2551"/>
                </a:lnTo>
                <a:lnTo>
                  <a:pt x="1662" y="2538"/>
                </a:lnTo>
                <a:lnTo>
                  <a:pt x="1668" y="2527"/>
                </a:lnTo>
                <a:lnTo>
                  <a:pt x="1677" y="2518"/>
                </a:lnTo>
                <a:lnTo>
                  <a:pt x="1688" y="2511"/>
                </a:lnTo>
                <a:lnTo>
                  <a:pt x="1702" y="2509"/>
                </a:lnTo>
                <a:close/>
                <a:moveTo>
                  <a:pt x="3353" y="2409"/>
                </a:moveTo>
                <a:lnTo>
                  <a:pt x="3367" y="2412"/>
                </a:lnTo>
                <a:lnTo>
                  <a:pt x="3377" y="2419"/>
                </a:lnTo>
                <a:lnTo>
                  <a:pt x="3385" y="2430"/>
                </a:lnTo>
                <a:lnTo>
                  <a:pt x="3388" y="2444"/>
                </a:lnTo>
                <a:lnTo>
                  <a:pt x="3388" y="2641"/>
                </a:lnTo>
                <a:lnTo>
                  <a:pt x="3385" y="2654"/>
                </a:lnTo>
                <a:lnTo>
                  <a:pt x="3377" y="2666"/>
                </a:lnTo>
                <a:lnTo>
                  <a:pt x="3367" y="2673"/>
                </a:lnTo>
                <a:lnTo>
                  <a:pt x="3353" y="2675"/>
                </a:lnTo>
                <a:lnTo>
                  <a:pt x="3340" y="2673"/>
                </a:lnTo>
                <a:lnTo>
                  <a:pt x="3329" y="2666"/>
                </a:lnTo>
                <a:lnTo>
                  <a:pt x="3322" y="2654"/>
                </a:lnTo>
                <a:lnTo>
                  <a:pt x="3319" y="2641"/>
                </a:lnTo>
                <a:lnTo>
                  <a:pt x="3319" y="2444"/>
                </a:lnTo>
                <a:lnTo>
                  <a:pt x="3322" y="2430"/>
                </a:lnTo>
                <a:lnTo>
                  <a:pt x="3329" y="2419"/>
                </a:lnTo>
                <a:lnTo>
                  <a:pt x="3340" y="2412"/>
                </a:lnTo>
                <a:lnTo>
                  <a:pt x="3353" y="2409"/>
                </a:lnTo>
                <a:close/>
                <a:moveTo>
                  <a:pt x="2295" y="2409"/>
                </a:moveTo>
                <a:lnTo>
                  <a:pt x="2307" y="2412"/>
                </a:lnTo>
                <a:lnTo>
                  <a:pt x="2319" y="2419"/>
                </a:lnTo>
                <a:lnTo>
                  <a:pt x="2326" y="2430"/>
                </a:lnTo>
                <a:lnTo>
                  <a:pt x="2328" y="2444"/>
                </a:lnTo>
                <a:lnTo>
                  <a:pt x="2328" y="2641"/>
                </a:lnTo>
                <a:lnTo>
                  <a:pt x="2326" y="2654"/>
                </a:lnTo>
                <a:lnTo>
                  <a:pt x="2319" y="2666"/>
                </a:lnTo>
                <a:lnTo>
                  <a:pt x="2307" y="2673"/>
                </a:lnTo>
                <a:lnTo>
                  <a:pt x="2295" y="2675"/>
                </a:lnTo>
                <a:lnTo>
                  <a:pt x="2281" y="2673"/>
                </a:lnTo>
                <a:lnTo>
                  <a:pt x="2269" y="2666"/>
                </a:lnTo>
                <a:lnTo>
                  <a:pt x="2262" y="2654"/>
                </a:lnTo>
                <a:lnTo>
                  <a:pt x="2260" y="2641"/>
                </a:lnTo>
                <a:lnTo>
                  <a:pt x="2260" y="2444"/>
                </a:lnTo>
                <a:lnTo>
                  <a:pt x="2262" y="2430"/>
                </a:lnTo>
                <a:lnTo>
                  <a:pt x="2269" y="2419"/>
                </a:lnTo>
                <a:lnTo>
                  <a:pt x="2281" y="2412"/>
                </a:lnTo>
                <a:lnTo>
                  <a:pt x="2295" y="2409"/>
                </a:lnTo>
                <a:close/>
                <a:moveTo>
                  <a:pt x="1093" y="2409"/>
                </a:moveTo>
                <a:lnTo>
                  <a:pt x="1107" y="2412"/>
                </a:lnTo>
                <a:lnTo>
                  <a:pt x="1118" y="2419"/>
                </a:lnTo>
                <a:lnTo>
                  <a:pt x="1126" y="2430"/>
                </a:lnTo>
                <a:lnTo>
                  <a:pt x="1128" y="2444"/>
                </a:lnTo>
                <a:lnTo>
                  <a:pt x="1128" y="2641"/>
                </a:lnTo>
                <a:lnTo>
                  <a:pt x="1125" y="2654"/>
                </a:lnTo>
                <a:lnTo>
                  <a:pt x="1117" y="2666"/>
                </a:lnTo>
                <a:lnTo>
                  <a:pt x="1107" y="2673"/>
                </a:lnTo>
                <a:lnTo>
                  <a:pt x="1093" y="2675"/>
                </a:lnTo>
                <a:lnTo>
                  <a:pt x="1080" y="2673"/>
                </a:lnTo>
                <a:lnTo>
                  <a:pt x="1069" y="2666"/>
                </a:lnTo>
                <a:lnTo>
                  <a:pt x="1062" y="2654"/>
                </a:lnTo>
                <a:lnTo>
                  <a:pt x="1059" y="2641"/>
                </a:lnTo>
                <a:lnTo>
                  <a:pt x="1059" y="2444"/>
                </a:lnTo>
                <a:lnTo>
                  <a:pt x="1062" y="2430"/>
                </a:lnTo>
                <a:lnTo>
                  <a:pt x="1069" y="2419"/>
                </a:lnTo>
                <a:lnTo>
                  <a:pt x="1080" y="2412"/>
                </a:lnTo>
                <a:lnTo>
                  <a:pt x="1093" y="2409"/>
                </a:lnTo>
                <a:close/>
                <a:moveTo>
                  <a:pt x="35" y="2409"/>
                </a:moveTo>
                <a:lnTo>
                  <a:pt x="48" y="2412"/>
                </a:lnTo>
                <a:lnTo>
                  <a:pt x="59" y="2419"/>
                </a:lnTo>
                <a:lnTo>
                  <a:pt x="66" y="2430"/>
                </a:lnTo>
                <a:lnTo>
                  <a:pt x="69" y="2444"/>
                </a:lnTo>
                <a:lnTo>
                  <a:pt x="69" y="2641"/>
                </a:lnTo>
                <a:lnTo>
                  <a:pt x="66" y="2654"/>
                </a:lnTo>
                <a:lnTo>
                  <a:pt x="59" y="2666"/>
                </a:lnTo>
                <a:lnTo>
                  <a:pt x="48" y="2673"/>
                </a:lnTo>
                <a:lnTo>
                  <a:pt x="35" y="2675"/>
                </a:lnTo>
                <a:lnTo>
                  <a:pt x="21" y="2673"/>
                </a:lnTo>
                <a:lnTo>
                  <a:pt x="10" y="2666"/>
                </a:lnTo>
                <a:lnTo>
                  <a:pt x="3" y="2654"/>
                </a:lnTo>
                <a:lnTo>
                  <a:pt x="0" y="2641"/>
                </a:lnTo>
                <a:lnTo>
                  <a:pt x="0" y="2444"/>
                </a:lnTo>
                <a:lnTo>
                  <a:pt x="3" y="2430"/>
                </a:lnTo>
                <a:lnTo>
                  <a:pt x="10" y="2419"/>
                </a:lnTo>
                <a:lnTo>
                  <a:pt x="21" y="2412"/>
                </a:lnTo>
                <a:lnTo>
                  <a:pt x="35" y="2409"/>
                </a:lnTo>
                <a:close/>
                <a:moveTo>
                  <a:pt x="3253" y="2270"/>
                </a:moveTo>
                <a:lnTo>
                  <a:pt x="3266" y="2272"/>
                </a:lnTo>
                <a:lnTo>
                  <a:pt x="3277" y="2279"/>
                </a:lnTo>
                <a:lnTo>
                  <a:pt x="3284" y="2291"/>
                </a:lnTo>
                <a:lnTo>
                  <a:pt x="3287" y="2305"/>
                </a:lnTo>
                <a:lnTo>
                  <a:pt x="3287" y="2780"/>
                </a:lnTo>
                <a:lnTo>
                  <a:pt x="3284" y="2794"/>
                </a:lnTo>
                <a:lnTo>
                  <a:pt x="3277" y="2804"/>
                </a:lnTo>
                <a:lnTo>
                  <a:pt x="3266" y="2812"/>
                </a:lnTo>
                <a:lnTo>
                  <a:pt x="3253" y="2815"/>
                </a:lnTo>
                <a:lnTo>
                  <a:pt x="3239" y="2812"/>
                </a:lnTo>
                <a:lnTo>
                  <a:pt x="3228" y="2804"/>
                </a:lnTo>
                <a:lnTo>
                  <a:pt x="3220" y="2794"/>
                </a:lnTo>
                <a:lnTo>
                  <a:pt x="3218" y="2780"/>
                </a:lnTo>
                <a:lnTo>
                  <a:pt x="3218" y="2305"/>
                </a:lnTo>
                <a:lnTo>
                  <a:pt x="3220" y="2291"/>
                </a:lnTo>
                <a:lnTo>
                  <a:pt x="3228" y="2279"/>
                </a:lnTo>
                <a:lnTo>
                  <a:pt x="3239" y="2272"/>
                </a:lnTo>
                <a:lnTo>
                  <a:pt x="3253" y="2270"/>
                </a:lnTo>
                <a:close/>
                <a:moveTo>
                  <a:pt x="2395" y="2270"/>
                </a:moveTo>
                <a:lnTo>
                  <a:pt x="2409" y="2272"/>
                </a:lnTo>
                <a:lnTo>
                  <a:pt x="2419" y="2279"/>
                </a:lnTo>
                <a:lnTo>
                  <a:pt x="2427" y="2291"/>
                </a:lnTo>
                <a:lnTo>
                  <a:pt x="2430" y="2305"/>
                </a:lnTo>
                <a:lnTo>
                  <a:pt x="2430" y="2780"/>
                </a:lnTo>
                <a:lnTo>
                  <a:pt x="2427" y="2794"/>
                </a:lnTo>
                <a:lnTo>
                  <a:pt x="2419" y="2804"/>
                </a:lnTo>
                <a:lnTo>
                  <a:pt x="2409" y="2812"/>
                </a:lnTo>
                <a:lnTo>
                  <a:pt x="2395" y="2815"/>
                </a:lnTo>
                <a:lnTo>
                  <a:pt x="2381" y="2812"/>
                </a:lnTo>
                <a:lnTo>
                  <a:pt x="2371" y="2804"/>
                </a:lnTo>
                <a:lnTo>
                  <a:pt x="2364" y="2794"/>
                </a:lnTo>
                <a:lnTo>
                  <a:pt x="2361" y="2780"/>
                </a:lnTo>
                <a:lnTo>
                  <a:pt x="2361" y="2305"/>
                </a:lnTo>
                <a:lnTo>
                  <a:pt x="2364" y="2291"/>
                </a:lnTo>
                <a:lnTo>
                  <a:pt x="2371" y="2279"/>
                </a:lnTo>
                <a:lnTo>
                  <a:pt x="2381" y="2272"/>
                </a:lnTo>
                <a:lnTo>
                  <a:pt x="2395" y="2270"/>
                </a:lnTo>
                <a:close/>
                <a:moveTo>
                  <a:pt x="993" y="2270"/>
                </a:moveTo>
                <a:lnTo>
                  <a:pt x="1006" y="2272"/>
                </a:lnTo>
                <a:lnTo>
                  <a:pt x="1017" y="2279"/>
                </a:lnTo>
                <a:lnTo>
                  <a:pt x="1024" y="2291"/>
                </a:lnTo>
                <a:lnTo>
                  <a:pt x="1027" y="2305"/>
                </a:lnTo>
                <a:lnTo>
                  <a:pt x="1027" y="2780"/>
                </a:lnTo>
                <a:lnTo>
                  <a:pt x="1024" y="2794"/>
                </a:lnTo>
                <a:lnTo>
                  <a:pt x="1017" y="2804"/>
                </a:lnTo>
                <a:lnTo>
                  <a:pt x="1006" y="2812"/>
                </a:lnTo>
                <a:lnTo>
                  <a:pt x="993" y="2815"/>
                </a:lnTo>
                <a:lnTo>
                  <a:pt x="979" y="2812"/>
                </a:lnTo>
                <a:lnTo>
                  <a:pt x="969" y="2804"/>
                </a:lnTo>
                <a:lnTo>
                  <a:pt x="961" y="2794"/>
                </a:lnTo>
                <a:lnTo>
                  <a:pt x="958" y="2780"/>
                </a:lnTo>
                <a:lnTo>
                  <a:pt x="958" y="2305"/>
                </a:lnTo>
                <a:lnTo>
                  <a:pt x="961" y="2291"/>
                </a:lnTo>
                <a:lnTo>
                  <a:pt x="969" y="2279"/>
                </a:lnTo>
                <a:lnTo>
                  <a:pt x="979" y="2272"/>
                </a:lnTo>
                <a:lnTo>
                  <a:pt x="993" y="2270"/>
                </a:lnTo>
                <a:close/>
                <a:moveTo>
                  <a:pt x="135" y="2270"/>
                </a:moveTo>
                <a:lnTo>
                  <a:pt x="149" y="2272"/>
                </a:lnTo>
                <a:lnTo>
                  <a:pt x="159" y="2279"/>
                </a:lnTo>
                <a:lnTo>
                  <a:pt x="168" y="2291"/>
                </a:lnTo>
                <a:lnTo>
                  <a:pt x="170" y="2305"/>
                </a:lnTo>
                <a:lnTo>
                  <a:pt x="170" y="2780"/>
                </a:lnTo>
                <a:lnTo>
                  <a:pt x="168" y="2794"/>
                </a:lnTo>
                <a:lnTo>
                  <a:pt x="159" y="2804"/>
                </a:lnTo>
                <a:lnTo>
                  <a:pt x="149" y="2812"/>
                </a:lnTo>
                <a:lnTo>
                  <a:pt x="135" y="2815"/>
                </a:lnTo>
                <a:lnTo>
                  <a:pt x="121" y="2812"/>
                </a:lnTo>
                <a:lnTo>
                  <a:pt x="111" y="2804"/>
                </a:lnTo>
                <a:lnTo>
                  <a:pt x="104" y="2794"/>
                </a:lnTo>
                <a:lnTo>
                  <a:pt x="101" y="2780"/>
                </a:lnTo>
                <a:lnTo>
                  <a:pt x="101" y="2305"/>
                </a:lnTo>
                <a:lnTo>
                  <a:pt x="104" y="2291"/>
                </a:lnTo>
                <a:lnTo>
                  <a:pt x="111" y="2279"/>
                </a:lnTo>
                <a:lnTo>
                  <a:pt x="121" y="2272"/>
                </a:lnTo>
                <a:lnTo>
                  <a:pt x="135" y="2270"/>
                </a:lnTo>
                <a:close/>
                <a:moveTo>
                  <a:pt x="1702" y="1918"/>
                </a:moveTo>
                <a:lnTo>
                  <a:pt x="1714" y="1921"/>
                </a:lnTo>
                <a:lnTo>
                  <a:pt x="1726" y="1928"/>
                </a:lnTo>
                <a:lnTo>
                  <a:pt x="1733" y="1939"/>
                </a:lnTo>
                <a:lnTo>
                  <a:pt x="1735" y="1952"/>
                </a:lnTo>
                <a:lnTo>
                  <a:pt x="1735" y="2015"/>
                </a:lnTo>
                <a:lnTo>
                  <a:pt x="1757" y="2031"/>
                </a:lnTo>
                <a:lnTo>
                  <a:pt x="1779" y="2040"/>
                </a:lnTo>
                <a:lnTo>
                  <a:pt x="1800" y="2045"/>
                </a:lnTo>
                <a:lnTo>
                  <a:pt x="1801" y="2045"/>
                </a:lnTo>
                <a:lnTo>
                  <a:pt x="1818" y="2042"/>
                </a:lnTo>
                <a:lnTo>
                  <a:pt x="1833" y="2038"/>
                </a:lnTo>
                <a:lnTo>
                  <a:pt x="1846" y="2032"/>
                </a:lnTo>
                <a:lnTo>
                  <a:pt x="1857" y="2025"/>
                </a:lnTo>
                <a:lnTo>
                  <a:pt x="1865" y="2019"/>
                </a:lnTo>
                <a:lnTo>
                  <a:pt x="1870" y="2015"/>
                </a:lnTo>
                <a:lnTo>
                  <a:pt x="1873" y="2013"/>
                </a:lnTo>
                <a:lnTo>
                  <a:pt x="1882" y="2006"/>
                </a:lnTo>
                <a:lnTo>
                  <a:pt x="1891" y="2003"/>
                </a:lnTo>
                <a:lnTo>
                  <a:pt x="1902" y="2003"/>
                </a:lnTo>
                <a:lnTo>
                  <a:pt x="1912" y="2006"/>
                </a:lnTo>
                <a:lnTo>
                  <a:pt x="1922" y="2013"/>
                </a:lnTo>
                <a:lnTo>
                  <a:pt x="1929" y="2024"/>
                </a:lnTo>
                <a:lnTo>
                  <a:pt x="1931" y="2037"/>
                </a:lnTo>
                <a:lnTo>
                  <a:pt x="1929" y="2051"/>
                </a:lnTo>
                <a:lnTo>
                  <a:pt x="1922" y="2063"/>
                </a:lnTo>
                <a:lnTo>
                  <a:pt x="1920" y="2065"/>
                </a:lnTo>
                <a:lnTo>
                  <a:pt x="1913" y="2070"/>
                </a:lnTo>
                <a:lnTo>
                  <a:pt x="1905" y="2076"/>
                </a:lnTo>
                <a:lnTo>
                  <a:pt x="1893" y="2085"/>
                </a:lnTo>
                <a:lnTo>
                  <a:pt x="1879" y="2093"/>
                </a:lnTo>
                <a:lnTo>
                  <a:pt x="1863" y="2101"/>
                </a:lnTo>
                <a:lnTo>
                  <a:pt x="1844" y="2107"/>
                </a:lnTo>
                <a:lnTo>
                  <a:pt x="1823" y="2112"/>
                </a:lnTo>
                <a:lnTo>
                  <a:pt x="1801" y="2113"/>
                </a:lnTo>
                <a:lnTo>
                  <a:pt x="1800" y="2113"/>
                </a:lnTo>
                <a:lnTo>
                  <a:pt x="1778" y="2111"/>
                </a:lnTo>
                <a:lnTo>
                  <a:pt x="1756" y="2107"/>
                </a:lnTo>
                <a:lnTo>
                  <a:pt x="1735" y="2099"/>
                </a:lnTo>
                <a:lnTo>
                  <a:pt x="1735" y="2154"/>
                </a:lnTo>
                <a:lnTo>
                  <a:pt x="1757" y="2170"/>
                </a:lnTo>
                <a:lnTo>
                  <a:pt x="1779" y="2180"/>
                </a:lnTo>
                <a:lnTo>
                  <a:pt x="1800" y="2184"/>
                </a:lnTo>
                <a:lnTo>
                  <a:pt x="1801" y="2184"/>
                </a:lnTo>
                <a:lnTo>
                  <a:pt x="1818" y="2182"/>
                </a:lnTo>
                <a:lnTo>
                  <a:pt x="1833" y="2178"/>
                </a:lnTo>
                <a:lnTo>
                  <a:pt x="1846" y="2172"/>
                </a:lnTo>
                <a:lnTo>
                  <a:pt x="1857" y="2165"/>
                </a:lnTo>
                <a:lnTo>
                  <a:pt x="1865" y="2159"/>
                </a:lnTo>
                <a:lnTo>
                  <a:pt x="1870" y="2155"/>
                </a:lnTo>
                <a:lnTo>
                  <a:pt x="1873" y="2152"/>
                </a:lnTo>
                <a:lnTo>
                  <a:pt x="1884" y="2145"/>
                </a:lnTo>
                <a:lnTo>
                  <a:pt x="1897" y="2143"/>
                </a:lnTo>
                <a:lnTo>
                  <a:pt x="1910" y="2145"/>
                </a:lnTo>
                <a:lnTo>
                  <a:pt x="1922" y="2152"/>
                </a:lnTo>
                <a:lnTo>
                  <a:pt x="1929" y="2164"/>
                </a:lnTo>
                <a:lnTo>
                  <a:pt x="1931" y="2177"/>
                </a:lnTo>
                <a:lnTo>
                  <a:pt x="1929" y="2191"/>
                </a:lnTo>
                <a:lnTo>
                  <a:pt x="1922" y="2202"/>
                </a:lnTo>
                <a:lnTo>
                  <a:pt x="1920" y="2204"/>
                </a:lnTo>
                <a:lnTo>
                  <a:pt x="1913" y="2210"/>
                </a:lnTo>
                <a:lnTo>
                  <a:pt x="1905" y="2216"/>
                </a:lnTo>
                <a:lnTo>
                  <a:pt x="1893" y="2224"/>
                </a:lnTo>
                <a:lnTo>
                  <a:pt x="1879" y="2233"/>
                </a:lnTo>
                <a:lnTo>
                  <a:pt x="1863" y="2240"/>
                </a:lnTo>
                <a:lnTo>
                  <a:pt x="1844" y="2247"/>
                </a:lnTo>
                <a:lnTo>
                  <a:pt x="1823" y="2252"/>
                </a:lnTo>
                <a:lnTo>
                  <a:pt x="1801" y="2253"/>
                </a:lnTo>
                <a:lnTo>
                  <a:pt x="1800" y="2253"/>
                </a:lnTo>
                <a:lnTo>
                  <a:pt x="1778" y="2251"/>
                </a:lnTo>
                <a:lnTo>
                  <a:pt x="1756" y="2247"/>
                </a:lnTo>
                <a:lnTo>
                  <a:pt x="1735" y="2238"/>
                </a:lnTo>
                <a:lnTo>
                  <a:pt x="1735" y="2312"/>
                </a:lnTo>
                <a:lnTo>
                  <a:pt x="1757" y="2328"/>
                </a:lnTo>
                <a:lnTo>
                  <a:pt x="1778" y="2338"/>
                </a:lnTo>
                <a:lnTo>
                  <a:pt x="1800" y="2342"/>
                </a:lnTo>
                <a:lnTo>
                  <a:pt x="1817" y="2340"/>
                </a:lnTo>
                <a:lnTo>
                  <a:pt x="1832" y="2335"/>
                </a:lnTo>
                <a:lnTo>
                  <a:pt x="1845" y="2329"/>
                </a:lnTo>
                <a:lnTo>
                  <a:pt x="1857" y="2323"/>
                </a:lnTo>
                <a:lnTo>
                  <a:pt x="1865" y="2317"/>
                </a:lnTo>
                <a:lnTo>
                  <a:pt x="1870" y="2312"/>
                </a:lnTo>
                <a:lnTo>
                  <a:pt x="1873" y="2311"/>
                </a:lnTo>
                <a:lnTo>
                  <a:pt x="1882" y="2305"/>
                </a:lnTo>
                <a:lnTo>
                  <a:pt x="1892" y="2302"/>
                </a:lnTo>
                <a:lnTo>
                  <a:pt x="1903" y="2302"/>
                </a:lnTo>
                <a:lnTo>
                  <a:pt x="1912" y="2305"/>
                </a:lnTo>
                <a:lnTo>
                  <a:pt x="1922" y="2311"/>
                </a:lnTo>
                <a:lnTo>
                  <a:pt x="1929" y="2323"/>
                </a:lnTo>
                <a:lnTo>
                  <a:pt x="1931" y="2336"/>
                </a:lnTo>
                <a:lnTo>
                  <a:pt x="1929" y="2348"/>
                </a:lnTo>
                <a:lnTo>
                  <a:pt x="1922" y="2360"/>
                </a:lnTo>
                <a:lnTo>
                  <a:pt x="1920" y="2362"/>
                </a:lnTo>
                <a:lnTo>
                  <a:pt x="1913" y="2367"/>
                </a:lnTo>
                <a:lnTo>
                  <a:pt x="1905" y="2375"/>
                </a:lnTo>
                <a:lnTo>
                  <a:pt x="1893" y="2382"/>
                </a:lnTo>
                <a:lnTo>
                  <a:pt x="1879" y="2391"/>
                </a:lnTo>
                <a:lnTo>
                  <a:pt x="1863" y="2399"/>
                </a:lnTo>
                <a:lnTo>
                  <a:pt x="1844" y="2405"/>
                </a:lnTo>
                <a:lnTo>
                  <a:pt x="1823" y="2410"/>
                </a:lnTo>
                <a:lnTo>
                  <a:pt x="1801" y="2412"/>
                </a:lnTo>
                <a:lnTo>
                  <a:pt x="1800" y="2412"/>
                </a:lnTo>
                <a:lnTo>
                  <a:pt x="1778" y="2410"/>
                </a:lnTo>
                <a:lnTo>
                  <a:pt x="1757" y="2404"/>
                </a:lnTo>
                <a:lnTo>
                  <a:pt x="1736" y="2396"/>
                </a:lnTo>
                <a:lnTo>
                  <a:pt x="1736" y="2410"/>
                </a:lnTo>
                <a:lnTo>
                  <a:pt x="1733" y="2423"/>
                </a:lnTo>
                <a:lnTo>
                  <a:pt x="1726" y="2434"/>
                </a:lnTo>
                <a:lnTo>
                  <a:pt x="1715" y="2441"/>
                </a:lnTo>
                <a:lnTo>
                  <a:pt x="1702" y="2445"/>
                </a:lnTo>
                <a:lnTo>
                  <a:pt x="1688" y="2441"/>
                </a:lnTo>
                <a:lnTo>
                  <a:pt x="1677" y="2434"/>
                </a:lnTo>
                <a:lnTo>
                  <a:pt x="1669" y="2423"/>
                </a:lnTo>
                <a:lnTo>
                  <a:pt x="1667" y="2410"/>
                </a:lnTo>
                <a:lnTo>
                  <a:pt x="1667" y="2396"/>
                </a:lnTo>
                <a:lnTo>
                  <a:pt x="1646" y="2404"/>
                </a:lnTo>
                <a:lnTo>
                  <a:pt x="1624" y="2410"/>
                </a:lnTo>
                <a:lnTo>
                  <a:pt x="1602" y="2412"/>
                </a:lnTo>
                <a:lnTo>
                  <a:pt x="1602" y="2412"/>
                </a:lnTo>
                <a:lnTo>
                  <a:pt x="1579" y="2410"/>
                </a:lnTo>
                <a:lnTo>
                  <a:pt x="1559" y="2405"/>
                </a:lnTo>
                <a:lnTo>
                  <a:pt x="1541" y="2399"/>
                </a:lnTo>
                <a:lnTo>
                  <a:pt x="1524" y="2391"/>
                </a:lnTo>
                <a:lnTo>
                  <a:pt x="1509" y="2382"/>
                </a:lnTo>
                <a:lnTo>
                  <a:pt x="1498" y="2375"/>
                </a:lnTo>
                <a:lnTo>
                  <a:pt x="1489" y="2367"/>
                </a:lnTo>
                <a:lnTo>
                  <a:pt x="1484" y="2362"/>
                </a:lnTo>
                <a:lnTo>
                  <a:pt x="1482" y="2360"/>
                </a:lnTo>
                <a:lnTo>
                  <a:pt x="1476" y="2351"/>
                </a:lnTo>
                <a:lnTo>
                  <a:pt x="1472" y="2341"/>
                </a:lnTo>
                <a:lnTo>
                  <a:pt x="1472" y="2330"/>
                </a:lnTo>
                <a:lnTo>
                  <a:pt x="1476" y="2320"/>
                </a:lnTo>
                <a:lnTo>
                  <a:pt x="1482" y="2311"/>
                </a:lnTo>
                <a:lnTo>
                  <a:pt x="1493" y="2304"/>
                </a:lnTo>
                <a:lnTo>
                  <a:pt x="1506" y="2301"/>
                </a:lnTo>
                <a:lnTo>
                  <a:pt x="1519" y="2304"/>
                </a:lnTo>
                <a:lnTo>
                  <a:pt x="1530" y="2311"/>
                </a:lnTo>
                <a:lnTo>
                  <a:pt x="1532" y="2313"/>
                </a:lnTo>
                <a:lnTo>
                  <a:pt x="1537" y="2318"/>
                </a:lnTo>
                <a:lnTo>
                  <a:pt x="1546" y="2324"/>
                </a:lnTo>
                <a:lnTo>
                  <a:pt x="1557" y="2330"/>
                </a:lnTo>
                <a:lnTo>
                  <a:pt x="1570" y="2336"/>
                </a:lnTo>
                <a:lnTo>
                  <a:pt x="1586" y="2340"/>
                </a:lnTo>
                <a:lnTo>
                  <a:pt x="1601" y="2342"/>
                </a:lnTo>
                <a:lnTo>
                  <a:pt x="1602" y="2342"/>
                </a:lnTo>
                <a:lnTo>
                  <a:pt x="1624" y="2339"/>
                </a:lnTo>
                <a:lnTo>
                  <a:pt x="1646" y="2328"/>
                </a:lnTo>
                <a:lnTo>
                  <a:pt x="1667" y="2312"/>
                </a:lnTo>
                <a:lnTo>
                  <a:pt x="1667" y="2238"/>
                </a:lnTo>
                <a:lnTo>
                  <a:pt x="1646" y="2247"/>
                </a:lnTo>
                <a:lnTo>
                  <a:pt x="1624" y="2251"/>
                </a:lnTo>
                <a:lnTo>
                  <a:pt x="1602" y="2253"/>
                </a:lnTo>
                <a:lnTo>
                  <a:pt x="1602" y="2253"/>
                </a:lnTo>
                <a:lnTo>
                  <a:pt x="1579" y="2252"/>
                </a:lnTo>
                <a:lnTo>
                  <a:pt x="1559" y="2247"/>
                </a:lnTo>
                <a:lnTo>
                  <a:pt x="1541" y="2240"/>
                </a:lnTo>
                <a:lnTo>
                  <a:pt x="1524" y="2233"/>
                </a:lnTo>
                <a:lnTo>
                  <a:pt x="1509" y="2224"/>
                </a:lnTo>
                <a:lnTo>
                  <a:pt x="1498" y="2216"/>
                </a:lnTo>
                <a:lnTo>
                  <a:pt x="1489" y="2210"/>
                </a:lnTo>
                <a:lnTo>
                  <a:pt x="1484" y="2204"/>
                </a:lnTo>
                <a:lnTo>
                  <a:pt x="1482" y="2202"/>
                </a:lnTo>
                <a:lnTo>
                  <a:pt x="1474" y="2191"/>
                </a:lnTo>
                <a:lnTo>
                  <a:pt x="1471" y="2177"/>
                </a:lnTo>
                <a:lnTo>
                  <a:pt x="1475" y="2164"/>
                </a:lnTo>
                <a:lnTo>
                  <a:pt x="1482" y="2152"/>
                </a:lnTo>
                <a:lnTo>
                  <a:pt x="1492" y="2145"/>
                </a:lnTo>
                <a:lnTo>
                  <a:pt x="1506" y="2143"/>
                </a:lnTo>
                <a:lnTo>
                  <a:pt x="1519" y="2145"/>
                </a:lnTo>
                <a:lnTo>
                  <a:pt x="1530" y="2152"/>
                </a:lnTo>
                <a:lnTo>
                  <a:pt x="1532" y="2155"/>
                </a:lnTo>
                <a:lnTo>
                  <a:pt x="1537" y="2159"/>
                </a:lnTo>
                <a:lnTo>
                  <a:pt x="1546" y="2165"/>
                </a:lnTo>
                <a:lnTo>
                  <a:pt x="1557" y="2172"/>
                </a:lnTo>
                <a:lnTo>
                  <a:pt x="1570" y="2178"/>
                </a:lnTo>
                <a:lnTo>
                  <a:pt x="1586" y="2182"/>
                </a:lnTo>
                <a:lnTo>
                  <a:pt x="1601" y="2183"/>
                </a:lnTo>
                <a:lnTo>
                  <a:pt x="1602" y="2183"/>
                </a:lnTo>
                <a:lnTo>
                  <a:pt x="1624" y="2180"/>
                </a:lnTo>
                <a:lnTo>
                  <a:pt x="1646" y="2170"/>
                </a:lnTo>
                <a:lnTo>
                  <a:pt x="1667" y="2154"/>
                </a:lnTo>
                <a:lnTo>
                  <a:pt x="1667" y="2099"/>
                </a:lnTo>
                <a:lnTo>
                  <a:pt x="1646" y="2107"/>
                </a:lnTo>
                <a:lnTo>
                  <a:pt x="1624" y="2111"/>
                </a:lnTo>
                <a:lnTo>
                  <a:pt x="1602" y="2113"/>
                </a:lnTo>
                <a:lnTo>
                  <a:pt x="1602" y="2113"/>
                </a:lnTo>
                <a:lnTo>
                  <a:pt x="1579" y="2112"/>
                </a:lnTo>
                <a:lnTo>
                  <a:pt x="1559" y="2107"/>
                </a:lnTo>
                <a:lnTo>
                  <a:pt x="1541" y="2101"/>
                </a:lnTo>
                <a:lnTo>
                  <a:pt x="1524" y="2093"/>
                </a:lnTo>
                <a:lnTo>
                  <a:pt x="1509" y="2085"/>
                </a:lnTo>
                <a:lnTo>
                  <a:pt x="1498" y="2076"/>
                </a:lnTo>
                <a:lnTo>
                  <a:pt x="1489" y="2070"/>
                </a:lnTo>
                <a:lnTo>
                  <a:pt x="1484" y="2065"/>
                </a:lnTo>
                <a:lnTo>
                  <a:pt x="1482" y="2063"/>
                </a:lnTo>
                <a:lnTo>
                  <a:pt x="1474" y="2051"/>
                </a:lnTo>
                <a:lnTo>
                  <a:pt x="1471" y="2037"/>
                </a:lnTo>
                <a:lnTo>
                  <a:pt x="1474" y="2024"/>
                </a:lnTo>
                <a:lnTo>
                  <a:pt x="1482" y="2013"/>
                </a:lnTo>
                <a:lnTo>
                  <a:pt x="1493" y="2005"/>
                </a:lnTo>
                <a:lnTo>
                  <a:pt x="1506" y="2003"/>
                </a:lnTo>
                <a:lnTo>
                  <a:pt x="1519" y="2005"/>
                </a:lnTo>
                <a:lnTo>
                  <a:pt x="1530" y="2013"/>
                </a:lnTo>
                <a:lnTo>
                  <a:pt x="1532" y="2015"/>
                </a:lnTo>
                <a:lnTo>
                  <a:pt x="1537" y="2019"/>
                </a:lnTo>
                <a:lnTo>
                  <a:pt x="1546" y="2025"/>
                </a:lnTo>
                <a:lnTo>
                  <a:pt x="1556" y="2033"/>
                </a:lnTo>
                <a:lnTo>
                  <a:pt x="1570" y="2038"/>
                </a:lnTo>
                <a:lnTo>
                  <a:pt x="1586" y="2042"/>
                </a:lnTo>
                <a:lnTo>
                  <a:pt x="1602" y="2045"/>
                </a:lnTo>
                <a:lnTo>
                  <a:pt x="1624" y="2040"/>
                </a:lnTo>
                <a:lnTo>
                  <a:pt x="1646" y="2031"/>
                </a:lnTo>
                <a:lnTo>
                  <a:pt x="1667" y="2015"/>
                </a:lnTo>
                <a:lnTo>
                  <a:pt x="1667" y="1952"/>
                </a:lnTo>
                <a:lnTo>
                  <a:pt x="1669" y="1939"/>
                </a:lnTo>
                <a:lnTo>
                  <a:pt x="1677" y="1928"/>
                </a:lnTo>
                <a:lnTo>
                  <a:pt x="1688" y="1921"/>
                </a:lnTo>
                <a:lnTo>
                  <a:pt x="1702" y="1918"/>
                </a:lnTo>
                <a:close/>
                <a:moveTo>
                  <a:pt x="1702" y="1779"/>
                </a:moveTo>
                <a:lnTo>
                  <a:pt x="1747" y="1782"/>
                </a:lnTo>
                <a:lnTo>
                  <a:pt x="1792" y="1791"/>
                </a:lnTo>
                <a:lnTo>
                  <a:pt x="1833" y="1805"/>
                </a:lnTo>
                <a:lnTo>
                  <a:pt x="1873" y="1825"/>
                </a:lnTo>
                <a:lnTo>
                  <a:pt x="1908" y="1850"/>
                </a:lnTo>
                <a:lnTo>
                  <a:pt x="1941" y="1879"/>
                </a:lnTo>
                <a:lnTo>
                  <a:pt x="1970" y="1912"/>
                </a:lnTo>
                <a:lnTo>
                  <a:pt x="1994" y="1948"/>
                </a:lnTo>
                <a:lnTo>
                  <a:pt x="2014" y="1987"/>
                </a:lnTo>
                <a:lnTo>
                  <a:pt x="2029" y="2030"/>
                </a:lnTo>
                <a:lnTo>
                  <a:pt x="2037" y="2075"/>
                </a:lnTo>
                <a:lnTo>
                  <a:pt x="2040" y="2122"/>
                </a:lnTo>
                <a:lnTo>
                  <a:pt x="2040" y="2531"/>
                </a:lnTo>
                <a:lnTo>
                  <a:pt x="2038" y="2545"/>
                </a:lnTo>
                <a:lnTo>
                  <a:pt x="2031" y="2556"/>
                </a:lnTo>
                <a:lnTo>
                  <a:pt x="2019" y="2563"/>
                </a:lnTo>
                <a:lnTo>
                  <a:pt x="2007" y="2566"/>
                </a:lnTo>
                <a:lnTo>
                  <a:pt x="1993" y="2563"/>
                </a:lnTo>
                <a:lnTo>
                  <a:pt x="1981" y="2556"/>
                </a:lnTo>
                <a:lnTo>
                  <a:pt x="1974" y="2545"/>
                </a:lnTo>
                <a:lnTo>
                  <a:pt x="1972" y="2531"/>
                </a:lnTo>
                <a:lnTo>
                  <a:pt x="1972" y="2122"/>
                </a:lnTo>
                <a:lnTo>
                  <a:pt x="1969" y="2081"/>
                </a:lnTo>
                <a:lnTo>
                  <a:pt x="1960" y="2042"/>
                </a:lnTo>
                <a:lnTo>
                  <a:pt x="1947" y="2006"/>
                </a:lnTo>
                <a:lnTo>
                  <a:pt x="1928" y="1973"/>
                </a:lnTo>
                <a:lnTo>
                  <a:pt x="1905" y="1942"/>
                </a:lnTo>
                <a:lnTo>
                  <a:pt x="1879" y="1915"/>
                </a:lnTo>
                <a:lnTo>
                  <a:pt x="1848" y="1892"/>
                </a:lnTo>
                <a:lnTo>
                  <a:pt x="1815" y="1873"/>
                </a:lnTo>
                <a:lnTo>
                  <a:pt x="1779" y="1859"/>
                </a:lnTo>
                <a:lnTo>
                  <a:pt x="1742" y="1851"/>
                </a:lnTo>
                <a:lnTo>
                  <a:pt x="1702" y="1848"/>
                </a:lnTo>
                <a:lnTo>
                  <a:pt x="1662" y="1851"/>
                </a:lnTo>
                <a:lnTo>
                  <a:pt x="1623" y="1859"/>
                </a:lnTo>
                <a:lnTo>
                  <a:pt x="1588" y="1873"/>
                </a:lnTo>
                <a:lnTo>
                  <a:pt x="1554" y="1892"/>
                </a:lnTo>
                <a:lnTo>
                  <a:pt x="1524" y="1915"/>
                </a:lnTo>
                <a:lnTo>
                  <a:pt x="1498" y="1942"/>
                </a:lnTo>
                <a:lnTo>
                  <a:pt x="1475" y="1973"/>
                </a:lnTo>
                <a:lnTo>
                  <a:pt x="1456" y="2006"/>
                </a:lnTo>
                <a:lnTo>
                  <a:pt x="1442" y="2042"/>
                </a:lnTo>
                <a:lnTo>
                  <a:pt x="1434" y="2081"/>
                </a:lnTo>
                <a:lnTo>
                  <a:pt x="1431" y="2122"/>
                </a:lnTo>
                <a:lnTo>
                  <a:pt x="1431" y="2517"/>
                </a:lnTo>
                <a:lnTo>
                  <a:pt x="1428" y="2530"/>
                </a:lnTo>
                <a:lnTo>
                  <a:pt x="1421" y="2541"/>
                </a:lnTo>
                <a:lnTo>
                  <a:pt x="1410" y="2549"/>
                </a:lnTo>
                <a:lnTo>
                  <a:pt x="1397" y="2551"/>
                </a:lnTo>
                <a:lnTo>
                  <a:pt x="1383" y="2549"/>
                </a:lnTo>
                <a:lnTo>
                  <a:pt x="1372" y="2541"/>
                </a:lnTo>
                <a:lnTo>
                  <a:pt x="1365" y="2530"/>
                </a:lnTo>
                <a:lnTo>
                  <a:pt x="1363" y="2517"/>
                </a:lnTo>
                <a:lnTo>
                  <a:pt x="1363" y="2122"/>
                </a:lnTo>
                <a:lnTo>
                  <a:pt x="1366" y="2075"/>
                </a:lnTo>
                <a:lnTo>
                  <a:pt x="1374" y="2030"/>
                </a:lnTo>
                <a:lnTo>
                  <a:pt x="1389" y="1987"/>
                </a:lnTo>
                <a:lnTo>
                  <a:pt x="1409" y="1948"/>
                </a:lnTo>
                <a:lnTo>
                  <a:pt x="1433" y="1912"/>
                </a:lnTo>
                <a:lnTo>
                  <a:pt x="1462" y="1879"/>
                </a:lnTo>
                <a:lnTo>
                  <a:pt x="1494" y="1850"/>
                </a:lnTo>
                <a:lnTo>
                  <a:pt x="1530" y="1825"/>
                </a:lnTo>
                <a:lnTo>
                  <a:pt x="1570" y="1805"/>
                </a:lnTo>
                <a:lnTo>
                  <a:pt x="1612" y="1791"/>
                </a:lnTo>
                <a:lnTo>
                  <a:pt x="1656" y="1782"/>
                </a:lnTo>
                <a:lnTo>
                  <a:pt x="1702" y="1779"/>
                </a:lnTo>
                <a:close/>
                <a:moveTo>
                  <a:pt x="2115" y="1511"/>
                </a:moveTo>
                <a:lnTo>
                  <a:pt x="2131" y="1513"/>
                </a:lnTo>
                <a:lnTo>
                  <a:pt x="2145" y="1521"/>
                </a:lnTo>
                <a:lnTo>
                  <a:pt x="2155" y="1531"/>
                </a:lnTo>
                <a:lnTo>
                  <a:pt x="2162" y="1545"/>
                </a:lnTo>
                <a:lnTo>
                  <a:pt x="2165" y="1561"/>
                </a:lnTo>
                <a:lnTo>
                  <a:pt x="2162" y="1577"/>
                </a:lnTo>
                <a:lnTo>
                  <a:pt x="2155" y="1591"/>
                </a:lnTo>
                <a:lnTo>
                  <a:pt x="2145" y="1602"/>
                </a:lnTo>
                <a:lnTo>
                  <a:pt x="2131" y="1609"/>
                </a:lnTo>
                <a:lnTo>
                  <a:pt x="2115" y="1612"/>
                </a:lnTo>
                <a:lnTo>
                  <a:pt x="2101" y="1609"/>
                </a:lnTo>
                <a:lnTo>
                  <a:pt x="2087" y="1602"/>
                </a:lnTo>
                <a:lnTo>
                  <a:pt x="2077" y="1591"/>
                </a:lnTo>
                <a:lnTo>
                  <a:pt x="2070" y="1577"/>
                </a:lnTo>
                <a:lnTo>
                  <a:pt x="2067" y="1561"/>
                </a:lnTo>
                <a:lnTo>
                  <a:pt x="2070" y="1545"/>
                </a:lnTo>
                <a:lnTo>
                  <a:pt x="2077" y="1531"/>
                </a:lnTo>
                <a:lnTo>
                  <a:pt x="2087" y="1521"/>
                </a:lnTo>
                <a:lnTo>
                  <a:pt x="2101" y="1513"/>
                </a:lnTo>
                <a:lnTo>
                  <a:pt x="2115" y="1511"/>
                </a:lnTo>
                <a:close/>
                <a:moveTo>
                  <a:pt x="1288" y="1511"/>
                </a:moveTo>
                <a:lnTo>
                  <a:pt x="1304" y="1513"/>
                </a:lnTo>
                <a:lnTo>
                  <a:pt x="1316" y="1521"/>
                </a:lnTo>
                <a:lnTo>
                  <a:pt x="1327" y="1531"/>
                </a:lnTo>
                <a:lnTo>
                  <a:pt x="1334" y="1545"/>
                </a:lnTo>
                <a:lnTo>
                  <a:pt x="1336" y="1561"/>
                </a:lnTo>
                <a:lnTo>
                  <a:pt x="1334" y="1577"/>
                </a:lnTo>
                <a:lnTo>
                  <a:pt x="1327" y="1591"/>
                </a:lnTo>
                <a:lnTo>
                  <a:pt x="1316" y="1602"/>
                </a:lnTo>
                <a:lnTo>
                  <a:pt x="1304" y="1609"/>
                </a:lnTo>
                <a:lnTo>
                  <a:pt x="1288" y="1612"/>
                </a:lnTo>
                <a:lnTo>
                  <a:pt x="1272" y="1609"/>
                </a:lnTo>
                <a:lnTo>
                  <a:pt x="1260" y="1602"/>
                </a:lnTo>
                <a:lnTo>
                  <a:pt x="1249" y="1591"/>
                </a:lnTo>
                <a:lnTo>
                  <a:pt x="1242" y="1577"/>
                </a:lnTo>
                <a:lnTo>
                  <a:pt x="1240" y="1561"/>
                </a:lnTo>
                <a:lnTo>
                  <a:pt x="1242" y="1545"/>
                </a:lnTo>
                <a:lnTo>
                  <a:pt x="1249" y="1531"/>
                </a:lnTo>
                <a:lnTo>
                  <a:pt x="1260" y="1521"/>
                </a:lnTo>
                <a:lnTo>
                  <a:pt x="1272" y="1513"/>
                </a:lnTo>
                <a:lnTo>
                  <a:pt x="1288" y="1511"/>
                </a:lnTo>
                <a:close/>
                <a:moveTo>
                  <a:pt x="880" y="1290"/>
                </a:moveTo>
                <a:lnTo>
                  <a:pt x="893" y="1291"/>
                </a:lnTo>
                <a:lnTo>
                  <a:pt x="905" y="1298"/>
                </a:lnTo>
                <a:lnTo>
                  <a:pt x="913" y="1309"/>
                </a:lnTo>
                <a:lnTo>
                  <a:pt x="917" y="1322"/>
                </a:lnTo>
                <a:lnTo>
                  <a:pt x="915" y="1335"/>
                </a:lnTo>
                <a:lnTo>
                  <a:pt x="909" y="1347"/>
                </a:lnTo>
                <a:lnTo>
                  <a:pt x="899" y="1356"/>
                </a:lnTo>
                <a:lnTo>
                  <a:pt x="886" y="1360"/>
                </a:lnTo>
                <a:lnTo>
                  <a:pt x="843" y="1365"/>
                </a:lnTo>
                <a:lnTo>
                  <a:pt x="804" y="1374"/>
                </a:lnTo>
                <a:lnTo>
                  <a:pt x="770" y="1386"/>
                </a:lnTo>
                <a:lnTo>
                  <a:pt x="739" y="1400"/>
                </a:lnTo>
                <a:lnTo>
                  <a:pt x="713" y="1417"/>
                </a:lnTo>
                <a:lnTo>
                  <a:pt x="689" y="1435"/>
                </a:lnTo>
                <a:lnTo>
                  <a:pt x="669" y="1454"/>
                </a:lnTo>
                <a:lnTo>
                  <a:pt x="651" y="1474"/>
                </a:lnTo>
                <a:lnTo>
                  <a:pt x="637" y="1494"/>
                </a:lnTo>
                <a:lnTo>
                  <a:pt x="625" y="1515"/>
                </a:lnTo>
                <a:lnTo>
                  <a:pt x="615" y="1534"/>
                </a:lnTo>
                <a:lnTo>
                  <a:pt x="607" y="1554"/>
                </a:lnTo>
                <a:lnTo>
                  <a:pt x="601" y="1570"/>
                </a:lnTo>
                <a:lnTo>
                  <a:pt x="597" y="1586"/>
                </a:lnTo>
                <a:lnTo>
                  <a:pt x="594" y="1599"/>
                </a:lnTo>
                <a:lnTo>
                  <a:pt x="592" y="1610"/>
                </a:lnTo>
                <a:lnTo>
                  <a:pt x="591" y="1617"/>
                </a:lnTo>
                <a:lnTo>
                  <a:pt x="591" y="1620"/>
                </a:lnTo>
                <a:lnTo>
                  <a:pt x="586" y="1633"/>
                </a:lnTo>
                <a:lnTo>
                  <a:pt x="579" y="1642"/>
                </a:lnTo>
                <a:lnTo>
                  <a:pt x="569" y="1650"/>
                </a:lnTo>
                <a:lnTo>
                  <a:pt x="556" y="1652"/>
                </a:lnTo>
                <a:lnTo>
                  <a:pt x="553" y="1652"/>
                </a:lnTo>
                <a:lnTo>
                  <a:pt x="539" y="1648"/>
                </a:lnTo>
                <a:lnTo>
                  <a:pt x="530" y="1639"/>
                </a:lnTo>
                <a:lnTo>
                  <a:pt x="523" y="1628"/>
                </a:lnTo>
                <a:lnTo>
                  <a:pt x="522" y="1614"/>
                </a:lnTo>
                <a:lnTo>
                  <a:pt x="522" y="1611"/>
                </a:lnTo>
                <a:lnTo>
                  <a:pt x="523" y="1604"/>
                </a:lnTo>
                <a:lnTo>
                  <a:pt x="525" y="1595"/>
                </a:lnTo>
                <a:lnTo>
                  <a:pt x="528" y="1581"/>
                </a:lnTo>
                <a:lnTo>
                  <a:pt x="532" y="1566"/>
                </a:lnTo>
                <a:lnTo>
                  <a:pt x="537" y="1548"/>
                </a:lnTo>
                <a:lnTo>
                  <a:pt x="545" y="1528"/>
                </a:lnTo>
                <a:lnTo>
                  <a:pt x="554" y="1507"/>
                </a:lnTo>
                <a:lnTo>
                  <a:pt x="566" y="1484"/>
                </a:lnTo>
                <a:lnTo>
                  <a:pt x="578" y="1461"/>
                </a:lnTo>
                <a:lnTo>
                  <a:pt x="595" y="1438"/>
                </a:lnTo>
                <a:lnTo>
                  <a:pt x="613" y="1415"/>
                </a:lnTo>
                <a:lnTo>
                  <a:pt x="635" y="1393"/>
                </a:lnTo>
                <a:lnTo>
                  <a:pt x="659" y="1371"/>
                </a:lnTo>
                <a:lnTo>
                  <a:pt x="686" y="1351"/>
                </a:lnTo>
                <a:lnTo>
                  <a:pt x="717" y="1334"/>
                </a:lnTo>
                <a:lnTo>
                  <a:pt x="752" y="1319"/>
                </a:lnTo>
                <a:lnTo>
                  <a:pt x="791" y="1306"/>
                </a:lnTo>
                <a:lnTo>
                  <a:pt x="834" y="1296"/>
                </a:lnTo>
                <a:lnTo>
                  <a:pt x="880" y="1290"/>
                </a:lnTo>
                <a:close/>
                <a:moveTo>
                  <a:pt x="2566" y="1257"/>
                </a:moveTo>
                <a:lnTo>
                  <a:pt x="2568" y="1257"/>
                </a:lnTo>
                <a:lnTo>
                  <a:pt x="2574" y="1258"/>
                </a:lnTo>
                <a:lnTo>
                  <a:pt x="2585" y="1260"/>
                </a:lnTo>
                <a:lnTo>
                  <a:pt x="2597" y="1264"/>
                </a:lnTo>
                <a:lnTo>
                  <a:pt x="2613" y="1268"/>
                </a:lnTo>
                <a:lnTo>
                  <a:pt x="2631" y="1274"/>
                </a:lnTo>
                <a:lnTo>
                  <a:pt x="2650" y="1282"/>
                </a:lnTo>
                <a:lnTo>
                  <a:pt x="2672" y="1291"/>
                </a:lnTo>
                <a:lnTo>
                  <a:pt x="2694" y="1303"/>
                </a:lnTo>
                <a:lnTo>
                  <a:pt x="2716" y="1316"/>
                </a:lnTo>
                <a:lnTo>
                  <a:pt x="2739" y="1332"/>
                </a:lnTo>
                <a:lnTo>
                  <a:pt x="2761" y="1351"/>
                </a:lnTo>
                <a:lnTo>
                  <a:pt x="2783" y="1373"/>
                </a:lnTo>
                <a:lnTo>
                  <a:pt x="2804" y="1398"/>
                </a:lnTo>
                <a:lnTo>
                  <a:pt x="2822" y="1425"/>
                </a:lnTo>
                <a:lnTo>
                  <a:pt x="2840" y="1457"/>
                </a:lnTo>
                <a:lnTo>
                  <a:pt x="2855" y="1492"/>
                </a:lnTo>
                <a:lnTo>
                  <a:pt x="2867" y="1531"/>
                </a:lnTo>
                <a:lnTo>
                  <a:pt x="2876" y="1575"/>
                </a:lnTo>
                <a:lnTo>
                  <a:pt x="2882" y="1622"/>
                </a:lnTo>
                <a:lnTo>
                  <a:pt x="2880" y="1636"/>
                </a:lnTo>
                <a:lnTo>
                  <a:pt x="2874" y="1648"/>
                </a:lnTo>
                <a:lnTo>
                  <a:pt x="2863" y="1655"/>
                </a:lnTo>
                <a:lnTo>
                  <a:pt x="2850" y="1659"/>
                </a:lnTo>
                <a:lnTo>
                  <a:pt x="2849" y="1659"/>
                </a:lnTo>
                <a:lnTo>
                  <a:pt x="2848" y="1659"/>
                </a:lnTo>
                <a:lnTo>
                  <a:pt x="2835" y="1657"/>
                </a:lnTo>
                <a:lnTo>
                  <a:pt x="2823" y="1650"/>
                </a:lnTo>
                <a:lnTo>
                  <a:pt x="2816" y="1640"/>
                </a:lnTo>
                <a:lnTo>
                  <a:pt x="2813" y="1628"/>
                </a:lnTo>
                <a:lnTo>
                  <a:pt x="2808" y="1584"/>
                </a:lnTo>
                <a:lnTo>
                  <a:pt x="2799" y="1545"/>
                </a:lnTo>
                <a:lnTo>
                  <a:pt x="2788" y="1510"/>
                </a:lnTo>
                <a:lnTo>
                  <a:pt x="2774" y="1479"/>
                </a:lnTo>
                <a:lnTo>
                  <a:pt x="2757" y="1452"/>
                </a:lnTo>
                <a:lnTo>
                  <a:pt x="2741" y="1429"/>
                </a:lnTo>
                <a:lnTo>
                  <a:pt x="2722" y="1407"/>
                </a:lnTo>
                <a:lnTo>
                  <a:pt x="2702" y="1389"/>
                </a:lnTo>
                <a:lnTo>
                  <a:pt x="2682" y="1375"/>
                </a:lnTo>
                <a:lnTo>
                  <a:pt x="2662" y="1363"/>
                </a:lnTo>
                <a:lnTo>
                  <a:pt x="2642" y="1352"/>
                </a:lnTo>
                <a:lnTo>
                  <a:pt x="2624" y="1344"/>
                </a:lnTo>
                <a:lnTo>
                  <a:pt x="2607" y="1338"/>
                </a:lnTo>
                <a:lnTo>
                  <a:pt x="2592" y="1333"/>
                </a:lnTo>
                <a:lnTo>
                  <a:pt x="2579" y="1330"/>
                </a:lnTo>
                <a:lnTo>
                  <a:pt x="2569" y="1328"/>
                </a:lnTo>
                <a:lnTo>
                  <a:pt x="2562" y="1327"/>
                </a:lnTo>
                <a:lnTo>
                  <a:pt x="2558" y="1326"/>
                </a:lnTo>
                <a:lnTo>
                  <a:pt x="2545" y="1323"/>
                </a:lnTo>
                <a:lnTo>
                  <a:pt x="2534" y="1314"/>
                </a:lnTo>
                <a:lnTo>
                  <a:pt x="2529" y="1302"/>
                </a:lnTo>
                <a:lnTo>
                  <a:pt x="2527" y="1288"/>
                </a:lnTo>
                <a:lnTo>
                  <a:pt x="2531" y="1275"/>
                </a:lnTo>
                <a:lnTo>
                  <a:pt x="2540" y="1265"/>
                </a:lnTo>
                <a:lnTo>
                  <a:pt x="2551" y="1258"/>
                </a:lnTo>
                <a:lnTo>
                  <a:pt x="2566" y="1257"/>
                </a:lnTo>
                <a:close/>
                <a:moveTo>
                  <a:pt x="1721" y="0"/>
                </a:moveTo>
                <a:lnTo>
                  <a:pt x="1740" y="1"/>
                </a:lnTo>
                <a:lnTo>
                  <a:pt x="1757" y="2"/>
                </a:lnTo>
                <a:lnTo>
                  <a:pt x="1774" y="4"/>
                </a:lnTo>
                <a:lnTo>
                  <a:pt x="1788" y="6"/>
                </a:lnTo>
                <a:lnTo>
                  <a:pt x="1797" y="7"/>
                </a:lnTo>
                <a:lnTo>
                  <a:pt x="1800" y="8"/>
                </a:lnTo>
                <a:lnTo>
                  <a:pt x="1803" y="8"/>
                </a:lnTo>
                <a:lnTo>
                  <a:pt x="1809" y="11"/>
                </a:lnTo>
                <a:lnTo>
                  <a:pt x="1817" y="13"/>
                </a:lnTo>
                <a:lnTo>
                  <a:pt x="1827" y="17"/>
                </a:lnTo>
                <a:lnTo>
                  <a:pt x="1839" y="22"/>
                </a:lnTo>
                <a:lnTo>
                  <a:pt x="1854" y="29"/>
                </a:lnTo>
                <a:lnTo>
                  <a:pt x="1868" y="37"/>
                </a:lnTo>
                <a:lnTo>
                  <a:pt x="1885" y="48"/>
                </a:lnTo>
                <a:lnTo>
                  <a:pt x="1901" y="60"/>
                </a:lnTo>
                <a:lnTo>
                  <a:pt x="1918" y="74"/>
                </a:lnTo>
                <a:lnTo>
                  <a:pt x="1934" y="91"/>
                </a:lnTo>
                <a:lnTo>
                  <a:pt x="1950" y="110"/>
                </a:lnTo>
                <a:lnTo>
                  <a:pt x="1965" y="131"/>
                </a:lnTo>
                <a:lnTo>
                  <a:pt x="1978" y="156"/>
                </a:lnTo>
                <a:lnTo>
                  <a:pt x="1990" y="183"/>
                </a:lnTo>
                <a:lnTo>
                  <a:pt x="1999" y="213"/>
                </a:lnTo>
                <a:lnTo>
                  <a:pt x="2006" y="245"/>
                </a:lnTo>
                <a:lnTo>
                  <a:pt x="2010" y="281"/>
                </a:lnTo>
                <a:lnTo>
                  <a:pt x="2011" y="321"/>
                </a:lnTo>
                <a:lnTo>
                  <a:pt x="2008" y="364"/>
                </a:lnTo>
                <a:lnTo>
                  <a:pt x="2016" y="372"/>
                </a:lnTo>
                <a:lnTo>
                  <a:pt x="2023" y="384"/>
                </a:lnTo>
                <a:lnTo>
                  <a:pt x="2029" y="396"/>
                </a:lnTo>
                <a:lnTo>
                  <a:pt x="2034" y="417"/>
                </a:lnTo>
                <a:lnTo>
                  <a:pt x="2035" y="439"/>
                </a:lnTo>
                <a:lnTo>
                  <a:pt x="2033" y="465"/>
                </a:lnTo>
                <a:lnTo>
                  <a:pt x="2025" y="491"/>
                </a:lnTo>
                <a:lnTo>
                  <a:pt x="2015" y="520"/>
                </a:lnTo>
                <a:lnTo>
                  <a:pt x="2000" y="551"/>
                </a:lnTo>
                <a:lnTo>
                  <a:pt x="1980" y="584"/>
                </a:lnTo>
                <a:lnTo>
                  <a:pt x="1978" y="594"/>
                </a:lnTo>
                <a:lnTo>
                  <a:pt x="1975" y="610"/>
                </a:lnTo>
                <a:lnTo>
                  <a:pt x="1971" y="632"/>
                </a:lnTo>
                <a:lnTo>
                  <a:pt x="1966" y="659"/>
                </a:lnTo>
                <a:lnTo>
                  <a:pt x="1963" y="693"/>
                </a:lnTo>
                <a:lnTo>
                  <a:pt x="1959" y="732"/>
                </a:lnTo>
                <a:lnTo>
                  <a:pt x="1957" y="777"/>
                </a:lnTo>
                <a:lnTo>
                  <a:pt x="1975" y="785"/>
                </a:lnTo>
                <a:lnTo>
                  <a:pt x="1998" y="796"/>
                </a:lnTo>
                <a:lnTo>
                  <a:pt x="2024" y="807"/>
                </a:lnTo>
                <a:lnTo>
                  <a:pt x="2056" y="820"/>
                </a:lnTo>
                <a:lnTo>
                  <a:pt x="2089" y="833"/>
                </a:lnTo>
                <a:lnTo>
                  <a:pt x="2126" y="846"/>
                </a:lnTo>
                <a:lnTo>
                  <a:pt x="2165" y="857"/>
                </a:lnTo>
                <a:lnTo>
                  <a:pt x="2206" y="868"/>
                </a:lnTo>
                <a:lnTo>
                  <a:pt x="2246" y="877"/>
                </a:lnTo>
                <a:lnTo>
                  <a:pt x="2288" y="884"/>
                </a:lnTo>
                <a:lnTo>
                  <a:pt x="2329" y="888"/>
                </a:lnTo>
                <a:lnTo>
                  <a:pt x="2370" y="888"/>
                </a:lnTo>
                <a:lnTo>
                  <a:pt x="2392" y="889"/>
                </a:lnTo>
                <a:lnTo>
                  <a:pt x="2416" y="891"/>
                </a:lnTo>
                <a:lnTo>
                  <a:pt x="2441" y="894"/>
                </a:lnTo>
                <a:lnTo>
                  <a:pt x="2468" y="901"/>
                </a:lnTo>
                <a:lnTo>
                  <a:pt x="2497" y="908"/>
                </a:lnTo>
                <a:lnTo>
                  <a:pt x="2525" y="919"/>
                </a:lnTo>
                <a:lnTo>
                  <a:pt x="2554" y="931"/>
                </a:lnTo>
                <a:lnTo>
                  <a:pt x="2583" y="946"/>
                </a:lnTo>
                <a:lnTo>
                  <a:pt x="2610" y="965"/>
                </a:lnTo>
                <a:lnTo>
                  <a:pt x="2637" y="986"/>
                </a:lnTo>
                <a:lnTo>
                  <a:pt x="2662" y="1011"/>
                </a:lnTo>
                <a:lnTo>
                  <a:pt x="2685" y="1038"/>
                </a:lnTo>
                <a:lnTo>
                  <a:pt x="2707" y="1070"/>
                </a:lnTo>
                <a:lnTo>
                  <a:pt x="2725" y="1105"/>
                </a:lnTo>
                <a:lnTo>
                  <a:pt x="2741" y="1145"/>
                </a:lnTo>
                <a:lnTo>
                  <a:pt x="2753" y="1188"/>
                </a:lnTo>
                <a:lnTo>
                  <a:pt x="2768" y="1196"/>
                </a:lnTo>
                <a:lnTo>
                  <a:pt x="2787" y="1206"/>
                </a:lnTo>
                <a:lnTo>
                  <a:pt x="2809" y="1219"/>
                </a:lnTo>
                <a:lnTo>
                  <a:pt x="2833" y="1235"/>
                </a:lnTo>
                <a:lnTo>
                  <a:pt x="2859" y="1253"/>
                </a:lnTo>
                <a:lnTo>
                  <a:pt x="2886" y="1273"/>
                </a:lnTo>
                <a:lnTo>
                  <a:pt x="2915" y="1295"/>
                </a:lnTo>
                <a:lnTo>
                  <a:pt x="2942" y="1321"/>
                </a:lnTo>
                <a:lnTo>
                  <a:pt x="2969" y="1347"/>
                </a:lnTo>
                <a:lnTo>
                  <a:pt x="2994" y="1377"/>
                </a:lnTo>
                <a:lnTo>
                  <a:pt x="3017" y="1407"/>
                </a:lnTo>
                <a:lnTo>
                  <a:pt x="3034" y="1432"/>
                </a:lnTo>
                <a:lnTo>
                  <a:pt x="3051" y="1457"/>
                </a:lnTo>
                <a:lnTo>
                  <a:pt x="3067" y="1484"/>
                </a:lnTo>
                <a:lnTo>
                  <a:pt x="3084" y="1513"/>
                </a:lnTo>
                <a:lnTo>
                  <a:pt x="3100" y="1545"/>
                </a:lnTo>
                <a:lnTo>
                  <a:pt x="3116" y="1578"/>
                </a:lnTo>
                <a:lnTo>
                  <a:pt x="3129" y="1614"/>
                </a:lnTo>
                <a:lnTo>
                  <a:pt x="3140" y="1652"/>
                </a:lnTo>
                <a:lnTo>
                  <a:pt x="3149" y="1692"/>
                </a:lnTo>
                <a:lnTo>
                  <a:pt x="3155" y="1734"/>
                </a:lnTo>
                <a:lnTo>
                  <a:pt x="3158" y="1780"/>
                </a:lnTo>
                <a:lnTo>
                  <a:pt x="3156" y="1828"/>
                </a:lnTo>
                <a:lnTo>
                  <a:pt x="3151" y="1878"/>
                </a:lnTo>
                <a:lnTo>
                  <a:pt x="3150" y="1885"/>
                </a:lnTo>
                <a:lnTo>
                  <a:pt x="3147" y="1896"/>
                </a:lnTo>
                <a:lnTo>
                  <a:pt x="3143" y="1912"/>
                </a:lnTo>
                <a:lnTo>
                  <a:pt x="3139" y="1933"/>
                </a:lnTo>
                <a:lnTo>
                  <a:pt x="3132" y="1958"/>
                </a:lnTo>
                <a:lnTo>
                  <a:pt x="3125" y="1985"/>
                </a:lnTo>
                <a:lnTo>
                  <a:pt x="3118" y="2015"/>
                </a:lnTo>
                <a:lnTo>
                  <a:pt x="3109" y="2047"/>
                </a:lnTo>
                <a:lnTo>
                  <a:pt x="3100" y="2078"/>
                </a:lnTo>
                <a:lnTo>
                  <a:pt x="3091" y="2111"/>
                </a:lnTo>
                <a:lnTo>
                  <a:pt x="3081" y="2144"/>
                </a:lnTo>
                <a:lnTo>
                  <a:pt x="3071" y="2176"/>
                </a:lnTo>
                <a:lnTo>
                  <a:pt x="3061" y="2205"/>
                </a:lnTo>
                <a:lnTo>
                  <a:pt x="3051" y="2233"/>
                </a:lnTo>
                <a:lnTo>
                  <a:pt x="3040" y="2257"/>
                </a:lnTo>
                <a:lnTo>
                  <a:pt x="3030" y="2278"/>
                </a:lnTo>
                <a:lnTo>
                  <a:pt x="3027" y="2289"/>
                </a:lnTo>
                <a:lnTo>
                  <a:pt x="3027" y="2304"/>
                </a:lnTo>
                <a:lnTo>
                  <a:pt x="3029" y="2321"/>
                </a:lnTo>
                <a:lnTo>
                  <a:pt x="3032" y="2339"/>
                </a:lnTo>
                <a:lnTo>
                  <a:pt x="3036" y="2358"/>
                </a:lnTo>
                <a:lnTo>
                  <a:pt x="3040" y="2377"/>
                </a:lnTo>
                <a:lnTo>
                  <a:pt x="3045" y="2394"/>
                </a:lnTo>
                <a:lnTo>
                  <a:pt x="3051" y="2409"/>
                </a:lnTo>
                <a:lnTo>
                  <a:pt x="3054" y="2420"/>
                </a:lnTo>
                <a:lnTo>
                  <a:pt x="3055" y="2424"/>
                </a:lnTo>
                <a:lnTo>
                  <a:pt x="3056" y="2429"/>
                </a:lnTo>
                <a:lnTo>
                  <a:pt x="3056" y="2436"/>
                </a:lnTo>
                <a:lnTo>
                  <a:pt x="3056" y="2448"/>
                </a:lnTo>
                <a:lnTo>
                  <a:pt x="3056" y="2465"/>
                </a:lnTo>
                <a:lnTo>
                  <a:pt x="3055" y="2485"/>
                </a:lnTo>
                <a:lnTo>
                  <a:pt x="3053" y="2507"/>
                </a:lnTo>
                <a:lnTo>
                  <a:pt x="3117" y="2507"/>
                </a:lnTo>
                <a:lnTo>
                  <a:pt x="3117" y="2247"/>
                </a:lnTo>
                <a:lnTo>
                  <a:pt x="3120" y="2233"/>
                </a:lnTo>
                <a:lnTo>
                  <a:pt x="3127" y="2221"/>
                </a:lnTo>
                <a:lnTo>
                  <a:pt x="3138" y="2214"/>
                </a:lnTo>
                <a:lnTo>
                  <a:pt x="3151" y="2212"/>
                </a:lnTo>
                <a:lnTo>
                  <a:pt x="3165" y="2214"/>
                </a:lnTo>
                <a:lnTo>
                  <a:pt x="3175" y="2221"/>
                </a:lnTo>
                <a:lnTo>
                  <a:pt x="3183" y="2233"/>
                </a:lnTo>
                <a:lnTo>
                  <a:pt x="3185" y="2247"/>
                </a:lnTo>
                <a:lnTo>
                  <a:pt x="3185" y="2838"/>
                </a:lnTo>
                <a:lnTo>
                  <a:pt x="3183" y="2852"/>
                </a:lnTo>
                <a:lnTo>
                  <a:pt x="3175" y="2863"/>
                </a:lnTo>
                <a:lnTo>
                  <a:pt x="3164" y="2870"/>
                </a:lnTo>
                <a:lnTo>
                  <a:pt x="3151" y="2873"/>
                </a:lnTo>
                <a:lnTo>
                  <a:pt x="3138" y="2870"/>
                </a:lnTo>
                <a:lnTo>
                  <a:pt x="3126" y="2863"/>
                </a:lnTo>
                <a:lnTo>
                  <a:pt x="3119" y="2852"/>
                </a:lnTo>
                <a:lnTo>
                  <a:pt x="3117" y="2838"/>
                </a:lnTo>
                <a:lnTo>
                  <a:pt x="3117" y="2577"/>
                </a:lnTo>
                <a:lnTo>
                  <a:pt x="3034" y="2577"/>
                </a:lnTo>
                <a:lnTo>
                  <a:pt x="3032" y="2582"/>
                </a:lnTo>
                <a:lnTo>
                  <a:pt x="3030" y="2586"/>
                </a:lnTo>
                <a:lnTo>
                  <a:pt x="3028" y="2591"/>
                </a:lnTo>
                <a:lnTo>
                  <a:pt x="3027" y="2603"/>
                </a:lnTo>
                <a:lnTo>
                  <a:pt x="3022" y="2620"/>
                </a:lnTo>
                <a:lnTo>
                  <a:pt x="3016" y="2639"/>
                </a:lnTo>
                <a:lnTo>
                  <a:pt x="3007" y="2657"/>
                </a:lnTo>
                <a:lnTo>
                  <a:pt x="2992" y="2675"/>
                </a:lnTo>
                <a:lnTo>
                  <a:pt x="2977" y="2687"/>
                </a:lnTo>
                <a:lnTo>
                  <a:pt x="2960" y="2695"/>
                </a:lnTo>
                <a:lnTo>
                  <a:pt x="2940" y="2700"/>
                </a:lnTo>
                <a:lnTo>
                  <a:pt x="2929" y="2707"/>
                </a:lnTo>
                <a:lnTo>
                  <a:pt x="2917" y="2714"/>
                </a:lnTo>
                <a:lnTo>
                  <a:pt x="2901" y="2720"/>
                </a:lnTo>
                <a:lnTo>
                  <a:pt x="2882" y="2723"/>
                </a:lnTo>
                <a:lnTo>
                  <a:pt x="2861" y="2724"/>
                </a:lnTo>
                <a:lnTo>
                  <a:pt x="2852" y="2727"/>
                </a:lnTo>
                <a:lnTo>
                  <a:pt x="2839" y="2730"/>
                </a:lnTo>
                <a:lnTo>
                  <a:pt x="2824" y="2731"/>
                </a:lnTo>
                <a:lnTo>
                  <a:pt x="2808" y="2731"/>
                </a:lnTo>
                <a:lnTo>
                  <a:pt x="2788" y="2728"/>
                </a:lnTo>
                <a:lnTo>
                  <a:pt x="2775" y="2730"/>
                </a:lnTo>
                <a:lnTo>
                  <a:pt x="2757" y="2730"/>
                </a:lnTo>
                <a:lnTo>
                  <a:pt x="2737" y="2728"/>
                </a:lnTo>
                <a:lnTo>
                  <a:pt x="2712" y="2722"/>
                </a:lnTo>
                <a:lnTo>
                  <a:pt x="2699" y="2723"/>
                </a:lnTo>
                <a:lnTo>
                  <a:pt x="2684" y="2721"/>
                </a:lnTo>
                <a:lnTo>
                  <a:pt x="2671" y="2715"/>
                </a:lnTo>
                <a:lnTo>
                  <a:pt x="2658" y="2707"/>
                </a:lnTo>
                <a:lnTo>
                  <a:pt x="2645" y="2694"/>
                </a:lnTo>
                <a:lnTo>
                  <a:pt x="2636" y="2677"/>
                </a:lnTo>
                <a:lnTo>
                  <a:pt x="2631" y="2657"/>
                </a:lnTo>
                <a:lnTo>
                  <a:pt x="2630" y="2633"/>
                </a:lnTo>
                <a:lnTo>
                  <a:pt x="2623" y="2629"/>
                </a:lnTo>
                <a:lnTo>
                  <a:pt x="2618" y="2622"/>
                </a:lnTo>
                <a:lnTo>
                  <a:pt x="2609" y="2610"/>
                </a:lnTo>
                <a:lnTo>
                  <a:pt x="2602" y="2595"/>
                </a:lnTo>
                <a:lnTo>
                  <a:pt x="2598" y="2577"/>
                </a:lnTo>
                <a:lnTo>
                  <a:pt x="2530" y="2577"/>
                </a:lnTo>
                <a:lnTo>
                  <a:pt x="2530" y="2838"/>
                </a:lnTo>
                <a:lnTo>
                  <a:pt x="2527" y="2852"/>
                </a:lnTo>
                <a:lnTo>
                  <a:pt x="2520" y="2863"/>
                </a:lnTo>
                <a:lnTo>
                  <a:pt x="2509" y="2870"/>
                </a:lnTo>
                <a:lnTo>
                  <a:pt x="2496" y="2873"/>
                </a:lnTo>
                <a:lnTo>
                  <a:pt x="2482" y="2870"/>
                </a:lnTo>
                <a:lnTo>
                  <a:pt x="2471" y="2863"/>
                </a:lnTo>
                <a:lnTo>
                  <a:pt x="2463" y="2852"/>
                </a:lnTo>
                <a:lnTo>
                  <a:pt x="2461" y="2838"/>
                </a:lnTo>
                <a:lnTo>
                  <a:pt x="2461" y="2247"/>
                </a:lnTo>
                <a:lnTo>
                  <a:pt x="2463" y="2233"/>
                </a:lnTo>
                <a:lnTo>
                  <a:pt x="2471" y="2222"/>
                </a:lnTo>
                <a:lnTo>
                  <a:pt x="2482" y="2215"/>
                </a:lnTo>
                <a:lnTo>
                  <a:pt x="2496" y="2212"/>
                </a:lnTo>
                <a:lnTo>
                  <a:pt x="2509" y="2215"/>
                </a:lnTo>
                <a:lnTo>
                  <a:pt x="2520" y="2222"/>
                </a:lnTo>
                <a:lnTo>
                  <a:pt x="2527" y="2233"/>
                </a:lnTo>
                <a:lnTo>
                  <a:pt x="2530" y="2247"/>
                </a:lnTo>
                <a:lnTo>
                  <a:pt x="2530" y="2507"/>
                </a:lnTo>
                <a:lnTo>
                  <a:pt x="2599" y="2507"/>
                </a:lnTo>
                <a:lnTo>
                  <a:pt x="2599" y="2504"/>
                </a:lnTo>
                <a:lnTo>
                  <a:pt x="2600" y="2500"/>
                </a:lnTo>
                <a:lnTo>
                  <a:pt x="2601" y="2493"/>
                </a:lnTo>
                <a:lnTo>
                  <a:pt x="2605" y="2488"/>
                </a:lnTo>
                <a:lnTo>
                  <a:pt x="2607" y="2484"/>
                </a:lnTo>
                <a:lnTo>
                  <a:pt x="2612" y="2476"/>
                </a:lnTo>
                <a:lnTo>
                  <a:pt x="2619" y="2464"/>
                </a:lnTo>
                <a:lnTo>
                  <a:pt x="2630" y="2449"/>
                </a:lnTo>
                <a:lnTo>
                  <a:pt x="2642" y="2432"/>
                </a:lnTo>
                <a:lnTo>
                  <a:pt x="2656" y="2413"/>
                </a:lnTo>
                <a:lnTo>
                  <a:pt x="2673" y="2394"/>
                </a:lnTo>
                <a:lnTo>
                  <a:pt x="2690" y="2374"/>
                </a:lnTo>
                <a:lnTo>
                  <a:pt x="2709" y="2355"/>
                </a:lnTo>
                <a:lnTo>
                  <a:pt x="2730" y="2337"/>
                </a:lnTo>
                <a:lnTo>
                  <a:pt x="2751" y="2321"/>
                </a:lnTo>
                <a:lnTo>
                  <a:pt x="2754" y="2295"/>
                </a:lnTo>
                <a:lnTo>
                  <a:pt x="2756" y="2268"/>
                </a:lnTo>
                <a:lnTo>
                  <a:pt x="2759" y="2241"/>
                </a:lnTo>
                <a:lnTo>
                  <a:pt x="2760" y="2217"/>
                </a:lnTo>
                <a:lnTo>
                  <a:pt x="2761" y="2194"/>
                </a:lnTo>
                <a:lnTo>
                  <a:pt x="2760" y="2176"/>
                </a:lnTo>
                <a:lnTo>
                  <a:pt x="2759" y="2163"/>
                </a:lnTo>
                <a:lnTo>
                  <a:pt x="2750" y="2126"/>
                </a:lnTo>
                <a:lnTo>
                  <a:pt x="2744" y="2087"/>
                </a:lnTo>
                <a:lnTo>
                  <a:pt x="2738" y="2047"/>
                </a:lnTo>
                <a:lnTo>
                  <a:pt x="2734" y="2004"/>
                </a:lnTo>
                <a:lnTo>
                  <a:pt x="2734" y="1961"/>
                </a:lnTo>
                <a:lnTo>
                  <a:pt x="2738" y="1919"/>
                </a:lnTo>
                <a:lnTo>
                  <a:pt x="2745" y="1876"/>
                </a:lnTo>
                <a:lnTo>
                  <a:pt x="2756" y="1836"/>
                </a:lnTo>
                <a:lnTo>
                  <a:pt x="2733" y="1828"/>
                </a:lnTo>
                <a:lnTo>
                  <a:pt x="2707" y="1817"/>
                </a:lnTo>
                <a:lnTo>
                  <a:pt x="2679" y="1804"/>
                </a:lnTo>
                <a:lnTo>
                  <a:pt x="2651" y="1791"/>
                </a:lnTo>
                <a:lnTo>
                  <a:pt x="2623" y="1777"/>
                </a:lnTo>
                <a:lnTo>
                  <a:pt x="2599" y="1761"/>
                </a:lnTo>
                <a:lnTo>
                  <a:pt x="2579" y="1746"/>
                </a:lnTo>
                <a:lnTo>
                  <a:pt x="2553" y="1721"/>
                </a:lnTo>
                <a:lnTo>
                  <a:pt x="2529" y="1698"/>
                </a:lnTo>
                <a:lnTo>
                  <a:pt x="2508" y="1677"/>
                </a:lnTo>
                <a:lnTo>
                  <a:pt x="2488" y="1655"/>
                </a:lnTo>
                <a:lnTo>
                  <a:pt x="2481" y="1678"/>
                </a:lnTo>
                <a:lnTo>
                  <a:pt x="2471" y="1703"/>
                </a:lnTo>
                <a:lnTo>
                  <a:pt x="2458" y="1728"/>
                </a:lnTo>
                <a:lnTo>
                  <a:pt x="2441" y="1756"/>
                </a:lnTo>
                <a:lnTo>
                  <a:pt x="2421" y="1785"/>
                </a:lnTo>
                <a:lnTo>
                  <a:pt x="2397" y="1816"/>
                </a:lnTo>
                <a:lnTo>
                  <a:pt x="2370" y="1848"/>
                </a:lnTo>
                <a:lnTo>
                  <a:pt x="2338" y="1882"/>
                </a:lnTo>
                <a:lnTo>
                  <a:pt x="2301" y="1918"/>
                </a:lnTo>
                <a:lnTo>
                  <a:pt x="2259" y="1955"/>
                </a:lnTo>
                <a:lnTo>
                  <a:pt x="2212" y="1994"/>
                </a:lnTo>
                <a:lnTo>
                  <a:pt x="2213" y="2016"/>
                </a:lnTo>
                <a:lnTo>
                  <a:pt x="2215" y="2046"/>
                </a:lnTo>
                <a:lnTo>
                  <a:pt x="2216" y="2081"/>
                </a:lnTo>
                <a:lnTo>
                  <a:pt x="2217" y="2121"/>
                </a:lnTo>
                <a:lnTo>
                  <a:pt x="2218" y="2165"/>
                </a:lnTo>
                <a:lnTo>
                  <a:pt x="2217" y="2212"/>
                </a:lnTo>
                <a:lnTo>
                  <a:pt x="2215" y="2261"/>
                </a:lnTo>
                <a:lnTo>
                  <a:pt x="2212" y="2313"/>
                </a:lnTo>
                <a:lnTo>
                  <a:pt x="2208" y="2364"/>
                </a:lnTo>
                <a:lnTo>
                  <a:pt x="2200" y="2415"/>
                </a:lnTo>
                <a:lnTo>
                  <a:pt x="2192" y="2464"/>
                </a:lnTo>
                <a:lnTo>
                  <a:pt x="2179" y="2510"/>
                </a:lnTo>
                <a:lnTo>
                  <a:pt x="2166" y="2554"/>
                </a:lnTo>
                <a:lnTo>
                  <a:pt x="2159" y="2563"/>
                </a:lnTo>
                <a:lnTo>
                  <a:pt x="2151" y="2569"/>
                </a:lnTo>
                <a:lnTo>
                  <a:pt x="2142" y="2574"/>
                </a:lnTo>
                <a:lnTo>
                  <a:pt x="2131" y="2575"/>
                </a:lnTo>
                <a:lnTo>
                  <a:pt x="2121" y="2573"/>
                </a:lnTo>
                <a:lnTo>
                  <a:pt x="2109" y="2565"/>
                </a:lnTo>
                <a:lnTo>
                  <a:pt x="2102" y="2555"/>
                </a:lnTo>
                <a:lnTo>
                  <a:pt x="2099" y="2541"/>
                </a:lnTo>
                <a:lnTo>
                  <a:pt x="2101" y="2528"/>
                </a:lnTo>
                <a:lnTo>
                  <a:pt x="2112" y="2493"/>
                </a:lnTo>
                <a:lnTo>
                  <a:pt x="2123" y="2456"/>
                </a:lnTo>
                <a:lnTo>
                  <a:pt x="2130" y="2416"/>
                </a:lnTo>
                <a:lnTo>
                  <a:pt x="2136" y="2375"/>
                </a:lnTo>
                <a:lnTo>
                  <a:pt x="2142" y="2332"/>
                </a:lnTo>
                <a:lnTo>
                  <a:pt x="2145" y="2290"/>
                </a:lnTo>
                <a:lnTo>
                  <a:pt x="2147" y="2248"/>
                </a:lnTo>
                <a:lnTo>
                  <a:pt x="2148" y="2206"/>
                </a:lnTo>
                <a:lnTo>
                  <a:pt x="2149" y="2166"/>
                </a:lnTo>
                <a:lnTo>
                  <a:pt x="2148" y="2129"/>
                </a:lnTo>
                <a:lnTo>
                  <a:pt x="2148" y="2094"/>
                </a:lnTo>
                <a:lnTo>
                  <a:pt x="2146" y="2063"/>
                </a:lnTo>
                <a:lnTo>
                  <a:pt x="2145" y="2036"/>
                </a:lnTo>
                <a:lnTo>
                  <a:pt x="2144" y="2013"/>
                </a:lnTo>
                <a:lnTo>
                  <a:pt x="2143" y="1996"/>
                </a:lnTo>
                <a:lnTo>
                  <a:pt x="2142" y="1985"/>
                </a:lnTo>
                <a:lnTo>
                  <a:pt x="2142" y="1981"/>
                </a:lnTo>
                <a:lnTo>
                  <a:pt x="2143" y="1969"/>
                </a:lnTo>
                <a:lnTo>
                  <a:pt x="2147" y="1959"/>
                </a:lnTo>
                <a:lnTo>
                  <a:pt x="2154" y="1950"/>
                </a:lnTo>
                <a:lnTo>
                  <a:pt x="2201" y="1912"/>
                </a:lnTo>
                <a:lnTo>
                  <a:pt x="2242" y="1876"/>
                </a:lnTo>
                <a:lnTo>
                  <a:pt x="2279" y="1842"/>
                </a:lnTo>
                <a:lnTo>
                  <a:pt x="2309" y="1811"/>
                </a:lnTo>
                <a:lnTo>
                  <a:pt x="2336" y="1781"/>
                </a:lnTo>
                <a:lnTo>
                  <a:pt x="2358" y="1754"/>
                </a:lnTo>
                <a:lnTo>
                  <a:pt x="2377" y="1727"/>
                </a:lnTo>
                <a:lnTo>
                  <a:pt x="2393" y="1704"/>
                </a:lnTo>
                <a:lnTo>
                  <a:pt x="2405" y="1682"/>
                </a:lnTo>
                <a:lnTo>
                  <a:pt x="2413" y="1661"/>
                </a:lnTo>
                <a:lnTo>
                  <a:pt x="2420" y="1643"/>
                </a:lnTo>
                <a:lnTo>
                  <a:pt x="2424" y="1627"/>
                </a:lnTo>
                <a:lnTo>
                  <a:pt x="2427" y="1612"/>
                </a:lnTo>
                <a:lnTo>
                  <a:pt x="2428" y="1599"/>
                </a:lnTo>
                <a:lnTo>
                  <a:pt x="2427" y="1587"/>
                </a:lnTo>
                <a:lnTo>
                  <a:pt x="2425" y="1578"/>
                </a:lnTo>
                <a:lnTo>
                  <a:pt x="2423" y="1570"/>
                </a:lnTo>
                <a:lnTo>
                  <a:pt x="2422" y="1564"/>
                </a:lnTo>
                <a:lnTo>
                  <a:pt x="2420" y="1561"/>
                </a:lnTo>
                <a:lnTo>
                  <a:pt x="2420" y="1557"/>
                </a:lnTo>
                <a:lnTo>
                  <a:pt x="2399" y="1593"/>
                </a:lnTo>
                <a:lnTo>
                  <a:pt x="2374" y="1625"/>
                </a:lnTo>
                <a:lnTo>
                  <a:pt x="2344" y="1655"/>
                </a:lnTo>
                <a:lnTo>
                  <a:pt x="2310" y="1682"/>
                </a:lnTo>
                <a:lnTo>
                  <a:pt x="2273" y="1704"/>
                </a:lnTo>
                <a:lnTo>
                  <a:pt x="2232" y="1722"/>
                </a:lnTo>
                <a:lnTo>
                  <a:pt x="2189" y="1736"/>
                </a:lnTo>
                <a:lnTo>
                  <a:pt x="2143" y="1744"/>
                </a:lnTo>
                <a:lnTo>
                  <a:pt x="2095" y="1747"/>
                </a:lnTo>
                <a:lnTo>
                  <a:pt x="2047" y="1744"/>
                </a:lnTo>
                <a:lnTo>
                  <a:pt x="2001" y="1736"/>
                </a:lnTo>
                <a:lnTo>
                  <a:pt x="1957" y="1722"/>
                </a:lnTo>
                <a:lnTo>
                  <a:pt x="1917" y="1704"/>
                </a:lnTo>
                <a:lnTo>
                  <a:pt x="1880" y="1682"/>
                </a:lnTo>
                <a:lnTo>
                  <a:pt x="1845" y="1655"/>
                </a:lnTo>
                <a:lnTo>
                  <a:pt x="1816" y="1625"/>
                </a:lnTo>
                <a:lnTo>
                  <a:pt x="1790" y="1592"/>
                </a:lnTo>
                <a:lnTo>
                  <a:pt x="1770" y="1556"/>
                </a:lnTo>
                <a:lnTo>
                  <a:pt x="1754" y="1518"/>
                </a:lnTo>
                <a:lnTo>
                  <a:pt x="1745" y="1476"/>
                </a:lnTo>
                <a:lnTo>
                  <a:pt x="1742" y="1434"/>
                </a:lnTo>
                <a:lnTo>
                  <a:pt x="1742" y="1290"/>
                </a:lnTo>
                <a:lnTo>
                  <a:pt x="1745" y="1277"/>
                </a:lnTo>
                <a:lnTo>
                  <a:pt x="1752" y="1266"/>
                </a:lnTo>
                <a:lnTo>
                  <a:pt x="1763" y="1258"/>
                </a:lnTo>
                <a:lnTo>
                  <a:pt x="1776" y="1256"/>
                </a:lnTo>
                <a:lnTo>
                  <a:pt x="1790" y="1258"/>
                </a:lnTo>
                <a:lnTo>
                  <a:pt x="1800" y="1266"/>
                </a:lnTo>
                <a:lnTo>
                  <a:pt x="1808" y="1277"/>
                </a:lnTo>
                <a:lnTo>
                  <a:pt x="1811" y="1290"/>
                </a:lnTo>
                <a:lnTo>
                  <a:pt x="1811" y="1434"/>
                </a:lnTo>
                <a:lnTo>
                  <a:pt x="1814" y="1470"/>
                </a:lnTo>
                <a:lnTo>
                  <a:pt x="1822" y="1504"/>
                </a:lnTo>
                <a:lnTo>
                  <a:pt x="1837" y="1537"/>
                </a:lnTo>
                <a:lnTo>
                  <a:pt x="1857" y="1566"/>
                </a:lnTo>
                <a:lnTo>
                  <a:pt x="1881" y="1594"/>
                </a:lnTo>
                <a:lnTo>
                  <a:pt x="1908" y="1618"/>
                </a:lnTo>
                <a:lnTo>
                  <a:pt x="1941" y="1638"/>
                </a:lnTo>
                <a:lnTo>
                  <a:pt x="1975" y="1655"/>
                </a:lnTo>
                <a:lnTo>
                  <a:pt x="2013" y="1667"/>
                </a:lnTo>
                <a:lnTo>
                  <a:pt x="2053" y="1675"/>
                </a:lnTo>
                <a:lnTo>
                  <a:pt x="2095" y="1677"/>
                </a:lnTo>
                <a:lnTo>
                  <a:pt x="2137" y="1675"/>
                </a:lnTo>
                <a:lnTo>
                  <a:pt x="2177" y="1667"/>
                </a:lnTo>
                <a:lnTo>
                  <a:pt x="2215" y="1655"/>
                </a:lnTo>
                <a:lnTo>
                  <a:pt x="2250" y="1638"/>
                </a:lnTo>
                <a:lnTo>
                  <a:pt x="2282" y="1618"/>
                </a:lnTo>
                <a:lnTo>
                  <a:pt x="2309" y="1594"/>
                </a:lnTo>
                <a:lnTo>
                  <a:pt x="2333" y="1566"/>
                </a:lnTo>
                <a:lnTo>
                  <a:pt x="2353" y="1537"/>
                </a:lnTo>
                <a:lnTo>
                  <a:pt x="2367" y="1504"/>
                </a:lnTo>
                <a:lnTo>
                  <a:pt x="2376" y="1470"/>
                </a:lnTo>
                <a:lnTo>
                  <a:pt x="2379" y="1434"/>
                </a:lnTo>
                <a:lnTo>
                  <a:pt x="2381" y="1420"/>
                </a:lnTo>
                <a:lnTo>
                  <a:pt x="2390" y="1410"/>
                </a:lnTo>
                <a:lnTo>
                  <a:pt x="2400" y="1402"/>
                </a:lnTo>
                <a:lnTo>
                  <a:pt x="2414" y="1399"/>
                </a:lnTo>
                <a:lnTo>
                  <a:pt x="2428" y="1402"/>
                </a:lnTo>
                <a:lnTo>
                  <a:pt x="2438" y="1410"/>
                </a:lnTo>
                <a:lnTo>
                  <a:pt x="2445" y="1420"/>
                </a:lnTo>
                <a:lnTo>
                  <a:pt x="2449" y="1434"/>
                </a:lnTo>
                <a:lnTo>
                  <a:pt x="2446" y="1466"/>
                </a:lnTo>
                <a:lnTo>
                  <a:pt x="2440" y="1496"/>
                </a:lnTo>
                <a:lnTo>
                  <a:pt x="2431" y="1526"/>
                </a:lnTo>
                <a:lnTo>
                  <a:pt x="2434" y="1523"/>
                </a:lnTo>
                <a:lnTo>
                  <a:pt x="2437" y="1521"/>
                </a:lnTo>
                <a:lnTo>
                  <a:pt x="2450" y="1516"/>
                </a:lnTo>
                <a:lnTo>
                  <a:pt x="2462" y="1518"/>
                </a:lnTo>
                <a:lnTo>
                  <a:pt x="2474" y="1523"/>
                </a:lnTo>
                <a:lnTo>
                  <a:pt x="2482" y="1532"/>
                </a:lnTo>
                <a:lnTo>
                  <a:pt x="2500" y="1559"/>
                </a:lnTo>
                <a:lnTo>
                  <a:pt x="2517" y="1582"/>
                </a:lnTo>
                <a:lnTo>
                  <a:pt x="2535" y="1604"/>
                </a:lnTo>
                <a:lnTo>
                  <a:pt x="2554" y="1624"/>
                </a:lnTo>
                <a:lnTo>
                  <a:pt x="2575" y="1647"/>
                </a:lnTo>
                <a:lnTo>
                  <a:pt x="2598" y="1669"/>
                </a:lnTo>
                <a:lnTo>
                  <a:pt x="2626" y="1693"/>
                </a:lnTo>
                <a:lnTo>
                  <a:pt x="2641" y="1705"/>
                </a:lnTo>
                <a:lnTo>
                  <a:pt x="2660" y="1718"/>
                </a:lnTo>
                <a:lnTo>
                  <a:pt x="2683" y="1729"/>
                </a:lnTo>
                <a:lnTo>
                  <a:pt x="2707" y="1741"/>
                </a:lnTo>
                <a:lnTo>
                  <a:pt x="2732" y="1751"/>
                </a:lnTo>
                <a:lnTo>
                  <a:pt x="2757" y="1762"/>
                </a:lnTo>
                <a:lnTo>
                  <a:pt x="2779" y="1770"/>
                </a:lnTo>
                <a:lnTo>
                  <a:pt x="2799" y="1778"/>
                </a:lnTo>
                <a:lnTo>
                  <a:pt x="2815" y="1783"/>
                </a:lnTo>
                <a:lnTo>
                  <a:pt x="2824" y="1787"/>
                </a:lnTo>
                <a:lnTo>
                  <a:pt x="2832" y="1795"/>
                </a:lnTo>
                <a:lnTo>
                  <a:pt x="2837" y="1804"/>
                </a:lnTo>
                <a:lnTo>
                  <a:pt x="2839" y="1814"/>
                </a:lnTo>
                <a:lnTo>
                  <a:pt x="2838" y="1824"/>
                </a:lnTo>
                <a:lnTo>
                  <a:pt x="2834" y="1834"/>
                </a:lnTo>
                <a:lnTo>
                  <a:pt x="2821" y="1861"/>
                </a:lnTo>
                <a:lnTo>
                  <a:pt x="2812" y="1891"/>
                </a:lnTo>
                <a:lnTo>
                  <a:pt x="2806" y="1923"/>
                </a:lnTo>
                <a:lnTo>
                  <a:pt x="2804" y="1956"/>
                </a:lnTo>
                <a:lnTo>
                  <a:pt x="2803" y="1988"/>
                </a:lnTo>
                <a:lnTo>
                  <a:pt x="2805" y="2022"/>
                </a:lnTo>
                <a:lnTo>
                  <a:pt x="2809" y="2055"/>
                </a:lnTo>
                <a:lnTo>
                  <a:pt x="2814" y="2087"/>
                </a:lnTo>
                <a:lnTo>
                  <a:pt x="2819" y="2118"/>
                </a:lnTo>
                <a:lnTo>
                  <a:pt x="2826" y="2147"/>
                </a:lnTo>
                <a:lnTo>
                  <a:pt x="2828" y="2165"/>
                </a:lnTo>
                <a:lnTo>
                  <a:pt x="2829" y="2187"/>
                </a:lnTo>
                <a:lnTo>
                  <a:pt x="2829" y="2214"/>
                </a:lnTo>
                <a:lnTo>
                  <a:pt x="2828" y="2240"/>
                </a:lnTo>
                <a:lnTo>
                  <a:pt x="2826" y="2268"/>
                </a:lnTo>
                <a:lnTo>
                  <a:pt x="2823" y="2293"/>
                </a:lnTo>
                <a:lnTo>
                  <a:pt x="2821" y="2315"/>
                </a:lnTo>
                <a:lnTo>
                  <a:pt x="2819" y="2333"/>
                </a:lnTo>
                <a:lnTo>
                  <a:pt x="2818" y="2346"/>
                </a:lnTo>
                <a:lnTo>
                  <a:pt x="2815" y="2357"/>
                </a:lnTo>
                <a:lnTo>
                  <a:pt x="2809" y="2365"/>
                </a:lnTo>
                <a:lnTo>
                  <a:pt x="2800" y="2372"/>
                </a:lnTo>
                <a:lnTo>
                  <a:pt x="2779" y="2385"/>
                </a:lnTo>
                <a:lnTo>
                  <a:pt x="2761" y="2401"/>
                </a:lnTo>
                <a:lnTo>
                  <a:pt x="2742" y="2420"/>
                </a:lnTo>
                <a:lnTo>
                  <a:pt x="2724" y="2439"/>
                </a:lnTo>
                <a:lnTo>
                  <a:pt x="2708" y="2458"/>
                </a:lnTo>
                <a:lnTo>
                  <a:pt x="2695" y="2477"/>
                </a:lnTo>
                <a:lnTo>
                  <a:pt x="2683" y="2494"/>
                </a:lnTo>
                <a:lnTo>
                  <a:pt x="2674" y="2508"/>
                </a:lnTo>
                <a:lnTo>
                  <a:pt x="2667" y="2518"/>
                </a:lnTo>
                <a:lnTo>
                  <a:pt x="2675" y="2528"/>
                </a:lnTo>
                <a:lnTo>
                  <a:pt x="2678" y="2542"/>
                </a:lnTo>
                <a:lnTo>
                  <a:pt x="2675" y="2556"/>
                </a:lnTo>
                <a:lnTo>
                  <a:pt x="2667" y="2567"/>
                </a:lnTo>
                <a:lnTo>
                  <a:pt x="2668" y="2572"/>
                </a:lnTo>
                <a:lnTo>
                  <a:pt x="2669" y="2574"/>
                </a:lnTo>
                <a:lnTo>
                  <a:pt x="2669" y="2576"/>
                </a:lnTo>
                <a:lnTo>
                  <a:pt x="2671" y="2577"/>
                </a:lnTo>
                <a:lnTo>
                  <a:pt x="2679" y="2577"/>
                </a:lnTo>
                <a:lnTo>
                  <a:pt x="2687" y="2581"/>
                </a:lnTo>
                <a:lnTo>
                  <a:pt x="2695" y="2587"/>
                </a:lnTo>
                <a:lnTo>
                  <a:pt x="2699" y="2596"/>
                </a:lnTo>
                <a:lnTo>
                  <a:pt x="2701" y="2604"/>
                </a:lnTo>
                <a:lnTo>
                  <a:pt x="2701" y="2615"/>
                </a:lnTo>
                <a:lnTo>
                  <a:pt x="2699" y="2631"/>
                </a:lnTo>
                <a:lnTo>
                  <a:pt x="2699" y="2641"/>
                </a:lnTo>
                <a:lnTo>
                  <a:pt x="2700" y="2649"/>
                </a:lnTo>
                <a:lnTo>
                  <a:pt x="2701" y="2653"/>
                </a:lnTo>
                <a:lnTo>
                  <a:pt x="2702" y="2654"/>
                </a:lnTo>
                <a:lnTo>
                  <a:pt x="2710" y="2651"/>
                </a:lnTo>
                <a:lnTo>
                  <a:pt x="2719" y="2651"/>
                </a:lnTo>
                <a:lnTo>
                  <a:pt x="2727" y="2652"/>
                </a:lnTo>
                <a:lnTo>
                  <a:pt x="2744" y="2657"/>
                </a:lnTo>
                <a:lnTo>
                  <a:pt x="2759" y="2659"/>
                </a:lnTo>
                <a:lnTo>
                  <a:pt x="2769" y="2660"/>
                </a:lnTo>
                <a:lnTo>
                  <a:pt x="2776" y="2659"/>
                </a:lnTo>
                <a:lnTo>
                  <a:pt x="2778" y="2659"/>
                </a:lnTo>
                <a:lnTo>
                  <a:pt x="2789" y="2657"/>
                </a:lnTo>
                <a:lnTo>
                  <a:pt x="2798" y="2658"/>
                </a:lnTo>
                <a:lnTo>
                  <a:pt x="2812" y="2662"/>
                </a:lnTo>
                <a:lnTo>
                  <a:pt x="2822" y="2662"/>
                </a:lnTo>
                <a:lnTo>
                  <a:pt x="2830" y="2660"/>
                </a:lnTo>
                <a:lnTo>
                  <a:pt x="2835" y="2659"/>
                </a:lnTo>
                <a:lnTo>
                  <a:pt x="2837" y="2658"/>
                </a:lnTo>
                <a:lnTo>
                  <a:pt x="2844" y="2655"/>
                </a:lnTo>
                <a:lnTo>
                  <a:pt x="2853" y="2653"/>
                </a:lnTo>
                <a:lnTo>
                  <a:pt x="2860" y="2653"/>
                </a:lnTo>
                <a:lnTo>
                  <a:pt x="2874" y="2654"/>
                </a:lnTo>
                <a:lnTo>
                  <a:pt x="2884" y="2652"/>
                </a:lnTo>
                <a:lnTo>
                  <a:pt x="2892" y="2650"/>
                </a:lnTo>
                <a:lnTo>
                  <a:pt x="2896" y="2647"/>
                </a:lnTo>
                <a:lnTo>
                  <a:pt x="2897" y="2645"/>
                </a:lnTo>
                <a:lnTo>
                  <a:pt x="2905" y="2636"/>
                </a:lnTo>
                <a:lnTo>
                  <a:pt x="2915" y="2631"/>
                </a:lnTo>
                <a:lnTo>
                  <a:pt x="2926" y="2630"/>
                </a:lnTo>
                <a:lnTo>
                  <a:pt x="2936" y="2630"/>
                </a:lnTo>
                <a:lnTo>
                  <a:pt x="2942" y="2628"/>
                </a:lnTo>
                <a:lnTo>
                  <a:pt x="2946" y="2624"/>
                </a:lnTo>
                <a:lnTo>
                  <a:pt x="2951" y="2616"/>
                </a:lnTo>
                <a:lnTo>
                  <a:pt x="2955" y="2605"/>
                </a:lnTo>
                <a:lnTo>
                  <a:pt x="2959" y="2595"/>
                </a:lnTo>
                <a:lnTo>
                  <a:pt x="2960" y="2585"/>
                </a:lnTo>
                <a:lnTo>
                  <a:pt x="2960" y="2580"/>
                </a:lnTo>
                <a:lnTo>
                  <a:pt x="2961" y="2571"/>
                </a:lnTo>
                <a:lnTo>
                  <a:pt x="2965" y="2562"/>
                </a:lnTo>
                <a:lnTo>
                  <a:pt x="2973" y="2543"/>
                </a:lnTo>
                <a:lnTo>
                  <a:pt x="2979" y="2521"/>
                </a:lnTo>
                <a:lnTo>
                  <a:pt x="2984" y="2496"/>
                </a:lnTo>
                <a:lnTo>
                  <a:pt x="2986" y="2474"/>
                </a:lnTo>
                <a:lnTo>
                  <a:pt x="2987" y="2453"/>
                </a:lnTo>
                <a:lnTo>
                  <a:pt x="2987" y="2437"/>
                </a:lnTo>
                <a:lnTo>
                  <a:pt x="2978" y="2412"/>
                </a:lnTo>
                <a:lnTo>
                  <a:pt x="2971" y="2385"/>
                </a:lnTo>
                <a:lnTo>
                  <a:pt x="2965" y="2359"/>
                </a:lnTo>
                <a:lnTo>
                  <a:pt x="2961" y="2333"/>
                </a:lnTo>
                <a:lnTo>
                  <a:pt x="2957" y="2309"/>
                </a:lnTo>
                <a:lnTo>
                  <a:pt x="2959" y="2286"/>
                </a:lnTo>
                <a:lnTo>
                  <a:pt x="2962" y="2265"/>
                </a:lnTo>
                <a:lnTo>
                  <a:pt x="2969" y="2246"/>
                </a:lnTo>
                <a:lnTo>
                  <a:pt x="2978" y="2226"/>
                </a:lnTo>
                <a:lnTo>
                  <a:pt x="2988" y="2203"/>
                </a:lnTo>
                <a:lnTo>
                  <a:pt x="2997" y="2177"/>
                </a:lnTo>
                <a:lnTo>
                  <a:pt x="3008" y="2147"/>
                </a:lnTo>
                <a:lnTo>
                  <a:pt x="3017" y="2118"/>
                </a:lnTo>
                <a:lnTo>
                  <a:pt x="3027" y="2086"/>
                </a:lnTo>
                <a:lnTo>
                  <a:pt x="3036" y="2054"/>
                </a:lnTo>
                <a:lnTo>
                  <a:pt x="3044" y="2022"/>
                </a:lnTo>
                <a:lnTo>
                  <a:pt x="3053" y="1992"/>
                </a:lnTo>
                <a:lnTo>
                  <a:pt x="3060" y="1963"/>
                </a:lnTo>
                <a:lnTo>
                  <a:pt x="3066" y="1937"/>
                </a:lnTo>
                <a:lnTo>
                  <a:pt x="3072" y="1913"/>
                </a:lnTo>
                <a:lnTo>
                  <a:pt x="3077" y="1894"/>
                </a:lnTo>
                <a:lnTo>
                  <a:pt x="3080" y="1879"/>
                </a:lnTo>
                <a:lnTo>
                  <a:pt x="3082" y="1870"/>
                </a:lnTo>
                <a:lnTo>
                  <a:pt x="3083" y="1866"/>
                </a:lnTo>
                <a:lnTo>
                  <a:pt x="3088" y="1818"/>
                </a:lnTo>
                <a:lnTo>
                  <a:pt x="3088" y="1773"/>
                </a:lnTo>
                <a:lnTo>
                  <a:pt x="3085" y="1730"/>
                </a:lnTo>
                <a:lnTo>
                  <a:pt x="3078" y="1690"/>
                </a:lnTo>
                <a:lnTo>
                  <a:pt x="3069" y="1652"/>
                </a:lnTo>
                <a:lnTo>
                  <a:pt x="3056" y="1617"/>
                </a:lnTo>
                <a:lnTo>
                  <a:pt x="3042" y="1584"/>
                </a:lnTo>
                <a:lnTo>
                  <a:pt x="3027" y="1552"/>
                </a:lnTo>
                <a:lnTo>
                  <a:pt x="3011" y="1524"/>
                </a:lnTo>
                <a:lnTo>
                  <a:pt x="2994" y="1497"/>
                </a:lnTo>
                <a:lnTo>
                  <a:pt x="2977" y="1472"/>
                </a:lnTo>
                <a:lnTo>
                  <a:pt x="2963" y="1450"/>
                </a:lnTo>
                <a:lnTo>
                  <a:pt x="2943" y="1423"/>
                </a:lnTo>
                <a:lnTo>
                  <a:pt x="2921" y="1398"/>
                </a:lnTo>
                <a:lnTo>
                  <a:pt x="2898" y="1375"/>
                </a:lnTo>
                <a:lnTo>
                  <a:pt x="2875" y="1353"/>
                </a:lnTo>
                <a:lnTo>
                  <a:pt x="2851" y="1333"/>
                </a:lnTo>
                <a:lnTo>
                  <a:pt x="2827" y="1315"/>
                </a:lnTo>
                <a:lnTo>
                  <a:pt x="2804" y="1300"/>
                </a:lnTo>
                <a:lnTo>
                  <a:pt x="2782" y="1285"/>
                </a:lnTo>
                <a:lnTo>
                  <a:pt x="2762" y="1273"/>
                </a:lnTo>
                <a:lnTo>
                  <a:pt x="2744" y="1262"/>
                </a:lnTo>
                <a:lnTo>
                  <a:pt x="2729" y="1254"/>
                </a:lnTo>
                <a:lnTo>
                  <a:pt x="2719" y="1249"/>
                </a:lnTo>
                <a:lnTo>
                  <a:pt x="2711" y="1244"/>
                </a:lnTo>
                <a:lnTo>
                  <a:pt x="2708" y="1243"/>
                </a:lnTo>
                <a:lnTo>
                  <a:pt x="2699" y="1237"/>
                </a:lnTo>
                <a:lnTo>
                  <a:pt x="2693" y="1229"/>
                </a:lnTo>
                <a:lnTo>
                  <a:pt x="2689" y="1218"/>
                </a:lnTo>
                <a:lnTo>
                  <a:pt x="2679" y="1178"/>
                </a:lnTo>
                <a:lnTo>
                  <a:pt x="2665" y="1142"/>
                </a:lnTo>
                <a:lnTo>
                  <a:pt x="2650" y="1110"/>
                </a:lnTo>
                <a:lnTo>
                  <a:pt x="2631" y="1082"/>
                </a:lnTo>
                <a:lnTo>
                  <a:pt x="2610" y="1056"/>
                </a:lnTo>
                <a:lnTo>
                  <a:pt x="2587" y="1034"/>
                </a:lnTo>
                <a:lnTo>
                  <a:pt x="2563" y="1016"/>
                </a:lnTo>
                <a:lnTo>
                  <a:pt x="2538" y="1000"/>
                </a:lnTo>
                <a:lnTo>
                  <a:pt x="2512" y="987"/>
                </a:lnTo>
                <a:lnTo>
                  <a:pt x="2486" y="977"/>
                </a:lnTo>
                <a:lnTo>
                  <a:pt x="2461" y="969"/>
                </a:lnTo>
                <a:lnTo>
                  <a:pt x="2437" y="963"/>
                </a:lnTo>
                <a:lnTo>
                  <a:pt x="2413" y="960"/>
                </a:lnTo>
                <a:lnTo>
                  <a:pt x="2391" y="958"/>
                </a:lnTo>
                <a:lnTo>
                  <a:pt x="2372" y="958"/>
                </a:lnTo>
                <a:lnTo>
                  <a:pt x="2332" y="958"/>
                </a:lnTo>
                <a:lnTo>
                  <a:pt x="2291" y="953"/>
                </a:lnTo>
                <a:lnTo>
                  <a:pt x="2252" y="948"/>
                </a:lnTo>
                <a:lnTo>
                  <a:pt x="2212" y="941"/>
                </a:lnTo>
                <a:lnTo>
                  <a:pt x="2173" y="931"/>
                </a:lnTo>
                <a:lnTo>
                  <a:pt x="2135" y="921"/>
                </a:lnTo>
                <a:lnTo>
                  <a:pt x="2099" y="910"/>
                </a:lnTo>
                <a:lnTo>
                  <a:pt x="2064" y="897"/>
                </a:lnTo>
                <a:lnTo>
                  <a:pt x="2033" y="886"/>
                </a:lnTo>
                <a:lnTo>
                  <a:pt x="2003" y="874"/>
                </a:lnTo>
                <a:lnTo>
                  <a:pt x="1977" y="862"/>
                </a:lnTo>
                <a:lnTo>
                  <a:pt x="1954" y="853"/>
                </a:lnTo>
                <a:lnTo>
                  <a:pt x="1935" y="843"/>
                </a:lnTo>
                <a:lnTo>
                  <a:pt x="1921" y="837"/>
                </a:lnTo>
                <a:lnTo>
                  <a:pt x="1911" y="832"/>
                </a:lnTo>
                <a:lnTo>
                  <a:pt x="1907" y="830"/>
                </a:lnTo>
                <a:lnTo>
                  <a:pt x="1897" y="821"/>
                </a:lnTo>
                <a:lnTo>
                  <a:pt x="1890" y="811"/>
                </a:lnTo>
                <a:lnTo>
                  <a:pt x="1888" y="799"/>
                </a:lnTo>
                <a:lnTo>
                  <a:pt x="1889" y="750"/>
                </a:lnTo>
                <a:lnTo>
                  <a:pt x="1891" y="707"/>
                </a:lnTo>
                <a:lnTo>
                  <a:pt x="1896" y="669"/>
                </a:lnTo>
                <a:lnTo>
                  <a:pt x="1900" y="637"/>
                </a:lnTo>
                <a:lnTo>
                  <a:pt x="1904" y="610"/>
                </a:lnTo>
                <a:lnTo>
                  <a:pt x="1909" y="588"/>
                </a:lnTo>
                <a:lnTo>
                  <a:pt x="1912" y="572"/>
                </a:lnTo>
                <a:lnTo>
                  <a:pt x="1915" y="563"/>
                </a:lnTo>
                <a:lnTo>
                  <a:pt x="1917" y="559"/>
                </a:lnTo>
                <a:lnTo>
                  <a:pt x="1919" y="554"/>
                </a:lnTo>
                <a:lnTo>
                  <a:pt x="1921" y="551"/>
                </a:lnTo>
                <a:lnTo>
                  <a:pt x="1935" y="526"/>
                </a:lnTo>
                <a:lnTo>
                  <a:pt x="1947" y="504"/>
                </a:lnTo>
                <a:lnTo>
                  <a:pt x="1954" y="485"/>
                </a:lnTo>
                <a:lnTo>
                  <a:pt x="1960" y="468"/>
                </a:lnTo>
                <a:lnTo>
                  <a:pt x="1964" y="454"/>
                </a:lnTo>
                <a:lnTo>
                  <a:pt x="1966" y="443"/>
                </a:lnTo>
                <a:lnTo>
                  <a:pt x="1967" y="434"/>
                </a:lnTo>
                <a:lnTo>
                  <a:pt x="1966" y="427"/>
                </a:lnTo>
                <a:lnTo>
                  <a:pt x="1965" y="423"/>
                </a:lnTo>
                <a:lnTo>
                  <a:pt x="1964" y="419"/>
                </a:lnTo>
                <a:lnTo>
                  <a:pt x="1962" y="417"/>
                </a:lnTo>
                <a:lnTo>
                  <a:pt x="1960" y="415"/>
                </a:lnTo>
                <a:lnTo>
                  <a:pt x="1959" y="414"/>
                </a:lnTo>
                <a:lnTo>
                  <a:pt x="1958" y="414"/>
                </a:lnTo>
                <a:lnTo>
                  <a:pt x="1948" y="407"/>
                </a:lnTo>
                <a:lnTo>
                  <a:pt x="1941" y="399"/>
                </a:lnTo>
                <a:lnTo>
                  <a:pt x="1936" y="388"/>
                </a:lnTo>
                <a:lnTo>
                  <a:pt x="1936" y="376"/>
                </a:lnTo>
                <a:lnTo>
                  <a:pt x="1941" y="335"/>
                </a:lnTo>
                <a:lnTo>
                  <a:pt x="1942" y="298"/>
                </a:lnTo>
                <a:lnTo>
                  <a:pt x="1940" y="266"/>
                </a:lnTo>
                <a:lnTo>
                  <a:pt x="1933" y="236"/>
                </a:lnTo>
                <a:lnTo>
                  <a:pt x="1926" y="209"/>
                </a:lnTo>
                <a:lnTo>
                  <a:pt x="1917" y="185"/>
                </a:lnTo>
                <a:lnTo>
                  <a:pt x="1905" y="165"/>
                </a:lnTo>
                <a:lnTo>
                  <a:pt x="1892" y="147"/>
                </a:lnTo>
                <a:lnTo>
                  <a:pt x="1879" y="131"/>
                </a:lnTo>
                <a:lnTo>
                  <a:pt x="1865" y="118"/>
                </a:lnTo>
                <a:lnTo>
                  <a:pt x="1852" y="107"/>
                </a:lnTo>
                <a:lnTo>
                  <a:pt x="1838" y="98"/>
                </a:lnTo>
                <a:lnTo>
                  <a:pt x="1825" y="91"/>
                </a:lnTo>
                <a:lnTo>
                  <a:pt x="1814" y="86"/>
                </a:lnTo>
                <a:lnTo>
                  <a:pt x="1803" y="81"/>
                </a:lnTo>
                <a:lnTo>
                  <a:pt x="1796" y="78"/>
                </a:lnTo>
                <a:lnTo>
                  <a:pt x="1790" y="77"/>
                </a:lnTo>
                <a:lnTo>
                  <a:pt x="1788" y="76"/>
                </a:lnTo>
                <a:lnTo>
                  <a:pt x="1785" y="76"/>
                </a:lnTo>
                <a:lnTo>
                  <a:pt x="1776" y="75"/>
                </a:lnTo>
                <a:lnTo>
                  <a:pt x="1766" y="73"/>
                </a:lnTo>
                <a:lnTo>
                  <a:pt x="1751" y="72"/>
                </a:lnTo>
                <a:lnTo>
                  <a:pt x="1736" y="70"/>
                </a:lnTo>
                <a:lnTo>
                  <a:pt x="1721" y="70"/>
                </a:lnTo>
                <a:lnTo>
                  <a:pt x="1705" y="70"/>
                </a:lnTo>
                <a:lnTo>
                  <a:pt x="1703" y="70"/>
                </a:lnTo>
                <a:lnTo>
                  <a:pt x="1700" y="71"/>
                </a:lnTo>
                <a:lnTo>
                  <a:pt x="1698" y="70"/>
                </a:lnTo>
                <a:lnTo>
                  <a:pt x="1679" y="70"/>
                </a:lnTo>
                <a:lnTo>
                  <a:pt x="1660" y="71"/>
                </a:lnTo>
                <a:lnTo>
                  <a:pt x="1641" y="72"/>
                </a:lnTo>
                <a:lnTo>
                  <a:pt x="1625" y="74"/>
                </a:lnTo>
                <a:lnTo>
                  <a:pt x="1614" y="76"/>
                </a:lnTo>
                <a:lnTo>
                  <a:pt x="1612" y="77"/>
                </a:lnTo>
                <a:lnTo>
                  <a:pt x="1607" y="78"/>
                </a:lnTo>
                <a:lnTo>
                  <a:pt x="1598" y="81"/>
                </a:lnTo>
                <a:lnTo>
                  <a:pt x="1589" y="86"/>
                </a:lnTo>
                <a:lnTo>
                  <a:pt x="1577" y="91"/>
                </a:lnTo>
                <a:lnTo>
                  <a:pt x="1565" y="98"/>
                </a:lnTo>
                <a:lnTo>
                  <a:pt x="1551" y="108"/>
                </a:lnTo>
                <a:lnTo>
                  <a:pt x="1537" y="118"/>
                </a:lnTo>
                <a:lnTo>
                  <a:pt x="1524" y="132"/>
                </a:lnTo>
                <a:lnTo>
                  <a:pt x="1510" y="148"/>
                </a:lnTo>
                <a:lnTo>
                  <a:pt x="1498" y="166"/>
                </a:lnTo>
                <a:lnTo>
                  <a:pt x="1487" y="186"/>
                </a:lnTo>
                <a:lnTo>
                  <a:pt x="1477" y="209"/>
                </a:lnTo>
                <a:lnTo>
                  <a:pt x="1469" y="236"/>
                </a:lnTo>
                <a:lnTo>
                  <a:pt x="1464" y="266"/>
                </a:lnTo>
                <a:lnTo>
                  <a:pt x="1461" y="299"/>
                </a:lnTo>
                <a:lnTo>
                  <a:pt x="1462" y="335"/>
                </a:lnTo>
                <a:lnTo>
                  <a:pt x="1466" y="376"/>
                </a:lnTo>
                <a:lnTo>
                  <a:pt x="1466" y="388"/>
                </a:lnTo>
                <a:lnTo>
                  <a:pt x="1461" y="399"/>
                </a:lnTo>
                <a:lnTo>
                  <a:pt x="1453" y="408"/>
                </a:lnTo>
                <a:lnTo>
                  <a:pt x="1442" y="414"/>
                </a:lnTo>
                <a:lnTo>
                  <a:pt x="1442" y="414"/>
                </a:lnTo>
                <a:lnTo>
                  <a:pt x="1442" y="415"/>
                </a:lnTo>
                <a:lnTo>
                  <a:pt x="1441" y="416"/>
                </a:lnTo>
                <a:lnTo>
                  <a:pt x="1439" y="419"/>
                </a:lnTo>
                <a:lnTo>
                  <a:pt x="1438" y="423"/>
                </a:lnTo>
                <a:lnTo>
                  <a:pt x="1437" y="427"/>
                </a:lnTo>
                <a:lnTo>
                  <a:pt x="1437" y="434"/>
                </a:lnTo>
                <a:lnTo>
                  <a:pt x="1437" y="443"/>
                </a:lnTo>
                <a:lnTo>
                  <a:pt x="1439" y="454"/>
                </a:lnTo>
                <a:lnTo>
                  <a:pt x="1442" y="468"/>
                </a:lnTo>
                <a:lnTo>
                  <a:pt x="1448" y="485"/>
                </a:lnTo>
                <a:lnTo>
                  <a:pt x="1457" y="504"/>
                </a:lnTo>
                <a:lnTo>
                  <a:pt x="1467" y="526"/>
                </a:lnTo>
                <a:lnTo>
                  <a:pt x="1483" y="551"/>
                </a:lnTo>
                <a:lnTo>
                  <a:pt x="1485" y="554"/>
                </a:lnTo>
                <a:lnTo>
                  <a:pt x="1486" y="559"/>
                </a:lnTo>
                <a:lnTo>
                  <a:pt x="1487" y="563"/>
                </a:lnTo>
                <a:lnTo>
                  <a:pt x="1490" y="572"/>
                </a:lnTo>
                <a:lnTo>
                  <a:pt x="1493" y="588"/>
                </a:lnTo>
                <a:lnTo>
                  <a:pt x="1499" y="610"/>
                </a:lnTo>
                <a:lnTo>
                  <a:pt x="1503" y="636"/>
                </a:lnTo>
                <a:lnTo>
                  <a:pt x="1507" y="669"/>
                </a:lnTo>
                <a:lnTo>
                  <a:pt x="1511" y="707"/>
                </a:lnTo>
                <a:lnTo>
                  <a:pt x="1513" y="750"/>
                </a:lnTo>
                <a:lnTo>
                  <a:pt x="1514" y="799"/>
                </a:lnTo>
                <a:lnTo>
                  <a:pt x="1512" y="811"/>
                </a:lnTo>
                <a:lnTo>
                  <a:pt x="1506" y="821"/>
                </a:lnTo>
                <a:lnTo>
                  <a:pt x="1497" y="830"/>
                </a:lnTo>
                <a:lnTo>
                  <a:pt x="1491" y="832"/>
                </a:lnTo>
                <a:lnTo>
                  <a:pt x="1482" y="837"/>
                </a:lnTo>
                <a:lnTo>
                  <a:pt x="1467" y="843"/>
                </a:lnTo>
                <a:lnTo>
                  <a:pt x="1449" y="852"/>
                </a:lnTo>
                <a:lnTo>
                  <a:pt x="1426" y="862"/>
                </a:lnTo>
                <a:lnTo>
                  <a:pt x="1400" y="873"/>
                </a:lnTo>
                <a:lnTo>
                  <a:pt x="1371" y="886"/>
                </a:lnTo>
                <a:lnTo>
                  <a:pt x="1339" y="897"/>
                </a:lnTo>
                <a:lnTo>
                  <a:pt x="1305" y="909"/>
                </a:lnTo>
                <a:lnTo>
                  <a:pt x="1269" y="921"/>
                </a:lnTo>
                <a:lnTo>
                  <a:pt x="1232" y="931"/>
                </a:lnTo>
                <a:lnTo>
                  <a:pt x="1192" y="941"/>
                </a:lnTo>
                <a:lnTo>
                  <a:pt x="1152" y="948"/>
                </a:lnTo>
                <a:lnTo>
                  <a:pt x="1112" y="953"/>
                </a:lnTo>
                <a:lnTo>
                  <a:pt x="1071" y="957"/>
                </a:lnTo>
                <a:lnTo>
                  <a:pt x="1032" y="958"/>
                </a:lnTo>
                <a:lnTo>
                  <a:pt x="1012" y="958"/>
                </a:lnTo>
                <a:lnTo>
                  <a:pt x="991" y="960"/>
                </a:lnTo>
                <a:lnTo>
                  <a:pt x="968" y="963"/>
                </a:lnTo>
                <a:lnTo>
                  <a:pt x="943" y="969"/>
                </a:lnTo>
                <a:lnTo>
                  <a:pt x="917" y="977"/>
                </a:lnTo>
                <a:lnTo>
                  <a:pt x="892" y="987"/>
                </a:lnTo>
                <a:lnTo>
                  <a:pt x="866" y="1000"/>
                </a:lnTo>
                <a:lnTo>
                  <a:pt x="841" y="1016"/>
                </a:lnTo>
                <a:lnTo>
                  <a:pt x="817" y="1034"/>
                </a:lnTo>
                <a:lnTo>
                  <a:pt x="794" y="1056"/>
                </a:lnTo>
                <a:lnTo>
                  <a:pt x="773" y="1082"/>
                </a:lnTo>
                <a:lnTo>
                  <a:pt x="754" y="1110"/>
                </a:lnTo>
                <a:lnTo>
                  <a:pt x="737" y="1142"/>
                </a:lnTo>
                <a:lnTo>
                  <a:pt x="724" y="1178"/>
                </a:lnTo>
                <a:lnTo>
                  <a:pt x="714" y="1218"/>
                </a:lnTo>
                <a:lnTo>
                  <a:pt x="710" y="1229"/>
                </a:lnTo>
                <a:lnTo>
                  <a:pt x="704" y="1237"/>
                </a:lnTo>
                <a:lnTo>
                  <a:pt x="695" y="1243"/>
                </a:lnTo>
                <a:lnTo>
                  <a:pt x="693" y="1244"/>
                </a:lnTo>
                <a:lnTo>
                  <a:pt x="686" y="1248"/>
                </a:lnTo>
                <a:lnTo>
                  <a:pt x="674" y="1254"/>
                </a:lnTo>
                <a:lnTo>
                  <a:pt x="661" y="1262"/>
                </a:lnTo>
                <a:lnTo>
                  <a:pt x="644" y="1273"/>
                </a:lnTo>
                <a:lnTo>
                  <a:pt x="624" y="1286"/>
                </a:lnTo>
                <a:lnTo>
                  <a:pt x="603" y="1301"/>
                </a:lnTo>
                <a:lnTo>
                  <a:pt x="581" y="1316"/>
                </a:lnTo>
                <a:lnTo>
                  <a:pt x="557" y="1334"/>
                </a:lnTo>
                <a:lnTo>
                  <a:pt x="534" y="1355"/>
                </a:lnTo>
                <a:lnTo>
                  <a:pt x="511" y="1377"/>
                </a:lnTo>
                <a:lnTo>
                  <a:pt x="488" y="1400"/>
                </a:lnTo>
                <a:lnTo>
                  <a:pt x="467" y="1424"/>
                </a:lnTo>
                <a:lnTo>
                  <a:pt x="448" y="1451"/>
                </a:lnTo>
                <a:lnTo>
                  <a:pt x="439" y="1464"/>
                </a:lnTo>
                <a:lnTo>
                  <a:pt x="423" y="1487"/>
                </a:lnTo>
                <a:lnTo>
                  <a:pt x="406" y="1512"/>
                </a:lnTo>
                <a:lnTo>
                  <a:pt x="390" y="1539"/>
                </a:lnTo>
                <a:lnTo>
                  <a:pt x="374" y="1566"/>
                </a:lnTo>
                <a:lnTo>
                  <a:pt x="359" y="1597"/>
                </a:lnTo>
                <a:lnTo>
                  <a:pt x="346" y="1629"/>
                </a:lnTo>
                <a:lnTo>
                  <a:pt x="334" y="1663"/>
                </a:lnTo>
                <a:lnTo>
                  <a:pt x="325" y="1698"/>
                </a:lnTo>
                <a:lnTo>
                  <a:pt x="317" y="1738"/>
                </a:lnTo>
                <a:lnTo>
                  <a:pt x="314" y="1779"/>
                </a:lnTo>
                <a:lnTo>
                  <a:pt x="315" y="1822"/>
                </a:lnTo>
                <a:lnTo>
                  <a:pt x="319" y="1869"/>
                </a:lnTo>
                <a:lnTo>
                  <a:pt x="320" y="1872"/>
                </a:lnTo>
                <a:lnTo>
                  <a:pt x="323" y="1881"/>
                </a:lnTo>
                <a:lnTo>
                  <a:pt x="327" y="1895"/>
                </a:lnTo>
                <a:lnTo>
                  <a:pt x="331" y="1914"/>
                </a:lnTo>
                <a:lnTo>
                  <a:pt x="336" y="1938"/>
                </a:lnTo>
                <a:lnTo>
                  <a:pt x="344" y="1964"/>
                </a:lnTo>
                <a:lnTo>
                  <a:pt x="351" y="1993"/>
                </a:lnTo>
                <a:lnTo>
                  <a:pt x="359" y="2022"/>
                </a:lnTo>
                <a:lnTo>
                  <a:pt x="368" y="2054"/>
                </a:lnTo>
                <a:lnTo>
                  <a:pt x="376" y="2086"/>
                </a:lnTo>
                <a:lnTo>
                  <a:pt x="385" y="2118"/>
                </a:lnTo>
                <a:lnTo>
                  <a:pt x="396" y="2148"/>
                </a:lnTo>
                <a:lnTo>
                  <a:pt x="405" y="2177"/>
                </a:lnTo>
                <a:lnTo>
                  <a:pt x="415" y="2203"/>
                </a:lnTo>
                <a:lnTo>
                  <a:pt x="424" y="2226"/>
                </a:lnTo>
                <a:lnTo>
                  <a:pt x="434" y="2246"/>
                </a:lnTo>
                <a:lnTo>
                  <a:pt x="441" y="2265"/>
                </a:lnTo>
                <a:lnTo>
                  <a:pt x="444" y="2286"/>
                </a:lnTo>
                <a:lnTo>
                  <a:pt x="445" y="2309"/>
                </a:lnTo>
                <a:lnTo>
                  <a:pt x="442" y="2333"/>
                </a:lnTo>
                <a:lnTo>
                  <a:pt x="438" y="2359"/>
                </a:lnTo>
                <a:lnTo>
                  <a:pt x="431" y="2385"/>
                </a:lnTo>
                <a:lnTo>
                  <a:pt x="424" y="2411"/>
                </a:lnTo>
                <a:lnTo>
                  <a:pt x="416" y="2437"/>
                </a:lnTo>
                <a:lnTo>
                  <a:pt x="416" y="2453"/>
                </a:lnTo>
                <a:lnTo>
                  <a:pt x="417" y="2474"/>
                </a:lnTo>
                <a:lnTo>
                  <a:pt x="419" y="2496"/>
                </a:lnTo>
                <a:lnTo>
                  <a:pt x="423" y="2521"/>
                </a:lnTo>
                <a:lnTo>
                  <a:pt x="429" y="2543"/>
                </a:lnTo>
                <a:lnTo>
                  <a:pt x="438" y="2562"/>
                </a:lnTo>
                <a:lnTo>
                  <a:pt x="442" y="2571"/>
                </a:lnTo>
                <a:lnTo>
                  <a:pt x="443" y="2580"/>
                </a:lnTo>
                <a:lnTo>
                  <a:pt x="443" y="2586"/>
                </a:lnTo>
                <a:lnTo>
                  <a:pt x="445" y="2596"/>
                </a:lnTo>
                <a:lnTo>
                  <a:pt x="447" y="2606"/>
                </a:lnTo>
                <a:lnTo>
                  <a:pt x="451" y="2616"/>
                </a:lnTo>
                <a:lnTo>
                  <a:pt x="458" y="2624"/>
                </a:lnTo>
                <a:lnTo>
                  <a:pt x="462" y="2627"/>
                </a:lnTo>
                <a:lnTo>
                  <a:pt x="467" y="2630"/>
                </a:lnTo>
                <a:lnTo>
                  <a:pt x="477" y="2630"/>
                </a:lnTo>
                <a:lnTo>
                  <a:pt x="489" y="2632"/>
                </a:lnTo>
                <a:lnTo>
                  <a:pt x="499" y="2637"/>
                </a:lnTo>
                <a:lnTo>
                  <a:pt x="507" y="2647"/>
                </a:lnTo>
                <a:lnTo>
                  <a:pt x="508" y="2648"/>
                </a:lnTo>
                <a:lnTo>
                  <a:pt x="512" y="2650"/>
                </a:lnTo>
                <a:lnTo>
                  <a:pt x="518" y="2652"/>
                </a:lnTo>
                <a:lnTo>
                  <a:pt x="529" y="2654"/>
                </a:lnTo>
                <a:lnTo>
                  <a:pt x="542" y="2653"/>
                </a:lnTo>
                <a:lnTo>
                  <a:pt x="555" y="2653"/>
                </a:lnTo>
                <a:lnTo>
                  <a:pt x="567" y="2658"/>
                </a:lnTo>
                <a:lnTo>
                  <a:pt x="569" y="2659"/>
                </a:lnTo>
                <a:lnTo>
                  <a:pt x="573" y="2660"/>
                </a:lnTo>
                <a:lnTo>
                  <a:pt x="580" y="2662"/>
                </a:lnTo>
                <a:lnTo>
                  <a:pt x="591" y="2662"/>
                </a:lnTo>
                <a:lnTo>
                  <a:pt x="604" y="2658"/>
                </a:lnTo>
                <a:lnTo>
                  <a:pt x="615" y="2657"/>
                </a:lnTo>
                <a:lnTo>
                  <a:pt x="625" y="2659"/>
                </a:lnTo>
                <a:lnTo>
                  <a:pt x="627" y="2659"/>
                </a:lnTo>
                <a:lnTo>
                  <a:pt x="634" y="2660"/>
                </a:lnTo>
                <a:lnTo>
                  <a:pt x="644" y="2659"/>
                </a:lnTo>
                <a:lnTo>
                  <a:pt x="659" y="2657"/>
                </a:lnTo>
                <a:lnTo>
                  <a:pt x="675" y="2652"/>
                </a:lnTo>
                <a:lnTo>
                  <a:pt x="688" y="2650"/>
                </a:lnTo>
                <a:lnTo>
                  <a:pt x="700" y="2652"/>
                </a:lnTo>
                <a:lnTo>
                  <a:pt x="701" y="2652"/>
                </a:lnTo>
                <a:lnTo>
                  <a:pt x="703" y="2649"/>
                </a:lnTo>
                <a:lnTo>
                  <a:pt x="704" y="2641"/>
                </a:lnTo>
                <a:lnTo>
                  <a:pt x="704" y="2631"/>
                </a:lnTo>
                <a:lnTo>
                  <a:pt x="702" y="2615"/>
                </a:lnTo>
                <a:lnTo>
                  <a:pt x="703" y="2604"/>
                </a:lnTo>
                <a:lnTo>
                  <a:pt x="705" y="2595"/>
                </a:lnTo>
                <a:lnTo>
                  <a:pt x="711" y="2586"/>
                </a:lnTo>
                <a:lnTo>
                  <a:pt x="718" y="2580"/>
                </a:lnTo>
                <a:lnTo>
                  <a:pt x="727" y="2577"/>
                </a:lnTo>
                <a:lnTo>
                  <a:pt x="737" y="2575"/>
                </a:lnTo>
                <a:lnTo>
                  <a:pt x="736" y="2574"/>
                </a:lnTo>
                <a:lnTo>
                  <a:pt x="737" y="2569"/>
                </a:lnTo>
                <a:lnTo>
                  <a:pt x="737" y="2563"/>
                </a:lnTo>
                <a:lnTo>
                  <a:pt x="738" y="2551"/>
                </a:lnTo>
                <a:lnTo>
                  <a:pt x="737" y="2537"/>
                </a:lnTo>
                <a:lnTo>
                  <a:pt x="735" y="2518"/>
                </a:lnTo>
                <a:lnTo>
                  <a:pt x="729" y="2508"/>
                </a:lnTo>
                <a:lnTo>
                  <a:pt x="721" y="2494"/>
                </a:lnTo>
                <a:lnTo>
                  <a:pt x="709" y="2477"/>
                </a:lnTo>
                <a:lnTo>
                  <a:pt x="694" y="2459"/>
                </a:lnTo>
                <a:lnTo>
                  <a:pt x="679" y="2439"/>
                </a:lnTo>
                <a:lnTo>
                  <a:pt x="661" y="2420"/>
                </a:lnTo>
                <a:lnTo>
                  <a:pt x="642" y="2401"/>
                </a:lnTo>
                <a:lnTo>
                  <a:pt x="622" y="2385"/>
                </a:lnTo>
                <a:lnTo>
                  <a:pt x="602" y="2372"/>
                </a:lnTo>
                <a:lnTo>
                  <a:pt x="594" y="2365"/>
                </a:lnTo>
                <a:lnTo>
                  <a:pt x="588" y="2357"/>
                </a:lnTo>
                <a:lnTo>
                  <a:pt x="585" y="2346"/>
                </a:lnTo>
                <a:lnTo>
                  <a:pt x="583" y="2333"/>
                </a:lnTo>
                <a:lnTo>
                  <a:pt x="581" y="2315"/>
                </a:lnTo>
                <a:lnTo>
                  <a:pt x="579" y="2293"/>
                </a:lnTo>
                <a:lnTo>
                  <a:pt x="577" y="2268"/>
                </a:lnTo>
                <a:lnTo>
                  <a:pt x="575" y="2240"/>
                </a:lnTo>
                <a:lnTo>
                  <a:pt x="574" y="2214"/>
                </a:lnTo>
                <a:lnTo>
                  <a:pt x="574" y="2187"/>
                </a:lnTo>
                <a:lnTo>
                  <a:pt x="575" y="2165"/>
                </a:lnTo>
                <a:lnTo>
                  <a:pt x="577" y="2147"/>
                </a:lnTo>
                <a:lnTo>
                  <a:pt x="583" y="2118"/>
                </a:lnTo>
                <a:lnTo>
                  <a:pt x="590" y="2087"/>
                </a:lnTo>
                <a:lnTo>
                  <a:pt x="594" y="2055"/>
                </a:lnTo>
                <a:lnTo>
                  <a:pt x="598" y="2022"/>
                </a:lnTo>
                <a:lnTo>
                  <a:pt x="600" y="1988"/>
                </a:lnTo>
                <a:lnTo>
                  <a:pt x="600" y="1956"/>
                </a:lnTo>
                <a:lnTo>
                  <a:pt x="597" y="1923"/>
                </a:lnTo>
                <a:lnTo>
                  <a:pt x="591" y="1891"/>
                </a:lnTo>
                <a:lnTo>
                  <a:pt x="581" y="1861"/>
                </a:lnTo>
                <a:lnTo>
                  <a:pt x="569" y="1834"/>
                </a:lnTo>
                <a:lnTo>
                  <a:pt x="564" y="1824"/>
                </a:lnTo>
                <a:lnTo>
                  <a:pt x="563" y="1814"/>
                </a:lnTo>
                <a:lnTo>
                  <a:pt x="566" y="1804"/>
                </a:lnTo>
                <a:lnTo>
                  <a:pt x="571" y="1795"/>
                </a:lnTo>
                <a:lnTo>
                  <a:pt x="578" y="1787"/>
                </a:lnTo>
                <a:lnTo>
                  <a:pt x="586" y="1783"/>
                </a:lnTo>
                <a:lnTo>
                  <a:pt x="603" y="1778"/>
                </a:lnTo>
                <a:lnTo>
                  <a:pt x="622" y="1770"/>
                </a:lnTo>
                <a:lnTo>
                  <a:pt x="645" y="1762"/>
                </a:lnTo>
                <a:lnTo>
                  <a:pt x="670" y="1751"/>
                </a:lnTo>
                <a:lnTo>
                  <a:pt x="695" y="1741"/>
                </a:lnTo>
                <a:lnTo>
                  <a:pt x="719" y="1729"/>
                </a:lnTo>
                <a:lnTo>
                  <a:pt x="743" y="1718"/>
                </a:lnTo>
                <a:lnTo>
                  <a:pt x="761" y="1705"/>
                </a:lnTo>
                <a:lnTo>
                  <a:pt x="777" y="1693"/>
                </a:lnTo>
                <a:lnTo>
                  <a:pt x="803" y="1669"/>
                </a:lnTo>
                <a:lnTo>
                  <a:pt x="827" y="1647"/>
                </a:lnTo>
                <a:lnTo>
                  <a:pt x="848" y="1624"/>
                </a:lnTo>
                <a:lnTo>
                  <a:pt x="867" y="1604"/>
                </a:lnTo>
                <a:lnTo>
                  <a:pt x="885" y="1582"/>
                </a:lnTo>
                <a:lnTo>
                  <a:pt x="903" y="1559"/>
                </a:lnTo>
                <a:lnTo>
                  <a:pt x="921" y="1532"/>
                </a:lnTo>
                <a:lnTo>
                  <a:pt x="929" y="1523"/>
                </a:lnTo>
                <a:lnTo>
                  <a:pt x="940" y="1518"/>
                </a:lnTo>
                <a:lnTo>
                  <a:pt x="952" y="1516"/>
                </a:lnTo>
                <a:lnTo>
                  <a:pt x="965" y="1521"/>
                </a:lnTo>
                <a:lnTo>
                  <a:pt x="968" y="1522"/>
                </a:lnTo>
                <a:lnTo>
                  <a:pt x="971" y="1525"/>
                </a:lnTo>
                <a:lnTo>
                  <a:pt x="973" y="1527"/>
                </a:lnTo>
                <a:lnTo>
                  <a:pt x="963" y="1496"/>
                </a:lnTo>
                <a:lnTo>
                  <a:pt x="957" y="1466"/>
                </a:lnTo>
                <a:lnTo>
                  <a:pt x="955" y="1434"/>
                </a:lnTo>
                <a:lnTo>
                  <a:pt x="958" y="1420"/>
                </a:lnTo>
                <a:lnTo>
                  <a:pt x="966" y="1410"/>
                </a:lnTo>
                <a:lnTo>
                  <a:pt x="976" y="1402"/>
                </a:lnTo>
                <a:lnTo>
                  <a:pt x="990" y="1399"/>
                </a:lnTo>
                <a:lnTo>
                  <a:pt x="1003" y="1402"/>
                </a:lnTo>
                <a:lnTo>
                  <a:pt x="1014" y="1410"/>
                </a:lnTo>
                <a:lnTo>
                  <a:pt x="1021" y="1420"/>
                </a:lnTo>
                <a:lnTo>
                  <a:pt x="1024" y="1434"/>
                </a:lnTo>
                <a:lnTo>
                  <a:pt x="1027" y="1470"/>
                </a:lnTo>
                <a:lnTo>
                  <a:pt x="1036" y="1504"/>
                </a:lnTo>
                <a:lnTo>
                  <a:pt x="1050" y="1537"/>
                </a:lnTo>
                <a:lnTo>
                  <a:pt x="1070" y="1566"/>
                </a:lnTo>
                <a:lnTo>
                  <a:pt x="1093" y="1593"/>
                </a:lnTo>
                <a:lnTo>
                  <a:pt x="1122" y="1617"/>
                </a:lnTo>
                <a:lnTo>
                  <a:pt x="1154" y="1638"/>
                </a:lnTo>
                <a:lnTo>
                  <a:pt x="1189" y="1654"/>
                </a:lnTo>
                <a:lnTo>
                  <a:pt x="1226" y="1667"/>
                </a:lnTo>
                <a:lnTo>
                  <a:pt x="1266" y="1674"/>
                </a:lnTo>
                <a:lnTo>
                  <a:pt x="1308" y="1677"/>
                </a:lnTo>
                <a:lnTo>
                  <a:pt x="1350" y="1674"/>
                </a:lnTo>
                <a:lnTo>
                  <a:pt x="1390" y="1667"/>
                </a:lnTo>
                <a:lnTo>
                  <a:pt x="1428" y="1654"/>
                </a:lnTo>
                <a:lnTo>
                  <a:pt x="1463" y="1638"/>
                </a:lnTo>
                <a:lnTo>
                  <a:pt x="1494" y="1617"/>
                </a:lnTo>
                <a:lnTo>
                  <a:pt x="1523" y="1593"/>
                </a:lnTo>
                <a:lnTo>
                  <a:pt x="1547" y="1566"/>
                </a:lnTo>
                <a:lnTo>
                  <a:pt x="1566" y="1537"/>
                </a:lnTo>
                <a:lnTo>
                  <a:pt x="1580" y="1504"/>
                </a:lnTo>
                <a:lnTo>
                  <a:pt x="1590" y="1470"/>
                </a:lnTo>
                <a:lnTo>
                  <a:pt x="1593" y="1434"/>
                </a:lnTo>
                <a:lnTo>
                  <a:pt x="1593" y="1290"/>
                </a:lnTo>
                <a:lnTo>
                  <a:pt x="1595" y="1276"/>
                </a:lnTo>
                <a:lnTo>
                  <a:pt x="1602" y="1266"/>
                </a:lnTo>
                <a:lnTo>
                  <a:pt x="1614" y="1258"/>
                </a:lnTo>
                <a:lnTo>
                  <a:pt x="1627" y="1255"/>
                </a:lnTo>
                <a:lnTo>
                  <a:pt x="1640" y="1258"/>
                </a:lnTo>
                <a:lnTo>
                  <a:pt x="1652" y="1266"/>
                </a:lnTo>
                <a:lnTo>
                  <a:pt x="1659" y="1276"/>
                </a:lnTo>
                <a:lnTo>
                  <a:pt x="1661" y="1290"/>
                </a:lnTo>
                <a:lnTo>
                  <a:pt x="1661" y="1434"/>
                </a:lnTo>
                <a:lnTo>
                  <a:pt x="1658" y="1476"/>
                </a:lnTo>
                <a:lnTo>
                  <a:pt x="1648" y="1516"/>
                </a:lnTo>
                <a:lnTo>
                  <a:pt x="1634" y="1556"/>
                </a:lnTo>
                <a:lnTo>
                  <a:pt x="1613" y="1592"/>
                </a:lnTo>
                <a:lnTo>
                  <a:pt x="1588" y="1624"/>
                </a:lnTo>
                <a:lnTo>
                  <a:pt x="1558" y="1655"/>
                </a:lnTo>
                <a:lnTo>
                  <a:pt x="1524" y="1682"/>
                </a:lnTo>
                <a:lnTo>
                  <a:pt x="1486" y="1704"/>
                </a:lnTo>
                <a:lnTo>
                  <a:pt x="1445" y="1722"/>
                </a:lnTo>
                <a:lnTo>
                  <a:pt x="1402" y="1736"/>
                </a:lnTo>
                <a:lnTo>
                  <a:pt x="1356" y="1744"/>
                </a:lnTo>
                <a:lnTo>
                  <a:pt x="1308" y="1747"/>
                </a:lnTo>
                <a:lnTo>
                  <a:pt x="1261" y="1744"/>
                </a:lnTo>
                <a:lnTo>
                  <a:pt x="1215" y="1736"/>
                </a:lnTo>
                <a:lnTo>
                  <a:pt x="1171" y="1722"/>
                </a:lnTo>
                <a:lnTo>
                  <a:pt x="1130" y="1704"/>
                </a:lnTo>
                <a:lnTo>
                  <a:pt x="1092" y="1682"/>
                </a:lnTo>
                <a:lnTo>
                  <a:pt x="1059" y="1655"/>
                </a:lnTo>
                <a:lnTo>
                  <a:pt x="1028" y="1624"/>
                </a:lnTo>
                <a:lnTo>
                  <a:pt x="1003" y="1592"/>
                </a:lnTo>
                <a:lnTo>
                  <a:pt x="982" y="1555"/>
                </a:lnTo>
                <a:lnTo>
                  <a:pt x="982" y="1558"/>
                </a:lnTo>
                <a:lnTo>
                  <a:pt x="982" y="1561"/>
                </a:lnTo>
                <a:lnTo>
                  <a:pt x="981" y="1564"/>
                </a:lnTo>
                <a:lnTo>
                  <a:pt x="979" y="1570"/>
                </a:lnTo>
                <a:lnTo>
                  <a:pt x="977" y="1578"/>
                </a:lnTo>
                <a:lnTo>
                  <a:pt x="976" y="1587"/>
                </a:lnTo>
                <a:lnTo>
                  <a:pt x="975" y="1599"/>
                </a:lnTo>
                <a:lnTo>
                  <a:pt x="976" y="1612"/>
                </a:lnTo>
                <a:lnTo>
                  <a:pt x="978" y="1627"/>
                </a:lnTo>
                <a:lnTo>
                  <a:pt x="982" y="1643"/>
                </a:lnTo>
                <a:lnTo>
                  <a:pt x="989" y="1661"/>
                </a:lnTo>
                <a:lnTo>
                  <a:pt x="998" y="1682"/>
                </a:lnTo>
                <a:lnTo>
                  <a:pt x="1010" y="1704"/>
                </a:lnTo>
                <a:lnTo>
                  <a:pt x="1025" y="1727"/>
                </a:lnTo>
                <a:lnTo>
                  <a:pt x="1044" y="1754"/>
                </a:lnTo>
                <a:lnTo>
                  <a:pt x="1066" y="1781"/>
                </a:lnTo>
                <a:lnTo>
                  <a:pt x="1093" y="1811"/>
                </a:lnTo>
                <a:lnTo>
                  <a:pt x="1124" y="1842"/>
                </a:lnTo>
                <a:lnTo>
                  <a:pt x="1160" y="1876"/>
                </a:lnTo>
                <a:lnTo>
                  <a:pt x="1201" y="1912"/>
                </a:lnTo>
                <a:lnTo>
                  <a:pt x="1248" y="1950"/>
                </a:lnTo>
                <a:lnTo>
                  <a:pt x="1256" y="1959"/>
                </a:lnTo>
                <a:lnTo>
                  <a:pt x="1261" y="1969"/>
                </a:lnTo>
                <a:lnTo>
                  <a:pt x="1261" y="1981"/>
                </a:lnTo>
                <a:lnTo>
                  <a:pt x="1261" y="1985"/>
                </a:lnTo>
                <a:lnTo>
                  <a:pt x="1260" y="1996"/>
                </a:lnTo>
                <a:lnTo>
                  <a:pt x="1259" y="2013"/>
                </a:lnTo>
                <a:lnTo>
                  <a:pt x="1258" y="2035"/>
                </a:lnTo>
                <a:lnTo>
                  <a:pt x="1256" y="2063"/>
                </a:lnTo>
                <a:lnTo>
                  <a:pt x="1255" y="2093"/>
                </a:lnTo>
                <a:lnTo>
                  <a:pt x="1255" y="2128"/>
                </a:lnTo>
                <a:lnTo>
                  <a:pt x="1254" y="2166"/>
                </a:lnTo>
                <a:lnTo>
                  <a:pt x="1255" y="2205"/>
                </a:lnTo>
                <a:lnTo>
                  <a:pt x="1256" y="2248"/>
                </a:lnTo>
                <a:lnTo>
                  <a:pt x="1258" y="2290"/>
                </a:lnTo>
                <a:lnTo>
                  <a:pt x="1261" y="2332"/>
                </a:lnTo>
                <a:lnTo>
                  <a:pt x="1266" y="2375"/>
                </a:lnTo>
                <a:lnTo>
                  <a:pt x="1272" y="2416"/>
                </a:lnTo>
                <a:lnTo>
                  <a:pt x="1280" y="2455"/>
                </a:lnTo>
                <a:lnTo>
                  <a:pt x="1289" y="2493"/>
                </a:lnTo>
                <a:lnTo>
                  <a:pt x="1302" y="2527"/>
                </a:lnTo>
                <a:lnTo>
                  <a:pt x="1304" y="2541"/>
                </a:lnTo>
                <a:lnTo>
                  <a:pt x="1301" y="2555"/>
                </a:lnTo>
                <a:lnTo>
                  <a:pt x="1293" y="2565"/>
                </a:lnTo>
                <a:lnTo>
                  <a:pt x="1282" y="2573"/>
                </a:lnTo>
                <a:lnTo>
                  <a:pt x="1268" y="2575"/>
                </a:lnTo>
                <a:lnTo>
                  <a:pt x="1256" y="2572"/>
                </a:lnTo>
                <a:lnTo>
                  <a:pt x="1244" y="2564"/>
                </a:lnTo>
                <a:lnTo>
                  <a:pt x="1237" y="2553"/>
                </a:lnTo>
                <a:lnTo>
                  <a:pt x="1222" y="2510"/>
                </a:lnTo>
                <a:lnTo>
                  <a:pt x="1211" y="2464"/>
                </a:lnTo>
                <a:lnTo>
                  <a:pt x="1202" y="2414"/>
                </a:lnTo>
                <a:lnTo>
                  <a:pt x="1195" y="2364"/>
                </a:lnTo>
                <a:lnTo>
                  <a:pt x="1190" y="2312"/>
                </a:lnTo>
                <a:lnTo>
                  <a:pt x="1187" y="2261"/>
                </a:lnTo>
                <a:lnTo>
                  <a:pt x="1186" y="2212"/>
                </a:lnTo>
                <a:lnTo>
                  <a:pt x="1184" y="2164"/>
                </a:lnTo>
                <a:lnTo>
                  <a:pt x="1186" y="2120"/>
                </a:lnTo>
                <a:lnTo>
                  <a:pt x="1187" y="2079"/>
                </a:lnTo>
                <a:lnTo>
                  <a:pt x="1188" y="2045"/>
                </a:lnTo>
                <a:lnTo>
                  <a:pt x="1190" y="2016"/>
                </a:lnTo>
                <a:lnTo>
                  <a:pt x="1191" y="1994"/>
                </a:lnTo>
                <a:lnTo>
                  <a:pt x="1144" y="1955"/>
                </a:lnTo>
                <a:lnTo>
                  <a:pt x="1102" y="1918"/>
                </a:lnTo>
                <a:lnTo>
                  <a:pt x="1065" y="1882"/>
                </a:lnTo>
                <a:lnTo>
                  <a:pt x="1033" y="1848"/>
                </a:lnTo>
                <a:lnTo>
                  <a:pt x="1005" y="1815"/>
                </a:lnTo>
                <a:lnTo>
                  <a:pt x="981" y="1784"/>
                </a:lnTo>
                <a:lnTo>
                  <a:pt x="961" y="1756"/>
                </a:lnTo>
                <a:lnTo>
                  <a:pt x="945" y="1728"/>
                </a:lnTo>
                <a:lnTo>
                  <a:pt x="932" y="1703"/>
                </a:lnTo>
                <a:lnTo>
                  <a:pt x="922" y="1678"/>
                </a:lnTo>
                <a:lnTo>
                  <a:pt x="914" y="1655"/>
                </a:lnTo>
                <a:lnTo>
                  <a:pt x="895" y="1676"/>
                </a:lnTo>
                <a:lnTo>
                  <a:pt x="873" y="1698"/>
                </a:lnTo>
                <a:lnTo>
                  <a:pt x="849" y="1721"/>
                </a:lnTo>
                <a:lnTo>
                  <a:pt x="823" y="1745"/>
                </a:lnTo>
                <a:lnTo>
                  <a:pt x="803" y="1761"/>
                </a:lnTo>
                <a:lnTo>
                  <a:pt x="779" y="1776"/>
                </a:lnTo>
                <a:lnTo>
                  <a:pt x="752" y="1791"/>
                </a:lnTo>
                <a:lnTo>
                  <a:pt x="724" y="1804"/>
                </a:lnTo>
                <a:lnTo>
                  <a:pt x="695" y="1816"/>
                </a:lnTo>
                <a:lnTo>
                  <a:pt x="669" y="1828"/>
                </a:lnTo>
                <a:lnTo>
                  <a:pt x="645" y="1836"/>
                </a:lnTo>
                <a:lnTo>
                  <a:pt x="658" y="1876"/>
                </a:lnTo>
                <a:lnTo>
                  <a:pt x="666" y="1919"/>
                </a:lnTo>
                <a:lnTo>
                  <a:pt x="668" y="1961"/>
                </a:lnTo>
                <a:lnTo>
                  <a:pt x="668" y="2004"/>
                </a:lnTo>
                <a:lnTo>
                  <a:pt x="665" y="2047"/>
                </a:lnTo>
                <a:lnTo>
                  <a:pt x="659" y="2087"/>
                </a:lnTo>
                <a:lnTo>
                  <a:pt x="652" y="2126"/>
                </a:lnTo>
                <a:lnTo>
                  <a:pt x="644" y="2163"/>
                </a:lnTo>
                <a:lnTo>
                  <a:pt x="643" y="2176"/>
                </a:lnTo>
                <a:lnTo>
                  <a:pt x="642" y="2194"/>
                </a:lnTo>
                <a:lnTo>
                  <a:pt x="643" y="2216"/>
                </a:lnTo>
                <a:lnTo>
                  <a:pt x="644" y="2241"/>
                </a:lnTo>
                <a:lnTo>
                  <a:pt x="646" y="2268"/>
                </a:lnTo>
                <a:lnTo>
                  <a:pt x="648" y="2295"/>
                </a:lnTo>
                <a:lnTo>
                  <a:pt x="651" y="2321"/>
                </a:lnTo>
                <a:lnTo>
                  <a:pt x="672" y="2337"/>
                </a:lnTo>
                <a:lnTo>
                  <a:pt x="693" y="2355"/>
                </a:lnTo>
                <a:lnTo>
                  <a:pt x="712" y="2374"/>
                </a:lnTo>
                <a:lnTo>
                  <a:pt x="730" y="2394"/>
                </a:lnTo>
                <a:lnTo>
                  <a:pt x="746" y="2413"/>
                </a:lnTo>
                <a:lnTo>
                  <a:pt x="760" y="2432"/>
                </a:lnTo>
                <a:lnTo>
                  <a:pt x="773" y="2449"/>
                </a:lnTo>
                <a:lnTo>
                  <a:pt x="783" y="2464"/>
                </a:lnTo>
                <a:lnTo>
                  <a:pt x="791" y="2476"/>
                </a:lnTo>
                <a:lnTo>
                  <a:pt x="796" y="2484"/>
                </a:lnTo>
                <a:lnTo>
                  <a:pt x="798" y="2488"/>
                </a:lnTo>
                <a:lnTo>
                  <a:pt x="801" y="2493"/>
                </a:lnTo>
                <a:lnTo>
                  <a:pt x="802" y="2500"/>
                </a:lnTo>
                <a:lnTo>
                  <a:pt x="802" y="2504"/>
                </a:lnTo>
                <a:lnTo>
                  <a:pt x="803" y="2507"/>
                </a:lnTo>
                <a:lnTo>
                  <a:pt x="858" y="2507"/>
                </a:lnTo>
                <a:lnTo>
                  <a:pt x="858" y="2247"/>
                </a:lnTo>
                <a:lnTo>
                  <a:pt x="860" y="2233"/>
                </a:lnTo>
                <a:lnTo>
                  <a:pt x="867" y="2221"/>
                </a:lnTo>
                <a:lnTo>
                  <a:pt x="879" y="2214"/>
                </a:lnTo>
                <a:lnTo>
                  <a:pt x="892" y="2212"/>
                </a:lnTo>
                <a:lnTo>
                  <a:pt x="905" y="2214"/>
                </a:lnTo>
                <a:lnTo>
                  <a:pt x="916" y="2221"/>
                </a:lnTo>
                <a:lnTo>
                  <a:pt x="924" y="2233"/>
                </a:lnTo>
                <a:lnTo>
                  <a:pt x="926" y="2247"/>
                </a:lnTo>
                <a:lnTo>
                  <a:pt x="926" y="2838"/>
                </a:lnTo>
                <a:lnTo>
                  <a:pt x="924" y="2852"/>
                </a:lnTo>
                <a:lnTo>
                  <a:pt x="916" y="2863"/>
                </a:lnTo>
                <a:lnTo>
                  <a:pt x="905" y="2870"/>
                </a:lnTo>
                <a:lnTo>
                  <a:pt x="892" y="2873"/>
                </a:lnTo>
                <a:lnTo>
                  <a:pt x="879" y="2870"/>
                </a:lnTo>
                <a:lnTo>
                  <a:pt x="867" y="2863"/>
                </a:lnTo>
                <a:lnTo>
                  <a:pt x="860" y="2852"/>
                </a:lnTo>
                <a:lnTo>
                  <a:pt x="858" y="2838"/>
                </a:lnTo>
                <a:lnTo>
                  <a:pt x="858" y="2577"/>
                </a:lnTo>
                <a:lnTo>
                  <a:pt x="804" y="2577"/>
                </a:lnTo>
                <a:lnTo>
                  <a:pt x="800" y="2595"/>
                </a:lnTo>
                <a:lnTo>
                  <a:pt x="793" y="2610"/>
                </a:lnTo>
                <a:lnTo>
                  <a:pt x="784" y="2622"/>
                </a:lnTo>
                <a:lnTo>
                  <a:pt x="778" y="2628"/>
                </a:lnTo>
                <a:lnTo>
                  <a:pt x="773" y="2633"/>
                </a:lnTo>
                <a:lnTo>
                  <a:pt x="771" y="2656"/>
                </a:lnTo>
                <a:lnTo>
                  <a:pt x="766" y="2676"/>
                </a:lnTo>
                <a:lnTo>
                  <a:pt x="757" y="2693"/>
                </a:lnTo>
                <a:lnTo>
                  <a:pt x="745" y="2707"/>
                </a:lnTo>
                <a:lnTo>
                  <a:pt x="731" y="2715"/>
                </a:lnTo>
                <a:lnTo>
                  <a:pt x="717" y="2721"/>
                </a:lnTo>
                <a:lnTo>
                  <a:pt x="704" y="2722"/>
                </a:lnTo>
                <a:lnTo>
                  <a:pt x="690" y="2721"/>
                </a:lnTo>
                <a:lnTo>
                  <a:pt x="666" y="2727"/>
                </a:lnTo>
                <a:lnTo>
                  <a:pt x="645" y="2729"/>
                </a:lnTo>
                <a:lnTo>
                  <a:pt x="627" y="2729"/>
                </a:lnTo>
                <a:lnTo>
                  <a:pt x="615" y="2728"/>
                </a:lnTo>
                <a:lnTo>
                  <a:pt x="599" y="2730"/>
                </a:lnTo>
                <a:lnTo>
                  <a:pt x="584" y="2731"/>
                </a:lnTo>
                <a:lnTo>
                  <a:pt x="567" y="2730"/>
                </a:lnTo>
                <a:lnTo>
                  <a:pt x="552" y="2727"/>
                </a:lnTo>
                <a:lnTo>
                  <a:pt x="540" y="2723"/>
                </a:lnTo>
                <a:lnTo>
                  <a:pt x="519" y="2723"/>
                </a:lnTo>
                <a:lnTo>
                  <a:pt x="502" y="2720"/>
                </a:lnTo>
                <a:lnTo>
                  <a:pt x="486" y="2714"/>
                </a:lnTo>
                <a:lnTo>
                  <a:pt x="472" y="2707"/>
                </a:lnTo>
                <a:lnTo>
                  <a:pt x="462" y="2700"/>
                </a:lnTo>
                <a:lnTo>
                  <a:pt x="443" y="2694"/>
                </a:lnTo>
                <a:lnTo>
                  <a:pt x="425" y="2686"/>
                </a:lnTo>
                <a:lnTo>
                  <a:pt x="409" y="2674"/>
                </a:lnTo>
                <a:lnTo>
                  <a:pt x="396" y="2657"/>
                </a:lnTo>
                <a:lnTo>
                  <a:pt x="385" y="2638"/>
                </a:lnTo>
                <a:lnTo>
                  <a:pt x="379" y="2620"/>
                </a:lnTo>
                <a:lnTo>
                  <a:pt x="376" y="2603"/>
                </a:lnTo>
                <a:lnTo>
                  <a:pt x="374" y="2591"/>
                </a:lnTo>
                <a:lnTo>
                  <a:pt x="372" y="2583"/>
                </a:lnTo>
                <a:lnTo>
                  <a:pt x="369" y="2577"/>
                </a:lnTo>
                <a:lnTo>
                  <a:pt x="270" y="2577"/>
                </a:lnTo>
                <a:lnTo>
                  <a:pt x="270" y="2838"/>
                </a:lnTo>
                <a:lnTo>
                  <a:pt x="268" y="2852"/>
                </a:lnTo>
                <a:lnTo>
                  <a:pt x="261" y="2863"/>
                </a:lnTo>
                <a:lnTo>
                  <a:pt x="249" y="2870"/>
                </a:lnTo>
                <a:lnTo>
                  <a:pt x="236" y="2873"/>
                </a:lnTo>
                <a:lnTo>
                  <a:pt x="223" y="2870"/>
                </a:lnTo>
                <a:lnTo>
                  <a:pt x="212" y="2863"/>
                </a:lnTo>
                <a:lnTo>
                  <a:pt x="204" y="2852"/>
                </a:lnTo>
                <a:lnTo>
                  <a:pt x="202" y="2838"/>
                </a:lnTo>
                <a:lnTo>
                  <a:pt x="202" y="2247"/>
                </a:lnTo>
                <a:lnTo>
                  <a:pt x="204" y="2233"/>
                </a:lnTo>
                <a:lnTo>
                  <a:pt x="212" y="2221"/>
                </a:lnTo>
                <a:lnTo>
                  <a:pt x="223" y="2214"/>
                </a:lnTo>
                <a:lnTo>
                  <a:pt x="236" y="2212"/>
                </a:lnTo>
                <a:lnTo>
                  <a:pt x="249" y="2214"/>
                </a:lnTo>
                <a:lnTo>
                  <a:pt x="261" y="2221"/>
                </a:lnTo>
                <a:lnTo>
                  <a:pt x="268" y="2233"/>
                </a:lnTo>
                <a:lnTo>
                  <a:pt x="270" y="2247"/>
                </a:lnTo>
                <a:lnTo>
                  <a:pt x="270" y="2507"/>
                </a:lnTo>
                <a:lnTo>
                  <a:pt x="351" y="2507"/>
                </a:lnTo>
                <a:lnTo>
                  <a:pt x="349" y="2485"/>
                </a:lnTo>
                <a:lnTo>
                  <a:pt x="348" y="2465"/>
                </a:lnTo>
                <a:lnTo>
                  <a:pt x="347" y="2448"/>
                </a:lnTo>
                <a:lnTo>
                  <a:pt x="347" y="2436"/>
                </a:lnTo>
                <a:lnTo>
                  <a:pt x="348" y="2429"/>
                </a:lnTo>
                <a:lnTo>
                  <a:pt x="348" y="2424"/>
                </a:lnTo>
                <a:lnTo>
                  <a:pt x="349" y="2420"/>
                </a:lnTo>
                <a:lnTo>
                  <a:pt x="353" y="2409"/>
                </a:lnTo>
                <a:lnTo>
                  <a:pt x="357" y="2394"/>
                </a:lnTo>
                <a:lnTo>
                  <a:pt x="362" y="2377"/>
                </a:lnTo>
                <a:lnTo>
                  <a:pt x="368" y="2358"/>
                </a:lnTo>
                <a:lnTo>
                  <a:pt x="372" y="2339"/>
                </a:lnTo>
                <a:lnTo>
                  <a:pt x="375" y="2321"/>
                </a:lnTo>
                <a:lnTo>
                  <a:pt x="376" y="2304"/>
                </a:lnTo>
                <a:lnTo>
                  <a:pt x="376" y="2289"/>
                </a:lnTo>
                <a:lnTo>
                  <a:pt x="373" y="2278"/>
                </a:lnTo>
                <a:lnTo>
                  <a:pt x="362" y="2257"/>
                </a:lnTo>
                <a:lnTo>
                  <a:pt x="353" y="2233"/>
                </a:lnTo>
                <a:lnTo>
                  <a:pt x="342" y="2205"/>
                </a:lnTo>
                <a:lnTo>
                  <a:pt x="332" y="2176"/>
                </a:lnTo>
                <a:lnTo>
                  <a:pt x="323" y="2144"/>
                </a:lnTo>
                <a:lnTo>
                  <a:pt x="312" y="2111"/>
                </a:lnTo>
                <a:lnTo>
                  <a:pt x="303" y="2079"/>
                </a:lnTo>
                <a:lnTo>
                  <a:pt x="294" y="2047"/>
                </a:lnTo>
                <a:lnTo>
                  <a:pt x="286" y="2016"/>
                </a:lnTo>
                <a:lnTo>
                  <a:pt x="278" y="1986"/>
                </a:lnTo>
                <a:lnTo>
                  <a:pt x="271" y="1959"/>
                </a:lnTo>
                <a:lnTo>
                  <a:pt x="265" y="1934"/>
                </a:lnTo>
                <a:lnTo>
                  <a:pt x="260" y="1914"/>
                </a:lnTo>
                <a:lnTo>
                  <a:pt x="256" y="1897"/>
                </a:lnTo>
                <a:lnTo>
                  <a:pt x="253" y="1887"/>
                </a:lnTo>
                <a:lnTo>
                  <a:pt x="252" y="1882"/>
                </a:lnTo>
                <a:lnTo>
                  <a:pt x="247" y="1832"/>
                </a:lnTo>
                <a:lnTo>
                  <a:pt x="245" y="1785"/>
                </a:lnTo>
                <a:lnTo>
                  <a:pt x="248" y="1741"/>
                </a:lnTo>
                <a:lnTo>
                  <a:pt x="254" y="1700"/>
                </a:lnTo>
                <a:lnTo>
                  <a:pt x="263" y="1659"/>
                </a:lnTo>
                <a:lnTo>
                  <a:pt x="274" y="1623"/>
                </a:lnTo>
                <a:lnTo>
                  <a:pt x="287" y="1588"/>
                </a:lnTo>
                <a:lnTo>
                  <a:pt x="302" y="1556"/>
                </a:lnTo>
                <a:lnTo>
                  <a:pt x="317" y="1526"/>
                </a:lnTo>
                <a:lnTo>
                  <a:pt x="334" y="1497"/>
                </a:lnTo>
                <a:lnTo>
                  <a:pt x="351" y="1471"/>
                </a:lnTo>
                <a:lnTo>
                  <a:pt x="367" y="1447"/>
                </a:lnTo>
                <a:lnTo>
                  <a:pt x="382" y="1424"/>
                </a:lnTo>
                <a:lnTo>
                  <a:pt x="391" y="1411"/>
                </a:lnTo>
                <a:lnTo>
                  <a:pt x="415" y="1380"/>
                </a:lnTo>
                <a:lnTo>
                  <a:pt x="440" y="1350"/>
                </a:lnTo>
                <a:lnTo>
                  <a:pt x="466" y="1324"/>
                </a:lnTo>
                <a:lnTo>
                  <a:pt x="493" y="1298"/>
                </a:lnTo>
                <a:lnTo>
                  <a:pt x="520" y="1276"/>
                </a:lnTo>
                <a:lnTo>
                  <a:pt x="547" y="1255"/>
                </a:lnTo>
                <a:lnTo>
                  <a:pt x="573" y="1237"/>
                </a:lnTo>
                <a:lnTo>
                  <a:pt x="596" y="1221"/>
                </a:lnTo>
                <a:lnTo>
                  <a:pt x="617" y="1207"/>
                </a:lnTo>
                <a:lnTo>
                  <a:pt x="636" y="1197"/>
                </a:lnTo>
                <a:lnTo>
                  <a:pt x="649" y="1188"/>
                </a:lnTo>
                <a:lnTo>
                  <a:pt x="662" y="1145"/>
                </a:lnTo>
                <a:lnTo>
                  <a:pt x="678" y="1106"/>
                </a:lnTo>
                <a:lnTo>
                  <a:pt x="696" y="1070"/>
                </a:lnTo>
                <a:lnTo>
                  <a:pt x="717" y="1039"/>
                </a:lnTo>
                <a:lnTo>
                  <a:pt x="740" y="1011"/>
                </a:lnTo>
                <a:lnTo>
                  <a:pt x="766" y="986"/>
                </a:lnTo>
                <a:lnTo>
                  <a:pt x="793" y="965"/>
                </a:lnTo>
                <a:lnTo>
                  <a:pt x="821" y="946"/>
                </a:lnTo>
                <a:lnTo>
                  <a:pt x="849" y="931"/>
                </a:lnTo>
                <a:lnTo>
                  <a:pt x="878" y="919"/>
                </a:lnTo>
                <a:lnTo>
                  <a:pt x="906" y="908"/>
                </a:lnTo>
                <a:lnTo>
                  <a:pt x="934" y="899"/>
                </a:lnTo>
                <a:lnTo>
                  <a:pt x="961" y="894"/>
                </a:lnTo>
                <a:lnTo>
                  <a:pt x="987" y="890"/>
                </a:lnTo>
                <a:lnTo>
                  <a:pt x="1011" y="889"/>
                </a:lnTo>
                <a:lnTo>
                  <a:pt x="1033" y="888"/>
                </a:lnTo>
                <a:lnTo>
                  <a:pt x="1075" y="888"/>
                </a:lnTo>
                <a:lnTo>
                  <a:pt x="1115" y="884"/>
                </a:lnTo>
                <a:lnTo>
                  <a:pt x="1157" y="877"/>
                </a:lnTo>
                <a:lnTo>
                  <a:pt x="1199" y="868"/>
                </a:lnTo>
                <a:lnTo>
                  <a:pt x="1239" y="857"/>
                </a:lnTo>
                <a:lnTo>
                  <a:pt x="1278" y="846"/>
                </a:lnTo>
                <a:lnTo>
                  <a:pt x="1314" y="833"/>
                </a:lnTo>
                <a:lnTo>
                  <a:pt x="1348" y="820"/>
                </a:lnTo>
                <a:lnTo>
                  <a:pt x="1378" y="807"/>
                </a:lnTo>
                <a:lnTo>
                  <a:pt x="1405" y="796"/>
                </a:lnTo>
                <a:lnTo>
                  <a:pt x="1427" y="785"/>
                </a:lnTo>
                <a:lnTo>
                  <a:pt x="1445" y="777"/>
                </a:lnTo>
                <a:lnTo>
                  <a:pt x="1443" y="732"/>
                </a:lnTo>
                <a:lnTo>
                  <a:pt x="1440" y="693"/>
                </a:lnTo>
                <a:lnTo>
                  <a:pt x="1437" y="659"/>
                </a:lnTo>
                <a:lnTo>
                  <a:pt x="1433" y="632"/>
                </a:lnTo>
                <a:lnTo>
                  <a:pt x="1427" y="610"/>
                </a:lnTo>
                <a:lnTo>
                  <a:pt x="1424" y="594"/>
                </a:lnTo>
                <a:lnTo>
                  <a:pt x="1421" y="584"/>
                </a:lnTo>
                <a:lnTo>
                  <a:pt x="1402" y="551"/>
                </a:lnTo>
                <a:lnTo>
                  <a:pt x="1388" y="520"/>
                </a:lnTo>
                <a:lnTo>
                  <a:pt x="1377" y="491"/>
                </a:lnTo>
                <a:lnTo>
                  <a:pt x="1371" y="465"/>
                </a:lnTo>
                <a:lnTo>
                  <a:pt x="1368" y="439"/>
                </a:lnTo>
                <a:lnTo>
                  <a:pt x="1369" y="417"/>
                </a:lnTo>
                <a:lnTo>
                  <a:pt x="1374" y="396"/>
                </a:lnTo>
                <a:lnTo>
                  <a:pt x="1383" y="378"/>
                </a:lnTo>
                <a:lnTo>
                  <a:pt x="1395" y="364"/>
                </a:lnTo>
                <a:lnTo>
                  <a:pt x="1393" y="321"/>
                </a:lnTo>
                <a:lnTo>
                  <a:pt x="1393" y="281"/>
                </a:lnTo>
                <a:lnTo>
                  <a:pt x="1397" y="245"/>
                </a:lnTo>
                <a:lnTo>
                  <a:pt x="1404" y="213"/>
                </a:lnTo>
                <a:lnTo>
                  <a:pt x="1413" y="183"/>
                </a:lnTo>
                <a:lnTo>
                  <a:pt x="1424" y="156"/>
                </a:lnTo>
                <a:lnTo>
                  <a:pt x="1438" y="131"/>
                </a:lnTo>
                <a:lnTo>
                  <a:pt x="1453" y="110"/>
                </a:lnTo>
                <a:lnTo>
                  <a:pt x="1468" y="91"/>
                </a:lnTo>
                <a:lnTo>
                  <a:pt x="1485" y="74"/>
                </a:lnTo>
                <a:lnTo>
                  <a:pt x="1502" y="60"/>
                </a:lnTo>
                <a:lnTo>
                  <a:pt x="1517" y="48"/>
                </a:lnTo>
                <a:lnTo>
                  <a:pt x="1533" y="37"/>
                </a:lnTo>
                <a:lnTo>
                  <a:pt x="1549" y="29"/>
                </a:lnTo>
                <a:lnTo>
                  <a:pt x="1563" y="22"/>
                </a:lnTo>
                <a:lnTo>
                  <a:pt x="1575" y="17"/>
                </a:lnTo>
                <a:lnTo>
                  <a:pt x="1586" y="13"/>
                </a:lnTo>
                <a:lnTo>
                  <a:pt x="1593" y="11"/>
                </a:lnTo>
                <a:lnTo>
                  <a:pt x="1598" y="8"/>
                </a:lnTo>
                <a:lnTo>
                  <a:pt x="1600" y="8"/>
                </a:lnTo>
                <a:lnTo>
                  <a:pt x="1604" y="7"/>
                </a:lnTo>
                <a:lnTo>
                  <a:pt x="1615" y="6"/>
                </a:lnTo>
                <a:lnTo>
                  <a:pt x="1629" y="4"/>
                </a:lnTo>
                <a:lnTo>
                  <a:pt x="1646" y="2"/>
                </a:lnTo>
                <a:lnTo>
                  <a:pt x="1665" y="1"/>
                </a:lnTo>
                <a:lnTo>
                  <a:pt x="1684" y="0"/>
                </a:lnTo>
                <a:lnTo>
                  <a:pt x="1704" y="1"/>
                </a:lnTo>
                <a:lnTo>
                  <a:pt x="172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5" name="Freeform 132"/>
          <p:cNvSpPr>
            <a:spLocks noEditPoints="1"/>
          </p:cNvSpPr>
          <p:nvPr/>
        </p:nvSpPr>
        <p:spPr bwMode="auto">
          <a:xfrm>
            <a:off x="1573676" y="4210050"/>
            <a:ext cx="615950" cy="593725"/>
          </a:xfrm>
          <a:custGeom>
            <a:avLst/>
            <a:gdLst>
              <a:gd name="T0" fmla="*/ 1998 w 3492"/>
              <a:gd name="T1" fmla="*/ 2628 h 3369"/>
              <a:gd name="T2" fmla="*/ 2021 w 3492"/>
              <a:gd name="T3" fmla="*/ 2707 h 3369"/>
              <a:gd name="T4" fmla="*/ 2107 w 3492"/>
              <a:gd name="T5" fmla="*/ 2834 h 3369"/>
              <a:gd name="T6" fmla="*/ 2160 w 3492"/>
              <a:gd name="T7" fmla="*/ 2961 h 3369"/>
              <a:gd name="T8" fmla="*/ 1781 w 3492"/>
              <a:gd name="T9" fmla="*/ 3024 h 3369"/>
              <a:gd name="T10" fmla="*/ 1877 w 3492"/>
              <a:gd name="T11" fmla="*/ 2920 h 3369"/>
              <a:gd name="T12" fmla="*/ 1772 w 3492"/>
              <a:gd name="T13" fmla="*/ 2775 h 3369"/>
              <a:gd name="T14" fmla="*/ 1719 w 3492"/>
              <a:gd name="T15" fmla="*/ 2592 h 3369"/>
              <a:gd name="T16" fmla="*/ 2282 w 3492"/>
              <a:gd name="T17" fmla="*/ 2715 h 3369"/>
              <a:gd name="T18" fmla="*/ 1648 w 3492"/>
              <a:gd name="T19" fmla="*/ 2592 h 3369"/>
              <a:gd name="T20" fmla="*/ 2406 w 3492"/>
              <a:gd name="T21" fmla="*/ 2083 h 3369"/>
              <a:gd name="T22" fmla="*/ 1450 w 3492"/>
              <a:gd name="T23" fmla="*/ 2165 h 3369"/>
              <a:gd name="T24" fmla="*/ 3178 w 3492"/>
              <a:gd name="T25" fmla="*/ 2087 h 3369"/>
              <a:gd name="T26" fmla="*/ 2846 w 3492"/>
              <a:gd name="T27" fmla="*/ 1863 h 3369"/>
              <a:gd name="T28" fmla="*/ 808 w 3492"/>
              <a:gd name="T29" fmla="*/ 1582 h 3369"/>
              <a:gd name="T30" fmla="*/ 574 w 3492"/>
              <a:gd name="T31" fmla="*/ 1397 h 3369"/>
              <a:gd name="T32" fmla="*/ 38 w 3492"/>
              <a:gd name="T33" fmla="*/ 211 h 3369"/>
              <a:gd name="T34" fmla="*/ 1061 w 3492"/>
              <a:gd name="T35" fmla="*/ 644 h 3369"/>
              <a:gd name="T36" fmla="*/ 981 w 3492"/>
              <a:gd name="T37" fmla="*/ 4 h 3369"/>
              <a:gd name="T38" fmla="*/ 747 w 3492"/>
              <a:gd name="T39" fmla="*/ 560 h 3369"/>
              <a:gd name="T40" fmla="*/ 951 w 3492"/>
              <a:gd name="T41" fmla="*/ 1263 h 3369"/>
              <a:gd name="T42" fmla="*/ 1575 w 3492"/>
              <a:gd name="T43" fmla="*/ 999 h 3369"/>
              <a:gd name="T44" fmla="*/ 1810 w 3492"/>
              <a:gd name="T45" fmla="*/ 449 h 3369"/>
              <a:gd name="T46" fmla="*/ 2237 w 3492"/>
              <a:gd name="T47" fmla="*/ 669 h 3369"/>
              <a:gd name="T48" fmla="*/ 2433 w 3492"/>
              <a:gd name="T49" fmla="*/ 1365 h 3369"/>
              <a:gd name="T50" fmla="*/ 3228 w 3492"/>
              <a:gd name="T51" fmla="*/ 1831 h 3369"/>
              <a:gd name="T52" fmla="*/ 3398 w 3492"/>
              <a:gd name="T53" fmla="*/ 2773 h 3369"/>
              <a:gd name="T54" fmla="*/ 3314 w 3492"/>
              <a:gd name="T55" fmla="*/ 3308 h 3369"/>
              <a:gd name="T56" fmla="*/ 2898 w 3492"/>
              <a:gd name="T57" fmla="*/ 3237 h 3369"/>
              <a:gd name="T58" fmla="*/ 3053 w 3492"/>
              <a:gd name="T59" fmla="*/ 2725 h 3369"/>
              <a:gd name="T60" fmla="*/ 2519 w 3492"/>
              <a:gd name="T61" fmla="*/ 2536 h 3369"/>
              <a:gd name="T62" fmla="*/ 2385 w 3492"/>
              <a:gd name="T63" fmla="*/ 2997 h 3369"/>
              <a:gd name="T64" fmla="*/ 2696 w 3492"/>
              <a:gd name="T65" fmla="*/ 2195 h 3369"/>
              <a:gd name="T66" fmla="*/ 1985 w 3492"/>
              <a:gd name="T67" fmla="*/ 2099 h 3369"/>
              <a:gd name="T68" fmla="*/ 2543 w 3492"/>
              <a:gd name="T69" fmla="*/ 2175 h 3369"/>
              <a:gd name="T70" fmla="*/ 2861 w 3492"/>
              <a:gd name="T71" fmla="*/ 2206 h 3369"/>
              <a:gd name="T72" fmla="*/ 3136 w 3492"/>
              <a:gd name="T73" fmla="*/ 2781 h 3369"/>
              <a:gd name="T74" fmla="*/ 2973 w 3492"/>
              <a:gd name="T75" fmla="*/ 3204 h 3369"/>
              <a:gd name="T76" fmla="*/ 3184 w 3492"/>
              <a:gd name="T77" fmla="*/ 3285 h 3369"/>
              <a:gd name="T78" fmla="*/ 3275 w 3492"/>
              <a:gd name="T79" fmla="*/ 2891 h 3369"/>
              <a:gd name="T80" fmla="*/ 3314 w 3492"/>
              <a:gd name="T81" fmla="*/ 2046 h 3369"/>
              <a:gd name="T82" fmla="*/ 2781 w 3492"/>
              <a:gd name="T83" fmla="*/ 1494 h 3369"/>
              <a:gd name="T84" fmla="*/ 2124 w 3492"/>
              <a:gd name="T85" fmla="*/ 1159 h 3369"/>
              <a:gd name="T86" fmla="*/ 2172 w 3492"/>
              <a:gd name="T87" fmla="*/ 726 h 3369"/>
              <a:gd name="T88" fmla="*/ 1817 w 3492"/>
              <a:gd name="T89" fmla="*/ 523 h 3369"/>
              <a:gd name="T90" fmla="*/ 1628 w 3492"/>
              <a:gd name="T91" fmla="*/ 917 h 3369"/>
              <a:gd name="T92" fmla="*/ 1504 w 3492"/>
              <a:gd name="T93" fmla="*/ 1374 h 3369"/>
              <a:gd name="T94" fmla="*/ 853 w 3492"/>
              <a:gd name="T95" fmla="*/ 1276 h 3369"/>
              <a:gd name="T96" fmla="*/ 622 w 3492"/>
              <a:gd name="T97" fmla="*/ 715 h 3369"/>
              <a:gd name="T98" fmla="*/ 762 w 3492"/>
              <a:gd name="T99" fmla="*/ 297 h 3369"/>
              <a:gd name="T100" fmla="*/ 548 w 3492"/>
              <a:gd name="T101" fmla="*/ 245 h 3369"/>
              <a:gd name="T102" fmla="*/ 451 w 3492"/>
              <a:gd name="T103" fmla="*/ 715 h 3369"/>
              <a:gd name="T104" fmla="*/ 507 w 3492"/>
              <a:gd name="T105" fmla="*/ 1552 h 3369"/>
              <a:gd name="T106" fmla="*/ 1051 w 3492"/>
              <a:gd name="T107" fmla="*/ 2046 h 3369"/>
              <a:gd name="T108" fmla="*/ 1691 w 3492"/>
              <a:gd name="T109" fmla="*/ 2175 h 3369"/>
              <a:gd name="T110" fmla="*/ 1489 w 3492"/>
              <a:gd name="T111" fmla="*/ 2313 h 3369"/>
              <a:gd name="T112" fmla="*/ 1423 w 3492"/>
              <a:gd name="T113" fmla="*/ 2532 h 3369"/>
              <a:gd name="T114" fmla="*/ 1426 w 3492"/>
              <a:gd name="T115" fmla="*/ 3195 h 3369"/>
              <a:gd name="T116" fmla="*/ 1054 w 3492"/>
              <a:gd name="T117" fmla="*/ 2160 h 3369"/>
              <a:gd name="T118" fmla="*/ 398 w 3492"/>
              <a:gd name="T119" fmla="*/ 1529 h 3369"/>
              <a:gd name="T120" fmla="*/ 407 w 3492"/>
              <a:gd name="T121" fmla="*/ 626 h 3369"/>
              <a:gd name="T122" fmla="*/ 241 w 3492"/>
              <a:gd name="T123" fmla="*/ 4 h 3369"/>
              <a:gd name="T124" fmla="*/ 666 w 3492"/>
              <a:gd name="T125" fmla="*/ 156 h 3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492" h="3369">
                <a:moveTo>
                  <a:pt x="1914" y="3131"/>
                </a:moveTo>
                <a:lnTo>
                  <a:pt x="1928" y="3133"/>
                </a:lnTo>
                <a:lnTo>
                  <a:pt x="1941" y="3140"/>
                </a:lnTo>
                <a:lnTo>
                  <a:pt x="1951" y="3149"/>
                </a:lnTo>
                <a:lnTo>
                  <a:pt x="1957" y="3162"/>
                </a:lnTo>
                <a:lnTo>
                  <a:pt x="1959" y="3176"/>
                </a:lnTo>
                <a:lnTo>
                  <a:pt x="1957" y="3190"/>
                </a:lnTo>
                <a:lnTo>
                  <a:pt x="1951" y="3203"/>
                </a:lnTo>
                <a:lnTo>
                  <a:pt x="1941" y="3213"/>
                </a:lnTo>
                <a:lnTo>
                  <a:pt x="1928" y="3219"/>
                </a:lnTo>
                <a:lnTo>
                  <a:pt x="1914" y="3221"/>
                </a:lnTo>
                <a:lnTo>
                  <a:pt x="1900" y="3219"/>
                </a:lnTo>
                <a:lnTo>
                  <a:pt x="1887" y="3213"/>
                </a:lnTo>
                <a:lnTo>
                  <a:pt x="1878" y="3203"/>
                </a:lnTo>
                <a:lnTo>
                  <a:pt x="1871" y="3190"/>
                </a:lnTo>
                <a:lnTo>
                  <a:pt x="1869" y="3176"/>
                </a:lnTo>
                <a:lnTo>
                  <a:pt x="1871" y="3162"/>
                </a:lnTo>
                <a:lnTo>
                  <a:pt x="1878" y="3149"/>
                </a:lnTo>
                <a:lnTo>
                  <a:pt x="1887" y="3140"/>
                </a:lnTo>
                <a:lnTo>
                  <a:pt x="1900" y="3133"/>
                </a:lnTo>
                <a:lnTo>
                  <a:pt x="1914" y="3131"/>
                </a:lnTo>
                <a:close/>
                <a:moveTo>
                  <a:pt x="1914" y="2497"/>
                </a:moveTo>
                <a:lnTo>
                  <a:pt x="1928" y="2500"/>
                </a:lnTo>
                <a:lnTo>
                  <a:pt x="1940" y="2507"/>
                </a:lnTo>
                <a:lnTo>
                  <a:pt x="1949" y="2520"/>
                </a:lnTo>
                <a:lnTo>
                  <a:pt x="1952" y="2534"/>
                </a:lnTo>
                <a:lnTo>
                  <a:pt x="1952" y="2601"/>
                </a:lnTo>
                <a:lnTo>
                  <a:pt x="1974" y="2618"/>
                </a:lnTo>
                <a:lnTo>
                  <a:pt x="1998" y="2628"/>
                </a:lnTo>
                <a:lnTo>
                  <a:pt x="2021" y="2632"/>
                </a:lnTo>
                <a:lnTo>
                  <a:pt x="2023" y="2632"/>
                </a:lnTo>
                <a:lnTo>
                  <a:pt x="2040" y="2629"/>
                </a:lnTo>
                <a:lnTo>
                  <a:pt x="2057" y="2625"/>
                </a:lnTo>
                <a:lnTo>
                  <a:pt x="2071" y="2619"/>
                </a:lnTo>
                <a:lnTo>
                  <a:pt x="2083" y="2612"/>
                </a:lnTo>
                <a:lnTo>
                  <a:pt x="2092" y="2606"/>
                </a:lnTo>
                <a:lnTo>
                  <a:pt x="2098" y="2601"/>
                </a:lnTo>
                <a:lnTo>
                  <a:pt x="2100" y="2598"/>
                </a:lnTo>
                <a:lnTo>
                  <a:pt x="2109" y="2592"/>
                </a:lnTo>
                <a:lnTo>
                  <a:pt x="2120" y="2589"/>
                </a:lnTo>
                <a:lnTo>
                  <a:pt x="2132" y="2589"/>
                </a:lnTo>
                <a:lnTo>
                  <a:pt x="2143" y="2592"/>
                </a:lnTo>
                <a:lnTo>
                  <a:pt x="2152" y="2598"/>
                </a:lnTo>
                <a:lnTo>
                  <a:pt x="2160" y="2608"/>
                </a:lnTo>
                <a:lnTo>
                  <a:pt x="2163" y="2619"/>
                </a:lnTo>
                <a:lnTo>
                  <a:pt x="2163" y="2631"/>
                </a:lnTo>
                <a:lnTo>
                  <a:pt x="2160" y="2641"/>
                </a:lnTo>
                <a:lnTo>
                  <a:pt x="2152" y="2651"/>
                </a:lnTo>
                <a:lnTo>
                  <a:pt x="2150" y="2654"/>
                </a:lnTo>
                <a:lnTo>
                  <a:pt x="2144" y="2659"/>
                </a:lnTo>
                <a:lnTo>
                  <a:pt x="2134" y="2667"/>
                </a:lnTo>
                <a:lnTo>
                  <a:pt x="2122" y="2676"/>
                </a:lnTo>
                <a:lnTo>
                  <a:pt x="2107" y="2684"/>
                </a:lnTo>
                <a:lnTo>
                  <a:pt x="2089" y="2693"/>
                </a:lnTo>
                <a:lnTo>
                  <a:pt x="2069" y="2700"/>
                </a:lnTo>
                <a:lnTo>
                  <a:pt x="2046" y="2705"/>
                </a:lnTo>
                <a:lnTo>
                  <a:pt x="2023" y="2707"/>
                </a:lnTo>
                <a:lnTo>
                  <a:pt x="2021" y="2707"/>
                </a:lnTo>
                <a:lnTo>
                  <a:pt x="1998" y="2705"/>
                </a:lnTo>
                <a:lnTo>
                  <a:pt x="1974" y="2699"/>
                </a:lnTo>
                <a:lnTo>
                  <a:pt x="1952" y="2691"/>
                </a:lnTo>
                <a:lnTo>
                  <a:pt x="1952" y="2750"/>
                </a:lnTo>
                <a:lnTo>
                  <a:pt x="1974" y="2768"/>
                </a:lnTo>
                <a:lnTo>
                  <a:pt x="1998" y="2778"/>
                </a:lnTo>
                <a:lnTo>
                  <a:pt x="2023" y="2782"/>
                </a:lnTo>
                <a:lnTo>
                  <a:pt x="2040" y="2781"/>
                </a:lnTo>
                <a:lnTo>
                  <a:pt x="2056" y="2776"/>
                </a:lnTo>
                <a:lnTo>
                  <a:pt x="2071" y="2770"/>
                </a:lnTo>
                <a:lnTo>
                  <a:pt x="2083" y="2762"/>
                </a:lnTo>
                <a:lnTo>
                  <a:pt x="2091" y="2756"/>
                </a:lnTo>
                <a:lnTo>
                  <a:pt x="2098" y="2751"/>
                </a:lnTo>
                <a:lnTo>
                  <a:pt x="2100" y="2748"/>
                </a:lnTo>
                <a:lnTo>
                  <a:pt x="2109" y="2742"/>
                </a:lnTo>
                <a:lnTo>
                  <a:pt x="2120" y="2738"/>
                </a:lnTo>
                <a:lnTo>
                  <a:pt x="2132" y="2738"/>
                </a:lnTo>
                <a:lnTo>
                  <a:pt x="2143" y="2742"/>
                </a:lnTo>
                <a:lnTo>
                  <a:pt x="2152" y="2748"/>
                </a:lnTo>
                <a:lnTo>
                  <a:pt x="2160" y="2758"/>
                </a:lnTo>
                <a:lnTo>
                  <a:pt x="2163" y="2769"/>
                </a:lnTo>
                <a:lnTo>
                  <a:pt x="2163" y="2781"/>
                </a:lnTo>
                <a:lnTo>
                  <a:pt x="2160" y="2791"/>
                </a:lnTo>
                <a:lnTo>
                  <a:pt x="2153" y="2801"/>
                </a:lnTo>
                <a:lnTo>
                  <a:pt x="2150" y="2804"/>
                </a:lnTo>
                <a:lnTo>
                  <a:pt x="2144" y="2808"/>
                </a:lnTo>
                <a:lnTo>
                  <a:pt x="2135" y="2816"/>
                </a:lnTo>
                <a:lnTo>
                  <a:pt x="2122" y="2825"/>
                </a:lnTo>
                <a:lnTo>
                  <a:pt x="2107" y="2834"/>
                </a:lnTo>
                <a:lnTo>
                  <a:pt x="2089" y="2843"/>
                </a:lnTo>
                <a:lnTo>
                  <a:pt x="2069" y="2849"/>
                </a:lnTo>
                <a:lnTo>
                  <a:pt x="2046" y="2855"/>
                </a:lnTo>
                <a:lnTo>
                  <a:pt x="2023" y="2856"/>
                </a:lnTo>
                <a:lnTo>
                  <a:pt x="2021" y="2856"/>
                </a:lnTo>
                <a:lnTo>
                  <a:pt x="1998" y="2855"/>
                </a:lnTo>
                <a:lnTo>
                  <a:pt x="1974" y="2849"/>
                </a:lnTo>
                <a:lnTo>
                  <a:pt x="1952" y="2840"/>
                </a:lnTo>
                <a:lnTo>
                  <a:pt x="1952" y="2920"/>
                </a:lnTo>
                <a:lnTo>
                  <a:pt x="1974" y="2937"/>
                </a:lnTo>
                <a:lnTo>
                  <a:pt x="1998" y="2948"/>
                </a:lnTo>
                <a:lnTo>
                  <a:pt x="2020" y="2951"/>
                </a:lnTo>
                <a:lnTo>
                  <a:pt x="2023" y="2951"/>
                </a:lnTo>
                <a:lnTo>
                  <a:pt x="2040" y="2949"/>
                </a:lnTo>
                <a:lnTo>
                  <a:pt x="2057" y="2945"/>
                </a:lnTo>
                <a:lnTo>
                  <a:pt x="2071" y="2938"/>
                </a:lnTo>
                <a:lnTo>
                  <a:pt x="2083" y="2932"/>
                </a:lnTo>
                <a:lnTo>
                  <a:pt x="2092" y="2925"/>
                </a:lnTo>
                <a:lnTo>
                  <a:pt x="2098" y="2920"/>
                </a:lnTo>
                <a:lnTo>
                  <a:pt x="2100" y="2918"/>
                </a:lnTo>
                <a:lnTo>
                  <a:pt x="2109" y="2911"/>
                </a:lnTo>
                <a:lnTo>
                  <a:pt x="2120" y="2908"/>
                </a:lnTo>
                <a:lnTo>
                  <a:pt x="2132" y="2908"/>
                </a:lnTo>
                <a:lnTo>
                  <a:pt x="2143" y="2911"/>
                </a:lnTo>
                <a:lnTo>
                  <a:pt x="2152" y="2918"/>
                </a:lnTo>
                <a:lnTo>
                  <a:pt x="2159" y="2927"/>
                </a:lnTo>
                <a:lnTo>
                  <a:pt x="2163" y="2939"/>
                </a:lnTo>
                <a:lnTo>
                  <a:pt x="2163" y="2950"/>
                </a:lnTo>
                <a:lnTo>
                  <a:pt x="2160" y="2961"/>
                </a:lnTo>
                <a:lnTo>
                  <a:pt x="2152" y="2970"/>
                </a:lnTo>
                <a:lnTo>
                  <a:pt x="2150" y="2974"/>
                </a:lnTo>
                <a:lnTo>
                  <a:pt x="2144" y="2979"/>
                </a:lnTo>
                <a:lnTo>
                  <a:pt x="2134" y="2986"/>
                </a:lnTo>
                <a:lnTo>
                  <a:pt x="2122" y="2995"/>
                </a:lnTo>
                <a:lnTo>
                  <a:pt x="2106" y="3004"/>
                </a:lnTo>
                <a:lnTo>
                  <a:pt x="2089" y="3012"/>
                </a:lnTo>
                <a:lnTo>
                  <a:pt x="2069" y="3020"/>
                </a:lnTo>
                <a:lnTo>
                  <a:pt x="2046" y="3024"/>
                </a:lnTo>
                <a:lnTo>
                  <a:pt x="2023" y="3026"/>
                </a:lnTo>
                <a:lnTo>
                  <a:pt x="2021" y="3026"/>
                </a:lnTo>
                <a:lnTo>
                  <a:pt x="1997" y="3024"/>
                </a:lnTo>
                <a:lnTo>
                  <a:pt x="1974" y="3019"/>
                </a:lnTo>
                <a:lnTo>
                  <a:pt x="1952" y="3010"/>
                </a:lnTo>
                <a:lnTo>
                  <a:pt x="1952" y="3024"/>
                </a:lnTo>
                <a:lnTo>
                  <a:pt x="1949" y="3039"/>
                </a:lnTo>
                <a:lnTo>
                  <a:pt x="1940" y="3051"/>
                </a:lnTo>
                <a:lnTo>
                  <a:pt x="1928" y="3059"/>
                </a:lnTo>
                <a:lnTo>
                  <a:pt x="1914" y="3061"/>
                </a:lnTo>
                <a:lnTo>
                  <a:pt x="1899" y="3059"/>
                </a:lnTo>
                <a:lnTo>
                  <a:pt x="1887" y="3051"/>
                </a:lnTo>
                <a:lnTo>
                  <a:pt x="1880" y="3039"/>
                </a:lnTo>
                <a:lnTo>
                  <a:pt x="1877" y="3024"/>
                </a:lnTo>
                <a:lnTo>
                  <a:pt x="1877" y="3010"/>
                </a:lnTo>
                <a:lnTo>
                  <a:pt x="1854" y="3019"/>
                </a:lnTo>
                <a:lnTo>
                  <a:pt x="1831" y="3024"/>
                </a:lnTo>
                <a:lnTo>
                  <a:pt x="1807" y="3026"/>
                </a:lnTo>
                <a:lnTo>
                  <a:pt x="1806" y="3026"/>
                </a:lnTo>
                <a:lnTo>
                  <a:pt x="1781" y="3024"/>
                </a:lnTo>
                <a:lnTo>
                  <a:pt x="1760" y="3020"/>
                </a:lnTo>
                <a:lnTo>
                  <a:pt x="1740" y="3012"/>
                </a:lnTo>
                <a:lnTo>
                  <a:pt x="1721" y="3004"/>
                </a:lnTo>
                <a:lnTo>
                  <a:pt x="1706" y="2995"/>
                </a:lnTo>
                <a:lnTo>
                  <a:pt x="1693" y="2986"/>
                </a:lnTo>
                <a:lnTo>
                  <a:pt x="1684" y="2979"/>
                </a:lnTo>
                <a:lnTo>
                  <a:pt x="1678" y="2974"/>
                </a:lnTo>
                <a:lnTo>
                  <a:pt x="1675" y="2971"/>
                </a:lnTo>
                <a:lnTo>
                  <a:pt x="1669" y="2962"/>
                </a:lnTo>
                <a:lnTo>
                  <a:pt x="1666" y="2950"/>
                </a:lnTo>
                <a:lnTo>
                  <a:pt x="1666" y="2939"/>
                </a:lnTo>
                <a:lnTo>
                  <a:pt x="1669" y="2929"/>
                </a:lnTo>
                <a:lnTo>
                  <a:pt x="1676" y="2918"/>
                </a:lnTo>
                <a:lnTo>
                  <a:pt x="1686" y="2911"/>
                </a:lnTo>
                <a:lnTo>
                  <a:pt x="1697" y="2908"/>
                </a:lnTo>
                <a:lnTo>
                  <a:pt x="1707" y="2908"/>
                </a:lnTo>
                <a:lnTo>
                  <a:pt x="1719" y="2911"/>
                </a:lnTo>
                <a:lnTo>
                  <a:pt x="1728" y="2918"/>
                </a:lnTo>
                <a:lnTo>
                  <a:pt x="1731" y="2920"/>
                </a:lnTo>
                <a:lnTo>
                  <a:pt x="1736" y="2925"/>
                </a:lnTo>
                <a:lnTo>
                  <a:pt x="1746" y="2932"/>
                </a:lnTo>
                <a:lnTo>
                  <a:pt x="1758" y="2939"/>
                </a:lnTo>
                <a:lnTo>
                  <a:pt x="1772" y="2946"/>
                </a:lnTo>
                <a:lnTo>
                  <a:pt x="1788" y="2950"/>
                </a:lnTo>
                <a:lnTo>
                  <a:pt x="1806" y="2952"/>
                </a:lnTo>
                <a:lnTo>
                  <a:pt x="1807" y="2952"/>
                </a:lnTo>
                <a:lnTo>
                  <a:pt x="1831" y="2948"/>
                </a:lnTo>
                <a:lnTo>
                  <a:pt x="1854" y="2937"/>
                </a:lnTo>
                <a:lnTo>
                  <a:pt x="1877" y="2920"/>
                </a:lnTo>
                <a:lnTo>
                  <a:pt x="1877" y="2841"/>
                </a:lnTo>
                <a:lnTo>
                  <a:pt x="1854" y="2849"/>
                </a:lnTo>
                <a:lnTo>
                  <a:pt x="1831" y="2855"/>
                </a:lnTo>
                <a:lnTo>
                  <a:pt x="1807" y="2857"/>
                </a:lnTo>
                <a:lnTo>
                  <a:pt x="1806" y="2857"/>
                </a:lnTo>
                <a:lnTo>
                  <a:pt x="1781" y="2855"/>
                </a:lnTo>
                <a:lnTo>
                  <a:pt x="1760" y="2850"/>
                </a:lnTo>
                <a:lnTo>
                  <a:pt x="1740" y="2843"/>
                </a:lnTo>
                <a:lnTo>
                  <a:pt x="1721" y="2834"/>
                </a:lnTo>
                <a:lnTo>
                  <a:pt x="1706" y="2826"/>
                </a:lnTo>
                <a:lnTo>
                  <a:pt x="1693" y="2817"/>
                </a:lnTo>
                <a:lnTo>
                  <a:pt x="1684" y="2810"/>
                </a:lnTo>
                <a:lnTo>
                  <a:pt x="1678" y="2804"/>
                </a:lnTo>
                <a:lnTo>
                  <a:pt x="1675" y="2801"/>
                </a:lnTo>
                <a:lnTo>
                  <a:pt x="1669" y="2791"/>
                </a:lnTo>
                <a:lnTo>
                  <a:pt x="1666" y="2781"/>
                </a:lnTo>
                <a:lnTo>
                  <a:pt x="1666" y="2769"/>
                </a:lnTo>
                <a:lnTo>
                  <a:pt x="1669" y="2758"/>
                </a:lnTo>
                <a:lnTo>
                  <a:pt x="1676" y="2748"/>
                </a:lnTo>
                <a:lnTo>
                  <a:pt x="1686" y="2742"/>
                </a:lnTo>
                <a:lnTo>
                  <a:pt x="1697" y="2739"/>
                </a:lnTo>
                <a:lnTo>
                  <a:pt x="1707" y="2739"/>
                </a:lnTo>
                <a:lnTo>
                  <a:pt x="1719" y="2742"/>
                </a:lnTo>
                <a:lnTo>
                  <a:pt x="1728" y="2748"/>
                </a:lnTo>
                <a:lnTo>
                  <a:pt x="1731" y="2751"/>
                </a:lnTo>
                <a:lnTo>
                  <a:pt x="1736" y="2756"/>
                </a:lnTo>
                <a:lnTo>
                  <a:pt x="1746" y="2762"/>
                </a:lnTo>
                <a:lnTo>
                  <a:pt x="1758" y="2769"/>
                </a:lnTo>
                <a:lnTo>
                  <a:pt x="1772" y="2775"/>
                </a:lnTo>
                <a:lnTo>
                  <a:pt x="1788" y="2780"/>
                </a:lnTo>
                <a:lnTo>
                  <a:pt x="1806" y="2782"/>
                </a:lnTo>
                <a:lnTo>
                  <a:pt x="1807" y="2782"/>
                </a:lnTo>
                <a:lnTo>
                  <a:pt x="1831" y="2777"/>
                </a:lnTo>
                <a:lnTo>
                  <a:pt x="1854" y="2767"/>
                </a:lnTo>
                <a:lnTo>
                  <a:pt x="1877" y="2750"/>
                </a:lnTo>
                <a:lnTo>
                  <a:pt x="1877" y="2691"/>
                </a:lnTo>
                <a:lnTo>
                  <a:pt x="1854" y="2699"/>
                </a:lnTo>
                <a:lnTo>
                  <a:pt x="1831" y="2705"/>
                </a:lnTo>
                <a:lnTo>
                  <a:pt x="1807" y="2707"/>
                </a:lnTo>
                <a:lnTo>
                  <a:pt x="1806" y="2707"/>
                </a:lnTo>
                <a:lnTo>
                  <a:pt x="1782" y="2705"/>
                </a:lnTo>
                <a:lnTo>
                  <a:pt x="1760" y="2700"/>
                </a:lnTo>
                <a:lnTo>
                  <a:pt x="1740" y="2693"/>
                </a:lnTo>
                <a:lnTo>
                  <a:pt x="1721" y="2684"/>
                </a:lnTo>
                <a:lnTo>
                  <a:pt x="1706" y="2676"/>
                </a:lnTo>
                <a:lnTo>
                  <a:pt x="1693" y="2667"/>
                </a:lnTo>
                <a:lnTo>
                  <a:pt x="1685" y="2659"/>
                </a:lnTo>
                <a:lnTo>
                  <a:pt x="1678" y="2654"/>
                </a:lnTo>
                <a:lnTo>
                  <a:pt x="1676" y="2652"/>
                </a:lnTo>
                <a:lnTo>
                  <a:pt x="1669" y="2642"/>
                </a:lnTo>
                <a:lnTo>
                  <a:pt x="1666" y="2631"/>
                </a:lnTo>
                <a:lnTo>
                  <a:pt x="1666" y="2619"/>
                </a:lnTo>
                <a:lnTo>
                  <a:pt x="1669" y="2608"/>
                </a:lnTo>
                <a:lnTo>
                  <a:pt x="1676" y="2598"/>
                </a:lnTo>
                <a:lnTo>
                  <a:pt x="1686" y="2592"/>
                </a:lnTo>
                <a:lnTo>
                  <a:pt x="1697" y="2589"/>
                </a:lnTo>
                <a:lnTo>
                  <a:pt x="1708" y="2589"/>
                </a:lnTo>
                <a:lnTo>
                  <a:pt x="1719" y="2592"/>
                </a:lnTo>
                <a:lnTo>
                  <a:pt x="1729" y="2598"/>
                </a:lnTo>
                <a:lnTo>
                  <a:pt x="1731" y="2601"/>
                </a:lnTo>
                <a:lnTo>
                  <a:pt x="1737" y="2606"/>
                </a:lnTo>
                <a:lnTo>
                  <a:pt x="1746" y="2612"/>
                </a:lnTo>
                <a:lnTo>
                  <a:pt x="1758" y="2620"/>
                </a:lnTo>
                <a:lnTo>
                  <a:pt x="1773" y="2626"/>
                </a:lnTo>
                <a:lnTo>
                  <a:pt x="1789" y="2631"/>
                </a:lnTo>
                <a:lnTo>
                  <a:pt x="1807" y="2632"/>
                </a:lnTo>
                <a:lnTo>
                  <a:pt x="1831" y="2628"/>
                </a:lnTo>
                <a:lnTo>
                  <a:pt x="1854" y="2618"/>
                </a:lnTo>
                <a:lnTo>
                  <a:pt x="1877" y="2601"/>
                </a:lnTo>
                <a:lnTo>
                  <a:pt x="1877" y="2534"/>
                </a:lnTo>
                <a:lnTo>
                  <a:pt x="1880" y="2520"/>
                </a:lnTo>
                <a:lnTo>
                  <a:pt x="1887" y="2507"/>
                </a:lnTo>
                <a:lnTo>
                  <a:pt x="1899" y="2500"/>
                </a:lnTo>
                <a:lnTo>
                  <a:pt x="1914" y="2497"/>
                </a:lnTo>
                <a:close/>
                <a:moveTo>
                  <a:pt x="1914" y="2348"/>
                </a:moveTo>
                <a:lnTo>
                  <a:pt x="1964" y="2351"/>
                </a:lnTo>
                <a:lnTo>
                  <a:pt x="2012" y="2360"/>
                </a:lnTo>
                <a:lnTo>
                  <a:pt x="2057" y="2377"/>
                </a:lnTo>
                <a:lnTo>
                  <a:pt x="2100" y="2398"/>
                </a:lnTo>
                <a:lnTo>
                  <a:pt x="2138" y="2424"/>
                </a:lnTo>
                <a:lnTo>
                  <a:pt x="2174" y="2455"/>
                </a:lnTo>
                <a:lnTo>
                  <a:pt x="2205" y="2490"/>
                </a:lnTo>
                <a:lnTo>
                  <a:pt x="2232" y="2530"/>
                </a:lnTo>
                <a:lnTo>
                  <a:pt x="2253" y="2572"/>
                </a:lnTo>
                <a:lnTo>
                  <a:pt x="2268" y="2617"/>
                </a:lnTo>
                <a:lnTo>
                  <a:pt x="2278" y="2665"/>
                </a:lnTo>
                <a:lnTo>
                  <a:pt x="2282" y="2715"/>
                </a:lnTo>
                <a:lnTo>
                  <a:pt x="2282" y="3155"/>
                </a:lnTo>
                <a:lnTo>
                  <a:pt x="2279" y="3169"/>
                </a:lnTo>
                <a:lnTo>
                  <a:pt x="2270" y="3180"/>
                </a:lnTo>
                <a:lnTo>
                  <a:pt x="2258" y="3189"/>
                </a:lnTo>
                <a:lnTo>
                  <a:pt x="2244" y="3192"/>
                </a:lnTo>
                <a:lnTo>
                  <a:pt x="2229" y="3189"/>
                </a:lnTo>
                <a:lnTo>
                  <a:pt x="2218" y="3180"/>
                </a:lnTo>
                <a:lnTo>
                  <a:pt x="2210" y="3169"/>
                </a:lnTo>
                <a:lnTo>
                  <a:pt x="2207" y="3155"/>
                </a:lnTo>
                <a:lnTo>
                  <a:pt x="2207" y="2715"/>
                </a:lnTo>
                <a:lnTo>
                  <a:pt x="2204" y="2671"/>
                </a:lnTo>
                <a:lnTo>
                  <a:pt x="2195" y="2631"/>
                </a:lnTo>
                <a:lnTo>
                  <a:pt x="2180" y="2592"/>
                </a:lnTo>
                <a:lnTo>
                  <a:pt x="2160" y="2556"/>
                </a:lnTo>
                <a:lnTo>
                  <a:pt x="2135" y="2523"/>
                </a:lnTo>
                <a:lnTo>
                  <a:pt x="2106" y="2494"/>
                </a:lnTo>
                <a:lnTo>
                  <a:pt x="2074" y="2470"/>
                </a:lnTo>
                <a:lnTo>
                  <a:pt x="2038" y="2449"/>
                </a:lnTo>
                <a:lnTo>
                  <a:pt x="1999" y="2434"/>
                </a:lnTo>
                <a:lnTo>
                  <a:pt x="1957" y="2425"/>
                </a:lnTo>
                <a:lnTo>
                  <a:pt x="1914" y="2423"/>
                </a:lnTo>
                <a:lnTo>
                  <a:pt x="1871" y="2425"/>
                </a:lnTo>
                <a:lnTo>
                  <a:pt x="1830" y="2434"/>
                </a:lnTo>
                <a:lnTo>
                  <a:pt x="1791" y="2449"/>
                </a:lnTo>
                <a:lnTo>
                  <a:pt x="1755" y="2470"/>
                </a:lnTo>
                <a:lnTo>
                  <a:pt x="1722" y="2494"/>
                </a:lnTo>
                <a:lnTo>
                  <a:pt x="1693" y="2523"/>
                </a:lnTo>
                <a:lnTo>
                  <a:pt x="1669" y="2556"/>
                </a:lnTo>
                <a:lnTo>
                  <a:pt x="1648" y="2592"/>
                </a:lnTo>
                <a:lnTo>
                  <a:pt x="1633" y="2631"/>
                </a:lnTo>
                <a:lnTo>
                  <a:pt x="1625" y="2671"/>
                </a:lnTo>
                <a:lnTo>
                  <a:pt x="1622" y="2715"/>
                </a:lnTo>
                <a:lnTo>
                  <a:pt x="1622" y="3139"/>
                </a:lnTo>
                <a:lnTo>
                  <a:pt x="1618" y="3154"/>
                </a:lnTo>
                <a:lnTo>
                  <a:pt x="1611" y="3165"/>
                </a:lnTo>
                <a:lnTo>
                  <a:pt x="1599" y="3173"/>
                </a:lnTo>
                <a:lnTo>
                  <a:pt x="1584" y="3176"/>
                </a:lnTo>
                <a:lnTo>
                  <a:pt x="1570" y="3173"/>
                </a:lnTo>
                <a:lnTo>
                  <a:pt x="1558" y="3165"/>
                </a:lnTo>
                <a:lnTo>
                  <a:pt x="1550" y="3154"/>
                </a:lnTo>
                <a:lnTo>
                  <a:pt x="1547" y="3139"/>
                </a:lnTo>
                <a:lnTo>
                  <a:pt x="1547" y="2715"/>
                </a:lnTo>
                <a:lnTo>
                  <a:pt x="1550" y="2665"/>
                </a:lnTo>
                <a:lnTo>
                  <a:pt x="1561" y="2617"/>
                </a:lnTo>
                <a:lnTo>
                  <a:pt x="1576" y="2572"/>
                </a:lnTo>
                <a:lnTo>
                  <a:pt x="1597" y="2530"/>
                </a:lnTo>
                <a:lnTo>
                  <a:pt x="1624" y="2490"/>
                </a:lnTo>
                <a:lnTo>
                  <a:pt x="1655" y="2455"/>
                </a:lnTo>
                <a:lnTo>
                  <a:pt x="1690" y="2424"/>
                </a:lnTo>
                <a:lnTo>
                  <a:pt x="1729" y="2398"/>
                </a:lnTo>
                <a:lnTo>
                  <a:pt x="1772" y="2377"/>
                </a:lnTo>
                <a:lnTo>
                  <a:pt x="1817" y="2360"/>
                </a:lnTo>
                <a:lnTo>
                  <a:pt x="1865" y="2351"/>
                </a:lnTo>
                <a:lnTo>
                  <a:pt x="1914" y="2348"/>
                </a:lnTo>
                <a:close/>
                <a:moveTo>
                  <a:pt x="2363" y="2060"/>
                </a:moveTo>
                <a:lnTo>
                  <a:pt x="2381" y="2064"/>
                </a:lnTo>
                <a:lnTo>
                  <a:pt x="2394" y="2071"/>
                </a:lnTo>
                <a:lnTo>
                  <a:pt x="2406" y="2083"/>
                </a:lnTo>
                <a:lnTo>
                  <a:pt x="2414" y="2098"/>
                </a:lnTo>
                <a:lnTo>
                  <a:pt x="2416" y="2115"/>
                </a:lnTo>
                <a:lnTo>
                  <a:pt x="2414" y="2131"/>
                </a:lnTo>
                <a:lnTo>
                  <a:pt x="2406" y="2146"/>
                </a:lnTo>
                <a:lnTo>
                  <a:pt x="2394" y="2158"/>
                </a:lnTo>
                <a:lnTo>
                  <a:pt x="2381" y="2165"/>
                </a:lnTo>
                <a:lnTo>
                  <a:pt x="2363" y="2169"/>
                </a:lnTo>
                <a:lnTo>
                  <a:pt x="2347" y="2165"/>
                </a:lnTo>
                <a:lnTo>
                  <a:pt x="2332" y="2158"/>
                </a:lnTo>
                <a:lnTo>
                  <a:pt x="2322" y="2146"/>
                </a:lnTo>
                <a:lnTo>
                  <a:pt x="2314" y="2131"/>
                </a:lnTo>
                <a:lnTo>
                  <a:pt x="2311" y="2115"/>
                </a:lnTo>
                <a:lnTo>
                  <a:pt x="2314" y="2098"/>
                </a:lnTo>
                <a:lnTo>
                  <a:pt x="2322" y="2083"/>
                </a:lnTo>
                <a:lnTo>
                  <a:pt x="2332" y="2071"/>
                </a:lnTo>
                <a:lnTo>
                  <a:pt x="2347" y="2064"/>
                </a:lnTo>
                <a:lnTo>
                  <a:pt x="2363" y="2060"/>
                </a:lnTo>
                <a:close/>
                <a:moveTo>
                  <a:pt x="1466" y="2060"/>
                </a:moveTo>
                <a:lnTo>
                  <a:pt x="1483" y="2064"/>
                </a:lnTo>
                <a:lnTo>
                  <a:pt x="1497" y="2071"/>
                </a:lnTo>
                <a:lnTo>
                  <a:pt x="1509" y="2083"/>
                </a:lnTo>
                <a:lnTo>
                  <a:pt x="1517" y="2098"/>
                </a:lnTo>
                <a:lnTo>
                  <a:pt x="1519" y="2115"/>
                </a:lnTo>
                <a:lnTo>
                  <a:pt x="1517" y="2131"/>
                </a:lnTo>
                <a:lnTo>
                  <a:pt x="1509" y="2146"/>
                </a:lnTo>
                <a:lnTo>
                  <a:pt x="1497" y="2158"/>
                </a:lnTo>
                <a:lnTo>
                  <a:pt x="1483" y="2165"/>
                </a:lnTo>
                <a:lnTo>
                  <a:pt x="1466" y="2169"/>
                </a:lnTo>
                <a:lnTo>
                  <a:pt x="1450" y="2165"/>
                </a:lnTo>
                <a:lnTo>
                  <a:pt x="1435" y="2158"/>
                </a:lnTo>
                <a:lnTo>
                  <a:pt x="1424" y="2146"/>
                </a:lnTo>
                <a:lnTo>
                  <a:pt x="1417" y="2131"/>
                </a:lnTo>
                <a:lnTo>
                  <a:pt x="1414" y="2115"/>
                </a:lnTo>
                <a:lnTo>
                  <a:pt x="1417" y="2098"/>
                </a:lnTo>
                <a:lnTo>
                  <a:pt x="1424" y="2083"/>
                </a:lnTo>
                <a:lnTo>
                  <a:pt x="1435" y="2071"/>
                </a:lnTo>
                <a:lnTo>
                  <a:pt x="1450" y="2064"/>
                </a:lnTo>
                <a:lnTo>
                  <a:pt x="1466" y="2060"/>
                </a:lnTo>
                <a:close/>
                <a:moveTo>
                  <a:pt x="2850" y="1789"/>
                </a:moveTo>
                <a:lnTo>
                  <a:pt x="2852" y="1789"/>
                </a:lnTo>
                <a:lnTo>
                  <a:pt x="2859" y="1790"/>
                </a:lnTo>
                <a:lnTo>
                  <a:pt x="2868" y="1792"/>
                </a:lnTo>
                <a:lnTo>
                  <a:pt x="2881" y="1796"/>
                </a:lnTo>
                <a:lnTo>
                  <a:pt x="2897" y="1799"/>
                </a:lnTo>
                <a:lnTo>
                  <a:pt x="2914" y="1805"/>
                </a:lnTo>
                <a:lnTo>
                  <a:pt x="2935" y="1812"/>
                </a:lnTo>
                <a:lnTo>
                  <a:pt x="2956" y="1820"/>
                </a:lnTo>
                <a:lnTo>
                  <a:pt x="2978" y="1832"/>
                </a:lnTo>
                <a:lnTo>
                  <a:pt x="3001" y="1845"/>
                </a:lnTo>
                <a:lnTo>
                  <a:pt x="3025" y="1860"/>
                </a:lnTo>
                <a:lnTo>
                  <a:pt x="3048" y="1877"/>
                </a:lnTo>
                <a:lnTo>
                  <a:pt x="3071" y="1898"/>
                </a:lnTo>
                <a:lnTo>
                  <a:pt x="3093" y="1921"/>
                </a:lnTo>
                <a:lnTo>
                  <a:pt x="3114" y="1948"/>
                </a:lnTo>
                <a:lnTo>
                  <a:pt x="3133" y="1978"/>
                </a:lnTo>
                <a:lnTo>
                  <a:pt x="3151" y="2010"/>
                </a:lnTo>
                <a:lnTo>
                  <a:pt x="3166" y="2046"/>
                </a:lnTo>
                <a:lnTo>
                  <a:pt x="3178" y="2087"/>
                </a:lnTo>
                <a:lnTo>
                  <a:pt x="3188" y="2131"/>
                </a:lnTo>
                <a:lnTo>
                  <a:pt x="3193" y="2180"/>
                </a:lnTo>
                <a:lnTo>
                  <a:pt x="3191" y="2194"/>
                </a:lnTo>
                <a:lnTo>
                  <a:pt x="3184" y="2207"/>
                </a:lnTo>
                <a:lnTo>
                  <a:pt x="3173" y="2216"/>
                </a:lnTo>
                <a:lnTo>
                  <a:pt x="3159" y="2220"/>
                </a:lnTo>
                <a:lnTo>
                  <a:pt x="3155" y="2220"/>
                </a:lnTo>
                <a:lnTo>
                  <a:pt x="3141" y="2217"/>
                </a:lnTo>
                <a:lnTo>
                  <a:pt x="3130" y="2209"/>
                </a:lnTo>
                <a:lnTo>
                  <a:pt x="3122" y="2199"/>
                </a:lnTo>
                <a:lnTo>
                  <a:pt x="3119" y="2186"/>
                </a:lnTo>
                <a:lnTo>
                  <a:pt x="3114" y="2141"/>
                </a:lnTo>
                <a:lnTo>
                  <a:pt x="3105" y="2101"/>
                </a:lnTo>
                <a:lnTo>
                  <a:pt x="3093" y="2066"/>
                </a:lnTo>
                <a:lnTo>
                  <a:pt x="3079" y="2034"/>
                </a:lnTo>
                <a:lnTo>
                  <a:pt x="3063" y="2005"/>
                </a:lnTo>
                <a:lnTo>
                  <a:pt x="3046" y="1980"/>
                </a:lnTo>
                <a:lnTo>
                  <a:pt x="3027" y="1957"/>
                </a:lnTo>
                <a:lnTo>
                  <a:pt x="3006" y="1938"/>
                </a:lnTo>
                <a:lnTo>
                  <a:pt x="2986" y="1922"/>
                </a:lnTo>
                <a:lnTo>
                  <a:pt x="2966" y="1908"/>
                </a:lnTo>
                <a:lnTo>
                  <a:pt x="2945" y="1896"/>
                </a:lnTo>
                <a:lnTo>
                  <a:pt x="2926" y="1888"/>
                </a:lnTo>
                <a:lnTo>
                  <a:pt x="2908" y="1880"/>
                </a:lnTo>
                <a:lnTo>
                  <a:pt x="2891" y="1874"/>
                </a:lnTo>
                <a:lnTo>
                  <a:pt x="2876" y="1870"/>
                </a:lnTo>
                <a:lnTo>
                  <a:pt x="2863" y="1866"/>
                </a:lnTo>
                <a:lnTo>
                  <a:pt x="2853" y="1864"/>
                </a:lnTo>
                <a:lnTo>
                  <a:pt x="2846" y="1863"/>
                </a:lnTo>
                <a:lnTo>
                  <a:pt x="2842" y="1863"/>
                </a:lnTo>
                <a:lnTo>
                  <a:pt x="2829" y="1859"/>
                </a:lnTo>
                <a:lnTo>
                  <a:pt x="2817" y="1849"/>
                </a:lnTo>
                <a:lnTo>
                  <a:pt x="2810" y="1837"/>
                </a:lnTo>
                <a:lnTo>
                  <a:pt x="2809" y="1822"/>
                </a:lnTo>
                <a:lnTo>
                  <a:pt x="2814" y="1808"/>
                </a:lnTo>
                <a:lnTo>
                  <a:pt x="2822" y="1797"/>
                </a:lnTo>
                <a:lnTo>
                  <a:pt x="2835" y="1790"/>
                </a:lnTo>
                <a:lnTo>
                  <a:pt x="2850" y="1789"/>
                </a:lnTo>
                <a:close/>
                <a:moveTo>
                  <a:pt x="598" y="1309"/>
                </a:moveTo>
                <a:lnTo>
                  <a:pt x="613" y="1311"/>
                </a:lnTo>
                <a:lnTo>
                  <a:pt x="626" y="1318"/>
                </a:lnTo>
                <a:lnTo>
                  <a:pt x="635" y="1328"/>
                </a:lnTo>
                <a:lnTo>
                  <a:pt x="639" y="1343"/>
                </a:lnTo>
                <a:lnTo>
                  <a:pt x="640" y="1347"/>
                </a:lnTo>
                <a:lnTo>
                  <a:pt x="641" y="1353"/>
                </a:lnTo>
                <a:lnTo>
                  <a:pt x="643" y="1364"/>
                </a:lnTo>
                <a:lnTo>
                  <a:pt x="646" y="1377"/>
                </a:lnTo>
                <a:lnTo>
                  <a:pt x="651" y="1392"/>
                </a:lnTo>
                <a:lnTo>
                  <a:pt x="656" y="1409"/>
                </a:lnTo>
                <a:lnTo>
                  <a:pt x="663" y="1427"/>
                </a:lnTo>
                <a:lnTo>
                  <a:pt x="673" y="1447"/>
                </a:lnTo>
                <a:lnTo>
                  <a:pt x="684" y="1468"/>
                </a:lnTo>
                <a:lnTo>
                  <a:pt x="698" y="1488"/>
                </a:lnTo>
                <a:lnTo>
                  <a:pt x="714" y="1508"/>
                </a:lnTo>
                <a:lnTo>
                  <a:pt x="733" y="1529"/>
                </a:lnTo>
                <a:lnTo>
                  <a:pt x="756" y="1548"/>
                </a:lnTo>
                <a:lnTo>
                  <a:pt x="780" y="1565"/>
                </a:lnTo>
                <a:lnTo>
                  <a:pt x="808" y="1582"/>
                </a:lnTo>
                <a:lnTo>
                  <a:pt x="840" y="1596"/>
                </a:lnTo>
                <a:lnTo>
                  <a:pt x="876" y="1608"/>
                </a:lnTo>
                <a:lnTo>
                  <a:pt x="915" y="1617"/>
                </a:lnTo>
                <a:lnTo>
                  <a:pt x="959" y="1622"/>
                </a:lnTo>
                <a:lnTo>
                  <a:pt x="973" y="1626"/>
                </a:lnTo>
                <a:lnTo>
                  <a:pt x="985" y="1635"/>
                </a:lnTo>
                <a:lnTo>
                  <a:pt x="991" y="1648"/>
                </a:lnTo>
                <a:lnTo>
                  <a:pt x="994" y="1663"/>
                </a:lnTo>
                <a:lnTo>
                  <a:pt x="989" y="1677"/>
                </a:lnTo>
                <a:lnTo>
                  <a:pt x="982" y="1687"/>
                </a:lnTo>
                <a:lnTo>
                  <a:pt x="970" y="1694"/>
                </a:lnTo>
                <a:lnTo>
                  <a:pt x="956" y="1697"/>
                </a:lnTo>
                <a:lnTo>
                  <a:pt x="953" y="1697"/>
                </a:lnTo>
                <a:lnTo>
                  <a:pt x="905" y="1691"/>
                </a:lnTo>
                <a:lnTo>
                  <a:pt x="861" y="1681"/>
                </a:lnTo>
                <a:lnTo>
                  <a:pt x="820" y="1668"/>
                </a:lnTo>
                <a:lnTo>
                  <a:pt x="783" y="1653"/>
                </a:lnTo>
                <a:lnTo>
                  <a:pt x="751" y="1635"/>
                </a:lnTo>
                <a:lnTo>
                  <a:pt x="721" y="1616"/>
                </a:lnTo>
                <a:lnTo>
                  <a:pt x="696" y="1594"/>
                </a:lnTo>
                <a:lnTo>
                  <a:pt x="672" y="1572"/>
                </a:lnTo>
                <a:lnTo>
                  <a:pt x="652" y="1549"/>
                </a:lnTo>
                <a:lnTo>
                  <a:pt x="635" y="1526"/>
                </a:lnTo>
                <a:lnTo>
                  <a:pt x="620" y="1502"/>
                </a:lnTo>
                <a:lnTo>
                  <a:pt x="607" y="1478"/>
                </a:lnTo>
                <a:lnTo>
                  <a:pt x="596" y="1456"/>
                </a:lnTo>
                <a:lnTo>
                  <a:pt x="587" y="1434"/>
                </a:lnTo>
                <a:lnTo>
                  <a:pt x="580" y="1415"/>
                </a:lnTo>
                <a:lnTo>
                  <a:pt x="574" y="1397"/>
                </a:lnTo>
                <a:lnTo>
                  <a:pt x="571" y="1382"/>
                </a:lnTo>
                <a:lnTo>
                  <a:pt x="568" y="1369"/>
                </a:lnTo>
                <a:lnTo>
                  <a:pt x="566" y="1359"/>
                </a:lnTo>
                <a:lnTo>
                  <a:pt x="565" y="1353"/>
                </a:lnTo>
                <a:lnTo>
                  <a:pt x="565" y="1350"/>
                </a:lnTo>
                <a:lnTo>
                  <a:pt x="567" y="1336"/>
                </a:lnTo>
                <a:lnTo>
                  <a:pt x="573" y="1323"/>
                </a:lnTo>
                <a:lnTo>
                  <a:pt x="584" y="1313"/>
                </a:lnTo>
                <a:lnTo>
                  <a:pt x="598" y="1309"/>
                </a:lnTo>
                <a:close/>
                <a:moveTo>
                  <a:pt x="1184" y="211"/>
                </a:moveTo>
                <a:lnTo>
                  <a:pt x="1199" y="215"/>
                </a:lnTo>
                <a:lnTo>
                  <a:pt x="1211" y="222"/>
                </a:lnTo>
                <a:lnTo>
                  <a:pt x="1219" y="234"/>
                </a:lnTo>
                <a:lnTo>
                  <a:pt x="1222" y="249"/>
                </a:lnTo>
                <a:lnTo>
                  <a:pt x="1222" y="460"/>
                </a:lnTo>
                <a:lnTo>
                  <a:pt x="1219" y="475"/>
                </a:lnTo>
                <a:lnTo>
                  <a:pt x="1211" y="487"/>
                </a:lnTo>
                <a:lnTo>
                  <a:pt x="1199" y="494"/>
                </a:lnTo>
                <a:lnTo>
                  <a:pt x="1184" y="498"/>
                </a:lnTo>
                <a:lnTo>
                  <a:pt x="1170" y="494"/>
                </a:lnTo>
                <a:lnTo>
                  <a:pt x="1158" y="487"/>
                </a:lnTo>
                <a:lnTo>
                  <a:pt x="1150" y="475"/>
                </a:lnTo>
                <a:lnTo>
                  <a:pt x="1147" y="460"/>
                </a:lnTo>
                <a:lnTo>
                  <a:pt x="1147" y="249"/>
                </a:lnTo>
                <a:lnTo>
                  <a:pt x="1150" y="234"/>
                </a:lnTo>
                <a:lnTo>
                  <a:pt x="1158" y="222"/>
                </a:lnTo>
                <a:lnTo>
                  <a:pt x="1170" y="215"/>
                </a:lnTo>
                <a:lnTo>
                  <a:pt x="1184" y="211"/>
                </a:lnTo>
                <a:close/>
                <a:moveTo>
                  <a:pt x="38" y="211"/>
                </a:moveTo>
                <a:lnTo>
                  <a:pt x="51" y="215"/>
                </a:lnTo>
                <a:lnTo>
                  <a:pt x="64" y="222"/>
                </a:lnTo>
                <a:lnTo>
                  <a:pt x="72" y="234"/>
                </a:lnTo>
                <a:lnTo>
                  <a:pt x="75" y="249"/>
                </a:lnTo>
                <a:lnTo>
                  <a:pt x="75" y="460"/>
                </a:lnTo>
                <a:lnTo>
                  <a:pt x="72" y="475"/>
                </a:lnTo>
                <a:lnTo>
                  <a:pt x="64" y="487"/>
                </a:lnTo>
                <a:lnTo>
                  <a:pt x="51" y="494"/>
                </a:lnTo>
                <a:lnTo>
                  <a:pt x="38" y="498"/>
                </a:lnTo>
                <a:lnTo>
                  <a:pt x="23" y="494"/>
                </a:lnTo>
                <a:lnTo>
                  <a:pt x="11" y="487"/>
                </a:lnTo>
                <a:lnTo>
                  <a:pt x="3" y="475"/>
                </a:lnTo>
                <a:lnTo>
                  <a:pt x="0" y="460"/>
                </a:lnTo>
                <a:lnTo>
                  <a:pt x="0" y="249"/>
                </a:lnTo>
                <a:lnTo>
                  <a:pt x="3" y="234"/>
                </a:lnTo>
                <a:lnTo>
                  <a:pt x="11" y="222"/>
                </a:lnTo>
                <a:lnTo>
                  <a:pt x="23" y="215"/>
                </a:lnTo>
                <a:lnTo>
                  <a:pt x="38" y="211"/>
                </a:lnTo>
                <a:close/>
                <a:moveTo>
                  <a:pt x="1075" y="62"/>
                </a:moveTo>
                <a:lnTo>
                  <a:pt x="1090" y="66"/>
                </a:lnTo>
                <a:lnTo>
                  <a:pt x="1102" y="73"/>
                </a:lnTo>
                <a:lnTo>
                  <a:pt x="1109" y="85"/>
                </a:lnTo>
                <a:lnTo>
                  <a:pt x="1113" y="100"/>
                </a:lnTo>
                <a:lnTo>
                  <a:pt x="1113" y="610"/>
                </a:lnTo>
                <a:lnTo>
                  <a:pt x="1109" y="624"/>
                </a:lnTo>
                <a:lnTo>
                  <a:pt x="1102" y="636"/>
                </a:lnTo>
                <a:lnTo>
                  <a:pt x="1090" y="644"/>
                </a:lnTo>
                <a:lnTo>
                  <a:pt x="1075" y="647"/>
                </a:lnTo>
                <a:lnTo>
                  <a:pt x="1061" y="644"/>
                </a:lnTo>
                <a:lnTo>
                  <a:pt x="1049" y="636"/>
                </a:lnTo>
                <a:lnTo>
                  <a:pt x="1041" y="624"/>
                </a:lnTo>
                <a:lnTo>
                  <a:pt x="1038" y="610"/>
                </a:lnTo>
                <a:lnTo>
                  <a:pt x="1038" y="100"/>
                </a:lnTo>
                <a:lnTo>
                  <a:pt x="1041" y="85"/>
                </a:lnTo>
                <a:lnTo>
                  <a:pt x="1049" y="73"/>
                </a:lnTo>
                <a:lnTo>
                  <a:pt x="1061" y="66"/>
                </a:lnTo>
                <a:lnTo>
                  <a:pt x="1075" y="62"/>
                </a:lnTo>
                <a:close/>
                <a:moveTo>
                  <a:pt x="147" y="62"/>
                </a:moveTo>
                <a:lnTo>
                  <a:pt x="161" y="66"/>
                </a:lnTo>
                <a:lnTo>
                  <a:pt x="173" y="73"/>
                </a:lnTo>
                <a:lnTo>
                  <a:pt x="181" y="85"/>
                </a:lnTo>
                <a:lnTo>
                  <a:pt x="183" y="100"/>
                </a:lnTo>
                <a:lnTo>
                  <a:pt x="183" y="610"/>
                </a:lnTo>
                <a:lnTo>
                  <a:pt x="181" y="624"/>
                </a:lnTo>
                <a:lnTo>
                  <a:pt x="173" y="636"/>
                </a:lnTo>
                <a:lnTo>
                  <a:pt x="161" y="643"/>
                </a:lnTo>
                <a:lnTo>
                  <a:pt x="147" y="647"/>
                </a:lnTo>
                <a:lnTo>
                  <a:pt x="132" y="643"/>
                </a:lnTo>
                <a:lnTo>
                  <a:pt x="120" y="636"/>
                </a:lnTo>
                <a:lnTo>
                  <a:pt x="113" y="624"/>
                </a:lnTo>
                <a:lnTo>
                  <a:pt x="109" y="610"/>
                </a:lnTo>
                <a:lnTo>
                  <a:pt x="109" y="100"/>
                </a:lnTo>
                <a:lnTo>
                  <a:pt x="113" y="85"/>
                </a:lnTo>
                <a:lnTo>
                  <a:pt x="120" y="73"/>
                </a:lnTo>
                <a:lnTo>
                  <a:pt x="132" y="66"/>
                </a:lnTo>
                <a:lnTo>
                  <a:pt x="147" y="62"/>
                </a:lnTo>
                <a:close/>
                <a:moveTo>
                  <a:pt x="966" y="0"/>
                </a:moveTo>
                <a:lnTo>
                  <a:pt x="981" y="4"/>
                </a:lnTo>
                <a:lnTo>
                  <a:pt x="993" y="11"/>
                </a:lnTo>
                <a:lnTo>
                  <a:pt x="1000" y="23"/>
                </a:lnTo>
                <a:lnTo>
                  <a:pt x="1003" y="38"/>
                </a:lnTo>
                <a:lnTo>
                  <a:pt x="1003" y="672"/>
                </a:lnTo>
                <a:lnTo>
                  <a:pt x="1000" y="686"/>
                </a:lnTo>
                <a:lnTo>
                  <a:pt x="993" y="698"/>
                </a:lnTo>
                <a:lnTo>
                  <a:pt x="981" y="707"/>
                </a:lnTo>
                <a:lnTo>
                  <a:pt x="966" y="709"/>
                </a:lnTo>
                <a:lnTo>
                  <a:pt x="952" y="707"/>
                </a:lnTo>
                <a:lnTo>
                  <a:pt x="940" y="698"/>
                </a:lnTo>
                <a:lnTo>
                  <a:pt x="931" y="686"/>
                </a:lnTo>
                <a:lnTo>
                  <a:pt x="928" y="672"/>
                </a:lnTo>
                <a:lnTo>
                  <a:pt x="928" y="393"/>
                </a:lnTo>
                <a:lnTo>
                  <a:pt x="870" y="393"/>
                </a:lnTo>
                <a:lnTo>
                  <a:pt x="869" y="397"/>
                </a:lnTo>
                <a:lnTo>
                  <a:pt x="869" y="400"/>
                </a:lnTo>
                <a:lnTo>
                  <a:pt x="868" y="404"/>
                </a:lnTo>
                <a:lnTo>
                  <a:pt x="866" y="409"/>
                </a:lnTo>
                <a:lnTo>
                  <a:pt x="864" y="413"/>
                </a:lnTo>
                <a:lnTo>
                  <a:pt x="863" y="416"/>
                </a:lnTo>
                <a:lnTo>
                  <a:pt x="857" y="424"/>
                </a:lnTo>
                <a:lnTo>
                  <a:pt x="850" y="435"/>
                </a:lnTo>
                <a:lnTo>
                  <a:pt x="841" y="449"/>
                </a:lnTo>
                <a:lnTo>
                  <a:pt x="830" y="465"/>
                </a:lnTo>
                <a:lnTo>
                  <a:pt x="817" y="483"/>
                </a:lnTo>
                <a:lnTo>
                  <a:pt x="801" y="502"/>
                </a:lnTo>
                <a:lnTo>
                  <a:pt x="785" y="521"/>
                </a:lnTo>
                <a:lnTo>
                  <a:pt x="766" y="541"/>
                </a:lnTo>
                <a:lnTo>
                  <a:pt x="747" y="560"/>
                </a:lnTo>
                <a:lnTo>
                  <a:pt x="727" y="577"/>
                </a:lnTo>
                <a:lnTo>
                  <a:pt x="705" y="593"/>
                </a:lnTo>
                <a:lnTo>
                  <a:pt x="703" y="617"/>
                </a:lnTo>
                <a:lnTo>
                  <a:pt x="701" y="641"/>
                </a:lnTo>
                <a:lnTo>
                  <a:pt x="699" y="667"/>
                </a:lnTo>
                <a:lnTo>
                  <a:pt x="697" y="691"/>
                </a:lnTo>
                <a:lnTo>
                  <a:pt x="696" y="714"/>
                </a:lnTo>
                <a:lnTo>
                  <a:pt x="696" y="733"/>
                </a:lnTo>
                <a:lnTo>
                  <a:pt x="697" y="751"/>
                </a:lnTo>
                <a:lnTo>
                  <a:pt x="698" y="762"/>
                </a:lnTo>
                <a:lnTo>
                  <a:pt x="705" y="797"/>
                </a:lnTo>
                <a:lnTo>
                  <a:pt x="712" y="833"/>
                </a:lnTo>
                <a:lnTo>
                  <a:pt x="718" y="872"/>
                </a:lnTo>
                <a:lnTo>
                  <a:pt x="722" y="911"/>
                </a:lnTo>
                <a:lnTo>
                  <a:pt x="725" y="952"/>
                </a:lnTo>
                <a:lnTo>
                  <a:pt x="723" y="993"/>
                </a:lnTo>
                <a:lnTo>
                  <a:pt x="719" y="1034"/>
                </a:lnTo>
                <a:lnTo>
                  <a:pt x="712" y="1073"/>
                </a:lnTo>
                <a:lnTo>
                  <a:pt x="700" y="1112"/>
                </a:lnTo>
                <a:lnTo>
                  <a:pt x="725" y="1121"/>
                </a:lnTo>
                <a:lnTo>
                  <a:pt x="753" y="1133"/>
                </a:lnTo>
                <a:lnTo>
                  <a:pt x="783" y="1146"/>
                </a:lnTo>
                <a:lnTo>
                  <a:pt x="815" y="1160"/>
                </a:lnTo>
                <a:lnTo>
                  <a:pt x="844" y="1176"/>
                </a:lnTo>
                <a:lnTo>
                  <a:pt x="869" y="1192"/>
                </a:lnTo>
                <a:lnTo>
                  <a:pt x="891" y="1209"/>
                </a:lnTo>
                <a:lnTo>
                  <a:pt x="908" y="1224"/>
                </a:lnTo>
                <a:lnTo>
                  <a:pt x="928" y="1243"/>
                </a:lnTo>
                <a:lnTo>
                  <a:pt x="951" y="1263"/>
                </a:lnTo>
                <a:lnTo>
                  <a:pt x="974" y="1286"/>
                </a:lnTo>
                <a:lnTo>
                  <a:pt x="1000" y="1311"/>
                </a:lnTo>
                <a:lnTo>
                  <a:pt x="1025" y="1337"/>
                </a:lnTo>
                <a:lnTo>
                  <a:pt x="1050" y="1364"/>
                </a:lnTo>
                <a:lnTo>
                  <a:pt x="1074" y="1390"/>
                </a:lnTo>
                <a:lnTo>
                  <a:pt x="1096" y="1417"/>
                </a:lnTo>
                <a:lnTo>
                  <a:pt x="1116" y="1443"/>
                </a:lnTo>
                <a:lnTo>
                  <a:pt x="1155" y="1422"/>
                </a:lnTo>
                <a:lnTo>
                  <a:pt x="1198" y="1401"/>
                </a:lnTo>
                <a:lnTo>
                  <a:pt x="1242" y="1382"/>
                </a:lnTo>
                <a:lnTo>
                  <a:pt x="1288" y="1364"/>
                </a:lnTo>
                <a:lnTo>
                  <a:pt x="1334" y="1348"/>
                </a:lnTo>
                <a:lnTo>
                  <a:pt x="1381" y="1333"/>
                </a:lnTo>
                <a:lnTo>
                  <a:pt x="1427" y="1319"/>
                </a:lnTo>
                <a:lnTo>
                  <a:pt x="1471" y="1307"/>
                </a:lnTo>
                <a:lnTo>
                  <a:pt x="1511" y="1296"/>
                </a:lnTo>
                <a:lnTo>
                  <a:pt x="1550" y="1286"/>
                </a:lnTo>
                <a:lnTo>
                  <a:pt x="1583" y="1278"/>
                </a:lnTo>
                <a:lnTo>
                  <a:pt x="1613" y="1271"/>
                </a:lnTo>
                <a:lnTo>
                  <a:pt x="1637" y="1267"/>
                </a:lnTo>
                <a:lnTo>
                  <a:pt x="1635" y="1221"/>
                </a:lnTo>
                <a:lnTo>
                  <a:pt x="1631" y="1180"/>
                </a:lnTo>
                <a:lnTo>
                  <a:pt x="1627" y="1146"/>
                </a:lnTo>
                <a:lnTo>
                  <a:pt x="1623" y="1117"/>
                </a:lnTo>
                <a:lnTo>
                  <a:pt x="1618" y="1095"/>
                </a:lnTo>
                <a:lnTo>
                  <a:pt x="1614" y="1077"/>
                </a:lnTo>
                <a:lnTo>
                  <a:pt x="1612" y="1068"/>
                </a:lnTo>
                <a:lnTo>
                  <a:pt x="1591" y="1032"/>
                </a:lnTo>
                <a:lnTo>
                  <a:pt x="1575" y="999"/>
                </a:lnTo>
                <a:lnTo>
                  <a:pt x="1563" y="968"/>
                </a:lnTo>
                <a:lnTo>
                  <a:pt x="1556" y="939"/>
                </a:lnTo>
                <a:lnTo>
                  <a:pt x="1553" y="912"/>
                </a:lnTo>
                <a:lnTo>
                  <a:pt x="1554" y="889"/>
                </a:lnTo>
                <a:lnTo>
                  <a:pt x="1559" y="866"/>
                </a:lnTo>
                <a:lnTo>
                  <a:pt x="1566" y="852"/>
                </a:lnTo>
                <a:lnTo>
                  <a:pt x="1575" y="841"/>
                </a:lnTo>
                <a:lnTo>
                  <a:pt x="1583" y="832"/>
                </a:lnTo>
                <a:lnTo>
                  <a:pt x="1580" y="786"/>
                </a:lnTo>
                <a:lnTo>
                  <a:pt x="1580" y="743"/>
                </a:lnTo>
                <a:lnTo>
                  <a:pt x="1584" y="704"/>
                </a:lnTo>
                <a:lnTo>
                  <a:pt x="1592" y="669"/>
                </a:lnTo>
                <a:lnTo>
                  <a:pt x="1602" y="637"/>
                </a:lnTo>
                <a:lnTo>
                  <a:pt x="1614" y="608"/>
                </a:lnTo>
                <a:lnTo>
                  <a:pt x="1629" y="582"/>
                </a:lnTo>
                <a:lnTo>
                  <a:pt x="1645" y="560"/>
                </a:lnTo>
                <a:lnTo>
                  <a:pt x="1662" y="539"/>
                </a:lnTo>
                <a:lnTo>
                  <a:pt x="1680" y="521"/>
                </a:lnTo>
                <a:lnTo>
                  <a:pt x="1698" y="506"/>
                </a:lnTo>
                <a:lnTo>
                  <a:pt x="1715" y="492"/>
                </a:lnTo>
                <a:lnTo>
                  <a:pt x="1733" y="482"/>
                </a:lnTo>
                <a:lnTo>
                  <a:pt x="1749" y="473"/>
                </a:lnTo>
                <a:lnTo>
                  <a:pt x="1764" y="465"/>
                </a:lnTo>
                <a:lnTo>
                  <a:pt x="1777" y="459"/>
                </a:lnTo>
                <a:lnTo>
                  <a:pt x="1789" y="456"/>
                </a:lnTo>
                <a:lnTo>
                  <a:pt x="1797" y="453"/>
                </a:lnTo>
                <a:lnTo>
                  <a:pt x="1803" y="450"/>
                </a:lnTo>
                <a:lnTo>
                  <a:pt x="1805" y="450"/>
                </a:lnTo>
                <a:lnTo>
                  <a:pt x="1810" y="449"/>
                </a:lnTo>
                <a:lnTo>
                  <a:pt x="1821" y="447"/>
                </a:lnTo>
                <a:lnTo>
                  <a:pt x="1836" y="445"/>
                </a:lnTo>
                <a:lnTo>
                  <a:pt x="1854" y="444"/>
                </a:lnTo>
                <a:lnTo>
                  <a:pt x="1875" y="442"/>
                </a:lnTo>
                <a:lnTo>
                  <a:pt x="1896" y="442"/>
                </a:lnTo>
                <a:lnTo>
                  <a:pt x="1916" y="443"/>
                </a:lnTo>
                <a:lnTo>
                  <a:pt x="1936" y="442"/>
                </a:lnTo>
                <a:lnTo>
                  <a:pt x="1956" y="442"/>
                </a:lnTo>
                <a:lnTo>
                  <a:pt x="1975" y="444"/>
                </a:lnTo>
                <a:lnTo>
                  <a:pt x="1993" y="446"/>
                </a:lnTo>
                <a:lnTo>
                  <a:pt x="2008" y="447"/>
                </a:lnTo>
                <a:lnTo>
                  <a:pt x="2018" y="449"/>
                </a:lnTo>
                <a:lnTo>
                  <a:pt x="2023" y="450"/>
                </a:lnTo>
                <a:lnTo>
                  <a:pt x="2025" y="450"/>
                </a:lnTo>
                <a:lnTo>
                  <a:pt x="2030" y="453"/>
                </a:lnTo>
                <a:lnTo>
                  <a:pt x="2040" y="455"/>
                </a:lnTo>
                <a:lnTo>
                  <a:pt x="2050" y="459"/>
                </a:lnTo>
                <a:lnTo>
                  <a:pt x="2064" y="465"/>
                </a:lnTo>
                <a:lnTo>
                  <a:pt x="2079" y="472"/>
                </a:lnTo>
                <a:lnTo>
                  <a:pt x="2095" y="482"/>
                </a:lnTo>
                <a:lnTo>
                  <a:pt x="2113" y="492"/>
                </a:lnTo>
                <a:lnTo>
                  <a:pt x="2131" y="506"/>
                </a:lnTo>
                <a:lnTo>
                  <a:pt x="2149" y="521"/>
                </a:lnTo>
                <a:lnTo>
                  <a:pt x="2167" y="539"/>
                </a:lnTo>
                <a:lnTo>
                  <a:pt x="2183" y="560"/>
                </a:lnTo>
                <a:lnTo>
                  <a:pt x="2199" y="582"/>
                </a:lnTo>
                <a:lnTo>
                  <a:pt x="2214" y="608"/>
                </a:lnTo>
                <a:lnTo>
                  <a:pt x="2226" y="637"/>
                </a:lnTo>
                <a:lnTo>
                  <a:pt x="2237" y="669"/>
                </a:lnTo>
                <a:lnTo>
                  <a:pt x="2244" y="704"/>
                </a:lnTo>
                <a:lnTo>
                  <a:pt x="2249" y="743"/>
                </a:lnTo>
                <a:lnTo>
                  <a:pt x="2249" y="786"/>
                </a:lnTo>
                <a:lnTo>
                  <a:pt x="2247" y="832"/>
                </a:lnTo>
                <a:lnTo>
                  <a:pt x="2255" y="841"/>
                </a:lnTo>
                <a:lnTo>
                  <a:pt x="2263" y="852"/>
                </a:lnTo>
                <a:lnTo>
                  <a:pt x="2269" y="866"/>
                </a:lnTo>
                <a:lnTo>
                  <a:pt x="2274" y="888"/>
                </a:lnTo>
                <a:lnTo>
                  <a:pt x="2275" y="912"/>
                </a:lnTo>
                <a:lnTo>
                  <a:pt x="2273" y="939"/>
                </a:lnTo>
                <a:lnTo>
                  <a:pt x="2266" y="968"/>
                </a:lnTo>
                <a:lnTo>
                  <a:pt x="2254" y="998"/>
                </a:lnTo>
                <a:lnTo>
                  <a:pt x="2238" y="1032"/>
                </a:lnTo>
                <a:lnTo>
                  <a:pt x="2218" y="1068"/>
                </a:lnTo>
                <a:lnTo>
                  <a:pt x="2214" y="1079"/>
                </a:lnTo>
                <a:lnTo>
                  <a:pt x="2210" y="1096"/>
                </a:lnTo>
                <a:lnTo>
                  <a:pt x="2206" y="1118"/>
                </a:lnTo>
                <a:lnTo>
                  <a:pt x="2202" y="1148"/>
                </a:lnTo>
                <a:lnTo>
                  <a:pt x="2197" y="1185"/>
                </a:lnTo>
                <a:lnTo>
                  <a:pt x="2193" y="1226"/>
                </a:lnTo>
                <a:lnTo>
                  <a:pt x="2192" y="1275"/>
                </a:lnTo>
                <a:lnTo>
                  <a:pt x="2209" y="1282"/>
                </a:lnTo>
                <a:lnTo>
                  <a:pt x="2230" y="1293"/>
                </a:lnTo>
                <a:lnTo>
                  <a:pt x="2257" y="1304"/>
                </a:lnTo>
                <a:lnTo>
                  <a:pt x="2287" y="1317"/>
                </a:lnTo>
                <a:lnTo>
                  <a:pt x="2320" y="1328"/>
                </a:lnTo>
                <a:lnTo>
                  <a:pt x="2356" y="1341"/>
                </a:lnTo>
                <a:lnTo>
                  <a:pt x="2393" y="1354"/>
                </a:lnTo>
                <a:lnTo>
                  <a:pt x="2433" y="1365"/>
                </a:lnTo>
                <a:lnTo>
                  <a:pt x="2474" y="1375"/>
                </a:lnTo>
                <a:lnTo>
                  <a:pt x="2516" y="1383"/>
                </a:lnTo>
                <a:lnTo>
                  <a:pt x="2556" y="1389"/>
                </a:lnTo>
                <a:lnTo>
                  <a:pt x="2598" y="1393"/>
                </a:lnTo>
                <a:lnTo>
                  <a:pt x="2638" y="1394"/>
                </a:lnTo>
                <a:lnTo>
                  <a:pt x="2660" y="1394"/>
                </a:lnTo>
                <a:lnTo>
                  <a:pt x="2685" y="1396"/>
                </a:lnTo>
                <a:lnTo>
                  <a:pt x="2711" y="1399"/>
                </a:lnTo>
                <a:lnTo>
                  <a:pt x="2738" y="1404"/>
                </a:lnTo>
                <a:lnTo>
                  <a:pt x="2766" y="1412"/>
                </a:lnTo>
                <a:lnTo>
                  <a:pt x="2795" y="1422"/>
                </a:lnTo>
                <a:lnTo>
                  <a:pt x="2824" y="1433"/>
                </a:lnTo>
                <a:lnTo>
                  <a:pt x="2854" y="1448"/>
                </a:lnTo>
                <a:lnTo>
                  <a:pt x="2882" y="1464"/>
                </a:lnTo>
                <a:lnTo>
                  <a:pt x="2910" y="1485"/>
                </a:lnTo>
                <a:lnTo>
                  <a:pt x="2937" y="1507"/>
                </a:lnTo>
                <a:lnTo>
                  <a:pt x="2963" y="1533"/>
                </a:lnTo>
                <a:lnTo>
                  <a:pt x="2986" y="1562"/>
                </a:lnTo>
                <a:lnTo>
                  <a:pt x="3006" y="1595"/>
                </a:lnTo>
                <a:lnTo>
                  <a:pt x="3026" y="1632"/>
                </a:lnTo>
                <a:lnTo>
                  <a:pt x="3041" y="1671"/>
                </a:lnTo>
                <a:lnTo>
                  <a:pt x="3054" y="1715"/>
                </a:lnTo>
                <a:lnTo>
                  <a:pt x="3070" y="1724"/>
                </a:lnTo>
                <a:lnTo>
                  <a:pt x="3090" y="1735"/>
                </a:lnTo>
                <a:lnTo>
                  <a:pt x="3114" y="1748"/>
                </a:lnTo>
                <a:lnTo>
                  <a:pt x="3139" y="1766"/>
                </a:lnTo>
                <a:lnTo>
                  <a:pt x="3168" y="1785"/>
                </a:lnTo>
                <a:lnTo>
                  <a:pt x="3197" y="1806"/>
                </a:lnTo>
                <a:lnTo>
                  <a:pt x="3228" y="1831"/>
                </a:lnTo>
                <a:lnTo>
                  <a:pt x="3258" y="1857"/>
                </a:lnTo>
                <a:lnTo>
                  <a:pt x="3287" y="1886"/>
                </a:lnTo>
                <a:lnTo>
                  <a:pt x="3314" y="1918"/>
                </a:lnTo>
                <a:lnTo>
                  <a:pt x="3340" y="1951"/>
                </a:lnTo>
                <a:lnTo>
                  <a:pt x="3357" y="1976"/>
                </a:lnTo>
                <a:lnTo>
                  <a:pt x="3375" y="2004"/>
                </a:lnTo>
                <a:lnTo>
                  <a:pt x="3393" y="2032"/>
                </a:lnTo>
                <a:lnTo>
                  <a:pt x="3412" y="2064"/>
                </a:lnTo>
                <a:lnTo>
                  <a:pt x="3430" y="2097"/>
                </a:lnTo>
                <a:lnTo>
                  <a:pt x="3446" y="2133"/>
                </a:lnTo>
                <a:lnTo>
                  <a:pt x="3461" y="2171"/>
                </a:lnTo>
                <a:lnTo>
                  <a:pt x="3473" y="2211"/>
                </a:lnTo>
                <a:lnTo>
                  <a:pt x="3482" y="2255"/>
                </a:lnTo>
                <a:lnTo>
                  <a:pt x="3489" y="2300"/>
                </a:lnTo>
                <a:lnTo>
                  <a:pt x="3492" y="2350"/>
                </a:lnTo>
                <a:lnTo>
                  <a:pt x="3491" y="2401"/>
                </a:lnTo>
                <a:lnTo>
                  <a:pt x="3484" y="2456"/>
                </a:lnTo>
                <a:lnTo>
                  <a:pt x="3483" y="2461"/>
                </a:lnTo>
                <a:lnTo>
                  <a:pt x="3480" y="2474"/>
                </a:lnTo>
                <a:lnTo>
                  <a:pt x="3476" y="2491"/>
                </a:lnTo>
                <a:lnTo>
                  <a:pt x="3471" y="2514"/>
                </a:lnTo>
                <a:lnTo>
                  <a:pt x="3464" y="2539"/>
                </a:lnTo>
                <a:lnTo>
                  <a:pt x="3457" y="2569"/>
                </a:lnTo>
                <a:lnTo>
                  <a:pt x="3448" y="2601"/>
                </a:lnTo>
                <a:lnTo>
                  <a:pt x="3439" y="2635"/>
                </a:lnTo>
                <a:lnTo>
                  <a:pt x="3430" y="2669"/>
                </a:lnTo>
                <a:lnTo>
                  <a:pt x="3419" y="2705"/>
                </a:lnTo>
                <a:lnTo>
                  <a:pt x="3408" y="2739"/>
                </a:lnTo>
                <a:lnTo>
                  <a:pt x="3398" y="2773"/>
                </a:lnTo>
                <a:lnTo>
                  <a:pt x="3387" y="2805"/>
                </a:lnTo>
                <a:lnTo>
                  <a:pt x="3375" y="2834"/>
                </a:lnTo>
                <a:lnTo>
                  <a:pt x="3364" y="2861"/>
                </a:lnTo>
                <a:lnTo>
                  <a:pt x="3354" y="2882"/>
                </a:lnTo>
                <a:lnTo>
                  <a:pt x="3351" y="2894"/>
                </a:lnTo>
                <a:lnTo>
                  <a:pt x="3349" y="2910"/>
                </a:lnTo>
                <a:lnTo>
                  <a:pt x="3352" y="2929"/>
                </a:lnTo>
                <a:lnTo>
                  <a:pt x="3355" y="2948"/>
                </a:lnTo>
                <a:lnTo>
                  <a:pt x="3360" y="2968"/>
                </a:lnTo>
                <a:lnTo>
                  <a:pt x="3366" y="2989"/>
                </a:lnTo>
                <a:lnTo>
                  <a:pt x="3371" y="3007"/>
                </a:lnTo>
                <a:lnTo>
                  <a:pt x="3375" y="3023"/>
                </a:lnTo>
                <a:lnTo>
                  <a:pt x="3379" y="3036"/>
                </a:lnTo>
                <a:lnTo>
                  <a:pt x="3381" y="3040"/>
                </a:lnTo>
                <a:lnTo>
                  <a:pt x="3382" y="3044"/>
                </a:lnTo>
                <a:lnTo>
                  <a:pt x="3382" y="3053"/>
                </a:lnTo>
                <a:lnTo>
                  <a:pt x="3382" y="3067"/>
                </a:lnTo>
                <a:lnTo>
                  <a:pt x="3382" y="3087"/>
                </a:lnTo>
                <a:lnTo>
                  <a:pt x="3379" y="3111"/>
                </a:lnTo>
                <a:lnTo>
                  <a:pt x="3376" y="3136"/>
                </a:lnTo>
                <a:lnTo>
                  <a:pt x="3371" y="3164"/>
                </a:lnTo>
                <a:lnTo>
                  <a:pt x="3363" y="3191"/>
                </a:lnTo>
                <a:lnTo>
                  <a:pt x="3353" y="3218"/>
                </a:lnTo>
                <a:lnTo>
                  <a:pt x="3351" y="3229"/>
                </a:lnTo>
                <a:lnTo>
                  <a:pt x="3347" y="3244"/>
                </a:lnTo>
                <a:lnTo>
                  <a:pt x="3343" y="3260"/>
                </a:lnTo>
                <a:lnTo>
                  <a:pt x="3337" y="3276"/>
                </a:lnTo>
                <a:lnTo>
                  <a:pt x="3327" y="3292"/>
                </a:lnTo>
                <a:lnTo>
                  <a:pt x="3314" y="3308"/>
                </a:lnTo>
                <a:lnTo>
                  <a:pt x="3297" y="3321"/>
                </a:lnTo>
                <a:lnTo>
                  <a:pt x="3278" y="3329"/>
                </a:lnTo>
                <a:lnTo>
                  <a:pt x="3256" y="3334"/>
                </a:lnTo>
                <a:lnTo>
                  <a:pt x="3245" y="3342"/>
                </a:lnTo>
                <a:lnTo>
                  <a:pt x="3230" y="3350"/>
                </a:lnTo>
                <a:lnTo>
                  <a:pt x="3213" y="3356"/>
                </a:lnTo>
                <a:lnTo>
                  <a:pt x="3194" y="3359"/>
                </a:lnTo>
                <a:lnTo>
                  <a:pt x="3172" y="3360"/>
                </a:lnTo>
                <a:lnTo>
                  <a:pt x="3160" y="3365"/>
                </a:lnTo>
                <a:lnTo>
                  <a:pt x="3144" y="3368"/>
                </a:lnTo>
                <a:lnTo>
                  <a:pt x="3125" y="3369"/>
                </a:lnTo>
                <a:lnTo>
                  <a:pt x="3109" y="3368"/>
                </a:lnTo>
                <a:lnTo>
                  <a:pt x="3092" y="3365"/>
                </a:lnTo>
                <a:lnTo>
                  <a:pt x="3078" y="3367"/>
                </a:lnTo>
                <a:lnTo>
                  <a:pt x="3059" y="3367"/>
                </a:lnTo>
                <a:lnTo>
                  <a:pt x="3036" y="3365"/>
                </a:lnTo>
                <a:lnTo>
                  <a:pt x="3010" y="3357"/>
                </a:lnTo>
                <a:lnTo>
                  <a:pt x="2996" y="3358"/>
                </a:lnTo>
                <a:lnTo>
                  <a:pt x="2981" y="3357"/>
                </a:lnTo>
                <a:lnTo>
                  <a:pt x="2965" y="3352"/>
                </a:lnTo>
                <a:lnTo>
                  <a:pt x="2951" y="3343"/>
                </a:lnTo>
                <a:lnTo>
                  <a:pt x="2937" y="3328"/>
                </a:lnTo>
                <a:lnTo>
                  <a:pt x="2928" y="3310"/>
                </a:lnTo>
                <a:lnTo>
                  <a:pt x="2922" y="3289"/>
                </a:lnTo>
                <a:lnTo>
                  <a:pt x="2921" y="3263"/>
                </a:lnTo>
                <a:lnTo>
                  <a:pt x="2916" y="3260"/>
                </a:lnTo>
                <a:lnTo>
                  <a:pt x="2912" y="3255"/>
                </a:lnTo>
                <a:lnTo>
                  <a:pt x="2908" y="3252"/>
                </a:lnTo>
                <a:lnTo>
                  <a:pt x="2898" y="3237"/>
                </a:lnTo>
                <a:lnTo>
                  <a:pt x="2891" y="3219"/>
                </a:lnTo>
                <a:lnTo>
                  <a:pt x="2885" y="3199"/>
                </a:lnTo>
                <a:lnTo>
                  <a:pt x="2883" y="3176"/>
                </a:lnTo>
                <a:lnTo>
                  <a:pt x="2885" y="3149"/>
                </a:lnTo>
                <a:lnTo>
                  <a:pt x="2889" y="3120"/>
                </a:lnTo>
                <a:lnTo>
                  <a:pt x="2890" y="3116"/>
                </a:lnTo>
                <a:lnTo>
                  <a:pt x="2891" y="3112"/>
                </a:lnTo>
                <a:lnTo>
                  <a:pt x="2893" y="3109"/>
                </a:lnTo>
                <a:lnTo>
                  <a:pt x="2895" y="3104"/>
                </a:lnTo>
                <a:lnTo>
                  <a:pt x="2900" y="3097"/>
                </a:lnTo>
                <a:lnTo>
                  <a:pt x="2907" y="3086"/>
                </a:lnTo>
                <a:lnTo>
                  <a:pt x="2916" y="3072"/>
                </a:lnTo>
                <a:lnTo>
                  <a:pt x="2928" y="3056"/>
                </a:lnTo>
                <a:lnTo>
                  <a:pt x="2941" y="3038"/>
                </a:lnTo>
                <a:lnTo>
                  <a:pt x="2956" y="3019"/>
                </a:lnTo>
                <a:lnTo>
                  <a:pt x="2973" y="2999"/>
                </a:lnTo>
                <a:lnTo>
                  <a:pt x="2991" y="2980"/>
                </a:lnTo>
                <a:lnTo>
                  <a:pt x="3011" y="2962"/>
                </a:lnTo>
                <a:lnTo>
                  <a:pt x="3031" y="2944"/>
                </a:lnTo>
                <a:lnTo>
                  <a:pt x="3053" y="2929"/>
                </a:lnTo>
                <a:lnTo>
                  <a:pt x="3055" y="2905"/>
                </a:lnTo>
                <a:lnTo>
                  <a:pt x="3057" y="2879"/>
                </a:lnTo>
                <a:lnTo>
                  <a:pt x="3059" y="2855"/>
                </a:lnTo>
                <a:lnTo>
                  <a:pt x="3061" y="2830"/>
                </a:lnTo>
                <a:lnTo>
                  <a:pt x="3061" y="2807"/>
                </a:lnTo>
                <a:lnTo>
                  <a:pt x="3062" y="2787"/>
                </a:lnTo>
                <a:lnTo>
                  <a:pt x="3061" y="2771"/>
                </a:lnTo>
                <a:lnTo>
                  <a:pt x="3060" y="2759"/>
                </a:lnTo>
                <a:lnTo>
                  <a:pt x="3053" y="2725"/>
                </a:lnTo>
                <a:lnTo>
                  <a:pt x="3045" y="2687"/>
                </a:lnTo>
                <a:lnTo>
                  <a:pt x="3040" y="2649"/>
                </a:lnTo>
                <a:lnTo>
                  <a:pt x="3035" y="2609"/>
                </a:lnTo>
                <a:lnTo>
                  <a:pt x="3033" y="2568"/>
                </a:lnTo>
                <a:lnTo>
                  <a:pt x="3034" y="2528"/>
                </a:lnTo>
                <a:lnTo>
                  <a:pt x="3039" y="2487"/>
                </a:lnTo>
                <a:lnTo>
                  <a:pt x="3046" y="2447"/>
                </a:lnTo>
                <a:lnTo>
                  <a:pt x="3058" y="2410"/>
                </a:lnTo>
                <a:lnTo>
                  <a:pt x="3033" y="2400"/>
                </a:lnTo>
                <a:lnTo>
                  <a:pt x="3004" y="2388"/>
                </a:lnTo>
                <a:lnTo>
                  <a:pt x="2974" y="2375"/>
                </a:lnTo>
                <a:lnTo>
                  <a:pt x="2943" y="2360"/>
                </a:lnTo>
                <a:lnTo>
                  <a:pt x="2914" y="2345"/>
                </a:lnTo>
                <a:lnTo>
                  <a:pt x="2889" y="2328"/>
                </a:lnTo>
                <a:lnTo>
                  <a:pt x="2866" y="2312"/>
                </a:lnTo>
                <a:lnTo>
                  <a:pt x="2838" y="2285"/>
                </a:lnTo>
                <a:lnTo>
                  <a:pt x="2811" y="2262"/>
                </a:lnTo>
                <a:lnTo>
                  <a:pt x="2789" y="2238"/>
                </a:lnTo>
                <a:lnTo>
                  <a:pt x="2767" y="2216"/>
                </a:lnTo>
                <a:lnTo>
                  <a:pt x="2759" y="2240"/>
                </a:lnTo>
                <a:lnTo>
                  <a:pt x="2748" y="2266"/>
                </a:lnTo>
                <a:lnTo>
                  <a:pt x="2734" y="2294"/>
                </a:lnTo>
                <a:lnTo>
                  <a:pt x="2716" y="2323"/>
                </a:lnTo>
                <a:lnTo>
                  <a:pt x="2695" y="2354"/>
                </a:lnTo>
                <a:lnTo>
                  <a:pt x="2669" y="2387"/>
                </a:lnTo>
                <a:lnTo>
                  <a:pt x="2639" y="2422"/>
                </a:lnTo>
                <a:lnTo>
                  <a:pt x="2605" y="2458"/>
                </a:lnTo>
                <a:lnTo>
                  <a:pt x="2564" y="2497"/>
                </a:lnTo>
                <a:lnTo>
                  <a:pt x="2519" y="2536"/>
                </a:lnTo>
                <a:lnTo>
                  <a:pt x="2468" y="2578"/>
                </a:lnTo>
                <a:lnTo>
                  <a:pt x="2469" y="2599"/>
                </a:lnTo>
                <a:lnTo>
                  <a:pt x="2471" y="2628"/>
                </a:lnTo>
                <a:lnTo>
                  <a:pt x="2473" y="2663"/>
                </a:lnTo>
                <a:lnTo>
                  <a:pt x="2474" y="2701"/>
                </a:lnTo>
                <a:lnTo>
                  <a:pt x="2475" y="2744"/>
                </a:lnTo>
                <a:lnTo>
                  <a:pt x="2474" y="2790"/>
                </a:lnTo>
                <a:lnTo>
                  <a:pt x="2473" y="2838"/>
                </a:lnTo>
                <a:lnTo>
                  <a:pt x="2471" y="2889"/>
                </a:lnTo>
                <a:lnTo>
                  <a:pt x="2467" y="2940"/>
                </a:lnTo>
                <a:lnTo>
                  <a:pt x="2461" y="2991"/>
                </a:lnTo>
                <a:lnTo>
                  <a:pt x="2453" y="3041"/>
                </a:lnTo>
                <a:lnTo>
                  <a:pt x="2444" y="3089"/>
                </a:lnTo>
                <a:lnTo>
                  <a:pt x="2432" y="3135"/>
                </a:lnTo>
                <a:lnTo>
                  <a:pt x="2417" y="3178"/>
                </a:lnTo>
                <a:lnTo>
                  <a:pt x="2412" y="3188"/>
                </a:lnTo>
                <a:lnTo>
                  <a:pt x="2403" y="3195"/>
                </a:lnTo>
                <a:lnTo>
                  <a:pt x="2392" y="3201"/>
                </a:lnTo>
                <a:lnTo>
                  <a:pt x="2381" y="3202"/>
                </a:lnTo>
                <a:lnTo>
                  <a:pt x="2369" y="3199"/>
                </a:lnTo>
                <a:lnTo>
                  <a:pt x="2359" y="3193"/>
                </a:lnTo>
                <a:lnTo>
                  <a:pt x="2352" y="3185"/>
                </a:lnTo>
                <a:lnTo>
                  <a:pt x="2347" y="3174"/>
                </a:lnTo>
                <a:lnTo>
                  <a:pt x="2345" y="3162"/>
                </a:lnTo>
                <a:lnTo>
                  <a:pt x="2348" y="3150"/>
                </a:lnTo>
                <a:lnTo>
                  <a:pt x="2360" y="3116"/>
                </a:lnTo>
                <a:lnTo>
                  <a:pt x="2370" y="3079"/>
                </a:lnTo>
                <a:lnTo>
                  <a:pt x="2378" y="3039"/>
                </a:lnTo>
                <a:lnTo>
                  <a:pt x="2385" y="2997"/>
                </a:lnTo>
                <a:lnTo>
                  <a:pt x="2390" y="2954"/>
                </a:lnTo>
                <a:lnTo>
                  <a:pt x="2394" y="2911"/>
                </a:lnTo>
                <a:lnTo>
                  <a:pt x="2397" y="2868"/>
                </a:lnTo>
                <a:lnTo>
                  <a:pt x="2399" y="2826"/>
                </a:lnTo>
                <a:lnTo>
                  <a:pt x="2400" y="2785"/>
                </a:lnTo>
                <a:lnTo>
                  <a:pt x="2400" y="2745"/>
                </a:lnTo>
                <a:lnTo>
                  <a:pt x="2399" y="2708"/>
                </a:lnTo>
                <a:lnTo>
                  <a:pt x="2398" y="2674"/>
                </a:lnTo>
                <a:lnTo>
                  <a:pt x="2397" y="2643"/>
                </a:lnTo>
                <a:lnTo>
                  <a:pt x="2396" y="2618"/>
                </a:lnTo>
                <a:lnTo>
                  <a:pt x="2393" y="2595"/>
                </a:lnTo>
                <a:lnTo>
                  <a:pt x="2392" y="2579"/>
                </a:lnTo>
                <a:lnTo>
                  <a:pt x="2392" y="2568"/>
                </a:lnTo>
                <a:lnTo>
                  <a:pt x="2391" y="2565"/>
                </a:lnTo>
                <a:lnTo>
                  <a:pt x="2392" y="2552"/>
                </a:lnTo>
                <a:lnTo>
                  <a:pt x="2398" y="2541"/>
                </a:lnTo>
                <a:lnTo>
                  <a:pt x="2405" y="2532"/>
                </a:lnTo>
                <a:lnTo>
                  <a:pt x="2453" y="2493"/>
                </a:lnTo>
                <a:lnTo>
                  <a:pt x="2496" y="2457"/>
                </a:lnTo>
                <a:lnTo>
                  <a:pt x="2534" y="2422"/>
                </a:lnTo>
                <a:lnTo>
                  <a:pt x="2567" y="2389"/>
                </a:lnTo>
                <a:lnTo>
                  <a:pt x="2596" y="2358"/>
                </a:lnTo>
                <a:lnTo>
                  <a:pt x="2620" y="2329"/>
                </a:lnTo>
                <a:lnTo>
                  <a:pt x="2640" y="2303"/>
                </a:lnTo>
                <a:lnTo>
                  <a:pt x="2657" y="2278"/>
                </a:lnTo>
                <a:lnTo>
                  <a:pt x="2671" y="2254"/>
                </a:lnTo>
                <a:lnTo>
                  <a:pt x="2682" y="2233"/>
                </a:lnTo>
                <a:lnTo>
                  <a:pt x="2689" y="2214"/>
                </a:lnTo>
                <a:lnTo>
                  <a:pt x="2696" y="2195"/>
                </a:lnTo>
                <a:lnTo>
                  <a:pt x="2699" y="2179"/>
                </a:lnTo>
                <a:lnTo>
                  <a:pt x="2701" y="2165"/>
                </a:lnTo>
                <a:lnTo>
                  <a:pt x="2701" y="2153"/>
                </a:lnTo>
                <a:lnTo>
                  <a:pt x="2701" y="2142"/>
                </a:lnTo>
                <a:lnTo>
                  <a:pt x="2699" y="2132"/>
                </a:lnTo>
                <a:lnTo>
                  <a:pt x="2697" y="2125"/>
                </a:lnTo>
                <a:lnTo>
                  <a:pt x="2695" y="2118"/>
                </a:lnTo>
                <a:lnTo>
                  <a:pt x="2695" y="2115"/>
                </a:lnTo>
                <a:lnTo>
                  <a:pt x="2693" y="2113"/>
                </a:lnTo>
                <a:lnTo>
                  <a:pt x="2693" y="2110"/>
                </a:lnTo>
                <a:lnTo>
                  <a:pt x="2671" y="2148"/>
                </a:lnTo>
                <a:lnTo>
                  <a:pt x="2643" y="2184"/>
                </a:lnTo>
                <a:lnTo>
                  <a:pt x="2611" y="2216"/>
                </a:lnTo>
                <a:lnTo>
                  <a:pt x="2575" y="2244"/>
                </a:lnTo>
                <a:lnTo>
                  <a:pt x="2534" y="2268"/>
                </a:lnTo>
                <a:lnTo>
                  <a:pt x="2490" y="2288"/>
                </a:lnTo>
                <a:lnTo>
                  <a:pt x="2443" y="2302"/>
                </a:lnTo>
                <a:lnTo>
                  <a:pt x="2393" y="2310"/>
                </a:lnTo>
                <a:lnTo>
                  <a:pt x="2342" y="2313"/>
                </a:lnTo>
                <a:lnTo>
                  <a:pt x="2294" y="2311"/>
                </a:lnTo>
                <a:lnTo>
                  <a:pt x="2248" y="2304"/>
                </a:lnTo>
                <a:lnTo>
                  <a:pt x="2204" y="2291"/>
                </a:lnTo>
                <a:lnTo>
                  <a:pt x="2162" y="2275"/>
                </a:lnTo>
                <a:lnTo>
                  <a:pt x="2123" y="2253"/>
                </a:lnTo>
                <a:lnTo>
                  <a:pt x="2088" y="2229"/>
                </a:lnTo>
                <a:lnTo>
                  <a:pt x="2056" y="2201"/>
                </a:lnTo>
                <a:lnTo>
                  <a:pt x="2028" y="2170"/>
                </a:lnTo>
                <a:lnTo>
                  <a:pt x="2003" y="2135"/>
                </a:lnTo>
                <a:lnTo>
                  <a:pt x="1985" y="2099"/>
                </a:lnTo>
                <a:lnTo>
                  <a:pt x="1970" y="2060"/>
                </a:lnTo>
                <a:lnTo>
                  <a:pt x="1961" y="2021"/>
                </a:lnTo>
                <a:lnTo>
                  <a:pt x="1958" y="1978"/>
                </a:lnTo>
                <a:lnTo>
                  <a:pt x="1958" y="1825"/>
                </a:lnTo>
                <a:lnTo>
                  <a:pt x="1961" y="1810"/>
                </a:lnTo>
                <a:lnTo>
                  <a:pt x="1970" y="1798"/>
                </a:lnTo>
                <a:lnTo>
                  <a:pt x="1982" y="1790"/>
                </a:lnTo>
                <a:lnTo>
                  <a:pt x="1996" y="1787"/>
                </a:lnTo>
                <a:lnTo>
                  <a:pt x="2011" y="1790"/>
                </a:lnTo>
                <a:lnTo>
                  <a:pt x="2023" y="1798"/>
                </a:lnTo>
                <a:lnTo>
                  <a:pt x="2030" y="1810"/>
                </a:lnTo>
                <a:lnTo>
                  <a:pt x="2033" y="1825"/>
                </a:lnTo>
                <a:lnTo>
                  <a:pt x="2033" y="1978"/>
                </a:lnTo>
                <a:lnTo>
                  <a:pt x="2036" y="2016"/>
                </a:lnTo>
                <a:lnTo>
                  <a:pt x="2046" y="2054"/>
                </a:lnTo>
                <a:lnTo>
                  <a:pt x="2062" y="2088"/>
                </a:lnTo>
                <a:lnTo>
                  <a:pt x="2084" y="2120"/>
                </a:lnTo>
                <a:lnTo>
                  <a:pt x="2109" y="2149"/>
                </a:lnTo>
                <a:lnTo>
                  <a:pt x="2139" y="2175"/>
                </a:lnTo>
                <a:lnTo>
                  <a:pt x="2174" y="2196"/>
                </a:lnTo>
                <a:lnTo>
                  <a:pt x="2211" y="2215"/>
                </a:lnTo>
                <a:lnTo>
                  <a:pt x="2252" y="2228"/>
                </a:lnTo>
                <a:lnTo>
                  <a:pt x="2296" y="2236"/>
                </a:lnTo>
                <a:lnTo>
                  <a:pt x="2341" y="2238"/>
                </a:lnTo>
                <a:lnTo>
                  <a:pt x="2387" y="2236"/>
                </a:lnTo>
                <a:lnTo>
                  <a:pt x="2430" y="2228"/>
                </a:lnTo>
                <a:lnTo>
                  <a:pt x="2471" y="2215"/>
                </a:lnTo>
                <a:lnTo>
                  <a:pt x="2509" y="2196"/>
                </a:lnTo>
                <a:lnTo>
                  <a:pt x="2543" y="2175"/>
                </a:lnTo>
                <a:lnTo>
                  <a:pt x="2573" y="2149"/>
                </a:lnTo>
                <a:lnTo>
                  <a:pt x="2599" y="2120"/>
                </a:lnTo>
                <a:lnTo>
                  <a:pt x="2621" y="2088"/>
                </a:lnTo>
                <a:lnTo>
                  <a:pt x="2636" y="2054"/>
                </a:lnTo>
                <a:lnTo>
                  <a:pt x="2645" y="2016"/>
                </a:lnTo>
                <a:lnTo>
                  <a:pt x="2650" y="1978"/>
                </a:lnTo>
                <a:lnTo>
                  <a:pt x="2652" y="1964"/>
                </a:lnTo>
                <a:lnTo>
                  <a:pt x="2660" y="1952"/>
                </a:lnTo>
                <a:lnTo>
                  <a:pt x="2672" y="1944"/>
                </a:lnTo>
                <a:lnTo>
                  <a:pt x="2686" y="1941"/>
                </a:lnTo>
                <a:lnTo>
                  <a:pt x="2701" y="1944"/>
                </a:lnTo>
                <a:lnTo>
                  <a:pt x="2713" y="1952"/>
                </a:lnTo>
                <a:lnTo>
                  <a:pt x="2721" y="1964"/>
                </a:lnTo>
                <a:lnTo>
                  <a:pt x="2723" y="1978"/>
                </a:lnTo>
                <a:lnTo>
                  <a:pt x="2721" y="2012"/>
                </a:lnTo>
                <a:lnTo>
                  <a:pt x="2715" y="2045"/>
                </a:lnTo>
                <a:lnTo>
                  <a:pt x="2705" y="2076"/>
                </a:lnTo>
                <a:lnTo>
                  <a:pt x="2707" y="2074"/>
                </a:lnTo>
                <a:lnTo>
                  <a:pt x="2710" y="2073"/>
                </a:lnTo>
                <a:lnTo>
                  <a:pt x="2712" y="2071"/>
                </a:lnTo>
                <a:lnTo>
                  <a:pt x="2726" y="2068"/>
                </a:lnTo>
                <a:lnTo>
                  <a:pt x="2738" y="2068"/>
                </a:lnTo>
                <a:lnTo>
                  <a:pt x="2751" y="2074"/>
                </a:lnTo>
                <a:lnTo>
                  <a:pt x="2760" y="2084"/>
                </a:lnTo>
                <a:lnTo>
                  <a:pt x="2779" y="2112"/>
                </a:lnTo>
                <a:lnTo>
                  <a:pt x="2799" y="2138"/>
                </a:lnTo>
                <a:lnTo>
                  <a:pt x="2818" y="2161"/>
                </a:lnTo>
                <a:lnTo>
                  <a:pt x="2838" y="2184"/>
                </a:lnTo>
                <a:lnTo>
                  <a:pt x="2861" y="2206"/>
                </a:lnTo>
                <a:lnTo>
                  <a:pt x="2886" y="2230"/>
                </a:lnTo>
                <a:lnTo>
                  <a:pt x="2915" y="2256"/>
                </a:lnTo>
                <a:lnTo>
                  <a:pt x="2932" y="2269"/>
                </a:lnTo>
                <a:lnTo>
                  <a:pt x="2953" y="2282"/>
                </a:lnTo>
                <a:lnTo>
                  <a:pt x="2978" y="2295"/>
                </a:lnTo>
                <a:lnTo>
                  <a:pt x="3004" y="2307"/>
                </a:lnTo>
                <a:lnTo>
                  <a:pt x="3031" y="2319"/>
                </a:lnTo>
                <a:lnTo>
                  <a:pt x="3058" y="2329"/>
                </a:lnTo>
                <a:lnTo>
                  <a:pt x="3083" y="2339"/>
                </a:lnTo>
                <a:lnTo>
                  <a:pt x="3104" y="2347"/>
                </a:lnTo>
                <a:lnTo>
                  <a:pt x="3121" y="2353"/>
                </a:lnTo>
                <a:lnTo>
                  <a:pt x="3132" y="2357"/>
                </a:lnTo>
                <a:lnTo>
                  <a:pt x="3139" y="2365"/>
                </a:lnTo>
                <a:lnTo>
                  <a:pt x="3145" y="2375"/>
                </a:lnTo>
                <a:lnTo>
                  <a:pt x="3147" y="2386"/>
                </a:lnTo>
                <a:lnTo>
                  <a:pt x="3146" y="2397"/>
                </a:lnTo>
                <a:lnTo>
                  <a:pt x="3141" y="2408"/>
                </a:lnTo>
                <a:lnTo>
                  <a:pt x="3128" y="2437"/>
                </a:lnTo>
                <a:lnTo>
                  <a:pt x="3117" y="2469"/>
                </a:lnTo>
                <a:lnTo>
                  <a:pt x="3110" y="2502"/>
                </a:lnTo>
                <a:lnTo>
                  <a:pt x="3107" y="2537"/>
                </a:lnTo>
                <a:lnTo>
                  <a:pt x="3107" y="2573"/>
                </a:lnTo>
                <a:lnTo>
                  <a:pt x="3109" y="2608"/>
                </a:lnTo>
                <a:lnTo>
                  <a:pt x="3114" y="2643"/>
                </a:lnTo>
                <a:lnTo>
                  <a:pt x="3119" y="2679"/>
                </a:lnTo>
                <a:lnTo>
                  <a:pt x="3125" y="2711"/>
                </a:lnTo>
                <a:lnTo>
                  <a:pt x="3132" y="2742"/>
                </a:lnTo>
                <a:lnTo>
                  <a:pt x="3135" y="2759"/>
                </a:lnTo>
                <a:lnTo>
                  <a:pt x="3136" y="2781"/>
                </a:lnTo>
                <a:lnTo>
                  <a:pt x="3136" y="2805"/>
                </a:lnTo>
                <a:lnTo>
                  <a:pt x="3135" y="2831"/>
                </a:lnTo>
                <a:lnTo>
                  <a:pt x="3133" y="2858"/>
                </a:lnTo>
                <a:lnTo>
                  <a:pt x="3132" y="2884"/>
                </a:lnTo>
                <a:lnTo>
                  <a:pt x="3129" y="2907"/>
                </a:lnTo>
                <a:lnTo>
                  <a:pt x="3126" y="2927"/>
                </a:lnTo>
                <a:lnTo>
                  <a:pt x="3125" y="2945"/>
                </a:lnTo>
                <a:lnTo>
                  <a:pt x="3123" y="2955"/>
                </a:lnTo>
                <a:lnTo>
                  <a:pt x="3120" y="2967"/>
                </a:lnTo>
                <a:lnTo>
                  <a:pt x="3114" y="2977"/>
                </a:lnTo>
                <a:lnTo>
                  <a:pt x="3105" y="2983"/>
                </a:lnTo>
                <a:lnTo>
                  <a:pt x="3085" y="2996"/>
                </a:lnTo>
                <a:lnTo>
                  <a:pt x="3065" y="3012"/>
                </a:lnTo>
                <a:lnTo>
                  <a:pt x="3047" y="3029"/>
                </a:lnTo>
                <a:lnTo>
                  <a:pt x="3029" y="3047"/>
                </a:lnTo>
                <a:lnTo>
                  <a:pt x="3013" y="3067"/>
                </a:lnTo>
                <a:lnTo>
                  <a:pt x="2998" y="3085"/>
                </a:lnTo>
                <a:lnTo>
                  <a:pt x="2985" y="3102"/>
                </a:lnTo>
                <a:lnTo>
                  <a:pt x="2974" y="3118"/>
                </a:lnTo>
                <a:lnTo>
                  <a:pt x="2967" y="3131"/>
                </a:lnTo>
                <a:lnTo>
                  <a:pt x="2960" y="3140"/>
                </a:lnTo>
                <a:lnTo>
                  <a:pt x="2958" y="3159"/>
                </a:lnTo>
                <a:lnTo>
                  <a:pt x="2957" y="3174"/>
                </a:lnTo>
                <a:lnTo>
                  <a:pt x="2958" y="3186"/>
                </a:lnTo>
                <a:lnTo>
                  <a:pt x="2960" y="3193"/>
                </a:lnTo>
                <a:lnTo>
                  <a:pt x="2961" y="3199"/>
                </a:lnTo>
                <a:lnTo>
                  <a:pt x="2963" y="3202"/>
                </a:lnTo>
                <a:lnTo>
                  <a:pt x="2964" y="3203"/>
                </a:lnTo>
                <a:lnTo>
                  <a:pt x="2973" y="3204"/>
                </a:lnTo>
                <a:lnTo>
                  <a:pt x="2982" y="3207"/>
                </a:lnTo>
                <a:lnTo>
                  <a:pt x="2990" y="3214"/>
                </a:lnTo>
                <a:lnTo>
                  <a:pt x="2996" y="3223"/>
                </a:lnTo>
                <a:lnTo>
                  <a:pt x="2997" y="3233"/>
                </a:lnTo>
                <a:lnTo>
                  <a:pt x="2997" y="3244"/>
                </a:lnTo>
                <a:lnTo>
                  <a:pt x="2995" y="3261"/>
                </a:lnTo>
                <a:lnTo>
                  <a:pt x="2995" y="3273"/>
                </a:lnTo>
                <a:lnTo>
                  <a:pt x="2996" y="3280"/>
                </a:lnTo>
                <a:lnTo>
                  <a:pt x="2997" y="3284"/>
                </a:lnTo>
                <a:lnTo>
                  <a:pt x="2998" y="3285"/>
                </a:lnTo>
                <a:lnTo>
                  <a:pt x="3006" y="3283"/>
                </a:lnTo>
                <a:lnTo>
                  <a:pt x="3016" y="3282"/>
                </a:lnTo>
                <a:lnTo>
                  <a:pt x="3025" y="3284"/>
                </a:lnTo>
                <a:lnTo>
                  <a:pt x="3044" y="3290"/>
                </a:lnTo>
                <a:lnTo>
                  <a:pt x="3059" y="3292"/>
                </a:lnTo>
                <a:lnTo>
                  <a:pt x="3071" y="3293"/>
                </a:lnTo>
                <a:lnTo>
                  <a:pt x="3078" y="3292"/>
                </a:lnTo>
                <a:lnTo>
                  <a:pt x="3081" y="3292"/>
                </a:lnTo>
                <a:lnTo>
                  <a:pt x="3092" y="3290"/>
                </a:lnTo>
                <a:lnTo>
                  <a:pt x="3103" y="3291"/>
                </a:lnTo>
                <a:lnTo>
                  <a:pt x="3117" y="3294"/>
                </a:lnTo>
                <a:lnTo>
                  <a:pt x="3129" y="3294"/>
                </a:lnTo>
                <a:lnTo>
                  <a:pt x="3137" y="3293"/>
                </a:lnTo>
                <a:lnTo>
                  <a:pt x="3143" y="3292"/>
                </a:lnTo>
                <a:lnTo>
                  <a:pt x="3144" y="3291"/>
                </a:lnTo>
                <a:lnTo>
                  <a:pt x="3152" y="3287"/>
                </a:lnTo>
                <a:lnTo>
                  <a:pt x="3162" y="3284"/>
                </a:lnTo>
                <a:lnTo>
                  <a:pt x="3170" y="3284"/>
                </a:lnTo>
                <a:lnTo>
                  <a:pt x="3184" y="3285"/>
                </a:lnTo>
                <a:lnTo>
                  <a:pt x="3196" y="3284"/>
                </a:lnTo>
                <a:lnTo>
                  <a:pt x="3204" y="3281"/>
                </a:lnTo>
                <a:lnTo>
                  <a:pt x="3208" y="3278"/>
                </a:lnTo>
                <a:lnTo>
                  <a:pt x="3209" y="3276"/>
                </a:lnTo>
                <a:lnTo>
                  <a:pt x="3219" y="3267"/>
                </a:lnTo>
                <a:lnTo>
                  <a:pt x="3229" y="3262"/>
                </a:lnTo>
                <a:lnTo>
                  <a:pt x="3241" y="3261"/>
                </a:lnTo>
                <a:lnTo>
                  <a:pt x="3252" y="3260"/>
                </a:lnTo>
                <a:lnTo>
                  <a:pt x="3258" y="3258"/>
                </a:lnTo>
                <a:lnTo>
                  <a:pt x="3262" y="3254"/>
                </a:lnTo>
                <a:lnTo>
                  <a:pt x="3268" y="3245"/>
                </a:lnTo>
                <a:lnTo>
                  <a:pt x="3273" y="3234"/>
                </a:lnTo>
                <a:lnTo>
                  <a:pt x="3275" y="3222"/>
                </a:lnTo>
                <a:lnTo>
                  <a:pt x="3277" y="3213"/>
                </a:lnTo>
                <a:lnTo>
                  <a:pt x="3278" y="3207"/>
                </a:lnTo>
                <a:lnTo>
                  <a:pt x="3279" y="3198"/>
                </a:lnTo>
                <a:lnTo>
                  <a:pt x="3283" y="3188"/>
                </a:lnTo>
                <a:lnTo>
                  <a:pt x="3293" y="3166"/>
                </a:lnTo>
                <a:lnTo>
                  <a:pt x="3299" y="3143"/>
                </a:lnTo>
                <a:lnTo>
                  <a:pt x="3303" y="3117"/>
                </a:lnTo>
                <a:lnTo>
                  <a:pt x="3305" y="3093"/>
                </a:lnTo>
                <a:lnTo>
                  <a:pt x="3307" y="3071"/>
                </a:lnTo>
                <a:lnTo>
                  <a:pt x="3307" y="3054"/>
                </a:lnTo>
                <a:lnTo>
                  <a:pt x="3298" y="3026"/>
                </a:lnTo>
                <a:lnTo>
                  <a:pt x="3289" y="2997"/>
                </a:lnTo>
                <a:lnTo>
                  <a:pt x="3283" y="2969"/>
                </a:lnTo>
                <a:lnTo>
                  <a:pt x="3279" y="2942"/>
                </a:lnTo>
                <a:lnTo>
                  <a:pt x="3275" y="2916"/>
                </a:lnTo>
                <a:lnTo>
                  <a:pt x="3275" y="2891"/>
                </a:lnTo>
                <a:lnTo>
                  <a:pt x="3280" y="2868"/>
                </a:lnTo>
                <a:lnTo>
                  <a:pt x="3287" y="2848"/>
                </a:lnTo>
                <a:lnTo>
                  <a:pt x="3297" y="2829"/>
                </a:lnTo>
                <a:lnTo>
                  <a:pt x="3307" y="2805"/>
                </a:lnTo>
                <a:lnTo>
                  <a:pt x="3316" y="2780"/>
                </a:lnTo>
                <a:lnTo>
                  <a:pt x="3326" y="2751"/>
                </a:lnTo>
                <a:lnTo>
                  <a:pt x="3337" y="2721"/>
                </a:lnTo>
                <a:lnTo>
                  <a:pt x="3346" y="2688"/>
                </a:lnTo>
                <a:lnTo>
                  <a:pt x="3356" y="2656"/>
                </a:lnTo>
                <a:lnTo>
                  <a:pt x="3364" y="2624"/>
                </a:lnTo>
                <a:lnTo>
                  <a:pt x="3373" y="2593"/>
                </a:lnTo>
                <a:lnTo>
                  <a:pt x="3381" y="2563"/>
                </a:lnTo>
                <a:lnTo>
                  <a:pt x="3388" y="2535"/>
                </a:lnTo>
                <a:lnTo>
                  <a:pt x="3394" y="2509"/>
                </a:lnTo>
                <a:lnTo>
                  <a:pt x="3401" y="2487"/>
                </a:lnTo>
                <a:lnTo>
                  <a:pt x="3405" y="2468"/>
                </a:lnTo>
                <a:lnTo>
                  <a:pt x="3408" y="2454"/>
                </a:lnTo>
                <a:lnTo>
                  <a:pt x="3411" y="2444"/>
                </a:lnTo>
                <a:lnTo>
                  <a:pt x="3412" y="2441"/>
                </a:lnTo>
                <a:lnTo>
                  <a:pt x="3417" y="2389"/>
                </a:lnTo>
                <a:lnTo>
                  <a:pt x="3417" y="2341"/>
                </a:lnTo>
                <a:lnTo>
                  <a:pt x="3414" y="2296"/>
                </a:lnTo>
                <a:lnTo>
                  <a:pt x="3405" y="2252"/>
                </a:lnTo>
                <a:lnTo>
                  <a:pt x="3396" y="2213"/>
                </a:lnTo>
                <a:lnTo>
                  <a:pt x="3382" y="2174"/>
                </a:lnTo>
                <a:lnTo>
                  <a:pt x="3367" y="2139"/>
                </a:lnTo>
                <a:lnTo>
                  <a:pt x="3349" y="2105"/>
                </a:lnTo>
                <a:lnTo>
                  <a:pt x="3332" y="2074"/>
                </a:lnTo>
                <a:lnTo>
                  <a:pt x="3314" y="2046"/>
                </a:lnTo>
                <a:lnTo>
                  <a:pt x="3297" y="2020"/>
                </a:lnTo>
                <a:lnTo>
                  <a:pt x="3280" y="1995"/>
                </a:lnTo>
                <a:lnTo>
                  <a:pt x="3258" y="1967"/>
                </a:lnTo>
                <a:lnTo>
                  <a:pt x="3236" y="1940"/>
                </a:lnTo>
                <a:lnTo>
                  <a:pt x="3210" y="1916"/>
                </a:lnTo>
                <a:lnTo>
                  <a:pt x="3184" y="1892"/>
                </a:lnTo>
                <a:lnTo>
                  <a:pt x="3159" y="1871"/>
                </a:lnTo>
                <a:lnTo>
                  <a:pt x="3133" y="1851"/>
                </a:lnTo>
                <a:lnTo>
                  <a:pt x="3108" y="1834"/>
                </a:lnTo>
                <a:lnTo>
                  <a:pt x="3085" y="1818"/>
                </a:lnTo>
                <a:lnTo>
                  <a:pt x="3063" y="1805"/>
                </a:lnTo>
                <a:lnTo>
                  <a:pt x="3044" y="1795"/>
                </a:lnTo>
                <a:lnTo>
                  <a:pt x="3028" y="1786"/>
                </a:lnTo>
                <a:lnTo>
                  <a:pt x="3016" y="1780"/>
                </a:lnTo>
                <a:lnTo>
                  <a:pt x="3008" y="1775"/>
                </a:lnTo>
                <a:lnTo>
                  <a:pt x="3005" y="1774"/>
                </a:lnTo>
                <a:lnTo>
                  <a:pt x="2996" y="1768"/>
                </a:lnTo>
                <a:lnTo>
                  <a:pt x="2988" y="1758"/>
                </a:lnTo>
                <a:lnTo>
                  <a:pt x="2984" y="1747"/>
                </a:lnTo>
                <a:lnTo>
                  <a:pt x="2974" y="1707"/>
                </a:lnTo>
                <a:lnTo>
                  <a:pt x="2961" y="1670"/>
                </a:lnTo>
                <a:lnTo>
                  <a:pt x="2945" y="1637"/>
                </a:lnTo>
                <a:lnTo>
                  <a:pt x="2926" y="1607"/>
                </a:lnTo>
                <a:lnTo>
                  <a:pt x="2906" y="1581"/>
                </a:lnTo>
                <a:lnTo>
                  <a:pt x="2883" y="1558"/>
                </a:lnTo>
                <a:lnTo>
                  <a:pt x="2859" y="1538"/>
                </a:lnTo>
                <a:lnTo>
                  <a:pt x="2834" y="1521"/>
                </a:lnTo>
                <a:lnTo>
                  <a:pt x="2808" y="1506"/>
                </a:lnTo>
                <a:lnTo>
                  <a:pt x="2781" y="1494"/>
                </a:lnTo>
                <a:lnTo>
                  <a:pt x="2756" y="1486"/>
                </a:lnTo>
                <a:lnTo>
                  <a:pt x="2730" y="1478"/>
                </a:lnTo>
                <a:lnTo>
                  <a:pt x="2705" y="1473"/>
                </a:lnTo>
                <a:lnTo>
                  <a:pt x="2682" y="1470"/>
                </a:lnTo>
                <a:lnTo>
                  <a:pt x="2660" y="1468"/>
                </a:lnTo>
                <a:lnTo>
                  <a:pt x="2640" y="1468"/>
                </a:lnTo>
                <a:lnTo>
                  <a:pt x="2600" y="1468"/>
                </a:lnTo>
                <a:lnTo>
                  <a:pt x="2558" y="1464"/>
                </a:lnTo>
                <a:lnTo>
                  <a:pt x="2518" y="1459"/>
                </a:lnTo>
                <a:lnTo>
                  <a:pt x="2477" y="1452"/>
                </a:lnTo>
                <a:lnTo>
                  <a:pt x="2437" y="1443"/>
                </a:lnTo>
                <a:lnTo>
                  <a:pt x="2399" y="1432"/>
                </a:lnTo>
                <a:lnTo>
                  <a:pt x="2360" y="1422"/>
                </a:lnTo>
                <a:lnTo>
                  <a:pt x="2325" y="1410"/>
                </a:lnTo>
                <a:lnTo>
                  <a:pt x="2290" y="1398"/>
                </a:lnTo>
                <a:lnTo>
                  <a:pt x="2259" y="1385"/>
                </a:lnTo>
                <a:lnTo>
                  <a:pt x="2230" y="1373"/>
                </a:lnTo>
                <a:lnTo>
                  <a:pt x="2205" y="1363"/>
                </a:lnTo>
                <a:lnTo>
                  <a:pt x="2183" y="1353"/>
                </a:lnTo>
                <a:lnTo>
                  <a:pt x="2165" y="1344"/>
                </a:lnTo>
                <a:lnTo>
                  <a:pt x="2151" y="1337"/>
                </a:lnTo>
                <a:lnTo>
                  <a:pt x="2141" y="1333"/>
                </a:lnTo>
                <a:lnTo>
                  <a:pt x="2136" y="1330"/>
                </a:lnTo>
                <a:lnTo>
                  <a:pt x="2126" y="1322"/>
                </a:lnTo>
                <a:lnTo>
                  <a:pt x="2119" y="1310"/>
                </a:lnTo>
                <a:lnTo>
                  <a:pt x="2117" y="1297"/>
                </a:lnTo>
                <a:lnTo>
                  <a:pt x="2118" y="1246"/>
                </a:lnTo>
                <a:lnTo>
                  <a:pt x="2120" y="1199"/>
                </a:lnTo>
                <a:lnTo>
                  <a:pt x="2124" y="1159"/>
                </a:lnTo>
                <a:lnTo>
                  <a:pt x="2130" y="1124"/>
                </a:lnTo>
                <a:lnTo>
                  <a:pt x="2134" y="1095"/>
                </a:lnTo>
                <a:lnTo>
                  <a:pt x="2139" y="1072"/>
                </a:lnTo>
                <a:lnTo>
                  <a:pt x="2144" y="1055"/>
                </a:lnTo>
                <a:lnTo>
                  <a:pt x="2146" y="1044"/>
                </a:lnTo>
                <a:lnTo>
                  <a:pt x="2148" y="1040"/>
                </a:lnTo>
                <a:lnTo>
                  <a:pt x="2149" y="1036"/>
                </a:lnTo>
                <a:lnTo>
                  <a:pt x="2151" y="1032"/>
                </a:lnTo>
                <a:lnTo>
                  <a:pt x="2167" y="1005"/>
                </a:lnTo>
                <a:lnTo>
                  <a:pt x="2180" y="981"/>
                </a:lnTo>
                <a:lnTo>
                  <a:pt x="2189" y="961"/>
                </a:lnTo>
                <a:lnTo>
                  <a:pt x="2195" y="944"/>
                </a:lnTo>
                <a:lnTo>
                  <a:pt x="2198" y="929"/>
                </a:lnTo>
                <a:lnTo>
                  <a:pt x="2200" y="917"/>
                </a:lnTo>
                <a:lnTo>
                  <a:pt x="2202" y="907"/>
                </a:lnTo>
                <a:lnTo>
                  <a:pt x="2200" y="900"/>
                </a:lnTo>
                <a:lnTo>
                  <a:pt x="2199" y="894"/>
                </a:lnTo>
                <a:lnTo>
                  <a:pt x="2198" y="890"/>
                </a:lnTo>
                <a:lnTo>
                  <a:pt x="2197" y="888"/>
                </a:lnTo>
                <a:lnTo>
                  <a:pt x="2195" y="886"/>
                </a:lnTo>
                <a:lnTo>
                  <a:pt x="2194" y="885"/>
                </a:lnTo>
                <a:lnTo>
                  <a:pt x="2193" y="883"/>
                </a:lnTo>
                <a:lnTo>
                  <a:pt x="2181" y="878"/>
                </a:lnTo>
                <a:lnTo>
                  <a:pt x="2174" y="868"/>
                </a:lnTo>
                <a:lnTo>
                  <a:pt x="2169" y="857"/>
                </a:lnTo>
                <a:lnTo>
                  <a:pt x="2169" y="844"/>
                </a:lnTo>
                <a:lnTo>
                  <a:pt x="2174" y="801"/>
                </a:lnTo>
                <a:lnTo>
                  <a:pt x="2175" y="761"/>
                </a:lnTo>
                <a:lnTo>
                  <a:pt x="2172" y="726"/>
                </a:lnTo>
                <a:lnTo>
                  <a:pt x="2166" y="694"/>
                </a:lnTo>
                <a:lnTo>
                  <a:pt x="2158" y="666"/>
                </a:lnTo>
                <a:lnTo>
                  <a:pt x="2147" y="640"/>
                </a:lnTo>
                <a:lnTo>
                  <a:pt x="2135" y="618"/>
                </a:lnTo>
                <a:lnTo>
                  <a:pt x="2121" y="598"/>
                </a:lnTo>
                <a:lnTo>
                  <a:pt x="2106" y="582"/>
                </a:lnTo>
                <a:lnTo>
                  <a:pt x="2091" y="568"/>
                </a:lnTo>
                <a:lnTo>
                  <a:pt x="2076" y="557"/>
                </a:lnTo>
                <a:lnTo>
                  <a:pt x="2062" y="547"/>
                </a:lnTo>
                <a:lnTo>
                  <a:pt x="2048" y="538"/>
                </a:lnTo>
                <a:lnTo>
                  <a:pt x="2035" y="533"/>
                </a:lnTo>
                <a:lnTo>
                  <a:pt x="2025" y="529"/>
                </a:lnTo>
                <a:lnTo>
                  <a:pt x="2016" y="526"/>
                </a:lnTo>
                <a:lnTo>
                  <a:pt x="2011" y="523"/>
                </a:lnTo>
                <a:lnTo>
                  <a:pt x="2008" y="522"/>
                </a:lnTo>
                <a:lnTo>
                  <a:pt x="2004" y="522"/>
                </a:lnTo>
                <a:lnTo>
                  <a:pt x="1996" y="521"/>
                </a:lnTo>
                <a:lnTo>
                  <a:pt x="1984" y="519"/>
                </a:lnTo>
                <a:lnTo>
                  <a:pt x="1969" y="518"/>
                </a:lnTo>
                <a:lnTo>
                  <a:pt x="1952" y="517"/>
                </a:lnTo>
                <a:lnTo>
                  <a:pt x="1935" y="516"/>
                </a:lnTo>
                <a:lnTo>
                  <a:pt x="1919" y="517"/>
                </a:lnTo>
                <a:lnTo>
                  <a:pt x="1910" y="517"/>
                </a:lnTo>
                <a:lnTo>
                  <a:pt x="1891" y="516"/>
                </a:lnTo>
                <a:lnTo>
                  <a:pt x="1869" y="517"/>
                </a:lnTo>
                <a:lnTo>
                  <a:pt x="1849" y="519"/>
                </a:lnTo>
                <a:lnTo>
                  <a:pt x="1832" y="521"/>
                </a:lnTo>
                <a:lnTo>
                  <a:pt x="1820" y="523"/>
                </a:lnTo>
                <a:lnTo>
                  <a:pt x="1817" y="523"/>
                </a:lnTo>
                <a:lnTo>
                  <a:pt x="1811" y="526"/>
                </a:lnTo>
                <a:lnTo>
                  <a:pt x="1803" y="529"/>
                </a:lnTo>
                <a:lnTo>
                  <a:pt x="1792" y="533"/>
                </a:lnTo>
                <a:lnTo>
                  <a:pt x="1780" y="539"/>
                </a:lnTo>
                <a:lnTo>
                  <a:pt x="1766" y="547"/>
                </a:lnTo>
                <a:lnTo>
                  <a:pt x="1752" y="557"/>
                </a:lnTo>
                <a:lnTo>
                  <a:pt x="1737" y="568"/>
                </a:lnTo>
                <a:lnTo>
                  <a:pt x="1722" y="583"/>
                </a:lnTo>
                <a:lnTo>
                  <a:pt x="1707" y="599"/>
                </a:lnTo>
                <a:lnTo>
                  <a:pt x="1695" y="619"/>
                </a:lnTo>
                <a:lnTo>
                  <a:pt x="1682" y="641"/>
                </a:lnTo>
                <a:lnTo>
                  <a:pt x="1671" y="666"/>
                </a:lnTo>
                <a:lnTo>
                  <a:pt x="1662" y="695"/>
                </a:lnTo>
                <a:lnTo>
                  <a:pt x="1657" y="726"/>
                </a:lnTo>
                <a:lnTo>
                  <a:pt x="1654" y="761"/>
                </a:lnTo>
                <a:lnTo>
                  <a:pt x="1655" y="801"/>
                </a:lnTo>
                <a:lnTo>
                  <a:pt x="1659" y="844"/>
                </a:lnTo>
                <a:lnTo>
                  <a:pt x="1659" y="857"/>
                </a:lnTo>
                <a:lnTo>
                  <a:pt x="1654" y="870"/>
                </a:lnTo>
                <a:lnTo>
                  <a:pt x="1645" y="879"/>
                </a:lnTo>
                <a:lnTo>
                  <a:pt x="1633" y="885"/>
                </a:lnTo>
                <a:lnTo>
                  <a:pt x="1633" y="885"/>
                </a:lnTo>
                <a:lnTo>
                  <a:pt x="1633" y="886"/>
                </a:lnTo>
                <a:lnTo>
                  <a:pt x="1632" y="888"/>
                </a:lnTo>
                <a:lnTo>
                  <a:pt x="1630" y="890"/>
                </a:lnTo>
                <a:lnTo>
                  <a:pt x="1629" y="894"/>
                </a:lnTo>
                <a:lnTo>
                  <a:pt x="1628" y="900"/>
                </a:lnTo>
                <a:lnTo>
                  <a:pt x="1627" y="907"/>
                </a:lnTo>
                <a:lnTo>
                  <a:pt x="1628" y="917"/>
                </a:lnTo>
                <a:lnTo>
                  <a:pt x="1630" y="929"/>
                </a:lnTo>
                <a:lnTo>
                  <a:pt x="1633" y="944"/>
                </a:lnTo>
                <a:lnTo>
                  <a:pt x="1640" y="961"/>
                </a:lnTo>
                <a:lnTo>
                  <a:pt x="1650" y="981"/>
                </a:lnTo>
                <a:lnTo>
                  <a:pt x="1661" y="1005"/>
                </a:lnTo>
                <a:lnTo>
                  <a:pt x="1677" y="1032"/>
                </a:lnTo>
                <a:lnTo>
                  <a:pt x="1680" y="1036"/>
                </a:lnTo>
                <a:lnTo>
                  <a:pt x="1681" y="1040"/>
                </a:lnTo>
                <a:lnTo>
                  <a:pt x="1683" y="1044"/>
                </a:lnTo>
                <a:lnTo>
                  <a:pt x="1686" y="1055"/>
                </a:lnTo>
                <a:lnTo>
                  <a:pt x="1689" y="1072"/>
                </a:lnTo>
                <a:lnTo>
                  <a:pt x="1695" y="1095"/>
                </a:lnTo>
                <a:lnTo>
                  <a:pt x="1700" y="1124"/>
                </a:lnTo>
                <a:lnTo>
                  <a:pt x="1704" y="1159"/>
                </a:lnTo>
                <a:lnTo>
                  <a:pt x="1708" y="1199"/>
                </a:lnTo>
                <a:lnTo>
                  <a:pt x="1711" y="1246"/>
                </a:lnTo>
                <a:lnTo>
                  <a:pt x="1712" y="1297"/>
                </a:lnTo>
                <a:lnTo>
                  <a:pt x="1710" y="1310"/>
                </a:lnTo>
                <a:lnTo>
                  <a:pt x="1703" y="1321"/>
                </a:lnTo>
                <a:lnTo>
                  <a:pt x="1693" y="1329"/>
                </a:lnTo>
                <a:lnTo>
                  <a:pt x="1682" y="1334"/>
                </a:lnTo>
                <a:lnTo>
                  <a:pt x="1677" y="1335"/>
                </a:lnTo>
                <a:lnTo>
                  <a:pt x="1667" y="1337"/>
                </a:lnTo>
                <a:lnTo>
                  <a:pt x="1651" y="1340"/>
                </a:lnTo>
                <a:lnTo>
                  <a:pt x="1629" y="1344"/>
                </a:lnTo>
                <a:lnTo>
                  <a:pt x="1603" y="1351"/>
                </a:lnTo>
                <a:lnTo>
                  <a:pt x="1573" y="1357"/>
                </a:lnTo>
                <a:lnTo>
                  <a:pt x="1540" y="1366"/>
                </a:lnTo>
                <a:lnTo>
                  <a:pt x="1504" y="1374"/>
                </a:lnTo>
                <a:lnTo>
                  <a:pt x="1466" y="1385"/>
                </a:lnTo>
                <a:lnTo>
                  <a:pt x="1427" y="1397"/>
                </a:lnTo>
                <a:lnTo>
                  <a:pt x="1386" y="1410"/>
                </a:lnTo>
                <a:lnTo>
                  <a:pt x="1344" y="1423"/>
                </a:lnTo>
                <a:lnTo>
                  <a:pt x="1303" y="1438"/>
                </a:lnTo>
                <a:lnTo>
                  <a:pt x="1264" y="1454"/>
                </a:lnTo>
                <a:lnTo>
                  <a:pt x="1225" y="1470"/>
                </a:lnTo>
                <a:lnTo>
                  <a:pt x="1189" y="1488"/>
                </a:lnTo>
                <a:lnTo>
                  <a:pt x="1154" y="1506"/>
                </a:lnTo>
                <a:lnTo>
                  <a:pt x="1123" y="1526"/>
                </a:lnTo>
                <a:lnTo>
                  <a:pt x="1113" y="1531"/>
                </a:lnTo>
                <a:lnTo>
                  <a:pt x="1102" y="1532"/>
                </a:lnTo>
                <a:lnTo>
                  <a:pt x="1090" y="1531"/>
                </a:lnTo>
                <a:lnTo>
                  <a:pt x="1080" y="1524"/>
                </a:lnTo>
                <a:lnTo>
                  <a:pt x="1072" y="1516"/>
                </a:lnTo>
                <a:lnTo>
                  <a:pt x="1069" y="1512"/>
                </a:lnTo>
                <a:lnTo>
                  <a:pt x="1066" y="1506"/>
                </a:lnTo>
                <a:lnTo>
                  <a:pt x="1065" y="1501"/>
                </a:lnTo>
                <a:lnTo>
                  <a:pt x="1051" y="1479"/>
                </a:lnTo>
                <a:lnTo>
                  <a:pt x="1033" y="1458"/>
                </a:lnTo>
                <a:lnTo>
                  <a:pt x="1014" y="1435"/>
                </a:lnTo>
                <a:lnTo>
                  <a:pt x="994" y="1412"/>
                </a:lnTo>
                <a:lnTo>
                  <a:pt x="971" y="1389"/>
                </a:lnTo>
                <a:lnTo>
                  <a:pt x="949" y="1366"/>
                </a:lnTo>
                <a:lnTo>
                  <a:pt x="927" y="1344"/>
                </a:lnTo>
                <a:lnTo>
                  <a:pt x="906" y="1324"/>
                </a:lnTo>
                <a:lnTo>
                  <a:pt x="886" y="1306"/>
                </a:lnTo>
                <a:lnTo>
                  <a:pt x="868" y="1289"/>
                </a:lnTo>
                <a:lnTo>
                  <a:pt x="853" y="1276"/>
                </a:lnTo>
                <a:lnTo>
                  <a:pt x="841" y="1265"/>
                </a:lnTo>
                <a:lnTo>
                  <a:pt x="825" y="1252"/>
                </a:lnTo>
                <a:lnTo>
                  <a:pt x="804" y="1239"/>
                </a:lnTo>
                <a:lnTo>
                  <a:pt x="779" y="1226"/>
                </a:lnTo>
                <a:lnTo>
                  <a:pt x="752" y="1214"/>
                </a:lnTo>
                <a:lnTo>
                  <a:pt x="726" y="1202"/>
                </a:lnTo>
                <a:lnTo>
                  <a:pt x="699" y="1191"/>
                </a:lnTo>
                <a:lnTo>
                  <a:pt x="674" y="1183"/>
                </a:lnTo>
                <a:lnTo>
                  <a:pt x="653" y="1174"/>
                </a:lnTo>
                <a:lnTo>
                  <a:pt x="636" y="1169"/>
                </a:lnTo>
                <a:lnTo>
                  <a:pt x="626" y="1163"/>
                </a:lnTo>
                <a:lnTo>
                  <a:pt x="617" y="1156"/>
                </a:lnTo>
                <a:lnTo>
                  <a:pt x="612" y="1146"/>
                </a:lnTo>
                <a:lnTo>
                  <a:pt x="610" y="1135"/>
                </a:lnTo>
                <a:lnTo>
                  <a:pt x="611" y="1124"/>
                </a:lnTo>
                <a:lnTo>
                  <a:pt x="615" y="1114"/>
                </a:lnTo>
                <a:lnTo>
                  <a:pt x="630" y="1084"/>
                </a:lnTo>
                <a:lnTo>
                  <a:pt x="640" y="1052"/>
                </a:lnTo>
                <a:lnTo>
                  <a:pt x="646" y="1019"/>
                </a:lnTo>
                <a:lnTo>
                  <a:pt x="650" y="983"/>
                </a:lnTo>
                <a:lnTo>
                  <a:pt x="650" y="948"/>
                </a:lnTo>
                <a:lnTo>
                  <a:pt x="647" y="912"/>
                </a:lnTo>
                <a:lnTo>
                  <a:pt x="643" y="877"/>
                </a:lnTo>
                <a:lnTo>
                  <a:pt x="638" y="843"/>
                </a:lnTo>
                <a:lnTo>
                  <a:pt x="631" y="810"/>
                </a:lnTo>
                <a:lnTo>
                  <a:pt x="625" y="778"/>
                </a:lnTo>
                <a:lnTo>
                  <a:pt x="623" y="761"/>
                </a:lnTo>
                <a:lnTo>
                  <a:pt x="622" y="740"/>
                </a:lnTo>
                <a:lnTo>
                  <a:pt x="622" y="715"/>
                </a:lnTo>
                <a:lnTo>
                  <a:pt x="623" y="689"/>
                </a:lnTo>
                <a:lnTo>
                  <a:pt x="624" y="664"/>
                </a:lnTo>
                <a:lnTo>
                  <a:pt x="626" y="638"/>
                </a:lnTo>
                <a:lnTo>
                  <a:pt x="628" y="613"/>
                </a:lnTo>
                <a:lnTo>
                  <a:pt x="630" y="593"/>
                </a:lnTo>
                <a:lnTo>
                  <a:pt x="632" y="577"/>
                </a:lnTo>
                <a:lnTo>
                  <a:pt x="633" y="565"/>
                </a:lnTo>
                <a:lnTo>
                  <a:pt x="637" y="554"/>
                </a:lnTo>
                <a:lnTo>
                  <a:pt x="643" y="545"/>
                </a:lnTo>
                <a:lnTo>
                  <a:pt x="653" y="537"/>
                </a:lnTo>
                <a:lnTo>
                  <a:pt x="675" y="522"/>
                </a:lnTo>
                <a:lnTo>
                  <a:pt x="698" y="504"/>
                </a:lnTo>
                <a:lnTo>
                  <a:pt x="718" y="483"/>
                </a:lnTo>
                <a:lnTo>
                  <a:pt x="738" y="461"/>
                </a:lnTo>
                <a:lnTo>
                  <a:pt x="757" y="438"/>
                </a:lnTo>
                <a:lnTo>
                  <a:pt x="773" y="416"/>
                </a:lnTo>
                <a:lnTo>
                  <a:pt x="787" y="397"/>
                </a:lnTo>
                <a:lnTo>
                  <a:pt x="796" y="381"/>
                </a:lnTo>
                <a:lnTo>
                  <a:pt x="800" y="362"/>
                </a:lnTo>
                <a:lnTo>
                  <a:pt x="800" y="347"/>
                </a:lnTo>
                <a:lnTo>
                  <a:pt x="799" y="335"/>
                </a:lnTo>
                <a:lnTo>
                  <a:pt x="797" y="327"/>
                </a:lnTo>
                <a:lnTo>
                  <a:pt x="795" y="322"/>
                </a:lnTo>
                <a:lnTo>
                  <a:pt x="794" y="319"/>
                </a:lnTo>
                <a:lnTo>
                  <a:pt x="793" y="319"/>
                </a:lnTo>
                <a:lnTo>
                  <a:pt x="783" y="318"/>
                </a:lnTo>
                <a:lnTo>
                  <a:pt x="775" y="313"/>
                </a:lnTo>
                <a:lnTo>
                  <a:pt x="767" y="307"/>
                </a:lnTo>
                <a:lnTo>
                  <a:pt x="762" y="297"/>
                </a:lnTo>
                <a:lnTo>
                  <a:pt x="760" y="288"/>
                </a:lnTo>
                <a:lnTo>
                  <a:pt x="761" y="277"/>
                </a:lnTo>
                <a:lnTo>
                  <a:pt x="762" y="260"/>
                </a:lnTo>
                <a:lnTo>
                  <a:pt x="762" y="248"/>
                </a:lnTo>
                <a:lnTo>
                  <a:pt x="761" y="240"/>
                </a:lnTo>
                <a:lnTo>
                  <a:pt x="760" y="236"/>
                </a:lnTo>
                <a:lnTo>
                  <a:pt x="760" y="235"/>
                </a:lnTo>
                <a:lnTo>
                  <a:pt x="750" y="237"/>
                </a:lnTo>
                <a:lnTo>
                  <a:pt x="742" y="238"/>
                </a:lnTo>
                <a:lnTo>
                  <a:pt x="732" y="236"/>
                </a:lnTo>
                <a:lnTo>
                  <a:pt x="714" y="231"/>
                </a:lnTo>
                <a:lnTo>
                  <a:pt x="698" y="229"/>
                </a:lnTo>
                <a:lnTo>
                  <a:pt x="686" y="229"/>
                </a:lnTo>
                <a:lnTo>
                  <a:pt x="680" y="229"/>
                </a:lnTo>
                <a:lnTo>
                  <a:pt x="676" y="230"/>
                </a:lnTo>
                <a:lnTo>
                  <a:pt x="666" y="231"/>
                </a:lnTo>
                <a:lnTo>
                  <a:pt x="655" y="230"/>
                </a:lnTo>
                <a:lnTo>
                  <a:pt x="640" y="226"/>
                </a:lnTo>
                <a:lnTo>
                  <a:pt x="628" y="226"/>
                </a:lnTo>
                <a:lnTo>
                  <a:pt x="621" y="228"/>
                </a:lnTo>
                <a:lnTo>
                  <a:pt x="615" y="230"/>
                </a:lnTo>
                <a:lnTo>
                  <a:pt x="613" y="230"/>
                </a:lnTo>
                <a:lnTo>
                  <a:pt x="600" y="235"/>
                </a:lnTo>
                <a:lnTo>
                  <a:pt x="587" y="236"/>
                </a:lnTo>
                <a:lnTo>
                  <a:pt x="572" y="235"/>
                </a:lnTo>
                <a:lnTo>
                  <a:pt x="562" y="237"/>
                </a:lnTo>
                <a:lnTo>
                  <a:pt x="554" y="239"/>
                </a:lnTo>
                <a:lnTo>
                  <a:pt x="550" y="243"/>
                </a:lnTo>
                <a:lnTo>
                  <a:pt x="548" y="245"/>
                </a:lnTo>
                <a:lnTo>
                  <a:pt x="540" y="254"/>
                </a:lnTo>
                <a:lnTo>
                  <a:pt x="529" y="260"/>
                </a:lnTo>
                <a:lnTo>
                  <a:pt x="517" y="261"/>
                </a:lnTo>
                <a:lnTo>
                  <a:pt x="507" y="262"/>
                </a:lnTo>
                <a:lnTo>
                  <a:pt x="501" y="264"/>
                </a:lnTo>
                <a:lnTo>
                  <a:pt x="496" y="267"/>
                </a:lnTo>
                <a:lnTo>
                  <a:pt x="490" y="276"/>
                </a:lnTo>
                <a:lnTo>
                  <a:pt x="486" y="286"/>
                </a:lnTo>
                <a:lnTo>
                  <a:pt x="482" y="297"/>
                </a:lnTo>
                <a:lnTo>
                  <a:pt x="481" y="307"/>
                </a:lnTo>
                <a:lnTo>
                  <a:pt x="480" y="314"/>
                </a:lnTo>
                <a:lnTo>
                  <a:pt x="479" y="324"/>
                </a:lnTo>
                <a:lnTo>
                  <a:pt x="475" y="333"/>
                </a:lnTo>
                <a:lnTo>
                  <a:pt x="465" y="354"/>
                </a:lnTo>
                <a:lnTo>
                  <a:pt x="459" y="378"/>
                </a:lnTo>
                <a:lnTo>
                  <a:pt x="454" y="403"/>
                </a:lnTo>
                <a:lnTo>
                  <a:pt x="452" y="428"/>
                </a:lnTo>
                <a:lnTo>
                  <a:pt x="451" y="449"/>
                </a:lnTo>
                <a:lnTo>
                  <a:pt x="451" y="467"/>
                </a:lnTo>
                <a:lnTo>
                  <a:pt x="460" y="494"/>
                </a:lnTo>
                <a:lnTo>
                  <a:pt x="468" y="523"/>
                </a:lnTo>
                <a:lnTo>
                  <a:pt x="475" y="551"/>
                </a:lnTo>
                <a:lnTo>
                  <a:pt x="480" y="578"/>
                </a:lnTo>
                <a:lnTo>
                  <a:pt x="482" y="605"/>
                </a:lnTo>
                <a:lnTo>
                  <a:pt x="482" y="629"/>
                </a:lnTo>
                <a:lnTo>
                  <a:pt x="478" y="652"/>
                </a:lnTo>
                <a:lnTo>
                  <a:pt x="471" y="672"/>
                </a:lnTo>
                <a:lnTo>
                  <a:pt x="461" y="692"/>
                </a:lnTo>
                <a:lnTo>
                  <a:pt x="451" y="715"/>
                </a:lnTo>
                <a:lnTo>
                  <a:pt x="442" y="741"/>
                </a:lnTo>
                <a:lnTo>
                  <a:pt x="431" y="770"/>
                </a:lnTo>
                <a:lnTo>
                  <a:pt x="421" y="800"/>
                </a:lnTo>
                <a:lnTo>
                  <a:pt x="412" y="832"/>
                </a:lnTo>
                <a:lnTo>
                  <a:pt x="402" y="864"/>
                </a:lnTo>
                <a:lnTo>
                  <a:pt x="393" y="896"/>
                </a:lnTo>
                <a:lnTo>
                  <a:pt x="385" y="927"/>
                </a:lnTo>
                <a:lnTo>
                  <a:pt x="376" y="957"/>
                </a:lnTo>
                <a:lnTo>
                  <a:pt x="370" y="985"/>
                </a:lnTo>
                <a:lnTo>
                  <a:pt x="363" y="1011"/>
                </a:lnTo>
                <a:lnTo>
                  <a:pt x="357" y="1034"/>
                </a:lnTo>
                <a:lnTo>
                  <a:pt x="353" y="1053"/>
                </a:lnTo>
                <a:lnTo>
                  <a:pt x="349" y="1067"/>
                </a:lnTo>
                <a:lnTo>
                  <a:pt x="347" y="1076"/>
                </a:lnTo>
                <a:lnTo>
                  <a:pt x="346" y="1080"/>
                </a:lnTo>
                <a:lnTo>
                  <a:pt x="341" y="1128"/>
                </a:lnTo>
                <a:lnTo>
                  <a:pt x="341" y="1175"/>
                </a:lnTo>
                <a:lnTo>
                  <a:pt x="344" y="1218"/>
                </a:lnTo>
                <a:lnTo>
                  <a:pt x="352" y="1259"/>
                </a:lnTo>
                <a:lnTo>
                  <a:pt x="361" y="1297"/>
                </a:lnTo>
                <a:lnTo>
                  <a:pt x="374" y="1334"/>
                </a:lnTo>
                <a:lnTo>
                  <a:pt x="389" y="1368"/>
                </a:lnTo>
                <a:lnTo>
                  <a:pt x="405" y="1400"/>
                </a:lnTo>
                <a:lnTo>
                  <a:pt x="423" y="1430"/>
                </a:lnTo>
                <a:lnTo>
                  <a:pt x="441" y="1459"/>
                </a:lnTo>
                <a:lnTo>
                  <a:pt x="459" y="1486"/>
                </a:lnTo>
                <a:lnTo>
                  <a:pt x="476" y="1511"/>
                </a:lnTo>
                <a:lnTo>
                  <a:pt x="486" y="1524"/>
                </a:lnTo>
                <a:lnTo>
                  <a:pt x="507" y="1552"/>
                </a:lnTo>
                <a:lnTo>
                  <a:pt x="529" y="1579"/>
                </a:lnTo>
                <a:lnTo>
                  <a:pt x="554" y="1604"/>
                </a:lnTo>
                <a:lnTo>
                  <a:pt x="579" y="1627"/>
                </a:lnTo>
                <a:lnTo>
                  <a:pt x="605" y="1649"/>
                </a:lnTo>
                <a:lnTo>
                  <a:pt x="629" y="1668"/>
                </a:lnTo>
                <a:lnTo>
                  <a:pt x="654" y="1686"/>
                </a:lnTo>
                <a:lnTo>
                  <a:pt x="676" y="1701"/>
                </a:lnTo>
                <a:lnTo>
                  <a:pt x="698" y="1715"/>
                </a:lnTo>
                <a:lnTo>
                  <a:pt x="716" y="1726"/>
                </a:lnTo>
                <a:lnTo>
                  <a:pt x="732" y="1736"/>
                </a:lnTo>
                <a:lnTo>
                  <a:pt x="743" y="1742"/>
                </a:lnTo>
                <a:lnTo>
                  <a:pt x="751" y="1745"/>
                </a:lnTo>
                <a:lnTo>
                  <a:pt x="753" y="1747"/>
                </a:lnTo>
                <a:lnTo>
                  <a:pt x="763" y="1754"/>
                </a:lnTo>
                <a:lnTo>
                  <a:pt x="770" y="1762"/>
                </a:lnTo>
                <a:lnTo>
                  <a:pt x="774" y="1773"/>
                </a:lnTo>
                <a:lnTo>
                  <a:pt x="783" y="1814"/>
                </a:lnTo>
                <a:lnTo>
                  <a:pt x="796" y="1850"/>
                </a:lnTo>
                <a:lnTo>
                  <a:pt x="812" y="1883"/>
                </a:lnTo>
                <a:lnTo>
                  <a:pt x="832" y="1912"/>
                </a:lnTo>
                <a:lnTo>
                  <a:pt x="852" y="1938"/>
                </a:lnTo>
                <a:lnTo>
                  <a:pt x="875" y="1962"/>
                </a:lnTo>
                <a:lnTo>
                  <a:pt x="898" y="1981"/>
                </a:lnTo>
                <a:lnTo>
                  <a:pt x="924" y="1998"/>
                </a:lnTo>
                <a:lnTo>
                  <a:pt x="950" y="2013"/>
                </a:lnTo>
                <a:lnTo>
                  <a:pt x="975" y="2025"/>
                </a:lnTo>
                <a:lnTo>
                  <a:pt x="1001" y="2035"/>
                </a:lnTo>
                <a:lnTo>
                  <a:pt x="1027" y="2041"/>
                </a:lnTo>
                <a:lnTo>
                  <a:pt x="1051" y="2046"/>
                </a:lnTo>
                <a:lnTo>
                  <a:pt x="1075" y="2051"/>
                </a:lnTo>
                <a:lnTo>
                  <a:pt x="1096" y="2052"/>
                </a:lnTo>
                <a:lnTo>
                  <a:pt x="1117" y="2053"/>
                </a:lnTo>
                <a:lnTo>
                  <a:pt x="1109" y="2016"/>
                </a:lnTo>
                <a:lnTo>
                  <a:pt x="1106" y="1978"/>
                </a:lnTo>
                <a:lnTo>
                  <a:pt x="1109" y="1964"/>
                </a:lnTo>
                <a:lnTo>
                  <a:pt x="1118" y="1952"/>
                </a:lnTo>
                <a:lnTo>
                  <a:pt x="1130" y="1944"/>
                </a:lnTo>
                <a:lnTo>
                  <a:pt x="1144" y="1941"/>
                </a:lnTo>
                <a:lnTo>
                  <a:pt x="1158" y="1944"/>
                </a:lnTo>
                <a:lnTo>
                  <a:pt x="1170" y="1952"/>
                </a:lnTo>
                <a:lnTo>
                  <a:pt x="1178" y="1964"/>
                </a:lnTo>
                <a:lnTo>
                  <a:pt x="1181" y="1978"/>
                </a:lnTo>
                <a:lnTo>
                  <a:pt x="1184" y="2016"/>
                </a:lnTo>
                <a:lnTo>
                  <a:pt x="1194" y="2053"/>
                </a:lnTo>
                <a:lnTo>
                  <a:pt x="1210" y="2088"/>
                </a:lnTo>
                <a:lnTo>
                  <a:pt x="1230" y="2120"/>
                </a:lnTo>
                <a:lnTo>
                  <a:pt x="1256" y="2149"/>
                </a:lnTo>
                <a:lnTo>
                  <a:pt x="1287" y="2175"/>
                </a:lnTo>
                <a:lnTo>
                  <a:pt x="1322" y="2196"/>
                </a:lnTo>
                <a:lnTo>
                  <a:pt x="1359" y="2215"/>
                </a:lnTo>
                <a:lnTo>
                  <a:pt x="1400" y="2228"/>
                </a:lnTo>
                <a:lnTo>
                  <a:pt x="1444" y="2236"/>
                </a:lnTo>
                <a:lnTo>
                  <a:pt x="1489" y="2238"/>
                </a:lnTo>
                <a:lnTo>
                  <a:pt x="1535" y="2236"/>
                </a:lnTo>
                <a:lnTo>
                  <a:pt x="1578" y="2228"/>
                </a:lnTo>
                <a:lnTo>
                  <a:pt x="1618" y="2215"/>
                </a:lnTo>
                <a:lnTo>
                  <a:pt x="1656" y="2196"/>
                </a:lnTo>
                <a:lnTo>
                  <a:pt x="1691" y="2175"/>
                </a:lnTo>
                <a:lnTo>
                  <a:pt x="1721" y="2149"/>
                </a:lnTo>
                <a:lnTo>
                  <a:pt x="1747" y="2120"/>
                </a:lnTo>
                <a:lnTo>
                  <a:pt x="1767" y="2088"/>
                </a:lnTo>
                <a:lnTo>
                  <a:pt x="1784" y="2053"/>
                </a:lnTo>
                <a:lnTo>
                  <a:pt x="1793" y="2016"/>
                </a:lnTo>
                <a:lnTo>
                  <a:pt x="1796" y="1978"/>
                </a:lnTo>
                <a:lnTo>
                  <a:pt x="1796" y="1825"/>
                </a:lnTo>
                <a:lnTo>
                  <a:pt x="1800" y="1810"/>
                </a:lnTo>
                <a:lnTo>
                  <a:pt x="1808" y="1798"/>
                </a:lnTo>
                <a:lnTo>
                  <a:pt x="1820" y="1790"/>
                </a:lnTo>
                <a:lnTo>
                  <a:pt x="1834" y="1787"/>
                </a:lnTo>
                <a:lnTo>
                  <a:pt x="1849" y="1790"/>
                </a:lnTo>
                <a:lnTo>
                  <a:pt x="1861" y="1798"/>
                </a:lnTo>
                <a:lnTo>
                  <a:pt x="1868" y="1810"/>
                </a:lnTo>
                <a:lnTo>
                  <a:pt x="1871" y="1825"/>
                </a:lnTo>
                <a:lnTo>
                  <a:pt x="1871" y="1978"/>
                </a:lnTo>
                <a:lnTo>
                  <a:pt x="1868" y="2021"/>
                </a:lnTo>
                <a:lnTo>
                  <a:pt x="1860" y="2060"/>
                </a:lnTo>
                <a:lnTo>
                  <a:pt x="1846" y="2099"/>
                </a:lnTo>
                <a:lnTo>
                  <a:pt x="1826" y="2135"/>
                </a:lnTo>
                <a:lnTo>
                  <a:pt x="1803" y="2170"/>
                </a:lnTo>
                <a:lnTo>
                  <a:pt x="1775" y="2201"/>
                </a:lnTo>
                <a:lnTo>
                  <a:pt x="1743" y="2229"/>
                </a:lnTo>
                <a:lnTo>
                  <a:pt x="1707" y="2253"/>
                </a:lnTo>
                <a:lnTo>
                  <a:pt x="1669" y="2275"/>
                </a:lnTo>
                <a:lnTo>
                  <a:pt x="1627" y="2291"/>
                </a:lnTo>
                <a:lnTo>
                  <a:pt x="1583" y="2304"/>
                </a:lnTo>
                <a:lnTo>
                  <a:pt x="1537" y="2311"/>
                </a:lnTo>
                <a:lnTo>
                  <a:pt x="1489" y="2313"/>
                </a:lnTo>
                <a:lnTo>
                  <a:pt x="1438" y="2311"/>
                </a:lnTo>
                <a:lnTo>
                  <a:pt x="1390" y="2303"/>
                </a:lnTo>
                <a:lnTo>
                  <a:pt x="1344" y="2289"/>
                </a:lnTo>
                <a:lnTo>
                  <a:pt x="1301" y="2270"/>
                </a:lnTo>
                <a:lnTo>
                  <a:pt x="1260" y="2247"/>
                </a:lnTo>
                <a:lnTo>
                  <a:pt x="1225" y="2220"/>
                </a:lnTo>
                <a:lnTo>
                  <a:pt x="1193" y="2189"/>
                </a:lnTo>
                <a:lnTo>
                  <a:pt x="1165" y="2155"/>
                </a:lnTo>
                <a:lnTo>
                  <a:pt x="1143" y="2118"/>
                </a:lnTo>
                <a:lnTo>
                  <a:pt x="1137" y="2121"/>
                </a:lnTo>
                <a:lnTo>
                  <a:pt x="1132" y="2125"/>
                </a:lnTo>
                <a:lnTo>
                  <a:pt x="1130" y="2132"/>
                </a:lnTo>
                <a:lnTo>
                  <a:pt x="1129" y="2142"/>
                </a:lnTo>
                <a:lnTo>
                  <a:pt x="1129" y="2153"/>
                </a:lnTo>
                <a:lnTo>
                  <a:pt x="1129" y="2165"/>
                </a:lnTo>
                <a:lnTo>
                  <a:pt x="1131" y="2179"/>
                </a:lnTo>
                <a:lnTo>
                  <a:pt x="1134" y="2195"/>
                </a:lnTo>
                <a:lnTo>
                  <a:pt x="1140" y="2214"/>
                </a:lnTo>
                <a:lnTo>
                  <a:pt x="1148" y="2233"/>
                </a:lnTo>
                <a:lnTo>
                  <a:pt x="1159" y="2254"/>
                </a:lnTo>
                <a:lnTo>
                  <a:pt x="1173" y="2278"/>
                </a:lnTo>
                <a:lnTo>
                  <a:pt x="1189" y="2303"/>
                </a:lnTo>
                <a:lnTo>
                  <a:pt x="1209" y="2330"/>
                </a:lnTo>
                <a:lnTo>
                  <a:pt x="1234" y="2358"/>
                </a:lnTo>
                <a:lnTo>
                  <a:pt x="1263" y="2389"/>
                </a:lnTo>
                <a:lnTo>
                  <a:pt x="1295" y="2423"/>
                </a:lnTo>
                <a:lnTo>
                  <a:pt x="1332" y="2457"/>
                </a:lnTo>
                <a:lnTo>
                  <a:pt x="1375" y="2493"/>
                </a:lnTo>
                <a:lnTo>
                  <a:pt x="1423" y="2532"/>
                </a:lnTo>
                <a:lnTo>
                  <a:pt x="1432" y="2541"/>
                </a:lnTo>
                <a:lnTo>
                  <a:pt x="1437" y="2552"/>
                </a:lnTo>
                <a:lnTo>
                  <a:pt x="1437" y="2565"/>
                </a:lnTo>
                <a:lnTo>
                  <a:pt x="1437" y="2569"/>
                </a:lnTo>
                <a:lnTo>
                  <a:pt x="1436" y="2581"/>
                </a:lnTo>
                <a:lnTo>
                  <a:pt x="1435" y="2599"/>
                </a:lnTo>
                <a:lnTo>
                  <a:pt x="1434" y="2623"/>
                </a:lnTo>
                <a:lnTo>
                  <a:pt x="1432" y="2652"/>
                </a:lnTo>
                <a:lnTo>
                  <a:pt x="1431" y="2686"/>
                </a:lnTo>
                <a:lnTo>
                  <a:pt x="1430" y="2723"/>
                </a:lnTo>
                <a:lnTo>
                  <a:pt x="1430" y="2763"/>
                </a:lnTo>
                <a:lnTo>
                  <a:pt x="1430" y="2806"/>
                </a:lnTo>
                <a:lnTo>
                  <a:pt x="1432" y="2850"/>
                </a:lnTo>
                <a:lnTo>
                  <a:pt x="1434" y="2896"/>
                </a:lnTo>
                <a:lnTo>
                  <a:pt x="1437" y="2941"/>
                </a:lnTo>
                <a:lnTo>
                  <a:pt x="1443" y="2987"/>
                </a:lnTo>
                <a:lnTo>
                  <a:pt x="1449" y="3031"/>
                </a:lnTo>
                <a:lnTo>
                  <a:pt x="1458" y="3073"/>
                </a:lnTo>
                <a:lnTo>
                  <a:pt x="1468" y="3114"/>
                </a:lnTo>
                <a:lnTo>
                  <a:pt x="1481" y="3150"/>
                </a:lnTo>
                <a:lnTo>
                  <a:pt x="1483" y="3162"/>
                </a:lnTo>
                <a:lnTo>
                  <a:pt x="1482" y="3174"/>
                </a:lnTo>
                <a:lnTo>
                  <a:pt x="1478" y="3185"/>
                </a:lnTo>
                <a:lnTo>
                  <a:pt x="1471" y="3193"/>
                </a:lnTo>
                <a:lnTo>
                  <a:pt x="1460" y="3199"/>
                </a:lnTo>
                <a:lnTo>
                  <a:pt x="1453" y="3201"/>
                </a:lnTo>
                <a:lnTo>
                  <a:pt x="1446" y="3202"/>
                </a:lnTo>
                <a:lnTo>
                  <a:pt x="1435" y="3200"/>
                </a:lnTo>
                <a:lnTo>
                  <a:pt x="1426" y="3195"/>
                </a:lnTo>
                <a:lnTo>
                  <a:pt x="1417" y="3188"/>
                </a:lnTo>
                <a:lnTo>
                  <a:pt x="1412" y="3178"/>
                </a:lnTo>
                <a:lnTo>
                  <a:pt x="1397" y="3135"/>
                </a:lnTo>
                <a:lnTo>
                  <a:pt x="1385" y="3089"/>
                </a:lnTo>
                <a:lnTo>
                  <a:pt x="1375" y="3041"/>
                </a:lnTo>
                <a:lnTo>
                  <a:pt x="1368" y="2991"/>
                </a:lnTo>
                <a:lnTo>
                  <a:pt x="1362" y="2940"/>
                </a:lnTo>
                <a:lnTo>
                  <a:pt x="1358" y="2889"/>
                </a:lnTo>
                <a:lnTo>
                  <a:pt x="1356" y="2838"/>
                </a:lnTo>
                <a:lnTo>
                  <a:pt x="1355" y="2790"/>
                </a:lnTo>
                <a:lnTo>
                  <a:pt x="1355" y="2744"/>
                </a:lnTo>
                <a:lnTo>
                  <a:pt x="1356" y="2701"/>
                </a:lnTo>
                <a:lnTo>
                  <a:pt x="1357" y="2663"/>
                </a:lnTo>
                <a:lnTo>
                  <a:pt x="1358" y="2628"/>
                </a:lnTo>
                <a:lnTo>
                  <a:pt x="1360" y="2599"/>
                </a:lnTo>
                <a:lnTo>
                  <a:pt x="1362" y="2578"/>
                </a:lnTo>
                <a:lnTo>
                  <a:pt x="1309" y="2534"/>
                </a:lnTo>
                <a:lnTo>
                  <a:pt x="1262" y="2492"/>
                </a:lnTo>
                <a:lnTo>
                  <a:pt x="1220" y="2453"/>
                </a:lnTo>
                <a:lnTo>
                  <a:pt x="1184" y="2415"/>
                </a:lnTo>
                <a:lnTo>
                  <a:pt x="1153" y="2380"/>
                </a:lnTo>
                <a:lnTo>
                  <a:pt x="1128" y="2345"/>
                </a:lnTo>
                <a:lnTo>
                  <a:pt x="1106" y="2313"/>
                </a:lnTo>
                <a:lnTo>
                  <a:pt x="1089" y="2283"/>
                </a:lnTo>
                <a:lnTo>
                  <a:pt x="1076" y="2254"/>
                </a:lnTo>
                <a:lnTo>
                  <a:pt x="1066" y="2229"/>
                </a:lnTo>
                <a:lnTo>
                  <a:pt x="1059" y="2204"/>
                </a:lnTo>
                <a:lnTo>
                  <a:pt x="1055" y="2181"/>
                </a:lnTo>
                <a:lnTo>
                  <a:pt x="1054" y="2160"/>
                </a:lnTo>
                <a:lnTo>
                  <a:pt x="1054" y="2141"/>
                </a:lnTo>
                <a:lnTo>
                  <a:pt x="1056" y="2124"/>
                </a:lnTo>
                <a:lnTo>
                  <a:pt x="1028" y="2118"/>
                </a:lnTo>
                <a:lnTo>
                  <a:pt x="999" y="2112"/>
                </a:lnTo>
                <a:lnTo>
                  <a:pt x="970" y="2102"/>
                </a:lnTo>
                <a:lnTo>
                  <a:pt x="940" y="2091"/>
                </a:lnTo>
                <a:lnTo>
                  <a:pt x="910" y="2076"/>
                </a:lnTo>
                <a:lnTo>
                  <a:pt x="880" y="2060"/>
                </a:lnTo>
                <a:lnTo>
                  <a:pt x="852" y="2040"/>
                </a:lnTo>
                <a:lnTo>
                  <a:pt x="824" y="2017"/>
                </a:lnTo>
                <a:lnTo>
                  <a:pt x="797" y="1992"/>
                </a:lnTo>
                <a:lnTo>
                  <a:pt x="774" y="1962"/>
                </a:lnTo>
                <a:lnTo>
                  <a:pt x="751" y="1929"/>
                </a:lnTo>
                <a:lnTo>
                  <a:pt x="733" y="1891"/>
                </a:lnTo>
                <a:lnTo>
                  <a:pt x="716" y="1850"/>
                </a:lnTo>
                <a:lnTo>
                  <a:pt x="704" y="1805"/>
                </a:lnTo>
                <a:lnTo>
                  <a:pt x="688" y="1797"/>
                </a:lnTo>
                <a:lnTo>
                  <a:pt x="669" y="1785"/>
                </a:lnTo>
                <a:lnTo>
                  <a:pt x="646" y="1771"/>
                </a:lnTo>
                <a:lnTo>
                  <a:pt x="621" y="1754"/>
                </a:lnTo>
                <a:lnTo>
                  <a:pt x="593" y="1735"/>
                </a:lnTo>
                <a:lnTo>
                  <a:pt x="564" y="1712"/>
                </a:lnTo>
                <a:lnTo>
                  <a:pt x="534" y="1687"/>
                </a:lnTo>
                <a:lnTo>
                  <a:pt x="505" y="1661"/>
                </a:lnTo>
                <a:lnTo>
                  <a:pt x="476" y="1632"/>
                </a:lnTo>
                <a:lnTo>
                  <a:pt x="449" y="1601"/>
                </a:lnTo>
                <a:lnTo>
                  <a:pt x="423" y="1567"/>
                </a:lnTo>
                <a:lnTo>
                  <a:pt x="414" y="1553"/>
                </a:lnTo>
                <a:lnTo>
                  <a:pt x="398" y="1529"/>
                </a:lnTo>
                <a:lnTo>
                  <a:pt x="379" y="1503"/>
                </a:lnTo>
                <a:lnTo>
                  <a:pt x="362" y="1475"/>
                </a:lnTo>
                <a:lnTo>
                  <a:pt x="344" y="1444"/>
                </a:lnTo>
                <a:lnTo>
                  <a:pt x="327" y="1412"/>
                </a:lnTo>
                <a:lnTo>
                  <a:pt x="311" y="1378"/>
                </a:lnTo>
                <a:lnTo>
                  <a:pt x="297" y="1340"/>
                </a:lnTo>
                <a:lnTo>
                  <a:pt x="285" y="1301"/>
                </a:lnTo>
                <a:lnTo>
                  <a:pt x="275" y="1260"/>
                </a:lnTo>
                <a:lnTo>
                  <a:pt x="269" y="1215"/>
                </a:lnTo>
                <a:lnTo>
                  <a:pt x="266" y="1168"/>
                </a:lnTo>
                <a:lnTo>
                  <a:pt x="267" y="1118"/>
                </a:lnTo>
                <a:lnTo>
                  <a:pt x="272" y="1066"/>
                </a:lnTo>
                <a:lnTo>
                  <a:pt x="274" y="1059"/>
                </a:lnTo>
                <a:lnTo>
                  <a:pt x="277" y="1047"/>
                </a:lnTo>
                <a:lnTo>
                  <a:pt x="281" y="1029"/>
                </a:lnTo>
                <a:lnTo>
                  <a:pt x="286" y="1007"/>
                </a:lnTo>
                <a:lnTo>
                  <a:pt x="294" y="981"/>
                </a:lnTo>
                <a:lnTo>
                  <a:pt x="301" y="952"/>
                </a:lnTo>
                <a:lnTo>
                  <a:pt x="309" y="920"/>
                </a:lnTo>
                <a:lnTo>
                  <a:pt x="318" y="886"/>
                </a:lnTo>
                <a:lnTo>
                  <a:pt x="328" y="851"/>
                </a:lnTo>
                <a:lnTo>
                  <a:pt x="339" y="816"/>
                </a:lnTo>
                <a:lnTo>
                  <a:pt x="349" y="782"/>
                </a:lnTo>
                <a:lnTo>
                  <a:pt x="360" y="747"/>
                </a:lnTo>
                <a:lnTo>
                  <a:pt x="371" y="715"/>
                </a:lnTo>
                <a:lnTo>
                  <a:pt x="382" y="686"/>
                </a:lnTo>
                <a:lnTo>
                  <a:pt x="392" y="661"/>
                </a:lnTo>
                <a:lnTo>
                  <a:pt x="403" y="638"/>
                </a:lnTo>
                <a:lnTo>
                  <a:pt x="407" y="626"/>
                </a:lnTo>
                <a:lnTo>
                  <a:pt x="407" y="611"/>
                </a:lnTo>
                <a:lnTo>
                  <a:pt x="406" y="593"/>
                </a:lnTo>
                <a:lnTo>
                  <a:pt x="402" y="573"/>
                </a:lnTo>
                <a:lnTo>
                  <a:pt x="398" y="552"/>
                </a:lnTo>
                <a:lnTo>
                  <a:pt x="392" y="532"/>
                </a:lnTo>
                <a:lnTo>
                  <a:pt x="387" y="514"/>
                </a:lnTo>
                <a:lnTo>
                  <a:pt x="382" y="498"/>
                </a:lnTo>
                <a:lnTo>
                  <a:pt x="378" y="486"/>
                </a:lnTo>
                <a:lnTo>
                  <a:pt x="377" y="480"/>
                </a:lnTo>
                <a:lnTo>
                  <a:pt x="376" y="476"/>
                </a:lnTo>
                <a:lnTo>
                  <a:pt x="376" y="469"/>
                </a:lnTo>
                <a:lnTo>
                  <a:pt x="376" y="456"/>
                </a:lnTo>
                <a:lnTo>
                  <a:pt x="376" y="438"/>
                </a:lnTo>
                <a:lnTo>
                  <a:pt x="377" y="416"/>
                </a:lnTo>
                <a:lnTo>
                  <a:pt x="380" y="392"/>
                </a:lnTo>
                <a:lnTo>
                  <a:pt x="293" y="392"/>
                </a:lnTo>
                <a:lnTo>
                  <a:pt x="293" y="672"/>
                </a:lnTo>
                <a:lnTo>
                  <a:pt x="290" y="686"/>
                </a:lnTo>
                <a:lnTo>
                  <a:pt x="282" y="698"/>
                </a:lnTo>
                <a:lnTo>
                  <a:pt x="270" y="706"/>
                </a:lnTo>
                <a:lnTo>
                  <a:pt x="256" y="709"/>
                </a:lnTo>
                <a:lnTo>
                  <a:pt x="241" y="706"/>
                </a:lnTo>
                <a:lnTo>
                  <a:pt x="229" y="698"/>
                </a:lnTo>
                <a:lnTo>
                  <a:pt x="222" y="686"/>
                </a:lnTo>
                <a:lnTo>
                  <a:pt x="219" y="672"/>
                </a:lnTo>
                <a:lnTo>
                  <a:pt x="219" y="38"/>
                </a:lnTo>
                <a:lnTo>
                  <a:pt x="222" y="23"/>
                </a:lnTo>
                <a:lnTo>
                  <a:pt x="229" y="11"/>
                </a:lnTo>
                <a:lnTo>
                  <a:pt x="241" y="4"/>
                </a:lnTo>
                <a:lnTo>
                  <a:pt x="256" y="0"/>
                </a:lnTo>
                <a:lnTo>
                  <a:pt x="256" y="0"/>
                </a:lnTo>
                <a:lnTo>
                  <a:pt x="270" y="4"/>
                </a:lnTo>
                <a:lnTo>
                  <a:pt x="282" y="11"/>
                </a:lnTo>
                <a:lnTo>
                  <a:pt x="290" y="23"/>
                </a:lnTo>
                <a:lnTo>
                  <a:pt x="293" y="38"/>
                </a:lnTo>
                <a:lnTo>
                  <a:pt x="293" y="318"/>
                </a:lnTo>
                <a:lnTo>
                  <a:pt x="400" y="318"/>
                </a:lnTo>
                <a:lnTo>
                  <a:pt x="403" y="310"/>
                </a:lnTo>
                <a:lnTo>
                  <a:pt x="406" y="304"/>
                </a:lnTo>
                <a:lnTo>
                  <a:pt x="407" y="292"/>
                </a:lnTo>
                <a:lnTo>
                  <a:pt x="411" y="278"/>
                </a:lnTo>
                <a:lnTo>
                  <a:pt x="415" y="262"/>
                </a:lnTo>
                <a:lnTo>
                  <a:pt x="421" y="245"/>
                </a:lnTo>
                <a:lnTo>
                  <a:pt x="431" y="229"/>
                </a:lnTo>
                <a:lnTo>
                  <a:pt x="444" y="214"/>
                </a:lnTo>
                <a:lnTo>
                  <a:pt x="461" y="200"/>
                </a:lnTo>
                <a:lnTo>
                  <a:pt x="480" y="191"/>
                </a:lnTo>
                <a:lnTo>
                  <a:pt x="501" y="187"/>
                </a:lnTo>
                <a:lnTo>
                  <a:pt x="512" y="178"/>
                </a:lnTo>
                <a:lnTo>
                  <a:pt x="526" y="171"/>
                </a:lnTo>
                <a:lnTo>
                  <a:pt x="543" y="164"/>
                </a:lnTo>
                <a:lnTo>
                  <a:pt x="563" y="161"/>
                </a:lnTo>
                <a:lnTo>
                  <a:pt x="585" y="161"/>
                </a:lnTo>
                <a:lnTo>
                  <a:pt x="597" y="157"/>
                </a:lnTo>
                <a:lnTo>
                  <a:pt x="610" y="154"/>
                </a:lnTo>
                <a:lnTo>
                  <a:pt x="626" y="151"/>
                </a:lnTo>
                <a:lnTo>
                  <a:pt x="645" y="153"/>
                </a:lnTo>
                <a:lnTo>
                  <a:pt x="666" y="156"/>
                </a:lnTo>
                <a:lnTo>
                  <a:pt x="680" y="154"/>
                </a:lnTo>
                <a:lnTo>
                  <a:pt x="699" y="154"/>
                </a:lnTo>
                <a:lnTo>
                  <a:pt x="721" y="157"/>
                </a:lnTo>
                <a:lnTo>
                  <a:pt x="748" y="163"/>
                </a:lnTo>
                <a:lnTo>
                  <a:pt x="762" y="162"/>
                </a:lnTo>
                <a:lnTo>
                  <a:pt x="777" y="164"/>
                </a:lnTo>
                <a:lnTo>
                  <a:pt x="793" y="169"/>
                </a:lnTo>
                <a:lnTo>
                  <a:pt x="807" y="178"/>
                </a:lnTo>
                <a:lnTo>
                  <a:pt x="820" y="192"/>
                </a:lnTo>
                <a:lnTo>
                  <a:pt x="830" y="210"/>
                </a:lnTo>
                <a:lnTo>
                  <a:pt x="835" y="232"/>
                </a:lnTo>
                <a:lnTo>
                  <a:pt x="837" y="258"/>
                </a:lnTo>
                <a:lnTo>
                  <a:pt x="841" y="261"/>
                </a:lnTo>
                <a:lnTo>
                  <a:pt x="846" y="265"/>
                </a:lnTo>
                <a:lnTo>
                  <a:pt x="850" y="269"/>
                </a:lnTo>
                <a:lnTo>
                  <a:pt x="860" y="283"/>
                </a:lnTo>
                <a:lnTo>
                  <a:pt x="866" y="299"/>
                </a:lnTo>
                <a:lnTo>
                  <a:pt x="871" y="318"/>
                </a:lnTo>
                <a:lnTo>
                  <a:pt x="928" y="318"/>
                </a:lnTo>
                <a:lnTo>
                  <a:pt x="928" y="38"/>
                </a:lnTo>
                <a:lnTo>
                  <a:pt x="931" y="23"/>
                </a:lnTo>
                <a:lnTo>
                  <a:pt x="940" y="11"/>
                </a:lnTo>
                <a:lnTo>
                  <a:pt x="952" y="4"/>
                </a:lnTo>
                <a:lnTo>
                  <a:pt x="966" y="0"/>
                </a:lnTo>
                <a:lnTo>
                  <a:pt x="96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6" name="Freeform 137"/>
          <p:cNvSpPr>
            <a:spLocks noEditPoints="1"/>
          </p:cNvSpPr>
          <p:nvPr/>
        </p:nvSpPr>
        <p:spPr bwMode="auto">
          <a:xfrm>
            <a:off x="2665539" y="4219056"/>
            <a:ext cx="303212" cy="577302"/>
          </a:xfrm>
          <a:custGeom>
            <a:avLst/>
            <a:gdLst>
              <a:gd name="T0" fmla="*/ 1169 w 1768"/>
              <a:gd name="T1" fmla="*/ 3225 h 3377"/>
              <a:gd name="T2" fmla="*/ 1173 w 1768"/>
              <a:gd name="T3" fmla="*/ 3293 h 3377"/>
              <a:gd name="T4" fmla="*/ 1453 w 1768"/>
              <a:gd name="T5" fmla="*/ 3149 h 3377"/>
              <a:gd name="T6" fmla="*/ 1178 w 1768"/>
              <a:gd name="T7" fmla="*/ 2423 h 3377"/>
              <a:gd name="T8" fmla="*/ 1195 w 1768"/>
              <a:gd name="T9" fmla="*/ 2472 h 3377"/>
              <a:gd name="T10" fmla="*/ 1135 w 1768"/>
              <a:gd name="T11" fmla="*/ 1829 h 3377"/>
              <a:gd name="T12" fmla="*/ 963 w 1768"/>
              <a:gd name="T13" fmla="*/ 2268 h 3377"/>
              <a:gd name="T14" fmla="*/ 964 w 1768"/>
              <a:gd name="T15" fmla="*/ 1738 h 3377"/>
              <a:gd name="T16" fmla="*/ 935 w 1768"/>
              <a:gd name="T17" fmla="*/ 2457 h 3377"/>
              <a:gd name="T18" fmla="*/ 1332 w 1768"/>
              <a:gd name="T19" fmla="*/ 2765 h 3377"/>
              <a:gd name="T20" fmla="*/ 1582 w 1768"/>
              <a:gd name="T21" fmla="*/ 3322 h 3377"/>
              <a:gd name="T22" fmla="*/ 1675 w 1768"/>
              <a:gd name="T23" fmla="*/ 2916 h 3377"/>
              <a:gd name="T24" fmla="*/ 1352 w 1768"/>
              <a:gd name="T25" fmla="*/ 2533 h 3377"/>
              <a:gd name="T26" fmla="*/ 1185 w 1768"/>
              <a:gd name="T27" fmla="*/ 2264 h 3377"/>
              <a:gd name="T28" fmla="*/ 1021 w 1768"/>
              <a:gd name="T29" fmla="*/ 1563 h 3377"/>
              <a:gd name="T30" fmla="*/ 1374 w 1768"/>
              <a:gd name="T31" fmla="*/ 1719 h 3377"/>
              <a:gd name="T32" fmla="*/ 1456 w 1768"/>
              <a:gd name="T33" fmla="*/ 1657 h 3377"/>
              <a:gd name="T34" fmla="*/ 1197 w 1768"/>
              <a:gd name="T35" fmla="*/ 1203 h 3377"/>
              <a:gd name="T36" fmla="*/ 1437 w 1768"/>
              <a:gd name="T37" fmla="*/ 1296 h 3377"/>
              <a:gd name="T38" fmla="*/ 1608 w 1768"/>
              <a:gd name="T39" fmla="*/ 932 h 3377"/>
              <a:gd name="T40" fmla="*/ 1595 w 1768"/>
              <a:gd name="T41" fmla="*/ 756 h 3377"/>
              <a:gd name="T42" fmla="*/ 1027 w 1768"/>
              <a:gd name="T43" fmla="*/ 740 h 3377"/>
              <a:gd name="T44" fmla="*/ 891 w 1768"/>
              <a:gd name="T45" fmla="*/ 656 h 3377"/>
              <a:gd name="T46" fmla="*/ 1186 w 1768"/>
              <a:gd name="T47" fmla="*/ 243 h 3377"/>
              <a:gd name="T48" fmla="*/ 1234 w 1768"/>
              <a:gd name="T49" fmla="*/ 420 h 3377"/>
              <a:gd name="T50" fmla="*/ 935 w 1768"/>
              <a:gd name="T51" fmla="*/ 538 h 3377"/>
              <a:gd name="T52" fmla="*/ 498 w 1768"/>
              <a:gd name="T53" fmla="*/ 640 h 3377"/>
              <a:gd name="T54" fmla="*/ 60 w 1768"/>
              <a:gd name="T55" fmla="*/ 502 h 3377"/>
              <a:gd name="T56" fmla="*/ 231 w 1768"/>
              <a:gd name="T57" fmla="*/ 667 h 3377"/>
              <a:gd name="T58" fmla="*/ 718 w 1768"/>
              <a:gd name="T59" fmla="*/ 858 h 3377"/>
              <a:gd name="T60" fmla="*/ 1065 w 1768"/>
              <a:gd name="T61" fmla="*/ 962 h 3377"/>
              <a:gd name="T62" fmla="*/ 1479 w 1768"/>
              <a:gd name="T63" fmla="*/ 748 h 3377"/>
              <a:gd name="T64" fmla="*/ 1253 w 1768"/>
              <a:gd name="T65" fmla="*/ 945 h 3377"/>
              <a:gd name="T66" fmla="*/ 791 w 1768"/>
              <a:gd name="T67" fmla="*/ 974 h 3377"/>
              <a:gd name="T68" fmla="*/ 733 w 1768"/>
              <a:gd name="T69" fmla="*/ 1088 h 3377"/>
              <a:gd name="T70" fmla="*/ 859 w 1768"/>
              <a:gd name="T71" fmla="*/ 1132 h 3377"/>
              <a:gd name="T72" fmla="*/ 1258 w 1768"/>
              <a:gd name="T73" fmla="*/ 1166 h 3377"/>
              <a:gd name="T74" fmla="*/ 1734 w 1768"/>
              <a:gd name="T75" fmla="*/ 830 h 3377"/>
              <a:gd name="T76" fmla="*/ 1441 w 1768"/>
              <a:gd name="T77" fmla="*/ 438 h 3377"/>
              <a:gd name="T78" fmla="*/ 1493 w 1768"/>
              <a:gd name="T79" fmla="*/ 231 h 3377"/>
              <a:gd name="T80" fmla="*/ 1344 w 1768"/>
              <a:gd name="T81" fmla="*/ 0 h 3377"/>
              <a:gd name="T82" fmla="*/ 1489 w 1768"/>
              <a:gd name="T83" fmla="*/ 340 h 3377"/>
              <a:gd name="T84" fmla="*/ 1768 w 1768"/>
              <a:gd name="T85" fmla="*/ 766 h 3377"/>
              <a:gd name="T86" fmla="*/ 1450 w 1768"/>
              <a:gd name="T87" fmla="*/ 1334 h 3377"/>
              <a:gd name="T88" fmla="*/ 1427 w 1768"/>
              <a:gd name="T89" fmla="*/ 1846 h 3377"/>
              <a:gd name="T90" fmla="*/ 1392 w 1768"/>
              <a:gd name="T91" fmla="*/ 2549 h 3377"/>
              <a:gd name="T92" fmla="*/ 1703 w 1768"/>
              <a:gd name="T93" fmla="*/ 2929 h 3377"/>
              <a:gd name="T94" fmla="*/ 1570 w 1768"/>
              <a:gd name="T95" fmla="*/ 3356 h 3377"/>
              <a:gd name="T96" fmla="*/ 1480 w 1768"/>
              <a:gd name="T97" fmla="*/ 3148 h 3377"/>
              <a:gd name="T98" fmla="*/ 1195 w 1768"/>
              <a:gd name="T99" fmla="*/ 3317 h 3377"/>
              <a:gd name="T100" fmla="*/ 1158 w 1768"/>
              <a:gd name="T101" fmla="*/ 3199 h 3377"/>
              <a:gd name="T102" fmla="*/ 1140 w 1768"/>
              <a:gd name="T103" fmla="*/ 2651 h 3377"/>
              <a:gd name="T104" fmla="*/ 835 w 1768"/>
              <a:gd name="T105" fmla="*/ 2204 h 3377"/>
              <a:gd name="T106" fmla="*/ 992 w 1768"/>
              <a:gd name="T107" fmla="*/ 1447 h 3377"/>
              <a:gd name="T108" fmla="*/ 792 w 1768"/>
              <a:gd name="T109" fmla="*/ 1183 h 3377"/>
              <a:gd name="T110" fmla="*/ 767 w 1768"/>
              <a:gd name="T111" fmla="*/ 961 h 3377"/>
              <a:gd name="T112" fmla="*/ 639 w 1768"/>
              <a:gd name="T113" fmla="*/ 862 h 3377"/>
              <a:gd name="T114" fmla="*/ 91 w 1768"/>
              <a:gd name="T115" fmla="*/ 654 h 3377"/>
              <a:gd name="T116" fmla="*/ 198 w 1768"/>
              <a:gd name="T117" fmla="*/ 512 h 3377"/>
              <a:gd name="T118" fmla="*/ 821 w 1768"/>
              <a:gd name="T119" fmla="*/ 558 h 3377"/>
              <a:gd name="T120" fmla="*/ 1149 w 1768"/>
              <a:gd name="T121" fmla="*/ 314 h 3377"/>
              <a:gd name="T122" fmla="*/ 1268 w 1768"/>
              <a:gd name="T123" fmla="*/ 13 h 3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68" h="3377">
                <a:moveTo>
                  <a:pt x="1178" y="2678"/>
                </a:moveTo>
                <a:lnTo>
                  <a:pt x="1186" y="2701"/>
                </a:lnTo>
                <a:lnTo>
                  <a:pt x="1196" y="2729"/>
                </a:lnTo>
                <a:lnTo>
                  <a:pt x="1208" y="2761"/>
                </a:lnTo>
                <a:lnTo>
                  <a:pt x="1220" y="2794"/>
                </a:lnTo>
                <a:lnTo>
                  <a:pt x="1234" y="2829"/>
                </a:lnTo>
                <a:lnTo>
                  <a:pt x="1248" y="2864"/>
                </a:lnTo>
                <a:lnTo>
                  <a:pt x="1264" y="2897"/>
                </a:lnTo>
                <a:lnTo>
                  <a:pt x="1279" y="2930"/>
                </a:lnTo>
                <a:lnTo>
                  <a:pt x="1281" y="2935"/>
                </a:lnTo>
                <a:lnTo>
                  <a:pt x="1284" y="2945"/>
                </a:lnTo>
                <a:lnTo>
                  <a:pt x="1288" y="2959"/>
                </a:lnTo>
                <a:lnTo>
                  <a:pt x="1293" y="2977"/>
                </a:lnTo>
                <a:lnTo>
                  <a:pt x="1298" y="2997"/>
                </a:lnTo>
                <a:lnTo>
                  <a:pt x="1303" y="3020"/>
                </a:lnTo>
                <a:lnTo>
                  <a:pt x="1308" y="3044"/>
                </a:lnTo>
                <a:lnTo>
                  <a:pt x="1310" y="3069"/>
                </a:lnTo>
                <a:lnTo>
                  <a:pt x="1311" y="3093"/>
                </a:lnTo>
                <a:lnTo>
                  <a:pt x="1309" y="3115"/>
                </a:lnTo>
                <a:lnTo>
                  <a:pt x="1305" y="3136"/>
                </a:lnTo>
                <a:lnTo>
                  <a:pt x="1303" y="3138"/>
                </a:lnTo>
                <a:lnTo>
                  <a:pt x="1301" y="3142"/>
                </a:lnTo>
                <a:lnTo>
                  <a:pt x="1299" y="3144"/>
                </a:lnTo>
                <a:lnTo>
                  <a:pt x="1171" y="3223"/>
                </a:lnTo>
                <a:lnTo>
                  <a:pt x="1169" y="3225"/>
                </a:lnTo>
                <a:lnTo>
                  <a:pt x="1167" y="3225"/>
                </a:lnTo>
                <a:lnTo>
                  <a:pt x="1151" y="3229"/>
                </a:lnTo>
                <a:lnTo>
                  <a:pt x="1130" y="3234"/>
                </a:lnTo>
                <a:lnTo>
                  <a:pt x="1108" y="3241"/>
                </a:lnTo>
                <a:lnTo>
                  <a:pt x="1084" y="3250"/>
                </a:lnTo>
                <a:lnTo>
                  <a:pt x="1062" y="3260"/>
                </a:lnTo>
                <a:lnTo>
                  <a:pt x="1040" y="3272"/>
                </a:lnTo>
                <a:lnTo>
                  <a:pt x="1023" y="3285"/>
                </a:lnTo>
                <a:lnTo>
                  <a:pt x="1010" y="3299"/>
                </a:lnTo>
                <a:lnTo>
                  <a:pt x="1010" y="3300"/>
                </a:lnTo>
                <a:lnTo>
                  <a:pt x="1010" y="3301"/>
                </a:lnTo>
                <a:lnTo>
                  <a:pt x="1011" y="3302"/>
                </a:lnTo>
                <a:lnTo>
                  <a:pt x="1012" y="3304"/>
                </a:lnTo>
                <a:lnTo>
                  <a:pt x="1013" y="3306"/>
                </a:lnTo>
                <a:lnTo>
                  <a:pt x="1017" y="3309"/>
                </a:lnTo>
                <a:lnTo>
                  <a:pt x="1023" y="3311"/>
                </a:lnTo>
                <a:lnTo>
                  <a:pt x="1033" y="3313"/>
                </a:lnTo>
                <a:lnTo>
                  <a:pt x="1046" y="3314"/>
                </a:lnTo>
                <a:lnTo>
                  <a:pt x="1067" y="3312"/>
                </a:lnTo>
                <a:lnTo>
                  <a:pt x="1092" y="3309"/>
                </a:lnTo>
                <a:lnTo>
                  <a:pt x="1121" y="3302"/>
                </a:lnTo>
                <a:lnTo>
                  <a:pt x="1126" y="3301"/>
                </a:lnTo>
                <a:lnTo>
                  <a:pt x="1137" y="3299"/>
                </a:lnTo>
                <a:lnTo>
                  <a:pt x="1153" y="3297"/>
                </a:lnTo>
                <a:lnTo>
                  <a:pt x="1173" y="3293"/>
                </a:lnTo>
                <a:lnTo>
                  <a:pt x="1197" y="3289"/>
                </a:lnTo>
                <a:lnTo>
                  <a:pt x="1223" y="3286"/>
                </a:lnTo>
                <a:lnTo>
                  <a:pt x="1250" y="3281"/>
                </a:lnTo>
                <a:lnTo>
                  <a:pt x="1278" y="3278"/>
                </a:lnTo>
                <a:lnTo>
                  <a:pt x="1305" y="3275"/>
                </a:lnTo>
                <a:lnTo>
                  <a:pt x="1330" y="3273"/>
                </a:lnTo>
                <a:lnTo>
                  <a:pt x="1354" y="3272"/>
                </a:lnTo>
                <a:lnTo>
                  <a:pt x="1373" y="3272"/>
                </a:lnTo>
                <a:lnTo>
                  <a:pt x="1389" y="3273"/>
                </a:lnTo>
                <a:lnTo>
                  <a:pt x="1393" y="3273"/>
                </a:lnTo>
                <a:lnTo>
                  <a:pt x="1400" y="3274"/>
                </a:lnTo>
                <a:lnTo>
                  <a:pt x="1409" y="3275"/>
                </a:lnTo>
                <a:lnTo>
                  <a:pt x="1421" y="3276"/>
                </a:lnTo>
                <a:lnTo>
                  <a:pt x="1431" y="3275"/>
                </a:lnTo>
                <a:lnTo>
                  <a:pt x="1443" y="3273"/>
                </a:lnTo>
                <a:lnTo>
                  <a:pt x="1455" y="3268"/>
                </a:lnTo>
                <a:lnTo>
                  <a:pt x="1464" y="3260"/>
                </a:lnTo>
                <a:lnTo>
                  <a:pt x="1469" y="3250"/>
                </a:lnTo>
                <a:lnTo>
                  <a:pt x="1471" y="3236"/>
                </a:lnTo>
                <a:lnTo>
                  <a:pt x="1470" y="3220"/>
                </a:lnTo>
                <a:lnTo>
                  <a:pt x="1467" y="3201"/>
                </a:lnTo>
                <a:lnTo>
                  <a:pt x="1466" y="3196"/>
                </a:lnTo>
                <a:lnTo>
                  <a:pt x="1462" y="3185"/>
                </a:lnTo>
                <a:lnTo>
                  <a:pt x="1458" y="3170"/>
                </a:lnTo>
                <a:lnTo>
                  <a:pt x="1453" y="3149"/>
                </a:lnTo>
                <a:lnTo>
                  <a:pt x="1446" y="3125"/>
                </a:lnTo>
                <a:lnTo>
                  <a:pt x="1439" y="3098"/>
                </a:lnTo>
                <a:lnTo>
                  <a:pt x="1431" y="3069"/>
                </a:lnTo>
                <a:lnTo>
                  <a:pt x="1425" y="3037"/>
                </a:lnTo>
                <a:lnTo>
                  <a:pt x="1417" y="3005"/>
                </a:lnTo>
                <a:lnTo>
                  <a:pt x="1411" y="2972"/>
                </a:lnTo>
                <a:lnTo>
                  <a:pt x="1404" y="2939"/>
                </a:lnTo>
                <a:lnTo>
                  <a:pt x="1400" y="2907"/>
                </a:lnTo>
                <a:lnTo>
                  <a:pt x="1396" y="2876"/>
                </a:lnTo>
                <a:lnTo>
                  <a:pt x="1394" y="2846"/>
                </a:lnTo>
                <a:lnTo>
                  <a:pt x="1375" y="2833"/>
                </a:lnTo>
                <a:lnTo>
                  <a:pt x="1353" y="2816"/>
                </a:lnTo>
                <a:lnTo>
                  <a:pt x="1328" y="2798"/>
                </a:lnTo>
                <a:lnTo>
                  <a:pt x="1302" y="2777"/>
                </a:lnTo>
                <a:lnTo>
                  <a:pt x="1276" y="2755"/>
                </a:lnTo>
                <a:lnTo>
                  <a:pt x="1249" y="2735"/>
                </a:lnTo>
                <a:lnTo>
                  <a:pt x="1223" y="2714"/>
                </a:lnTo>
                <a:lnTo>
                  <a:pt x="1199" y="2695"/>
                </a:lnTo>
                <a:lnTo>
                  <a:pt x="1178" y="2678"/>
                </a:lnTo>
                <a:close/>
                <a:moveTo>
                  <a:pt x="1135" y="2404"/>
                </a:moveTo>
                <a:lnTo>
                  <a:pt x="1142" y="2405"/>
                </a:lnTo>
                <a:lnTo>
                  <a:pt x="1145" y="2406"/>
                </a:lnTo>
                <a:lnTo>
                  <a:pt x="1153" y="2409"/>
                </a:lnTo>
                <a:lnTo>
                  <a:pt x="1164" y="2415"/>
                </a:lnTo>
                <a:lnTo>
                  <a:pt x="1178" y="2423"/>
                </a:lnTo>
                <a:lnTo>
                  <a:pt x="1195" y="2435"/>
                </a:lnTo>
                <a:lnTo>
                  <a:pt x="1212" y="2450"/>
                </a:lnTo>
                <a:lnTo>
                  <a:pt x="1233" y="2469"/>
                </a:lnTo>
                <a:lnTo>
                  <a:pt x="1252" y="2491"/>
                </a:lnTo>
                <a:lnTo>
                  <a:pt x="1272" y="2518"/>
                </a:lnTo>
                <a:lnTo>
                  <a:pt x="1293" y="2548"/>
                </a:lnTo>
                <a:lnTo>
                  <a:pt x="1312" y="2584"/>
                </a:lnTo>
                <a:lnTo>
                  <a:pt x="1329" y="2625"/>
                </a:lnTo>
                <a:lnTo>
                  <a:pt x="1344" y="2671"/>
                </a:lnTo>
                <a:lnTo>
                  <a:pt x="1345" y="2678"/>
                </a:lnTo>
                <a:lnTo>
                  <a:pt x="1341" y="2685"/>
                </a:lnTo>
                <a:lnTo>
                  <a:pt x="1336" y="2689"/>
                </a:lnTo>
                <a:lnTo>
                  <a:pt x="1334" y="2689"/>
                </a:lnTo>
                <a:lnTo>
                  <a:pt x="1331" y="2689"/>
                </a:lnTo>
                <a:lnTo>
                  <a:pt x="1327" y="2688"/>
                </a:lnTo>
                <a:lnTo>
                  <a:pt x="1324" y="2686"/>
                </a:lnTo>
                <a:lnTo>
                  <a:pt x="1321" y="2684"/>
                </a:lnTo>
                <a:lnTo>
                  <a:pt x="1319" y="2679"/>
                </a:lnTo>
                <a:lnTo>
                  <a:pt x="1303" y="2636"/>
                </a:lnTo>
                <a:lnTo>
                  <a:pt x="1287" y="2598"/>
                </a:lnTo>
                <a:lnTo>
                  <a:pt x="1269" y="2564"/>
                </a:lnTo>
                <a:lnTo>
                  <a:pt x="1251" y="2535"/>
                </a:lnTo>
                <a:lnTo>
                  <a:pt x="1231" y="2511"/>
                </a:lnTo>
                <a:lnTo>
                  <a:pt x="1213" y="2490"/>
                </a:lnTo>
                <a:lnTo>
                  <a:pt x="1195" y="2472"/>
                </a:lnTo>
                <a:lnTo>
                  <a:pt x="1178" y="2459"/>
                </a:lnTo>
                <a:lnTo>
                  <a:pt x="1164" y="2448"/>
                </a:lnTo>
                <a:lnTo>
                  <a:pt x="1151" y="2440"/>
                </a:lnTo>
                <a:lnTo>
                  <a:pt x="1141" y="2434"/>
                </a:lnTo>
                <a:lnTo>
                  <a:pt x="1135" y="2432"/>
                </a:lnTo>
                <a:lnTo>
                  <a:pt x="1132" y="2431"/>
                </a:lnTo>
                <a:lnTo>
                  <a:pt x="1126" y="2427"/>
                </a:lnTo>
                <a:lnTo>
                  <a:pt x="1123" y="2420"/>
                </a:lnTo>
                <a:lnTo>
                  <a:pt x="1124" y="2412"/>
                </a:lnTo>
                <a:lnTo>
                  <a:pt x="1128" y="2407"/>
                </a:lnTo>
                <a:lnTo>
                  <a:pt x="1135" y="2404"/>
                </a:lnTo>
                <a:close/>
                <a:moveTo>
                  <a:pt x="1284" y="2153"/>
                </a:moveTo>
                <a:lnTo>
                  <a:pt x="1267" y="2188"/>
                </a:lnTo>
                <a:lnTo>
                  <a:pt x="1245" y="2223"/>
                </a:lnTo>
                <a:lnTo>
                  <a:pt x="1222" y="2254"/>
                </a:lnTo>
                <a:lnTo>
                  <a:pt x="1235" y="2262"/>
                </a:lnTo>
                <a:lnTo>
                  <a:pt x="1248" y="2273"/>
                </a:lnTo>
                <a:lnTo>
                  <a:pt x="1263" y="2288"/>
                </a:lnTo>
                <a:lnTo>
                  <a:pt x="1278" y="2308"/>
                </a:lnTo>
                <a:lnTo>
                  <a:pt x="1284" y="2153"/>
                </a:lnTo>
                <a:close/>
                <a:moveTo>
                  <a:pt x="1120" y="1810"/>
                </a:moveTo>
                <a:lnTo>
                  <a:pt x="1126" y="1811"/>
                </a:lnTo>
                <a:lnTo>
                  <a:pt x="1132" y="1816"/>
                </a:lnTo>
                <a:lnTo>
                  <a:pt x="1136" y="1822"/>
                </a:lnTo>
                <a:lnTo>
                  <a:pt x="1135" y="1829"/>
                </a:lnTo>
                <a:lnTo>
                  <a:pt x="1130" y="1834"/>
                </a:lnTo>
                <a:lnTo>
                  <a:pt x="1128" y="1838"/>
                </a:lnTo>
                <a:lnTo>
                  <a:pt x="1122" y="1843"/>
                </a:lnTo>
                <a:lnTo>
                  <a:pt x="1113" y="1854"/>
                </a:lnTo>
                <a:lnTo>
                  <a:pt x="1101" y="1868"/>
                </a:lnTo>
                <a:lnTo>
                  <a:pt x="1087" y="1885"/>
                </a:lnTo>
                <a:lnTo>
                  <a:pt x="1073" y="1907"/>
                </a:lnTo>
                <a:lnTo>
                  <a:pt x="1057" y="1932"/>
                </a:lnTo>
                <a:lnTo>
                  <a:pt x="1042" y="1961"/>
                </a:lnTo>
                <a:lnTo>
                  <a:pt x="1027" y="1993"/>
                </a:lnTo>
                <a:lnTo>
                  <a:pt x="1014" y="2028"/>
                </a:lnTo>
                <a:lnTo>
                  <a:pt x="1003" y="2068"/>
                </a:lnTo>
                <a:lnTo>
                  <a:pt x="993" y="2111"/>
                </a:lnTo>
                <a:lnTo>
                  <a:pt x="988" y="2156"/>
                </a:lnTo>
                <a:lnTo>
                  <a:pt x="985" y="2206"/>
                </a:lnTo>
                <a:lnTo>
                  <a:pt x="986" y="2258"/>
                </a:lnTo>
                <a:lnTo>
                  <a:pt x="986" y="2263"/>
                </a:lnTo>
                <a:lnTo>
                  <a:pt x="985" y="2267"/>
                </a:lnTo>
                <a:lnTo>
                  <a:pt x="982" y="2270"/>
                </a:lnTo>
                <a:lnTo>
                  <a:pt x="979" y="2273"/>
                </a:lnTo>
                <a:lnTo>
                  <a:pt x="975" y="2274"/>
                </a:lnTo>
                <a:lnTo>
                  <a:pt x="974" y="2274"/>
                </a:lnTo>
                <a:lnTo>
                  <a:pt x="969" y="2273"/>
                </a:lnTo>
                <a:lnTo>
                  <a:pt x="965" y="2270"/>
                </a:lnTo>
                <a:lnTo>
                  <a:pt x="963" y="2268"/>
                </a:lnTo>
                <a:lnTo>
                  <a:pt x="961" y="2265"/>
                </a:lnTo>
                <a:lnTo>
                  <a:pt x="960" y="2261"/>
                </a:lnTo>
                <a:lnTo>
                  <a:pt x="957" y="2205"/>
                </a:lnTo>
                <a:lnTo>
                  <a:pt x="960" y="2153"/>
                </a:lnTo>
                <a:lnTo>
                  <a:pt x="966" y="2105"/>
                </a:lnTo>
                <a:lnTo>
                  <a:pt x="976" y="2061"/>
                </a:lnTo>
                <a:lnTo>
                  <a:pt x="988" y="2020"/>
                </a:lnTo>
                <a:lnTo>
                  <a:pt x="1002" y="1982"/>
                </a:lnTo>
                <a:lnTo>
                  <a:pt x="1017" y="1948"/>
                </a:lnTo>
                <a:lnTo>
                  <a:pt x="1033" y="1919"/>
                </a:lnTo>
                <a:lnTo>
                  <a:pt x="1049" y="1892"/>
                </a:lnTo>
                <a:lnTo>
                  <a:pt x="1065" y="1869"/>
                </a:lnTo>
                <a:lnTo>
                  <a:pt x="1079" y="1851"/>
                </a:lnTo>
                <a:lnTo>
                  <a:pt x="1092" y="1835"/>
                </a:lnTo>
                <a:lnTo>
                  <a:pt x="1103" y="1825"/>
                </a:lnTo>
                <a:lnTo>
                  <a:pt x="1109" y="1817"/>
                </a:lnTo>
                <a:lnTo>
                  <a:pt x="1113" y="1814"/>
                </a:lnTo>
                <a:lnTo>
                  <a:pt x="1120" y="1810"/>
                </a:lnTo>
                <a:close/>
                <a:moveTo>
                  <a:pt x="1021" y="1563"/>
                </a:moveTo>
                <a:lnTo>
                  <a:pt x="1014" y="1581"/>
                </a:lnTo>
                <a:lnTo>
                  <a:pt x="1006" y="1604"/>
                </a:lnTo>
                <a:lnTo>
                  <a:pt x="997" y="1631"/>
                </a:lnTo>
                <a:lnTo>
                  <a:pt x="986" y="1663"/>
                </a:lnTo>
                <a:lnTo>
                  <a:pt x="976" y="1699"/>
                </a:lnTo>
                <a:lnTo>
                  <a:pt x="964" y="1738"/>
                </a:lnTo>
                <a:lnTo>
                  <a:pt x="953" y="1779"/>
                </a:lnTo>
                <a:lnTo>
                  <a:pt x="941" y="1822"/>
                </a:lnTo>
                <a:lnTo>
                  <a:pt x="932" y="1868"/>
                </a:lnTo>
                <a:lnTo>
                  <a:pt x="922" y="1915"/>
                </a:lnTo>
                <a:lnTo>
                  <a:pt x="913" y="1961"/>
                </a:lnTo>
                <a:lnTo>
                  <a:pt x="909" y="1989"/>
                </a:lnTo>
                <a:lnTo>
                  <a:pt x="902" y="2022"/>
                </a:lnTo>
                <a:lnTo>
                  <a:pt x="893" y="2057"/>
                </a:lnTo>
                <a:lnTo>
                  <a:pt x="884" y="2091"/>
                </a:lnTo>
                <a:lnTo>
                  <a:pt x="876" y="2128"/>
                </a:lnTo>
                <a:lnTo>
                  <a:pt x="868" y="2166"/>
                </a:lnTo>
                <a:lnTo>
                  <a:pt x="862" y="2204"/>
                </a:lnTo>
                <a:lnTo>
                  <a:pt x="859" y="2241"/>
                </a:lnTo>
                <a:lnTo>
                  <a:pt x="858" y="2278"/>
                </a:lnTo>
                <a:lnTo>
                  <a:pt x="860" y="2313"/>
                </a:lnTo>
                <a:lnTo>
                  <a:pt x="865" y="2346"/>
                </a:lnTo>
                <a:lnTo>
                  <a:pt x="877" y="2377"/>
                </a:lnTo>
                <a:lnTo>
                  <a:pt x="882" y="2389"/>
                </a:lnTo>
                <a:lnTo>
                  <a:pt x="887" y="2399"/>
                </a:lnTo>
                <a:lnTo>
                  <a:pt x="892" y="2408"/>
                </a:lnTo>
                <a:lnTo>
                  <a:pt x="898" y="2418"/>
                </a:lnTo>
                <a:lnTo>
                  <a:pt x="905" y="2427"/>
                </a:lnTo>
                <a:lnTo>
                  <a:pt x="913" y="2436"/>
                </a:lnTo>
                <a:lnTo>
                  <a:pt x="923" y="2446"/>
                </a:lnTo>
                <a:lnTo>
                  <a:pt x="935" y="2457"/>
                </a:lnTo>
                <a:lnTo>
                  <a:pt x="950" y="2469"/>
                </a:lnTo>
                <a:lnTo>
                  <a:pt x="968" y="2483"/>
                </a:lnTo>
                <a:lnTo>
                  <a:pt x="990" y="2499"/>
                </a:lnTo>
                <a:lnTo>
                  <a:pt x="1015" y="2518"/>
                </a:lnTo>
                <a:lnTo>
                  <a:pt x="1046" y="2538"/>
                </a:lnTo>
                <a:lnTo>
                  <a:pt x="1061" y="2549"/>
                </a:lnTo>
                <a:lnTo>
                  <a:pt x="1079" y="2563"/>
                </a:lnTo>
                <a:lnTo>
                  <a:pt x="1099" y="2578"/>
                </a:lnTo>
                <a:lnTo>
                  <a:pt x="1119" y="2594"/>
                </a:lnTo>
                <a:lnTo>
                  <a:pt x="1137" y="2610"/>
                </a:lnTo>
                <a:lnTo>
                  <a:pt x="1152" y="2625"/>
                </a:lnTo>
                <a:lnTo>
                  <a:pt x="1154" y="2625"/>
                </a:lnTo>
                <a:lnTo>
                  <a:pt x="1155" y="2625"/>
                </a:lnTo>
                <a:lnTo>
                  <a:pt x="1157" y="2626"/>
                </a:lnTo>
                <a:lnTo>
                  <a:pt x="1159" y="2628"/>
                </a:lnTo>
                <a:lnTo>
                  <a:pt x="1167" y="2634"/>
                </a:lnTo>
                <a:lnTo>
                  <a:pt x="1177" y="2641"/>
                </a:lnTo>
                <a:lnTo>
                  <a:pt x="1191" y="2653"/>
                </a:lnTo>
                <a:lnTo>
                  <a:pt x="1207" y="2666"/>
                </a:lnTo>
                <a:lnTo>
                  <a:pt x="1225" y="2680"/>
                </a:lnTo>
                <a:lnTo>
                  <a:pt x="1245" y="2697"/>
                </a:lnTo>
                <a:lnTo>
                  <a:pt x="1267" y="2713"/>
                </a:lnTo>
                <a:lnTo>
                  <a:pt x="1288" y="2730"/>
                </a:lnTo>
                <a:lnTo>
                  <a:pt x="1310" y="2748"/>
                </a:lnTo>
                <a:lnTo>
                  <a:pt x="1332" y="2765"/>
                </a:lnTo>
                <a:lnTo>
                  <a:pt x="1353" y="2781"/>
                </a:lnTo>
                <a:lnTo>
                  <a:pt x="1372" y="2797"/>
                </a:lnTo>
                <a:lnTo>
                  <a:pt x="1389" y="2810"/>
                </a:lnTo>
                <a:lnTo>
                  <a:pt x="1406" y="2821"/>
                </a:lnTo>
                <a:lnTo>
                  <a:pt x="1417" y="2830"/>
                </a:lnTo>
                <a:lnTo>
                  <a:pt x="1427" y="2837"/>
                </a:lnTo>
                <a:lnTo>
                  <a:pt x="1429" y="2839"/>
                </a:lnTo>
                <a:lnTo>
                  <a:pt x="1431" y="2842"/>
                </a:lnTo>
                <a:lnTo>
                  <a:pt x="1431" y="2846"/>
                </a:lnTo>
                <a:lnTo>
                  <a:pt x="1431" y="2850"/>
                </a:lnTo>
                <a:lnTo>
                  <a:pt x="1443" y="2864"/>
                </a:lnTo>
                <a:lnTo>
                  <a:pt x="1457" y="2882"/>
                </a:lnTo>
                <a:lnTo>
                  <a:pt x="1472" y="2904"/>
                </a:lnTo>
                <a:lnTo>
                  <a:pt x="1488" y="2929"/>
                </a:lnTo>
                <a:lnTo>
                  <a:pt x="1504" y="2958"/>
                </a:lnTo>
                <a:lnTo>
                  <a:pt x="1522" y="2991"/>
                </a:lnTo>
                <a:lnTo>
                  <a:pt x="1537" y="3028"/>
                </a:lnTo>
                <a:lnTo>
                  <a:pt x="1551" y="3067"/>
                </a:lnTo>
                <a:lnTo>
                  <a:pt x="1562" y="3109"/>
                </a:lnTo>
                <a:lnTo>
                  <a:pt x="1572" y="3155"/>
                </a:lnTo>
                <a:lnTo>
                  <a:pt x="1577" y="3202"/>
                </a:lnTo>
                <a:lnTo>
                  <a:pt x="1580" y="3253"/>
                </a:lnTo>
                <a:lnTo>
                  <a:pt x="1577" y="3306"/>
                </a:lnTo>
                <a:lnTo>
                  <a:pt x="1579" y="3312"/>
                </a:lnTo>
                <a:lnTo>
                  <a:pt x="1582" y="3322"/>
                </a:lnTo>
                <a:lnTo>
                  <a:pt x="1587" y="3331"/>
                </a:lnTo>
                <a:lnTo>
                  <a:pt x="1594" y="3340"/>
                </a:lnTo>
                <a:lnTo>
                  <a:pt x="1602" y="3345"/>
                </a:lnTo>
                <a:lnTo>
                  <a:pt x="1606" y="3347"/>
                </a:lnTo>
                <a:lnTo>
                  <a:pt x="1611" y="3348"/>
                </a:lnTo>
                <a:lnTo>
                  <a:pt x="1614" y="3349"/>
                </a:lnTo>
                <a:lnTo>
                  <a:pt x="1617" y="3349"/>
                </a:lnTo>
                <a:lnTo>
                  <a:pt x="1619" y="3348"/>
                </a:lnTo>
                <a:lnTo>
                  <a:pt x="1623" y="3344"/>
                </a:lnTo>
                <a:lnTo>
                  <a:pt x="1626" y="3339"/>
                </a:lnTo>
                <a:lnTo>
                  <a:pt x="1630" y="3328"/>
                </a:lnTo>
                <a:lnTo>
                  <a:pt x="1636" y="3314"/>
                </a:lnTo>
                <a:lnTo>
                  <a:pt x="1641" y="3293"/>
                </a:lnTo>
                <a:lnTo>
                  <a:pt x="1646" y="3266"/>
                </a:lnTo>
                <a:lnTo>
                  <a:pt x="1653" y="3233"/>
                </a:lnTo>
                <a:lnTo>
                  <a:pt x="1656" y="3211"/>
                </a:lnTo>
                <a:lnTo>
                  <a:pt x="1660" y="3184"/>
                </a:lnTo>
                <a:lnTo>
                  <a:pt x="1663" y="3153"/>
                </a:lnTo>
                <a:lnTo>
                  <a:pt x="1667" y="3121"/>
                </a:lnTo>
                <a:lnTo>
                  <a:pt x="1671" y="3086"/>
                </a:lnTo>
                <a:lnTo>
                  <a:pt x="1673" y="3050"/>
                </a:lnTo>
                <a:lnTo>
                  <a:pt x="1675" y="3015"/>
                </a:lnTo>
                <a:lnTo>
                  <a:pt x="1676" y="2980"/>
                </a:lnTo>
                <a:lnTo>
                  <a:pt x="1676" y="2946"/>
                </a:lnTo>
                <a:lnTo>
                  <a:pt x="1675" y="2916"/>
                </a:lnTo>
                <a:lnTo>
                  <a:pt x="1673" y="2888"/>
                </a:lnTo>
                <a:lnTo>
                  <a:pt x="1668" y="2865"/>
                </a:lnTo>
                <a:lnTo>
                  <a:pt x="1661" y="2846"/>
                </a:lnTo>
                <a:lnTo>
                  <a:pt x="1657" y="2843"/>
                </a:lnTo>
                <a:lnTo>
                  <a:pt x="1649" y="2838"/>
                </a:lnTo>
                <a:lnTo>
                  <a:pt x="1638" y="2832"/>
                </a:lnTo>
                <a:lnTo>
                  <a:pt x="1624" y="2827"/>
                </a:lnTo>
                <a:lnTo>
                  <a:pt x="1605" y="2823"/>
                </a:lnTo>
                <a:lnTo>
                  <a:pt x="1584" y="2820"/>
                </a:lnTo>
                <a:lnTo>
                  <a:pt x="1580" y="2818"/>
                </a:lnTo>
                <a:lnTo>
                  <a:pt x="1575" y="2816"/>
                </a:lnTo>
                <a:lnTo>
                  <a:pt x="1572" y="2813"/>
                </a:lnTo>
                <a:lnTo>
                  <a:pt x="1565" y="2805"/>
                </a:lnTo>
                <a:lnTo>
                  <a:pt x="1554" y="2794"/>
                </a:lnTo>
                <a:lnTo>
                  <a:pt x="1540" y="2780"/>
                </a:lnTo>
                <a:lnTo>
                  <a:pt x="1524" y="2764"/>
                </a:lnTo>
                <a:lnTo>
                  <a:pt x="1505" y="2744"/>
                </a:lnTo>
                <a:lnTo>
                  <a:pt x="1486" y="2722"/>
                </a:lnTo>
                <a:lnTo>
                  <a:pt x="1466" y="2699"/>
                </a:lnTo>
                <a:lnTo>
                  <a:pt x="1445" y="2673"/>
                </a:lnTo>
                <a:lnTo>
                  <a:pt x="1425" y="2647"/>
                </a:lnTo>
                <a:lnTo>
                  <a:pt x="1404" y="2619"/>
                </a:lnTo>
                <a:lnTo>
                  <a:pt x="1385" y="2590"/>
                </a:lnTo>
                <a:lnTo>
                  <a:pt x="1368" y="2562"/>
                </a:lnTo>
                <a:lnTo>
                  <a:pt x="1352" y="2533"/>
                </a:lnTo>
                <a:lnTo>
                  <a:pt x="1339" y="2505"/>
                </a:lnTo>
                <a:lnTo>
                  <a:pt x="1332" y="2484"/>
                </a:lnTo>
                <a:lnTo>
                  <a:pt x="1325" y="2462"/>
                </a:lnTo>
                <a:lnTo>
                  <a:pt x="1316" y="2441"/>
                </a:lnTo>
                <a:lnTo>
                  <a:pt x="1308" y="2420"/>
                </a:lnTo>
                <a:lnTo>
                  <a:pt x="1299" y="2402"/>
                </a:lnTo>
                <a:lnTo>
                  <a:pt x="1292" y="2385"/>
                </a:lnTo>
                <a:lnTo>
                  <a:pt x="1285" y="2372"/>
                </a:lnTo>
                <a:lnTo>
                  <a:pt x="1280" y="2366"/>
                </a:lnTo>
                <a:lnTo>
                  <a:pt x="1280" y="2365"/>
                </a:lnTo>
                <a:lnTo>
                  <a:pt x="1279" y="2363"/>
                </a:lnTo>
                <a:lnTo>
                  <a:pt x="1278" y="2363"/>
                </a:lnTo>
                <a:lnTo>
                  <a:pt x="1277" y="2362"/>
                </a:lnTo>
                <a:lnTo>
                  <a:pt x="1262" y="2334"/>
                </a:lnTo>
                <a:lnTo>
                  <a:pt x="1247" y="2313"/>
                </a:lnTo>
                <a:lnTo>
                  <a:pt x="1234" y="2297"/>
                </a:lnTo>
                <a:lnTo>
                  <a:pt x="1222" y="2287"/>
                </a:lnTo>
                <a:lnTo>
                  <a:pt x="1211" y="2279"/>
                </a:lnTo>
                <a:lnTo>
                  <a:pt x="1204" y="2276"/>
                </a:lnTo>
                <a:lnTo>
                  <a:pt x="1198" y="2274"/>
                </a:lnTo>
                <a:lnTo>
                  <a:pt x="1196" y="2274"/>
                </a:lnTo>
                <a:lnTo>
                  <a:pt x="1193" y="2273"/>
                </a:lnTo>
                <a:lnTo>
                  <a:pt x="1190" y="2270"/>
                </a:lnTo>
                <a:lnTo>
                  <a:pt x="1187" y="2267"/>
                </a:lnTo>
                <a:lnTo>
                  <a:pt x="1185" y="2264"/>
                </a:lnTo>
                <a:lnTo>
                  <a:pt x="1184" y="2260"/>
                </a:lnTo>
                <a:lnTo>
                  <a:pt x="1185" y="2256"/>
                </a:lnTo>
                <a:lnTo>
                  <a:pt x="1186" y="2252"/>
                </a:lnTo>
                <a:lnTo>
                  <a:pt x="1188" y="2250"/>
                </a:lnTo>
                <a:lnTo>
                  <a:pt x="1208" y="2228"/>
                </a:lnTo>
                <a:lnTo>
                  <a:pt x="1225" y="2203"/>
                </a:lnTo>
                <a:lnTo>
                  <a:pt x="1241" y="2176"/>
                </a:lnTo>
                <a:lnTo>
                  <a:pt x="1256" y="2148"/>
                </a:lnTo>
                <a:lnTo>
                  <a:pt x="1269" y="2121"/>
                </a:lnTo>
                <a:lnTo>
                  <a:pt x="1280" y="2095"/>
                </a:lnTo>
                <a:lnTo>
                  <a:pt x="1288" y="2073"/>
                </a:lnTo>
                <a:lnTo>
                  <a:pt x="1288" y="2070"/>
                </a:lnTo>
                <a:lnTo>
                  <a:pt x="1288" y="2066"/>
                </a:lnTo>
                <a:lnTo>
                  <a:pt x="1289" y="2064"/>
                </a:lnTo>
                <a:lnTo>
                  <a:pt x="1291" y="2062"/>
                </a:lnTo>
                <a:lnTo>
                  <a:pt x="1294" y="2054"/>
                </a:lnTo>
                <a:lnTo>
                  <a:pt x="1298" y="2044"/>
                </a:lnTo>
                <a:lnTo>
                  <a:pt x="1303" y="2030"/>
                </a:lnTo>
                <a:lnTo>
                  <a:pt x="1310" y="2013"/>
                </a:lnTo>
                <a:lnTo>
                  <a:pt x="1316" y="1994"/>
                </a:lnTo>
                <a:lnTo>
                  <a:pt x="1323" y="1973"/>
                </a:lnTo>
                <a:lnTo>
                  <a:pt x="1329" y="1953"/>
                </a:lnTo>
                <a:lnTo>
                  <a:pt x="1335" y="1931"/>
                </a:lnTo>
                <a:lnTo>
                  <a:pt x="1339" y="1909"/>
                </a:lnTo>
                <a:lnTo>
                  <a:pt x="1021" y="1563"/>
                </a:lnTo>
                <a:close/>
                <a:moveTo>
                  <a:pt x="1420" y="1419"/>
                </a:moveTo>
                <a:lnTo>
                  <a:pt x="1024" y="1495"/>
                </a:lnTo>
                <a:lnTo>
                  <a:pt x="1026" y="1519"/>
                </a:lnTo>
                <a:lnTo>
                  <a:pt x="1295" y="1470"/>
                </a:lnTo>
                <a:lnTo>
                  <a:pt x="1299" y="1470"/>
                </a:lnTo>
                <a:lnTo>
                  <a:pt x="1303" y="1472"/>
                </a:lnTo>
                <a:lnTo>
                  <a:pt x="1307" y="1474"/>
                </a:lnTo>
                <a:lnTo>
                  <a:pt x="1310" y="1477"/>
                </a:lnTo>
                <a:lnTo>
                  <a:pt x="1311" y="1482"/>
                </a:lnTo>
                <a:lnTo>
                  <a:pt x="1311" y="1486"/>
                </a:lnTo>
                <a:lnTo>
                  <a:pt x="1310" y="1490"/>
                </a:lnTo>
                <a:lnTo>
                  <a:pt x="1308" y="1494"/>
                </a:lnTo>
                <a:lnTo>
                  <a:pt x="1303" y="1496"/>
                </a:lnTo>
                <a:lnTo>
                  <a:pt x="1299" y="1498"/>
                </a:lnTo>
                <a:lnTo>
                  <a:pt x="1039" y="1544"/>
                </a:lnTo>
                <a:lnTo>
                  <a:pt x="1313" y="1841"/>
                </a:lnTo>
                <a:lnTo>
                  <a:pt x="1314" y="1841"/>
                </a:lnTo>
                <a:lnTo>
                  <a:pt x="1315" y="1840"/>
                </a:lnTo>
                <a:lnTo>
                  <a:pt x="1319" y="1835"/>
                </a:lnTo>
                <a:lnTo>
                  <a:pt x="1324" y="1828"/>
                </a:lnTo>
                <a:lnTo>
                  <a:pt x="1330" y="1817"/>
                </a:lnTo>
                <a:lnTo>
                  <a:pt x="1339" y="1801"/>
                </a:lnTo>
                <a:lnTo>
                  <a:pt x="1350" y="1780"/>
                </a:lnTo>
                <a:lnTo>
                  <a:pt x="1360" y="1753"/>
                </a:lnTo>
                <a:lnTo>
                  <a:pt x="1374" y="1719"/>
                </a:lnTo>
                <a:lnTo>
                  <a:pt x="1378" y="1714"/>
                </a:lnTo>
                <a:lnTo>
                  <a:pt x="1384" y="1711"/>
                </a:lnTo>
                <a:lnTo>
                  <a:pt x="1392" y="1712"/>
                </a:lnTo>
                <a:lnTo>
                  <a:pt x="1397" y="1716"/>
                </a:lnTo>
                <a:lnTo>
                  <a:pt x="1400" y="1721"/>
                </a:lnTo>
                <a:lnTo>
                  <a:pt x="1400" y="1729"/>
                </a:lnTo>
                <a:lnTo>
                  <a:pt x="1387" y="1762"/>
                </a:lnTo>
                <a:lnTo>
                  <a:pt x="1375" y="1790"/>
                </a:lnTo>
                <a:lnTo>
                  <a:pt x="1365" y="1811"/>
                </a:lnTo>
                <a:lnTo>
                  <a:pt x="1356" y="1829"/>
                </a:lnTo>
                <a:lnTo>
                  <a:pt x="1348" y="1842"/>
                </a:lnTo>
                <a:lnTo>
                  <a:pt x="1341" y="1851"/>
                </a:lnTo>
                <a:lnTo>
                  <a:pt x="1336" y="1857"/>
                </a:lnTo>
                <a:lnTo>
                  <a:pt x="1332" y="1860"/>
                </a:lnTo>
                <a:lnTo>
                  <a:pt x="1355" y="1886"/>
                </a:lnTo>
                <a:lnTo>
                  <a:pt x="1365" y="1878"/>
                </a:lnTo>
                <a:lnTo>
                  <a:pt x="1377" y="1866"/>
                </a:lnTo>
                <a:lnTo>
                  <a:pt x="1388" y="1851"/>
                </a:lnTo>
                <a:lnTo>
                  <a:pt x="1402" y="1833"/>
                </a:lnTo>
                <a:lnTo>
                  <a:pt x="1416" y="1811"/>
                </a:lnTo>
                <a:lnTo>
                  <a:pt x="1428" y="1787"/>
                </a:lnTo>
                <a:lnTo>
                  <a:pt x="1440" y="1759"/>
                </a:lnTo>
                <a:lnTo>
                  <a:pt x="1449" y="1729"/>
                </a:lnTo>
                <a:lnTo>
                  <a:pt x="1454" y="1694"/>
                </a:lnTo>
                <a:lnTo>
                  <a:pt x="1456" y="1657"/>
                </a:lnTo>
                <a:lnTo>
                  <a:pt x="1456" y="1640"/>
                </a:lnTo>
                <a:lnTo>
                  <a:pt x="1457" y="1617"/>
                </a:lnTo>
                <a:lnTo>
                  <a:pt x="1457" y="1592"/>
                </a:lnTo>
                <a:lnTo>
                  <a:pt x="1456" y="1565"/>
                </a:lnTo>
                <a:lnTo>
                  <a:pt x="1454" y="1537"/>
                </a:lnTo>
                <a:lnTo>
                  <a:pt x="1451" y="1509"/>
                </a:lnTo>
                <a:lnTo>
                  <a:pt x="1445" y="1482"/>
                </a:lnTo>
                <a:lnTo>
                  <a:pt x="1439" y="1458"/>
                </a:lnTo>
                <a:lnTo>
                  <a:pt x="1430" y="1436"/>
                </a:lnTo>
                <a:lnTo>
                  <a:pt x="1420" y="1419"/>
                </a:lnTo>
                <a:close/>
                <a:moveTo>
                  <a:pt x="1617" y="1040"/>
                </a:moveTo>
                <a:lnTo>
                  <a:pt x="1587" y="1055"/>
                </a:lnTo>
                <a:lnTo>
                  <a:pt x="1558" y="1068"/>
                </a:lnTo>
                <a:lnTo>
                  <a:pt x="1530" y="1078"/>
                </a:lnTo>
                <a:lnTo>
                  <a:pt x="1505" y="1085"/>
                </a:lnTo>
                <a:lnTo>
                  <a:pt x="1484" y="1089"/>
                </a:lnTo>
                <a:lnTo>
                  <a:pt x="1467" y="1092"/>
                </a:lnTo>
                <a:lnTo>
                  <a:pt x="1456" y="1093"/>
                </a:lnTo>
                <a:lnTo>
                  <a:pt x="1418" y="1124"/>
                </a:lnTo>
                <a:lnTo>
                  <a:pt x="1381" y="1148"/>
                </a:lnTo>
                <a:lnTo>
                  <a:pt x="1343" y="1167"/>
                </a:lnTo>
                <a:lnTo>
                  <a:pt x="1306" y="1181"/>
                </a:lnTo>
                <a:lnTo>
                  <a:pt x="1268" y="1192"/>
                </a:lnTo>
                <a:lnTo>
                  <a:pt x="1231" y="1199"/>
                </a:lnTo>
                <a:lnTo>
                  <a:pt x="1197" y="1203"/>
                </a:lnTo>
                <a:lnTo>
                  <a:pt x="1164" y="1204"/>
                </a:lnTo>
                <a:lnTo>
                  <a:pt x="1130" y="1203"/>
                </a:lnTo>
                <a:lnTo>
                  <a:pt x="1101" y="1200"/>
                </a:lnTo>
                <a:lnTo>
                  <a:pt x="1076" y="1196"/>
                </a:lnTo>
                <a:lnTo>
                  <a:pt x="1054" y="1192"/>
                </a:lnTo>
                <a:lnTo>
                  <a:pt x="1038" y="1188"/>
                </a:lnTo>
                <a:lnTo>
                  <a:pt x="1036" y="1206"/>
                </a:lnTo>
                <a:lnTo>
                  <a:pt x="1033" y="1231"/>
                </a:lnTo>
                <a:lnTo>
                  <a:pt x="1029" y="1258"/>
                </a:lnTo>
                <a:lnTo>
                  <a:pt x="1026" y="1288"/>
                </a:lnTo>
                <a:lnTo>
                  <a:pt x="1023" y="1318"/>
                </a:lnTo>
                <a:lnTo>
                  <a:pt x="1020" y="1346"/>
                </a:lnTo>
                <a:lnTo>
                  <a:pt x="1019" y="1370"/>
                </a:lnTo>
                <a:lnTo>
                  <a:pt x="1018" y="1389"/>
                </a:lnTo>
                <a:lnTo>
                  <a:pt x="1018" y="1405"/>
                </a:lnTo>
                <a:lnTo>
                  <a:pt x="1019" y="1423"/>
                </a:lnTo>
                <a:lnTo>
                  <a:pt x="1020" y="1445"/>
                </a:lnTo>
                <a:lnTo>
                  <a:pt x="1021" y="1467"/>
                </a:lnTo>
                <a:lnTo>
                  <a:pt x="1409" y="1393"/>
                </a:lnTo>
                <a:lnTo>
                  <a:pt x="1409" y="1386"/>
                </a:lnTo>
                <a:lnTo>
                  <a:pt x="1409" y="1373"/>
                </a:lnTo>
                <a:lnTo>
                  <a:pt x="1412" y="1357"/>
                </a:lnTo>
                <a:lnTo>
                  <a:pt x="1418" y="1338"/>
                </a:lnTo>
                <a:lnTo>
                  <a:pt x="1427" y="1318"/>
                </a:lnTo>
                <a:lnTo>
                  <a:pt x="1437" y="1296"/>
                </a:lnTo>
                <a:lnTo>
                  <a:pt x="1447" y="1273"/>
                </a:lnTo>
                <a:lnTo>
                  <a:pt x="1459" y="1253"/>
                </a:lnTo>
                <a:lnTo>
                  <a:pt x="1475" y="1228"/>
                </a:lnTo>
                <a:lnTo>
                  <a:pt x="1494" y="1201"/>
                </a:lnTo>
                <a:lnTo>
                  <a:pt x="1516" y="1170"/>
                </a:lnTo>
                <a:lnTo>
                  <a:pt x="1540" y="1139"/>
                </a:lnTo>
                <a:lnTo>
                  <a:pt x="1566" y="1106"/>
                </a:lnTo>
                <a:lnTo>
                  <a:pt x="1591" y="1073"/>
                </a:lnTo>
                <a:lnTo>
                  <a:pt x="1617" y="1040"/>
                </a:lnTo>
                <a:close/>
                <a:moveTo>
                  <a:pt x="1608" y="734"/>
                </a:moveTo>
                <a:lnTo>
                  <a:pt x="1612" y="735"/>
                </a:lnTo>
                <a:lnTo>
                  <a:pt x="1615" y="737"/>
                </a:lnTo>
                <a:lnTo>
                  <a:pt x="1618" y="741"/>
                </a:lnTo>
                <a:lnTo>
                  <a:pt x="1620" y="744"/>
                </a:lnTo>
                <a:lnTo>
                  <a:pt x="1620" y="747"/>
                </a:lnTo>
                <a:lnTo>
                  <a:pt x="1623" y="755"/>
                </a:lnTo>
                <a:lnTo>
                  <a:pt x="1625" y="766"/>
                </a:lnTo>
                <a:lnTo>
                  <a:pt x="1628" y="781"/>
                </a:lnTo>
                <a:lnTo>
                  <a:pt x="1630" y="798"/>
                </a:lnTo>
                <a:lnTo>
                  <a:pt x="1631" y="818"/>
                </a:lnTo>
                <a:lnTo>
                  <a:pt x="1631" y="839"/>
                </a:lnTo>
                <a:lnTo>
                  <a:pt x="1630" y="862"/>
                </a:lnTo>
                <a:lnTo>
                  <a:pt x="1626" y="886"/>
                </a:lnTo>
                <a:lnTo>
                  <a:pt x="1618" y="909"/>
                </a:lnTo>
                <a:lnTo>
                  <a:pt x="1608" y="932"/>
                </a:lnTo>
                <a:lnTo>
                  <a:pt x="1594" y="953"/>
                </a:lnTo>
                <a:lnTo>
                  <a:pt x="1574" y="974"/>
                </a:lnTo>
                <a:lnTo>
                  <a:pt x="1552" y="991"/>
                </a:lnTo>
                <a:lnTo>
                  <a:pt x="1550" y="992"/>
                </a:lnTo>
                <a:lnTo>
                  <a:pt x="1546" y="994"/>
                </a:lnTo>
                <a:lnTo>
                  <a:pt x="1544" y="994"/>
                </a:lnTo>
                <a:lnTo>
                  <a:pt x="1541" y="994"/>
                </a:lnTo>
                <a:lnTo>
                  <a:pt x="1538" y="991"/>
                </a:lnTo>
                <a:lnTo>
                  <a:pt x="1534" y="989"/>
                </a:lnTo>
                <a:lnTo>
                  <a:pt x="1532" y="987"/>
                </a:lnTo>
                <a:lnTo>
                  <a:pt x="1530" y="979"/>
                </a:lnTo>
                <a:lnTo>
                  <a:pt x="1532" y="973"/>
                </a:lnTo>
                <a:lnTo>
                  <a:pt x="1537" y="967"/>
                </a:lnTo>
                <a:lnTo>
                  <a:pt x="1558" y="951"/>
                </a:lnTo>
                <a:lnTo>
                  <a:pt x="1575" y="933"/>
                </a:lnTo>
                <a:lnTo>
                  <a:pt x="1587" y="912"/>
                </a:lnTo>
                <a:lnTo>
                  <a:pt x="1596" y="890"/>
                </a:lnTo>
                <a:lnTo>
                  <a:pt x="1601" y="869"/>
                </a:lnTo>
                <a:lnTo>
                  <a:pt x="1604" y="847"/>
                </a:lnTo>
                <a:lnTo>
                  <a:pt x="1604" y="826"/>
                </a:lnTo>
                <a:lnTo>
                  <a:pt x="1604" y="807"/>
                </a:lnTo>
                <a:lnTo>
                  <a:pt x="1602" y="790"/>
                </a:lnTo>
                <a:lnTo>
                  <a:pt x="1599" y="774"/>
                </a:lnTo>
                <a:lnTo>
                  <a:pt x="1597" y="764"/>
                </a:lnTo>
                <a:lnTo>
                  <a:pt x="1595" y="756"/>
                </a:lnTo>
                <a:lnTo>
                  <a:pt x="1594" y="753"/>
                </a:lnTo>
                <a:lnTo>
                  <a:pt x="1594" y="746"/>
                </a:lnTo>
                <a:lnTo>
                  <a:pt x="1597" y="740"/>
                </a:lnTo>
                <a:lnTo>
                  <a:pt x="1603" y="735"/>
                </a:lnTo>
                <a:lnTo>
                  <a:pt x="1608" y="734"/>
                </a:lnTo>
                <a:close/>
                <a:moveTo>
                  <a:pt x="891" y="656"/>
                </a:moveTo>
                <a:lnTo>
                  <a:pt x="916" y="656"/>
                </a:lnTo>
                <a:lnTo>
                  <a:pt x="939" y="659"/>
                </a:lnTo>
                <a:lnTo>
                  <a:pt x="961" y="665"/>
                </a:lnTo>
                <a:lnTo>
                  <a:pt x="979" y="672"/>
                </a:lnTo>
                <a:lnTo>
                  <a:pt x="996" y="681"/>
                </a:lnTo>
                <a:lnTo>
                  <a:pt x="1011" y="690"/>
                </a:lnTo>
                <a:lnTo>
                  <a:pt x="1023" y="698"/>
                </a:lnTo>
                <a:lnTo>
                  <a:pt x="1033" y="707"/>
                </a:lnTo>
                <a:lnTo>
                  <a:pt x="1040" y="714"/>
                </a:lnTo>
                <a:lnTo>
                  <a:pt x="1044" y="718"/>
                </a:lnTo>
                <a:lnTo>
                  <a:pt x="1046" y="720"/>
                </a:lnTo>
                <a:lnTo>
                  <a:pt x="1049" y="726"/>
                </a:lnTo>
                <a:lnTo>
                  <a:pt x="1048" y="733"/>
                </a:lnTo>
                <a:lnTo>
                  <a:pt x="1044" y="739"/>
                </a:lnTo>
                <a:lnTo>
                  <a:pt x="1041" y="741"/>
                </a:lnTo>
                <a:lnTo>
                  <a:pt x="1038" y="742"/>
                </a:lnTo>
                <a:lnTo>
                  <a:pt x="1035" y="742"/>
                </a:lnTo>
                <a:lnTo>
                  <a:pt x="1032" y="742"/>
                </a:lnTo>
                <a:lnTo>
                  <a:pt x="1027" y="740"/>
                </a:lnTo>
                <a:lnTo>
                  <a:pt x="1024" y="737"/>
                </a:lnTo>
                <a:lnTo>
                  <a:pt x="1022" y="735"/>
                </a:lnTo>
                <a:lnTo>
                  <a:pt x="1018" y="730"/>
                </a:lnTo>
                <a:lnTo>
                  <a:pt x="1010" y="723"/>
                </a:lnTo>
                <a:lnTo>
                  <a:pt x="1000" y="716"/>
                </a:lnTo>
                <a:lnTo>
                  <a:pt x="989" y="708"/>
                </a:lnTo>
                <a:lnTo>
                  <a:pt x="975" y="701"/>
                </a:lnTo>
                <a:lnTo>
                  <a:pt x="959" y="693"/>
                </a:lnTo>
                <a:lnTo>
                  <a:pt x="939" y="688"/>
                </a:lnTo>
                <a:lnTo>
                  <a:pt x="919" y="684"/>
                </a:lnTo>
                <a:lnTo>
                  <a:pt x="896" y="683"/>
                </a:lnTo>
                <a:lnTo>
                  <a:pt x="871" y="686"/>
                </a:lnTo>
                <a:lnTo>
                  <a:pt x="846" y="693"/>
                </a:lnTo>
                <a:lnTo>
                  <a:pt x="818" y="704"/>
                </a:lnTo>
                <a:lnTo>
                  <a:pt x="788" y="721"/>
                </a:lnTo>
                <a:lnTo>
                  <a:pt x="781" y="723"/>
                </a:lnTo>
                <a:lnTo>
                  <a:pt x="775" y="722"/>
                </a:lnTo>
                <a:lnTo>
                  <a:pt x="768" y="717"/>
                </a:lnTo>
                <a:lnTo>
                  <a:pt x="766" y="710"/>
                </a:lnTo>
                <a:lnTo>
                  <a:pt x="768" y="703"/>
                </a:lnTo>
                <a:lnTo>
                  <a:pt x="774" y="698"/>
                </a:lnTo>
                <a:lnTo>
                  <a:pt x="805" y="680"/>
                </a:lnTo>
                <a:lnTo>
                  <a:pt x="835" y="667"/>
                </a:lnTo>
                <a:lnTo>
                  <a:pt x="864" y="659"/>
                </a:lnTo>
                <a:lnTo>
                  <a:pt x="891" y="656"/>
                </a:lnTo>
                <a:close/>
                <a:moveTo>
                  <a:pt x="1342" y="28"/>
                </a:moveTo>
                <a:lnTo>
                  <a:pt x="1339" y="28"/>
                </a:lnTo>
                <a:lnTo>
                  <a:pt x="1332" y="28"/>
                </a:lnTo>
                <a:lnTo>
                  <a:pt x="1322" y="29"/>
                </a:lnTo>
                <a:lnTo>
                  <a:pt x="1309" y="31"/>
                </a:lnTo>
                <a:lnTo>
                  <a:pt x="1295" y="33"/>
                </a:lnTo>
                <a:lnTo>
                  <a:pt x="1279" y="38"/>
                </a:lnTo>
                <a:lnTo>
                  <a:pt x="1262" y="44"/>
                </a:lnTo>
                <a:lnTo>
                  <a:pt x="1245" y="52"/>
                </a:lnTo>
                <a:lnTo>
                  <a:pt x="1230" y="62"/>
                </a:lnTo>
                <a:lnTo>
                  <a:pt x="1215" y="74"/>
                </a:lnTo>
                <a:lnTo>
                  <a:pt x="1204" y="88"/>
                </a:lnTo>
                <a:lnTo>
                  <a:pt x="1194" y="106"/>
                </a:lnTo>
                <a:lnTo>
                  <a:pt x="1187" y="127"/>
                </a:lnTo>
                <a:lnTo>
                  <a:pt x="1185" y="151"/>
                </a:lnTo>
                <a:lnTo>
                  <a:pt x="1186" y="156"/>
                </a:lnTo>
                <a:lnTo>
                  <a:pt x="1187" y="167"/>
                </a:lnTo>
                <a:lnTo>
                  <a:pt x="1188" y="181"/>
                </a:lnTo>
                <a:lnTo>
                  <a:pt x="1190" y="197"/>
                </a:lnTo>
                <a:lnTo>
                  <a:pt x="1191" y="215"/>
                </a:lnTo>
                <a:lnTo>
                  <a:pt x="1192" y="230"/>
                </a:lnTo>
                <a:lnTo>
                  <a:pt x="1192" y="233"/>
                </a:lnTo>
                <a:lnTo>
                  <a:pt x="1191" y="237"/>
                </a:lnTo>
                <a:lnTo>
                  <a:pt x="1188" y="240"/>
                </a:lnTo>
                <a:lnTo>
                  <a:pt x="1186" y="243"/>
                </a:lnTo>
                <a:lnTo>
                  <a:pt x="1183" y="244"/>
                </a:lnTo>
                <a:lnTo>
                  <a:pt x="1180" y="245"/>
                </a:lnTo>
                <a:lnTo>
                  <a:pt x="1176" y="245"/>
                </a:lnTo>
                <a:lnTo>
                  <a:pt x="1172" y="244"/>
                </a:lnTo>
                <a:lnTo>
                  <a:pt x="1169" y="243"/>
                </a:lnTo>
                <a:lnTo>
                  <a:pt x="1166" y="241"/>
                </a:lnTo>
                <a:lnTo>
                  <a:pt x="1166" y="256"/>
                </a:lnTo>
                <a:lnTo>
                  <a:pt x="1167" y="271"/>
                </a:lnTo>
                <a:lnTo>
                  <a:pt x="1169" y="286"/>
                </a:lnTo>
                <a:lnTo>
                  <a:pt x="1172" y="299"/>
                </a:lnTo>
                <a:lnTo>
                  <a:pt x="1177" y="311"/>
                </a:lnTo>
                <a:lnTo>
                  <a:pt x="1182" y="320"/>
                </a:lnTo>
                <a:lnTo>
                  <a:pt x="1190" y="324"/>
                </a:lnTo>
                <a:lnTo>
                  <a:pt x="1193" y="325"/>
                </a:lnTo>
                <a:lnTo>
                  <a:pt x="1195" y="326"/>
                </a:lnTo>
                <a:lnTo>
                  <a:pt x="1197" y="330"/>
                </a:lnTo>
                <a:lnTo>
                  <a:pt x="1199" y="332"/>
                </a:lnTo>
                <a:lnTo>
                  <a:pt x="1200" y="336"/>
                </a:lnTo>
                <a:lnTo>
                  <a:pt x="1202" y="351"/>
                </a:lnTo>
                <a:lnTo>
                  <a:pt x="1206" y="368"/>
                </a:lnTo>
                <a:lnTo>
                  <a:pt x="1211" y="384"/>
                </a:lnTo>
                <a:lnTo>
                  <a:pt x="1216" y="399"/>
                </a:lnTo>
                <a:lnTo>
                  <a:pt x="1224" y="410"/>
                </a:lnTo>
                <a:lnTo>
                  <a:pt x="1230" y="417"/>
                </a:lnTo>
                <a:lnTo>
                  <a:pt x="1234" y="420"/>
                </a:lnTo>
                <a:lnTo>
                  <a:pt x="1236" y="422"/>
                </a:lnTo>
                <a:lnTo>
                  <a:pt x="1237" y="425"/>
                </a:lnTo>
                <a:lnTo>
                  <a:pt x="1238" y="429"/>
                </a:lnTo>
                <a:lnTo>
                  <a:pt x="1239" y="503"/>
                </a:lnTo>
                <a:lnTo>
                  <a:pt x="1239" y="507"/>
                </a:lnTo>
                <a:lnTo>
                  <a:pt x="1238" y="511"/>
                </a:lnTo>
                <a:lnTo>
                  <a:pt x="1236" y="514"/>
                </a:lnTo>
                <a:lnTo>
                  <a:pt x="1233" y="516"/>
                </a:lnTo>
                <a:lnTo>
                  <a:pt x="1161" y="558"/>
                </a:lnTo>
                <a:lnTo>
                  <a:pt x="1156" y="561"/>
                </a:lnTo>
                <a:lnTo>
                  <a:pt x="1152" y="561"/>
                </a:lnTo>
                <a:lnTo>
                  <a:pt x="1149" y="560"/>
                </a:lnTo>
                <a:lnTo>
                  <a:pt x="1145" y="557"/>
                </a:lnTo>
                <a:lnTo>
                  <a:pt x="1143" y="556"/>
                </a:lnTo>
                <a:lnTo>
                  <a:pt x="1137" y="552"/>
                </a:lnTo>
                <a:lnTo>
                  <a:pt x="1127" y="547"/>
                </a:lnTo>
                <a:lnTo>
                  <a:pt x="1115" y="540"/>
                </a:lnTo>
                <a:lnTo>
                  <a:pt x="1100" y="534"/>
                </a:lnTo>
                <a:lnTo>
                  <a:pt x="1082" y="527"/>
                </a:lnTo>
                <a:lnTo>
                  <a:pt x="1063" y="522"/>
                </a:lnTo>
                <a:lnTo>
                  <a:pt x="1041" y="517"/>
                </a:lnTo>
                <a:lnTo>
                  <a:pt x="1019" y="516"/>
                </a:lnTo>
                <a:lnTo>
                  <a:pt x="990" y="518"/>
                </a:lnTo>
                <a:lnTo>
                  <a:pt x="962" y="526"/>
                </a:lnTo>
                <a:lnTo>
                  <a:pt x="935" y="538"/>
                </a:lnTo>
                <a:lnTo>
                  <a:pt x="909" y="555"/>
                </a:lnTo>
                <a:lnTo>
                  <a:pt x="884" y="577"/>
                </a:lnTo>
                <a:lnTo>
                  <a:pt x="882" y="578"/>
                </a:lnTo>
                <a:lnTo>
                  <a:pt x="879" y="580"/>
                </a:lnTo>
                <a:lnTo>
                  <a:pt x="876" y="580"/>
                </a:lnTo>
                <a:lnTo>
                  <a:pt x="856" y="582"/>
                </a:lnTo>
                <a:lnTo>
                  <a:pt x="834" y="585"/>
                </a:lnTo>
                <a:lnTo>
                  <a:pt x="808" y="589"/>
                </a:lnTo>
                <a:lnTo>
                  <a:pt x="780" y="594"/>
                </a:lnTo>
                <a:lnTo>
                  <a:pt x="751" y="601"/>
                </a:lnTo>
                <a:lnTo>
                  <a:pt x="722" y="608"/>
                </a:lnTo>
                <a:lnTo>
                  <a:pt x="694" y="618"/>
                </a:lnTo>
                <a:lnTo>
                  <a:pt x="668" y="629"/>
                </a:lnTo>
                <a:lnTo>
                  <a:pt x="646" y="642"/>
                </a:lnTo>
                <a:lnTo>
                  <a:pt x="628" y="656"/>
                </a:lnTo>
                <a:lnTo>
                  <a:pt x="614" y="673"/>
                </a:lnTo>
                <a:lnTo>
                  <a:pt x="608" y="678"/>
                </a:lnTo>
                <a:lnTo>
                  <a:pt x="602" y="680"/>
                </a:lnTo>
                <a:lnTo>
                  <a:pt x="595" y="678"/>
                </a:lnTo>
                <a:lnTo>
                  <a:pt x="592" y="677"/>
                </a:lnTo>
                <a:lnTo>
                  <a:pt x="583" y="672"/>
                </a:lnTo>
                <a:lnTo>
                  <a:pt x="571" y="667"/>
                </a:lnTo>
                <a:lnTo>
                  <a:pt x="551" y="659"/>
                </a:lnTo>
                <a:lnTo>
                  <a:pt x="527" y="650"/>
                </a:lnTo>
                <a:lnTo>
                  <a:pt x="498" y="640"/>
                </a:lnTo>
                <a:lnTo>
                  <a:pt x="463" y="630"/>
                </a:lnTo>
                <a:lnTo>
                  <a:pt x="423" y="619"/>
                </a:lnTo>
                <a:lnTo>
                  <a:pt x="379" y="609"/>
                </a:lnTo>
                <a:lnTo>
                  <a:pt x="330" y="600"/>
                </a:lnTo>
                <a:lnTo>
                  <a:pt x="276" y="591"/>
                </a:lnTo>
                <a:lnTo>
                  <a:pt x="260" y="587"/>
                </a:lnTo>
                <a:lnTo>
                  <a:pt x="242" y="580"/>
                </a:lnTo>
                <a:lnTo>
                  <a:pt x="224" y="572"/>
                </a:lnTo>
                <a:lnTo>
                  <a:pt x="205" y="561"/>
                </a:lnTo>
                <a:lnTo>
                  <a:pt x="189" y="548"/>
                </a:lnTo>
                <a:lnTo>
                  <a:pt x="176" y="535"/>
                </a:lnTo>
                <a:lnTo>
                  <a:pt x="175" y="532"/>
                </a:lnTo>
                <a:lnTo>
                  <a:pt x="174" y="530"/>
                </a:lnTo>
                <a:lnTo>
                  <a:pt x="171" y="521"/>
                </a:lnTo>
                <a:lnTo>
                  <a:pt x="165" y="507"/>
                </a:lnTo>
                <a:lnTo>
                  <a:pt x="159" y="494"/>
                </a:lnTo>
                <a:lnTo>
                  <a:pt x="150" y="481"/>
                </a:lnTo>
                <a:lnTo>
                  <a:pt x="141" y="471"/>
                </a:lnTo>
                <a:lnTo>
                  <a:pt x="129" y="463"/>
                </a:lnTo>
                <a:lnTo>
                  <a:pt x="116" y="460"/>
                </a:lnTo>
                <a:lnTo>
                  <a:pt x="104" y="462"/>
                </a:lnTo>
                <a:lnTo>
                  <a:pt x="92" y="467"/>
                </a:lnTo>
                <a:lnTo>
                  <a:pt x="83" y="475"/>
                </a:lnTo>
                <a:lnTo>
                  <a:pt x="71" y="487"/>
                </a:lnTo>
                <a:lnTo>
                  <a:pt x="60" y="502"/>
                </a:lnTo>
                <a:lnTo>
                  <a:pt x="48" y="519"/>
                </a:lnTo>
                <a:lnTo>
                  <a:pt x="39" y="538"/>
                </a:lnTo>
                <a:lnTo>
                  <a:pt x="31" y="556"/>
                </a:lnTo>
                <a:lnTo>
                  <a:pt x="27" y="574"/>
                </a:lnTo>
                <a:lnTo>
                  <a:pt x="27" y="581"/>
                </a:lnTo>
                <a:lnTo>
                  <a:pt x="28" y="591"/>
                </a:lnTo>
                <a:lnTo>
                  <a:pt x="31" y="598"/>
                </a:lnTo>
                <a:lnTo>
                  <a:pt x="38" y="603"/>
                </a:lnTo>
                <a:lnTo>
                  <a:pt x="48" y="609"/>
                </a:lnTo>
                <a:lnTo>
                  <a:pt x="62" y="617"/>
                </a:lnTo>
                <a:lnTo>
                  <a:pt x="78" y="622"/>
                </a:lnTo>
                <a:lnTo>
                  <a:pt x="96" y="627"/>
                </a:lnTo>
                <a:lnTo>
                  <a:pt x="113" y="629"/>
                </a:lnTo>
                <a:lnTo>
                  <a:pt x="128" y="627"/>
                </a:lnTo>
                <a:lnTo>
                  <a:pt x="141" y="624"/>
                </a:lnTo>
                <a:lnTo>
                  <a:pt x="143" y="622"/>
                </a:lnTo>
                <a:lnTo>
                  <a:pt x="145" y="621"/>
                </a:lnTo>
                <a:lnTo>
                  <a:pt x="148" y="621"/>
                </a:lnTo>
                <a:lnTo>
                  <a:pt x="152" y="622"/>
                </a:lnTo>
                <a:lnTo>
                  <a:pt x="161" y="625"/>
                </a:lnTo>
                <a:lnTo>
                  <a:pt x="174" y="629"/>
                </a:lnTo>
                <a:lnTo>
                  <a:pt x="190" y="638"/>
                </a:lnTo>
                <a:lnTo>
                  <a:pt x="208" y="649"/>
                </a:lnTo>
                <a:lnTo>
                  <a:pt x="229" y="665"/>
                </a:lnTo>
                <a:lnTo>
                  <a:pt x="231" y="667"/>
                </a:lnTo>
                <a:lnTo>
                  <a:pt x="237" y="672"/>
                </a:lnTo>
                <a:lnTo>
                  <a:pt x="247" y="681"/>
                </a:lnTo>
                <a:lnTo>
                  <a:pt x="260" y="692"/>
                </a:lnTo>
                <a:lnTo>
                  <a:pt x="276" y="704"/>
                </a:lnTo>
                <a:lnTo>
                  <a:pt x="296" y="718"/>
                </a:lnTo>
                <a:lnTo>
                  <a:pt x="317" y="732"/>
                </a:lnTo>
                <a:lnTo>
                  <a:pt x="341" y="747"/>
                </a:lnTo>
                <a:lnTo>
                  <a:pt x="368" y="761"/>
                </a:lnTo>
                <a:lnTo>
                  <a:pt x="397" y="775"/>
                </a:lnTo>
                <a:lnTo>
                  <a:pt x="428" y="788"/>
                </a:lnTo>
                <a:lnTo>
                  <a:pt x="460" y="800"/>
                </a:lnTo>
                <a:lnTo>
                  <a:pt x="494" y="809"/>
                </a:lnTo>
                <a:lnTo>
                  <a:pt x="530" y="816"/>
                </a:lnTo>
                <a:lnTo>
                  <a:pt x="566" y="819"/>
                </a:lnTo>
                <a:lnTo>
                  <a:pt x="604" y="819"/>
                </a:lnTo>
                <a:lnTo>
                  <a:pt x="606" y="819"/>
                </a:lnTo>
                <a:lnTo>
                  <a:pt x="609" y="819"/>
                </a:lnTo>
                <a:lnTo>
                  <a:pt x="611" y="820"/>
                </a:lnTo>
                <a:lnTo>
                  <a:pt x="615" y="821"/>
                </a:lnTo>
                <a:lnTo>
                  <a:pt x="622" y="825"/>
                </a:lnTo>
                <a:lnTo>
                  <a:pt x="633" y="831"/>
                </a:lnTo>
                <a:lnTo>
                  <a:pt x="649" y="837"/>
                </a:lnTo>
                <a:lnTo>
                  <a:pt x="668" y="844"/>
                </a:lnTo>
                <a:lnTo>
                  <a:pt x="692" y="851"/>
                </a:lnTo>
                <a:lnTo>
                  <a:pt x="718" y="858"/>
                </a:lnTo>
                <a:lnTo>
                  <a:pt x="747" y="864"/>
                </a:lnTo>
                <a:lnTo>
                  <a:pt x="774" y="868"/>
                </a:lnTo>
                <a:lnTo>
                  <a:pt x="806" y="870"/>
                </a:lnTo>
                <a:lnTo>
                  <a:pt x="837" y="868"/>
                </a:lnTo>
                <a:lnTo>
                  <a:pt x="867" y="860"/>
                </a:lnTo>
                <a:lnTo>
                  <a:pt x="896" y="848"/>
                </a:lnTo>
                <a:lnTo>
                  <a:pt x="923" y="831"/>
                </a:lnTo>
                <a:lnTo>
                  <a:pt x="949" y="809"/>
                </a:lnTo>
                <a:lnTo>
                  <a:pt x="952" y="807"/>
                </a:lnTo>
                <a:lnTo>
                  <a:pt x="956" y="806"/>
                </a:lnTo>
                <a:lnTo>
                  <a:pt x="960" y="806"/>
                </a:lnTo>
                <a:lnTo>
                  <a:pt x="964" y="807"/>
                </a:lnTo>
                <a:lnTo>
                  <a:pt x="967" y="809"/>
                </a:lnTo>
                <a:lnTo>
                  <a:pt x="970" y="812"/>
                </a:lnTo>
                <a:lnTo>
                  <a:pt x="971" y="816"/>
                </a:lnTo>
                <a:lnTo>
                  <a:pt x="972" y="820"/>
                </a:lnTo>
                <a:lnTo>
                  <a:pt x="972" y="823"/>
                </a:lnTo>
                <a:lnTo>
                  <a:pt x="974" y="834"/>
                </a:lnTo>
                <a:lnTo>
                  <a:pt x="976" y="849"/>
                </a:lnTo>
                <a:lnTo>
                  <a:pt x="979" y="870"/>
                </a:lnTo>
                <a:lnTo>
                  <a:pt x="985" y="894"/>
                </a:lnTo>
                <a:lnTo>
                  <a:pt x="994" y="921"/>
                </a:lnTo>
                <a:lnTo>
                  <a:pt x="1006" y="950"/>
                </a:lnTo>
                <a:lnTo>
                  <a:pt x="1022" y="982"/>
                </a:lnTo>
                <a:lnTo>
                  <a:pt x="1065" y="962"/>
                </a:lnTo>
                <a:lnTo>
                  <a:pt x="1109" y="946"/>
                </a:lnTo>
                <a:lnTo>
                  <a:pt x="1153" y="934"/>
                </a:lnTo>
                <a:lnTo>
                  <a:pt x="1197" y="925"/>
                </a:lnTo>
                <a:lnTo>
                  <a:pt x="1240" y="919"/>
                </a:lnTo>
                <a:lnTo>
                  <a:pt x="1280" y="914"/>
                </a:lnTo>
                <a:lnTo>
                  <a:pt x="1316" y="911"/>
                </a:lnTo>
                <a:lnTo>
                  <a:pt x="1348" y="910"/>
                </a:lnTo>
                <a:lnTo>
                  <a:pt x="1373" y="910"/>
                </a:lnTo>
                <a:lnTo>
                  <a:pt x="1393" y="910"/>
                </a:lnTo>
                <a:lnTo>
                  <a:pt x="1396" y="875"/>
                </a:lnTo>
                <a:lnTo>
                  <a:pt x="1400" y="845"/>
                </a:lnTo>
                <a:lnTo>
                  <a:pt x="1407" y="819"/>
                </a:lnTo>
                <a:lnTo>
                  <a:pt x="1414" y="797"/>
                </a:lnTo>
                <a:lnTo>
                  <a:pt x="1423" y="779"/>
                </a:lnTo>
                <a:lnTo>
                  <a:pt x="1431" y="764"/>
                </a:lnTo>
                <a:lnTo>
                  <a:pt x="1439" y="752"/>
                </a:lnTo>
                <a:lnTo>
                  <a:pt x="1446" y="743"/>
                </a:lnTo>
                <a:lnTo>
                  <a:pt x="1453" y="736"/>
                </a:lnTo>
                <a:lnTo>
                  <a:pt x="1457" y="733"/>
                </a:lnTo>
                <a:lnTo>
                  <a:pt x="1459" y="731"/>
                </a:lnTo>
                <a:lnTo>
                  <a:pt x="1466" y="729"/>
                </a:lnTo>
                <a:lnTo>
                  <a:pt x="1473" y="730"/>
                </a:lnTo>
                <a:lnTo>
                  <a:pt x="1479" y="735"/>
                </a:lnTo>
                <a:lnTo>
                  <a:pt x="1481" y="742"/>
                </a:lnTo>
                <a:lnTo>
                  <a:pt x="1479" y="748"/>
                </a:lnTo>
                <a:lnTo>
                  <a:pt x="1474" y="754"/>
                </a:lnTo>
                <a:lnTo>
                  <a:pt x="1472" y="756"/>
                </a:lnTo>
                <a:lnTo>
                  <a:pt x="1468" y="760"/>
                </a:lnTo>
                <a:lnTo>
                  <a:pt x="1462" y="767"/>
                </a:lnTo>
                <a:lnTo>
                  <a:pt x="1455" y="778"/>
                </a:lnTo>
                <a:lnTo>
                  <a:pt x="1446" y="792"/>
                </a:lnTo>
                <a:lnTo>
                  <a:pt x="1439" y="809"/>
                </a:lnTo>
                <a:lnTo>
                  <a:pt x="1431" y="831"/>
                </a:lnTo>
                <a:lnTo>
                  <a:pt x="1426" y="858"/>
                </a:lnTo>
                <a:lnTo>
                  <a:pt x="1422" y="888"/>
                </a:lnTo>
                <a:lnTo>
                  <a:pt x="1421" y="925"/>
                </a:lnTo>
                <a:lnTo>
                  <a:pt x="1420" y="928"/>
                </a:lnTo>
                <a:lnTo>
                  <a:pt x="1418" y="932"/>
                </a:lnTo>
                <a:lnTo>
                  <a:pt x="1416" y="935"/>
                </a:lnTo>
                <a:lnTo>
                  <a:pt x="1414" y="937"/>
                </a:lnTo>
                <a:lnTo>
                  <a:pt x="1411" y="938"/>
                </a:lnTo>
                <a:lnTo>
                  <a:pt x="1409" y="939"/>
                </a:lnTo>
                <a:lnTo>
                  <a:pt x="1406" y="938"/>
                </a:lnTo>
                <a:lnTo>
                  <a:pt x="1401" y="938"/>
                </a:lnTo>
                <a:lnTo>
                  <a:pt x="1390" y="938"/>
                </a:lnTo>
                <a:lnTo>
                  <a:pt x="1372" y="937"/>
                </a:lnTo>
                <a:lnTo>
                  <a:pt x="1349" y="938"/>
                </a:lnTo>
                <a:lnTo>
                  <a:pt x="1321" y="939"/>
                </a:lnTo>
                <a:lnTo>
                  <a:pt x="1288" y="941"/>
                </a:lnTo>
                <a:lnTo>
                  <a:pt x="1253" y="945"/>
                </a:lnTo>
                <a:lnTo>
                  <a:pt x="1215" y="950"/>
                </a:lnTo>
                <a:lnTo>
                  <a:pt x="1177" y="957"/>
                </a:lnTo>
                <a:lnTo>
                  <a:pt x="1137" y="966"/>
                </a:lnTo>
                <a:lnTo>
                  <a:pt x="1097" y="978"/>
                </a:lnTo>
                <a:lnTo>
                  <a:pt x="1058" y="994"/>
                </a:lnTo>
                <a:lnTo>
                  <a:pt x="1022" y="1012"/>
                </a:lnTo>
                <a:lnTo>
                  <a:pt x="1021" y="1012"/>
                </a:lnTo>
                <a:lnTo>
                  <a:pt x="1020" y="1013"/>
                </a:lnTo>
                <a:lnTo>
                  <a:pt x="1019" y="1013"/>
                </a:lnTo>
                <a:lnTo>
                  <a:pt x="1018" y="1014"/>
                </a:lnTo>
                <a:lnTo>
                  <a:pt x="1017" y="1014"/>
                </a:lnTo>
                <a:lnTo>
                  <a:pt x="870" y="1016"/>
                </a:lnTo>
                <a:lnTo>
                  <a:pt x="868" y="1015"/>
                </a:lnTo>
                <a:lnTo>
                  <a:pt x="865" y="1015"/>
                </a:lnTo>
                <a:lnTo>
                  <a:pt x="863" y="1013"/>
                </a:lnTo>
                <a:lnTo>
                  <a:pt x="861" y="1012"/>
                </a:lnTo>
                <a:lnTo>
                  <a:pt x="852" y="1003"/>
                </a:lnTo>
                <a:lnTo>
                  <a:pt x="842" y="994"/>
                </a:lnTo>
                <a:lnTo>
                  <a:pt x="831" y="985"/>
                </a:lnTo>
                <a:lnTo>
                  <a:pt x="820" y="978"/>
                </a:lnTo>
                <a:lnTo>
                  <a:pt x="809" y="973"/>
                </a:lnTo>
                <a:lnTo>
                  <a:pt x="799" y="971"/>
                </a:lnTo>
                <a:lnTo>
                  <a:pt x="796" y="971"/>
                </a:lnTo>
                <a:lnTo>
                  <a:pt x="793" y="972"/>
                </a:lnTo>
                <a:lnTo>
                  <a:pt x="791" y="974"/>
                </a:lnTo>
                <a:lnTo>
                  <a:pt x="789" y="978"/>
                </a:lnTo>
                <a:lnTo>
                  <a:pt x="787" y="980"/>
                </a:lnTo>
                <a:lnTo>
                  <a:pt x="784" y="983"/>
                </a:lnTo>
                <a:lnTo>
                  <a:pt x="781" y="985"/>
                </a:lnTo>
                <a:lnTo>
                  <a:pt x="765" y="991"/>
                </a:lnTo>
                <a:lnTo>
                  <a:pt x="750" y="1000"/>
                </a:lnTo>
                <a:lnTo>
                  <a:pt x="736" y="1009"/>
                </a:lnTo>
                <a:lnTo>
                  <a:pt x="725" y="1017"/>
                </a:lnTo>
                <a:lnTo>
                  <a:pt x="717" y="1025"/>
                </a:lnTo>
                <a:lnTo>
                  <a:pt x="714" y="1033"/>
                </a:lnTo>
                <a:lnTo>
                  <a:pt x="714" y="1034"/>
                </a:lnTo>
                <a:lnTo>
                  <a:pt x="715" y="1036"/>
                </a:lnTo>
                <a:lnTo>
                  <a:pt x="717" y="1038"/>
                </a:lnTo>
                <a:lnTo>
                  <a:pt x="719" y="1040"/>
                </a:lnTo>
                <a:lnTo>
                  <a:pt x="721" y="1042"/>
                </a:lnTo>
                <a:lnTo>
                  <a:pt x="723" y="1046"/>
                </a:lnTo>
                <a:lnTo>
                  <a:pt x="724" y="1049"/>
                </a:lnTo>
                <a:lnTo>
                  <a:pt x="724" y="1053"/>
                </a:lnTo>
                <a:lnTo>
                  <a:pt x="723" y="1056"/>
                </a:lnTo>
                <a:lnTo>
                  <a:pt x="722" y="1061"/>
                </a:lnTo>
                <a:lnTo>
                  <a:pt x="721" y="1066"/>
                </a:lnTo>
                <a:lnTo>
                  <a:pt x="721" y="1074"/>
                </a:lnTo>
                <a:lnTo>
                  <a:pt x="723" y="1080"/>
                </a:lnTo>
                <a:lnTo>
                  <a:pt x="731" y="1087"/>
                </a:lnTo>
                <a:lnTo>
                  <a:pt x="733" y="1088"/>
                </a:lnTo>
                <a:lnTo>
                  <a:pt x="736" y="1091"/>
                </a:lnTo>
                <a:lnTo>
                  <a:pt x="737" y="1094"/>
                </a:lnTo>
                <a:lnTo>
                  <a:pt x="738" y="1098"/>
                </a:lnTo>
                <a:lnTo>
                  <a:pt x="738" y="1101"/>
                </a:lnTo>
                <a:lnTo>
                  <a:pt x="737" y="1105"/>
                </a:lnTo>
                <a:lnTo>
                  <a:pt x="736" y="1110"/>
                </a:lnTo>
                <a:lnTo>
                  <a:pt x="736" y="1115"/>
                </a:lnTo>
                <a:lnTo>
                  <a:pt x="740" y="1122"/>
                </a:lnTo>
                <a:lnTo>
                  <a:pt x="749" y="1127"/>
                </a:lnTo>
                <a:lnTo>
                  <a:pt x="752" y="1129"/>
                </a:lnTo>
                <a:lnTo>
                  <a:pt x="754" y="1132"/>
                </a:lnTo>
                <a:lnTo>
                  <a:pt x="757" y="1136"/>
                </a:lnTo>
                <a:lnTo>
                  <a:pt x="758" y="1139"/>
                </a:lnTo>
                <a:lnTo>
                  <a:pt x="758" y="1141"/>
                </a:lnTo>
                <a:lnTo>
                  <a:pt x="760" y="1144"/>
                </a:lnTo>
                <a:lnTo>
                  <a:pt x="763" y="1149"/>
                </a:lnTo>
                <a:lnTo>
                  <a:pt x="768" y="1152"/>
                </a:lnTo>
                <a:lnTo>
                  <a:pt x="778" y="1155"/>
                </a:lnTo>
                <a:lnTo>
                  <a:pt x="792" y="1156"/>
                </a:lnTo>
                <a:lnTo>
                  <a:pt x="807" y="1155"/>
                </a:lnTo>
                <a:lnTo>
                  <a:pt x="825" y="1152"/>
                </a:lnTo>
                <a:lnTo>
                  <a:pt x="846" y="1145"/>
                </a:lnTo>
                <a:lnTo>
                  <a:pt x="848" y="1144"/>
                </a:lnTo>
                <a:lnTo>
                  <a:pt x="852" y="1140"/>
                </a:lnTo>
                <a:lnTo>
                  <a:pt x="859" y="1132"/>
                </a:lnTo>
                <a:lnTo>
                  <a:pt x="865" y="1122"/>
                </a:lnTo>
                <a:lnTo>
                  <a:pt x="866" y="1118"/>
                </a:lnTo>
                <a:lnTo>
                  <a:pt x="869" y="1116"/>
                </a:lnTo>
                <a:lnTo>
                  <a:pt x="871" y="1115"/>
                </a:lnTo>
                <a:lnTo>
                  <a:pt x="875" y="1114"/>
                </a:lnTo>
                <a:lnTo>
                  <a:pt x="878" y="1114"/>
                </a:lnTo>
                <a:lnTo>
                  <a:pt x="882" y="1114"/>
                </a:lnTo>
                <a:lnTo>
                  <a:pt x="893" y="1115"/>
                </a:lnTo>
                <a:lnTo>
                  <a:pt x="907" y="1117"/>
                </a:lnTo>
                <a:lnTo>
                  <a:pt x="925" y="1120"/>
                </a:lnTo>
                <a:lnTo>
                  <a:pt x="946" y="1125"/>
                </a:lnTo>
                <a:lnTo>
                  <a:pt x="967" y="1130"/>
                </a:lnTo>
                <a:lnTo>
                  <a:pt x="990" y="1138"/>
                </a:lnTo>
                <a:lnTo>
                  <a:pt x="1011" y="1146"/>
                </a:lnTo>
                <a:lnTo>
                  <a:pt x="1032" y="1156"/>
                </a:lnTo>
                <a:lnTo>
                  <a:pt x="1036" y="1158"/>
                </a:lnTo>
                <a:lnTo>
                  <a:pt x="1046" y="1161"/>
                </a:lnTo>
                <a:lnTo>
                  <a:pt x="1061" y="1165"/>
                </a:lnTo>
                <a:lnTo>
                  <a:pt x="1079" y="1168"/>
                </a:lnTo>
                <a:lnTo>
                  <a:pt x="1103" y="1171"/>
                </a:lnTo>
                <a:lnTo>
                  <a:pt x="1128" y="1175"/>
                </a:lnTo>
                <a:lnTo>
                  <a:pt x="1157" y="1176"/>
                </a:lnTo>
                <a:lnTo>
                  <a:pt x="1190" y="1175"/>
                </a:lnTo>
                <a:lnTo>
                  <a:pt x="1223" y="1171"/>
                </a:lnTo>
                <a:lnTo>
                  <a:pt x="1258" y="1166"/>
                </a:lnTo>
                <a:lnTo>
                  <a:pt x="1295" y="1156"/>
                </a:lnTo>
                <a:lnTo>
                  <a:pt x="1331" y="1142"/>
                </a:lnTo>
                <a:lnTo>
                  <a:pt x="1368" y="1124"/>
                </a:lnTo>
                <a:lnTo>
                  <a:pt x="1404" y="1100"/>
                </a:lnTo>
                <a:lnTo>
                  <a:pt x="1440" y="1071"/>
                </a:lnTo>
                <a:lnTo>
                  <a:pt x="1443" y="1068"/>
                </a:lnTo>
                <a:lnTo>
                  <a:pt x="1445" y="1067"/>
                </a:lnTo>
                <a:lnTo>
                  <a:pt x="1449" y="1066"/>
                </a:lnTo>
                <a:lnTo>
                  <a:pt x="1452" y="1066"/>
                </a:lnTo>
                <a:lnTo>
                  <a:pt x="1460" y="1065"/>
                </a:lnTo>
                <a:lnTo>
                  <a:pt x="1472" y="1063"/>
                </a:lnTo>
                <a:lnTo>
                  <a:pt x="1488" y="1061"/>
                </a:lnTo>
                <a:lnTo>
                  <a:pt x="1508" y="1056"/>
                </a:lnTo>
                <a:lnTo>
                  <a:pt x="1529" y="1050"/>
                </a:lnTo>
                <a:lnTo>
                  <a:pt x="1553" y="1041"/>
                </a:lnTo>
                <a:lnTo>
                  <a:pt x="1577" y="1030"/>
                </a:lnTo>
                <a:lnTo>
                  <a:pt x="1602" y="1017"/>
                </a:lnTo>
                <a:lnTo>
                  <a:pt x="1627" y="1001"/>
                </a:lnTo>
                <a:lnTo>
                  <a:pt x="1652" y="983"/>
                </a:lnTo>
                <a:lnTo>
                  <a:pt x="1674" y="960"/>
                </a:lnTo>
                <a:lnTo>
                  <a:pt x="1696" y="933"/>
                </a:lnTo>
                <a:lnTo>
                  <a:pt x="1713" y="902"/>
                </a:lnTo>
                <a:lnTo>
                  <a:pt x="1728" y="868"/>
                </a:lnTo>
                <a:lnTo>
                  <a:pt x="1731" y="850"/>
                </a:lnTo>
                <a:lnTo>
                  <a:pt x="1734" y="830"/>
                </a:lnTo>
                <a:lnTo>
                  <a:pt x="1738" y="808"/>
                </a:lnTo>
                <a:lnTo>
                  <a:pt x="1740" y="785"/>
                </a:lnTo>
                <a:lnTo>
                  <a:pt x="1740" y="762"/>
                </a:lnTo>
                <a:lnTo>
                  <a:pt x="1740" y="740"/>
                </a:lnTo>
                <a:lnTo>
                  <a:pt x="1737" y="717"/>
                </a:lnTo>
                <a:lnTo>
                  <a:pt x="1732" y="697"/>
                </a:lnTo>
                <a:lnTo>
                  <a:pt x="1726" y="679"/>
                </a:lnTo>
                <a:lnTo>
                  <a:pt x="1716" y="664"/>
                </a:lnTo>
                <a:lnTo>
                  <a:pt x="1704" y="653"/>
                </a:lnTo>
                <a:lnTo>
                  <a:pt x="1689" y="645"/>
                </a:lnTo>
                <a:lnTo>
                  <a:pt x="1682" y="641"/>
                </a:lnTo>
                <a:lnTo>
                  <a:pt x="1669" y="633"/>
                </a:lnTo>
                <a:lnTo>
                  <a:pt x="1653" y="625"/>
                </a:lnTo>
                <a:lnTo>
                  <a:pt x="1633" y="613"/>
                </a:lnTo>
                <a:lnTo>
                  <a:pt x="1612" y="600"/>
                </a:lnTo>
                <a:lnTo>
                  <a:pt x="1588" y="585"/>
                </a:lnTo>
                <a:lnTo>
                  <a:pt x="1565" y="568"/>
                </a:lnTo>
                <a:lnTo>
                  <a:pt x="1541" y="551"/>
                </a:lnTo>
                <a:lnTo>
                  <a:pt x="1518" y="534"/>
                </a:lnTo>
                <a:lnTo>
                  <a:pt x="1497" y="515"/>
                </a:lnTo>
                <a:lnTo>
                  <a:pt x="1478" y="496"/>
                </a:lnTo>
                <a:lnTo>
                  <a:pt x="1461" y="477"/>
                </a:lnTo>
                <a:lnTo>
                  <a:pt x="1449" y="459"/>
                </a:lnTo>
                <a:lnTo>
                  <a:pt x="1441" y="441"/>
                </a:lnTo>
                <a:lnTo>
                  <a:pt x="1441" y="438"/>
                </a:lnTo>
                <a:lnTo>
                  <a:pt x="1441" y="436"/>
                </a:lnTo>
                <a:lnTo>
                  <a:pt x="1445" y="395"/>
                </a:lnTo>
                <a:lnTo>
                  <a:pt x="1445" y="393"/>
                </a:lnTo>
                <a:lnTo>
                  <a:pt x="1446" y="389"/>
                </a:lnTo>
                <a:lnTo>
                  <a:pt x="1447" y="387"/>
                </a:lnTo>
                <a:lnTo>
                  <a:pt x="1450" y="381"/>
                </a:lnTo>
                <a:lnTo>
                  <a:pt x="1452" y="370"/>
                </a:lnTo>
                <a:lnTo>
                  <a:pt x="1455" y="357"/>
                </a:lnTo>
                <a:lnTo>
                  <a:pt x="1456" y="339"/>
                </a:lnTo>
                <a:lnTo>
                  <a:pt x="1456" y="335"/>
                </a:lnTo>
                <a:lnTo>
                  <a:pt x="1458" y="331"/>
                </a:lnTo>
                <a:lnTo>
                  <a:pt x="1461" y="328"/>
                </a:lnTo>
                <a:lnTo>
                  <a:pt x="1465" y="326"/>
                </a:lnTo>
                <a:lnTo>
                  <a:pt x="1470" y="321"/>
                </a:lnTo>
                <a:lnTo>
                  <a:pt x="1476" y="313"/>
                </a:lnTo>
                <a:lnTo>
                  <a:pt x="1484" y="302"/>
                </a:lnTo>
                <a:lnTo>
                  <a:pt x="1490" y="288"/>
                </a:lnTo>
                <a:lnTo>
                  <a:pt x="1494" y="272"/>
                </a:lnTo>
                <a:lnTo>
                  <a:pt x="1494" y="251"/>
                </a:lnTo>
                <a:lnTo>
                  <a:pt x="1494" y="247"/>
                </a:lnTo>
                <a:lnTo>
                  <a:pt x="1494" y="243"/>
                </a:lnTo>
                <a:lnTo>
                  <a:pt x="1494" y="237"/>
                </a:lnTo>
                <a:lnTo>
                  <a:pt x="1494" y="233"/>
                </a:lnTo>
                <a:lnTo>
                  <a:pt x="1494" y="230"/>
                </a:lnTo>
                <a:lnTo>
                  <a:pt x="1493" y="231"/>
                </a:lnTo>
                <a:lnTo>
                  <a:pt x="1489" y="233"/>
                </a:lnTo>
                <a:lnTo>
                  <a:pt x="1486" y="234"/>
                </a:lnTo>
                <a:lnTo>
                  <a:pt x="1482" y="236"/>
                </a:lnTo>
                <a:lnTo>
                  <a:pt x="1479" y="237"/>
                </a:lnTo>
                <a:lnTo>
                  <a:pt x="1474" y="236"/>
                </a:lnTo>
                <a:lnTo>
                  <a:pt x="1471" y="234"/>
                </a:lnTo>
                <a:lnTo>
                  <a:pt x="1468" y="232"/>
                </a:lnTo>
                <a:lnTo>
                  <a:pt x="1466" y="229"/>
                </a:lnTo>
                <a:lnTo>
                  <a:pt x="1465" y="224"/>
                </a:lnTo>
                <a:lnTo>
                  <a:pt x="1465" y="221"/>
                </a:lnTo>
                <a:lnTo>
                  <a:pt x="1466" y="217"/>
                </a:lnTo>
                <a:lnTo>
                  <a:pt x="1467" y="208"/>
                </a:lnTo>
                <a:lnTo>
                  <a:pt x="1468" y="194"/>
                </a:lnTo>
                <a:lnTo>
                  <a:pt x="1469" y="177"/>
                </a:lnTo>
                <a:lnTo>
                  <a:pt x="1468" y="157"/>
                </a:lnTo>
                <a:lnTo>
                  <a:pt x="1466" y="135"/>
                </a:lnTo>
                <a:lnTo>
                  <a:pt x="1460" y="113"/>
                </a:lnTo>
                <a:lnTo>
                  <a:pt x="1452" y="92"/>
                </a:lnTo>
                <a:lnTo>
                  <a:pt x="1440" y="71"/>
                </a:lnTo>
                <a:lnTo>
                  <a:pt x="1426" y="57"/>
                </a:lnTo>
                <a:lnTo>
                  <a:pt x="1409" y="45"/>
                </a:lnTo>
                <a:lnTo>
                  <a:pt x="1389" y="37"/>
                </a:lnTo>
                <a:lnTo>
                  <a:pt x="1368" y="30"/>
                </a:lnTo>
                <a:lnTo>
                  <a:pt x="1342" y="28"/>
                </a:lnTo>
                <a:close/>
                <a:moveTo>
                  <a:pt x="1344" y="0"/>
                </a:moveTo>
                <a:lnTo>
                  <a:pt x="1374" y="3"/>
                </a:lnTo>
                <a:lnTo>
                  <a:pt x="1401" y="11"/>
                </a:lnTo>
                <a:lnTo>
                  <a:pt x="1424" y="21"/>
                </a:lnTo>
                <a:lnTo>
                  <a:pt x="1444" y="37"/>
                </a:lnTo>
                <a:lnTo>
                  <a:pt x="1461" y="55"/>
                </a:lnTo>
                <a:lnTo>
                  <a:pt x="1475" y="77"/>
                </a:lnTo>
                <a:lnTo>
                  <a:pt x="1485" y="100"/>
                </a:lnTo>
                <a:lnTo>
                  <a:pt x="1492" y="122"/>
                </a:lnTo>
                <a:lnTo>
                  <a:pt x="1495" y="145"/>
                </a:lnTo>
                <a:lnTo>
                  <a:pt x="1497" y="167"/>
                </a:lnTo>
                <a:lnTo>
                  <a:pt x="1497" y="186"/>
                </a:lnTo>
                <a:lnTo>
                  <a:pt x="1496" y="203"/>
                </a:lnTo>
                <a:lnTo>
                  <a:pt x="1496" y="203"/>
                </a:lnTo>
                <a:lnTo>
                  <a:pt x="1507" y="205"/>
                </a:lnTo>
                <a:lnTo>
                  <a:pt x="1514" y="211"/>
                </a:lnTo>
                <a:lnTo>
                  <a:pt x="1519" y="221"/>
                </a:lnTo>
                <a:lnTo>
                  <a:pt x="1522" y="232"/>
                </a:lnTo>
                <a:lnTo>
                  <a:pt x="1522" y="243"/>
                </a:lnTo>
                <a:lnTo>
                  <a:pt x="1522" y="250"/>
                </a:lnTo>
                <a:lnTo>
                  <a:pt x="1522" y="272"/>
                </a:lnTo>
                <a:lnTo>
                  <a:pt x="1518" y="291"/>
                </a:lnTo>
                <a:lnTo>
                  <a:pt x="1513" y="308"/>
                </a:lnTo>
                <a:lnTo>
                  <a:pt x="1505" y="321"/>
                </a:lnTo>
                <a:lnTo>
                  <a:pt x="1498" y="332"/>
                </a:lnTo>
                <a:lnTo>
                  <a:pt x="1489" y="340"/>
                </a:lnTo>
                <a:lnTo>
                  <a:pt x="1483" y="347"/>
                </a:lnTo>
                <a:lnTo>
                  <a:pt x="1481" y="365"/>
                </a:lnTo>
                <a:lnTo>
                  <a:pt x="1479" y="381"/>
                </a:lnTo>
                <a:lnTo>
                  <a:pt x="1475" y="393"/>
                </a:lnTo>
                <a:lnTo>
                  <a:pt x="1472" y="399"/>
                </a:lnTo>
                <a:lnTo>
                  <a:pt x="1469" y="436"/>
                </a:lnTo>
                <a:lnTo>
                  <a:pt x="1478" y="453"/>
                </a:lnTo>
                <a:lnTo>
                  <a:pt x="1492" y="471"/>
                </a:lnTo>
                <a:lnTo>
                  <a:pt x="1511" y="490"/>
                </a:lnTo>
                <a:lnTo>
                  <a:pt x="1533" y="510"/>
                </a:lnTo>
                <a:lnTo>
                  <a:pt x="1558" y="529"/>
                </a:lnTo>
                <a:lnTo>
                  <a:pt x="1584" y="548"/>
                </a:lnTo>
                <a:lnTo>
                  <a:pt x="1611" y="566"/>
                </a:lnTo>
                <a:lnTo>
                  <a:pt x="1637" y="582"/>
                </a:lnTo>
                <a:lnTo>
                  <a:pt x="1660" y="598"/>
                </a:lnTo>
                <a:lnTo>
                  <a:pt x="1682" y="609"/>
                </a:lnTo>
                <a:lnTo>
                  <a:pt x="1700" y="620"/>
                </a:lnTo>
                <a:lnTo>
                  <a:pt x="1719" y="628"/>
                </a:lnTo>
                <a:lnTo>
                  <a:pt x="1734" y="641"/>
                </a:lnTo>
                <a:lnTo>
                  <a:pt x="1746" y="657"/>
                </a:lnTo>
                <a:lnTo>
                  <a:pt x="1756" y="676"/>
                </a:lnTo>
                <a:lnTo>
                  <a:pt x="1762" y="696"/>
                </a:lnTo>
                <a:lnTo>
                  <a:pt x="1766" y="719"/>
                </a:lnTo>
                <a:lnTo>
                  <a:pt x="1768" y="742"/>
                </a:lnTo>
                <a:lnTo>
                  <a:pt x="1768" y="766"/>
                </a:lnTo>
                <a:lnTo>
                  <a:pt x="1768" y="788"/>
                </a:lnTo>
                <a:lnTo>
                  <a:pt x="1766" y="811"/>
                </a:lnTo>
                <a:lnTo>
                  <a:pt x="1762" y="832"/>
                </a:lnTo>
                <a:lnTo>
                  <a:pt x="1759" y="851"/>
                </a:lnTo>
                <a:lnTo>
                  <a:pt x="1757" y="868"/>
                </a:lnTo>
                <a:lnTo>
                  <a:pt x="1754" y="880"/>
                </a:lnTo>
                <a:lnTo>
                  <a:pt x="1752" y="889"/>
                </a:lnTo>
                <a:lnTo>
                  <a:pt x="1750" y="894"/>
                </a:lnTo>
                <a:lnTo>
                  <a:pt x="1744" y="910"/>
                </a:lnTo>
                <a:lnTo>
                  <a:pt x="1732" y="930"/>
                </a:lnTo>
                <a:lnTo>
                  <a:pt x="1718" y="951"/>
                </a:lnTo>
                <a:lnTo>
                  <a:pt x="1701" y="976"/>
                </a:lnTo>
                <a:lnTo>
                  <a:pt x="1681" y="1002"/>
                </a:lnTo>
                <a:lnTo>
                  <a:pt x="1659" y="1031"/>
                </a:lnTo>
                <a:lnTo>
                  <a:pt x="1637" y="1061"/>
                </a:lnTo>
                <a:lnTo>
                  <a:pt x="1613" y="1091"/>
                </a:lnTo>
                <a:lnTo>
                  <a:pt x="1587" y="1124"/>
                </a:lnTo>
                <a:lnTo>
                  <a:pt x="1562" y="1155"/>
                </a:lnTo>
                <a:lnTo>
                  <a:pt x="1539" y="1187"/>
                </a:lnTo>
                <a:lnTo>
                  <a:pt x="1517" y="1216"/>
                </a:lnTo>
                <a:lnTo>
                  <a:pt x="1498" y="1243"/>
                </a:lnTo>
                <a:lnTo>
                  <a:pt x="1483" y="1267"/>
                </a:lnTo>
                <a:lnTo>
                  <a:pt x="1470" y="1292"/>
                </a:lnTo>
                <a:lnTo>
                  <a:pt x="1458" y="1314"/>
                </a:lnTo>
                <a:lnTo>
                  <a:pt x="1450" y="1334"/>
                </a:lnTo>
                <a:lnTo>
                  <a:pt x="1443" y="1350"/>
                </a:lnTo>
                <a:lnTo>
                  <a:pt x="1439" y="1365"/>
                </a:lnTo>
                <a:lnTo>
                  <a:pt x="1437" y="1375"/>
                </a:lnTo>
                <a:lnTo>
                  <a:pt x="1436" y="1381"/>
                </a:lnTo>
                <a:lnTo>
                  <a:pt x="1437" y="1385"/>
                </a:lnTo>
                <a:lnTo>
                  <a:pt x="1437" y="1391"/>
                </a:lnTo>
                <a:lnTo>
                  <a:pt x="1437" y="1396"/>
                </a:lnTo>
                <a:lnTo>
                  <a:pt x="1450" y="1414"/>
                </a:lnTo>
                <a:lnTo>
                  <a:pt x="1460" y="1436"/>
                </a:lnTo>
                <a:lnTo>
                  <a:pt x="1469" y="1462"/>
                </a:lnTo>
                <a:lnTo>
                  <a:pt x="1475" y="1490"/>
                </a:lnTo>
                <a:lnTo>
                  <a:pt x="1480" y="1519"/>
                </a:lnTo>
                <a:lnTo>
                  <a:pt x="1482" y="1548"/>
                </a:lnTo>
                <a:lnTo>
                  <a:pt x="1484" y="1575"/>
                </a:lnTo>
                <a:lnTo>
                  <a:pt x="1484" y="1601"/>
                </a:lnTo>
                <a:lnTo>
                  <a:pt x="1484" y="1623"/>
                </a:lnTo>
                <a:lnTo>
                  <a:pt x="1484" y="1641"/>
                </a:lnTo>
                <a:lnTo>
                  <a:pt x="1483" y="1653"/>
                </a:lnTo>
                <a:lnTo>
                  <a:pt x="1483" y="1659"/>
                </a:lnTo>
                <a:lnTo>
                  <a:pt x="1481" y="1698"/>
                </a:lnTo>
                <a:lnTo>
                  <a:pt x="1475" y="1734"/>
                </a:lnTo>
                <a:lnTo>
                  <a:pt x="1467" y="1767"/>
                </a:lnTo>
                <a:lnTo>
                  <a:pt x="1455" y="1797"/>
                </a:lnTo>
                <a:lnTo>
                  <a:pt x="1441" y="1823"/>
                </a:lnTo>
                <a:lnTo>
                  <a:pt x="1427" y="1846"/>
                </a:lnTo>
                <a:lnTo>
                  <a:pt x="1412" y="1867"/>
                </a:lnTo>
                <a:lnTo>
                  <a:pt x="1398" y="1883"/>
                </a:lnTo>
                <a:lnTo>
                  <a:pt x="1385" y="1896"/>
                </a:lnTo>
                <a:lnTo>
                  <a:pt x="1374" y="1906"/>
                </a:lnTo>
                <a:lnTo>
                  <a:pt x="1367" y="1912"/>
                </a:lnTo>
                <a:lnTo>
                  <a:pt x="1360" y="1943"/>
                </a:lnTo>
                <a:lnTo>
                  <a:pt x="1352" y="1973"/>
                </a:lnTo>
                <a:lnTo>
                  <a:pt x="1342" y="2001"/>
                </a:lnTo>
                <a:lnTo>
                  <a:pt x="1334" y="2027"/>
                </a:lnTo>
                <a:lnTo>
                  <a:pt x="1325" y="2049"/>
                </a:lnTo>
                <a:lnTo>
                  <a:pt x="1324" y="2054"/>
                </a:lnTo>
                <a:lnTo>
                  <a:pt x="1321" y="2064"/>
                </a:lnTo>
                <a:lnTo>
                  <a:pt x="1315" y="2078"/>
                </a:lnTo>
                <a:lnTo>
                  <a:pt x="1303" y="2351"/>
                </a:lnTo>
                <a:lnTo>
                  <a:pt x="1311" y="2363"/>
                </a:lnTo>
                <a:lnTo>
                  <a:pt x="1320" y="2379"/>
                </a:lnTo>
                <a:lnTo>
                  <a:pt x="1328" y="2396"/>
                </a:lnTo>
                <a:lnTo>
                  <a:pt x="1336" y="2416"/>
                </a:lnTo>
                <a:lnTo>
                  <a:pt x="1344" y="2436"/>
                </a:lnTo>
                <a:lnTo>
                  <a:pt x="1351" y="2455"/>
                </a:lnTo>
                <a:lnTo>
                  <a:pt x="1357" y="2472"/>
                </a:lnTo>
                <a:lnTo>
                  <a:pt x="1361" y="2486"/>
                </a:lnTo>
                <a:lnTo>
                  <a:pt x="1365" y="2495"/>
                </a:lnTo>
                <a:lnTo>
                  <a:pt x="1378" y="2522"/>
                </a:lnTo>
                <a:lnTo>
                  <a:pt x="1392" y="2549"/>
                </a:lnTo>
                <a:lnTo>
                  <a:pt x="1409" y="2576"/>
                </a:lnTo>
                <a:lnTo>
                  <a:pt x="1427" y="2603"/>
                </a:lnTo>
                <a:lnTo>
                  <a:pt x="1447" y="2631"/>
                </a:lnTo>
                <a:lnTo>
                  <a:pt x="1467" y="2657"/>
                </a:lnTo>
                <a:lnTo>
                  <a:pt x="1487" y="2682"/>
                </a:lnTo>
                <a:lnTo>
                  <a:pt x="1508" y="2704"/>
                </a:lnTo>
                <a:lnTo>
                  <a:pt x="1526" y="2726"/>
                </a:lnTo>
                <a:lnTo>
                  <a:pt x="1544" y="2744"/>
                </a:lnTo>
                <a:lnTo>
                  <a:pt x="1559" y="2761"/>
                </a:lnTo>
                <a:lnTo>
                  <a:pt x="1573" y="2775"/>
                </a:lnTo>
                <a:lnTo>
                  <a:pt x="1584" y="2786"/>
                </a:lnTo>
                <a:lnTo>
                  <a:pt x="1590" y="2792"/>
                </a:lnTo>
                <a:lnTo>
                  <a:pt x="1615" y="2797"/>
                </a:lnTo>
                <a:lnTo>
                  <a:pt x="1636" y="2802"/>
                </a:lnTo>
                <a:lnTo>
                  <a:pt x="1652" y="2808"/>
                </a:lnTo>
                <a:lnTo>
                  <a:pt x="1665" y="2815"/>
                </a:lnTo>
                <a:lnTo>
                  <a:pt x="1674" y="2821"/>
                </a:lnTo>
                <a:lnTo>
                  <a:pt x="1680" y="2826"/>
                </a:lnTo>
                <a:lnTo>
                  <a:pt x="1682" y="2828"/>
                </a:lnTo>
                <a:lnTo>
                  <a:pt x="1684" y="2829"/>
                </a:lnTo>
                <a:lnTo>
                  <a:pt x="1684" y="2831"/>
                </a:lnTo>
                <a:lnTo>
                  <a:pt x="1691" y="2850"/>
                </a:lnTo>
                <a:lnTo>
                  <a:pt x="1698" y="2872"/>
                </a:lnTo>
                <a:lnTo>
                  <a:pt x="1701" y="2900"/>
                </a:lnTo>
                <a:lnTo>
                  <a:pt x="1703" y="2929"/>
                </a:lnTo>
                <a:lnTo>
                  <a:pt x="1704" y="2960"/>
                </a:lnTo>
                <a:lnTo>
                  <a:pt x="1703" y="2994"/>
                </a:lnTo>
                <a:lnTo>
                  <a:pt x="1702" y="3028"/>
                </a:lnTo>
                <a:lnTo>
                  <a:pt x="1700" y="3061"/>
                </a:lnTo>
                <a:lnTo>
                  <a:pt x="1698" y="3095"/>
                </a:lnTo>
                <a:lnTo>
                  <a:pt x="1695" y="3125"/>
                </a:lnTo>
                <a:lnTo>
                  <a:pt x="1691" y="3155"/>
                </a:lnTo>
                <a:lnTo>
                  <a:pt x="1688" y="3181"/>
                </a:lnTo>
                <a:lnTo>
                  <a:pt x="1685" y="3202"/>
                </a:lnTo>
                <a:lnTo>
                  <a:pt x="1683" y="3220"/>
                </a:lnTo>
                <a:lnTo>
                  <a:pt x="1681" y="3232"/>
                </a:lnTo>
                <a:lnTo>
                  <a:pt x="1680" y="3238"/>
                </a:lnTo>
                <a:lnTo>
                  <a:pt x="1673" y="3274"/>
                </a:lnTo>
                <a:lnTo>
                  <a:pt x="1667" y="3304"/>
                </a:lnTo>
                <a:lnTo>
                  <a:pt x="1659" y="3328"/>
                </a:lnTo>
                <a:lnTo>
                  <a:pt x="1653" y="3347"/>
                </a:lnTo>
                <a:lnTo>
                  <a:pt x="1645" y="3361"/>
                </a:lnTo>
                <a:lnTo>
                  <a:pt x="1637" y="3369"/>
                </a:lnTo>
                <a:lnTo>
                  <a:pt x="1627" y="3375"/>
                </a:lnTo>
                <a:lnTo>
                  <a:pt x="1617" y="3377"/>
                </a:lnTo>
                <a:lnTo>
                  <a:pt x="1608" y="3376"/>
                </a:lnTo>
                <a:lnTo>
                  <a:pt x="1599" y="3373"/>
                </a:lnTo>
                <a:lnTo>
                  <a:pt x="1595" y="3373"/>
                </a:lnTo>
                <a:lnTo>
                  <a:pt x="1581" y="3366"/>
                </a:lnTo>
                <a:lnTo>
                  <a:pt x="1570" y="3356"/>
                </a:lnTo>
                <a:lnTo>
                  <a:pt x="1562" y="3344"/>
                </a:lnTo>
                <a:lnTo>
                  <a:pt x="1556" y="3331"/>
                </a:lnTo>
                <a:lnTo>
                  <a:pt x="1553" y="3321"/>
                </a:lnTo>
                <a:lnTo>
                  <a:pt x="1551" y="3312"/>
                </a:lnTo>
                <a:lnTo>
                  <a:pt x="1550" y="3307"/>
                </a:lnTo>
                <a:lnTo>
                  <a:pt x="1552" y="3253"/>
                </a:lnTo>
                <a:lnTo>
                  <a:pt x="1550" y="3201"/>
                </a:lnTo>
                <a:lnTo>
                  <a:pt x="1543" y="3152"/>
                </a:lnTo>
                <a:lnTo>
                  <a:pt x="1532" y="3107"/>
                </a:lnTo>
                <a:lnTo>
                  <a:pt x="1519" y="3063"/>
                </a:lnTo>
                <a:lnTo>
                  <a:pt x="1504" y="3024"/>
                </a:lnTo>
                <a:lnTo>
                  <a:pt x="1488" y="2989"/>
                </a:lnTo>
                <a:lnTo>
                  <a:pt x="1471" y="2956"/>
                </a:lnTo>
                <a:lnTo>
                  <a:pt x="1455" y="2928"/>
                </a:lnTo>
                <a:lnTo>
                  <a:pt x="1439" y="2904"/>
                </a:lnTo>
                <a:lnTo>
                  <a:pt x="1424" y="2884"/>
                </a:lnTo>
                <a:lnTo>
                  <a:pt x="1428" y="2915"/>
                </a:lnTo>
                <a:lnTo>
                  <a:pt x="1433" y="2946"/>
                </a:lnTo>
                <a:lnTo>
                  <a:pt x="1440" y="2979"/>
                </a:lnTo>
                <a:lnTo>
                  <a:pt x="1446" y="3010"/>
                </a:lnTo>
                <a:lnTo>
                  <a:pt x="1454" y="3042"/>
                </a:lnTo>
                <a:lnTo>
                  <a:pt x="1460" y="3072"/>
                </a:lnTo>
                <a:lnTo>
                  <a:pt x="1468" y="3100"/>
                </a:lnTo>
                <a:lnTo>
                  <a:pt x="1474" y="3125"/>
                </a:lnTo>
                <a:lnTo>
                  <a:pt x="1480" y="3148"/>
                </a:lnTo>
                <a:lnTo>
                  <a:pt x="1485" y="3166"/>
                </a:lnTo>
                <a:lnTo>
                  <a:pt x="1489" y="3181"/>
                </a:lnTo>
                <a:lnTo>
                  <a:pt x="1493" y="3190"/>
                </a:lnTo>
                <a:lnTo>
                  <a:pt x="1494" y="3194"/>
                </a:lnTo>
                <a:lnTo>
                  <a:pt x="1498" y="3220"/>
                </a:lnTo>
                <a:lnTo>
                  <a:pt x="1498" y="3241"/>
                </a:lnTo>
                <a:lnTo>
                  <a:pt x="1494" y="3261"/>
                </a:lnTo>
                <a:lnTo>
                  <a:pt x="1485" y="3277"/>
                </a:lnTo>
                <a:lnTo>
                  <a:pt x="1473" y="3289"/>
                </a:lnTo>
                <a:lnTo>
                  <a:pt x="1459" y="3297"/>
                </a:lnTo>
                <a:lnTo>
                  <a:pt x="1441" y="3302"/>
                </a:lnTo>
                <a:lnTo>
                  <a:pt x="1421" y="3303"/>
                </a:lnTo>
                <a:lnTo>
                  <a:pt x="1407" y="3303"/>
                </a:lnTo>
                <a:lnTo>
                  <a:pt x="1395" y="3302"/>
                </a:lnTo>
                <a:lnTo>
                  <a:pt x="1387" y="3300"/>
                </a:lnTo>
                <a:lnTo>
                  <a:pt x="1384" y="3300"/>
                </a:lnTo>
                <a:lnTo>
                  <a:pt x="1377" y="3299"/>
                </a:lnTo>
                <a:lnTo>
                  <a:pt x="1366" y="3299"/>
                </a:lnTo>
                <a:lnTo>
                  <a:pt x="1346" y="3299"/>
                </a:lnTo>
                <a:lnTo>
                  <a:pt x="1323" y="3301"/>
                </a:lnTo>
                <a:lnTo>
                  <a:pt x="1298" y="3303"/>
                </a:lnTo>
                <a:lnTo>
                  <a:pt x="1271" y="3306"/>
                </a:lnTo>
                <a:lnTo>
                  <a:pt x="1245" y="3310"/>
                </a:lnTo>
                <a:lnTo>
                  <a:pt x="1219" y="3314"/>
                </a:lnTo>
                <a:lnTo>
                  <a:pt x="1195" y="3317"/>
                </a:lnTo>
                <a:lnTo>
                  <a:pt x="1172" y="3322"/>
                </a:lnTo>
                <a:lnTo>
                  <a:pt x="1154" y="3324"/>
                </a:lnTo>
                <a:lnTo>
                  <a:pt x="1139" y="3327"/>
                </a:lnTo>
                <a:lnTo>
                  <a:pt x="1130" y="3328"/>
                </a:lnTo>
                <a:lnTo>
                  <a:pt x="1126" y="3329"/>
                </a:lnTo>
                <a:lnTo>
                  <a:pt x="1092" y="3337"/>
                </a:lnTo>
                <a:lnTo>
                  <a:pt x="1062" y="3340"/>
                </a:lnTo>
                <a:lnTo>
                  <a:pt x="1036" y="3341"/>
                </a:lnTo>
                <a:lnTo>
                  <a:pt x="1015" y="3338"/>
                </a:lnTo>
                <a:lnTo>
                  <a:pt x="999" y="3330"/>
                </a:lnTo>
                <a:lnTo>
                  <a:pt x="989" y="3321"/>
                </a:lnTo>
                <a:lnTo>
                  <a:pt x="984" y="3309"/>
                </a:lnTo>
                <a:lnTo>
                  <a:pt x="983" y="3299"/>
                </a:lnTo>
                <a:lnTo>
                  <a:pt x="984" y="3291"/>
                </a:lnTo>
                <a:lnTo>
                  <a:pt x="985" y="3287"/>
                </a:lnTo>
                <a:lnTo>
                  <a:pt x="998" y="3271"/>
                </a:lnTo>
                <a:lnTo>
                  <a:pt x="1014" y="3257"/>
                </a:lnTo>
                <a:lnTo>
                  <a:pt x="1035" y="3243"/>
                </a:lnTo>
                <a:lnTo>
                  <a:pt x="1055" y="3233"/>
                </a:lnTo>
                <a:lnTo>
                  <a:pt x="1078" y="3223"/>
                </a:lnTo>
                <a:lnTo>
                  <a:pt x="1099" y="3215"/>
                </a:lnTo>
                <a:lnTo>
                  <a:pt x="1119" y="3209"/>
                </a:lnTo>
                <a:lnTo>
                  <a:pt x="1136" y="3204"/>
                </a:lnTo>
                <a:lnTo>
                  <a:pt x="1150" y="3201"/>
                </a:lnTo>
                <a:lnTo>
                  <a:pt x="1158" y="3199"/>
                </a:lnTo>
                <a:lnTo>
                  <a:pt x="1280" y="3123"/>
                </a:lnTo>
                <a:lnTo>
                  <a:pt x="1282" y="3104"/>
                </a:lnTo>
                <a:lnTo>
                  <a:pt x="1283" y="3084"/>
                </a:lnTo>
                <a:lnTo>
                  <a:pt x="1282" y="3062"/>
                </a:lnTo>
                <a:lnTo>
                  <a:pt x="1279" y="3041"/>
                </a:lnTo>
                <a:lnTo>
                  <a:pt x="1274" y="3019"/>
                </a:lnTo>
                <a:lnTo>
                  <a:pt x="1270" y="2999"/>
                </a:lnTo>
                <a:lnTo>
                  <a:pt x="1265" y="2981"/>
                </a:lnTo>
                <a:lnTo>
                  <a:pt x="1260" y="2965"/>
                </a:lnTo>
                <a:lnTo>
                  <a:pt x="1257" y="2953"/>
                </a:lnTo>
                <a:lnTo>
                  <a:pt x="1254" y="2945"/>
                </a:lnTo>
                <a:lnTo>
                  <a:pt x="1253" y="2942"/>
                </a:lnTo>
                <a:lnTo>
                  <a:pt x="1240" y="2914"/>
                </a:lnTo>
                <a:lnTo>
                  <a:pt x="1227" y="2884"/>
                </a:lnTo>
                <a:lnTo>
                  <a:pt x="1214" y="2855"/>
                </a:lnTo>
                <a:lnTo>
                  <a:pt x="1202" y="2825"/>
                </a:lnTo>
                <a:lnTo>
                  <a:pt x="1191" y="2795"/>
                </a:lnTo>
                <a:lnTo>
                  <a:pt x="1180" y="2767"/>
                </a:lnTo>
                <a:lnTo>
                  <a:pt x="1170" y="2740"/>
                </a:lnTo>
                <a:lnTo>
                  <a:pt x="1162" y="2716"/>
                </a:lnTo>
                <a:lnTo>
                  <a:pt x="1154" y="2695"/>
                </a:lnTo>
                <a:lnTo>
                  <a:pt x="1149" y="2677"/>
                </a:lnTo>
                <a:lnTo>
                  <a:pt x="1143" y="2664"/>
                </a:lnTo>
                <a:lnTo>
                  <a:pt x="1141" y="2655"/>
                </a:lnTo>
                <a:lnTo>
                  <a:pt x="1140" y="2651"/>
                </a:lnTo>
                <a:lnTo>
                  <a:pt x="1135" y="2646"/>
                </a:lnTo>
                <a:lnTo>
                  <a:pt x="1126" y="2636"/>
                </a:lnTo>
                <a:lnTo>
                  <a:pt x="1112" y="2624"/>
                </a:lnTo>
                <a:lnTo>
                  <a:pt x="1096" y="2610"/>
                </a:lnTo>
                <a:lnTo>
                  <a:pt x="1076" y="2595"/>
                </a:lnTo>
                <a:lnTo>
                  <a:pt x="1054" y="2578"/>
                </a:lnTo>
                <a:lnTo>
                  <a:pt x="1029" y="2561"/>
                </a:lnTo>
                <a:lnTo>
                  <a:pt x="999" y="2539"/>
                </a:lnTo>
                <a:lnTo>
                  <a:pt x="974" y="2521"/>
                </a:lnTo>
                <a:lnTo>
                  <a:pt x="951" y="2504"/>
                </a:lnTo>
                <a:lnTo>
                  <a:pt x="932" y="2490"/>
                </a:lnTo>
                <a:lnTo>
                  <a:pt x="917" y="2476"/>
                </a:lnTo>
                <a:lnTo>
                  <a:pt x="904" y="2466"/>
                </a:lnTo>
                <a:lnTo>
                  <a:pt x="893" y="2455"/>
                </a:lnTo>
                <a:lnTo>
                  <a:pt x="883" y="2445"/>
                </a:lnTo>
                <a:lnTo>
                  <a:pt x="876" y="2435"/>
                </a:lnTo>
                <a:lnTo>
                  <a:pt x="869" y="2424"/>
                </a:lnTo>
                <a:lnTo>
                  <a:pt x="864" y="2415"/>
                </a:lnTo>
                <a:lnTo>
                  <a:pt x="859" y="2403"/>
                </a:lnTo>
                <a:lnTo>
                  <a:pt x="852" y="2391"/>
                </a:lnTo>
                <a:lnTo>
                  <a:pt x="840" y="2356"/>
                </a:lnTo>
                <a:lnTo>
                  <a:pt x="833" y="2320"/>
                </a:lnTo>
                <a:lnTo>
                  <a:pt x="830" y="2282"/>
                </a:lnTo>
                <a:lnTo>
                  <a:pt x="831" y="2243"/>
                </a:lnTo>
                <a:lnTo>
                  <a:pt x="835" y="2204"/>
                </a:lnTo>
                <a:lnTo>
                  <a:pt x="841" y="2164"/>
                </a:lnTo>
                <a:lnTo>
                  <a:pt x="849" y="2125"/>
                </a:lnTo>
                <a:lnTo>
                  <a:pt x="858" y="2086"/>
                </a:lnTo>
                <a:lnTo>
                  <a:pt x="867" y="2049"/>
                </a:lnTo>
                <a:lnTo>
                  <a:pt x="875" y="2015"/>
                </a:lnTo>
                <a:lnTo>
                  <a:pt x="882" y="1984"/>
                </a:lnTo>
                <a:lnTo>
                  <a:pt x="888" y="1957"/>
                </a:lnTo>
                <a:lnTo>
                  <a:pt x="895" y="1911"/>
                </a:lnTo>
                <a:lnTo>
                  <a:pt x="904" y="1867"/>
                </a:lnTo>
                <a:lnTo>
                  <a:pt x="913" y="1823"/>
                </a:lnTo>
                <a:lnTo>
                  <a:pt x="924" y="1781"/>
                </a:lnTo>
                <a:lnTo>
                  <a:pt x="935" y="1740"/>
                </a:lnTo>
                <a:lnTo>
                  <a:pt x="946" y="1701"/>
                </a:lnTo>
                <a:lnTo>
                  <a:pt x="956" y="1666"/>
                </a:lnTo>
                <a:lnTo>
                  <a:pt x="967" y="1635"/>
                </a:lnTo>
                <a:lnTo>
                  <a:pt x="977" y="1605"/>
                </a:lnTo>
                <a:lnTo>
                  <a:pt x="985" y="1581"/>
                </a:lnTo>
                <a:lnTo>
                  <a:pt x="992" y="1562"/>
                </a:lnTo>
                <a:lnTo>
                  <a:pt x="997" y="1547"/>
                </a:lnTo>
                <a:lnTo>
                  <a:pt x="1002" y="1537"/>
                </a:lnTo>
                <a:lnTo>
                  <a:pt x="1000" y="1527"/>
                </a:lnTo>
                <a:lnTo>
                  <a:pt x="998" y="1511"/>
                </a:lnTo>
                <a:lnTo>
                  <a:pt x="996" y="1491"/>
                </a:lnTo>
                <a:lnTo>
                  <a:pt x="994" y="1470"/>
                </a:lnTo>
                <a:lnTo>
                  <a:pt x="992" y="1447"/>
                </a:lnTo>
                <a:lnTo>
                  <a:pt x="991" y="1424"/>
                </a:lnTo>
                <a:lnTo>
                  <a:pt x="990" y="1405"/>
                </a:lnTo>
                <a:lnTo>
                  <a:pt x="990" y="1389"/>
                </a:lnTo>
                <a:lnTo>
                  <a:pt x="991" y="1370"/>
                </a:lnTo>
                <a:lnTo>
                  <a:pt x="993" y="1347"/>
                </a:lnTo>
                <a:lnTo>
                  <a:pt x="995" y="1321"/>
                </a:lnTo>
                <a:lnTo>
                  <a:pt x="998" y="1293"/>
                </a:lnTo>
                <a:lnTo>
                  <a:pt x="1000" y="1265"/>
                </a:lnTo>
                <a:lnTo>
                  <a:pt x="1004" y="1238"/>
                </a:lnTo>
                <a:lnTo>
                  <a:pt x="1007" y="1213"/>
                </a:lnTo>
                <a:lnTo>
                  <a:pt x="1010" y="1192"/>
                </a:lnTo>
                <a:lnTo>
                  <a:pt x="1011" y="1177"/>
                </a:lnTo>
                <a:lnTo>
                  <a:pt x="989" y="1167"/>
                </a:lnTo>
                <a:lnTo>
                  <a:pt x="965" y="1158"/>
                </a:lnTo>
                <a:lnTo>
                  <a:pt x="941" y="1152"/>
                </a:lnTo>
                <a:lnTo>
                  <a:pt x="919" y="1146"/>
                </a:lnTo>
                <a:lnTo>
                  <a:pt x="899" y="1143"/>
                </a:lnTo>
                <a:lnTo>
                  <a:pt x="885" y="1142"/>
                </a:lnTo>
                <a:lnTo>
                  <a:pt x="876" y="1155"/>
                </a:lnTo>
                <a:lnTo>
                  <a:pt x="867" y="1164"/>
                </a:lnTo>
                <a:lnTo>
                  <a:pt x="860" y="1169"/>
                </a:lnTo>
                <a:lnTo>
                  <a:pt x="856" y="1171"/>
                </a:lnTo>
                <a:lnTo>
                  <a:pt x="832" y="1178"/>
                </a:lnTo>
                <a:lnTo>
                  <a:pt x="810" y="1182"/>
                </a:lnTo>
                <a:lnTo>
                  <a:pt x="792" y="1183"/>
                </a:lnTo>
                <a:lnTo>
                  <a:pt x="774" y="1182"/>
                </a:lnTo>
                <a:lnTo>
                  <a:pt x="760" y="1178"/>
                </a:lnTo>
                <a:lnTo>
                  <a:pt x="749" y="1173"/>
                </a:lnTo>
                <a:lnTo>
                  <a:pt x="740" y="1165"/>
                </a:lnTo>
                <a:lnTo>
                  <a:pt x="735" y="1157"/>
                </a:lnTo>
                <a:lnTo>
                  <a:pt x="731" y="1149"/>
                </a:lnTo>
                <a:lnTo>
                  <a:pt x="719" y="1139"/>
                </a:lnTo>
                <a:lnTo>
                  <a:pt x="711" y="1126"/>
                </a:lnTo>
                <a:lnTo>
                  <a:pt x="708" y="1115"/>
                </a:lnTo>
                <a:lnTo>
                  <a:pt x="709" y="1105"/>
                </a:lnTo>
                <a:lnTo>
                  <a:pt x="701" y="1097"/>
                </a:lnTo>
                <a:lnTo>
                  <a:pt x="695" y="1086"/>
                </a:lnTo>
                <a:lnTo>
                  <a:pt x="693" y="1076"/>
                </a:lnTo>
                <a:lnTo>
                  <a:pt x="693" y="1065"/>
                </a:lnTo>
                <a:lnTo>
                  <a:pt x="695" y="1055"/>
                </a:lnTo>
                <a:lnTo>
                  <a:pt x="689" y="1046"/>
                </a:lnTo>
                <a:lnTo>
                  <a:pt x="686" y="1036"/>
                </a:lnTo>
                <a:lnTo>
                  <a:pt x="687" y="1028"/>
                </a:lnTo>
                <a:lnTo>
                  <a:pt x="691" y="1014"/>
                </a:lnTo>
                <a:lnTo>
                  <a:pt x="701" y="1002"/>
                </a:lnTo>
                <a:lnTo>
                  <a:pt x="714" y="990"/>
                </a:lnTo>
                <a:lnTo>
                  <a:pt x="729" y="980"/>
                </a:lnTo>
                <a:lnTo>
                  <a:pt x="744" y="972"/>
                </a:lnTo>
                <a:lnTo>
                  <a:pt x="757" y="965"/>
                </a:lnTo>
                <a:lnTo>
                  <a:pt x="767" y="961"/>
                </a:lnTo>
                <a:lnTo>
                  <a:pt x="776" y="951"/>
                </a:lnTo>
                <a:lnTo>
                  <a:pt x="787" y="946"/>
                </a:lnTo>
                <a:lnTo>
                  <a:pt x="799" y="944"/>
                </a:lnTo>
                <a:lnTo>
                  <a:pt x="815" y="946"/>
                </a:lnTo>
                <a:lnTo>
                  <a:pt x="830" y="952"/>
                </a:lnTo>
                <a:lnTo>
                  <a:pt x="845" y="961"/>
                </a:lnTo>
                <a:lnTo>
                  <a:pt x="858" y="971"/>
                </a:lnTo>
                <a:lnTo>
                  <a:pt x="868" y="980"/>
                </a:lnTo>
                <a:lnTo>
                  <a:pt x="877" y="988"/>
                </a:lnTo>
                <a:lnTo>
                  <a:pt x="993" y="987"/>
                </a:lnTo>
                <a:lnTo>
                  <a:pt x="977" y="953"/>
                </a:lnTo>
                <a:lnTo>
                  <a:pt x="965" y="923"/>
                </a:lnTo>
                <a:lnTo>
                  <a:pt x="956" y="894"/>
                </a:lnTo>
                <a:lnTo>
                  <a:pt x="951" y="869"/>
                </a:lnTo>
                <a:lnTo>
                  <a:pt x="948" y="848"/>
                </a:lnTo>
                <a:lnTo>
                  <a:pt x="916" y="870"/>
                </a:lnTo>
                <a:lnTo>
                  <a:pt x="881" y="885"/>
                </a:lnTo>
                <a:lnTo>
                  <a:pt x="845" y="895"/>
                </a:lnTo>
                <a:lnTo>
                  <a:pt x="806" y="897"/>
                </a:lnTo>
                <a:lnTo>
                  <a:pt x="772" y="896"/>
                </a:lnTo>
                <a:lnTo>
                  <a:pt x="741" y="890"/>
                </a:lnTo>
                <a:lnTo>
                  <a:pt x="711" y="885"/>
                </a:lnTo>
                <a:lnTo>
                  <a:pt x="685" y="877"/>
                </a:lnTo>
                <a:lnTo>
                  <a:pt x="660" y="870"/>
                </a:lnTo>
                <a:lnTo>
                  <a:pt x="639" y="862"/>
                </a:lnTo>
                <a:lnTo>
                  <a:pt x="623" y="856"/>
                </a:lnTo>
                <a:lnTo>
                  <a:pt x="610" y="850"/>
                </a:lnTo>
                <a:lnTo>
                  <a:pt x="602" y="846"/>
                </a:lnTo>
                <a:lnTo>
                  <a:pt x="560" y="846"/>
                </a:lnTo>
                <a:lnTo>
                  <a:pt x="519" y="843"/>
                </a:lnTo>
                <a:lnTo>
                  <a:pt x="479" y="834"/>
                </a:lnTo>
                <a:lnTo>
                  <a:pt x="443" y="824"/>
                </a:lnTo>
                <a:lnTo>
                  <a:pt x="407" y="811"/>
                </a:lnTo>
                <a:lnTo>
                  <a:pt x="374" y="796"/>
                </a:lnTo>
                <a:lnTo>
                  <a:pt x="343" y="781"/>
                </a:lnTo>
                <a:lnTo>
                  <a:pt x="315" y="765"/>
                </a:lnTo>
                <a:lnTo>
                  <a:pt x="290" y="748"/>
                </a:lnTo>
                <a:lnTo>
                  <a:pt x="268" y="732"/>
                </a:lnTo>
                <a:lnTo>
                  <a:pt x="248" y="718"/>
                </a:lnTo>
                <a:lnTo>
                  <a:pt x="233" y="706"/>
                </a:lnTo>
                <a:lnTo>
                  <a:pt x="221" y="695"/>
                </a:lnTo>
                <a:lnTo>
                  <a:pt x="214" y="689"/>
                </a:lnTo>
                <a:lnTo>
                  <a:pt x="211" y="685"/>
                </a:lnTo>
                <a:lnTo>
                  <a:pt x="190" y="669"/>
                </a:lnTo>
                <a:lnTo>
                  <a:pt x="172" y="659"/>
                </a:lnTo>
                <a:lnTo>
                  <a:pt x="158" y="653"/>
                </a:lnTo>
                <a:lnTo>
                  <a:pt x="148" y="650"/>
                </a:lnTo>
                <a:lnTo>
                  <a:pt x="131" y="655"/>
                </a:lnTo>
                <a:lnTo>
                  <a:pt x="113" y="656"/>
                </a:lnTo>
                <a:lnTo>
                  <a:pt x="91" y="654"/>
                </a:lnTo>
                <a:lnTo>
                  <a:pt x="70" y="650"/>
                </a:lnTo>
                <a:lnTo>
                  <a:pt x="51" y="642"/>
                </a:lnTo>
                <a:lnTo>
                  <a:pt x="33" y="632"/>
                </a:lnTo>
                <a:lnTo>
                  <a:pt x="20" y="624"/>
                </a:lnTo>
                <a:lnTo>
                  <a:pt x="11" y="616"/>
                </a:lnTo>
                <a:lnTo>
                  <a:pt x="3" y="603"/>
                </a:lnTo>
                <a:lnTo>
                  <a:pt x="0" y="588"/>
                </a:lnTo>
                <a:lnTo>
                  <a:pt x="0" y="569"/>
                </a:lnTo>
                <a:lnTo>
                  <a:pt x="5" y="549"/>
                </a:lnTo>
                <a:lnTo>
                  <a:pt x="14" y="527"/>
                </a:lnTo>
                <a:lnTo>
                  <a:pt x="25" y="506"/>
                </a:lnTo>
                <a:lnTo>
                  <a:pt x="38" y="486"/>
                </a:lnTo>
                <a:lnTo>
                  <a:pt x="52" y="468"/>
                </a:lnTo>
                <a:lnTo>
                  <a:pt x="66" y="453"/>
                </a:lnTo>
                <a:lnTo>
                  <a:pt x="78" y="443"/>
                </a:lnTo>
                <a:lnTo>
                  <a:pt x="98" y="435"/>
                </a:lnTo>
                <a:lnTo>
                  <a:pt x="116" y="432"/>
                </a:lnTo>
                <a:lnTo>
                  <a:pt x="133" y="434"/>
                </a:lnTo>
                <a:lnTo>
                  <a:pt x="147" y="441"/>
                </a:lnTo>
                <a:lnTo>
                  <a:pt x="160" y="451"/>
                </a:lnTo>
                <a:lnTo>
                  <a:pt x="171" y="463"/>
                </a:lnTo>
                <a:lnTo>
                  <a:pt x="181" y="476"/>
                </a:lnTo>
                <a:lnTo>
                  <a:pt x="188" y="489"/>
                </a:lnTo>
                <a:lnTo>
                  <a:pt x="193" y="502"/>
                </a:lnTo>
                <a:lnTo>
                  <a:pt x="198" y="512"/>
                </a:lnTo>
                <a:lnTo>
                  <a:pt x="200" y="519"/>
                </a:lnTo>
                <a:lnTo>
                  <a:pt x="211" y="529"/>
                </a:lnTo>
                <a:lnTo>
                  <a:pt x="224" y="539"/>
                </a:lnTo>
                <a:lnTo>
                  <a:pt x="239" y="548"/>
                </a:lnTo>
                <a:lnTo>
                  <a:pt x="254" y="554"/>
                </a:lnTo>
                <a:lnTo>
                  <a:pt x="268" y="560"/>
                </a:lnTo>
                <a:lnTo>
                  <a:pt x="280" y="563"/>
                </a:lnTo>
                <a:lnTo>
                  <a:pt x="336" y="573"/>
                </a:lnTo>
                <a:lnTo>
                  <a:pt x="388" y="582"/>
                </a:lnTo>
                <a:lnTo>
                  <a:pt x="433" y="593"/>
                </a:lnTo>
                <a:lnTo>
                  <a:pt x="474" y="604"/>
                </a:lnTo>
                <a:lnTo>
                  <a:pt x="509" y="615"/>
                </a:lnTo>
                <a:lnTo>
                  <a:pt x="539" y="625"/>
                </a:lnTo>
                <a:lnTo>
                  <a:pt x="564" y="633"/>
                </a:lnTo>
                <a:lnTo>
                  <a:pt x="583" y="642"/>
                </a:lnTo>
                <a:lnTo>
                  <a:pt x="597" y="647"/>
                </a:lnTo>
                <a:lnTo>
                  <a:pt x="615" y="630"/>
                </a:lnTo>
                <a:lnTo>
                  <a:pt x="636" y="615"/>
                </a:lnTo>
                <a:lnTo>
                  <a:pt x="660" y="602"/>
                </a:lnTo>
                <a:lnTo>
                  <a:pt x="687" y="591"/>
                </a:lnTo>
                <a:lnTo>
                  <a:pt x="715" y="581"/>
                </a:lnTo>
                <a:lnTo>
                  <a:pt x="743" y="574"/>
                </a:lnTo>
                <a:lnTo>
                  <a:pt x="770" y="567"/>
                </a:lnTo>
                <a:lnTo>
                  <a:pt x="796" y="563"/>
                </a:lnTo>
                <a:lnTo>
                  <a:pt x="821" y="558"/>
                </a:lnTo>
                <a:lnTo>
                  <a:pt x="841" y="556"/>
                </a:lnTo>
                <a:lnTo>
                  <a:pt x="858" y="554"/>
                </a:lnTo>
                <a:lnTo>
                  <a:pt x="869" y="553"/>
                </a:lnTo>
                <a:lnTo>
                  <a:pt x="896" y="530"/>
                </a:lnTo>
                <a:lnTo>
                  <a:pt x="924" y="512"/>
                </a:lnTo>
                <a:lnTo>
                  <a:pt x="954" y="499"/>
                </a:lnTo>
                <a:lnTo>
                  <a:pt x="986" y="491"/>
                </a:lnTo>
                <a:lnTo>
                  <a:pt x="1019" y="489"/>
                </a:lnTo>
                <a:lnTo>
                  <a:pt x="1050" y="491"/>
                </a:lnTo>
                <a:lnTo>
                  <a:pt x="1079" y="497"/>
                </a:lnTo>
                <a:lnTo>
                  <a:pt x="1104" y="504"/>
                </a:lnTo>
                <a:lnTo>
                  <a:pt x="1125" y="514"/>
                </a:lnTo>
                <a:lnTo>
                  <a:pt x="1142" y="523"/>
                </a:lnTo>
                <a:lnTo>
                  <a:pt x="1154" y="530"/>
                </a:lnTo>
                <a:lnTo>
                  <a:pt x="1212" y="497"/>
                </a:lnTo>
                <a:lnTo>
                  <a:pt x="1211" y="436"/>
                </a:lnTo>
                <a:lnTo>
                  <a:pt x="1200" y="424"/>
                </a:lnTo>
                <a:lnTo>
                  <a:pt x="1192" y="409"/>
                </a:lnTo>
                <a:lnTo>
                  <a:pt x="1185" y="393"/>
                </a:lnTo>
                <a:lnTo>
                  <a:pt x="1180" y="375"/>
                </a:lnTo>
                <a:lnTo>
                  <a:pt x="1177" y="360"/>
                </a:lnTo>
                <a:lnTo>
                  <a:pt x="1175" y="347"/>
                </a:lnTo>
                <a:lnTo>
                  <a:pt x="1163" y="339"/>
                </a:lnTo>
                <a:lnTo>
                  <a:pt x="1155" y="327"/>
                </a:lnTo>
                <a:lnTo>
                  <a:pt x="1149" y="314"/>
                </a:lnTo>
                <a:lnTo>
                  <a:pt x="1144" y="299"/>
                </a:lnTo>
                <a:lnTo>
                  <a:pt x="1141" y="284"/>
                </a:lnTo>
                <a:lnTo>
                  <a:pt x="1139" y="269"/>
                </a:lnTo>
                <a:lnTo>
                  <a:pt x="1138" y="256"/>
                </a:lnTo>
                <a:lnTo>
                  <a:pt x="1138" y="246"/>
                </a:lnTo>
                <a:lnTo>
                  <a:pt x="1138" y="238"/>
                </a:lnTo>
                <a:lnTo>
                  <a:pt x="1138" y="231"/>
                </a:lnTo>
                <a:lnTo>
                  <a:pt x="1140" y="224"/>
                </a:lnTo>
                <a:lnTo>
                  <a:pt x="1143" y="220"/>
                </a:lnTo>
                <a:lnTo>
                  <a:pt x="1148" y="217"/>
                </a:lnTo>
                <a:lnTo>
                  <a:pt x="1155" y="214"/>
                </a:lnTo>
                <a:lnTo>
                  <a:pt x="1164" y="212"/>
                </a:lnTo>
                <a:lnTo>
                  <a:pt x="1163" y="196"/>
                </a:lnTo>
                <a:lnTo>
                  <a:pt x="1162" y="181"/>
                </a:lnTo>
                <a:lnTo>
                  <a:pt x="1159" y="166"/>
                </a:lnTo>
                <a:lnTo>
                  <a:pt x="1159" y="155"/>
                </a:lnTo>
                <a:lnTo>
                  <a:pt x="1158" y="149"/>
                </a:lnTo>
                <a:lnTo>
                  <a:pt x="1162" y="122"/>
                </a:lnTo>
                <a:lnTo>
                  <a:pt x="1168" y="97"/>
                </a:lnTo>
                <a:lnTo>
                  <a:pt x="1179" y="77"/>
                </a:lnTo>
                <a:lnTo>
                  <a:pt x="1193" y="58"/>
                </a:lnTo>
                <a:lnTo>
                  <a:pt x="1209" y="43"/>
                </a:lnTo>
                <a:lnTo>
                  <a:pt x="1227" y="30"/>
                </a:lnTo>
                <a:lnTo>
                  <a:pt x="1248" y="20"/>
                </a:lnTo>
                <a:lnTo>
                  <a:pt x="1268" y="13"/>
                </a:lnTo>
                <a:lnTo>
                  <a:pt x="1288" y="6"/>
                </a:lnTo>
                <a:lnTo>
                  <a:pt x="1308" y="3"/>
                </a:lnTo>
                <a:lnTo>
                  <a:pt x="1327" y="1"/>
                </a:lnTo>
                <a:lnTo>
                  <a:pt x="134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7" name="Freeform 142"/>
          <p:cNvSpPr>
            <a:spLocks noEditPoints="1"/>
          </p:cNvSpPr>
          <p:nvPr/>
        </p:nvSpPr>
        <p:spPr bwMode="auto">
          <a:xfrm>
            <a:off x="3442283" y="4205288"/>
            <a:ext cx="620713" cy="598487"/>
          </a:xfrm>
          <a:custGeom>
            <a:avLst/>
            <a:gdLst>
              <a:gd name="T0" fmla="*/ 1318 w 3518"/>
              <a:gd name="T1" fmla="*/ 1866 h 3399"/>
              <a:gd name="T2" fmla="*/ 728 w 3518"/>
              <a:gd name="T3" fmla="*/ 1632 h 3399"/>
              <a:gd name="T4" fmla="*/ 348 w 3518"/>
              <a:gd name="T5" fmla="*/ 1964 h 3399"/>
              <a:gd name="T6" fmla="*/ 2806 w 3518"/>
              <a:gd name="T7" fmla="*/ 1504 h 3399"/>
              <a:gd name="T8" fmla="*/ 3144 w 3518"/>
              <a:gd name="T9" fmla="*/ 1984 h 3399"/>
              <a:gd name="T10" fmla="*/ 2763 w 3518"/>
              <a:gd name="T11" fmla="*/ 1565 h 3399"/>
              <a:gd name="T12" fmla="*/ 2030 w 3518"/>
              <a:gd name="T13" fmla="*/ 99 h 3399"/>
              <a:gd name="T14" fmla="*/ 2070 w 3518"/>
              <a:gd name="T15" fmla="*/ 882 h 3399"/>
              <a:gd name="T16" fmla="*/ 2935 w 3518"/>
              <a:gd name="T17" fmla="*/ 1226 h 3399"/>
              <a:gd name="T18" fmla="*/ 3510 w 3518"/>
              <a:gd name="T19" fmla="*/ 2038 h 3399"/>
              <a:gd name="T20" fmla="*/ 3382 w 3518"/>
              <a:gd name="T21" fmla="*/ 2857 h 3399"/>
              <a:gd name="T22" fmla="*/ 3150 w 3518"/>
              <a:gd name="T23" fmla="*/ 3260 h 3399"/>
              <a:gd name="T24" fmla="*/ 2848 w 3518"/>
              <a:gd name="T25" fmla="*/ 2981 h 3399"/>
              <a:gd name="T26" fmla="*/ 3009 w 3518"/>
              <a:gd name="T27" fmla="*/ 2327 h 3399"/>
              <a:gd name="T28" fmla="*/ 2378 w 3518"/>
              <a:gd name="T29" fmla="*/ 2408 h 3399"/>
              <a:gd name="T30" fmla="*/ 2285 w 3518"/>
              <a:gd name="T31" fmla="*/ 2850 h 3399"/>
              <a:gd name="T32" fmla="*/ 2610 w 3518"/>
              <a:gd name="T33" fmla="*/ 2011 h 3399"/>
              <a:gd name="T34" fmla="*/ 2035 w 3518"/>
              <a:gd name="T35" fmla="*/ 2044 h 3399"/>
              <a:gd name="T36" fmla="*/ 1994 w 3518"/>
              <a:gd name="T37" fmla="*/ 1920 h 3399"/>
              <a:gd name="T38" fmla="*/ 2662 w 3518"/>
              <a:gd name="T39" fmla="*/ 1714 h 3399"/>
              <a:gd name="T40" fmla="*/ 3089 w 3518"/>
              <a:gd name="T41" fmla="*/ 2127 h 3399"/>
              <a:gd name="T42" fmla="*/ 3108 w 3518"/>
              <a:gd name="T43" fmla="*/ 2804 h 3399"/>
              <a:gd name="T44" fmla="*/ 2966 w 3518"/>
              <a:gd name="T45" fmla="*/ 3142 h 3399"/>
              <a:gd name="T46" fmla="*/ 3199 w 3518"/>
              <a:gd name="T47" fmla="*/ 3165 h 3399"/>
              <a:gd name="T48" fmla="*/ 3278 w 3518"/>
              <a:gd name="T49" fmla="*/ 2760 h 3399"/>
              <a:gd name="T50" fmla="*/ 3404 w 3518"/>
              <a:gd name="T51" fmla="*/ 1952 h 3399"/>
              <a:gd name="T52" fmla="*/ 2929 w 3518"/>
              <a:gd name="T53" fmla="*/ 1375 h 3399"/>
              <a:gd name="T54" fmla="*/ 2102 w 3518"/>
              <a:gd name="T55" fmla="*/ 1036 h 3399"/>
              <a:gd name="T56" fmla="*/ 2078 w 3518"/>
              <a:gd name="T57" fmla="*/ 537 h 3399"/>
              <a:gd name="T58" fmla="*/ 1905 w 3518"/>
              <a:gd name="T59" fmla="*/ 107 h 3399"/>
              <a:gd name="T60" fmla="*/ 1626 w 3518"/>
              <a:gd name="T61" fmla="*/ 101 h 3399"/>
              <a:gd name="T62" fmla="*/ 1439 w 3518"/>
              <a:gd name="T63" fmla="*/ 527 h 3399"/>
              <a:gd name="T64" fmla="*/ 1443 w 3518"/>
              <a:gd name="T65" fmla="*/ 1024 h 3399"/>
              <a:gd name="T66" fmla="*/ 593 w 3518"/>
              <a:gd name="T67" fmla="*/ 1370 h 3399"/>
              <a:gd name="T68" fmla="*/ 129 w 3518"/>
              <a:gd name="T69" fmla="*/ 1928 h 3399"/>
              <a:gd name="T70" fmla="*/ 241 w 3518"/>
              <a:gd name="T71" fmla="*/ 2732 h 3399"/>
              <a:gd name="T72" fmla="*/ 317 w 3518"/>
              <a:gd name="T73" fmla="*/ 3164 h 3399"/>
              <a:gd name="T74" fmla="*/ 556 w 3518"/>
              <a:gd name="T75" fmla="*/ 3102 h 3399"/>
              <a:gd name="T76" fmla="*/ 404 w 3518"/>
              <a:gd name="T77" fmla="*/ 2751 h 3399"/>
              <a:gd name="T78" fmla="*/ 475 w 3518"/>
              <a:gd name="T79" fmla="*/ 2110 h 3399"/>
              <a:gd name="T80" fmla="*/ 869 w 3518"/>
              <a:gd name="T81" fmla="*/ 1685 h 3399"/>
              <a:gd name="T82" fmla="*/ 1581 w 3518"/>
              <a:gd name="T83" fmla="*/ 1861 h 3399"/>
              <a:gd name="T84" fmla="*/ 1389 w 3518"/>
              <a:gd name="T85" fmla="*/ 2077 h 3399"/>
              <a:gd name="T86" fmla="*/ 993 w 3518"/>
              <a:gd name="T87" fmla="*/ 2130 h 3399"/>
              <a:gd name="T88" fmla="*/ 2026 w 3518"/>
              <a:gd name="T89" fmla="*/ 2408 h 3399"/>
              <a:gd name="T90" fmla="*/ 1467 w 3518"/>
              <a:gd name="T91" fmla="*/ 3332 h 3399"/>
              <a:gd name="T92" fmla="*/ 881 w 3518"/>
              <a:gd name="T93" fmla="*/ 3039 h 3399"/>
              <a:gd name="T94" fmla="*/ 1391 w 3518"/>
              <a:gd name="T95" fmla="*/ 3282 h 3399"/>
              <a:gd name="T96" fmla="*/ 1923 w 3518"/>
              <a:gd name="T97" fmla="*/ 2394 h 3399"/>
              <a:gd name="T98" fmla="*/ 1104 w 3518"/>
              <a:gd name="T99" fmla="*/ 2249 h 3399"/>
              <a:gd name="T100" fmla="*/ 1098 w 3518"/>
              <a:gd name="T101" fmla="*/ 2656 h 3399"/>
              <a:gd name="T102" fmla="*/ 1441 w 3518"/>
              <a:gd name="T103" fmla="*/ 2846 h 3399"/>
              <a:gd name="T104" fmla="*/ 686 w 3518"/>
              <a:gd name="T105" fmla="*/ 2778 h 3399"/>
              <a:gd name="T106" fmla="*/ 698 w 3518"/>
              <a:gd name="T107" fmla="*/ 2086 h 3399"/>
              <a:gd name="T108" fmla="*/ 558 w 3518"/>
              <a:gd name="T109" fmla="*/ 2832 h 3399"/>
              <a:gd name="T110" fmla="*/ 570 w 3518"/>
              <a:gd name="T111" fmla="*/ 3252 h 3399"/>
              <a:gd name="T112" fmla="*/ 145 w 3518"/>
              <a:gd name="T113" fmla="*/ 3071 h 3399"/>
              <a:gd name="T114" fmla="*/ 74 w 3518"/>
              <a:gd name="T115" fmla="*/ 2502 h 3399"/>
              <a:gd name="T116" fmla="*/ 235 w 3518"/>
              <a:gd name="T117" fmla="*/ 1616 h 3399"/>
              <a:gd name="T118" fmla="*/ 952 w 3518"/>
              <a:gd name="T119" fmla="*/ 1062 h 3399"/>
              <a:gd name="T120" fmla="*/ 1357 w 3518"/>
              <a:gd name="T121" fmla="*/ 499 h 3399"/>
              <a:gd name="T122" fmla="*/ 1651 w 3518"/>
              <a:gd name="T123" fmla="*/ 8 h 3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518" h="3399">
                <a:moveTo>
                  <a:pt x="2260" y="1806"/>
                </a:moveTo>
                <a:lnTo>
                  <a:pt x="2279" y="1810"/>
                </a:lnTo>
                <a:lnTo>
                  <a:pt x="2295" y="1818"/>
                </a:lnTo>
                <a:lnTo>
                  <a:pt x="2308" y="1831"/>
                </a:lnTo>
                <a:lnTo>
                  <a:pt x="2316" y="1848"/>
                </a:lnTo>
                <a:lnTo>
                  <a:pt x="2319" y="1866"/>
                </a:lnTo>
                <a:lnTo>
                  <a:pt x="2316" y="1886"/>
                </a:lnTo>
                <a:lnTo>
                  <a:pt x="2308" y="1903"/>
                </a:lnTo>
                <a:lnTo>
                  <a:pt x="2295" y="1916"/>
                </a:lnTo>
                <a:lnTo>
                  <a:pt x="2279" y="1924"/>
                </a:lnTo>
                <a:lnTo>
                  <a:pt x="2260" y="1926"/>
                </a:lnTo>
                <a:lnTo>
                  <a:pt x="2242" y="1924"/>
                </a:lnTo>
                <a:lnTo>
                  <a:pt x="2226" y="1916"/>
                </a:lnTo>
                <a:lnTo>
                  <a:pt x="2213" y="1903"/>
                </a:lnTo>
                <a:lnTo>
                  <a:pt x="2205" y="1886"/>
                </a:lnTo>
                <a:lnTo>
                  <a:pt x="2203" y="1866"/>
                </a:lnTo>
                <a:lnTo>
                  <a:pt x="2205" y="1848"/>
                </a:lnTo>
                <a:lnTo>
                  <a:pt x="2213" y="1831"/>
                </a:lnTo>
                <a:lnTo>
                  <a:pt x="2226" y="1818"/>
                </a:lnTo>
                <a:lnTo>
                  <a:pt x="2242" y="1810"/>
                </a:lnTo>
                <a:lnTo>
                  <a:pt x="2260" y="1806"/>
                </a:lnTo>
                <a:close/>
                <a:moveTo>
                  <a:pt x="1260" y="1806"/>
                </a:moveTo>
                <a:lnTo>
                  <a:pt x="1279" y="1810"/>
                </a:lnTo>
                <a:lnTo>
                  <a:pt x="1295" y="1818"/>
                </a:lnTo>
                <a:lnTo>
                  <a:pt x="1308" y="1831"/>
                </a:lnTo>
                <a:lnTo>
                  <a:pt x="1316" y="1848"/>
                </a:lnTo>
                <a:lnTo>
                  <a:pt x="1318" y="1866"/>
                </a:lnTo>
                <a:lnTo>
                  <a:pt x="1316" y="1886"/>
                </a:lnTo>
                <a:lnTo>
                  <a:pt x="1308" y="1903"/>
                </a:lnTo>
                <a:lnTo>
                  <a:pt x="1295" y="1916"/>
                </a:lnTo>
                <a:lnTo>
                  <a:pt x="1279" y="1924"/>
                </a:lnTo>
                <a:lnTo>
                  <a:pt x="1260" y="1926"/>
                </a:lnTo>
                <a:lnTo>
                  <a:pt x="1241" y="1924"/>
                </a:lnTo>
                <a:lnTo>
                  <a:pt x="1225" y="1916"/>
                </a:lnTo>
                <a:lnTo>
                  <a:pt x="1213" y="1902"/>
                </a:lnTo>
                <a:lnTo>
                  <a:pt x="1205" y="1886"/>
                </a:lnTo>
                <a:lnTo>
                  <a:pt x="1202" y="1866"/>
                </a:lnTo>
                <a:lnTo>
                  <a:pt x="1205" y="1848"/>
                </a:lnTo>
                <a:lnTo>
                  <a:pt x="1213" y="1831"/>
                </a:lnTo>
                <a:lnTo>
                  <a:pt x="1226" y="1818"/>
                </a:lnTo>
                <a:lnTo>
                  <a:pt x="1242" y="1810"/>
                </a:lnTo>
                <a:lnTo>
                  <a:pt x="1260" y="1806"/>
                </a:lnTo>
                <a:close/>
                <a:moveTo>
                  <a:pt x="767" y="1543"/>
                </a:moveTo>
                <a:lnTo>
                  <a:pt x="780" y="1544"/>
                </a:lnTo>
                <a:lnTo>
                  <a:pt x="792" y="1548"/>
                </a:lnTo>
                <a:lnTo>
                  <a:pt x="802" y="1557"/>
                </a:lnTo>
                <a:lnTo>
                  <a:pt x="809" y="1567"/>
                </a:lnTo>
                <a:lnTo>
                  <a:pt x="812" y="1580"/>
                </a:lnTo>
                <a:lnTo>
                  <a:pt x="811" y="1594"/>
                </a:lnTo>
                <a:lnTo>
                  <a:pt x="806" y="1606"/>
                </a:lnTo>
                <a:lnTo>
                  <a:pt x="797" y="1616"/>
                </a:lnTo>
                <a:lnTo>
                  <a:pt x="787" y="1622"/>
                </a:lnTo>
                <a:lnTo>
                  <a:pt x="774" y="1625"/>
                </a:lnTo>
                <a:lnTo>
                  <a:pt x="728" y="1632"/>
                </a:lnTo>
                <a:lnTo>
                  <a:pt x="685" y="1641"/>
                </a:lnTo>
                <a:lnTo>
                  <a:pt x="646" y="1653"/>
                </a:lnTo>
                <a:lnTo>
                  <a:pt x="612" y="1667"/>
                </a:lnTo>
                <a:lnTo>
                  <a:pt x="581" y="1684"/>
                </a:lnTo>
                <a:lnTo>
                  <a:pt x="553" y="1702"/>
                </a:lnTo>
                <a:lnTo>
                  <a:pt x="529" y="1723"/>
                </a:lnTo>
                <a:lnTo>
                  <a:pt x="508" y="1744"/>
                </a:lnTo>
                <a:lnTo>
                  <a:pt x="490" y="1766"/>
                </a:lnTo>
                <a:lnTo>
                  <a:pt x="474" y="1787"/>
                </a:lnTo>
                <a:lnTo>
                  <a:pt x="461" y="1810"/>
                </a:lnTo>
                <a:lnTo>
                  <a:pt x="449" y="1830"/>
                </a:lnTo>
                <a:lnTo>
                  <a:pt x="441" y="1850"/>
                </a:lnTo>
                <a:lnTo>
                  <a:pt x="433" y="1870"/>
                </a:lnTo>
                <a:lnTo>
                  <a:pt x="428" y="1888"/>
                </a:lnTo>
                <a:lnTo>
                  <a:pt x="423" y="1903"/>
                </a:lnTo>
                <a:lnTo>
                  <a:pt x="421" y="1916"/>
                </a:lnTo>
                <a:lnTo>
                  <a:pt x="419" y="1926"/>
                </a:lnTo>
                <a:lnTo>
                  <a:pt x="418" y="1934"/>
                </a:lnTo>
                <a:lnTo>
                  <a:pt x="417" y="1937"/>
                </a:lnTo>
                <a:lnTo>
                  <a:pt x="413" y="1952"/>
                </a:lnTo>
                <a:lnTo>
                  <a:pt x="404" y="1964"/>
                </a:lnTo>
                <a:lnTo>
                  <a:pt x="391" y="1971"/>
                </a:lnTo>
                <a:lnTo>
                  <a:pt x="376" y="1975"/>
                </a:lnTo>
                <a:lnTo>
                  <a:pt x="374" y="1975"/>
                </a:lnTo>
                <a:lnTo>
                  <a:pt x="372" y="1975"/>
                </a:lnTo>
                <a:lnTo>
                  <a:pt x="359" y="1971"/>
                </a:lnTo>
                <a:lnTo>
                  <a:pt x="348" y="1964"/>
                </a:lnTo>
                <a:lnTo>
                  <a:pt x="340" y="1954"/>
                </a:lnTo>
                <a:lnTo>
                  <a:pt x="335" y="1942"/>
                </a:lnTo>
                <a:lnTo>
                  <a:pt x="334" y="1930"/>
                </a:lnTo>
                <a:lnTo>
                  <a:pt x="334" y="1926"/>
                </a:lnTo>
                <a:lnTo>
                  <a:pt x="335" y="1920"/>
                </a:lnTo>
                <a:lnTo>
                  <a:pt x="338" y="1910"/>
                </a:lnTo>
                <a:lnTo>
                  <a:pt x="341" y="1896"/>
                </a:lnTo>
                <a:lnTo>
                  <a:pt x="344" y="1881"/>
                </a:lnTo>
                <a:lnTo>
                  <a:pt x="349" y="1862"/>
                </a:lnTo>
                <a:lnTo>
                  <a:pt x="357" y="1842"/>
                </a:lnTo>
                <a:lnTo>
                  <a:pt x="365" y="1820"/>
                </a:lnTo>
                <a:lnTo>
                  <a:pt x="376" y="1797"/>
                </a:lnTo>
                <a:lnTo>
                  <a:pt x="388" y="1772"/>
                </a:lnTo>
                <a:lnTo>
                  <a:pt x="403" y="1747"/>
                </a:lnTo>
                <a:lnTo>
                  <a:pt x="420" y="1722"/>
                </a:lnTo>
                <a:lnTo>
                  <a:pt x="441" y="1697"/>
                </a:lnTo>
                <a:lnTo>
                  <a:pt x="463" y="1672"/>
                </a:lnTo>
                <a:lnTo>
                  <a:pt x="489" y="1649"/>
                </a:lnTo>
                <a:lnTo>
                  <a:pt x="518" y="1627"/>
                </a:lnTo>
                <a:lnTo>
                  <a:pt x="550" y="1606"/>
                </a:lnTo>
                <a:lnTo>
                  <a:pt x="585" y="1588"/>
                </a:lnTo>
                <a:lnTo>
                  <a:pt x="625" y="1573"/>
                </a:lnTo>
                <a:lnTo>
                  <a:pt x="669" y="1559"/>
                </a:lnTo>
                <a:lnTo>
                  <a:pt x="716" y="1549"/>
                </a:lnTo>
                <a:lnTo>
                  <a:pt x="767" y="1543"/>
                </a:lnTo>
                <a:close/>
                <a:moveTo>
                  <a:pt x="2803" y="1503"/>
                </a:moveTo>
                <a:lnTo>
                  <a:pt x="2806" y="1504"/>
                </a:lnTo>
                <a:lnTo>
                  <a:pt x="2812" y="1505"/>
                </a:lnTo>
                <a:lnTo>
                  <a:pt x="2822" y="1506"/>
                </a:lnTo>
                <a:lnTo>
                  <a:pt x="2835" y="1509"/>
                </a:lnTo>
                <a:lnTo>
                  <a:pt x="2851" y="1514"/>
                </a:lnTo>
                <a:lnTo>
                  <a:pt x="2869" y="1519"/>
                </a:lnTo>
                <a:lnTo>
                  <a:pt x="2891" y="1527"/>
                </a:lnTo>
                <a:lnTo>
                  <a:pt x="2912" y="1535"/>
                </a:lnTo>
                <a:lnTo>
                  <a:pt x="2936" y="1546"/>
                </a:lnTo>
                <a:lnTo>
                  <a:pt x="2960" y="1559"/>
                </a:lnTo>
                <a:lnTo>
                  <a:pt x="2985" y="1574"/>
                </a:lnTo>
                <a:lnTo>
                  <a:pt x="3010" y="1591"/>
                </a:lnTo>
                <a:lnTo>
                  <a:pt x="3034" y="1611"/>
                </a:lnTo>
                <a:lnTo>
                  <a:pt x="3059" y="1634"/>
                </a:lnTo>
                <a:lnTo>
                  <a:pt x="3081" y="1661"/>
                </a:lnTo>
                <a:lnTo>
                  <a:pt x="3104" y="1689"/>
                </a:lnTo>
                <a:lnTo>
                  <a:pt x="3124" y="1722"/>
                </a:lnTo>
                <a:lnTo>
                  <a:pt x="3141" y="1757"/>
                </a:lnTo>
                <a:lnTo>
                  <a:pt x="3158" y="1797"/>
                </a:lnTo>
                <a:lnTo>
                  <a:pt x="3170" y="1841"/>
                </a:lnTo>
                <a:lnTo>
                  <a:pt x="3180" y="1888"/>
                </a:lnTo>
                <a:lnTo>
                  <a:pt x="3185" y="1939"/>
                </a:lnTo>
                <a:lnTo>
                  <a:pt x="3184" y="1952"/>
                </a:lnTo>
                <a:lnTo>
                  <a:pt x="3179" y="1964"/>
                </a:lnTo>
                <a:lnTo>
                  <a:pt x="3170" y="1974"/>
                </a:lnTo>
                <a:lnTo>
                  <a:pt x="3160" y="1981"/>
                </a:lnTo>
                <a:lnTo>
                  <a:pt x="3147" y="1984"/>
                </a:lnTo>
                <a:lnTo>
                  <a:pt x="3144" y="1984"/>
                </a:lnTo>
                <a:lnTo>
                  <a:pt x="3129" y="1981"/>
                </a:lnTo>
                <a:lnTo>
                  <a:pt x="3116" y="1974"/>
                </a:lnTo>
                <a:lnTo>
                  <a:pt x="3106" y="1961"/>
                </a:lnTo>
                <a:lnTo>
                  <a:pt x="3102" y="1946"/>
                </a:lnTo>
                <a:lnTo>
                  <a:pt x="3096" y="1900"/>
                </a:lnTo>
                <a:lnTo>
                  <a:pt x="3088" y="1857"/>
                </a:lnTo>
                <a:lnTo>
                  <a:pt x="3076" y="1818"/>
                </a:lnTo>
                <a:lnTo>
                  <a:pt x="3062" y="1784"/>
                </a:lnTo>
                <a:lnTo>
                  <a:pt x="3046" y="1753"/>
                </a:lnTo>
                <a:lnTo>
                  <a:pt x="3028" y="1725"/>
                </a:lnTo>
                <a:lnTo>
                  <a:pt x="3008" y="1701"/>
                </a:lnTo>
                <a:lnTo>
                  <a:pt x="2987" y="1680"/>
                </a:lnTo>
                <a:lnTo>
                  <a:pt x="2966" y="1661"/>
                </a:lnTo>
                <a:lnTo>
                  <a:pt x="2944" y="1644"/>
                </a:lnTo>
                <a:lnTo>
                  <a:pt x="2922" y="1632"/>
                </a:lnTo>
                <a:lnTo>
                  <a:pt x="2901" y="1620"/>
                </a:lnTo>
                <a:lnTo>
                  <a:pt x="2881" y="1610"/>
                </a:lnTo>
                <a:lnTo>
                  <a:pt x="2862" y="1603"/>
                </a:lnTo>
                <a:lnTo>
                  <a:pt x="2844" y="1597"/>
                </a:lnTo>
                <a:lnTo>
                  <a:pt x="2829" y="1593"/>
                </a:lnTo>
                <a:lnTo>
                  <a:pt x="2816" y="1590"/>
                </a:lnTo>
                <a:lnTo>
                  <a:pt x="2805" y="1588"/>
                </a:lnTo>
                <a:lnTo>
                  <a:pt x="2797" y="1587"/>
                </a:lnTo>
                <a:lnTo>
                  <a:pt x="2794" y="1586"/>
                </a:lnTo>
                <a:lnTo>
                  <a:pt x="2781" y="1582"/>
                </a:lnTo>
                <a:lnTo>
                  <a:pt x="2771" y="1576"/>
                </a:lnTo>
                <a:lnTo>
                  <a:pt x="2763" y="1565"/>
                </a:lnTo>
                <a:lnTo>
                  <a:pt x="2758" y="1553"/>
                </a:lnTo>
                <a:lnTo>
                  <a:pt x="2758" y="1541"/>
                </a:lnTo>
                <a:lnTo>
                  <a:pt x="2761" y="1528"/>
                </a:lnTo>
                <a:lnTo>
                  <a:pt x="2769" y="1517"/>
                </a:lnTo>
                <a:lnTo>
                  <a:pt x="2778" y="1508"/>
                </a:lnTo>
                <a:lnTo>
                  <a:pt x="2790" y="1504"/>
                </a:lnTo>
                <a:lnTo>
                  <a:pt x="2803" y="1503"/>
                </a:lnTo>
                <a:close/>
                <a:moveTo>
                  <a:pt x="1779" y="0"/>
                </a:moveTo>
                <a:lnTo>
                  <a:pt x="1779" y="0"/>
                </a:lnTo>
                <a:lnTo>
                  <a:pt x="1800" y="1"/>
                </a:lnTo>
                <a:lnTo>
                  <a:pt x="1819" y="2"/>
                </a:lnTo>
                <a:lnTo>
                  <a:pt x="1837" y="4"/>
                </a:lnTo>
                <a:lnTo>
                  <a:pt x="1853" y="6"/>
                </a:lnTo>
                <a:lnTo>
                  <a:pt x="1866" y="8"/>
                </a:lnTo>
                <a:lnTo>
                  <a:pt x="1875" y="9"/>
                </a:lnTo>
                <a:lnTo>
                  <a:pt x="1879" y="10"/>
                </a:lnTo>
                <a:lnTo>
                  <a:pt x="1881" y="11"/>
                </a:lnTo>
                <a:lnTo>
                  <a:pt x="1887" y="12"/>
                </a:lnTo>
                <a:lnTo>
                  <a:pt x="1896" y="15"/>
                </a:lnTo>
                <a:lnTo>
                  <a:pt x="1908" y="20"/>
                </a:lnTo>
                <a:lnTo>
                  <a:pt x="1922" y="25"/>
                </a:lnTo>
                <a:lnTo>
                  <a:pt x="1938" y="32"/>
                </a:lnTo>
                <a:lnTo>
                  <a:pt x="1955" y="42"/>
                </a:lnTo>
                <a:lnTo>
                  <a:pt x="1973" y="53"/>
                </a:lnTo>
                <a:lnTo>
                  <a:pt x="1991" y="66"/>
                </a:lnTo>
                <a:lnTo>
                  <a:pt x="2011" y="81"/>
                </a:lnTo>
                <a:lnTo>
                  <a:pt x="2030" y="99"/>
                </a:lnTo>
                <a:lnTo>
                  <a:pt x="2048" y="119"/>
                </a:lnTo>
                <a:lnTo>
                  <a:pt x="2066" y="142"/>
                </a:lnTo>
                <a:lnTo>
                  <a:pt x="2083" y="168"/>
                </a:lnTo>
                <a:lnTo>
                  <a:pt x="2098" y="195"/>
                </a:lnTo>
                <a:lnTo>
                  <a:pt x="2110" y="228"/>
                </a:lnTo>
                <a:lnTo>
                  <a:pt x="2120" y="262"/>
                </a:lnTo>
                <a:lnTo>
                  <a:pt x="2128" y="299"/>
                </a:lnTo>
                <a:lnTo>
                  <a:pt x="2132" y="341"/>
                </a:lnTo>
                <a:lnTo>
                  <a:pt x="2132" y="386"/>
                </a:lnTo>
                <a:lnTo>
                  <a:pt x="2129" y="435"/>
                </a:lnTo>
                <a:lnTo>
                  <a:pt x="2138" y="446"/>
                </a:lnTo>
                <a:lnTo>
                  <a:pt x="2147" y="459"/>
                </a:lnTo>
                <a:lnTo>
                  <a:pt x="2154" y="474"/>
                </a:lnTo>
                <a:lnTo>
                  <a:pt x="2161" y="499"/>
                </a:lnTo>
                <a:lnTo>
                  <a:pt x="2162" y="525"/>
                </a:lnTo>
                <a:lnTo>
                  <a:pt x="2159" y="556"/>
                </a:lnTo>
                <a:lnTo>
                  <a:pt x="2150" y="588"/>
                </a:lnTo>
                <a:lnTo>
                  <a:pt x="2137" y="622"/>
                </a:lnTo>
                <a:lnTo>
                  <a:pt x="2119" y="659"/>
                </a:lnTo>
                <a:lnTo>
                  <a:pt x="2096" y="699"/>
                </a:lnTo>
                <a:lnTo>
                  <a:pt x="2094" y="709"/>
                </a:lnTo>
                <a:lnTo>
                  <a:pt x="2090" y="724"/>
                </a:lnTo>
                <a:lnTo>
                  <a:pt x="2086" y="745"/>
                </a:lnTo>
                <a:lnTo>
                  <a:pt x="2081" y="771"/>
                </a:lnTo>
                <a:lnTo>
                  <a:pt x="2077" y="803"/>
                </a:lnTo>
                <a:lnTo>
                  <a:pt x="2073" y="841"/>
                </a:lnTo>
                <a:lnTo>
                  <a:pt x="2070" y="882"/>
                </a:lnTo>
                <a:lnTo>
                  <a:pt x="2068" y="930"/>
                </a:lnTo>
                <a:lnTo>
                  <a:pt x="2087" y="939"/>
                </a:lnTo>
                <a:lnTo>
                  <a:pt x="2111" y="950"/>
                </a:lnTo>
                <a:lnTo>
                  <a:pt x="2140" y="963"/>
                </a:lnTo>
                <a:lnTo>
                  <a:pt x="2174" y="976"/>
                </a:lnTo>
                <a:lnTo>
                  <a:pt x="2209" y="990"/>
                </a:lnTo>
                <a:lnTo>
                  <a:pt x="2249" y="1005"/>
                </a:lnTo>
                <a:lnTo>
                  <a:pt x="2290" y="1017"/>
                </a:lnTo>
                <a:lnTo>
                  <a:pt x="2334" y="1030"/>
                </a:lnTo>
                <a:lnTo>
                  <a:pt x="2379" y="1042"/>
                </a:lnTo>
                <a:lnTo>
                  <a:pt x="2427" y="1051"/>
                </a:lnTo>
                <a:lnTo>
                  <a:pt x="2473" y="1058"/>
                </a:lnTo>
                <a:lnTo>
                  <a:pt x="2520" y="1061"/>
                </a:lnTo>
                <a:lnTo>
                  <a:pt x="2566" y="1062"/>
                </a:lnTo>
                <a:lnTo>
                  <a:pt x="2588" y="1062"/>
                </a:lnTo>
                <a:lnTo>
                  <a:pt x="2614" y="1064"/>
                </a:lnTo>
                <a:lnTo>
                  <a:pt x="2641" y="1068"/>
                </a:lnTo>
                <a:lnTo>
                  <a:pt x="2669" y="1073"/>
                </a:lnTo>
                <a:lnTo>
                  <a:pt x="2699" y="1080"/>
                </a:lnTo>
                <a:lnTo>
                  <a:pt x="2729" y="1089"/>
                </a:lnTo>
                <a:lnTo>
                  <a:pt x="2760" y="1101"/>
                </a:lnTo>
                <a:lnTo>
                  <a:pt x="2791" y="1115"/>
                </a:lnTo>
                <a:lnTo>
                  <a:pt x="2821" y="1131"/>
                </a:lnTo>
                <a:lnTo>
                  <a:pt x="2851" y="1151"/>
                </a:lnTo>
                <a:lnTo>
                  <a:pt x="2880" y="1173"/>
                </a:lnTo>
                <a:lnTo>
                  <a:pt x="2908" y="1199"/>
                </a:lnTo>
                <a:lnTo>
                  <a:pt x="2935" y="1226"/>
                </a:lnTo>
                <a:lnTo>
                  <a:pt x="2959" y="1259"/>
                </a:lnTo>
                <a:lnTo>
                  <a:pt x="2981" y="1293"/>
                </a:lnTo>
                <a:lnTo>
                  <a:pt x="3000" y="1333"/>
                </a:lnTo>
                <a:lnTo>
                  <a:pt x="3016" y="1374"/>
                </a:lnTo>
                <a:lnTo>
                  <a:pt x="3029" y="1420"/>
                </a:lnTo>
                <a:lnTo>
                  <a:pt x="3046" y="1429"/>
                </a:lnTo>
                <a:lnTo>
                  <a:pt x="3065" y="1441"/>
                </a:lnTo>
                <a:lnTo>
                  <a:pt x="3089" y="1455"/>
                </a:lnTo>
                <a:lnTo>
                  <a:pt x="3116" y="1471"/>
                </a:lnTo>
                <a:lnTo>
                  <a:pt x="3144" y="1489"/>
                </a:lnTo>
                <a:lnTo>
                  <a:pt x="3174" y="1510"/>
                </a:lnTo>
                <a:lnTo>
                  <a:pt x="3204" y="1534"/>
                </a:lnTo>
                <a:lnTo>
                  <a:pt x="3235" y="1560"/>
                </a:lnTo>
                <a:lnTo>
                  <a:pt x="3266" y="1588"/>
                </a:lnTo>
                <a:lnTo>
                  <a:pt x="3295" y="1618"/>
                </a:lnTo>
                <a:lnTo>
                  <a:pt x="3323" y="1649"/>
                </a:lnTo>
                <a:lnTo>
                  <a:pt x="3348" y="1683"/>
                </a:lnTo>
                <a:lnTo>
                  <a:pt x="3367" y="1710"/>
                </a:lnTo>
                <a:lnTo>
                  <a:pt x="3385" y="1738"/>
                </a:lnTo>
                <a:lnTo>
                  <a:pt x="3404" y="1768"/>
                </a:lnTo>
                <a:lnTo>
                  <a:pt x="3423" y="1800"/>
                </a:lnTo>
                <a:lnTo>
                  <a:pt x="3442" y="1833"/>
                </a:lnTo>
                <a:lnTo>
                  <a:pt x="3459" y="1870"/>
                </a:lnTo>
                <a:lnTo>
                  <a:pt x="3475" y="1908"/>
                </a:lnTo>
                <a:lnTo>
                  <a:pt x="3489" y="1949"/>
                </a:lnTo>
                <a:lnTo>
                  <a:pt x="3501" y="1992"/>
                </a:lnTo>
                <a:lnTo>
                  <a:pt x="3510" y="2038"/>
                </a:lnTo>
                <a:lnTo>
                  <a:pt x="3516" y="2086"/>
                </a:lnTo>
                <a:lnTo>
                  <a:pt x="3518" y="2136"/>
                </a:lnTo>
                <a:lnTo>
                  <a:pt x="3517" y="2190"/>
                </a:lnTo>
                <a:lnTo>
                  <a:pt x="3510" y="2247"/>
                </a:lnTo>
                <a:lnTo>
                  <a:pt x="3508" y="2253"/>
                </a:lnTo>
                <a:lnTo>
                  <a:pt x="3506" y="2265"/>
                </a:lnTo>
                <a:lnTo>
                  <a:pt x="3502" y="2283"/>
                </a:lnTo>
                <a:lnTo>
                  <a:pt x="3496" y="2306"/>
                </a:lnTo>
                <a:lnTo>
                  <a:pt x="3490" y="2332"/>
                </a:lnTo>
                <a:lnTo>
                  <a:pt x="3482" y="2362"/>
                </a:lnTo>
                <a:lnTo>
                  <a:pt x="3475" y="2395"/>
                </a:lnTo>
                <a:lnTo>
                  <a:pt x="3465" y="2429"/>
                </a:lnTo>
                <a:lnTo>
                  <a:pt x="3456" y="2465"/>
                </a:lnTo>
                <a:lnTo>
                  <a:pt x="3445" y="2502"/>
                </a:lnTo>
                <a:lnTo>
                  <a:pt x="3434" y="2538"/>
                </a:lnTo>
                <a:lnTo>
                  <a:pt x="3422" y="2575"/>
                </a:lnTo>
                <a:lnTo>
                  <a:pt x="3412" y="2610"/>
                </a:lnTo>
                <a:lnTo>
                  <a:pt x="3400" y="2642"/>
                </a:lnTo>
                <a:lnTo>
                  <a:pt x="3388" y="2673"/>
                </a:lnTo>
                <a:lnTo>
                  <a:pt x="3376" y="2700"/>
                </a:lnTo>
                <a:lnTo>
                  <a:pt x="3366" y="2724"/>
                </a:lnTo>
                <a:lnTo>
                  <a:pt x="3361" y="2735"/>
                </a:lnTo>
                <a:lnTo>
                  <a:pt x="3361" y="2751"/>
                </a:lnTo>
                <a:lnTo>
                  <a:pt x="3362" y="2770"/>
                </a:lnTo>
                <a:lnTo>
                  <a:pt x="3367" y="2795"/>
                </a:lnTo>
                <a:lnTo>
                  <a:pt x="3373" y="2823"/>
                </a:lnTo>
                <a:lnTo>
                  <a:pt x="3382" y="2857"/>
                </a:lnTo>
                <a:lnTo>
                  <a:pt x="3393" y="2893"/>
                </a:lnTo>
                <a:lnTo>
                  <a:pt x="3396" y="2898"/>
                </a:lnTo>
                <a:lnTo>
                  <a:pt x="3396" y="2904"/>
                </a:lnTo>
                <a:lnTo>
                  <a:pt x="3396" y="2911"/>
                </a:lnTo>
                <a:lnTo>
                  <a:pt x="3397" y="2925"/>
                </a:lnTo>
                <a:lnTo>
                  <a:pt x="3396" y="2942"/>
                </a:lnTo>
                <a:lnTo>
                  <a:pt x="3394" y="2965"/>
                </a:lnTo>
                <a:lnTo>
                  <a:pt x="3392" y="2990"/>
                </a:lnTo>
                <a:lnTo>
                  <a:pt x="3388" y="3016"/>
                </a:lnTo>
                <a:lnTo>
                  <a:pt x="3383" y="3044"/>
                </a:lnTo>
                <a:lnTo>
                  <a:pt x="3374" y="3071"/>
                </a:lnTo>
                <a:lnTo>
                  <a:pt x="3362" y="3097"/>
                </a:lnTo>
                <a:lnTo>
                  <a:pt x="3361" y="3110"/>
                </a:lnTo>
                <a:lnTo>
                  <a:pt x="3358" y="3126"/>
                </a:lnTo>
                <a:lnTo>
                  <a:pt x="3354" y="3143"/>
                </a:lnTo>
                <a:lnTo>
                  <a:pt x="3345" y="3162"/>
                </a:lnTo>
                <a:lnTo>
                  <a:pt x="3334" y="3180"/>
                </a:lnTo>
                <a:lnTo>
                  <a:pt x="3320" y="3198"/>
                </a:lnTo>
                <a:lnTo>
                  <a:pt x="3301" y="3211"/>
                </a:lnTo>
                <a:lnTo>
                  <a:pt x="3280" y="3221"/>
                </a:lnTo>
                <a:lnTo>
                  <a:pt x="3256" y="3226"/>
                </a:lnTo>
                <a:lnTo>
                  <a:pt x="3243" y="3236"/>
                </a:lnTo>
                <a:lnTo>
                  <a:pt x="3227" y="3245"/>
                </a:lnTo>
                <a:lnTo>
                  <a:pt x="3209" y="3251"/>
                </a:lnTo>
                <a:lnTo>
                  <a:pt x="3187" y="3255"/>
                </a:lnTo>
                <a:lnTo>
                  <a:pt x="3162" y="3255"/>
                </a:lnTo>
                <a:lnTo>
                  <a:pt x="3150" y="3260"/>
                </a:lnTo>
                <a:lnTo>
                  <a:pt x="3135" y="3263"/>
                </a:lnTo>
                <a:lnTo>
                  <a:pt x="3117" y="3265"/>
                </a:lnTo>
                <a:lnTo>
                  <a:pt x="3096" y="3265"/>
                </a:lnTo>
                <a:lnTo>
                  <a:pt x="3073" y="3262"/>
                </a:lnTo>
                <a:lnTo>
                  <a:pt x="3061" y="3263"/>
                </a:lnTo>
                <a:lnTo>
                  <a:pt x="3045" y="3264"/>
                </a:lnTo>
                <a:lnTo>
                  <a:pt x="3027" y="3263"/>
                </a:lnTo>
                <a:lnTo>
                  <a:pt x="3005" y="3260"/>
                </a:lnTo>
                <a:lnTo>
                  <a:pt x="2981" y="3253"/>
                </a:lnTo>
                <a:lnTo>
                  <a:pt x="2965" y="3254"/>
                </a:lnTo>
                <a:lnTo>
                  <a:pt x="2949" y="3252"/>
                </a:lnTo>
                <a:lnTo>
                  <a:pt x="2931" y="3247"/>
                </a:lnTo>
                <a:lnTo>
                  <a:pt x="2915" y="3236"/>
                </a:lnTo>
                <a:lnTo>
                  <a:pt x="2902" y="3224"/>
                </a:lnTo>
                <a:lnTo>
                  <a:pt x="2894" y="3209"/>
                </a:lnTo>
                <a:lnTo>
                  <a:pt x="2886" y="3191"/>
                </a:lnTo>
                <a:lnTo>
                  <a:pt x="2883" y="3171"/>
                </a:lnTo>
                <a:lnTo>
                  <a:pt x="2882" y="3147"/>
                </a:lnTo>
                <a:lnTo>
                  <a:pt x="2875" y="3142"/>
                </a:lnTo>
                <a:lnTo>
                  <a:pt x="2868" y="3135"/>
                </a:lnTo>
                <a:lnTo>
                  <a:pt x="2856" y="3118"/>
                </a:lnTo>
                <a:lnTo>
                  <a:pt x="2848" y="3099"/>
                </a:lnTo>
                <a:lnTo>
                  <a:pt x="2842" y="3075"/>
                </a:lnTo>
                <a:lnTo>
                  <a:pt x="2840" y="3050"/>
                </a:lnTo>
                <a:lnTo>
                  <a:pt x="2841" y="3021"/>
                </a:lnTo>
                <a:lnTo>
                  <a:pt x="2846" y="2989"/>
                </a:lnTo>
                <a:lnTo>
                  <a:pt x="2848" y="2981"/>
                </a:lnTo>
                <a:lnTo>
                  <a:pt x="2851" y="2975"/>
                </a:lnTo>
                <a:lnTo>
                  <a:pt x="2853" y="2970"/>
                </a:lnTo>
                <a:lnTo>
                  <a:pt x="2859" y="2962"/>
                </a:lnTo>
                <a:lnTo>
                  <a:pt x="2866" y="2950"/>
                </a:lnTo>
                <a:lnTo>
                  <a:pt x="2877" y="2934"/>
                </a:lnTo>
                <a:lnTo>
                  <a:pt x="2890" y="2916"/>
                </a:lnTo>
                <a:lnTo>
                  <a:pt x="2905" y="2896"/>
                </a:lnTo>
                <a:lnTo>
                  <a:pt x="2922" y="2875"/>
                </a:lnTo>
                <a:lnTo>
                  <a:pt x="2940" y="2853"/>
                </a:lnTo>
                <a:lnTo>
                  <a:pt x="2960" y="2832"/>
                </a:lnTo>
                <a:lnTo>
                  <a:pt x="2982" y="2811"/>
                </a:lnTo>
                <a:lnTo>
                  <a:pt x="3004" y="2791"/>
                </a:lnTo>
                <a:lnTo>
                  <a:pt x="3028" y="2774"/>
                </a:lnTo>
                <a:lnTo>
                  <a:pt x="3031" y="2747"/>
                </a:lnTo>
                <a:lnTo>
                  <a:pt x="3034" y="2720"/>
                </a:lnTo>
                <a:lnTo>
                  <a:pt x="3036" y="2692"/>
                </a:lnTo>
                <a:lnTo>
                  <a:pt x="3038" y="2665"/>
                </a:lnTo>
                <a:lnTo>
                  <a:pt x="3039" y="2639"/>
                </a:lnTo>
                <a:lnTo>
                  <a:pt x="3040" y="2617"/>
                </a:lnTo>
                <a:lnTo>
                  <a:pt x="3039" y="2598"/>
                </a:lnTo>
                <a:lnTo>
                  <a:pt x="3036" y="2586"/>
                </a:lnTo>
                <a:lnTo>
                  <a:pt x="3029" y="2547"/>
                </a:lnTo>
                <a:lnTo>
                  <a:pt x="3020" y="2506"/>
                </a:lnTo>
                <a:lnTo>
                  <a:pt x="3014" y="2462"/>
                </a:lnTo>
                <a:lnTo>
                  <a:pt x="3010" y="2418"/>
                </a:lnTo>
                <a:lnTo>
                  <a:pt x="3008" y="2372"/>
                </a:lnTo>
                <a:lnTo>
                  <a:pt x="3009" y="2327"/>
                </a:lnTo>
                <a:lnTo>
                  <a:pt x="3013" y="2282"/>
                </a:lnTo>
                <a:lnTo>
                  <a:pt x="3021" y="2238"/>
                </a:lnTo>
                <a:lnTo>
                  <a:pt x="3035" y="2195"/>
                </a:lnTo>
                <a:lnTo>
                  <a:pt x="3006" y="2185"/>
                </a:lnTo>
                <a:lnTo>
                  <a:pt x="2974" y="2172"/>
                </a:lnTo>
                <a:lnTo>
                  <a:pt x="2941" y="2157"/>
                </a:lnTo>
                <a:lnTo>
                  <a:pt x="2907" y="2141"/>
                </a:lnTo>
                <a:lnTo>
                  <a:pt x="2875" y="2124"/>
                </a:lnTo>
                <a:lnTo>
                  <a:pt x="2846" y="2105"/>
                </a:lnTo>
                <a:lnTo>
                  <a:pt x="2821" y="2086"/>
                </a:lnTo>
                <a:lnTo>
                  <a:pt x="2789" y="2057"/>
                </a:lnTo>
                <a:lnTo>
                  <a:pt x="2760" y="2030"/>
                </a:lnTo>
                <a:lnTo>
                  <a:pt x="2734" y="2005"/>
                </a:lnTo>
                <a:lnTo>
                  <a:pt x="2711" y="1979"/>
                </a:lnTo>
                <a:lnTo>
                  <a:pt x="2702" y="2004"/>
                </a:lnTo>
                <a:lnTo>
                  <a:pt x="2692" y="2030"/>
                </a:lnTo>
                <a:lnTo>
                  <a:pt x="2678" y="2058"/>
                </a:lnTo>
                <a:lnTo>
                  <a:pt x="2661" y="2088"/>
                </a:lnTo>
                <a:lnTo>
                  <a:pt x="2641" y="2119"/>
                </a:lnTo>
                <a:lnTo>
                  <a:pt x="2616" y="2151"/>
                </a:lnTo>
                <a:lnTo>
                  <a:pt x="2588" y="2186"/>
                </a:lnTo>
                <a:lnTo>
                  <a:pt x="2555" y="2222"/>
                </a:lnTo>
                <a:lnTo>
                  <a:pt x="2518" y="2260"/>
                </a:lnTo>
                <a:lnTo>
                  <a:pt x="2476" y="2299"/>
                </a:lnTo>
                <a:lnTo>
                  <a:pt x="2429" y="2341"/>
                </a:lnTo>
                <a:lnTo>
                  <a:pt x="2376" y="2384"/>
                </a:lnTo>
                <a:lnTo>
                  <a:pt x="2378" y="2408"/>
                </a:lnTo>
                <a:lnTo>
                  <a:pt x="2381" y="2440"/>
                </a:lnTo>
                <a:lnTo>
                  <a:pt x="2382" y="2477"/>
                </a:lnTo>
                <a:lnTo>
                  <a:pt x="2384" y="2520"/>
                </a:lnTo>
                <a:lnTo>
                  <a:pt x="2384" y="2568"/>
                </a:lnTo>
                <a:lnTo>
                  <a:pt x="2384" y="2620"/>
                </a:lnTo>
                <a:lnTo>
                  <a:pt x="2383" y="2674"/>
                </a:lnTo>
                <a:lnTo>
                  <a:pt x="2381" y="2730"/>
                </a:lnTo>
                <a:lnTo>
                  <a:pt x="2376" y="2787"/>
                </a:lnTo>
                <a:lnTo>
                  <a:pt x="2370" y="2844"/>
                </a:lnTo>
                <a:lnTo>
                  <a:pt x="2361" y="2900"/>
                </a:lnTo>
                <a:lnTo>
                  <a:pt x="2350" y="2953"/>
                </a:lnTo>
                <a:lnTo>
                  <a:pt x="2337" y="3005"/>
                </a:lnTo>
                <a:lnTo>
                  <a:pt x="2320" y="3053"/>
                </a:lnTo>
                <a:lnTo>
                  <a:pt x="2314" y="3064"/>
                </a:lnTo>
                <a:lnTo>
                  <a:pt x="2304" y="3072"/>
                </a:lnTo>
                <a:lnTo>
                  <a:pt x="2293" y="3077"/>
                </a:lnTo>
                <a:lnTo>
                  <a:pt x="2280" y="3079"/>
                </a:lnTo>
                <a:lnTo>
                  <a:pt x="2267" y="3075"/>
                </a:lnTo>
                <a:lnTo>
                  <a:pt x="2255" y="3069"/>
                </a:lnTo>
                <a:lnTo>
                  <a:pt x="2247" y="3059"/>
                </a:lnTo>
                <a:lnTo>
                  <a:pt x="2241" y="3047"/>
                </a:lnTo>
                <a:lnTo>
                  <a:pt x="2240" y="3035"/>
                </a:lnTo>
                <a:lnTo>
                  <a:pt x="2243" y="3022"/>
                </a:lnTo>
                <a:lnTo>
                  <a:pt x="2257" y="2983"/>
                </a:lnTo>
                <a:lnTo>
                  <a:pt x="2268" y="2941"/>
                </a:lnTo>
                <a:lnTo>
                  <a:pt x="2278" y="2896"/>
                </a:lnTo>
                <a:lnTo>
                  <a:pt x="2285" y="2850"/>
                </a:lnTo>
                <a:lnTo>
                  <a:pt x="2290" y="2803"/>
                </a:lnTo>
                <a:lnTo>
                  <a:pt x="2295" y="2755"/>
                </a:lnTo>
                <a:lnTo>
                  <a:pt x="2298" y="2707"/>
                </a:lnTo>
                <a:lnTo>
                  <a:pt x="2300" y="2659"/>
                </a:lnTo>
                <a:lnTo>
                  <a:pt x="2300" y="2613"/>
                </a:lnTo>
                <a:lnTo>
                  <a:pt x="2300" y="2569"/>
                </a:lnTo>
                <a:lnTo>
                  <a:pt x="2300" y="2529"/>
                </a:lnTo>
                <a:lnTo>
                  <a:pt x="2299" y="2490"/>
                </a:lnTo>
                <a:lnTo>
                  <a:pt x="2298" y="2457"/>
                </a:lnTo>
                <a:lnTo>
                  <a:pt x="2296" y="2427"/>
                </a:lnTo>
                <a:lnTo>
                  <a:pt x="2295" y="2403"/>
                </a:lnTo>
                <a:lnTo>
                  <a:pt x="2294" y="2385"/>
                </a:lnTo>
                <a:lnTo>
                  <a:pt x="2293" y="2373"/>
                </a:lnTo>
                <a:lnTo>
                  <a:pt x="2292" y="2369"/>
                </a:lnTo>
                <a:lnTo>
                  <a:pt x="2293" y="2355"/>
                </a:lnTo>
                <a:lnTo>
                  <a:pt x="2298" y="2342"/>
                </a:lnTo>
                <a:lnTo>
                  <a:pt x="2308" y="2332"/>
                </a:lnTo>
                <a:lnTo>
                  <a:pt x="2359" y="2291"/>
                </a:lnTo>
                <a:lnTo>
                  <a:pt x="2405" y="2252"/>
                </a:lnTo>
                <a:lnTo>
                  <a:pt x="2445" y="2215"/>
                </a:lnTo>
                <a:lnTo>
                  <a:pt x="2481" y="2180"/>
                </a:lnTo>
                <a:lnTo>
                  <a:pt x="2512" y="2147"/>
                </a:lnTo>
                <a:lnTo>
                  <a:pt x="2539" y="2116"/>
                </a:lnTo>
                <a:lnTo>
                  <a:pt x="2562" y="2087"/>
                </a:lnTo>
                <a:lnTo>
                  <a:pt x="2581" y="2059"/>
                </a:lnTo>
                <a:lnTo>
                  <a:pt x="2597" y="2035"/>
                </a:lnTo>
                <a:lnTo>
                  <a:pt x="2610" y="2011"/>
                </a:lnTo>
                <a:lnTo>
                  <a:pt x="2620" y="1989"/>
                </a:lnTo>
                <a:lnTo>
                  <a:pt x="2627" y="1969"/>
                </a:lnTo>
                <a:lnTo>
                  <a:pt x="2632" y="1951"/>
                </a:lnTo>
                <a:lnTo>
                  <a:pt x="2636" y="1934"/>
                </a:lnTo>
                <a:lnTo>
                  <a:pt x="2637" y="1919"/>
                </a:lnTo>
                <a:lnTo>
                  <a:pt x="2638" y="1906"/>
                </a:lnTo>
                <a:lnTo>
                  <a:pt x="2637" y="1895"/>
                </a:lnTo>
                <a:lnTo>
                  <a:pt x="2635" y="1886"/>
                </a:lnTo>
                <a:lnTo>
                  <a:pt x="2632" y="1877"/>
                </a:lnTo>
                <a:lnTo>
                  <a:pt x="2630" y="1871"/>
                </a:lnTo>
                <a:lnTo>
                  <a:pt x="2629" y="1867"/>
                </a:lnTo>
                <a:lnTo>
                  <a:pt x="2629" y="1864"/>
                </a:lnTo>
                <a:lnTo>
                  <a:pt x="2628" y="1861"/>
                </a:lnTo>
                <a:lnTo>
                  <a:pt x="2607" y="1900"/>
                </a:lnTo>
                <a:lnTo>
                  <a:pt x="2580" y="1936"/>
                </a:lnTo>
                <a:lnTo>
                  <a:pt x="2548" y="1969"/>
                </a:lnTo>
                <a:lnTo>
                  <a:pt x="2512" y="1998"/>
                </a:lnTo>
                <a:lnTo>
                  <a:pt x="2474" y="2025"/>
                </a:lnTo>
                <a:lnTo>
                  <a:pt x="2431" y="2046"/>
                </a:lnTo>
                <a:lnTo>
                  <a:pt x="2386" y="2065"/>
                </a:lnTo>
                <a:lnTo>
                  <a:pt x="2338" y="2077"/>
                </a:lnTo>
                <a:lnTo>
                  <a:pt x="2288" y="2085"/>
                </a:lnTo>
                <a:lnTo>
                  <a:pt x="2236" y="2088"/>
                </a:lnTo>
                <a:lnTo>
                  <a:pt x="2182" y="2085"/>
                </a:lnTo>
                <a:lnTo>
                  <a:pt x="2131" y="2076"/>
                </a:lnTo>
                <a:lnTo>
                  <a:pt x="2081" y="2062"/>
                </a:lnTo>
                <a:lnTo>
                  <a:pt x="2035" y="2044"/>
                </a:lnTo>
                <a:lnTo>
                  <a:pt x="1993" y="2021"/>
                </a:lnTo>
                <a:lnTo>
                  <a:pt x="1953" y="1994"/>
                </a:lnTo>
                <a:lnTo>
                  <a:pt x="1917" y="1963"/>
                </a:lnTo>
                <a:lnTo>
                  <a:pt x="1885" y="1927"/>
                </a:lnTo>
                <a:lnTo>
                  <a:pt x="1860" y="1890"/>
                </a:lnTo>
                <a:lnTo>
                  <a:pt x="1838" y="1849"/>
                </a:lnTo>
                <a:lnTo>
                  <a:pt x="1822" y="1806"/>
                </a:lnTo>
                <a:lnTo>
                  <a:pt x="1812" y="1761"/>
                </a:lnTo>
                <a:lnTo>
                  <a:pt x="1809" y="1714"/>
                </a:lnTo>
                <a:lnTo>
                  <a:pt x="1809" y="1543"/>
                </a:lnTo>
                <a:lnTo>
                  <a:pt x="1811" y="1530"/>
                </a:lnTo>
                <a:lnTo>
                  <a:pt x="1817" y="1518"/>
                </a:lnTo>
                <a:lnTo>
                  <a:pt x="1826" y="1509"/>
                </a:lnTo>
                <a:lnTo>
                  <a:pt x="1838" y="1503"/>
                </a:lnTo>
                <a:lnTo>
                  <a:pt x="1851" y="1501"/>
                </a:lnTo>
                <a:lnTo>
                  <a:pt x="1864" y="1503"/>
                </a:lnTo>
                <a:lnTo>
                  <a:pt x="1876" y="1509"/>
                </a:lnTo>
                <a:lnTo>
                  <a:pt x="1884" y="1518"/>
                </a:lnTo>
                <a:lnTo>
                  <a:pt x="1891" y="1530"/>
                </a:lnTo>
                <a:lnTo>
                  <a:pt x="1893" y="1543"/>
                </a:lnTo>
                <a:lnTo>
                  <a:pt x="1893" y="1714"/>
                </a:lnTo>
                <a:lnTo>
                  <a:pt x="1896" y="1754"/>
                </a:lnTo>
                <a:lnTo>
                  <a:pt x="1905" y="1791"/>
                </a:lnTo>
                <a:lnTo>
                  <a:pt x="1920" y="1828"/>
                </a:lnTo>
                <a:lnTo>
                  <a:pt x="1939" y="1861"/>
                </a:lnTo>
                <a:lnTo>
                  <a:pt x="1964" y="1892"/>
                </a:lnTo>
                <a:lnTo>
                  <a:pt x="1994" y="1920"/>
                </a:lnTo>
                <a:lnTo>
                  <a:pt x="2026" y="1945"/>
                </a:lnTo>
                <a:lnTo>
                  <a:pt x="2062" y="1965"/>
                </a:lnTo>
                <a:lnTo>
                  <a:pt x="2102" y="1982"/>
                </a:lnTo>
                <a:lnTo>
                  <a:pt x="2145" y="1995"/>
                </a:lnTo>
                <a:lnTo>
                  <a:pt x="2190" y="2002"/>
                </a:lnTo>
                <a:lnTo>
                  <a:pt x="2236" y="2006"/>
                </a:lnTo>
                <a:lnTo>
                  <a:pt x="2282" y="2002"/>
                </a:lnTo>
                <a:lnTo>
                  <a:pt x="2327" y="1995"/>
                </a:lnTo>
                <a:lnTo>
                  <a:pt x="2370" y="1982"/>
                </a:lnTo>
                <a:lnTo>
                  <a:pt x="2409" y="1965"/>
                </a:lnTo>
                <a:lnTo>
                  <a:pt x="2446" y="1945"/>
                </a:lnTo>
                <a:lnTo>
                  <a:pt x="2478" y="1920"/>
                </a:lnTo>
                <a:lnTo>
                  <a:pt x="2508" y="1892"/>
                </a:lnTo>
                <a:lnTo>
                  <a:pt x="2533" y="1861"/>
                </a:lnTo>
                <a:lnTo>
                  <a:pt x="2552" y="1828"/>
                </a:lnTo>
                <a:lnTo>
                  <a:pt x="2567" y="1791"/>
                </a:lnTo>
                <a:lnTo>
                  <a:pt x="2576" y="1754"/>
                </a:lnTo>
                <a:lnTo>
                  <a:pt x="2579" y="1714"/>
                </a:lnTo>
                <a:lnTo>
                  <a:pt x="2581" y="1701"/>
                </a:lnTo>
                <a:lnTo>
                  <a:pt x="2587" y="1689"/>
                </a:lnTo>
                <a:lnTo>
                  <a:pt x="2596" y="1681"/>
                </a:lnTo>
                <a:lnTo>
                  <a:pt x="2608" y="1674"/>
                </a:lnTo>
                <a:lnTo>
                  <a:pt x="2621" y="1672"/>
                </a:lnTo>
                <a:lnTo>
                  <a:pt x="2637" y="1677"/>
                </a:lnTo>
                <a:lnTo>
                  <a:pt x="2651" y="1685"/>
                </a:lnTo>
                <a:lnTo>
                  <a:pt x="2659" y="1698"/>
                </a:lnTo>
                <a:lnTo>
                  <a:pt x="2662" y="1714"/>
                </a:lnTo>
                <a:lnTo>
                  <a:pt x="2660" y="1753"/>
                </a:lnTo>
                <a:lnTo>
                  <a:pt x="2653" y="1789"/>
                </a:lnTo>
                <a:lnTo>
                  <a:pt x="2641" y="1825"/>
                </a:lnTo>
                <a:lnTo>
                  <a:pt x="2644" y="1822"/>
                </a:lnTo>
                <a:lnTo>
                  <a:pt x="2646" y="1820"/>
                </a:lnTo>
                <a:lnTo>
                  <a:pt x="2650" y="1818"/>
                </a:lnTo>
                <a:lnTo>
                  <a:pt x="2661" y="1814"/>
                </a:lnTo>
                <a:lnTo>
                  <a:pt x="2673" y="1814"/>
                </a:lnTo>
                <a:lnTo>
                  <a:pt x="2685" y="1817"/>
                </a:lnTo>
                <a:lnTo>
                  <a:pt x="2696" y="1822"/>
                </a:lnTo>
                <a:lnTo>
                  <a:pt x="2704" y="1832"/>
                </a:lnTo>
                <a:lnTo>
                  <a:pt x="2725" y="1863"/>
                </a:lnTo>
                <a:lnTo>
                  <a:pt x="2746" y="1892"/>
                </a:lnTo>
                <a:lnTo>
                  <a:pt x="2767" y="1918"/>
                </a:lnTo>
                <a:lnTo>
                  <a:pt x="2790" y="1942"/>
                </a:lnTo>
                <a:lnTo>
                  <a:pt x="2816" y="1968"/>
                </a:lnTo>
                <a:lnTo>
                  <a:pt x="2845" y="1995"/>
                </a:lnTo>
                <a:lnTo>
                  <a:pt x="2877" y="2024"/>
                </a:lnTo>
                <a:lnTo>
                  <a:pt x="2893" y="2037"/>
                </a:lnTo>
                <a:lnTo>
                  <a:pt x="2913" y="2050"/>
                </a:lnTo>
                <a:lnTo>
                  <a:pt x="2938" y="2062"/>
                </a:lnTo>
                <a:lnTo>
                  <a:pt x="2964" y="2075"/>
                </a:lnTo>
                <a:lnTo>
                  <a:pt x="2990" y="2088"/>
                </a:lnTo>
                <a:lnTo>
                  <a:pt x="3018" y="2099"/>
                </a:lnTo>
                <a:lnTo>
                  <a:pt x="3044" y="2110"/>
                </a:lnTo>
                <a:lnTo>
                  <a:pt x="3069" y="2118"/>
                </a:lnTo>
                <a:lnTo>
                  <a:pt x="3089" y="2127"/>
                </a:lnTo>
                <a:lnTo>
                  <a:pt x="3106" y="2132"/>
                </a:lnTo>
                <a:lnTo>
                  <a:pt x="3117" y="2138"/>
                </a:lnTo>
                <a:lnTo>
                  <a:pt x="3126" y="2146"/>
                </a:lnTo>
                <a:lnTo>
                  <a:pt x="3132" y="2157"/>
                </a:lnTo>
                <a:lnTo>
                  <a:pt x="3134" y="2169"/>
                </a:lnTo>
                <a:lnTo>
                  <a:pt x="3133" y="2181"/>
                </a:lnTo>
                <a:lnTo>
                  <a:pt x="3129" y="2192"/>
                </a:lnTo>
                <a:lnTo>
                  <a:pt x="3113" y="2225"/>
                </a:lnTo>
                <a:lnTo>
                  <a:pt x="3102" y="2261"/>
                </a:lnTo>
                <a:lnTo>
                  <a:pt x="3094" y="2298"/>
                </a:lnTo>
                <a:lnTo>
                  <a:pt x="3091" y="2338"/>
                </a:lnTo>
                <a:lnTo>
                  <a:pt x="3091" y="2378"/>
                </a:lnTo>
                <a:lnTo>
                  <a:pt x="3093" y="2417"/>
                </a:lnTo>
                <a:lnTo>
                  <a:pt x="3098" y="2457"/>
                </a:lnTo>
                <a:lnTo>
                  <a:pt x="3104" y="2495"/>
                </a:lnTo>
                <a:lnTo>
                  <a:pt x="3110" y="2532"/>
                </a:lnTo>
                <a:lnTo>
                  <a:pt x="3118" y="2567"/>
                </a:lnTo>
                <a:lnTo>
                  <a:pt x="3121" y="2587"/>
                </a:lnTo>
                <a:lnTo>
                  <a:pt x="3122" y="2610"/>
                </a:lnTo>
                <a:lnTo>
                  <a:pt x="3122" y="2637"/>
                </a:lnTo>
                <a:lnTo>
                  <a:pt x="3121" y="2666"/>
                </a:lnTo>
                <a:lnTo>
                  <a:pt x="3119" y="2695"/>
                </a:lnTo>
                <a:lnTo>
                  <a:pt x="3117" y="2724"/>
                </a:lnTo>
                <a:lnTo>
                  <a:pt x="3115" y="2751"/>
                </a:lnTo>
                <a:lnTo>
                  <a:pt x="3113" y="2773"/>
                </a:lnTo>
                <a:lnTo>
                  <a:pt x="3110" y="2791"/>
                </a:lnTo>
                <a:lnTo>
                  <a:pt x="3108" y="2804"/>
                </a:lnTo>
                <a:lnTo>
                  <a:pt x="3105" y="2817"/>
                </a:lnTo>
                <a:lnTo>
                  <a:pt x="3098" y="2828"/>
                </a:lnTo>
                <a:lnTo>
                  <a:pt x="3088" y="2835"/>
                </a:lnTo>
                <a:lnTo>
                  <a:pt x="3065" y="2849"/>
                </a:lnTo>
                <a:lnTo>
                  <a:pt x="3044" y="2867"/>
                </a:lnTo>
                <a:lnTo>
                  <a:pt x="3024" y="2887"/>
                </a:lnTo>
                <a:lnTo>
                  <a:pt x="3003" y="2907"/>
                </a:lnTo>
                <a:lnTo>
                  <a:pt x="2985" y="2929"/>
                </a:lnTo>
                <a:lnTo>
                  <a:pt x="2969" y="2949"/>
                </a:lnTo>
                <a:lnTo>
                  <a:pt x="2955" y="2968"/>
                </a:lnTo>
                <a:lnTo>
                  <a:pt x="2943" y="2985"/>
                </a:lnTo>
                <a:lnTo>
                  <a:pt x="2934" y="3000"/>
                </a:lnTo>
                <a:lnTo>
                  <a:pt x="2927" y="3010"/>
                </a:lnTo>
                <a:lnTo>
                  <a:pt x="2924" y="3031"/>
                </a:lnTo>
                <a:lnTo>
                  <a:pt x="2924" y="3049"/>
                </a:lnTo>
                <a:lnTo>
                  <a:pt x="2925" y="3061"/>
                </a:lnTo>
                <a:lnTo>
                  <a:pt x="2926" y="3070"/>
                </a:lnTo>
                <a:lnTo>
                  <a:pt x="2928" y="3075"/>
                </a:lnTo>
                <a:lnTo>
                  <a:pt x="2929" y="3079"/>
                </a:lnTo>
                <a:lnTo>
                  <a:pt x="2930" y="3080"/>
                </a:lnTo>
                <a:lnTo>
                  <a:pt x="2941" y="3081"/>
                </a:lnTo>
                <a:lnTo>
                  <a:pt x="2951" y="3085"/>
                </a:lnTo>
                <a:lnTo>
                  <a:pt x="2959" y="3092"/>
                </a:lnTo>
                <a:lnTo>
                  <a:pt x="2966" y="3103"/>
                </a:lnTo>
                <a:lnTo>
                  <a:pt x="2968" y="3114"/>
                </a:lnTo>
                <a:lnTo>
                  <a:pt x="2967" y="3126"/>
                </a:lnTo>
                <a:lnTo>
                  <a:pt x="2966" y="3142"/>
                </a:lnTo>
                <a:lnTo>
                  <a:pt x="2965" y="3154"/>
                </a:lnTo>
                <a:lnTo>
                  <a:pt x="2966" y="3163"/>
                </a:lnTo>
                <a:lnTo>
                  <a:pt x="2967" y="3169"/>
                </a:lnTo>
                <a:lnTo>
                  <a:pt x="2968" y="3172"/>
                </a:lnTo>
                <a:lnTo>
                  <a:pt x="2969" y="3172"/>
                </a:lnTo>
                <a:lnTo>
                  <a:pt x="2979" y="3170"/>
                </a:lnTo>
                <a:lnTo>
                  <a:pt x="2988" y="3169"/>
                </a:lnTo>
                <a:lnTo>
                  <a:pt x="2999" y="3171"/>
                </a:lnTo>
                <a:lnTo>
                  <a:pt x="3019" y="3177"/>
                </a:lnTo>
                <a:lnTo>
                  <a:pt x="3036" y="3180"/>
                </a:lnTo>
                <a:lnTo>
                  <a:pt x="3049" y="3180"/>
                </a:lnTo>
                <a:lnTo>
                  <a:pt x="3058" y="3179"/>
                </a:lnTo>
                <a:lnTo>
                  <a:pt x="3061" y="3179"/>
                </a:lnTo>
                <a:lnTo>
                  <a:pt x="3073" y="3177"/>
                </a:lnTo>
                <a:lnTo>
                  <a:pt x="3086" y="3178"/>
                </a:lnTo>
                <a:lnTo>
                  <a:pt x="3102" y="3181"/>
                </a:lnTo>
                <a:lnTo>
                  <a:pt x="3115" y="3183"/>
                </a:lnTo>
                <a:lnTo>
                  <a:pt x="3123" y="3180"/>
                </a:lnTo>
                <a:lnTo>
                  <a:pt x="3130" y="3179"/>
                </a:lnTo>
                <a:lnTo>
                  <a:pt x="3132" y="3177"/>
                </a:lnTo>
                <a:lnTo>
                  <a:pt x="3140" y="3174"/>
                </a:lnTo>
                <a:lnTo>
                  <a:pt x="3151" y="3172"/>
                </a:lnTo>
                <a:lnTo>
                  <a:pt x="3161" y="3172"/>
                </a:lnTo>
                <a:lnTo>
                  <a:pt x="3175" y="3172"/>
                </a:lnTo>
                <a:lnTo>
                  <a:pt x="3185" y="3171"/>
                </a:lnTo>
                <a:lnTo>
                  <a:pt x="3194" y="3169"/>
                </a:lnTo>
                <a:lnTo>
                  <a:pt x="3199" y="3165"/>
                </a:lnTo>
                <a:lnTo>
                  <a:pt x="3203" y="3163"/>
                </a:lnTo>
                <a:lnTo>
                  <a:pt x="3205" y="3162"/>
                </a:lnTo>
                <a:lnTo>
                  <a:pt x="3214" y="3151"/>
                </a:lnTo>
                <a:lnTo>
                  <a:pt x="3226" y="3146"/>
                </a:lnTo>
                <a:lnTo>
                  <a:pt x="3240" y="3144"/>
                </a:lnTo>
                <a:lnTo>
                  <a:pt x="3251" y="3143"/>
                </a:lnTo>
                <a:lnTo>
                  <a:pt x="3258" y="3141"/>
                </a:lnTo>
                <a:lnTo>
                  <a:pt x="3263" y="3136"/>
                </a:lnTo>
                <a:lnTo>
                  <a:pt x="3270" y="3127"/>
                </a:lnTo>
                <a:lnTo>
                  <a:pt x="3275" y="3115"/>
                </a:lnTo>
                <a:lnTo>
                  <a:pt x="3278" y="3102"/>
                </a:lnTo>
                <a:lnTo>
                  <a:pt x="3280" y="3091"/>
                </a:lnTo>
                <a:lnTo>
                  <a:pt x="3280" y="3085"/>
                </a:lnTo>
                <a:lnTo>
                  <a:pt x="3282" y="3073"/>
                </a:lnTo>
                <a:lnTo>
                  <a:pt x="3286" y="3064"/>
                </a:lnTo>
                <a:lnTo>
                  <a:pt x="3295" y="3043"/>
                </a:lnTo>
                <a:lnTo>
                  <a:pt x="3302" y="3021"/>
                </a:lnTo>
                <a:lnTo>
                  <a:pt x="3308" y="2997"/>
                </a:lnTo>
                <a:lnTo>
                  <a:pt x="3311" y="2972"/>
                </a:lnTo>
                <a:lnTo>
                  <a:pt x="3312" y="2950"/>
                </a:lnTo>
                <a:lnTo>
                  <a:pt x="3313" y="2930"/>
                </a:lnTo>
                <a:lnTo>
                  <a:pt x="3313" y="2914"/>
                </a:lnTo>
                <a:lnTo>
                  <a:pt x="3303" y="2882"/>
                </a:lnTo>
                <a:lnTo>
                  <a:pt x="3294" y="2851"/>
                </a:lnTo>
                <a:lnTo>
                  <a:pt x="3286" y="2820"/>
                </a:lnTo>
                <a:lnTo>
                  <a:pt x="3281" y="2789"/>
                </a:lnTo>
                <a:lnTo>
                  <a:pt x="3278" y="2760"/>
                </a:lnTo>
                <a:lnTo>
                  <a:pt x="3279" y="2732"/>
                </a:lnTo>
                <a:lnTo>
                  <a:pt x="3283" y="2708"/>
                </a:lnTo>
                <a:lnTo>
                  <a:pt x="3292" y="2685"/>
                </a:lnTo>
                <a:lnTo>
                  <a:pt x="3301" y="2665"/>
                </a:lnTo>
                <a:lnTo>
                  <a:pt x="3312" y="2640"/>
                </a:lnTo>
                <a:lnTo>
                  <a:pt x="3322" y="2613"/>
                </a:lnTo>
                <a:lnTo>
                  <a:pt x="3332" y="2583"/>
                </a:lnTo>
                <a:lnTo>
                  <a:pt x="3343" y="2551"/>
                </a:lnTo>
                <a:lnTo>
                  <a:pt x="3353" y="2519"/>
                </a:lnTo>
                <a:lnTo>
                  <a:pt x="3363" y="2485"/>
                </a:lnTo>
                <a:lnTo>
                  <a:pt x="3373" y="2452"/>
                </a:lnTo>
                <a:lnTo>
                  <a:pt x="3382" y="2417"/>
                </a:lnTo>
                <a:lnTo>
                  <a:pt x="3390" y="2385"/>
                </a:lnTo>
                <a:lnTo>
                  <a:pt x="3399" y="2354"/>
                </a:lnTo>
                <a:lnTo>
                  <a:pt x="3406" y="2325"/>
                </a:lnTo>
                <a:lnTo>
                  <a:pt x="3413" y="2299"/>
                </a:lnTo>
                <a:lnTo>
                  <a:pt x="3418" y="2277"/>
                </a:lnTo>
                <a:lnTo>
                  <a:pt x="3423" y="2258"/>
                </a:lnTo>
                <a:lnTo>
                  <a:pt x="3427" y="2244"/>
                </a:lnTo>
                <a:lnTo>
                  <a:pt x="3429" y="2234"/>
                </a:lnTo>
                <a:lnTo>
                  <a:pt x="3430" y="2231"/>
                </a:lnTo>
                <a:lnTo>
                  <a:pt x="3435" y="2178"/>
                </a:lnTo>
                <a:lnTo>
                  <a:pt x="3436" y="2128"/>
                </a:lnTo>
                <a:lnTo>
                  <a:pt x="3433" y="2081"/>
                </a:lnTo>
                <a:lnTo>
                  <a:pt x="3427" y="2036"/>
                </a:lnTo>
                <a:lnTo>
                  <a:pt x="3416" y="1993"/>
                </a:lnTo>
                <a:lnTo>
                  <a:pt x="3404" y="1952"/>
                </a:lnTo>
                <a:lnTo>
                  <a:pt x="3389" y="1915"/>
                </a:lnTo>
                <a:lnTo>
                  <a:pt x="3373" y="1879"/>
                </a:lnTo>
                <a:lnTo>
                  <a:pt x="3355" y="1846"/>
                </a:lnTo>
                <a:lnTo>
                  <a:pt x="3337" y="1815"/>
                </a:lnTo>
                <a:lnTo>
                  <a:pt x="3318" y="1785"/>
                </a:lnTo>
                <a:lnTo>
                  <a:pt x="3300" y="1758"/>
                </a:lnTo>
                <a:lnTo>
                  <a:pt x="3283" y="1733"/>
                </a:lnTo>
                <a:lnTo>
                  <a:pt x="3260" y="1703"/>
                </a:lnTo>
                <a:lnTo>
                  <a:pt x="3236" y="1676"/>
                </a:lnTo>
                <a:lnTo>
                  <a:pt x="3211" y="1649"/>
                </a:lnTo>
                <a:lnTo>
                  <a:pt x="3184" y="1624"/>
                </a:lnTo>
                <a:lnTo>
                  <a:pt x="3158" y="1602"/>
                </a:lnTo>
                <a:lnTo>
                  <a:pt x="3130" y="1581"/>
                </a:lnTo>
                <a:lnTo>
                  <a:pt x="3104" y="1562"/>
                </a:lnTo>
                <a:lnTo>
                  <a:pt x="3078" y="1545"/>
                </a:lnTo>
                <a:lnTo>
                  <a:pt x="3055" y="1530"/>
                </a:lnTo>
                <a:lnTo>
                  <a:pt x="3033" y="1517"/>
                </a:lnTo>
                <a:lnTo>
                  <a:pt x="3014" y="1506"/>
                </a:lnTo>
                <a:lnTo>
                  <a:pt x="2999" y="1498"/>
                </a:lnTo>
                <a:lnTo>
                  <a:pt x="2987" y="1491"/>
                </a:lnTo>
                <a:lnTo>
                  <a:pt x="2980" y="1488"/>
                </a:lnTo>
                <a:lnTo>
                  <a:pt x="2976" y="1486"/>
                </a:lnTo>
                <a:lnTo>
                  <a:pt x="2966" y="1479"/>
                </a:lnTo>
                <a:lnTo>
                  <a:pt x="2957" y="1469"/>
                </a:lnTo>
                <a:lnTo>
                  <a:pt x="2953" y="1457"/>
                </a:lnTo>
                <a:lnTo>
                  <a:pt x="2942" y="1414"/>
                </a:lnTo>
                <a:lnTo>
                  <a:pt x="2929" y="1375"/>
                </a:lnTo>
                <a:lnTo>
                  <a:pt x="2912" y="1340"/>
                </a:lnTo>
                <a:lnTo>
                  <a:pt x="2893" y="1308"/>
                </a:lnTo>
                <a:lnTo>
                  <a:pt x="2871" y="1280"/>
                </a:lnTo>
                <a:lnTo>
                  <a:pt x="2849" y="1254"/>
                </a:lnTo>
                <a:lnTo>
                  <a:pt x="2823" y="1233"/>
                </a:lnTo>
                <a:lnTo>
                  <a:pt x="2797" y="1214"/>
                </a:lnTo>
                <a:lnTo>
                  <a:pt x="2771" y="1196"/>
                </a:lnTo>
                <a:lnTo>
                  <a:pt x="2744" y="1183"/>
                </a:lnTo>
                <a:lnTo>
                  <a:pt x="2716" y="1172"/>
                </a:lnTo>
                <a:lnTo>
                  <a:pt x="2689" y="1162"/>
                </a:lnTo>
                <a:lnTo>
                  <a:pt x="2662" y="1155"/>
                </a:lnTo>
                <a:lnTo>
                  <a:pt x="2637" y="1150"/>
                </a:lnTo>
                <a:lnTo>
                  <a:pt x="2612" y="1147"/>
                </a:lnTo>
                <a:lnTo>
                  <a:pt x="2590" y="1145"/>
                </a:lnTo>
                <a:lnTo>
                  <a:pt x="2569" y="1145"/>
                </a:lnTo>
                <a:lnTo>
                  <a:pt x="2526" y="1144"/>
                </a:lnTo>
                <a:lnTo>
                  <a:pt x="2482" y="1142"/>
                </a:lnTo>
                <a:lnTo>
                  <a:pt x="2439" y="1135"/>
                </a:lnTo>
                <a:lnTo>
                  <a:pt x="2397" y="1129"/>
                </a:lnTo>
                <a:lnTo>
                  <a:pt x="2354" y="1119"/>
                </a:lnTo>
                <a:lnTo>
                  <a:pt x="2312" y="1109"/>
                </a:lnTo>
                <a:lnTo>
                  <a:pt x="2272" y="1098"/>
                </a:lnTo>
                <a:lnTo>
                  <a:pt x="2234" y="1085"/>
                </a:lnTo>
                <a:lnTo>
                  <a:pt x="2197" y="1072"/>
                </a:lnTo>
                <a:lnTo>
                  <a:pt x="2163" y="1060"/>
                </a:lnTo>
                <a:lnTo>
                  <a:pt x="2131" y="1047"/>
                </a:lnTo>
                <a:lnTo>
                  <a:pt x="2102" y="1036"/>
                </a:lnTo>
                <a:lnTo>
                  <a:pt x="2076" y="1024"/>
                </a:lnTo>
                <a:lnTo>
                  <a:pt x="2054" y="1014"/>
                </a:lnTo>
                <a:lnTo>
                  <a:pt x="2035" y="1006"/>
                </a:lnTo>
                <a:lnTo>
                  <a:pt x="2021" y="999"/>
                </a:lnTo>
                <a:lnTo>
                  <a:pt x="2013" y="994"/>
                </a:lnTo>
                <a:lnTo>
                  <a:pt x="2008" y="992"/>
                </a:lnTo>
                <a:lnTo>
                  <a:pt x="1996" y="982"/>
                </a:lnTo>
                <a:lnTo>
                  <a:pt x="1988" y="969"/>
                </a:lnTo>
                <a:lnTo>
                  <a:pt x="1985" y="955"/>
                </a:lnTo>
                <a:lnTo>
                  <a:pt x="1986" y="903"/>
                </a:lnTo>
                <a:lnTo>
                  <a:pt x="1989" y="855"/>
                </a:lnTo>
                <a:lnTo>
                  <a:pt x="1993" y="813"/>
                </a:lnTo>
                <a:lnTo>
                  <a:pt x="1997" y="776"/>
                </a:lnTo>
                <a:lnTo>
                  <a:pt x="2002" y="744"/>
                </a:lnTo>
                <a:lnTo>
                  <a:pt x="2008" y="718"/>
                </a:lnTo>
                <a:lnTo>
                  <a:pt x="2012" y="697"/>
                </a:lnTo>
                <a:lnTo>
                  <a:pt x="2016" y="682"/>
                </a:lnTo>
                <a:lnTo>
                  <a:pt x="2018" y="672"/>
                </a:lnTo>
                <a:lnTo>
                  <a:pt x="2019" y="668"/>
                </a:lnTo>
                <a:lnTo>
                  <a:pt x="2021" y="664"/>
                </a:lnTo>
                <a:lnTo>
                  <a:pt x="2024" y="659"/>
                </a:lnTo>
                <a:lnTo>
                  <a:pt x="2041" y="632"/>
                </a:lnTo>
                <a:lnTo>
                  <a:pt x="2054" y="607"/>
                </a:lnTo>
                <a:lnTo>
                  <a:pt x="2063" y="586"/>
                </a:lnTo>
                <a:lnTo>
                  <a:pt x="2071" y="567"/>
                </a:lnTo>
                <a:lnTo>
                  <a:pt x="2075" y="551"/>
                </a:lnTo>
                <a:lnTo>
                  <a:pt x="2078" y="537"/>
                </a:lnTo>
                <a:lnTo>
                  <a:pt x="2079" y="527"/>
                </a:lnTo>
                <a:lnTo>
                  <a:pt x="2079" y="517"/>
                </a:lnTo>
                <a:lnTo>
                  <a:pt x="2079" y="510"/>
                </a:lnTo>
                <a:lnTo>
                  <a:pt x="2078" y="505"/>
                </a:lnTo>
                <a:lnTo>
                  <a:pt x="2076" y="501"/>
                </a:lnTo>
                <a:lnTo>
                  <a:pt x="2074" y="498"/>
                </a:lnTo>
                <a:lnTo>
                  <a:pt x="2073" y="495"/>
                </a:lnTo>
                <a:lnTo>
                  <a:pt x="2071" y="494"/>
                </a:lnTo>
                <a:lnTo>
                  <a:pt x="2071" y="494"/>
                </a:lnTo>
                <a:lnTo>
                  <a:pt x="2058" y="487"/>
                </a:lnTo>
                <a:lnTo>
                  <a:pt x="2048" y="477"/>
                </a:lnTo>
                <a:lnTo>
                  <a:pt x="2044" y="463"/>
                </a:lnTo>
                <a:lnTo>
                  <a:pt x="2044" y="449"/>
                </a:lnTo>
                <a:lnTo>
                  <a:pt x="2049" y="403"/>
                </a:lnTo>
                <a:lnTo>
                  <a:pt x="2050" y="362"/>
                </a:lnTo>
                <a:lnTo>
                  <a:pt x="2047" y="324"/>
                </a:lnTo>
                <a:lnTo>
                  <a:pt x="2042" y="290"/>
                </a:lnTo>
                <a:lnTo>
                  <a:pt x="2033" y="260"/>
                </a:lnTo>
                <a:lnTo>
                  <a:pt x="2023" y="232"/>
                </a:lnTo>
                <a:lnTo>
                  <a:pt x="2011" y="207"/>
                </a:lnTo>
                <a:lnTo>
                  <a:pt x="1997" y="186"/>
                </a:lnTo>
                <a:lnTo>
                  <a:pt x="1982" y="166"/>
                </a:lnTo>
                <a:lnTo>
                  <a:pt x="1966" y="150"/>
                </a:lnTo>
                <a:lnTo>
                  <a:pt x="1950" y="136"/>
                </a:lnTo>
                <a:lnTo>
                  <a:pt x="1935" y="125"/>
                </a:lnTo>
                <a:lnTo>
                  <a:pt x="1920" y="115"/>
                </a:lnTo>
                <a:lnTo>
                  <a:pt x="1905" y="107"/>
                </a:lnTo>
                <a:lnTo>
                  <a:pt x="1892" y="101"/>
                </a:lnTo>
                <a:lnTo>
                  <a:pt x="1881" y="97"/>
                </a:lnTo>
                <a:lnTo>
                  <a:pt x="1872" y="94"/>
                </a:lnTo>
                <a:lnTo>
                  <a:pt x="1866" y="91"/>
                </a:lnTo>
                <a:lnTo>
                  <a:pt x="1863" y="90"/>
                </a:lnTo>
                <a:lnTo>
                  <a:pt x="1860" y="90"/>
                </a:lnTo>
                <a:lnTo>
                  <a:pt x="1851" y="89"/>
                </a:lnTo>
                <a:lnTo>
                  <a:pt x="1837" y="87"/>
                </a:lnTo>
                <a:lnTo>
                  <a:pt x="1820" y="85"/>
                </a:lnTo>
                <a:lnTo>
                  <a:pt x="1802" y="84"/>
                </a:lnTo>
                <a:lnTo>
                  <a:pt x="1782" y="83"/>
                </a:lnTo>
                <a:lnTo>
                  <a:pt x="1764" y="84"/>
                </a:lnTo>
                <a:lnTo>
                  <a:pt x="1762" y="84"/>
                </a:lnTo>
                <a:lnTo>
                  <a:pt x="1760" y="84"/>
                </a:lnTo>
                <a:lnTo>
                  <a:pt x="1757" y="84"/>
                </a:lnTo>
                <a:lnTo>
                  <a:pt x="1755" y="84"/>
                </a:lnTo>
                <a:lnTo>
                  <a:pt x="1736" y="83"/>
                </a:lnTo>
                <a:lnTo>
                  <a:pt x="1717" y="84"/>
                </a:lnTo>
                <a:lnTo>
                  <a:pt x="1698" y="85"/>
                </a:lnTo>
                <a:lnTo>
                  <a:pt x="1681" y="87"/>
                </a:lnTo>
                <a:lnTo>
                  <a:pt x="1667" y="89"/>
                </a:lnTo>
                <a:lnTo>
                  <a:pt x="1658" y="90"/>
                </a:lnTo>
                <a:lnTo>
                  <a:pt x="1654" y="91"/>
                </a:lnTo>
                <a:lnTo>
                  <a:pt x="1652" y="92"/>
                </a:lnTo>
                <a:lnTo>
                  <a:pt x="1645" y="94"/>
                </a:lnTo>
                <a:lnTo>
                  <a:pt x="1637" y="97"/>
                </a:lnTo>
                <a:lnTo>
                  <a:pt x="1626" y="101"/>
                </a:lnTo>
                <a:lnTo>
                  <a:pt x="1614" y="107"/>
                </a:lnTo>
                <a:lnTo>
                  <a:pt x="1599" y="115"/>
                </a:lnTo>
                <a:lnTo>
                  <a:pt x="1584" y="125"/>
                </a:lnTo>
                <a:lnTo>
                  <a:pt x="1569" y="136"/>
                </a:lnTo>
                <a:lnTo>
                  <a:pt x="1553" y="150"/>
                </a:lnTo>
                <a:lnTo>
                  <a:pt x="1537" y="166"/>
                </a:lnTo>
                <a:lnTo>
                  <a:pt x="1523" y="186"/>
                </a:lnTo>
                <a:lnTo>
                  <a:pt x="1509" y="207"/>
                </a:lnTo>
                <a:lnTo>
                  <a:pt x="1496" y="232"/>
                </a:lnTo>
                <a:lnTo>
                  <a:pt x="1486" y="259"/>
                </a:lnTo>
                <a:lnTo>
                  <a:pt x="1477" y="290"/>
                </a:lnTo>
                <a:lnTo>
                  <a:pt x="1472" y="324"/>
                </a:lnTo>
                <a:lnTo>
                  <a:pt x="1469" y="362"/>
                </a:lnTo>
                <a:lnTo>
                  <a:pt x="1471" y="403"/>
                </a:lnTo>
                <a:lnTo>
                  <a:pt x="1476" y="449"/>
                </a:lnTo>
                <a:lnTo>
                  <a:pt x="1475" y="463"/>
                </a:lnTo>
                <a:lnTo>
                  <a:pt x="1469" y="477"/>
                </a:lnTo>
                <a:lnTo>
                  <a:pt x="1460" y="488"/>
                </a:lnTo>
                <a:lnTo>
                  <a:pt x="1447" y="494"/>
                </a:lnTo>
                <a:lnTo>
                  <a:pt x="1447" y="495"/>
                </a:lnTo>
                <a:lnTo>
                  <a:pt x="1446" y="497"/>
                </a:lnTo>
                <a:lnTo>
                  <a:pt x="1445" y="498"/>
                </a:lnTo>
                <a:lnTo>
                  <a:pt x="1443" y="501"/>
                </a:lnTo>
                <a:lnTo>
                  <a:pt x="1442" y="505"/>
                </a:lnTo>
                <a:lnTo>
                  <a:pt x="1441" y="510"/>
                </a:lnTo>
                <a:lnTo>
                  <a:pt x="1439" y="517"/>
                </a:lnTo>
                <a:lnTo>
                  <a:pt x="1439" y="527"/>
                </a:lnTo>
                <a:lnTo>
                  <a:pt x="1442" y="537"/>
                </a:lnTo>
                <a:lnTo>
                  <a:pt x="1444" y="551"/>
                </a:lnTo>
                <a:lnTo>
                  <a:pt x="1449" y="567"/>
                </a:lnTo>
                <a:lnTo>
                  <a:pt x="1457" y="586"/>
                </a:lnTo>
                <a:lnTo>
                  <a:pt x="1466" y="607"/>
                </a:lnTo>
                <a:lnTo>
                  <a:pt x="1479" y="632"/>
                </a:lnTo>
                <a:lnTo>
                  <a:pt x="1495" y="659"/>
                </a:lnTo>
                <a:lnTo>
                  <a:pt x="1497" y="664"/>
                </a:lnTo>
                <a:lnTo>
                  <a:pt x="1499" y="668"/>
                </a:lnTo>
                <a:lnTo>
                  <a:pt x="1501" y="672"/>
                </a:lnTo>
                <a:lnTo>
                  <a:pt x="1504" y="682"/>
                </a:lnTo>
                <a:lnTo>
                  <a:pt x="1507" y="697"/>
                </a:lnTo>
                <a:lnTo>
                  <a:pt x="1512" y="717"/>
                </a:lnTo>
                <a:lnTo>
                  <a:pt x="1517" y="744"/>
                </a:lnTo>
                <a:lnTo>
                  <a:pt x="1522" y="776"/>
                </a:lnTo>
                <a:lnTo>
                  <a:pt x="1526" y="813"/>
                </a:lnTo>
                <a:lnTo>
                  <a:pt x="1531" y="855"/>
                </a:lnTo>
                <a:lnTo>
                  <a:pt x="1533" y="903"/>
                </a:lnTo>
                <a:lnTo>
                  <a:pt x="1534" y="955"/>
                </a:lnTo>
                <a:lnTo>
                  <a:pt x="1531" y="969"/>
                </a:lnTo>
                <a:lnTo>
                  <a:pt x="1523" y="982"/>
                </a:lnTo>
                <a:lnTo>
                  <a:pt x="1511" y="992"/>
                </a:lnTo>
                <a:lnTo>
                  <a:pt x="1507" y="994"/>
                </a:lnTo>
                <a:lnTo>
                  <a:pt x="1497" y="998"/>
                </a:lnTo>
                <a:lnTo>
                  <a:pt x="1483" y="1006"/>
                </a:lnTo>
                <a:lnTo>
                  <a:pt x="1465" y="1014"/>
                </a:lnTo>
                <a:lnTo>
                  <a:pt x="1443" y="1024"/>
                </a:lnTo>
                <a:lnTo>
                  <a:pt x="1417" y="1036"/>
                </a:lnTo>
                <a:lnTo>
                  <a:pt x="1387" y="1047"/>
                </a:lnTo>
                <a:lnTo>
                  <a:pt x="1355" y="1059"/>
                </a:lnTo>
                <a:lnTo>
                  <a:pt x="1320" y="1072"/>
                </a:lnTo>
                <a:lnTo>
                  <a:pt x="1284" y="1085"/>
                </a:lnTo>
                <a:lnTo>
                  <a:pt x="1245" y="1097"/>
                </a:lnTo>
                <a:lnTo>
                  <a:pt x="1205" y="1109"/>
                </a:lnTo>
                <a:lnTo>
                  <a:pt x="1163" y="1119"/>
                </a:lnTo>
                <a:lnTo>
                  <a:pt x="1121" y="1128"/>
                </a:lnTo>
                <a:lnTo>
                  <a:pt x="1078" y="1135"/>
                </a:lnTo>
                <a:lnTo>
                  <a:pt x="1035" y="1141"/>
                </a:lnTo>
                <a:lnTo>
                  <a:pt x="993" y="1144"/>
                </a:lnTo>
                <a:lnTo>
                  <a:pt x="950" y="1145"/>
                </a:lnTo>
                <a:lnTo>
                  <a:pt x="928" y="1145"/>
                </a:lnTo>
                <a:lnTo>
                  <a:pt x="904" y="1147"/>
                </a:lnTo>
                <a:lnTo>
                  <a:pt x="877" y="1150"/>
                </a:lnTo>
                <a:lnTo>
                  <a:pt x="850" y="1157"/>
                </a:lnTo>
                <a:lnTo>
                  <a:pt x="821" y="1164"/>
                </a:lnTo>
                <a:lnTo>
                  <a:pt x="792" y="1175"/>
                </a:lnTo>
                <a:lnTo>
                  <a:pt x="763" y="1189"/>
                </a:lnTo>
                <a:lnTo>
                  <a:pt x="734" y="1205"/>
                </a:lnTo>
                <a:lnTo>
                  <a:pt x="706" y="1223"/>
                </a:lnTo>
                <a:lnTo>
                  <a:pt x="680" y="1246"/>
                </a:lnTo>
                <a:lnTo>
                  <a:pt x="655" y="1271"/>
                </a:lnTo>
                <a:lnTo>
                  <a:pt x="631" y="1300"/>
                </a:lnTo>
                <a:lnTo>
                  <a:pt x="610" y="1334"/>
                </a:lnTo>
                <a:lnTo>
                  <a:pt x="593" y="1370"/>
                </a:lnTo>
                <a:lnTo>
                  <a:pt x="578" y="1412"/>
                </a:lnTo>
                <a:lnTo>
                  <a:pt x="566" y="1457"/>
                </a:lnTo>
                <a:lnTo>
                  <a:pt x="563" y="1469"/>
                </a:lnTo>
                <a:lnTo>
                  <a:pt x="555" y="1478"/>
                </a:lnTo>
                <a:lnTo>
                  <a:pt x="544" y="1486"/>
                </a:lnTo>
                <a:lnTo>
                  <a:pt x="541" y="1487"/>
                </a:lnTo>
                <a:lnTo>
                  <a:pt x="534" y="1491"/>
                </a:lnTo>
                <a:lnTo>
                  <a:pt x="523" y="1498"/>
                </a:lnTo>
                <a:lnTo>
                  <a:pt x="507" y="1506"/>
                </a:lnTo>
                <a:lnTo>
                  <a:pt x="489" y="1517"/>
                </a:lnTo>
                <a:lnTo>
                  <a:pt x="468" y="1531"/>
                </a:lnTo>
                <a:lnTo>
                  <a:pt x="445" y="1546"/>
                </a:lnTo>
                <a:lnTo>
                  <a:pt x="420" y="1563"/>
                </a:lnTo>
                <a:lnTo>
                  <a:pt x="394" y="1582"/>
                </a:lnTo>
                <a:lnTo>
                  <a:pt x="369" y="1604"/>
                </a:lnTo>
                <a:lnTo>
                  <a:pt x="342" y="1626"/>
                </a:lnTo>
                <a:lnTo>
                  <a:pt x="316" y="1651"/>
                </a:lnTo>
                <a:lnTo>
                  <a:pt x="290" y="1678"/>
                </a:lnTo>
                <a:lnTo>
                  <a:pt x="267" y="1704"/>
                </a:lnTo>
                <a:lnTo>
                  <a:pt x="245" y="1733"/>
                </a:lnTo>
                <a:lnTo>
                  <a:pt x="234" y="1750"/>
                </a:lnTo>
                <a:lnTo>
                  <a:pt x="217" y="1775"/>
                </a:lnTo>
                <a:lnTo>
                  <a:pt x="198" y="1802"/>
                </a:lnTo>
                <a:lnTo>
                  <a:pt x="180" y="1831"/>
                </a:lnTo>
                <a:lnTo>
                  <a:pt x="162" y="1862"/>
                </a:lnTo>
                <a:lnTo>
                  <a:pt x="145" y="1894"/>
                </a:lnTo>
                <a:lnTo>
                  <a:pt x="129" y="1928"/>
                </a:lnTo>
                <a:lnTo>
                  <a:pt x="115" y="1965"/>
                </a:lnTo>
                <a:lnTo>
                  <a:pt x="102" y="2004"/>
                </a:lnTo>
                <a:lnTo>
                  <a:pt x="93" y="2044"/>
                </a:lnTo>
                <a:lnTo>
                  <a:pt x="87" y="2088"/>
                </a:lnTo>
                <a:lnTo>
                  <a:pt x="84" y="2134"/>
                </a:lnTo>
                <a:lnTo>
                  <a:pt x="85" y="2183"/>
                </a:lnTo>
                <a:lnTo>
                  <a:pt x="90" y="2234"/>
                </a:lnTo>
                <a:lnTo>
                  <a:pt x="91" y="2237"/>
                </a:lnTo>
                <a:lnTo>
                  <a:pt x="93" y="2246"/>
                </a:lnTo>
                <a:lnTo>
                  <a:pt x="96" y="2260"/>
                </a:lnTo>
                <a:lnTo>
                  <a:pt x="101" y="2278"/>
                </a:lnTo>
                <a:lnTo>
                  <a:pt x="106" y="2300"/>
                </a:lnTo>
                <a:lnTo>
                  <a:pt x="114" y="2326"/>
                </a:lnTo>
                <a:lnTo>
                  <a:pt x="120" y="2354"/>
                </a:lnTo>
                <a:lnTo>
                  <a:pt x="129" y="2385"/>
                </a:lnTo>
                <a:lnTo>
                  <a:pt x="137" y="2417"/>
                </a:lnTo>
                <a:lnTo>
                  <a:pt x="147" y="2452"/>
                </a:lnTo>
                <a:lnTo>
                  <a:pt x="156" y="2485"/>
                </a:lnTo>
                <a:lnTo>
                  <a:pt x="166" y="2518"/>
                </a:lnTo>
                <a:lnTo>
                  <a:pt x="177" y="2551"/>
                </a:lnTo>
                <a:lnTo>
                  <a:pt x="186" y="2583"/>
                </a:lnTo>
                <a:lnTo>
                  <a:pt x="197" y="2612"/>
                </a:lnTo>
                <a:lnTo>
                  <a:pt x="208" y="2640"/>
                </a:lnTo>
                <a:lnTo>
                  <a:pt x="218" y="2664"/>
                </a:lnTo>
                <a:lnTo>
                  <a:pt x="228" y="2684"/>
                </a:lnTo>
                <a:lnTo>
                  <a:pt x="237" y="2707"/>
                </a:lnTo>
                <a:lnTo>
                  <a:pt x="241" y="2732"/>
                </a:lnTo>
                <a:lnTo>
                  <a:pt x="241" y="2760"/>
                </a:lnTo>
                <a:lnTo>
                  <a:pt x="238" y="2789"/>
                </a:lnTo>
                <a:lnTo>
                  <a:pt x="233" y="2820"/>
                </a:lnTo>
                <a:lnTo>
                  <a:pt x="225" y="2851"/>
                </a:lnTo>
                <a:lnTo>
                  <a:pt x="217" y="2882"/>
                </a:lnTo>
                <a:lnTo>
                  <a:pt x="207" y="2914"/>
                </a:lnTo>
                <a:lnTo>
                  <a:pt x="207" y="2930"/>
                </a:lnTo>
                <a:lnTo>
                  <a:pt x="207" y="2950"/>
                </a:lnTo>
                <a:lnTo>
                  <a:pt x="209" y="2972"/>
                </a:lnTo>
                <a:lnTo>
                  <a:pt x="212" y="2997"/>
                </a:lnTo>
                <a:lnTo>
                  <a:pt x="217" y="3021"/>
                </a:lnTo>
                <a:lnTo>
                  <a:pt x="224" y="3043"/>
                </a:lnTo>
                <a:lnTo>
                  <a:pt x="234" y="3064"/>
                </a:lnTo>
                <a:lnTo>
                  <a:pt x="238" y="3073"/>
                </a:lnTo>
                <a:lnTo>
                  <a:pt x="239" y="3085"/>
                </a:lnTo>
                <a:lnTo>
                  <a:pt x="240" y="3092"/>
                </a:lnTo>
                <a:lnTo>
                  <a:pt x="241" y="3103"/>
                </a:lnTo>
                <a:lnTo>
                  <a:pt x="244" y="3115"/>
                </a:lnTo>
                <a:lnTo>
                  <a:pt x="250" y="3127"/>
                </a:lnTo>
                <a:lnTo>
                  <a:pt x="257" y="3136"/>
                </a:lnTo>
                <a:lnTo>
                  <a:pt x="262" y="3141"/>
                </a:lnTo>
                <a:lnTo>
                  <a:pt x="269" y="3143"/>
                </a:lnTo>
                <a:lnTo>
                  <a:pt x="280" y="3144"/>
                </a:lnTo>
                <a:lnTo>
                  <a:pt x="294" y="3146"/>
                </a:lnTo>
                <a:lnTo>
                  <a:pt x="307" y="3153"/>
                </a:lnTo>
                <a:lnTo>
                  <a:pt x="316" y="3163"/>
                </a:lnTo>
                <a:lnTo>
                  <a:pt x="317" y="3164"/>
                </a:lnTo>
                <a:lnTo>
                  <a:pt x="323" y="3168"/>
                </a:lnTo>
                <a:lnTo>
                  <a:pt x="330" y="3171"/>
                </a:lnTo>
                <a:lnTo>
                  <a:pt x="342" y="3172"/>
                </a:lnTo>
                <a:lnTo>
                  <a:pt x="358" y="3172"/>
                </a:lnTo>
                <a:lnTo>
                  <a:pt x="374" y="3172"/>
                </a:lnTo>
                <a:lnTo>
                  <a:pt x="388" y="3178"/>
                </a:lnTo>
                <a:lnTo>
                  <a:pt x="390" y="3179"/>
                </a:lnTo>
                <a:lnTo>
                  <a:pt x="397" y="3180"/>
                </a:lnTo>
                <a:lnTo>
                  <a:pt x="405" y="3181"/>
                </a:lnTo>
                <a:lnTo>
                  <a:pt x="418" y="3181"/>
                </a:lnTo>
                <a:lnTo>
                  <a:pt x="434" y="3178"/>
                </a:lnTo>
                <a:lnTo>
                  <a:pt x="446" y="3177"/>
                </a:lnTo>
                <a:lnTo>
                  <a:pt x="459" y="3179"/>
                </a:lnTo>
                <a:lnTo>
                  <a:pt x="461" y="3179"/>
                </a:lnTo>
                <a:lnTo>
                  <a:pt x="469" y="3180"/>
                </a:lnTo>
                <a:lnTo>
                  <a:pt x="482" y="3180"/>
                </a:lnTo>
                <a:lnTo>
                  <a:pt x="499" y="3177"/>
                </a:lnTo>
                <a:lnTo>
                  <a:pt x="521" y="3171"/>
                </a:lnTo>
                <a:lnTo>
                  <a:pt x="535" y="3168"/>
                </a:lnTo>
                <a:lnTo>
                  <a:pt x="550" y="3171"/>
                </a:lnTo>
                <a:lnTo>
                  <a:pt x="551" y="3171"/>
                </a:lnTo>
                <a:lnTo>
                  <a:pt x="552" y="3166"/>
                </a:lnTo>
                <a:lnTo>
                  <a:pt x="554" y="3158"/>
                </a:lnTo>
                <a:lnTo>
                  <a:pt x="554" y="3144"/>
                </a:lnTo>
                <a:lnTo>
                  <a:pt x="552" y="3126"/>
                </a:lnTo>
                <a:lnTo>
                  <a:pt x="552" y="3114"/>
                </a:lnTo>
                <a:lnTo>
                  <a:pt x="556" y="3102"/>
                </a:lnTo>
                <a:lnTo>
                  <a:pt x="563" y="3092"/>
                </a:lnTo>
                <a:lnTo>
                  <a:pt x="572" y="3085"/>
                </a:lnTo>
                <a:lnTo>
                  <a:pt x="583" y="3081"/>
                </a:lnTo>
                <a:lnTo>
                  <a:pt x="595" y="3079"/>
                </a:lnTo>
                <a:lnTo>
                  <a:pt x="594" y="3077"/>
                </a:lnTo>
                <a:lnTo>
                  <a:pt x="594" y="3073"/>
                </a:lnTo>
                <a:lnTo>
                  <a:pt x="595" y="3068"/>
                </a:lnTo>
                <a:lnTo>
                  <a:pt x="595" y="3058"/>
                </a:lnTo>
                <a:lnTo>
                  <a:pt x="596" y="3046"/>
                </a:lnTo>
                <a:lnTo>
                  <a:pt x="595" y="3030"/>
                </a:lnTo>
                <a:lnTo>
                  <a:pt x="593" y="3010"/>
                </a:lnTo>
                <a:lnTo>
                  <a:pt x="586" y="3000"/>
                </a:lnTo>
                <a:lnTo>
                  <a:pt x="577" y="2985"/>
                </a:lnTo>
                <a:lnTo>
                  <a:pt x="564" y="2968"/>
                </a:lnTo>
                <a:lnTo>
                  <a:pt x="550" y="2949"/>
                </a:lnTo>
                <a:lnTo>
                  <a:pt x="534" y="2929"/>
                </a:lnTo>
                <a:lnTo>
                  <a:pt x="516" y="2907"/>
                </a:lnTo>
                <a:lnTo>
                  <a:pt x="496" y="2887"/>
                </a:lnTo>
                <a:lnTo>
                  <a:pt x="475" y="2867"/>
                </a:lnTo>
                <a:lnTo>
                  <a:pt x="453" y="2849"/>
                </a:lnTo>
                <a:lnTo>
                  <a:pt x="432" y="2835"/>
                </a:lnTo>
                <a:lnTo>
                  <a:pt x="421" y="2828"/>
                </a:lnTo>
                <a:lnTo>
                  <a:pt x="415" y="2817"/>
                </a:lnTo>
                <a:lnTo>
                  <a:pt x="411" y="2804"/>
                </a:lnTo>
                <a:lnTo>
                  <a:pt x="409" y="2791"/>
                </a:lnTo>
                <a:lnTo>
                  <a:pt x="407" y="2773"/>
                </a:lnTo>
                <a:lnTo>
                  <a:pt x="404" y="2751"/>
                </a:lnTo>
                <a:lnTo>
                  <a:pt x="402" y="2724"/>
                </a:lnTo>
                <a:lnTo>
                  <a:pt x="400" y="2695"/>
                </a:lnTo>
                <a:lnTo>
                  <a:pt x="398" y="2666"/>
                </a:lnTo>
                <a:lnTo>
                  <a:pt x="397" y="2637"/>
                </a:lnTo>
                <a:lnTo>
                  <a:pt x="397" y="2610"/>
                </a:lnTo>
                <a:lnTo>
                  <a:pt x="398" y="2587"/>
                </a:lnTo>
                <a:lnTo>
                  <a:pt x="401" y="2567"/>
                </a:lnTo>
                <a:lnTo>
                  <a:pt x="408" y="2535"/>
                </a:lnTo>
                <a:lnTo>
                  <a:pt x="415" y="2502"/>
                </a:lnTo>
                <a:lnTo>
                  <a:pt x="420" y="2468"/>
                </a:lnTo>
                <a:lnTo>
                  <a:pt x="424" y="2432"/>
                </a:lnTo>
                <a:lnTo>
                  <a:pt x="428" y="2396"/>
                </a:lnTo>
                <a:lnTo>
                  <a:pt x="429" y="2359"/>
                </a:lnTo>
                <a:lnTo>
                  <a:pt x="428" y="2323"/>
                </a:lnTo>
                <a:lnTo>
                  <a:pt x="423" y="2289"/>
                </a:lnTo>
                <a:lnTo>
                  <a:pt x="416" y="2254"/>
                </a:lnTo>
                <a:lnTo>
                  <a:pt x="405" y="2222"/>
                </a:lnTo>
                <a:lnTo>
                  <a:pt x="390" y="2192"/>
                </a:lnTo>
                <a:lnTo>
                  <a:pt x="386" y="2181"/>
                </a:lnTo>
                <a:lnTo>
                  <a:pt x="385" y="2169"/>
                </a:lnTo>
                <a:lnTo>
                  <a:pt x="387" y="2157"/>
                </a:lnTo>
                <a:lnTo>
                  <a:pt x="393" y="2146"/>
                </a:lnTo>
                <a:lnTo>
                  <a:pt x="402" y="2138"/>
                </a:lnTo>
                <a:lnTo>
                  <a:pt x="413" y="2132"/>
                </a:lnTo>
                <a:lnTo>
                  <a:pt x="430" y="2127"/>
                </a:lnTo>
                <a:lnTo>
                  <a:pt x="451" y="2118"/>
                </a:lnTo>
                <a:lnTo>
                  <a:pt x="475" y="2110"/>
                </a:lnTo>
                <a:lnTo>
                  <a:pt x="502" y="2099"/>
                </a:lnTo>
                <a:lnTo>
                  <a:pt x="528" y="2088"/>
                </a:lnTo>
                <a:lnTo>
                  <a:pt x="555" y="2075"/>
                </a:lnTo>
                <a:lnTo>
                  <a:pt x="582" y="2062"/>
                </a:lnTo>
                <a:lnTo>
                  <a:pt x="606" y="2050"/>
                </a:lnTo>
                <a:lnTo>
                  <a:pt x="626" y="2037"/>
                </a:lnTo>
                <a:lnTo>
                  <a:pt x="642" y="2024"/>
                </a:lnTo>
                <a:lnTo>
                  <a:pt x="675" y="1995"/>
                </a:lnTo>
                <a:lnTo>
                  <a:pt x="703" y="1968"/>
                </a:lnTo>
                <a:lnTo>
                  <a:pt x="729" y="1942"/>
                </a:lnTo>
                <a:lnTo>
                  <a:pt x="752" y="1918"/>
                </a:lnTo>
                <a:lnTo>
                  <a:pt x="774" y="1892"/>
                </a:lnTo>
                <a:lnTo>
                  <a:pt x="794" y="1863"/>
                </a:lnTo>
                <a:lnTo>
                  <a:pt x="816" y="1832"/>
                </a:lnTo>
                <a:lnTo>
                  <a:pt x="823" y="1822"/>
                </a:lnTo>
                <a:lnTo>
                  <a:pt x="834" y="1817"/>
                </a:lnTo>
                <a:lnTo>
                  <a:pt x="846" y="1814"/>
                </a:lnTo>
                <a:lnTo>
                  <a:pt x="857" y="1814"/>
                </a:lnTo>
                <a:lnTo>
                  <a:pt x="869" y="1818"/>
                </a:lnTo>
                <a:lnTo>
                  <a:pt x="872" y="1820"/>
                </a:lnTo>
                <a:lnTo>
                  <a:pt x="876" y="1822"/>
                </a:lnTo>
                <a:lnTo>
                  <a:pt x="879" y="1826"/>
                </a:lnTo>
                <a:lnTo>
                  <a:pt x="868" y="1790"/>
                </a:lnTo>
                <a:lnTo>
                  <a:pt x="861" y="1753"/>
                </a:lnTo>
                <a:lnTo>
                  <a:pt x="857" y="1714"/>
                </a:lnTo>
                <a:lnTo>
                  <a:pt x="861" y="1698"/>
                </a:lnTo>
                <a:lnTo>
                  <a:pt x="869" y="1685"/>
                </a:lnTo>
                <a:lnTo>
                  <a:pt x="883" y="1677"/>
                </a:lnTo>
                <a:lnTo>
                  <a:pt x="899" y="1672"/>
                </a:lnTo>
                <a:lnTo>
                  <a:pt x="912" y="1674"/>
                </a:lnTo>
                <a:lnTo>
                  <a:pt x="924" y="1681"/>
                </a:lnTo>
                <a:lnTo>
                  <a:pt x="932" y="1689"/>
                </a:lnTo>
                <a:lnTo>
                  <a:pt x="939" y="1701"/>
                </a:lnTo>
                <a:lnTo>
                  <a:pt x="941" y="1714"/>
                </a:lnTo>
                <a:lnTo>
                  <a:pt x="944" y="1754"/>
                </a:lnTo>
                <a:lnTo>
                  <a:pt x="953" y="1791"/>
                </a:lnTo>
                <a:lnTo>
                  <a:pt x="968" y="1828"/>
                </a:lnTo>
                <a:lnTo>
                  <a:pt x="987" y="1861"/>
                </a:lnTo>
                <a:lnTo>
                  <a:pt x="1013" y="1892"/>
                </a:lnTo>
                <a:lnTo>
                  <a:pt x="1042" y="1920"/>
                </a:lnTo>
                <a:lnTo>
                  <a:pt x="1074" y="1945"/>
                </a:lnTo>
                <a:lnTo>
                  <a:pt x="1110" y="1965"/>
                </a:lnTo>
                <a:lnTo>
                  <a:pt x="1150" y="1982"/>
                </a:lnTo>
                <a:lnTo>
                  <a:pt x="1193" y="1995"/>
                </a:lnTo>
                <a:lnTo>
                  <a:pt x="1238" y="2002"/>
                </a:lnTo>
                <a:lnTo>
                  <a:pt x="1284" y="2006"/>
                </a:lnTo>
                <a:lnTo>
                  <a:pt x="1331" y="2002"/>
                </a:lnTo>
                <a:lnTo>
                  <a:pt x="1375" y="1995"/>
                </a:lnTo>
                <a:lnTo>
                  <a:pt x="1418" y="1982"/>
                </a:lnTo>
                <a:lnTo>
                  <a:pt x="1458" y="1965"/>
                </a:lnTo>
                <a:lnTo>
                  <a:pt x="1494" y="1945"/>
                </a:lnTo>
                <a:lnTo>
                  <a:pt x="1527" y="1920"/>
                </a:lnTo>
                <a:lnTo>
                  <a:pt x="1556" y="1892"/>
                </a:lnTo>
                <a:lnTo>
                  <a:pt x="1581" y="1861"/>
                </a:lnTo>
                <a:lnTo>
                  <a:pt x="1600" y="1828"/>
                </a:lnTo>
                <a:lnTo>
                  <a:pt x="1615" y="1791"/>
                </a:lnTo>
                <a:lnTo>
                  <a:pt x="1625" y="1754"/>
                </a:lnTo>
                <a:lnTo>
                  <a:pt x="1627" y="1714"/>
                </a:lnTo>
                <a:lnTo>
                  <a:pt x="1627" y="1543"/>
                </a:lnTo>
                <a:lnTo>
                  <a:pt x="1629" y="1530"/>
                </a:lnTo>
                <a:lnTo>
                  <a:pt x="1636" y="1518"/>
                </a:lnTo>
                <a:lnTo>
                  <a:pt x="1644" y="1509"/>
                </a:lnTo>
                <a:lnTo>
                  <a:pt x="1656" y="1503"/>
                </a:lnTo>
                <a:lnTo>
                  <a:pt x="1670" y="1501"/>
                </a:lnTo>
                <a:lnTo>
                  <a:pt x="1683" y="1503"/>
                </a:lnTo>
                <a:lnTo>
                  <a:pt x="1693" y="1509"/>
                </a:lnTo>
                <a:lnTo>
                  <a:pt x="1703" y="1518"/>
                </a:lnTo>
                <a:lnTo>
                  <a:pt x="1708" y="1530"/>
                </a:lnTo>
                <a:lnTo>
                  <a:pt x="1711" y="1543"/>
                </a:lnTo>
                <a:lnTo>
                  <a:pt x="1711" y="1714"/>
                </a:lnTo>
                <a:lnTo>
                  <a:pt x="1707" y="1761"/>
                </a:lnTo>
                <a:lnTo>
                  <a:pt x="1698" y="1806"/>
                </a:lnTo>
                <a:lnTo>
                  <a:pt x="1682" y="1849"/>
                </a:lnTo>
                <a:lnTo>
                  <a:pt x="1660" y="1890"/>
                </a:lnTo>
                <a:lnTo>
                  <a:pt x="1635" y="1928"/>
                </a:lnTo>
                <a:lnTo>
                  <a:pt x="1603" y="1963"/>
                </a:lnTo>
                <a:lnTo>
                  <a:pt x="1567" y="1994"/>
                </a:lnTo>
                <a:lnTo>
                  <a:pt x="1527" y="2022"/>
                </a:lnTo>
                <a:lnTo>
                  <a:pt x="1484" y="2044"/>
                </a:lnTo>
                <a:lnTo>
                  <a:pt x="1438" y="2064"/>
                </a:lnTo>
                <a:lnTo>
                  <a:pt x="1389" y="2077"/>
                </a:lnTo>
                <a:lnTo>
                  <a:pt x="1338" y="2086"/>
                </a:lnTo>
                <a:lnTo>
                  <a:pt x="1284" y="2088"/>
                </a:lnTo>
                <a:lnTo>
                  <a:pt x="1232" y="2086"/>
                </a:lnTo>
                <a:lnTo>
                  <a:pt x="1181" y="2077"/>
                </a:lnTo>
                <a:lnTo>
                  <a:pt x="1134" y="2065"/>
                </a:lnTo>
                <a:lnTo>
                  <a:pt x="1088" y="2046"/>
                </a:lnTo>
                <a:lnTo>
                  <a:pt x="1046" y="2024"/>
                </a:lnTo>
                <a:lnTo>
                  <a:pt x="1006" y="1998"/>
                </a:lnTo>
                <a:lnTo>
                  <a:pt x="971" y="1968"/>
                </a:lnTo>
                <a:lnTo>
                  <a:pt x="940" y="1935"/>
                </a:lnTo>
                <a:lnTo>
                  <a:pt x="913" y="1898"/>
                </a:lnTo>
                <a:lnTo>
                  <a:pt x="891" y="1859"/>
                </a:lnTo>
                <a:lnTo>
                  <a:pt x="890" y="1865"/>
                </a:lnTo>
                <a:lnTo>
                  <a:pt x="889" y="1871"/>
                </a:lnTo>
                <a:lnTo>
                  <a:pt x="886" y="1878"/>
                </a:lnTo>
                <a:lnTo>
                  <a:pt x="883" y="1888"/>
                </a:lnTo>
                <a:lnTo>
                  <a:pt x="882" y="1900"/>
                </a:lnTo>
                <a:lnTo>
                  <a:pt x="882" y="1913"/>
                </a:lnTo>
                <a:lnTo>
                  <a:pt x="883" y="1930"/>
                </a:lnTo>
                <a:lnTo>
                  <a:pt x="886" y="1947"/>
                </a:lnTo>
                <a:lnTo>
                  <a:pt x="892" y="1967"/>
                </a:lnTo>
                <a:lnTo>
                  <a:pt x="899" y="1989"/>
                </a:lnTo>
                <a:lnTo>
                  <a:pt x="910" y="2012"/>
                </a:lnTo>
                <a:lnTo>
                  <a:pt x="925" y="2039"/>
                </a:lnTo>
                <a:lnTo>
                  <a:pt x="943" y="2067"/>
                </a:lnTo>
                <a:lnTo>
                  <a:pt x="966" y="2098"/>
                </a:lnTo>
                <a:lnTo>
                  <a:pt x="993" y="2130"/>
                </a:lnTo>
                <a:lnTo>
                  <a:pt x="1025" y="2165"/>
                </a:lnTo>
                <a:lnTo>
                  <a:pt x="1070" y="2164"/>
                </a:lnTo>
                <a:lnTo>
                  <a:pt x="1114" y="2168"/>
                </a:lnTo>
                <a:lnTo>
                  <a:pt x="1158" y="2175"/>
                </a:lnTo>
                <a:lnTo>
                  <a:pt x="1200" y="2188"/>
                </a:lnTo>
                <a:lnTo>
                  <a:pt x="1242" y="2204"/>
                </a:lnTo>
                <a:lnTo>
                  <a:pt x="1282" y="2224"/>
                </a:lnTo>
                <a:lnTo>
                  <a:pt x="1318" y="2250"/>
                </a:lnTo>
                <a:lnTo>
                  <a:pt x="1353" y="2279"/>
                </a:lnTo>
                <a:lnTo>
                  <a:pt x="1386" y="2250"/>
                </a:lnTo>
                <a:lnTo>
                  <a:pt x="1422" y="2225"/>
                </a:lnTo>
                <a:lnTo>
                  <a:pt x="1462" y="2204"/>
                </a:lnTo>
                <a:lnTo>
                  <a:pt x="1503" y="2188"/>
                </a:lnTo>
                <a:lnTo>
                  <a:pt x="1544" y="2175"/>
                </a:lnTo>
                <a:lnTo>
                  <a:pt x="1588" y="2168"/>
                </a:lnTo>
                <a:lnTo>
                  <a:pt x="1632" y="2163"/>
                </a:lnTo>
                <a:lnTo>
                  <a:pt x="1676" y="2164"/>
                </a:lnTo>
                <a:lnTo>
                  <a:pt x="1720" y="2170"/>
                </a:lnTo>
                <a:lnTo>
                  <a:pt x="1764" y="2179"/>
                </a:lnTo>
                <a:lnTo>
                  <a:pt x="1806" y="2194"/>
                </a:lnTo>
                <a:lnTo>
                  <a:pt x="1847" y="2214"/>
                </a:lnTo>
                <a:lnTo>
                  <a:pt x="1885" y="2238"/>
                </a:lnTo>
                <a:lnTo>
                  <a:pt x="1921" y="2266"/>
                </a:lnTo>
                <a:lnTo>
                  <a:pt x="1953" y="2297"/>
                </a:lnTo>
                <a:lnTo>
                  <a:pt x="1981" y="2332"/>
                </a:lnTo>
                <a:lnTo>
                  <a:pt x="2005" y="2368"/>
                </a:lnTo>
                <a:lnTo>
                  <a:pt x="2026" y="2408"/>
                </a:lnTo>
                <a:lnTo>
                  <a:pt x="2042" y="2448"/>
                </a:lnTo>
                <a:lnTo>
                  <a:pt x="2054" y="2491"/>
                </a:lnTo>
                <a:lnTo>
                  <a:pt x="2061" y="2536"/>
                </a:lnTo>
                <a:lnTo>
                  <a:pt x="2063" y="2581"/>
                </a:lnTo>
                <a:lnTo>
                  <a:pt x="2061" y="2625"/>
                </a:lnTo>
                <a:lnTo>
                  <a:pt x="2055" y="2668"/>
                </a:lnTo>
                <a:lnTo>
                  <a:pt x="2043" y="2711"/>
                </a:lnTo>
                <a:lnTo>
                  <a:pt x="2033" y="2746"/>
                </a:lnTo>
                <a:lnTo>
                  <a:pt x="2019" y="2782"/>
                </a:lnTo>
                <a:lnTo>
                  <a:pt x="2001" y="2817"/>
                </a:lnTo>
                <a:lnTo>
                  <a:pt x="1980" y="2853"/>
                </a:lnTo>
                <a:lnTo>
                  <a:pt x="1955" y="2889"/>
                </a:lnTo>
                <a:lnTo>
                  <a:pt x="1928" y="2924"/>
                </a:lnTo>
                <a:lnTo>
                  <a:pt x="1899" y="2960"/>
                </a:lnTo>
                <a:lnTo>
                  <a:pt x="1867" y="2995"/>
                </a:lnTo>
                <a:lnTo>
                  <a:pt x="1834" y="3029"/>
                </a:lnTo>
                <a:lnTo>
                  <a:pt x="1800" y="3064"/>
                </a:lnTo>
                <a:lnTo>
                  <a:pt x="1765" y="3096"/>
                </a:lnTo>
                <a:lnTo>
                  <a:pt x="1729" y="3128"/>
                </a:lnTo>
                <a:lnTo>
                  <a:pt x="1693" y="3159"/>
                </a:lnTo>
                <a:lnTo>
                  <a:pt x="1657" y="3189"/>
                </a:lnTo>
                <a:lnTo>
                  <a:pt x="1622" y="3217"/>
                </a:lnTo>
                <a:lnTo>
                  <a:pt x="1588" y="3244"/>
                </a:lnTo>
                <a:lnTo>
                  <a:pt x="1555" y="3268"/>
                </a:lnTo>
                <a:lnTo>
                  <a:pt x="1523" y="3291"/>
                </a:lnTo>
                <a:lnTo>
                  <a:pt x="1494" y="3312"/>
                </a:lnTo>
                <a:lnTo>
                  <a:pt x="1467" y="3332"/>
                </a:lnTo>
                <a:lnTo>
                  <a:pt x="1443" y="3348"/>
                </a:lnTo>
                <a:lnTo>
                  <a:pt x="1421" y="3363"/>
                </a:lnTo>
                <a:lnTo>
                  <a:pt x="1404" y="3374"/>
                </a:lnTo>
                <a:lnTo>
                  <a:pt x="1390" y="3383"/>
                </a:lnTo>
                <a:lnTo>
                  <a:pt x="1381" y="3389"/>
                </a:lnTo>
                <a:lnTo>
                  <a:pt x="1375" y="3393"/>
                </a:lnTo>
                <a:lnTo>
                  <a:pt x="1364" y="3398"/>
                </a:lnTo>
                <a:lnTo>
                  <a:pt x="1353" y="3399"/>
                </a:lnTo>
                <a:lnTo>
                  <a:pt x="1341" y="3398"/>
                </a:lnTo>
                <a:lnTo>
                  <a:pt x="1331" y="3393"/>
                </a:lnTo>
                <a:lnTo>
                  <a:pt x="1327" y="3389"/>
                </a:lnTo>
                <a:lnTo>
                  <a:pt x="1317" y="3384"/>
                </a:lnTo>
                <a:lnTo>
                  <a:pt x="1304" y="3375"/>
                </a:lnTo>
                <a:lnTo>
                  <a:pt x="1287" y="3365"/>
                </a:lnTo>
                <a:lnTo>
                  <a:pt x="1267" y="3351"/>
                </a:lnTo>
                <a:lnTo>
                  <a:pt x="1243" y="3335"/>
                </a:lnTo>
                <a:lnTo>
                  <a:pt x="1218" y="3317"/>
                </a:lnTo>
                <a:lnTo>
                  <a:pt x="1189" y="3296"/>
                </a:lnTo>
                <a:lnTo>
                  <a:pt x="1158" y="3274"/>
                </a:lnTo>
                <a:lnTo>
                  <a:pt x="1125" y="3249"/>
                </a:lnTo>
                <a:lnTo>
                  <a:pt x="1092" y="3223"/>
                </a:lnTo>
                <a:lnTo>
                  <a:pt x="1057" y="3195"/>
                </a:lnTo>
                <a:lnTo>
                  <a:pt x="1021" y="3166"/>
                </a:lnTo>
                <a:lnTo>
                  <a:pt x="986" y="3135"/>
                </a:lnTo>
                <a:lnTo>
                  <a:pt x="951" y="3104"/>
                </a:lnTo>
                <a:lnTo>
                  <a:pt x="915" y="3072"/>
                </a:lnTo>
                <a:lnTo>
                  <a:pt x="881" y="3039"/>
                </a:lnTo>
                <a:lnTo>
                  <a:pt x="848" y="3005"/>
                </a:lnTo>
                <a:lnTo>
                  <a:pt x="840" y="2993"/>
                </a:lnTo>
                <a:lnTo>
                  <a:pt x="836" y="2981"/>
                </a:lnTo>
                <a:lnTo>
                  <a:pt x="837" y="2968"/>
                </a:lnTo>
                <a:lnTo>
                  <a:pt x="841" y="2956"/>
                </a:lnTo>
                <a:lnTo>
                  <a:pt x="849" y="2946"/>
                </a:lnTo>
                <a:lnTo>
                  <a:pt x="860" y="2938"/>
                </a:lnTo>
                <a:lnTo>
                  <a:pt x="872" y="2935"/>
                </a:lnTo>
                <a:lnTo>
                  <a:pt x="885" y="2935"/>
                </a:lnTo>
                <a:lnTo>
                  <a:pt x="897" y="2939"/>
                </a:lnTo>
                <a:lnTo>
                  <a:pt x="908" y="2947"/>
                </a:lnTo>
                <a:lnTo>
                  <a:pt x="942" y="2982"/>
                </a:lnTo>
                <a:lnTo>
                  <a:pt x="979" y="3017"/>
                </a:lnTo>
                <a:lnTo>
                  <a:pt x="1015" y="3051"/>
                </a:lnTo>
                <a:lnTo>
                  <a:pt x="1053" y="3083"/>
                </a:lnTo>
                <a:lnTo>
                  <a:pt x="1090" y="3115"/>
                </a:lnTo>
                <a:lnTo>
                  <a:pt x="1128" y="3144"/>
                </a:lnTo>
                <a:lnTo>
                  <a:pt x="1163" y="3173"/>
                </a:lnTo>
                <a:lnTo>
                  <a:pt x="1198" y="3199"/>
                </a:lnTo>
                <a:lnTo>
                  <a:pt x="1230" y="3223"/>
                </a:lnTo>
                <a:lnTo>
                  <a:pt x="1262" y="3246"/>
                </a:lnTo>
                <a:lnTo>
                  <a:pt x="1289" y="3265"/>
                </a:lnTo>
                <a:lnTo>
                  <a:pt x="1314" y="3282"/>
                </a:lnTo>
                <a:lnTo>
                  <a:pt x="1335" y="3296"/>
                </a:lnTo>
                <a:lnTo>
                  <a:pt x="1353" y="3308"/>
                </a:lnTo>
                <a:lnTo>
                  <a:pt x="1370" y="3296"/>
                </a:lnTo>
                <a:lnTo>
                  <a:pt x="1391" y="3282"/>
                </a:lnTo>
                <a:lnTo>
                  <a:pt x="1417" y="3264"/>
                </a:lnTo>
                <a:lnTo>
                  <a:pt x="1446" y="3245"/>
                </a:lnTo>
                <a:lnTo>
                  <a:pt x="1477" y="3221"/>
                </a:lnTo>
                <a:lnTo>
                  <a:pt x="1510" y="3196"/>
                </a:lnTo>
                <a:lnTo>
                  <a:pt x="1546" y="3170"/>
                </a:lnTo>
                <a:lnTo>
                  <a:pt x="1583" y="3141"/>
                </a:lnTo>
                <a:lnTo>
                  <a:pt x="1621" y="3111"/>
                </a:lnTo>
                <a:lnTo>
                  <a:pt x="1658" y="3079"/>
                </a:lnTo>
                <a:lnTo>
                  <a:pt x="1697" y="3045"/>
                </a:lnTo>
                <a:lnTo>
                  <a:pt x="1733" y="3011"/>
                </a:lnTo>
                <a:lnTo>
                  <a:pt x="1770" y="2977"/>
                </a:lnTo>
                <a:lnTo>
                  <a:pt x="1804" y="2940"/>
                </a:lnTo>
                <a:lnTo>
                  <a:pt x="1837" y="2905"/>
                </a:lnTo>
                <a:lnTo>
                  <a:pt x="1867" y="2868"/>
                </a:lnTo>
                <a:lnTo>
                  <a:pt x="1894" y="2832"/>
                </a:lnTo>
                <a:lnTo>
                  <a:pt x="1917" y="2796"/>
                </a:lnTo>
                <a:lnTo>
                  <a:pt x="1937" y="2759"/>
                </a:lnTo>
                <a:lnTo>
                  <a:pt x="1953" y="2724"/>
                </a:lnTo>
                <a:lnTo>
                  <a:pt x="1962" y="2688"/>
                </a:lnTo>
                <a:lnTo>
                  <a:pt x="1973" y="2652"/>
                </a:lnTo>
                <a:lnTo>
                  <a:pt x="1979" y="2617"/>
                </a:lnTo>
                <a:lnTo>
                  <a:pt x="1981" y="2581"/>
                </a:lnTo>
                <a:lnTo>
                  <a:pt x="1979" y="2541"/>
                </a:lnTo>
                <a:lnTo>
                  <a:pt x="1971" y="2502"/>
                </a:lnTo>
                <a:lnTo>
                  <a:pt x="1959" y="2463"/>
                </a:lnTo>
                <a:lnTo>
                  <a:pt x="1943" y="2428"/>
                </a:lnTo>
                <a:lnTo>
                  <a:pt x="1923" y="2394"/>
                </a:lnTo>
                <a:lnTo>
                  <a:pt x="1899" y="2362"/>
                </a:lnTo>
                <a:lnTo>
                  <a:pt x="1871" y="2334"/>
                </a:lnTo>
                <a:lnTo>
                  <a:pt x="1840" y="2308"/>
                </a:lnTo>
                <a:lnTo>
                  <a:pt x="1806" y="2286"/>
                </a:lnTo>
                <a:lnTo>
                  <a:pt x="1767" y="2268"/>
                </a:lnTo>
                <a:lnTo>
                  <a:pt x="1728" y="2255"/>
                </a:lnTo>
                <a:lnTo>
                  <a:pt x="1686" y="2247"/>
                </a:lnTo>
                <a:lnTo>
                  <a:pt x="1644" y="2245"/>
                </a:lnTo>
                <a:lnTo>
                  <a:pt x="1601" y="2247"/>
                </a:lnTo>
                <a:lnTo>
                  <a:pt x="1559" y="2255"/>
                </a:lnTo>
                <a:lnTo>
                  <a:pt x="1520" y="2268"/>
                </a:lnTo>
                <a:lnTo>
                  <a:pt x="1482" y="2286"/>
                </a:lnTo>
                <a:lnTo>
                  <a:pt x="1447" y="2309"/>
                </a:lnTo>
                <a:lnTo>
                  <a:pt x="1414" y="2336"/>
                </a:lnTo>
                <a:lnTo>
                  <a:pt x="1385" y="2367"/>
                </a:lnTo>
                <a:lnTo>
                  <a:pt x="1376" y="2374"/>
                </a:lnTo>
                <a:lnTo>
                  <a:pt x="1365" y="2380"/>
                </a:lnTo>
                <a:lnTo>
                  <a:pt x="1353" y="2382"/>
                </a:lnTo>
                <a:lnTo>
                  <a:pt x="1341" y="2380"/>
                </a:lnTo>
                <a:lnTo>
                  <a:pt x="1330" y="2374"/>
                </a:lnTo>
                <a:lnTo>
                  <a:pt x="1320" y="2367"/>
                </a:lnTo>
                <a:lnTo>
                  <a:pt x="1292" y="2336"/>
                </a:lnTo>
                <a:lnTo>
                  <a:pt x="1258" y="2309"/>
                </a:lnTo>
                <a:lnTo>
                  <a:pt x="1223" y="2288"/>
                </a:lnTo>
                <a:lnTo>
                  <a:pt x="1184" y="2270"/>
                </a:lnTo>
                <a:lnTo>
                  <a:pt x="1145" y="2258"/>
                </a:lnTo>
                <a:lnTo>
                  <a:pt x="1104" y="2249"/>
                </a:lnTo>
                <a:lnTo>
                  <a:pt x="1062" y="2247"/>
                </a:lnTo>
                <a:lnTo>
                  <a:pt x="1019" y="2249"/>
                </a:lnTo>
                <a:lnTo>
                  <a:pt x="979" y="2255"/>
                </a:lnTo>
                <a:lnTo>
                  <a:pt x="938" y="2268"/>
                </a:lnTo>
                <a:lnTo>
                  <a:pt x="899" y="2286"/>
                </a:lnTo>
                <a:lnTo>
                  <a:pt x="865" y="2308"/>
                </a:lnTo>
                <a:lnTo>
                  <a:pt x="834" y="2334"/>
                </a:lnTo>
                <a:lnTo>
                  <a:pt x="806" y="2363"/>
                </a:lnTo>
                <a:lnTo>
                  <a:pt x="782" y="2394"/>
                </a:lnTo>
                <a:lnTo>
                  <a:pt x="762" y="2428"/>
                </a:lnTo>
                <a:lnTo>
                  <a:pt x="746" y="2464"/>
                </a:lnTo>
                <a:lnTo>
                  <a:pt x="734" y="2502"/>
                </a:lnTo>
                <a:lnTo>
                  <a:pt x="728" y="2542"/>
                </a:lnTo>
                <a:lnTo>
                  <a:pt x="725" y="2581"/>
                </a:lnTo>
                <a:lnTo>
                  <a:pt x="727" y="2617"/>
                </a:lnTo>
                <a:lnTo>
                  <a:pt x="732" y="2651"/>
                </a:lnTo>
                <a:lnTo>
                  <a:pt x="742" y="2685"/>
                </a:lnTo>
                <a:lnTo>
                  <a:pt x="751" y="2716"/>
                </a:lnTo>
                <a:lnTo>
                  <a:pt x="764" y="2747"/>
                </a:lnTo>
                <a:lnTo>
                  <a:pt x="780" y="2778"/>
                </a:lnTo>
                <a:lnTo>
                  <a:pt x="976" y="2778"/>
                </a:lnTo>
                <a:lnTo>
                  <a:pt x="1041" y="2671"/>
                </a:lnTo>
                <a:lnTo>
                  <a:pt x="1050" y="2661"/>
                </a:lnTo>
                <a:lnTo>
                  <a:pt x="1062" y="2654"/>
                </a:lnTo>
                <a:lnTo>
                  <a:pt x="1076" y="2651"/>
                </a:lnTo>
                <a:lnTo>
                  <a:pt x="1088" y="2652"/>
                </a:lnTo>
                <a:lnTo>
                  <a:pt x="1098" y="2656"/>
                </a:lnTo>
                <a:lnTo>
                  <a:pt x="1105" y="2662"/>
                </a:lnTo>
                <a:lnTo>
                  <a:pt x="1111" y="2670"/>
                </a:lnTo>
                <a:lnTo>
                  <a:pt x="1210" y="2821"/>
                </a:lnTo>
                <a:lnTo>
                  <a:pt x="1325" y="2512"/>
                </a:lnTo>
                <a:lnTo>
                  <a:pt x="1331" y="2500"/>
                </a:lnTo>
                <a:lnTo>
                  <a:pt x="1340" y="2491"/>
                </a:lnTo>
                <a:lnTo>
                  <a:pt x="1352" y="2486"/>
                </a:lnTo>
                <a:lnTo>
                  <a:pt x="1363" y="2484"/>
                </a:lnTo>
                <a:lnTo>
                  <a:pt x="1376" y="2486"/>
                </a:lnTo>
                <a:lnTo>
                  <a:pt x="1388" y="2491"/>
                </a:lnTo>
                <a:lnTo>
                  <a:pt x="1397" y="2500"/>
                </a:lnTo>
                <a:lnTo>
                  <a:pt x="1403" y="2510"/>
                </a:lnTo>
                <a:lnTo>
                  <a:pt x="1503" y="2778"/>
                </a:lnTo>
                <a:lnTo>
                  <a:pt x="1676" y="2778"/>
                </a:lnTo>
                <a:lnTo>
                  <a:pt x="1689" y="2781"/>
                </a:lnTo>
                <a:lnTo>
                  <a:pt x="1701" y="2787"/>
                </a:lnTo>
                <a:lnTo>
                  <a:pt x="1711" y="2796"/>
                </a:lnTo>
                <a:lnTo>
                  <a:pt x="1716" y="2807"/>
                </a:lnTo>
                <a:lnTo>
                  <a:pt x="1718" y="2820"/>
                </a:lnTo>
                <a:lnTo>
                  <a:pt x="1715" y="2836"/>
                </a:lnTo>
                <a:lnTo>
                  <a:pt x="1706" y="2849"/>
                </a:lnTo>
                <a:lnTo>
                  <a:pt x="1692" y="2859"/>
                </a:lnTo>
                <a:lnTo>
                  <a:pt x="1676" y="2862"/>
                </a:lnTo>
                <a:lnTo>
                  <a:pt x="1474" y="2862"/>
                </a:lnTo>
                <a:lnTo>
                  <a:pt x="1461" y="2860"/>
                </a:lnTo>
                <a:lnTo>
                  <a:pt x="1450" y="2855"/>
                </a:lnTo>
                <a:lnTo>
                  <a:pt x="1441" y="2846"/>
                </a:lnTo>
                <a:lnTo>
                  <a:pt x="1434" y="2834"/>
                </a:lnTo>
                <a:lnTo>
                  <a:pt x="1363" y="2644"/>
                </a:lnTo>
                <a:lnTo>
                  <a:pt x="1259" y="2929"/>
                </a:lnTo>
                <a:lnTo>
                  <a:pt x="1251" y="2941"/>
                </a:lnTo>
                <a:lnTo>
                  <a:pt x="1239" y="2951"/>
                </a:lnTo>
                <a:lnTo>
                  <a:pt x="1225" y="2955"/>
                </a:lnTo>
                <a:lnTo>
                  <a:pt x="1220" y="2955"/>
                </a:lnTo>
                <a:lnTo>
                  <a:pt x="1207" y="2953"/>
                </a:lnTo>
                <a:lnTo>
                  <a:pt x="1195" y="2947"/>
                </a:lnTo>
                <a:lnTo>
                  <a:pt x="1185" y="2937"/>
                </a:lnTo>
                <a:lnTo>
                  <a:pt x="1078" y="2772"/>
                </a:lnTo>
                <a:lnTo>
                  <a:pt x="1036" y="2842"/>
                </a:lnTo>
                <a:lnTo>
                  <a:pt x="1027" y="2852"/>
                </a:lnTo>
                <a:lnTo>
                  <a:pt x="1015" y="2860"/>
                </a:lnTo>
                <a:lnTo>
                  <a:pt x="1000" y="2862"/>
                </a:lnTo>
                <a:lnTo>
                  <a:pt x="654" y="2862"/>
                </a:lnTo>
                <a:lnTo>
                  <a:pt x="641" y="2860"/>
                </a:lnTo>
                <a:lnTo>
                  <a:pt x="629" y="2853"/>
                </a:lnTo>
                <a:lnTo>
                  <a:pt x="621" y="2845"/>
                </a:lnTo>
                <a:lnTo>
                  <a:pt x="614" y="2833"/>
                </a:lnTo>
                <a:lnTo>
                  <a:pt x="612" y="2820"/>
                </a:lnTo>
                <a:lnTo>
                  <a:pt x="614" y="2807"/>
                </a:lnTo>
                <a:lnTo>
                  <a:pt x="621" y="2796"/>
                </a:lnTo>
                <a:lnTo>
                  <a:pt x="629" y="2787"/>
                </a:lnTo>
                <a:lnTo>
                  <a:pt x="641" y="2781"/>
                </a:lnTo>
                <a:lnTo>
                  <a:pt x="654" y="2778"/>
                </a:lnTo>
                <a:lnTo>
                  <a:pt x="686" y="2778"/>
                </a:lnTo>
                <a:lnTo>
                  <a:pt x="672" y="2742"/>
                </a:lnTo>
                <a:lnTo>
                  <a:pt x="661" y="2707"/>
                </a:lnTo>
                <a:lnTo>
                  <a:pt x="651" y="2667"/>
                </a:lnTo>
                <a:lnTo>
                  <a:pt x="644" y="2625"/>
                </a:lnTo>
                <a:lnTo>
                  <a:pt x="642" y="2581"/>
                </a:lnTo>
                <a:lnTo>
                  <a:pt x="644" y="2536"/>
                </a:lnTo>
                <a:lnTo>
                  <a:pt x="652" y="2491"/>
                </a:lnTo>
                <a:lnTo>
                  <a:pt x="663" y="2448"/>
                </a:lnTo>
                <a:lnTo>
                  <a:pt x="680" y="2408"/>
                </a:lnTo>
                <a:lnTo>
                  <a:pt x="700" y="2368"/>
                </a:lnTo>
                <a:lnTo>
                  <a:pt x="725" y="2332"/>
                </a:lnTo>
                <a:lnTo>
                  <a:pt x="752" y="2297"/>
                </a:lnTo>
                <a:lnTo>
                  <a:pt x="785" y="2266"/>
                </a:lnTo>
                <a:lnTo>
                  <a:pt x="820" y="2238"/>
                </a:lnTo>
                <a:lnTo>
                  <a:pt x="859" y="2214"/>
                </a:lnTo>
                <a:lnTo>
                  <a:pt x="894" y="2198"/>
                </a:lnTo>
                <a:lnTo>
                  <a:pt x="930" y="2184"/>
                </a:lnTo>
                <a:lnTo>
                  <a:pt x="898" y="2145"/>
                </a:lnTo>
                <a:lnTo>
                  <a:pt x="871" y="2107"/>
                </a:lnTo>
                <a:lnTo>
                  <a:pt x="849" y="2073"/>
                </a:lnTo>
                <a:lnTo>
                  <a:pt x="831" y="2040"/>
                </a:lnTo>
                <a:lnTo>
                  <a:pt x="818" y="2009"/>
                </a:lnTo>
                <a:lnTo>
                  <a:pt x="808" y="1980"/>
                </a:lnTo>
                <a:lnTo>
                  <a:pt x="783" y="2006"/>
                </a:lnTo>
                <a:lnTo>
                  <a:pt x="758" y="2031"/>
                </a:lnTo>
                <a:lnTo>
                  <a:pt x="730" y="2058"/>
                </a:lnTo>
                <a:lnTo>
                  <a:pt x="698" y="2086"/>
                </a:lnTo>
                <a:lnTo>
                  <a:pt x="673" y="2105"/>
                </a:lnTo>
                <a:lnTo>
                  <a:pt x="644" y="2124"/>
                </a:lnTo>
                <a:lnTo>
                  <a:pt x="612" y="2141"/>
                </a:lnTo>
                <a:lnTo>
                  <a:pt x="578" y="2157"/>
                </a:lnTo>
                <a:lnTo>
                  <a:pt x="544" y="2172"/>
                </a:lnTo>
                <a:lnTo>
                  <a:pt x="512" y="2185"/>
                </a:lnTo>
                <a:lnTo>
                  <a:pt x="483" y="2195"/>
                </a:lnTo>
                <a:lnTo>
                  <a:pt x="497" y="2238"/>
                </a:lnTo>
                <a:lnTo>
                  <a:pt x="506" y="2282"/>
                </a:lnTo>
                <a:lnTo>
                  <a:pt x="510" y="2327"/>
                </a:lnTo>
                <a:lnTo>
                  <a:pt x="511" y="2373"/>
                </a:lnTo>
                <a:lnTo>
                  <a:pt x="509" y="2418"/>
                </a:lnTo>
                <a:lnTo>
                  <a:pt x="505" y="2463"/>
                </a:lnTo>
                <a:lnTo>
                  <a:pt x="498" y="2506"/>
                </a:lnTo>
                <a:lnTo>
                  <a:pt x="490" y="2547"/>
                </a:lnTo>
                <a:lnTo>
                  <a:pt x="482" y="2586"/>
                </a:lnTo>
                <a:lnTo>
                  <a:pt x="480" y="2598"/>
                </a:lnTo>
                <a:lnTo>
                  <a:pt x="479" y="2617"/>
                </a:lnTo>
                <a:lnTo>
                  <a:pt x="480" y="2639"/>
                </a:lnTo>
                <a:lnTo>
                  <a:pt x="481" y="2665"/>
                </a:lnTo>
                <a:lnTo>
                  <a:pt x="482" y="2692"/>
                </a:lnTo>
                <a:lnTo>
                  <a:pt x="486" y="2720"/>
                </a:lnTo>
                <a:lnTo>
                  <a:pt x="488" y="2747"/>
                </a:lnTo>
                <a:lnTo>
                  <a:pt x="491" y="2774"/>
                </a:lnTo>
                <a:lnTo>
                  <a:pt x="514" y="2791"/>
                </a:lnTo>
                <a:lnTo>
                  <a:pt x="537" y="2812"/>
                </a:lnTo>
                <a:lnTo>
                  <a:pt x="558" y="2832"/>
                </a:lnTo>
                <a:lnTo>
                  <a:pt x="579" y="2853"/>
                </a:lnTo>
                <a:lnTo>
                  <a:pt x="597" y="2875"/>
                </a:lnTo>
                <a:lnTo>
                  <a:pt x="614" y="2896"/>
                </a:lnTo>
                <a:lnTo>
                  <a:pt x="629" y="2917"/>
                </a:lnTo>
                <a:lnTo>
                  <a:pt x="642" y="2934"/>
                </a:lnTo>
                <a:lnTo>
                  <a:pt x="653" y="2950"/>
                </a:lnTo>
                <a:lnTo>
                  <a:pt x="660" y="2962"/>
                </a:lnTo>
                <a:lnTo>
                  <a:pt x="666" y="2970"/>
                </a:lnTo>
                <a:lnTo>
                  <a:pt x="668" y="2975"/>
                </a:lnTo>
                <a:lnTo>
                  <a:pt x="670" y="2979"/>
                </a:lnTo>
                <a:lnTo>
                  <a:pt x="672" y="2983"/>
                </a:lnTo>
                <a:lnTo>
                  <a:pt x="673" y="2989"/>
                </a:lnTo>
                <a:lnTo>
                  <a:pt x="677" y="3021"/>
                </a:lnTo>
                <a:lnTo>
                  <a:pt x="678" y="3050"/>
                </a:lnTo>
                <a:lnTo>
                  <a:pt x="676" y="3076"/>
                </a:lnTo>
                <a:lnTo>
                  <a:pt x="671" y="3099"/>
                </a:lnTo>
                <a:lnTo>
                  <a:pt x="662" y="3118"/>
                </a:lnTo>
                <a:lnTo>
                  <a:pt x="651" y="3135"/>
                </a:lnTo>
                <a:lnTo>
                  <a:pt x="644" y="3142"/>
                </a:lnTo>
                <a:lnTo>
                  <a:pt x="637" y="3147"/>
                </a:lnTo>
                <a:lnTo>
                  <a:pt x="636" y="3171"/>
                </a:lnTo>
                <a:lnTo>
                  <a:pt x="632" y="3191"/>
                </a:lnTo>
                <a:lnTo>
                  <a:pt x="625" y="3209"/>
                </a:lnTo>
                <a:lnTo>
                  <a:pt x="616" y="3224"/>
                </a:lnTo>
                <a:lnTo>
                  <a:pt x="603" y="3236"/>
                </a:lnTo>
                <a:lnTo>
                  <a:pt x="587" y="3247"/>
                </a:lnTo>
                <a:lnTo>
                  <a:pt x="570" y="3252"/>
                </a:lnTo>
                <a:lnTo>
                  <a:pt x="554" y="3254"/>
                </a:lnTo>
                <a:lnTo>
                  <a:pt x="538" y="3253"/>
                </a:lnTo>
                <a:lnTo>
                  <a:pt x="513" y="3260"/>
                </a:lnTo>
                <a:lnTo>
                  <a:pt x="492" y="3263"/>
                </a:lnTo>
                <a:lnTo>
                  <a:pt x="474" y="3264"/>
                </a:lnTo>
                <a:lnTo>
                  <a:pt x="458" y="3263"/>
                </a:lnTo>
                <a:lnTo>
                  <a:pt x="446" y="3262"/>
                </a:lnTo>
                <a:lnTo>
                  <a:pt x="427" y="3265"/>
                </a:lnTo>
                <a:lnTo>
                  <a:pt x="409" y="3266"/>
                </a:lnTo>
                <a:lnTo>
                  <a:pt x="388" y="3264"/>
                </a:lnTo>
                <a:lnTo>
                  <a:pt x="371" y="3261"/>
                </a:lnTo>
                <a:lnTo>
                  <a:pt x="357" y="3255"/>
                </a:lnTo>
                <a:lnTo>
                  <a:pt x="332" y="3255"/>
                </a:lnTo>
                <a:lnTo>
                  <a:pt x="310" y="3251"/>
                </a:lnTo>
                <a:lnTo>
                  <a:pt x="290" y="3245"/>
                </a:lnTo>
                <a:lnTo>
                  <a:pt x="275" y="3236"/>
                </a:lnTo>
                <a:lnTo>
                  <a:pt x="263" y="3226"/>
                </a:lnTo>
                <a:lnTo>
                  <a:pt x="238" y="3221"/>
                </a:lnTo>
                <a:lnTo>
                  <a:pt x="218" y="3211"/>
                </a:lnTo>
                <a:lnTo>
                  <a:pt x="198" y="3198"/>
                </a:lnTo>
                <a:lnTo>
                  <a:pt x="184" y="3180"/>
                </a:lnTo>
                <a:lnTo>
                  <a:pt x="173" y="3162"/>
                </a:lnTo>
                <a:lnTo>
                  <a:pt x="165" y="3143"/>
                </a:lnTo>
                <a:lnTo>
                  <a:pt x="161" y="3126"/>
                </a:lnTo>
                <a:lnTo>
                  <a:pt x="158" y="3110"/>
                </a:lnTo>
                <a:lnTo>
                  <a:pt x="156" y="3097"/>
                </a:lnTo>
                <a:lnTo>
                  <a:pt x="145" y="3071"/>
                </a:lnTo>
                <a:lnTo>
                  <a:pt x="136" y="3044"/>
                </a:lnTo>
                <a:lnTo>
                  <a:pt x="131" y="3016"/>
                </a:lnTo>
                <a:lnTo>
                  <a:pt x="126" y="2990"/>
                </a:lnTo>
                <a:lnTo>
                  <a:pt x="124" y="2965"/>
                </a:lnTo>
                <a:lnTo>
                  <a:pt x="123" y="2944"/>
                </a:lnTo>
                <a:lnTo>
                  <a:pt x="122" y="2925"/>
                </a:lnTo>
                <a:lnTo>
                  <a:pt x="123" y="2911"/>
                </a:lnTo>
                <a:lnTo>
                  <a:pt x="123" y="2904"/>
                </a:lnTo>
                <a:lnTo>
                  <a:pt x="123" y="2898"/>
                </a:lnTo>
                <a:lnTo>
                  <a:pt x="124" y="2893"/>
                </a:lnTo>
                <a:lnTo>
                  <a:pt x="129" y="2881"/>
                </a:lnTo>
                <a:lnTo>
                  <a:pt x="134" y="2865"/>
                </a:lnTo>
                <a:lnTo>
                  <a:pt x="139" y="2848"/>
                </a:lnTo>
                <a:lnTo>
                  <a:pt x="145" y="2828"/>
                </a:lnTo>
                <a:lnTo>
                  <a:pt x="150" y="2807"/>
                </a:lnTo>
                <a:lnTo>
                  <a:pt x="154" y="2787"/>
                </a:lnTo>
                <a:lnTo>
                  <a:pt x="156" y="2768"/>
                </a:lnTo>
                <a:lnTo>
                  <a:pt x="159" y="2751"/>
                </a:lnTo>
                <a:lnTo>
                  <a:pt x="158" y="2736"/>
                </a:lnTo>
                <a:lnTo>
                  <a:pt x="153" y="2724"/>
                </a:lnTo>
                <a:lnTo>
                  <a:pt x="143" y="2701"/>
                </a:lnTo>
                <a:lnTo>
                  <a:pt x="131" y="2673"/>
                </a:lnTo>
                <a:lnTo>
                  <a:pt x="119" y="2643"/>
                </a:lnTo>
                <a:lnTo>
                  <a:pt x="107" y="2610"/>
                </a:lnTo>
                <a:lnTo>
                  <a:pt x="96" y="2575"/>
                </a:lnTo>
                <a:lnTo>
                  <a:pt x="85" y="2538"/>
                </a:lnTo>
                <a:lnTo>
                  <a:pt x="74" y="2502"/>
                </a:lnTo>
                <a:lnTo>
                  <a:pt x="63" y="2465"/>
                </a:lnTo>
                <a:lnTo>
                  <a:pt x="54" y="2429"/>
                </a:lnTo>
                <a:lnTo>
                  <a:pt x="44" y="2395"/>
                </a:lnTo>
                <a:lnTo>
                  <a:pt x="35" y="2363"/>
                </a:lnTo>
                <a:lnTo>
                  <a:pt x="28" y="2333"/>
                </a:lnTo>
                <a:lnTo>
                  <a:pt x="21" y="2307"/>
                </a:lnTo>
                <a:lnTo>
                  <a:pt x="16" y="2284"/>
                </a:lnTo>
                <a:lnTo>
                  <a:pt x="12" y="2267"/>
                </a:lnTo>
                <a:lnTo>
                  <a:pt x="10" y="2255"/>
                </a:lnTo>
                <a:lnTo>
                  <a:pt x="9" y="2249"/>
                </a:lnTo>
                <a:lnTo>
                  <a:pt x="2" y="2194"/>
                </a:lnTo>
                <a:lnTo>
                  <a:pt x="0" y="2142"/>
                </a:lnTo>
                <a:lnTo>
                  <a:pt x="2" y="2092"/>
                </a:lnTo>
                <a:lnTo>
                  <a:pt x="9" y="2045"/>
                </a:lnTo>
                <a:lnTo>
                  <a:pt x="17" y="2001"/>
                </a:lnTo>
                <a:lnTo>
                  <a:pt x="29" y="1960"/>
                </a:lnTo>
                <a:lnTo>
                  <a:pt x="42" y="1920"/>
                </a:lnTo>
                <a:lnTo>
                  <a:pt x="58" y="1882"/>
                </a:lnTo>
                <a:lnTo>
                  <a:pt x="75" y="1847"/>
                </a:lnTo>
                <a:lnTo>
                  <a:pt x="93" y="1815"/>
                </a:lnTo>
                <a:lnTo>
                  <a:pt x="111" y="1784"/>
                </a:lnTo>
                <a:lnTo>
                  <a:pt x="130" y="1755"/>
                </a:lnTo>
                <a:lnTo>
                  <a:pt x="148" y="1728"/>
                </a:lnTo>
                <a:lnTo>
                  <a:pt x="165" y="1702"/>
                </a:lnTo>
                <a:lnTo>
                  <a:pt x="176" y="1687"/>
                </a:lnTo>
                <a:lnTo>
                  <a:pt x="204" y="1650"/>
                </a:lnTo>
                <a:lnTo>
                  <a:pt x="235" y="1616"/>
                </a:lnTo>
                <a:lnTo>
                  <a:pt x="267" y="1582"/>
                </a:lnTo>
                <a:lnTo>
                  <a:pt x="299" y="1552"/>
                </a:lnTo>
                <a:lnTo>
                  <a:pt x="332" y="1525"/>
                </a:lnTo>
                <a:lnTo>
                  <a:pt x="364" y="1501"/>
                </a:lnTo>
                <a:lnTo>
                  <a:pt x="396" y="1478"/>
                </a:lnTo>
                <a:lnTo>
                  <a:pt x="423" y="1460"/>
                </a:lnTo>
                <a:lnTo>
                  <a:pt x="449" y="1444"/>
                </a:lnTo>
                <a:lnTo>
                  <a:pt x="472" y="1431"/>
                </a:lnTo>
                <a:lnTo>
                  <a:pt x="489" y="1422"/>
                </a:lnTo>
                <a:lnTo>
                  <a:pt x="502" y="1374"/>
                </a:lnTo>
                <a:lnTo>
                  <a:pt x="518" y="1333"/>
                </a:lnTo>
                <a:lnTo>
                  <a:pt x="537" y="1294"/>
                </a:lnTo>
                <a:lnTo>
                  <a:pt x="558" y="1259"/>
                </a:lnTo>
                <a:lnTo>
                  <a:pt x="582" y="1226"/>
                </a:lnTo>
                <a:lnTo>
                  <a:pt x="608" y="1199"/>
                </a:lnTo>
                <a:lnTo>
                  <a:pt x="636" y="1173"/>
                </a:lnTo>
                <a:lnTo>
                  <a:pt x="665" y="1151"/>
                </a:lnTo>
                <a:lnTo>
                  <a:pt x="695" y="1132"/>
                </a:lnTo>
                <a:lnTo>
                  <a:pt x="725" y="1115"/>
                </a:lnTo>
                <a:lnTo>
                  <a:pt x="756" y="1101"/>
                </a:lnTo>
                <a:lnTo>
                  <a:pt x="787" y="1089"/>
                </a:lnTo>
                <a:lnTo>
                  <a:pt x="817" y="1080"/>
                </a:lnTo>
                <a:lnTo>
                  <a:pt x="846" y="1073"/>
                </a:lnTo>
                <a:lnTo>
                  <a:pt x="875" y="1068"/>
                </a:lnTo>
                <a:lnTo>
                  <a:pt x="902" y="1064"/>
                </a:lnTo>
                <a:lnTo>
                  <a:pt x="928" y="1062"/>
                </a:lnTo>
                <a:lnTo>
                  <a:pt x="952" y="1062"/>
                </a:lnTo>
                <a:lnTo>
                  <a:pt x="997" y="1061"/>
                </a:lnTo>
                <a:lnTo>
                  <a:pt x="1044" y="1058"/>
                </a:lnTo>
                <a:lnTo>
                  <a:pt x="1090" y="1051"/>
                </a:lnTo>
                <a:lnTo>
                  <a:pt x="1137" y="1042"/>
                </a:lnTo>
                <a:lnTo>
                  <a:pt x="1182" y="1030"/>
                </a:lnTo>
                <a:lnTo>
                  <a:pt x="1226" y="1019"/>
                </a:lnTo>
                <a:lnTo>
                  <a:pt x="1268" y="1005"/>
                </a:lnTo>
                <a:lnTo>
                  <a:pt x="1308" y="991"/>
                </a:lnTo>
                <a:lnTo>
                  <a:pt x="1344" y="976"/>
                </a:lnTo>
                <a:lnTo>
                  <a:pt x="1377" y="963"/>
                </a:lnTo>
                <a:lnTo>
                  <a:pt x="1406" y="950"/>
                </a:lnTo>
                <a:lnTo>
                  <a:pt x="1430" y="939"/>
                </a:lnTo>
                <a:lnTo>
                  <a:pt x="1449" y="930"/>
                </a:lnTo>
                <a:lnTo>
                  <a:pt x="1448" y="882"/>
                </a:lnTo>
                <a:lnTo>
                  <a:pt x="1445" y="841"/>
                </a:lnTo>
                <a:lnTo>
                  <a:pt x="1441" y="803"/>
                </a:lnTo>
                <a:lnTo>
                  <a:pt x="1436" y="771"/>
                </a:lnTo>
                <a:lnTo>
                  <a:pt x="1432" y="745"/>
                </a:lnTo>
                <a:lnTo>
                  <a:pt x="1428" y="724"/>
                </a:lnTo>
                <a:lnTo>
                  <a:pt x="1423" y="709"/>
                </a:lnTo>
                <a:lnTo>
                  <a:pt x="1420" y="699"/>
                </a:lnTo>
                <a:lnTo>
                  <a:pt x="1398" y="658"/>
                </a:lnTo>
                <a:lnTo>
                  <a:pt x="1379" y="622"/>
                </a:lnTo>
                <a:lnTo>
                  <a:pt x="1367" y="588"/>
                </a:lnTo>
                <a:lnTo>
                  <a:pt x="1358" y="556"/>
                </a:lnTo>
                <a:lnTo>
                  <a:pt x="1355" y="525"/>
                </a:lnTo>
                <a:lnTo>
                  <a:pt x="1357" y="499"/>
                </a:lnTo>
                <a:lnTo>
                  <a:pt x="1363" y="474"/>
                </a:lnTo>
                <a:lnTo>
                  <a:pt x="1371" y="459"/>
                </a:lnTo>
                <a:lnTo>
                  <a:pt x="1379" y="446"/>
                </a:lnTo>
                <a:lnTo>
                  <a:pt x="1389" y="435"/>
                </a:lnTo>
                <a:lnTo>
                  <a:pt x="1386" y="386"/>
                </a:lnTo>
                <a:lnTo>
                  <a:pt x="1386" y="341"/>
                </a:lnTo>
                <a:lnTo>
                  <a:pt x="1390" y="299"/>
                </a:lnTo>
                <a:lnTo>
                  <a:pt x="1398" y="262"/>
                </a:lnTo>
                <a:lnTo>
                  <a:pt x="1407" y="228"/>
                </a:lnTo>
                <a:lnTo>
                  <a:pt x="1420" y="195"/>
                </a:lnTo>
                <a:lnTo>
                  <a:pt x="1435" y="168"/>
                </a:lnTo>
                <a:lnTo>
                  <a:pt x="1451" y="142"/>
                </a:lnTo>
                <a:lnTo>
                  <a:pt x="1469" y="119"/>
                </a:lnTo>
                <a:lnTo>
                  <a:pt x="1488" y="99"/>
                </a:lnTo>
                <a:lnTo>
                  <a:pt x="1506" y="81"/>
                </a:lnTo>
                <a:lnTo>
                  <a:pt x="1525" y="66"/>
                </a:lnTo>
                <a:lnTo>
                  <a:pt x="1544" y="53"/>
                </a:lnTo>
                <a:lnTo>
                  <a:pt x="1563" y="42"/>
                </a:lnTo>
                <a:lnTo>
                  <a:pt x="1580" y="32"/>
                </a:lnTo>
                <a:lnTo>
                  <a:pt x="1595" y="25"/>
                </a:lnTo>
                <a:lnTo>
                  <a:pt x="1609" y="20"/>
                </a:lnTo>
                <a:lnTo>
                  <a:pt x="1620" y="15"/>
                </a:lnTo>
                <a:lnTo>
                  <a:pt x="1629" y="12"/>
                </a:lnTo>
                <a:lnTo>
                  <a:pt x="1635" y="11"/>
                </a:lnTo>
                <a:lnTo>
                  <a:pt x="1637" y="10"/>
                </a:lnTo>
                <a:lnTo>
                  <a:pt x="1641" y="10"/>
                </a:lnTo>
                <a:lnTo>
                  <a:pt x="1651" y="8"/>
                </a:lnTo>
                <a:lnTo>
                  <a:pt x="1665" y="6"/>
                </a:lnTo>
                <a:lnTo>
                  <a:pt x="1681" y="4"/>
                </a:lnTo>
                <a:lnTo>
                  <a:pt x="1700" y="2"/>
                </a:lnTo>
                <a:lnTo>
                  <a:pt x="1720" y="1"/>
                </a:lnTo>
                <a:lnTo>
                  <a:pt x="1741" y="0"/>
                </a:lnTo>
                <a:lnTo>
                  <a:pt x="1761" y="1"/>
                </a:lnTo>
                <a:lnTo>
                  <a:pt x="177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8" name="Freeform 147"/>
          <p:cNvSpPr>
            <a:spLocks noEditPoints="1"/>
          </p:cNvSpPr>
          <p:nvPr/>
        </p:nvSpPr>
        <p:spPr bwMode="auto">
          <a:xfrm>
            <a:off x="4368252" y="4262438"/>
            <a:ext cx="639762" cy="485775"/>
          </a:xfrm>
          <a:custGeom>
            <a:avLst/>
            <a:gdLst>
              <a:gd name="T0" fmla="*/ 2195 w 3628"/>
              <a:gd name="T1" fmla="*/ 2061 h 2760"/>
              <a:gd name="T2" fmla="*/ 2172 w 3628"/>
              <a:gd name="T3" fmla="*/ 2128 h 2760"/>
              <a:gd name="T4" fmla="*/ 2242 w 3628"/>
              <a:gd name="T5" fmla="*/ 2275 h 2760"/>
              <a:gd name="T6" fmla="*/ 2314 w 3628"/>
              <a:gd name="T7" fmla="*/ 2407 h 2760"/>
              <a:gd name="T8" fmla="*/ 1902 w 3628"/>
              <a:gd name="T9" fmla="*/ 2399 h 2760"/>
              <a:gd name="T10" fmla="*/ 1946 w 3628"/>
              <a:gd name="T11" fmla="*/ 2264 h 2760"/>
              <a:gd name="T12" fmla="*/ 2011 w 3628"/>
              <a:gd name="T13" fmla="*/ 2136 h 2760"/>
              <a:gd name="T14" fmla="*/ 2078 w 3628"/>
              <a:gd name="T15" fmla="*/ 1973 h 2760"/>
              <a:gd name="T16" fmla="*/ 2383 w 3628"/>
              <a:gd name="T17" fmla="*/ 2063 h 2760"/>
              <a:gd name="T18" fmla="*/ 1762 w 3628"/>
              <a:gd name="T19" fmla="*/ 2542 h 2760"/>
              <a:gd name="T20" fmla="*/ 2494 w 3628"/>
              <a:gd name="T21" fmla="*/ 1578 h 2760"/>
              <a:gd name="T22" fmla="*/ 1286 w 3628"/>
              <a:gd name="T23" fmla="*/ 1311 h 2760"/>
              <a:gd name="T24" fmla="*/ 920 w 3628"/>
              <a:gd name="T25" fmla="*/ 1668 h 2760"/>
              <a:gd name="T26" fmla="*/ 3046 w 3628"/>
              <a:gd name="T27" fmla="*/ 1276 h 2760"/>
              <a:gd name="T28" fmla="*/ 3244 w 3628"/>
              <a:gd name="T29" fmla="*/ 1526 h 2760"/>
              <a:gd name="T30" fmla="*/ 455 w 3628"/>
              <a:gd name="T31" fmla="*/ 530 h 2760"/>
              <a:gd name="T32" fmla="*/ 1225 w 3628"/>
              <a:gd name="T33" fmla="*/ 820 h 2760"/>
              <a:gd name="T34" fmla="*/ 1357 w 3628"/>
              <a:gd name="T35" fmla="*/ 704 h 2760"/>
              <a:gd name="T36" fmla="*/ 455 w 3628"/>
              <a:gd name="T37" fmla="*/ 429 h 2760"/>
              <a:gd name="T38" fmla="*/ 678 w 3628"/>
              <a:gd name="T39" fmla="*/ 1538 h 2760"/>
              <a:gd name="T40" fmla="*/ 1397 w 3628"/>
              <a:gd name="T41" fmla="*/ 897 h 2760"/>
              <a:gd name="T42" fmla="*/ 2235 w 3628"/>
              <a:gd name="T43" fmla="*/ 13 h 2760"/>
              <a:gd name="T44" fmla="*/ 2385 w 3628"/>
              <a:gd name="T45" fmla="*/ 700 h 2760"/>
              <a:gd name="T46" fmla="*/ 3178 w 3628"/>
              <a:gd name="T47" fmla="*/ 1116 h 2760"/>
              <a:gd name="T48" fmla="*/ 3613 w 3628"/>
              <a:gd name="T49" fmla="*/ 1932 h 2760"/>
              <a:gd name="T50" fmla="*/ 3517 w 3628"/>
              <a:gd name="T51" fmla="*/ 2540 h 2760"/>
              <a:gd name="T52" fmla="*/ 3095 w 3628"/>
              <a:gd name="T53" fmla="*/ 2722 h 2760"/>
              <a:gd name="T54" fmla="*/ 3215 w 3628"/>
              <a:gd name="T55" fmla="*/ 2217 h 2760"/>
              <a:gd name="T56" fmla="*/ 2775 w 3628"/>
              <a:gd name="T57" fmla="*/ 1902 h 2760"/>
              <a:gd name="T58" fmla="*/ 2571 w 3628"/>
              <a:gd name="T59" fmla="*/ 2356 h 2760"/>
              <a:gd name="T60" fmla="*/ 2868 w 3628"/>
              <a:gd name="T61" fmla="*/ 1615 h 2760"/>
              <a:gd name="T62" fmla="*/ 2157 w 3628"/>
              <a:gd name="T63" fmla="*/ 1304 h 2760"/>
              <a:gd name="T64" fmla="*/ 2807 w 3628"/>
              <a:gd name="T65" fmla="*/ 1520 h 2760"/>
              <a:gd name="T66" fmla="*/ 3135 w 3628"/>
              <a:gd name="T67" fmla="*/ 1746 h 2760"/>
              <a:gd name="T68" fmla="*/ 3279 w 3628"/>
              <a:gd name="T69" fmla="*/ 2340 h 2760"/>
              <a:gd name="T70" fmla="*/ 3152 w 3628"/>
              <a:gd name="T71" fmla="*/ 2677 h 2760"/>
              <a:gd name="T72" fmla="*/ 3408 w 3628"/>
              <a:gd name="T73" fmla="*/ 2651 h 2760"/>
              <a:gd name="T74" fmla="*/ 3510 w 3628"/>
              <a:gd name="T75" fmla="*/ 2044 h 2760"/>
              <a:gd name="T76" fmla="*/ 3204 w 3628"/>
              <a:gd name="T77" fmla="*/ 1278 h 2760"/>
              <a:gd name="T78" fmla="*/ 2525 w 3628"/>
              <a:gd name="T79" fmla="*/ 918 h 2760"/>
              <a:gd name="T80" fmla="*/ 2389 w 3628"/>
              <a:gd name="T81" fmla="*/ 447 h 2760"/>
              <a:gd name="T82" fmla="*/ 2206 w 3628"/>
              <a:gd name="T83" fmla="*/ 77 h 2760"/>
              <a:gd name="T84" fmla="*/ 1881 w 3628"/>
              <a:gd name="T85" fmla="*/ 211 h 2760"/>
              <a:gd name="T86" fmla="*/ 1903 w 3628"/>
              <a:gd name="T87" fmla="*/ 615 h 2760"/>
              <a:gd name="T88" fmla="*/ 1298 w 3628"/>
              <a:gd name="T89" fmla="*/ 988 h 2760"/>
              <a:gd name="T90" fmla="*/ 768 w 3628"/>
              <a:gd name="T91" fmla="*/ 1528 h 2760"/>
              <a:gd name="T92" fmla="*/ 807 w 3628"/>
              <a:gd name="T93" fmla="*/ 2333 h 2760"/>
              <a:gd name="T94" fmla="*/ 923 w 3628"/>
              <a:gd name="T95" fmla="*/ 2681 h 2760"/>
              <a:gd name="T96" fmla="*/ 1112 w 3628"/>
              <a:gd name="T97" fmla="*/ 2590 h 2760"/>
              <a:gd name="T98" fmla="*/ 968 w 3628"/>
              <a:gd name="T99" fmla="*/ 2010 h 2760"/>
              <a:gd name="T100" fmla="*/ 1323 w 3628"/>
              <a:gd name="T101" fmla="*/ 1534 h 2760"/>
              <a:gd name="T102" fmla="*/ 1790 w 3628"/>
              <a:gd name="T103" fmla="*/ 1685 h 2760"/>
              <a:gd name="T104" fmla="*/ 1802 w 3628"/>
              <a:gd name="T105" fmla="*/ 1754 h 2760"/>
              <a:gd name="T106" fmla="*/ 1514 w 3628"/>
              <a:gd name="T107" fmla="*/ 1863 h 2760"/>
              <a:gd name="T108" fmla="*/ 1650 w 3628"/>
              <a:gd name="T109" fmla="*/ 2600 h 2760"/>
              <a:gd name="T110" fmla="*/ 1229 w 3628"/>
              <a:gd name="T111" fmla="*/ 1739 h 2760"/>
              <a:gd name="T112" fmla="*/ 1135 w 3628"/>
              <a:gd name="T113" fmla="*/ 2458 h 2760"/>
              <a:gd name="T114" fmla="*/ 953 w 3628"/>
              <a:gd name="T115" fmla="*/ 2760 h 2760"/>
              <a:gd name="T116" fmla="*/ 722 w 3628"/>
              <a:gd name="T117" fmla="*/ 2402 h 2760"/>
              <a:gd name="T118" fmla="*/ 167 w 3628"/>
              <a:gd name="T119" fmla="*/ 1763 h 2760"/>
              <a:gd name="T120" fmla="*/ 1674 w 3628"/>
              <a:gd name="T121" fmla="*/ 283 h 2760"/>
              <a:gd name="T122" fmla="*/ 1792 w 3628"/>
              <a:gd name="T123" fmla="*/ 321 h 2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628" h="2760">
                <a:moveTo>
                  <a:pt x="2114" y="2535"/>
                </a:moveTo>
                <a:lnTo>
                  <a:pt x="2127" y="2537"/>
                </a:lnTo>
                <a:lnTo>
                  <a:pt x="2140" y="2544"/>
                </a:lnTo>
                <a:lnTo>
                  <a:pt x="2149" y="2552"/>
                </a:lnTo>
                <a:lnTo>
                  <a:pt x="2156" y="2564"/>
                </a:lnTo>
                <a:lnTo>
                  <a:pt x="2158" y="2578"/>
                </a:lnTo>
                <a:lnTo>
                  <a:pt x="2156" y="2592"/>
                </a:lnTo>
                <a:lnTo>
                  <a:pt x="2149" y="2603"/>
                </a:lnTo>
                <a:lnTo>
                  <a:pt x="2140" y="2613"/>
                </a:lnTo>
                <a:lnTo>
                  <a:pt x="2127" y="2618"/>
                </a:lnTo>
                <a:lnTo>
                  <a:pt x="2114" y="2621"/>
                </a:lnTo>
                <a:lnTo>
                  <a:pt x="2101" y="2618"/>
                </a:lnTo>
                <a:lnTo>
                  <a:pt x="2088" y="2613"/>
                </a:lnTo>
                <a:lnTo>
                  <a:pt x="2079" y="2603"/>
                </a:lnTo>
                <a:lnTo>
                  <a:pt x="2073" y="2592"/>
                </a:lnTo>
                <a:lnTo>
                  <a:pt x="2070" y="2578"/>
                </a:lnTo>
                <a:lnTo>
                  <a:pt x="2073" y="2564"/>
                </a:lnTo>
                <a:lnTo>
                  <a:pt x="2079" y="2552"/>
                </a:lnTo>
                <a:lnTo>
                  <a:pt x="2088" y="2544"/>
                </a:lnTo>
                <a:lnTo>
                  <a:pt x="2101" y="2537"/>
                </a:lnTo>
                <a:lnTo>
                  <a:pt x="2114" y="2535"/>
                </a:lnTo>
                <a:close/>
                <a:moveTo>
                  <a:pt x="2114" y="1938"/>
                </a:moveTo>
                <a:lnTo>
                  <a:pt x="2129" y="1941"/>
                </a:lnTo>
                <a:lnTo>
                  <a:pt x="2140" y="1949"/>
                </a:lnTo>
                <a:lnTo>
                  <a:pt x="2148" y="1960"/>
                </a:lnTo>
                <a:lnTo>
                  <a:pt x="2151" y="1973"/>
                </a:lnTo>
                <a:lnTo>
                  <a:pt x="2151" y="2036"/>
                </a:lnTo>
                <a:lnTo>
                  <a:pt x="2172" y="2051"/>
                </a:lnTo>
                <a:lnTo>
                  <a:pt x="2195" y="2061"/>
                </a:lnTo>
                <a:lnTo>
                  <a:pt x="2217" y="2066"/>
                </a:lnTo>
                <a:lnTo>
                  <a:pt x="2218" y="2066"/>
                </a:lnTo>
                <a:lnTo>
                  <a:pt x="2235" y="2063"/>
                </a:lnTo>
                <a:lnTo>
                  <a:pt x="2251" y="2059"/>
                </a:lnTo>
                <a:lnTo>
                  <a:pt x="2265" y="2054"/>
                </a:lnTo>
                <a:lnTo>
                  <a:pt x="2277" y="2047"/>
                </a:lnTo>
                <a:lnTo>
                  <a:pt x="2284" y="2040"/>
                </a:lnTo>
                <a:lnTo>
                  <a:pt x="2290" y="2036"/>
                </a:lnTo>
                <a:lnTo>
                  <a:pt x="2292" y="2034"/>
                </a:lnTo>
                <a:lnTo>
                  <a:pt x="2305" y="2026"/>
                </a:lnTo>
                <a:lnTo>
                  <a:pt x="2318" y="2024"/>
                </a:lnTo>
                <a:lnTo>
                  <a:pt x="2331" y="2026"/>
                </a:lnTo>
                <a:lnTo>
                  <a:pt x="2344" y="2034"/>
                </a:lnTo>
                <a:lnTo>
                  <a:pt x="2352" y="2046"/>
                </a:lnTo>
                <a:lnTo>
                  <a:pt x="2354" y="2059"/>
                </a:lnTo>
                <a:lnTo>
                  <a:pt x="2352" y="2072"/>
                </a:lnTo>
                <a:lnTo>
                  <a:pt x="2344" y="2084"/>
                </a:lnTo>
                <a:lnTo>
                  <a:pt x="2340" y="2087"/>
                </a:lnTo>
                <a:lnTo>
                  <a:pt x="2335" y="2091"/>
                </a:lnTo>
                <a:lnTo>
                  <a:pt x="2326" y="2099"/>
                </a:lnTo>
                <a:lnTo>
                  <a:pt x="2314" y="2106"/>
                </a:lnTo>
                <a:lnTo>
                  <a:pt x="2299" y="2115"/>
                </a:lnTo>
                <a:lnTo>
                  <a:pt x="2282" y="2123"/>
                </a:lnTo>
                <a:lnTo>
                  <a:pt x="2263" y="2130"/>
                </a:lnTo>
                <a:lnTo>
                  <a:pt x="2242" y="2134"/>
                </a:lnTo>
                <a:lnTo>
                  <a:pt x="2218" y="2136"/>
                </a:lnTo>
                <a:lnTo>
                  <a:pt x="2217" y="2136"/>
                </a:lnTo>
                <a:lnTo>
                  <a:pt x="2195" y="2134"/>
                </a:lnTo>
                <a:lnTo>
                  <a:pt x="2172" y="2128"/>
                </a:lnTo>
                <a:lnTo>
                  <a:pt x="2151" y="2121"/>
                </a:lnTo>
                <a:lnTo>
                  <a:pt x="2151" y="2177"/>
                </a:lnTo>
                <a:lnTo>
                  <a:pt x="2172" y="2192"/>
                </a:lnTo>
                <a:lnTo>
                  <a:pt x="2195" y="2203"/>
                </a:lnTo>
                <a:lnTo>
                  <a:pt x="2218" y="2207"/>
                </a:lnTo>
                <a:lnTo>
                  <a:pt x="2218" y="2207"/>
                </a:lnTo>
                <a:lnTo>
                  <a:pt x="2236" y="2204"/>
                </a:lnTo>
                <a:lnTo>
                  <a:pt x="2252" y="2200"/>
                </a:lnTo>
                <a:lnTo>
                  <a:pt x="2265" y="2195"/>
                </a:lnTo>
                <a:lnTo>
                  <a:pt x="2277" y="2188"/>
                </a:lnTo>
                <a:lnTo>
                  <a:pt x="2286" y="2181"/>
                </a:lnTo>
                <a:lnTo>
                  <a:pt x="2291" y="2177"/>
                </a:lnTo>
                <a:lnTo>
                  <a:pt x="2293" y="2175"/>
                </a:lnTo>
                <a:lnTo>
                  <a:pt x="2305" y="2167"/>
                </a:lnTo>
                <a:lnTo>
                  <a:pt x="2318" y="2165"/>
                </a:lnTo>
                <a:lnTo>
                  <a:pt x="2331" y="2167"/>
                </a:lnTo>
                <a:lnTo>
                  <a:pt x="2344" y="2175"/>
                </a:lnTo>
                <a:lnTo>
                  <a:pt x="2352" y="2187"/>
                </a:lnTo>
                <a:lnTo>
                  <a:pt x="2354" y="2200"/>
                </a:lnTo>
                <a:lnTo>
                  <a:pt x="2352" y="2213"/>
                </a:lnTo>
                <a:lnTo>
                  <a:pt x="2344" y="2224"/>
                </a:lnTo>
                <a:lnTo>
                  <a:pt x="2342" y="2228"/>
                </a:lnTo>
                <a:lnTo>
                  <a:pt x="2335" y="2232"/>
                </a:lnTo>
                <a:lnTo>
                  <a:pt x="2326" y="2240"/>
                </a:lnTo>
                <a:lnTo>
                  <a:pt x="2315" y="2247"/>
                </a:lnTo>
                <a:lnTo>
                  <a:pt x="2300" y="2256"/>
                </a:lnTo>
                <a:lnTo>
                  <a:pt x="2282" y="2264"/>
                </a:lnTo>
                <a:lnTo>
                  <a:pt x="2263" y="2270"/>
                </a:lnTo>
                <a:lnTo>
                  <a:pt x="2242" y="2275"/>
                </a:lnTo>
                <a:lnTo>
                  <a:pt x="2218" y="2277"/>
                </a:lnTo>
                <a:lnTo>
                  <a:pt x="2217" y="2277"/>
                </a:lnTo>
                <a:lnTo>
                  <a:pt x="2195" y="2275"/>
                </a:lnTo>
                <a:lnTo>
                  <a:pt x="2171" y="2269"/>
                </a:lnTo>
                <a:lnTo>
                  <a:pt x="2150" y="2261"/>
                </a:lnTo>
                <a:lnTo>
                  <a:pt x="2150" y="2337"/>
                </a:lnTo>
                <a:lnTo>
                  <a:pt x="2172" y="2352"/>
                </a:lnTo>
                <a:lnTo>
                  <a:pt x="2195" y="2362"/>
                </a:lnTo>
                <a:lnTo>
                  <a:pt x="2217" y="2366"/>
                </a:lnTo>
                <a:lnTo>
                  <a:pt x="2217" y="2366"/>
                </a:lnTo>
                <a:lnTo>
                  <a:pt x="2235" y="2364"/>
                </a:lnTo>
                <a:lnTo>
                  <a:pt x="2251" y="2360"/>
                </a:lnTo>
                <a:lnTo>
                  <a:pt x="2264" y="2354"/>
                </a:lnTo>
                <a:lnTo>
                  <a:pt x="2275" y="2348"/>
                </a:lnTo>
                <a:lnTo>
                  <a:pt x="2284" y="2341"/>
                </a:lnTo>
                <a:lnTo>
                  <a:pt x="2290" y="2337"/>
                </a:lnTo>
                <a:lnTo>
                  <a:pt x="2292" y="2335"/>
                </a:lnTo>
                <a:lnTo>
                  <a:pt x="2303" y="2327"/>
                </a:lnTo>
                <a:lnTo>
                  <a:pt x="2317" y="2324"/>
                </a:lnTo>
                <a:lnTo>
                  <a:pt x="2331" y="2327"/>
                </a:lnTo>
                <a:lnTo>
                  <a:pt x="2343" y="2335"/>
                </a:lnTo>
                <a:lnTo>
                  <a:pt x="2351" y="2346"/>
                </a:lnTo>
                <a:lnTo>
                  <a:pt x="2353" y="2360"/>
                </a:lnTo>
                <a:lnTo>
                  <a:pt x="2351" y="2373"/>
                </a:lnTo>
                <a:lnTo>
                  <a:pt x="2343" y="2384"/>
                </a:lnTo>
                <a:lnTo>
                  <a:pt x="2340" y="2387"/>
                </a:lnTo>
                <a:lnTo>
                  <a:pt x="2335" y="2392"/>
                </a:lnTo>
                <a:lnTo>
                  <a:pt x="2326" y="2399"/>
                </a:lnTo>
                <a:lnTo>
                  <a:pt x="2314" y="2407"/>
                </a:lnTo>
                <a:lnTo>
                  <a:pt x="2299" y="2416"/>
                </a:lnTo>
                <a:lnTo>
                  <a:pt x="2282" y="2424"/>
                </a:lnTo>
                <a:lnTo>
                  <a:pt x="2262" y="2430"/>
                </a:lnTo>
                <a:lnTo>
                  <a:pt x="2241" y="2435"/>
                </a:lnTo>
                <a:lnTo>
                  <a:pt x="2217" y="2437"/>
                </a:lnTo>
                <a:lnTo>
                  <a:pt x="2217" y="2437"/>
                </a:lnTo>
                <a:lnTo>
                  <a:pt x="2194" y="2435"/>
                </a:lnTo>
                <a:lnTo>
                  <a:pt x="2171" y="2429"/>
                </a:lnTo>
                <a:lnTo>
                  <a:pt x="2150" y="2421"/>
                </a:lnTo>
                <a:lnTo>
                  <a:pt x="2150" y="2435"/>
                </a:lnTo>
                <a:lnTo>
                  <a:pt x="2147" y="2449"/>
                </a:lnTo>
                <a:lnTo>
                  <a:pt x="2139" y="2460"/>
                </a:lnTo>
                <a:lnTo>
                  <a:pt x="2127" y="2468"/>
                </a:lnTo>
                <a:lnTo>
                  <a:pt x="2114" y="2470"/>
                </a:lnTo>
                <a:lnTo>
                  <a:pt x="2099" y="2468"/>
                </a:lnTo>
                <a:lnTo>
                  <a:pt x="2088" y="2460"/>
                </a:lnTo>
                <a:lnTo>
                  <a:pt x="2082" y="2449"/>
                </a:lnTo>
                <a:lnTo>
                  <a:pt x="2078" y="2435"/>
                </a:lnTo>
                <a:lnTo>
                  <a:pt x="2078" y="2421"/>
                </a:lnTo>
                <a:lnTo>
                  <a:pt x="2057" y="2429"/>
                </a:lnTo>
                <a:lnTo>
                  <a:pt x="2033" y="2435"/>
                </a:lnTo>
                <a:lnTo>
                  <a:pt x="2011" y="2437"/>
                </a:lnTo>
                <a:lnTo>
                  <a:pt x="2010" y="2437"/>
                </a:lnTo>
                <a:lnTo>
                  <a:pt x="1987" y="2435"/>
                </a:lnTo>
                <a:lnTo>
                  <a:pt x="1966" y="2430"/>
                </a:lnTo>
                <a:lnTo>
                  <a:pt x="1946" y="2424"/>
                </a:lnTo>
                <a:lnTo>
                  <a:pt x="1929" y="2416"/>
                </a:lnTo>
                <a:lnTo>
                  <a:pt x="1915" y="2407"/>
                </a:lnTo>
                <a:lnTo>
                  <a:pt x="1902" y="2399"/>
                </a:lnTo>
                <a:lnTo>
                  <a:pt x="1893" y="2393"/>
                </a:lnTo>
                <a:lnTo>
                  <a:pt x="1888" y="2387"/>
                </a:lnTo>
                <a:lnTo>
                  <a:pt x="1885" y="2385"/>
                </a:lnTo>
                <a:lnTo>
                  <a:pt x="1878" y="2373"/>
                </a:lnTo>
                <a:lnTo>
                  <a:pt x="1874" y="2360"/>
                </a:lnTo>
                <a:lnTo>
                  <a:pt x="1878" y="2346"/>
                </a:lnTo>
                <a:lnTo>
                  <a:pt x="1885" y="2335"/>
                </a:lnTo>
                <a:lnTo>
                  <a:pt x="1898" y="2327"/>
                </a:lnTo>
                <a:lnTo>
                  <a:pt x="1911" y="2324"/>
                </a:lnTo>
                <a:lnTo>
                  <a:pt x="1925" y="2327"/>
                </a:lnTo>
                <a:lnTo>
                  <a:pt x="1936" y="2335"/>
                </a:lnTo>
                <a:lnTo>
                  <a:pt x="1938" y="2337"/>
                </a:lnTo>
                <a:lnTo>
                  <a:pt x="1944" y="2341"/>
                </a:lnTo>
                <a:lnTo>
                  <a:pt x="1953" y="2348"/>
                </a:lnTo>
                <a:lnTo>
                  <a:pt x="1964" y="2354"/>
                </a:lnTo>
                <a:lnTo>
                  <a:pt x="1977" y="2360"/>
                </a:lnTo>
                <a:lnTo>
                  <a:pt x="1993" y="2364"/>
                </a:lnTo>
                <a:lnTo>
                  <a:pt x="2011" y="2366"/>
                </a:lnTo>
                <a:lnTo>
                  <a:pt x="2011" y="2366"/>
                </a:lnTo>
                <a:lnTo>
                  <a:pt x="2033" y="2363"/>
                </a:lnTo>
                <a:lnTo>
                  <a:pt x="2056" y="2352"/>
                </a:lnTo>
                <a:lnTo>
                  <a:pt x="2078" y="2337"/>
                </a:lnTo>
                <a:lnTo>
                  <a:pt x="2078" y="2262"/>
                </a:lnTo>
                <a:lnTo>
                  <a:pt x="2046" y="2273"/>
                </a:lnTo>
                <a:lnTo>
                  <a:pt x="2011" y="2277"/>
                </a:lnTo>
                <a:lnTo>
                  <a:pt x="2011" y="2277"/>
                </a:lnTo>
                <a:lnTo>
                  <a:pt x="1987" y="2275"/>
                </a:lnTo>
                <a:lnTo>
                  <a:pt x="1966" y="2270"/>
                </a:lnTo>
                <a:lnTo>
                  <a:pt x="1946" y="2264"/>
                </a:lnTo>
                <a:lnTo>
                  <a:pt x="1929" y="2256"/>
                </a:lnTo>
                <a:lnTo>
                  <a:pt x="1915" y="2247"/>
                </a:lnTo>
                <a:lnTo>
                  <a:pt x="1902" y="2240"/>
                </a:lnTo>
                <a:lnTo>
                  <a:pt x="1893" y="2232"/>
                </a:lnTo>
                <a:lnTo>
                  <a:pt x="1888" y="2228"/>
                </a:lnTo>
                <a:lnTo>
                  <a:pt x="1885" y="2224"/>
                </a:lnTo>
                <a:lnTo>
                  <a:pt x="1878" y="2213"/>
                </a:lnTo>
                <a:lnTo>
                  <a:pt x="1875" y="2200"/>
                </a:lnTo>
                <a:lnTo>
                  <a:pt x="1878" y="2187"/>
                </a:lnTo>
                <a:lnTo>
                  <a:pt x="1885" y="2175"/>
                </a:lnTo>
                <a:lnTo>
                  <a:pt x="1898" y="2167"/>
                </a:lnTo>
                <a:lnTo>
                  <a:pt x="1911" y="2165"/>
                </a:lnTo>
                <a:lnTo>
                  <a:pt x="1925" y="2167"/>
                </a:lnTo>
                <a:lnTo>
                  <a:pt x="1936" y="2175"/>
                </a:lnTo>
                <a:lnTo>
                  <a:pt x="1938" y="2177"/>
                </a:lnTo>
                <a:lnTo>
                  <a:pt x="1944" y="2181"/>
                </a:lnTo>
                <a:lnTo>
                  <a:pt x="1953" y="2188"/>
                </a:lnTo>
                <a:lnTo>
                  <a:pt x="1964" y="2195"/>
                </a:lnTo>
                <a:lnTo>
                  <a:pt x="1978" y="2200"/>
                </a:lnTo>
                <a:lnTo>
                  <a:pt x="1993" y="2204"/>
                </a:lnTo>
                <a:lnTo>
                  <a:pt x="2011" y="2207"/>
                </a:lnTo>
                <a:lnTo>
                  <a:pt x="2011" y="2207"/>
                </a:lnTo>
                <a:lnTo>
                  <a:pt x="2034" y="2202"/>
                </a:lnTo>
                <a:lnTo>
                  <a:pt x="2057" y="2192"/>
                </a:lnTo>
                <a:lnTo>
                  <a:pt x="2078" y="2177"/>
                </a:lnTo>
                <a:lnTo>
                  <a:pt x="2078" y="2121"/>
                </a:lnTo>
                <a:lnTo>
                  <a:pt x="2046" y="2132"/>
                </a:lnTo>
                <a:lnTo>
                  <a:pt x="2011" y="2136"/>
                </a:lnTo>
                <a:lnTo>
                  <a:pt x="2011" y="2136"/>
                </a:lnTo>
                <a:lnTo>
                  <a:pt x="1987" y="2134"/>
                </a:lnTo>
                <a:lnTo>
                  <a:pt x="1966" y="2130"/>
                </a:lnTo>
                <a:lnTo>
                  <a:pt x="1946" y="2123"/>
                </a:lnTo>
                <a:lnTo>
                  <a:pt x="1929" y="2115"/>
                </a:lnTo>
                <a:lnTo>
                  <a:pt x="1915" y="2106"/>
                </a:lnTo>
                <a:lnTo>
                  <a:pt x="1902" y="2099"/>
                </a:lnTo>
                <a:lnTo>
                  <a:pt x="1893" y="2091"/>
                </a:lnTo>
                <a:lnTo>
                  <a:pt x="1888" y="2087"/>
                </a:lnTo>
                <a:lnTo>
                  <a:pt x="1885" y="2084"/>
                </a:lnTo>
                <a:lnTo>
                  <a:pt x="1878" y="2072"/>
                </a:lnTo>
                <a:lnTo>
                  <a:pt x="1875" y="2059"/>
                </a:lnTo>
                <a:lnTo>
                  <a:pt x="1878" y="2046"/>
                </a:lnTo>
                <a:lnTo>
                  <a:pt x="1885" y="2034"/>
                </a:lnTo>
                <a:lnTo>
                  <a:pt x="1898" y="2026"/>
                </a:lnTo>
                <a:lnTo>
                  <a:pt x="1911" y="2024"/>
                </a:lnTo>
                <a:lnTo>
                  <a:pt x="1925" y="2026"/>
                </a:lnTo>
                <a:lnTo>
                  <a:pt x="1936" y="2034"/>
                </a:lnTo>
                <a:lnTo>
                  <a:pt x="1938" y="2036"/>
                </a:lnTo>
                <a:lnTo>
                  <a:pt x="1945" y="2040"/>
                </a:lnTo>
                <a:lnTo>
                  <a:pt x="1953" y="2047"/>
                </a:lnTo>
                <a:lnTo>
                  <a:pt x="1965" y="2054"/>
                </a:lnTo>
                <a:lnTo>
                  <a:pt x="1978" y="2059"/>
                </a:lnTo>
                <a:lnTo>
                  <a:pt x="1994" y="2063"/>
                </a:lnTo>
                <a:lnTo>
                  <a:pt x="2011" y="2066"/>
                </a:lnTo>
                <a:lnTo>
                  <a:pt x="2012" y="2066"/>
                </a:lnTo>
                <a:lnTo>
                  <a:pt x="2034" y="2061"/>
                </a:lnTo>
                <a:lnTo>
                  <a:pt x="2057" y="2051"/>
                </a:lnTo>
                <a:lnTo>
                  <a:pt x="2078" y="2036"/>
                </a:lnTo>
                <a:lnTo>
                  <a:pt x="2078" y="1973"/>
                </a:lnTo>
                <a:lnTo>
                  <a:pt x="2082" y="1960"/>
                </a:lnTo>
                <a:lnTo>
                  <a:pt x="2089" y="1949"/>
                </a:lnTo>
                <a:lnTo>
                  <a:pt x="2101" y="1941"/>
                </a:lnTo>
                <a:lnTo>
                  <a:pt x="2114" y="1938"/>
                </a:lnTo>
                <a:close/>
                <a:moveTo>
                  <a:pt x="2114" y="1797"/>
                </a:moveTo>
                <a:lnTo>
                  <a:pt x="2161" y="1800"/>
                </a:lnTo>
                <a:lnTo>
                  <a:pt x="2207" y="1809"/>
                </a:lnTo>
                <a:lnTo>
                  <a:pt x="2251" y="1825"/>
                </a:lnTo>
                <a:lnTo>
                  <a:pt x="2291" y="1844"/>
                </a:lnTo>
                <a:lnTo>
                  <a:pt x="2329" y="1869"/>
                </a:lnTo>
                <a:lnTo>
                  <a:pt x="2363" y="1898"/>
                </a:lnTo>
                <a:lnTo>
                  <a:pt x="2393" y="1931"/>
                </a:lnTo>
                <a:lnTo>
                  <a:pt x="2418" y="1969"/>
                </a:lnTo>
                <a:lnTo>
                  <a:pt x="2439" y="2008"/>
                </a:lnTo>
                <a:lnTo>
                  <a:pt x="2454" y="2051"/>
                </a:lnTo>
                <a:lnTo>
                  <a:pt x="2463" y="2097"/>
                </a:lnTo>
                <a:lnTo>
                  <a:pt x="2466" y="2143"/>
                </a:lnTo>
                <a:lnTo>
                  <a:pt x="2466" y="2558"/>
                </a:lnTo>
                <a:lnTo>
                  <a:pt x="2464" y="2571"/>
                </a:lnTo>
                <a:lnTo>
                  <a:pt x="2456" y="2582"/>
                </a:lnTo>
                <a:lnTo>
                  <a:pt x="2445" y="2590"/>
                </a:lnTo>
                <a:lnTo>
                  <a:pt x="2431" y="2593"/>
                </a:lnTo>
                <a:lnTo>
                  <a:pt x="2417" y="2590"/>
                </a:lnTo>
                <a:lnTo>
                  <a:pt x="2405" y="2582"/>
                </a:lnTo>
                <a:lnTo>
                  <a:pt x="2398" y="2571"/>
                </a:lnTo>
                <a:lnTo>
                  <a:pt x="2395" y="2558"/>
                </a:lnTo>
                <a:lnTo>
                  <a:pt x="2395" y="2143"/>
                </a:lnTo>
                <a:lnTo>
                  <a:pt x="2392" y="2102"/>
                </a:lnTo>
                <a:lnTo>
                  <a:pt x="2383" y="2063"/>
                </a:lnTo>
                <a:lnTo>
                  <a:pt x="2368" y="2027"/>
                </a:lnTo>
                <a:lnTo>
                  <a:pt x="2349" y="1993"/>
                </a:lnTo>
                <a:lnTo>
                  <a:pt x="2326" y="1962"/>
                </a:lnTo>
                <a:lnTo>
                  <a:pt x="2298" y="1935"/>
                </a:lnTo>
                <a:lnTo>
                  <a:pt x="2266" y="1912"/>
                </a:lnTo>
                <a:lnTo>
                  <a:pt x="2232" y="1893"/>
                </a:lnTo>
                <a:lnTo>
                  <a:pt x="2195" y="1878"/>
                </a:lnTo>
                <a:lnTo>
                  <a:pt x="2156" y="1870"/>
                </a:lnTo>
                <a:lnTo>
                  <a:pt x="2114" y="1866"/>
                </a:lnTo>
                <a:lnTo>
                  <a:pt x="2073" y="1870"/>
                </a:lnTo>
                <a:lnTo>
                  <a:pt x="2033" y="1878"/>
                </a:lnTo>
                <a:lnTo>
                  <a:pt x="1995" y="1893"/>
                </a:lnTo>
                <a:lnTo>
                  <a:pt x="1962" y="1912"/>
                </a:lnTo>
                <a:lnTo>
                  <a:pt x="1930" y="1935"/>
                </a:lnTo>
                <a:lnTo>
                  <a:pt x="1902" y="1962"/>
                </a:lnTo>
                <a:lnTo>
                  <a:pt x="1879" y="1993"/>
                </a:lnTo>
                <a:lnTo>
                  <a:pt x="1860" y="2027"/>
                </a:lnTo>
                <a:lnTo>
                  <a:pt x="1845" y="2063"/>
                </a:lnTo>
                <a:lnTo>
                  <a:pt x="1836" y="2102"/>
                </a:lnTo>
                <a:lnTo>
                  <a:pt x="1833" y="2143"/>
                </a:lnTo>
                <a:lnTo>
                  <a:pt x="1833" y="2542"/>
                </a:lnTo>
                <a:lnTo>
                  <a:pt x="1830" y="2557"/>
                </a:lnTo>
                <a:lnTo>
                  <a:pt x="1823" y="2568"/>
                </a:lnTo>
                <a:lnTo>
                  <a:pt x="1811" y="2576"/>
                </a:lnTo>
                <a:lnTo>
                  <a:pt x="1798" y="2578"/>
                </a:lnTo>
                <a:lnTo>
                  <a:pt x="1783" y="2576"/>
                </a:lnTo>
                <a:lnTo>
                  <a:pt x="1772" y="2568"/>
                </a:lnTo>
                <a:lnTo>
                  <a:pt x="1764" y="2557"/>
                </a:lnTo>
                <a:lnTo>
                  <a:pt x="1762" y="2542"/>
                </a:lnTo>
                <a:lnTo>
                  <a:pt x="1762" y="2143"/>
                </a:lnTo>
                <a:lnTo>
                  <a:pt x="1764" y="2097"/>
                </a:lnTo>
                <a:lnTo>
                  <a:pt x="1774" y="2051"/>
                </a:lnTo>
                <a:lnTo>
                  <a:pt x="1789" y="2008"/>
                </a:lnTo>
                <a:lnTo>
                  <a:pt x="1810" y="1969"/>
                </a:lnTo>
                <a:lnTo>
                  <a:pt x="1835" y="1931"/>
                </a:lnTo>
                <a:lnTo>
                  <a:pt x="1865" y="1898"/>
                </a:lnTo>
                <a:lnTo>
                  <a:pt x="1899" y="1869"/>
                </a:lnTo>
                <a:lnTo>
                  <a:pt x="1936" y="1844"/>
                </a:lnTo>
                <a:lnTo>
                  <a:pt x="1977" y="1825"/>
                </a:lnTo>
                <a:lnTo>
                  <a:pt x="2020" y="1809"/>
                </a:lnTo>
                <a:lnTo>
                  <a:pt x="2066" y="1800"/>
                </a:lnTo>
                <a:lnTo>
                  <a:pt x="2114" y="1797"/>
                </a:lnTo>
                <a:close/>
                <a:moveTo>
                  <a:pt x="2544" y="1527"/>
                </a:moveTo>
                <a:lnTo>
                  <a:pt x="2561" y="1529"/>
                </a:lnTo>
                <a:lnTo>
                  <a:pt x="2575" y="1536"/>
                </a:lnTo>
                <a:lnTo>
                  <a:pt x="2586" y="1547"/>
                </a:lnTo>
                <a:lnTo>
                  <a:pt x="2593" y="1561"/>
                </a:lnTo>
                <a:lnTo>
                  <a:pt x="2596" y="1578"/>
                </a:lnTo>
                <a:lnTo>
                  <a:pt x="2593" y="1593"/>
                </a:lnTo>
                <a:lnTo>
                  <a:pt x="2586" y="1608"/>
                </a:lnTo>
                <a:lnTo>
                  <a:pt x="2575" y="1619"/>
                </a:lnTo>
                <a:lnTo>
                  <a:pt x="2561" y="1625"/>
                </a:lnTo>
                <a:lnTo>
                  <a:pt x="2544" y="1629"/>
                </a:lnTo>
                <a:lnTo>
                  <a:pt x="2529" y="1625"/>
                </a:lnTo>
                <a:lnTo>
                  <a:pt x="2515" y="1619"/>
                </a:lnTo>
                <a:lnTo>
                  <a:pt x="2504" y="1608"/>
                </a:lnTo>
                <a:lnTo>
                  <a:pt x="2497" y="1593"/>
                </a:lnTo>
                <a:lnTo>
                  <a:pt x="2494" y="1578"/>
                </a:lnTo>
                <a:lnTo>
                  <a:pt x="2497" y="1561"/>
                </a:lnTo>
                <a:lnTo>
                  <a:pt x="2504" y="1547"/>
                </a:lnTo>
                <a:lnTo>
                  <a:pt x="2515" y="1536"/>
                </a:lnTo>
                <a:lnTo>
                  <a:pt x="2529" y="1529"/>
                </a:lnTo>
                <a:lnTo>
                  <a:pt x="2544" y="1527"/>
                </a:lnTo>
                <a:close/>
                <a:moveTo>
                  <a:pt x="1685" y="1527"/>
                </a:moveTo>
                <a:lnTo>
                  <a:pt x="1700" y="1529"/>
                </a:lnTo>
                <a:lnTo>
                  <a:pt x="1714" y="1536"/>
                </a:lnTo>
                <a:lnTo>
                  <a:pt x="1725" y="1547"/>
                </a:lnTo>
                <a:lnTo>
                  <a:pt x="1732" y="1561"/>
                </a:lnTo>
                <a:lnTo>
                  <a:pt x="1735" y="1578"/>
                </a:lnTo>
                <a:lnTo>
                  <a:pt x="1732" y="1593"/>
                </a:lnTo>
                <a:lnTo>
                  <a:pt x="1725" y="1608"/>
                </a:lnTo>
                <a:lnTo>
                  <a:pt x="1714" y="1619"/>
                </a:lnTo>
                <a:lnTo>
                  <a:pt x="1700" y="1625"/>
                </a:lnTo>
                <a:lnTo>
                  <a:pt x="1685" y="1629"/>
                </a:lnTo>
                <a:lnTo>
                  <a:pt x="1668" y="1625"/>
                </a:lnTo>
                <a:lnTo>
                  <a:pt x="1654" y="1619"/>
                </a:lnTo>
                <a:lnTo>
                  <a:pt x="1643" y="1608"/>
                </a:lnTo>
                <a:lnTo>
                  <a:pt x="1637" y="1593"/>
                </a:lnTo>
                <a:lnTo>
                  <a:pt x="1633" y="1578"/>
                </a:lnTo>
                <a:lnTo>
                  <a:pt x="1637" y="1561"/>
                </a:lnTo>
                <a:lnTo>
                  <a:pt x="1643" y="1547"/>
                </a:lnTo>
                <a:lnTo>
                  <a:pt x="1654" y="1536"/>
                </a:lnTo>
                <a:lnTo>
                  <a:pt x="1668" y="1529"/>
                </a:lnTo>
                <a:lnTo>
                  <a:pt x="1685" y="1527"/>
                </a:lnTo>
                <a:close/>
                <a:moveTo>
                  <a:pt x="1260" y="1304"/>
                </a:moveTo>
                <a:lnTo>
                  <a:pt x="1274" y="1305"/>
                </a:lnTo>
                <a:lnTo>
                  <a:pt x="1286" y="1311"/>
                </a:lnTo>
                <a:lnTo>
                  <a:pt x="1295" y="1322"/>
                </a:lnTo>
                <a:lnTo>
                  <a:pt x="1299" y="1336"/>
                </a:lnTo>
                <a:lnTo>
                  <a:pt x="1297" y="1349"/>
                </a:lnTo>
                <a:lnTo>
                  <a:pt x="1290" y="1361"/>
                </a:lnTo>
                <a:lnTo>
                  <a:pt x="1280" y="1370"/>
                </a:lnTo>
                <a:lnTo>
                  <a:pt x="1266" y="1373"/>
                </a:lnTo>
                <a:lnTo>
                  <a:pt x="1222" y="1379"/>
                </a:lnTo>
                <a:lnTo>
                  <a:pt x="1181" y="1388"/>
                </a:lnTo>
                <a:lnTo>
                  <a:pt x="1146" y="1401"/>
                </a:lnTo>
                <a:lnTo>
                  <a:pt x="1114" y="1415"/>
                </a:lnTo>
                <a:lnTo>
                  <a:pt x="1086" y="1431"/>
                </a:lnTo>
                <a:lnTo>
                  <a:pt x="1062" y="1450"/>
                </a:lnTo>
                <a:lnTo>
                  <a:pt x="1040" y="1469"/>
                </a:lnTo>
                <a:lnTo>
                  <a:pt x="1022" y="1490"/>
                </a:lnTo>
                <a:lnTo>
                  <a:pt x="1008" y="1510"/>
                </a:lnTo>
                <a:lnTo>
                  <a:pt x="994" y="1531"/>
                </a:lnTo>
                <a:lnTo>
                  <a:pt x="984" y="1550"/>
                </a:lnTo>
                <a:lnTo>
                  <a:pt x="976" y="1569"/>
                </a:lnTo>
                <a:lnTo>
                  <a:pt x="970" y="1587"/>
                </a:lnTo>
                <a:lnTo>
                  <a:pt x="965" y="1602"/>
                </a:lnTo>
                <a:lnTo>
                  <a:pt x="962" y="1615"/>
                </a:lnTo>
                <a:lnTo>
                  <a:pt x="961" y="1626"/>
                </a:lnTo>
                <a:lnTo>
                  <a:pt x="959" y="1633"/>
                </a:lnTo>
                <a:lnTo>
                  <a:pt x="958" y="1636"/>
                </a:lnTo>
                <a:lnTo>
                  <a:pt x="955" y="1649"/>
                </a:lnTo>
                <a:lnTo>
                  <a:pt x="947" y="1659"/>
                </a:lnTo>
                <a:lnTo>
                  <a:pt x="936" y="1666"/>
                </a:lnTo>
                <a:lnTo>
                  <a:pt x="923" y="1668"/>
                </a:lnTo>
                <a:lnTo>
                  <a:pt x="920" y="1668"/>
                </a:lnTo>
                <a:lnTo>
                  <a:pt x="906" y="1665"/>
                </a:lnTo>
                <a:lnTo>
                  <a:pt x="896" y="1656"/>
                </a:lnTo>
                <a:lnTo>
                  <a:pt x="889" y="1644"/>
                </a:lnTo>
                <a:lnTo>
                  <a:pt x="888" y="1630"/>
                </a:lnTo>
                <a:lnTo>
                  <a:pt x="888" y="1627"/>
                </a:lnTo>
                <a:lnTo>
                  <a:pt x="889" y="1621"/>
                </a:lnTo>
                <a:lnTo>
                  <a:pt x="891" y="1611"/>
                </a:lnTo>
                <a:lnTo>
                  <a:pt x="893" y="1598"/>
                </a:lnTo>
                <a:lnTo>
                  <a:pt x="898" y="1582"/>
                </a:lnTo>
                <a:lnTo>
                  <a:pt x="905" y="1564"/>
                </a:lnTo>
                <a:lnTo>
                  <a:pt x="911" y="1544"/>
                </a:lnTo>
                <a:lnTo>
                  <a:pt x="921" y="1522"/>
                </a:lnTo>
                <a:lnTo>
                  <a:pt x="933" y="1500"/>
                </a:lnTo>
                <a:lnTo>
                  <a:pt x="947" y="1477"/>
                </a:lnTo>
                <a:lnTo>
                  <a:pt x="963" y="1452"/>
                </a:lnTo>
                <a:lnTo>
                  <a:pt x="982" y="1429"/>
                </a:lnTo>
                <a:lnTo>
                  <a:pt x="1004" y="1407"/>
                </a:lnTo>
                <a:lnTo>
                  <a:pt x="1030" y="1386"/>
                </a:lnTo>
                <a:lnTo>
                  <a:pt x="1058" y="1365"/>
                </a:lnTo>
                <a:lnTo>
                  <a:pt x="1091" y="1348"/>
                </a:lnTo>
                <a:lnTo>
                  <a:pt x="1127" y="1332"/>
                </a:lnTo>
                <a:lnTo>
                  <a:pt x="1167" y="1319"/>
                </a:lnTo>
                <a:lnTo>
                  <a:pt x="1212" y="1309"/>
                </a:lnTo>
                <a:lnTo>
                  <a:pt x="1260" y="1304"/>
                </a:lnTo>
                <a:close/>
                <a:moveTo>
                  <a:pt x="3012" y="1270"/>
                </a:moveTo>
                <a:lnTo>
                  <a:pt x="3014" y="1271"/>
                </a:lnTo>
                <a:lnTo>
                  <a:pt x="3021" y="1272"/>
                </a:lnTo>
                <a:lnTo>
                  <a:pt x="3032" y="1273"/>
                </a:lnTo>
                <a:lnTo>
                  <a:pt x="3046" y="1276"/>
                </a:lnTo>
                <a:lnTo>
                  <a:pt x="3061" y="1281"/>
                </a:lnTo>
                <a:lnTo>
                  <a:pt x="3079" y="1287"/>
                </a:lnTo>
                <a:lnTo>
                  <a:pt x="3100" y="1295"/>
                </a:lnTo>
                <a:lnTo>
                  <a:pt x="3122" y="1304"/>
                </a:lnTo>
                <a:lnTo>
                  <a:pt x="3145" y="1316"/>
                </a:lnTo>
                <a:lnTo>
                  <a:pt x="3169" y="1329"/>
                </a:lnTo>
                <a:lnTo>
                  <a:pt x="3192" y="1346"/>
                </a:lnTo>
                <a:lnTo>
                  <a:pt x="3216" y="1365"/>
                </a:lnTo>
                <a:lnTo>
                  <a:pt x="3238" y="1387"/>
                </a:lnTo>
                <a:lnTo>
                  <a:pt x="3260" y="1412"/>
                </a:lnTo>
                <a:lnTo>
                  <a:pt x="3280" y="1440"/>
                </a:lnTo>
                <a:lnTo>
                  <a:pt x="3298" y="1472"/>
                </a:lnTo>
                <a:lnTo>
                  <a:pt x="3313" y="1507"/>
                </a:lnTo>
                <a:lnTo>
                  <a:pt x="3326" y="1547"/>
                </a:lnTo>
                <a:lnTo>
                  <a:pt x="3336" y="1591"/>
                </a:lnTo>
                <a:lnTo>
                  <a:pt x="3341" y="1638"/>
                </a:lnTo>
                <a:lnTo>
                  <a:pt x="3339" y="1653"/>
                </a:lnTo>
                <a:lnTo>
                  <a:pt x="3332" y="1665"/>
                </a:lnTo>
                <a:lnTo>
                  <a:pt x="3321" y="1673"/>
                </a:lnTo>
                <a:lnTo>
                  <a:pt x="3308" y="1676"/>
                </a:lnTo>
                <a:lnTo>
                  <a:pt x="3307" y="1677"/>
                </a:lnTo>
                <a:lnTo>
                  <a:pt x="3306" y="1677"/>
                </a:lnTo>
                <a:lnTo>
                  <a:pt x="3292" y="1674"/>
                </a:lnTo>
                <a:lnTo>
                  <a:pt x="3281" y="1667"/>
                </a:lnTo>
                <a:lnTo>
                  <a:pt x="3273" y="1657"/>
                </a:lnTo>
                <a:lnTo>
                  <a:pt x="3270" y="1644"/>
                </a:lnTo>
                <a:lnTo>
                  <a:pt x="3264" y="1601"/>
                </a:lnTo>
                <a:lnTo>
                  <a:pt x="3255" y="1561"/>
                </a:lnTo>
                <a:lnTo>
                  <a:pt x="3244" y="1526"/>
                </a:lnTo>
                <a:lnTo>
                  <a:pt x="3229" y="1495"/>
                </a:lnTo>
                <a:lnTo>
                  <a:pt x="3213" y="1468"/>
                </a:lnTo>
                <a:lnTo>
                  <a:pt x="3195" y="1444"/>
                </a:lnTo>
                <a:lnTo>
                  <a:pt x="3174" y="1423"/>
                </a:lnTo>
                <a:lnTo>
                  <a:pt x="3154" y="1405"/>
                </a:lnTo>
                <a:lnTo>
                  <a:pt x="3133" y="1390"/>
                </a:lnTo>
                <a:lnTo>
                  <a:pt x="3113" y="1377"/>
                </a:lnTo>
                <a:lnTo>
                  <a:pt x="3093" y="1366"/>
                </a:lnTo>
                <a:lnTo>
                  <a:pt x="3074" y="1359"/>
                </a:lnTo>
                <a:lnTo>
                  <a:pt x="3056" y="1352"/>
                </a:lnTo>
                <a:lnTo>
                  <a:pt x="3040" y="1348"/>
                </a:lnTo>
                <a:lnTo>
                  <a:pt x="3026" y="1344"/>
                </a:lnTo>
                <a:lnTo>
                  <a:pt x="3015" y="1342"/>
                </a:lnTo>
                <a:lnTo>
                  <a:pt x="3009" y="1341"/>
                </a:lnTo>
                <a:lnTo>
                  <a:pt x="3005" y="1340"/>
                </a:lnTo>
                <a:lnTo>
                  <a:pt x="2991" y="1336"/>
                </a:lnTo>
                <a:lnTo>
                  <a:pt x="2980" y="1327"/>
                </a:lnTo>
                <a:lnTo>
                  <a:pt x="2974" y="1315"/>
                </a:lnTo>
                <a:lnTo>
                  <a:pt x="2973" y="1301"/>
                </a:lnTo>
                <a:lnTo>
                  <a:pt x="2977" y="1288"/>
                </a:lnTo>
                <a:lnTo>
                  <a:pt x="2986" y="1277"/>
                </a:lnTo>
                <a:lnTo>
                  <a:pt x="2997" y="1272"/>
                </a:lnTo>
                <a:lnTo>
                  <a:pt x="3012" y="1270"/>
                </a:lnTo>
                <a:close/>
                <a:moveTo>
                  <a:pt x="592" y="456"/>
                </a:moveTo>
                <a:lnTo>
                  <a:pt x="559" y="459"/>
                </a:lnTo>
                <a:lnTo>
                  <a:pt x="529" y="469"/>
                </a:lnTo>
                <a:lnTo>
                  <a:pt x="501" y="483"/>
                </a:lnTo>
                <a:lnTo>
                  <a:pt x="476" y="504"/>
                </a:lnTo>
                <a:lnTo>
                  <a:pt x="455" y="530"/>
                </a:lnTo>
                <a:lnTo>
                  <a:pt x="437" y="558"/>
                </a:lnTo>
                <a:lnTo>
                  <a:pt x="424" y="590"/>
                </a:lnTo>
                <a:lnTo>
                  <a:pt x="416" y="625"/>
                </a:lnTo>
                <a:lnTo>
                  <a:pt x="412" y="663"/>
                </a:lnTo>
                <a:lnTo>
                  <a:pt x="416" y="699"/>
                </a:lnTo>
                <a:lnTo>
                  <a:pt x="424" y="734"/>
                </a:lnTo>
                <a:lnTo>
                  <a:pt x="437" y="766"/>
                </a:lnTo>
                <a:lnTo>
                  <a:pt x="455" y="796"/>
                </a:lnTo>
                <a:lnTo>
                  <a:pt x="476" y="820"/>
                </a:lnTo>
                <a:lnTo>
                  <a:pt x="501" y="841"/>
                </a:lnTo>
                <a:lnTo>
                  <a:pt x="529" y="857"/>
                </a:lnTo>
                <a:lnTo>
                  <a:pt x="559" y="865"/>
                </a:lnTo>
                <a:lnTo>
                  <a:pt x="592" y="869"/>
                </a:lnTo>
                <a:lnTo>
                  <a:pt x="815" y="869"/>
                </a:lnTo>
                <a:lnTo>
                  <a:pt x="815" y="663"/>
                </a:lnTo>
                <a:lnTo>
                  <a:pt x="817" y="649"/>
                </a:lnTo>
                <a:lnTo>
                  <a:pt x="825" y="638"/>
                </a:lnTo>
                <a:lnTo>
                  <a:pt x="836" y="630"/>
                </a:lnTo>
                <a:lnTo>
                  <a:pt x="851" y="628"/>
                </a:lnTo>
                <a:lnTo>
                  <a:pt x="864" y="630"/>
                </a:lnTo>
                <a:lnTo>
                  <a:pt x="875" y="638"/>
                </a:lnTo>
                <a:lnTo>
                  <a:pt x="883" y="649"/>
                </a:lnTo>
                <a:lnTo>
                  <a:pt x="887" y="663"/>
                </a:lnTo>
                <a:lnTo>
                  <a:pt x="887" y="869"/>
                </a:lnTo>
                <a:lnTo>
                  <a:pt x="1110" y="869"/>
                </a:lnTo>
                <a:lnTo>
                  <a:pt x="1142" y="865"/>
                </a:lnTo>
                <a:lnTo>
                  <a:pt x="1172" y="857"/>
                </a:lnTo>
                <a:lnTo>
                  <a:pt x="1199" y="841"/>
                </a:lnTo>
                <a:lnTo>
                  <a:pt x="1225" y="820"/>
                </a:lnTo>
                <a:lnTo>
                  <a:pt x="1246" y="796"/>
                </a:lnTo>
                <a:lnTo>
                  <a:pt x="1264" y="766"/>
                </a:lnTo>
                <a:lnTo>
                  <a:pt x="1277" y="734"/>
                </a:lnTo>
                <a:lnTo>
                  <a:pt x="1286" y="699"/>
                </a:lnTo>
                <a:lnTo>
                  <a:pt x="1288" y="663"/>
                </a:lnTo>
                <a:lnTo>
                  <a:pt x="1286" y="625"/>
                </a:lnTo>
                <a:lnTo>
                  <a:pt x="1277" y="590"/>
                </a:lnTo>
                <a:lnTo>
                  <a:pt x="1264" y="558"/>
                </a:lnTo>
                <a:lnTo>
                  <a:pt x="1246" y="530"/>
                </a:lnTo>
                <a:lnTo>
                  <a:pt x="1225" y="504"/>
                </a:lnTo>
                <a:lnTo>
                  <a:pt x="1199" y="483"/>
                </a:lnTo>
                <a:lnTo>
                  <a:pt x="1171" y="469"/>
                </a:lnTo>
                <a:lnTo>
                  <a:pt x="1141" y="459"/>
                </a:lnTo>
                <a:lnTo>
                  <a:pt x="1110" y="456"/>
                </a:lnTo>
                <a:lnTo>
                  <a:pt x="592" y="456"/>
                </a:lnTo>
                <a:close/>
                <a:moveTo>
                  <a:pt x="592" y="385"/>
                </a:moveTo>
                <a:lnTo>
                  <a:pt x="1110" y="385"/>
                </a:lnTo>
                <a:lnTo>
                  <a:pt x="1147" y="388"/>
                </a:lnTo>
                <a:lnTo>
                  <a:pt x="1181" y="396"/>
                </a:lnTo>
                <a:lnTo>
                  <a:pt x="1215" y="411"/>
                </a:lnTo>
                <a:lnTo>
                  <a:pt x="1246" y="429"/>
                </a:lnTo>
                <a:lnTo>
                  <a:pt x="1273" y="454"/>
                </a:lnTo>
                <a:lnTo>
                  <a:pt x="1299" y="480"/>
                </a:lnTo>
                <a:lnTo>
                  <a:pt x="1319" y="512"/>
                </a:lnTo>
                <a:lnTo>
                  <a:pt x="1337" y="546"/>
                </a:lnTo>
                <a:lnTo>
                  <a:pt x="1350" y="582"/>
                </a:lnTo>
                <a:lnTo>
                  <a:pt x="1357" y="622"/>
                </a:lnTo>
                <a:lnTo>
                  <a:pt x="1361" y="663"/>
                </a:lnTo>
                <a:lnTo>
                  <a:pt x="1357" y="704"/>
                </a:lnTo>
                <a:lnTo>
                  <a:pt x="1350" y="742"/>
                </a:lnTo>
                <a:lnTo>
                  <a:pt x="1337" y="778"/>
                </a:lnTo>
                <a:lnTo>
                  <a:pt x="1319" y="813"/>
                </a:lnTo>
                <a:lnTo>
                  <a:pt x="1299" y="843"/>
                </a:lnTo>
                <a:lnTo>
                  <a:pt x="1273" y="871"/>
                </a:lnTo>
                <a:lnTo>
                  <a:pt x="1246" y="895"/>
                </a:lnTo>
                <a:lnTo>
                  <a:pt x="1215" y="914"/>
                </a:lnTo>
                <a:lnTo>
                  <a:pt x="1181" y="928"/>
                </a:lnTo>
                <a:lnTo>
                  <a:pt x="1147" y="936"/>
                </a:lnTo>
                <a:lnTo>
                  <a:pt x="1110" y="939"/>
                </a:lnTo>
                <a:lnTo>
                  <a:pt x="592" y="939"/>
                </a:lnTo>
                <a:lnTo>
                  <a:pt x="555" y="936"/>
                </a:lnTo>
                <a:lnTo>
                  <a:pt x="519" y="928"/>
                </a:lnTo>
                <a:lnTo>
                  <a:pt x="486" y="914"/>
                </a:lnTo>
                <a:lnTo>
                  <a:pt x="455" y="895"/>
                </a:lnTo>
                <a:lnTo>
                  <a:pt x="427" y="871"/>
                </a:lnTo>
                <a:lnTo>
                  <a:pt x="402" y="843"/>
                </a:lnTo>
                <a:lnTo>
                  <a:pt x="381" y="813"/>
                </a:lnTo>
                <a:lnTo>
                  <a:pt x="364" y="778"/>
                </a:lnTo>
                <a:lnTo>
                  <a:pt x="352" y="742"/>
                </a:lnTo>
                <a:lnTo>
                  <a:pt x="344" y="704"/>
                </a:lnTo>
                <a:lnTo>
                  <a:pt x="341" y="663"/>
                </a:lnTo>
                <a:lnTo>
                  <a:pt x="344" y="622"/>
                </a:lnTo>
                <a:lnTo>
                  <a:pt x="352" y="582"/>
                </a:lnTo>
                <a:lnTo>
                  <a:pt x="364" y="546"/>
                </a:lnTo>
                <a:lnTo>
                  <a:pt x="381" y="512"/>
                </a:lnTo>
                <a:lnTo>
                  <a:pt x="402" y="480"/>
                </a:lnTo>
                <a:lnTo>
                  <a:pt x="427" y="454"/>
                </a:lnTo>
                <a:lnTo>
                  <a:pt x="455" y="429"/>
                </a:lnTo>
                <a:lnTo>
                  <a:pt x="486" y="411"/>
                </a:lnTo>
                <a:lnTo>
                  <a:pt x="519" y="396"/>
                </a:lnTo>
                <a:lnTo>
                  <a:pt x="555" y="388"/>
                </a:lnTo>
                <a:lnTo>
                  <a:pt x="592" y="385"/>
                </a:lnTo>
                <a:close/>
                <a:moveTo>
                  <a:pt x="288" y="189"/>
                </a:moveTo>
                <a:lnTo>
                  <a:pt x="250" y="193"/>
                </a:lnTo>
                <a:lnTo>
                  <a:pt x="213" y="203"/>
                </a:lnTo>
                <a:lnTo>
                  <a:pt x="179" y="218"/>
                </a:lnTo>
                <a:lnTo>
                  <a:pt x="149" y="239"/>
                </a:lnTo>
                <a:lnTo>
                  <a:pt x="123" y="265"/>
                </a:lnTo>
                <a:lnTo>
                  <a:pt x="102" y="295"/>
                </a:lnTo>
                <a:lnTo>
                  <a:pt x="85" y="328"/>
                </a:lnTo>
                <a:lnTo>
                  <a:pt x="75" y="363"/>
                </a:lnTo>
                <a:lnTo>
                  <a:pt x="72" y="402"/>
                </a:lnTo>
                <a:lnTo>
                  <a:pt x="72" y="1506"/>
                </a:lnTo>
                <a:lnTo>
                  <a:pt x="75" y="1544"/>
                </a:lnTo>
                <a:lnTo>
                  <a:pt x="85" y="1580"/>
                </a:lnTo>
                <a:lnTo>
                  <a:pt x="102" y="1613"/>
                </a:lnTo>
                <a:lnTo>
                  <a:pt x="123" y="1643"/>
                </a:lnTo>
                <a:lnTo>
                  <a:pt x="149" y="1669"/>
                </a:lnTo>
                <a:lnTo>
                  <a:pt x="179" y="1690"/>
                </a:lnTo>
                <a:lnTo>
                  <a:pt x="213" y="1706"/>
                </a:lnTo>
                <a:lnTo>
                  <a:pt x="250" y="1716"/>
                </a:lnTo>
                <a:lnTo>
                  <a:pt x="288" y="1719"/>
                </a:lnTo>
                <a:lnTo>
                  <a:pt x="611" y="1719"/>
                </a:lnTo>
                <a:lnTo>
                  <a:pt x="622" y="1668"/>
                </a:lnTo>
                <a:lnTo>
                  <a:pt x="639" y="1621"/>
                </a:lnTo>
                <a:lnTo>
                  <a:pt x="657" y="1578"/>
                </a:lnTo>
                <a:lnTo>
                  <a:pt x="678" y="1538"/>
                </a:lnTo>
                <a:lnTo>
                  <a:pt x="699" y="1502"/>
                </a:lnTo>
                <a:lnTo>
                  <a:pt x="722" y="1469"/>
                </a:lnTo>
                <a:lnTo>
                  <a:pt x="743" y="1439"/>
                </a:lnTo>
                <a:lnTo>
                  <a:pt x="752" y="1425"/>
                </a:lnTo>
                <a:lnTo>
                  <a:pt x="779" y="1391"/>
                </a:lnTo>
                <a:lnTo>
                  <a:pt x="808" y="1359"/>
                </a:lnTo>
                <a:lnTo>
                  <a:pt x="838" y="1329"/>
                </a:lnTo>
                <a:lnTo>
                  <a:pt x="870" y="1303"/>
                </a:lnTo>
                <a:lnTo>
                  <a:pt x="900" y="1277"/>
                </a:lnTo>
                <a:lnTo>
                  <a:pt x="930" y="1256"/>
                </a:lnTo>
                <a:lnTo>
                  <a:pt x="958" y="1238"/>
                </a:lnTo>
                <a:lnTo>
                  <a:pt x="983" y="1222"/>
                </a:lnTo>
                <a:lnTo>
                  <a:pt x="1004" y="1210"/>
                </a:lnTo>
                <a:lnTo>
                  <a:pt x="1021" y="1200"/>
                </a:lnTo>
                <a:lnTo>
                  <a:pt x="1033" y="1157"/>
                </a:lnTo>
                <a:lnTo>
                  <a:pt x="1049" y="1116"/>
                </a:lnTo>
                <a:lnTo>
                  <a:pt x="1069" y="1081"/>
                </a:lnTo>
                <a:lnTo>
                  <a:pt x="1091" y="1049"/>
                </a:lnTo>
                <a:lnTo>
                  <a:pt x="1115" y="1021"/>
                </a:lnTo>
                <a:lnTo>
                  <a:pt x="1141" y="996"/>
                </a:lnTo>
                <a:lnTo>
                  <a:pt x="1169" y="974"/>
                </a:lnTo>
                <a:lnTo>
                  <a:pt x="1198" y="956"/>
                </a:lnTo>
                <a:lnTo>
                  <a:pt x="1227" y="940"/>
                </a:lnTo>
                <a:lnTo>
                  <a:pt x="1258" y="927"/>
                </a:lnTo>
                <a:lnTo>
                  <a:pt x="1287" y="917"/>
                </a:lnTo>
                <a:lnTo>
                  <a:pt x="1316" y="909"/>
                </a:lnTo>
                <a:lnTo>
                  <a:pt x="1345" y="903"/>
                </a:lnTo>
                <a:lnTo>
                  <a:pt x="1371" y="900"/>
                </a:lnTo>
                <a:lnTo>
                  <a:pt x="1397" y="897"/>
                </a:lnTo>
                <a:lnTo>
                  <a:pt x="1419" y="897"/>
                </a:lnTo>
                <a:lnTo>
                  <a:pt x="1475" y="895"/>
                </a:lnTo>
                <a:lnTo>
                  <a:pt x="1532" y="887"/>
                </a:lnTo>
                <a:lnTo>
                  <a:pt x="1589" y="876"/>
                </a:lnTo>
                <a:lnTo>
                  <a:pt x="1644" y="862"/>
                </a:lnTo>
                <a:lnTo>
                  <a:pt x="1637" y="854"/>
                </a:lnTo>
                <a:lnTo>
                  <a:pt x="1631" y="845"/>
                </a:lnTo>
                <a:lnTo>
                  <a:pt x="1630" y="834"/>
                </a:lnTo>
                <a:lnTo>
                  <a:pt x="1630" y="402"/>
                </a:lnTo>
                <a:lnTo>
                  <a:pt x="1626" y="363"/>
                </a:lnTo>
                <a:lnTo>
                  <a:pt x="1616" y="328"/>
                </a:lnTo>
                <a:lnTo>
                  <a:pt x="1600" y="295"/>
                </a:lnTo>
                <a:lnTo>
                  <a:pt x="1578" y="265"/>
                </a:lnTo>
                <a:lnTo>
                  <a:pt x="1552" y="239"/>
                </a:lnTo>
                <a:lnTo>
                  <a:pt x="1522" y="218"/>
                </a:lnTo>
                <a:lnTo>
                  <a:pt x="1489" y="203"/>
                </a:lnTo>
                <a:lnTo>
                  <a:pt x="1452" y="193"/>
                </a:lnTo>
                <a:lnTo>
                  <a:pt x="1412" y="189"/>
                </a:lnTo>
                <a:lnTo>
                  <a:pt x="288" y="189"/>
                </a:lnTo>
                <a:close/>
                <a:moveTo>
                  <a:pt x="2134" y="0"/>
                </a:moveTo>
                <a:lnTo>
                  <a:pt x="2153" y="0"/>
                </a:lnTo>
                <a:lnTo>
                  <a:pt x="2172" y="2"/>
                </a:lnTo>
                <a:lnTo>
                  <a:pt x="2189" y="3"/>
                </a:lnTo>
                <a:lnTo>
                  <a:pt x="2204" y="5"/>
                </a:lnTo>
                <a:lnTo>
                  <a:pt x="2213" y="7"/>
                </a:lnTo>
                <a:lnTo>
                  <a:pt x="2217" y="8"/>
                </a:lnTo>
                <a:lnTo>
                  <a:pt x="2219" y="8"/>
                </a:lnTo>
                <a:lnTo>
                  <a:pt x="2226" y="10"/>
                </a:lnTo>
                <a:lnTo>
                  <a:pt x="2235" y="13"/>
                </a:lnTo>
                <a:lnTo>
                  <a:pt x="2247" y="18"/>
                </a:lnTo>
                <a:lnTo>
                  <a:pt x="2261" y="23"/>
                </a:lnTo>
                <a:lnTo>
                  <a:pt x="2277" y="31"/>
                </a:lnTo>
                <a:lnTo>
                  <a:pt x="2295" y="41"/>
                </a:lnTo>
                <a:lnTo>
                  <a:pt x="2311" y="53"/>
                </a:lnTo>
                <a:lnTo>
                  <a:pt x="2330" y="67"/>
                </a:lnTo>
                <a:lnTo>
                  <a:pt x="2348" y="84"/>
                </a:lnTo>
                <a:lnTo>
                  <a:pt x="2366" y="102"/>
                </a:lnTo>
                <a:lnTo>
                  <a:pt x="2382" y="124"/>
                </a:lnTo>
                <a:lnTo>
                  <a:pt x="2398" y="149"/>
                </a:lnTo>
                <a:lnTo>
                  <a:pt x="2411" y="177"/>
                </a:lnTo>
                <a:lnTo>
                  <a:pt x="2421" y="208"/>
                </a:lnTo>
                <a:lnTo>
                  <a:pt x="2430" y="242"/>
                </a:lnTo>
                <a:lnTo>
                  <a:pt x="2435" y="281"/>
                </a:lnTo>
                <a:lnTo>
                  <a:pt x="2436" y="321"/>
                </a:lnTo>
                <a:lnTo>
                  <a:pt x="2432" y="368"/>
                </a:lnTo>
                <a:lnTo>
                  <a:pt x="2445" y="382"/>
                </a:lnTo>
                <a:lnTo>
                  <a:pt x="2455" y="400"/>
                </a:lnTo>
                <a:lnTo>
                  <a:pt x="2460" y="425"/>
                </a:lnTo>
                <a:lnTo>
                  <a:pt x="2460" y="451"/>
                </a:lnTo>
                <a:lnTo>
                  <a:pt x="2455" y="482"/>
                </a:lnTo>
                <a:lnTo>
                  <a:pt x="2444" y="515"/>
                </a:lnTo>
                <a:lnTo>
                  <a:pt x="2427" y="551"/>
                </a:lnTo>
                <a:lnTo>
                  <a:pt x="2404" y="590"/>
                </a:lnTo>
                <a:lnTo>
                  <a:pt x="2402" y="600"/>
                </a:lnTo>
                <a:lnTo>
                  <a:pt x="2398" y="615"/>
                </a:lnTo>
                <a:lnTo>
                  <a:pt x="2393" y="639"/>
                </a:lnTo>
                <a:lnTo>
                  <a:pt x="2389" y="666"/>
                </a:lnTo>
                <a:lnTo>
                  <a:pt x="2385" y="700"/>
                </a:lnTo>
                <a:lnTo>
                  <a:pt x="2382" y="740"/>
                </a:lnTo>
                <a:lnTo>
                  <a:pt x="2381" y="785"/>
                </a:lnTo>
                <a:lnTo>
                  <a:pt x="2398" y="793"/>
                </a:lnTo>
                <a:lnTo>
                  <a:pt x="2421" y="803"/>
                </a:lnTo>
                <a:lnTo>
                  <a:pt x="2448" y="815"/>
                </a:lnTo>
                <a:lnTo>
                  <a:pt x="2478" y="827"/>
                </a:lnTo>
                <a:lnTo>
                  <a:pt x="2513" y="839"/>
                </a:lnTo>
                <a:lnTo>
                  <a:pt x="2549" y="852"/>
                </a:lnTo>
                <a:lnTo>
                  <a:pt x="2588" y="863"/>
                </a:lnTo>
                <a:lnTo>
                  <a:pt x="2629" y="874"/>
                </a:lnTo>
                <a:lnTo>
                  <a:pt x="2670" y="884"/>
                </a:lnTo>
                <a:lnTo>
                  <a:pt x="2713" y="891"/>
                </a:lnTo>
                <a:lnTo>
                  <a:pt x="2755" y="895"/>
                </a:lnTo>
                <a:lnTo>
                  <a:pt x="2797" y="897"/>
                </a:lnTo>
                <a:lnTo>
                  <a:pt x="2809" y="897"/>
                </a:lnTo>
                <a:lnTo>
                  <a:pt x="2831" y="897"/>
                </a:lnTo>
                <a:lnTo>
                  <a:pt x="2856" y="900"/>
                </a:lnTo>
                <a:lnTo>
                  <a:pt x="2882" y="903"/>
                </a:lnTo>
                <a:lnTo>
                  <a:pt x="2910" y="909"/>
                </a:lnTo>
                <a:lnTo>
                  <a:pt x="2939" y="917"/>
                </a:lnTo>
                <a:lnTo>
                  <a:pt x="2969" y="927"/>
                </a:lnTo>
                <a:lnTo>
                  <a:pt x="2998" y="940"/>
                </a:lnTo>
                <a:lnTo>
                  <a:pt x="3029" y="956"/>
                </a:lnTo>
                <a:lnTo>
                  <a:pt x="3058" y="974"/>
                </a:lnTo>
                <a:lnTo>
                  <a:pt x="3086" y="996"/>
                </a:lnTo>
                <a:lnTo>
                  <a:pt x="3112" y="1021"/>
                </a:lnTo>
                <a:lnTo>
                  <a:pt x="3136" y="1049"/>
                </a:lnTo>
                <a:lnTo>
                  <a:pt x="3159" y="1081"/>
                </a:lnTo>
                <a:lnTo>
                  <a:pt x="3178" y="1116"/>
                </a:lnTo>
                <a:lnTo>
                  <a:pt x="3195" y="1156"/>
                </a:lnTo>
                <a:lnTo>
                  <a:pt x="3207" y="1200"/>
                </a:lnTo>
                <a:lnTo>
                  <a:pt x="3223" y="1208"/>
                </a:lnTo>
                <a:lnTo>
                  <a:pt x="3242" y="1219"/>
                </a:lnTo>
                <a:lnTo>
                  <a:pt x="3265" y="1232"/>
                </a:lnTo>
                <a:lnTo>
                  <a:pt x="3290" y="1248"/>
                </a:lnTo>
                <a:lnTo>
                  <a:pt x="3318" y="1266"/>
                </a:lnTo>
                <a:lnTo>
                  <a:pt x="3346" y="1286"/>
                </a:lnTo>
                <a:lnTo>
                  <a:pt x="3375" y="1309"/>
                </a:lnTo>
                <a:lnTo>
                  <a:pt x="3403" y="1335"/>
                </a:lnTo>
                <a:lnTo>
                  <a:pt x="3431" y="1362"/>
                </a:lnTo>
                <a:lnTo>
                  <a:pt x="3458" y="1391"/>
                </a:lnTo>
                <a:lnTo>
                  <a:pt x="3483" y="1423"/>
                </a:lnTo>
                <a:lnTo>
                  <a:pt x="3499" y="1447"/>
                </a:lnTo>
                <a:lnTo>
                  <a:pt x="3516" y="1472"/>
                </a:lnTo>
                <a:lnTo>
                  <a:pt x="3534" y="1500"/>
                </a:lnTo>
                <a:lnTo>
                  <a:pt x="3552" y="1529"/>
                </a:lnTo>
                <a:lnTo>
                  <a:pt x="3569" y="1560"/>
                </a:lnTo>
                <a:lnTo>
                  <a:pt x="3584" y="1594"/>
                </a:lnTo>
                <a:lnTo>
                  <a:pt x="3598" y="1631"/>
                </a:lnTo>
                <a:lnTo>
                  <a:pt x="3610" y="1668"/>
                </a:lnTo>
                <a:lnTo>
                  <a:pt x="3619" y="1709"/>
                </a:lnTo>
                <a:lnTo>
                  <a:pt x="3626" y="1753"/>
                </a:lnTo>
                <a:lnTo>
                  <a:pt x="3628" y="1798"/>
                </a:lnTo>
                <a:lnTo>
                  <a:pt x="3627" y="1847"/>
                </a:lnTo>
                <a:lnTo>
                  <a:pt x="3622" y="1898"/>
                </a:lnTo>
                <a:lnTo>
                  <a:pt x="3621" y="1904"/>
                </a:lnTo>
                <a:lnTo>
                  <a:pt x="3617" y="1916"/>
                </a:lnTo>
                <a:lnTo>
                  <a:pt x="3613" y="1932"/>
                </a:lnTo>
                <a:lnTo>
                  <a:pt x="3608" y="1953"/>
                </a:lnTo>
                <a:lnTo>
                  <a:pt x="3601" y="1978"/>
                </a:lnTo>
                <a:lnTo>
                  <a:pt x="3595" y="2006"/>
                </a:lnTo>
                <a:lnTo>
                  <a:pt x="3587" y="2036"/>
                </a:lnTo>
                <a:lnTo>
                  <a:pt x="3578" y="2068"/>
                </a:lnTo>
                <a:lnTo>
                  <a:pt x="3568" y="2101"/>
                </a:lnTo>
                <a:lnTo>
                  <a:pt x="3559" y="2134"/>
                </a:lnTo>
                <a:lnTo>
                  <a:pt x="3548" y="2166"/>
                </a:lnTo>
                <a:lnTo>
                  <a:pt x="3538" y="2198"/>
                </a:lnTo>
                <a:lnTo>
                  <a:pt x="3528" y="2229"/>
                </a:lnTo>
                <a:lnTo>
                  <a:pt x="3516" y="2256"/>
                </a:lnTo>
                <a:lnTo>
                  <a:pt x="3506" y="2280"/>
                </a:lnTo>
                <a:lnTo>
                  <a:pt x="3495" y="2301"/>
                </a:lnTo>
                <a:lnTo>
                  <a:pt x="3492" y="2312"/>
                </a:lnTo>
                <a:lnTo>
                  <a:pt x="3492" y="2327"/>
                </a:lnTo>
                <a:lnTo>
                  <a:pt x="3493" y="2344"/>
                </a:lnTo>
                <a:lnTo>
                  <a:pt x="3496" y="2363"/>
                </a:lnTo>
                <a:lnTo>
                  <a:pt x="3501" y="2382"/>
                </a:lnTo>
                <a:lnTo>
                  <a:pt x="3506" y="2402"/>
                </a:lnTo>
                <a:lnTo>
                  <a:pt x="3512" y="2418"/>
                </a:lnTo>
                <a:lnTo>
                  <a:pt x="3516" y="2433"/>
                </a:lnTo>
                <a:lnTo>
                  <a:pt x="3520" y="2446"/>
                </a:lnTo>
                <a:lnTo>
                  <a:pt x="3521" y="2450"/>
                </a:lnTo>
                <a:lnTo>
                  <a:pt x="3522" y="2454"/>
                </a:lnTo>
                <a:lnTo>
                  <a:pt x="3522" y="2462"/>
                </a:lnTo>
                <a:lnTo>
                  <a:pt x="3522" y="2475"/>
                </a:lnTo>
                <a:lnTo>
                  <a:pt x="3522" y="2494"/>
                </a:lnTo>
                <a:lnTo>
                  <a:pt x="3521" y="2516"/>
                </a:lnTo>
                <a:lnTo>
                  <a:pt x="3517" y="2540"/>
                </a:lnTo>
                <a:lnTo>
                  <a:pt x="3512" y="2567"/>
                </a:lnTo>
                <a:lnTo>
                  <a:pt x="3504" y="2592"/>
                </a:lnTo>
                <a:lnTo>
                  <a:pt x="3494" y="2617"/>
                </a:lnTo>
                <a:lnTo>
                  <a:pt x="3492" y="2631"/>
                </a:lnTo>
                <a:lnTo>
                  <a:pt x="3488" y="2647"/>
                </a:lnTo>
                <a:lnTo>
                  <a:pt x="3482" y="2666"/>
                </a:lnTo>
                <a:lnTo>
                  <a:pt x="3471" y="2685"/>
                </a:lnTo>
                <a:lnTo>
                  <a:pt x="3457" y="2702"/>
                </a:lnTo>
                <a:lnTo>
                  <a:pt x="3441" y="2714"/>
                </a:lnTo>
                <a:lnTo>
                  <a:pt x="3422" y="2723"/>
                </a:lnTo>
                <a:lnTo>
                  <a:pt x="3403" y="2727"/>
                </a:lnTo>
                <a:lnTo>
                  <a:pt x="3391" y="2735"/>
                </a:lnTo>
                <a:lnTo>
                  <a:pt x="3377" y="2742"/>
                </a:lnTo>
                <a:lnTo>
                  <a:pt x="3360" y="2748"/>
                </a:lnTo>
                <a:lnTo>
                  <a:pt x="3341" y="2752"/>
                </a:lnTo>
                <a:lnTo>
                  <a:pt x="3321" y="2752"/>
                </a:lnTo>
                <a:lnTo>
                  <a:pt x="3308" y="2756"/>
                </a:lnTo>
                <a:lnTo>
                  <a:pt x="3290" y="2759"/>
                </a:lnTo>
                <a:lnTo>
                  <a:pt x="3269" y="2759"/>
                </a:lnTo>
                <a:lnTo>
                  <a:pt x="3244" y="2756"/>
                </a:lnTo>
                <a:lnTo>
                  <a:pt x="3230" y="2758"/>
                </a:lnTo>
                <a:lnTo>
                  <a:pt x="3213" y="2758"/>
                </a:lnTo>
                <a:lnTo>
                  <a:pt x="3190" y="2756"/>
                </a:lnTo>
                <a:lnTo>
                  <a:pt x="3165" y="2749"/>
                </a:lnTo>
                <a:lnTo>
                  <a:pt x="3151" y="2751"/>
                </a:lnTo>
                <a:lnTo>
                  <a:pt x="3136" y="2748"/>
                </a:lnTo>
                <a:lnTo>
                  <a:pt x="3122" y="2744"/>
                </a:lnTo>
                <a:lnTo>
                  <a:pt x="3108" y="2735"/>
                </a:lnTo>
                <a:lnTo>
                  <a:pt x="3095" y="2722"/>
                </a:lnTo>
                <a:lnTo>
                  <a:pt x="3086" y="2704"/>
                </a:lnTo>
                <a:lnTo>
                  <a:pt x="3081" y="2685"/>
                </a:lnTo>
                <a:lnTo>
                  <a:pt x="3079" y="2660"/>
                </a:lnTo>
                <a:lnTo>
                  <a:pt x="3074" y="2655"/>
                </a:lnTo>
                <a:lnTo>
                  <a:pt x="3067" y="2649"/>
                </a:lnTo>
                <a:lnTo>
                  <a:pt x="3056" y="2632"/>
                </a:lnTo>
                <a:lnTo>
                  <a:pt x="3048" y="2611"/>
                </a:lnTo>
                <a:lnTo>
                  <a:pt x="3044" y="2587"/>
                </a:lnTo>
                <a:lnTo>
                  <a:pt x="3044" y="2558"/>
                </a:lnTo>
                <a:lnTo>
                  <a:pt x="3049" y="2526"/>
                </a:lnTo>
                <a:lnTo>
                  <a:pt x="3050" y="2522"/>
                </a:lnTo>
                <a:lnTo>
                  <a:pt x="3051" y="2517"/>
                </a:lnTo>
                <a:lnTo>
                  <a:pt x="3053" y="2514"/>
                </a:lnTo>
                <a:lnTo>
                  <a:pt x="3056" y="2509"/>
                </a:lnTo>
                <a:lnTo>
                  <a:pt x="3060" y="2502"/>
                </a:lnTo>
                <a:lnTo>
                  <a:pt x="3069" y="2490"/>
                </a:lnTo>
                <a:lnTo>
                  <a:pt x="3079" y="2474"/>
                </a:lnTo>
                <a:lnTo>
                  <a:pt x="3091" y="2457"/>
                </a:lnTo>
                <a:lnTo>
                  <a:pt x="3107" y="2438"/>
                </a:lnTo>
                <a:lnTo>
                  <a:pt x="3124" y="2418"/>
                </a:lnTo>
                <a:lnTo>
                  <a:pt x="3142" y="2398"/>
                </a:lnTo>
                <a:lnTo>
                  <a:pt x="3162" y="2378"/>
                </a:lnTo>
                <a:lnTo>
                  <a:pt x="3183" y="2361"/>
                </a:lnTo>
                <a:lnTo>
                  <a:pt x="3206" y="2344"/>
                </a:lnTo>
                <a:lnTo>
                  <a:pt x="3208" y="2319"/>
                </a:lnTo>
                <a:lnTo>
                  <a:pt x="3211" y="2291"/>
                </a:lnTo>
                <a:lnTo>
                  <a:pt x="3213" y="2265"/>
                </a:lnTo>
                <a:lnTo>
                  <a:pt x="3215" y="2240"/>
                </a:lnTo>
                <a:lnTo>
                  <a:pt x="3215" y="2217"/>
                </a:lnTo>
                <a:lnTo>
                  <a:pt x="3215" y="2198"/>
                </a:lnTo>
                <a:lnTo>
                  <a:pt x="3213" y="2185"/>
                </a:lnTo>
                <a:lnTo>
                  <a:pt x="3205" y="2148"/>
                </a:lnTo>
                <a:lnTo>
                  <a:pt x="3198" y="2109"/>
                </a:lnTo>
                <a:lnTo>
                  <a:pt x="3192" y="2067"/>
                </a:lnTo>
                <a:lnTo>
                  <a:pt x="3188" y="2024"/>
                </a:lnTo>
                <a:lnTo>
                  <a:pt x="3188" y="1981"/>
                </a:lnTo>
                <a:lnTo>
                  <a:pt x="3191" y="1938"/>
                </a:lnTo>
                <a:lnTo>
                  <a:pt x="3199" y="1896"/>
                </a:lnTo>
                <a:lnTo>
                  <a:pt x="3211" y="1855"/>
                </a:lnTo>
                <a:lnTo>
                  <a:pt x="3187" y="1847"/>
                </a:lnTo>
                <a:lnTo>
                  <a:pt x="3160" y="1836"/>
                </a:lnTo>
                <a:lnTo>
                  <a:pt x="3131" y="1822"/>
                </a:lnTo>
                <a:lnTo>
                  <a:pt x="3100" y="1809"/>
                </a:lnTo>
                <a:lnTo>
                  <a:pt x="3072" y="1795"/>
                </a:lnTo>
                <a:lnTo>
                  <a:pt x="3048" y="1779"/>
                </a:lnTo>
                <a:lnTo>
                  <a:pt x="3026" y="1763"/>
                </a:lnTo>
                <a:lnTo>
                  <a:pt x="3000" y="1739"/>
                </a:lnTo>
                <a:lnTo>
                  <a:pt x="2975" y="1716"/>
                </a:lnTo>
                <a:lnTo>
                  <a:pt x="2952" y="1695"/>
                </a:lnTo>
                <a:lnTo>
                  <a:pt x="2932" y="1673"/>
                </a:lnTo>
                <a:lnTo>
                  <a:pt x="2924" y="1696"/>
                </a:lnTo>
                <a:lnTo>
                  <a:pt x="2914" y="1720"/>
                </a:lnTo>
                <a:lnTo>
                  <a:pt x="2900" y="1746"/>
                </a:lnTo>
                <a:lnTo>
                  <a:pt x="2883" y="1774"/>
                </a:lnTo>
                <a:lnTo>
                  <a:pt x="2863" y="1804"/>
                </a:lnTo>
                <a:lnTo>
                  <a:pt x="2838" y="1834"/>
                </a:lnTo>
                <a:lnTo>
                  <a:pt x="2809" y="1867"/>
                </a:lnTo>
                <a:lnTo>
                  <a:pt x="2775" y="1902"/>
                </a:lnTo>
                <a:lnTo>
                  <a:pt x="2737" y="1938"/>
                </a:lnTo>
                <a:lnTo>
                  <a:pt x="2694" y="1975"/>
                </a:lnTo>
                <a:lnTo>
                  <a:pt x="2644" y="2015"/>
                </a:lnTo>
                <a:lnTo>
                  <a:pt x="2646" y="2037"/>
                </a:lnTo>
                <a:lnTo>
                  <a:pt x="2648" y="2067"/>
                </a:lnTo>
                <a:lnTo>
                  <a:pt x="2650" y="2102"/>
                </a:lnTo>
                <a:lnTo>
                  <a:pt x="2651" y="2143"/>
                </a:lnTo>
                <a:lnTo>
                  <a:pt x="2651" y="2187"/>
                </a:lnTo>
                <a:lnTo>
                  <a:pt x="2651" y="2235"/>
                </a:lnTo>
                <a:lnTo>
                  <a:pt x="2649" y="2286"/>
                </a:lnTo>
                <a:lnTo>
                  <a:pt x="2645" y="2337"/>
                </a:lnTo>
                <a:lnTo>
                  <a:pt x="2641" y="2388"/>
                </a:lnTo>
                <a:lnTo>
                  <a:pt x="2633" y="2440"/>
                </a:lnTo>
                <a:lnTo>
                  <a:pt x="2624" y="2490"/>
                </a:lnTo>
                <a:lnTo>
                  <a:pt x="2612" y="2536"/>
                </a:lnTo>
                <a:lnTo>
                  <a:pt x="2597" y="2580"/>
                </a:lnTo>
                <a:lnTo>
                  <a:pt x="2589" y="2591"/>
                </a:lnTo>
                <a:lnTo>
                  <a:pt x="2578" y="2599"/>
                </a:lnTo>
                <a:lnTo>
                  <a:pt x="2565" y="2602"/>
                </a:lnTo>
                <a:lnTo>
                  <a:pt x="2550" y="2600"/>
                </a:lnTo>
                <a:lnTo>
                  <a:pt x="2538" y="2592"/>
                </a:lnTo>
                <a:lnTo>
                  <a:pt x="2531" y="2581"/>
                </a:lnTo>
                <a:lnTo>
                  <a:pt x="2528" y="2568"/>
                </a:lnTo>
                <a:lnTo>
                  <a:pt x="2530" y="2553"/>
                </a:lnTo>
                <a:lnTo>
                  <a:pt x="2542" y="2519"/>
                </a:lnTo>
                <a:lnTo>
                  <a:pt x="2552" y="2481"/>
                </a:lnTo>
                <a:lnTo>
                  <a:pt x="2560" y="2441"/>
                </a:lnTo>
                <a:lnTo>
                  <a:pt x="2567" y="2399"/>
                </a:lnTo>
                <a:lnTo>
                  <a:pt x="2571" y="2356"/>
                </a:lnTo>
                <a:lnTo>
                  <a:pt x="2576" y="2313"/>
                </a:lnTo>
                <a:lnTo>
                  <a:pt x="2578" y="2270"/>
                </a:lnTo>
                <a:lnTo>
                  <a:pt x="2579" y="2229"/>
                </a:lnTo>
                <a:lnTo>
                  <a:pt x="2579" y="2189"/>
                </a:lnTo>
                <a:lnTo>
                  <a:pt x="2579" y="2150"/>
                </a:lnTo>
                <a:lnTo>
                  <a:pt x="2578" y="2115"/>
                </a:lnTo>
                <a:lnTo>
                  <a:pt x="2577" y="2084"/>
                </a:lnTo>
                <a:lnTo>
                  <a:pt x="2576" y="2057"/>
                </a:lnTo>
                <a:lnTo>
                  <a:pt x="2574" y="2034"/>
                </a:lnTo>
                <a:lnTo>
                  <a:pt x="2572" y="2017"/>
                </a:lnTo>
                <a:lnTo>
                  <a:pt x="2572" y="2006"/>
                </a:lnTo>
                <a:lnTo>
                  <a:pt x="2571" y="2002"/>
                </a:lnTo>
                <a:lnTo>
                  <a:pt x="2572" y="1990"/>
                </a:lnTo>
                <a:lnTo>
                  <a:pt x="2577" y="1980"/>
                </a:lnTo>
                <a:lnTo>
                  <a:pt x="2585" y="1971"/>
                </a:lnTo>
                <a:lnTo>
                  <a:pt x="2634" y="1932"/>
                </a:lnTo>
                <a:lnTo>
                  <a:pt x="2677" y="1896"/>
                </a:lnTo>
                <a:lnTo>
                  <a:pt x="2715" y="1862"/>
                </a:lnTo>
                <a:lnTo>
                  <a:pt x="2746" y="1830"/>
                </a:lnTo>
                <a:lnTo>
                  <a:pt x="2774" y="1799"/>
                </a:lnTo>
                <a:lnTo>
                  <a:pt x="2798" y="1772"/>
                </a:lnTo>
                <a:lnTo>
                  <a:pt x="2817" y="1745"/>
                </a:lnTo>
                <a:lnTo>
                  <a:pt x="2833" y="1721"/>
                </a:lnTo>
                <a:lnTo>
                  <a:pt x="2845" y="1699"/>
                </a:lnTo>
                <a:lnTo>
                  <a:pt x="2855" y="1678"/>
                </a:lnTo>
                <a:lnTo>
                  <a:pt x="2862" y="1660"/>
                </a:lnTo>
                <a:lnTo>
                  <a:pt x="2865" y="1643"/>
                </a:lnTo>
                <a:lnTo>
                  <a:pt x="2868" y="1629"/>
                </a:lnTo>
                <a:lnTo>
                  <a:pt x="2868" y="1615"/>
                </a:lnTo>
                <a:lnTo>
                  <a:pt x="2868" y="1604"/>
                </a:lnTo>
                <a:lnTo>
                  <a:pt x="2867" y="1594"/>
                </a:lnTo>
                <a:lnTo>
                  <a:pt x="2865" y="1587"/>
                </a:lnTo>
                <a:lnTo>
                  <a:pt x="2863" y="1580"/>
                </a:lnTo>
                <a:lnTo>
                  <a:pt x="2862" y="1578"/>
                </a:lnTo>
                <a:lnTo>
                  <a:pt x="2862" y="1576"/>
                </a:lnTo>
                <a:lnTo>
                  <a:pt x="2862" y="1572"/>
                </a:lnTo>
                <a:lnTo>
                  <a:pt x="2840" y="1609"/>
                </a:lnTo>
                <a:lnTo>
                  <a:pt x="2813" y="1642"/>
                </a:lnTo>
                <a:lnTo>
                  <a:pt x="2782" y="1673"/>
                </a:lnTo>
                <a:lnTo>
                  <a:pt x="2747" y="1699"/>
                </a:lnTo>
                <a:lnTo>
                  <a:pt x="2708" y="1722"/>
                </a:lnTo>
                <a:lnTo>
                  <a:pt x="2666" y="1740"/>
                </a:lnTo>
                <a:lnTo>
                  <a:pt x="2621" y="1753"/>
                </a:lnTo>
                <a:lnTo>
                  <a:pt x="2572" y="1762"/>
                </a:lnTo>
                <a:lnTo>
                  <a:pt x="2523" y="1765"/>
                </a:lnTo>
                <a:lnTo>
                  <a:pt x="2474" y="1762"/>
                </a:lnTo>
                <a:lnTo>
                  <a:pt x="2426" y="1753"/>
                </a:lnTo>
                <a:lnTo>
                  <a:pt x="2381" y="1740"/>
                </a:lnTo>
                <a:lnTo>
                  <a:pt x="2338" y="1721"/>
                </a:lnTo>
                <a:lnTo>
                  <a:pt x="2299" y="1699"/>
                </a:lnTo>
                <a:lnTo>
                  <a:pt x="2264" y="1671"/>
                </a:lnTo>
                <a:lnTo>
                  <a:pt x="2233" y="1642"/>
                </a:lnTo>
                <a:lnTo>
                  <a:pt x="2206" y="1608"/>
                </a:lnTo>
                <a:lnTo>
                  <a:pt x="2185" y="1571"/>
                </a:lnTo>
                <a:lnTo>
                  <a:pt x="2169" y="1533"/>
                </a:lnTo>
                <a:lnTo>
                  <a:pt x="2160" y="1491"/>
                </a:lnTo>
                <a:lnTo>
                  <a:pt x="2157" y="1448"/>
                </a:lnTo>
                <a:lnTo>
                  <a:pt x="2157" y="1304"/>
                </a:lnTo>
                <a:lnTo>
                  <a:pt x="2159" y="1289"/>
                </a:lnTo>
                <a:lnTo>
                  <a:pt x="2167" y="1278"/>
                </a:lnTo>
                <a:lnTo>
                  <a:pt x="2178" y="1271"/>
                </a:lnTo>
                <a:lnTo>
                  <a:pt x="2192" y="1268"/>
                </a:lnTo>
                <a:lnTo>
                  <a:pt x="2206" y="1271"/>
                </a:lnTo>
                <a:lnTo>
                  <a:pt x="2217" y="1278"/>
                </a:lnTo>
                <a:lnTo>
                  <a:pt x="2225" y="1289"/>
                </a:lnTo>
                <a:lnTo>
                  <a:pt x="2228" y="1304"/>
                </a:lnTo>
                <a:lnTo>
                  <a:pt x="2228" y="1448"/>
                </a:lnTo>
                <a:lnTo>
                  <a:pt x="2232" y="1484"/>
                </a:lnTo>
                <a:lnTo>
                  <a:pt x="2241" y="1520"/>
                </a:lnTo>
                <a:lnTo>
                  <a:pt x="2255" y="1551"/>
                </a:lnTo>
                <a:lnTo>
                  <a:pt x="2275" y="1582"/>
                </a:lnTo>
                <a:lnTo>
                  <a:pt x="2300" y="1610"/>
                </a:lnTo>
                <a:lnTo>
                  <a:pt x="2329" y="1634"/>
                </a:lnTo>
                <a:lnTo>
                  <a:pt x="2363" y="1655"/>
                </a:lnTo>
                <a:lnTo>
                  <a:pt x="2399" y="1671"/>
                </a:lnTo>
                <a:lnTo>
                  <a:pt x="2438" y="1684"/>
                </a:lnTo>
                <a:lnTo>
                  <a:pt x="2479" y="1691"/>
                </a:lnTo>
                <a:lnTo>
                  <a:pt x="2523" y="1695"/>
                </a:lnTo>
                <a:lnTo>
                  <a:pt x="2567" y="1691"/>
                </a:lnTo>
                <a:lnTo>
                  <a:pt x="2608" y="1684"/>
                </a:lnTo>
                <a:lnTo>
                  <a:pt x="2648" y="1671"/>
                </a:lnTo>
                <a:lnTo>
                  <a:pt x="2685" y="1655"/>
                </a:lnTo>
                <a:lnTo>
                  <a:pt x="2717" y="1634"/>
                </a:lnTo>
                <a:lnTo>
                  <a:pt x="2746" y="1610"/>
                </a:lnTo>
                <a:lnTo>
                  <a:pt x="2772" y="1582"/>
                </a:lnTo>
                <a:lnTo>
                  <a:pt x="2792" y="1551"/>
                </a:lnTo>
                <a:lnTo>
                  <a:pt x="2807" y="1520"/>
                </a:lnTo>
                <a:lnTo>
                  <a:pt x="2816" y="1484"/>
                </a:lnTo>
                <a:lnTo>
                  <a:pt x="2819" y="1448"/>
                </a:lnTo>
                <a:lnTo>
                  <a:pt x="2822" y="1435"/>
                </a:lnTo>
                <a:lnTo>
                  <a:pt x="2830" y="1424"/>
                </a:lnTo>
                <a:lnTo>
                  <a:pt x="2842" y="1416"/>
                </a:lnTo>
                <a:lnTo>
                  <a:pt x="2855" y="1414"/>
                </a:lnTo>
                <a:lnTo>
                  <a:pt x="2870" y="1416"/>
                </a:lnTo>
                <a:lnTo>
                  <a:pt x="2881" y="1424"/>
                </a:lnTo>
                <a:lnTo>
                  <a:pt x="2889" y="1435"/>
                </a:lnTo>
                <a:lnTo>
                  <a:pt x="2891" y="1448"/>
                </a:lnTo>
                <a:lnTo>
                  <a:pt x="2889" y="1480"/>
                </a:lnTo>
                <a:lnTo>
                  <a:pt x="2882" y="1512"/>
                </a:lnTo>
                <a:lnTo>
                  <a:pt x="2873" y="1542"/>
                </a:lnTo>
                <a:lnTo>
                  <a:pt x="2876" y="1538"/>
                </a:lnTo>
                <a:lnTo>
                  <a:pt x="2880" y="1536"/>
                </a:lnTo>
                <a:lnTo>
                  <a:pt x="2892" y="1533"/>
                </a:lnTo>
                <a:lnTo>
                  <a:pt x="2905" y="1534"/>
                </a:lnTo>
                <a:lnTo>
                  <a:pt x="2917" y="1539"/>
                </a:lnTo>
                <a:lnTo>
                  <a:pt x="2927" y="1548"/>
                </a:lnTo>
                <a:lnTo>
                  <a:pt x="2945" y="1575"/>
                </a:lnTo>
                <a:lnTo>
                  <a:pt x="2963" y="1599"/>
                </a:lnTo>
                <a:lnTo>
                  <a:pt x="2982" y="1621"/>
                </a:lnTo>
                <a:lnTo>
                  <a:pt x="3001" y="1642"/>
                </a:lnTo>
                <a:lnTo>
                  <a:pt x="3023" y="1664"/>
                </a:lnTo>
                <a:lnTo>
                  <a:pt x="3047" y="1686"/>
                </a:lnTo>
                <a:lnTo>
                  <a:pt x="3075" y="1711"/>
                </a:lnTo>
                <a:lnTo>
                  <a:pt x="3090" y="1722"/>
                </a:lnTo>
                <a:lnTo>
                  <a:pt x="3112" y="1734"/>
                </a:lnTo>
                <a:lnTo>
                  <a:pt x="3135" y="1746"/>
                </a:lnTo>
                <a:lnTo>
                  <a:pt x="3160" y="1758"/>
                </a:lnTo>
                <a:lnTo>
                  <a:pt x="3187" y="1769"/>
                </a:lnTo>
                <a:lnTo>
                  <a:pt x="3211" y="1779"/>
                </a:lnTo>
                <a:lnTo>
                  <a:pt x="3236" y="1789"/>
                </a:lnTo>
                <a:lnTo>
                  <a:pt x="3256" y="1796"/>
                </a:lnTo>
                <a:lnTo>
                  <a:pt x="3273" y="1801"/>
                </a:lnTo>
                <a:lnTo>
                  <a:pt x="3282" y="1807"/>
                </a:lnTo>
                <a:lnTo>
                  <a:pt x="3290" y="1814"/>
                </a:lnTo>
                <a:lnTo>
                  <a:pt x="3294" y="1822"/>
                </a:lnTo>
                <a:lnTo>
                  <a:pt x="3297" y="1833"/>
                </a:lnTo>
                <a:lnTo>
                  <a:pt x="3297" y="1843"/>
                </a:lnTo>
                <a:lnTo>
                  <a:pt x="3292" y="1853"/>
                </a:lnTo>
                <a:lnTo>
                  <a:pt x="3279" y="1881"/>
                </a:lnTo>
                <a:lnTo>
                  <a:pt x="3269" y="1910"/>
                </a:lnTo>
                <a:lnTo>
                  <a:pt x="3263" y="1942"/>
                </a:lnTo>
                <a:lnTo>
                  <a:pt x="3260" y="1975"/>
                </a:lnTo>
                <a:lnTo>
                  <a:pt x="3260" y="2010"/>
                </a:lnTo>
                <a:lnTo>
                  <a:pt x="3262" y="2043"/>
                </a:lnTo>
                <a:lnTo>
                  <a:pt x="3265" y="2077"/>
                </a:lnTo>
                <a:lnTo>
                  <a:pt x="3271" y="2109"/>
                </a:lnTo>
                <a:lnTo>
                  <a:pt x="3276" y="2139"/>
                </a:lnTo>
                <a:lnTo>
                  <a:pt x="3283" y="2169"/>
                </a:lnTo>
                <a:lnTo>
                  <a:pt x="3285" y="2188"/>
                </a:lnTo>
                <a:lnTo>
                  <a:pt x="3287" y="2211"/>
                </a:lnTo>
                <a:lnTo>
                  <a:pt x="3287" y="2236"/>
                </a:lnTo>
                <a:lnTo>
                  <a:pt x="3285" y="2264"/>
                </a:lnTo>
                <a:lnTo>
                  <a:pt x="3283" y="2291"/>
                </a:lnTo>
                <a:lnTo>
                  <a:pt x="3281" y="2317"/>
                </a:lnTo>
                <a:lnTo>
                  <a:pt x="3279" y="2340"/>
                </a:lnTo>
                <a:lnTo>
                  <a:pt x="3276" y="2359"/>
                </a:lnTo>
                <a:lnTo>
                  <a:pt x="3274" y="2371"/>
                </a:lnTo>
                <a:lnTo>
                  <a:pt x="3272" y="2381"/>
                </a:lnTo>
                <a:lnTo>
                  <a:pt x="3265" y="2389"/>
                </a:lnTo>
                <a:lnTo>
                  <a:pt x="3256" y="2397"/>
                </a:lnTo>
                <a:lnTo>
                  <a:pt x="3235" y="2410"/>
                </a:lnTo>
                <a:lnTo>
                  <a:pt x="3214" y="2428"/>
                </a:lnTo>
                <a:lnTo>
                  <a:pt x="3193" y="2448"/>
                </a:lnTo>
                <a:lnTo>
                  <a:pt x="3173" y="2469"/>
                </a:lnTo>
                <a:lnTo>
                  <a:pt x="3156" y="2490"/>
                </a:lnTo>
                <a:lnTo>
                  <a:pt x="3141" y="2511"/>
                </a:lnTo>
                <a:lnTo>
                  <a:pt x="3128" y="2529"/>
                </a:lnTo>
                <a:lnTo>
                  <a:pt x="3118" y="2544"/>
                </a:lnTo>
                <a:lnTo>
                  <a:pt x="3116" y="2562"/>
                </a:lnTo>
                <a:lnTo>
                  <a:pt x="3115" y="2577"/>
                </a:lnTo>
                <a:lnTo>
                  <a:pt x="3116" y="2587"/>
                </a:lnTo>
                <a:lnTo>
                  <a:pt x="3117" y="2594"/>
                </a:lnTo>
                <a:lnTo>
                  <a:pt x="3119" y="2600"/>
                </a:lnTo>
                <a:lnTo>
                  <a:pt x="3121" y="2602"/>
                </a:lnTo>
                <a:lnTo>
                  <a:pt x="3122" y="2603"/>
                </a:lnTo>
                <a:lnTo>
                  <a:pt x="3131" y="2604"/>
                </a:lnTo>
                <a:lnTo>
                  <a:pt x="3139" y="2607"/>
                </a:lnTo>
                <a:lnTo>
                  <a:pt x="3146" y="2614"/>
                </a:lnTo>
                <a:lnTo>
                  <a:pt x="3152" y="2623"/>
                </a:lnTo>
                <a:lnTo>
                  <a:pt x="3153" y="2632"/>
                </a:lnTo>
                <a:lnTo>
                  <a:pt x="3153" y="2643"/>
                </a:lnTo>
                <a:lnTo>
                  <a:pt x="3151" y="2658"/>
                </a:lnTo>
                <a:lnTo>
                  <a:pt x="3151" y="2669"/>
                </a:lnTo>
                <a:lnTo>
                  <a:pt x="3152" y="2677"/>
                </a:lnTo>
                <a:lnTo>
                  <a:pt x="3153" y="2680"/>
                </a:lnTo>
                <a:lnTo>
                  <a:pt x="3154" y="2681"/>
                </a:lnTo>
                <a:lnTo>
                  <a:pt x="3167" y="2679"/>
                </a:lnTo>
                <a:lnTo>
                  <a:pt x="3180" y="2680"/>
                </a:lnTo>
                <a:lnTo>
                  <a:pt x="3198" y="2686"/>
                </a:lnTo>
                <a:lnTo>
                  <a:pt x="3214" y="2688"/>
                </a:lnTo>
                <a:lnTo>
                  <a:pt x="3224" y="2688"/>
                </a:lnTo>
                <a:lnTo>
                  <a:pt x="3232" y="2688"/>
                </a:lnTo>
                <a:lnTo>
                  <a:pt x="3234" y="2687"/>
                </a:lnTo>
                <a:lnTo>
                  <a:pt x="3245" y="2686"/>
                </a:lnTo>
                <a:lnTo>
                  <a:pt x="3255" y="2687"/>
                </a:lnTo>
                <a:lnTo>
                  <a:pt x="3269" y="2689"/>
                </a:lnTo>
                <a:lnTo>
                  <a:pt x="3280" y="2690"/>
                </a:lnTo>
                <a:lnTo>
                  <a:pt x="3288" y="2689"/>
                </a:lnTo>
                <a:lnTo>
                  <a:pt x="3292" y="2687"/>
                </a:lnTo>
                <a:lnTo>
                  <a:pt x="3294" y="2686"/>
                </a:lnTo>
                <a:lnTo>
                  <a:pt x="3307" y="2681"/>
                </a:lnTo>
                <a:lnTo>
                  <a:pt x="3319" y="2680"/>
                </a:lnTo>
                <a:lnTo>
                  <a:pt x="3334" y="2681"/>
                </a:lnTo>
                <a:lnTo>
                  <a:pt x="3344" y="2679"/>
                </a:lnTo>
                <a:lnTo>
                  <a:pt x="3352" y="2677"/>
                </a:lnTo>
                <a:lnTo>
                  <a:pt x="3355" y="2674"/>
                </a:lnTo>
                <a:lnTo>
                  <a:pt x="3357" y="2672"/>
                </a:lnTo>
                <a:lnTo>
                  <a:pt x="3365" y="2664"/>
                </a:lnTo>
                <a:lnTo>
                  <a:pt x="3376" y="2659"/>
                </a:lnTo>
                <a:lnTo>
                  <a:pt x="3387" y="2657"/>
                </a:lnTo>
                <a:lnTo>
                  <a:pt x="3396" y="2657"/>
                </a:lnTo>
                <a:lnTo>
                  <a:pt x="3403" y="2655"/>
                </a:lnTo>
                <a:lnTo>
                  <a:pt x="3408" y="2651"/>
                </a:lnTo>
                <a:lnTo>
                  <a:pt x="3413" y="2643"/>
                </a:lnTo>
                <a:lnTo>
                  <a:pt x="3418" y="2633"/>
                </a:lnTo>
                <a:lnTo>
                  <a:pt x="3421" y="2622"/>
                </a:lnTo>
                <a:lnTo>
                  <a:pt x="3422" y="2613"/>
                </a:lnTo>
                <a:lnTo>
                  <a:pt x="3422" y="2607"/>
                </a:lnTo>
                <a:lnTo>
                  <a:pt x="3423" y="2598"/>
                </a:lnTo>
                <a:lnTo>
                  <a:pt x="3428" y="2589"/>
                </a:lnTo>
                <a:lnTo>
                  <a:pt x="3437" y="2569"/>
                </a:lnTo>
                <a:lnTo>
                  <a:pt x="3443" y="2547"/>
                </a:lnTo>
                <a:lnTo>
                  <a:pt x="3447" y="2523"/>
                </a:lnTo>
                <a:lnTo>
                  <a:pt x="3449" y="2500"/>
                </a:lnTo>
                <a:lnTo>
                  <a:pt x="3450" y="2479"/>
                </a:lnTo>
                <a:lnTo>
                  <a:pt x="3450" y="2463"/>
                </a:lnTo>
                <a:lnTo>
                  <a:pt x="3442" y="2437"/>
                </a:lnTo>
                <a:lnTo>
                  <a:pt x="3434" y="2410"/>
                </a:lnTo>
                <a:lnTo>
                  <a:pt x="3428" y="2384"/>
                </a:lnTo>
                <a:lnTo>
                  <a:pt x="3423" y="2357"/>
                </a:lnTo>
                <a:lnTo>
                  <a:pt x="3420" y="2333"/>
                </a:lnTo>
                <a:lnTo>
                  <a:pt x="3421" y="2309"/>
                </a:lnTo>
                <a:lnTo>
                  <a:pt x="3424" y="2288"/>
                </a:lnTo>
                <a:lnTo>
                  <a:pt x="3432" y="2268"/>
                </a:lnTo>
                <a:lnTo>
                  <a:pt x="3441" y="2250"/>
                </a:lnTo>
                <a:lnTo>
                  <a:pt x="3451" y="2225"/>
                </a:lnTo>
                <a:lnTo>
                  <a:pt x="3461" y="2199"/>
                </a:lnTo>
                <a:lnTo>
                  <a:pt x="3471" y="2170"/>
                </a:lnTo>
                <a:lnTo>
                  <a:pt x="3482" y="2139"/>
                </a:lnTo>
                <a:lnTo>
                  <a:pt x="3492" y="2108"/>
                </a:lnTo>
                <a:lnTo>
                  <a:pt x="3501" y="2076"/>
                </a:lnTo>
                <a:lnTo>
                  <a:pt x="3510" y="2044"/>
                </a:lnTo>
                <a:lnTo>
                  <a:pt x="3519" y="2013"/>
                </a:lnTo>
                <a:lnTo>
                  <a:pt x="3526" y="1983"/>
                </a:lnTo>
                <a:lnTo>
                  <a:pt x="3533" y="1957"/>
                </a:lnTo>
                <a:lnTo>
                  <a:pt x="3539" y="1934"/>
                </a:lnTo>
                <a:lnTo>
                  <a:pt x="3544" y="1914"/>
                </a:lnTo>
                <a:lnTo>
                  <a:pt x="3548" y="1898"/>
                </a:lnTo>
                <a:lnTo>
                  <a:pt x="3550" y="1888"/>
                </a:lnTo>
                <a:lnTo>
                  <a:pt x="3551" y="1885"/>
                </a:lnTo>
                <a:lnTo>
                  <a:pt x="3556" y="1837"/>
                </a:lnTo>
                <a:lnTo>
                  <a:pt x="3557" y="1791"/>
                </a:lnTo>
                <a:lnTo>
                  <a:pt x="3552" y="1749"/>
                </a:lnTo>
                <a:lnTo>
                  <a:pt x="3545" y="1708"/>
                </a:lnTo>
                <a:lnTo>
                  <a:pt x="3535" y="1669"/>
                </a:lnTo>
                <a:lnTo>
                  <a:pt x="3522" y="1634"/>
                </a:lnTo>
                <a:lnTo>
                  <a:pt x="3507" y="1600"/>
                </a:lnTo>
                <a:lnTo>
                  <a:pt x="3492" y="1569"/>
                </a:lnTo>
                <a:lnTo>
                  <a:pt x="3475" y="1539"/>
                </a:lnTo>
                <a:lnTo>
                  <a:pt x="3458" y="1513"/>
                </a:lnTo>
                <a:lnTo>
                  <a:pt x="3441" y="1488"/>
                </a:lnTo>
                <a:lnTo>
                  <a:pt x="3424" y="1464"/>
                </a:lnTo>
                <a:lnTo>
                  <a:pt x="3403" y="1436"/>
                </a:lnTo>
                <a:lnTo>
                  <a:pt x="3378" y="1409"/>
                </a:lnTo>
                <a:lnTo>
                  <a:pt x="3353" y="1384"/>
                </a:lnTo>
                <a:lnTo>
                  <a:pt x="3326" y="1361"/>
                </a:lnTo>
                <a:lnTo>
                  <a:pt x="3299" y="1340"/>
                </a:lnTo>
                <a:lnTo>
                  <a:pt x="3272" y="1321"/>
                </a:lnTo>
                <a:lnTo>
                  <a:pt x="3247" y="1305"/>
                </a:lnTo>
                <a:lnTo>
                  <a:pt x="3224" y="1290"/>
                </a:lnTo>
                <a:lnTo>
                  <a:pt x="3204" y="1278"/>
                </a:lnTo>
                <a:lnTo>
                  <a:pt x="3186" y="1268"/>
                </a:lnTo>
                <a:lnTo>
                  <a:pt x="3172" y="1262"/>
                </a:lnTo>
                <a:lnTo>
                  <a:pt x="3164" y="1257"/>
                </a:lnTo>
                <a:lnTo>
                  <a:pt x="3161" y="1256"/>
                </a:lnTo>
                <a:lnTo>
                  <a:pt x="3151" y="1250"/>
                </a:lnTo>
                <a:lnTo>
                  <a:pt x="3144" y="1241"/>
                </a:lnTo>
                <a:lnTo>
                  <a:pt x="3141" y="1231"/>
                </a:lnTo>
                <a:lnTo>
                  <a:pt x="3131" y="1190"/>
                </a:lnTo>
                <a:lnTo>
                  <a:pt x="3117" y="1154"/>
                </a:lnTo>
                <a:lnTo>
                  <a:pt x="3099" y="1121"/>
                </a:lnTo>
                <a:lnTo>
                  <a:pt x="3080" y="1092"/>
                </a:lnTo>
                <a:lnTo>
                  <a:pt x="3058" y="1067"/>
                </a:lnTo>
                <a:lnTo>
                  <a:pt x="3034" y="1045"/>
                </a:lnTo>
                <a:lnTo>
                  <a:pt x="3010" y="1026"/>
                </a:lnTo>
                <a:lnTo>
                  <a:pt x="2983" y="1011"/>
                </a:lnTo>
                <a:lnTo>
                  <a:pt x="2956" y="998"/>
                </a:lnTo>
                <a:lnTo>
                  <a:pt x="2930" y="987"/>
                </a:lnTo>
                <a:lnTo>
                  <a:pt x="2903" y="979"/>
                </a:lnTo>
                <a:lnTo>
                  <a:pt x="2877" y="973"/>
                </a:lnTo>
                <a:lnTo>
                  <a:pt x="2854" y="969"/>
                </a:lnTo>
                <a:lnTo>
                  <a:pt x="2831" y="968"/>
                </a:lnTo>
                <a:lnTo>
                  <a:pt x="2810" y="968"/>
                </a:lnTo>
                <a:lnTo>
                  <a:pt x="2769" y="967"/>
                </a:lnTo>
                <a:lnTo>
                  <a:pt x="2727" y="963"/>
                </a:lnTo>
                <a:lnTo>
                  <a:pt x="2685" y="958"/>
                </a:lnTo>
                <a:lnTo>
                  <a:pt x="2643" y="950"/>
                </a:lnTo>
                <a:lnTo>
                  <a:pt x="2603" y="940"/>
                </a:lnTo>
                <a:lnTo>
                  <a:pt x="2564" y="929"/>
                </a:lnTo>
                <a:lnTo>
                  <a:pt x="2525" y="918"/>
                </a:lnTo>
                <a:lnTo>
                  <a:pt x="2491" y="906"/>
                </a:lnTo>
                <a:lnTo>
                  <a:pt x="2457" y="894"/>
                </a:lnTo>
                <a:lnTo>
                  <a:pt x="2427" y="882"/>
                </a:lnTo>
                <a:lnTo>
                  <a:pt x="2400" y="871"/>
                </a:lnTo>
                <a:lnTo>
                  <a:pt x="2376" y="861"/>
                </a:lnTo>
                <a:lnTo>
                  <a:pt x="2357" y="852"/>
                </a:lnTo>
                <a:lnTo>
                  <a:pt x="2343" y="845"/>
                </a:lnTo>
                <a:lnTo>
                  <a:pt x="2333" y="840"/>
                </a:lnTo>
                <a:lnTo>
                  <a:pt x="2327" y="838"/>
                </a:lnTo>
                <a:lnTo>
                  <a:pt x="2317" y="830"/>
                </a:lnTo>
                <a:lnTo>
                  <a:pt x="2310" y="819"/>
                </a:lnTo>
                <a:lnTo>
                  <a:pt x="2308" y="807"/>
                </a:lnTo>
                <a:lnTo>
                  <a:pt x="2309" y="758"/>
                </a:lnTo>
                <a:lnTo>
                  <a:pt x="2311" y="715"/>
                </a:lnTo>
                <a:lnTo>
                  <a:pt x="2316" y="676"/>
                </a:lnTo>
                <a:lnTo>
                  <a:pt x="2320" y="643"/>
                </a:lnTo>
                <a:lnTo>
                  <a:pt x="2325" y="615"/>
                </a:lnTo>
                <a:lnTo>
                  <a:pt x="2329" y="595"/>
                </a:lnTo>
                <a:lnTo>
                  <a:pt x="2334" y="578"/>
                </a:lnTo>
                <a:lnTo>
                  <a:pt x="2336" y="568"/>
                </a:lnTo>
                <a:lnTo>
                  <a:pt x="2338" y="564"/>
                </a:lnTo>
                <a:lnTo>
                  <a:pt x="2339" y="560"/>
                </a:lnTo>
                <a:lnTo>
                  <a:pt x="2342" y="557"/>
                </a:lnTo>
                <a:lnTo>
                  <a:pt x="2357" y="531"/>
                </a:lnTo>
                <a:lnTo>
                  <a:pt x="2368" y="509"/>
                </a:lnTo>
                <a:lnTo>
                  <a:pt x="2377" y="489"/>
                </a:lnTo>
                <a:lnTo>
                  <a:pt x="2383" y="472"/>
                </a:lnTo>
                <a:lnTo>
                  <a:pt x="2388" y="459"/>
                </a:lnTo>
                <a:lnTo>
                  <a:pt x="2389" y="447"/>
                </a:lnTo>
                <a:lnTo>
                  <a:pt x="2390" y="438"/>
                </a:lnTo>
                <a:lnTo>
                  <a:pt x="2389" y="432"/>
                </a:lnTo>
                <a:lnTo>
                  <a:pt x="2388" y="427"/>
                </a:lnTo>
                <a:lnTo>
                  <a:pt x="2386" y="423"/>
                </a:lnTo>
                <a:lnTo>
                  <a:pt x="2385" y="421"/>
                </a:lnTo>
                <a:lnTo>
                  <a:pt x="2384" y="418"/>
                </a:lnTo>
                <a:lnTo>
                  <a:pt x="2382" y="417"/>
                </a:lnTo>
                <a:lnTo>
                  <a:pt x="2382" y="417"/>
                </a:lnTo>
                <a:lnTo>
                  <a:pt x="2371" y="412"/>
                </a:lnTo>
                <a:lnTo>
                  <a:pt x="2363" y="403"/>
                </a:lnTo>
                <a:lnTo>
                  <a:pt x="2358" y="392"/>
                </a:lnTo>
                <a:lnTo>
                  <a:pt x="2358" y="380"/>
                </a:lnTo>
                <a:lnTo>
                  <a:pt x="2363" y="339"/>
                </a:lnTo>
                <a:lnTo>
                  <a:pt x="2364" y="302"/>
                </a:lnTo>
                <a:lnTo>
                  <a:pt x="2362" y="268"/>
                </a:lnTo>
                <a:lnTo>
                  <a:pt x="2356" y="238"/>
                </a:lnTo>
                <a:lnTo>
                  <a:pt x="2348" y="211"/>
                </a:lnTo>
                <a:lnTo>
                  <a:pt x="2338" y="187"/>
                </a:lnTo>
                <a:lnTo>
                  <a:pt x="2326" y="166"/>
                </a:lnTo>
                <a:lnTo>
                  <a:pt x="2312" y="149"/>
                </a:lnTo>
                <a:lnTo>
                  <a:pt x="2299" y="132"/>
                </a:lnTo>
                <a:lnTo>
                  <a:pt x="2284" y="119"/>
                </a:lnTo>
                <a:lnTo>
                  <a:pt x="2270" y="108"/>
                </a:lnTo>
                <a:lnTo>
                  <a:pt x="2256" y="99"/>
                </a:lnTo>
                <a:lnTo>
                  <a:pt x="2243" y="91"/>
                </a:lnTo>
                <a:lnTo>
                  <a:pt x="2231" y="86"/>
                </a:lnTo>
                <a:lnTo>
                  <a:pt x="2221" y="81"/>
                </a:lnTo>
                <a:lnTo>
                  <a:pt x="2213" y="79"/>
                </a:lnTo>
                <a:lnTo>
                  <a:pt x="2206" y="77"/>
                </a:lnTo>
                <a:lnTo>
                  <a:pt x="2204" y="76"/>
                </a:lnTo>
                <a:lnTo>
                  <a:pt x="2200" y="76"/>
                </a:lnTo>
                <a:lnTo>
                  <a:pt x="2192" y="75"/>
                </a:lnTo>
                <a:lnTo>
                  <a:pt x="2181" y="74"/>
                </a:lnTo>
                <a:lnTo>
                  <a:pt x="2167" y="72"/>
                </a:lnTo>
                <a:lnTo>
                  <a:pt x="2150" y="70"/>
                </a:lnTo>
                <a:lnTo>
                  <a:pt x="2134" y="70"/>
                </a:lnTo>
                <a:lnTo>
                  <a:pt x="2119" y="70"/>
                </a:lnTo>
                <a:lnTo>
                  <a:pt x="2115" y="70"/>
                </a:lnTo>
                <a:lnTo>
                  <a:pt x="2113" y="70"/>
                </a:lnTo>
                <a:lnTo>
                  <a:pt x="2110" y="70"/>
                </a:lnTo>
                <a:lnTo>
                  <a:pt x="2092" y="70"/>
                </a:lnTo>
                <a:lnTo>
                  <a:pt x="2071" y="72"/>
                </a:lnTo>
                <a:lnTo>
                  <a:pt x="2051" y="73"/>
                </a:lnTo>
                <a:lnTo>
                  <a:pt x="2034" y="75"/>
                </a:lnTo>
                <a:lnTo>
                  <a:pt x="2023" y="77"/>
                </a:lnTo>
                <a:lnTo>
                  <a:pt x="2021" y="77"/>
                </a:lnTo>
                <a:lnTo>
                  <a:pt x="2015" y="79"/>
                </a:lnTo>
                <a:lnTo>
                  <a:pt x="2008" y="83"/>
                </a:lnTo>
                <a:lnTo>
                  <a:pt x="1997" y="86"/>
                </a:lnTo>
                <a:lnTo>
                  <a:pt x="1985" y="92"/>
                </a:lnTo>
                <a:lnTo>
                  <a:pt x="1972" y="99"/>
                </a:lnTo>
                <a:lnTo>
                  <a:pt x="1958" y="109"/>
                </a:lnTo>
                <a:lnTo>
                  <a:pt x="1944" y="120"/>
                </a:lnTo>
                <a:lnTo>
                  <a:pt x="1929" y="133"/>
                </a:lnTo>
                <a:lnTo>
                  <a:pt x="1916" y="149"/>
                </a:lnTo>
                <a:lnTo>
                  <a:pt x="1902" y="167"/>
                </a:lnTo>
                <a:lnTo>
                  <a:pt x="1891" y="188"/>
                </a:lnTo>
                <a:lnTo>
                  <a:pt x="1881" y="211"/>
                </a:lnTo>
                <a:lnTo>
                  <a:pt x="1873" y="239"/>
                </a:lnTo>
                <a:lnTo>
                  <a:pt x="1867" y="269"/>
                </a:lnTo>
                <a:lnTo>
                  <a:pt x="1864" y="302"/>
                </a:lnTo>
                <a:lnTo>
                  <a:pt x="1865" y="339"/>
                </a:lnTo>
                <a:lnTo>
                  <a:pt x="1870" y="380"/>
                </a:lnTo>
                <a:lnTo>
                  <a:pt x="1869" y="392"/>
                </a:lnTo>
                <a:lnTo>
                  <a:pt x="1864" y="403"/>
                </a:lnTo>
                <a:lnTo>
                  <a:pt x="1856" y="412"/>
                </a:lnTo>
                <a:lnTo>
                  <a:pt x="1845" y="418"/>
                </a:lnTo>
                <a:lnTo>
                  <a:pt x="1845" y="418"/>
                </a:lnTo>
                <a:lnTo>
                  <a:pt x="1844" y="418"/>
                </a:lnTo>
                <a:lnTo>
                  <a:pt x="1843" y="421"/>
                </a:lnTo>
                <a:lnTo>
                  <a:pt x="1842" y="423"/>
                </a:lnTo>
                <a:lnTo>
                  <a:pt x="1841" y="427"/>
                </a:lnTo>
                <a:lnTo>
                  <a:pt x="1839" y="432"/>
                </a:lnTo>
                <a:lnTo>
                  <a:pt x="1838" y="438"/>
                </a:lnTo>
                <a:lnTo>
                  <a:pt x="1839" y="447"/>
                </a:lnTo>
                <a:lnTo>
                  <a:pt x="1841" y="459"/>
                </a:lnTo>
                <a:lnTo>
                  <a:pt x="1845" y="472"/>
                </a:lnTo>
                <a:lnTo>
                  <a:pt x="1851" y="489"/>
                </a:lnTo>
                <a:lnTo>
                  <a:pt x="1860" y="509"/>
                </a:lnTo>
                <a:lnTo>
                  <a:pt x="1871" y="531"/>
                </a:lnTo>
                <a:lnTo>
                  <a:pt x="1886" y="557"/>
                </a:lnTo>
                <a:lnTo>
                  <a:pt x="1889" y="560"/>
                </a:lnTo>
                <a:lnTo>
                  <a:pt x="1890" y="564"/>
                </a:lnTo>
                <a:lnTo>
                  <a:pt x="1891" y="568"/>
                </a:lnTo>
                <a:lnTo>
                  <a:pt x="1894" y="578"/>
                </a:lnTo>
                <a:lnTo>
                  <a:pt x="1898" y="595"/>
                </a:lnTo>
                <a:lnTo>
                  <a:pt x="1903" y="615"/>
                </a:lnTo>
                <a:lnTo>
                  <a:pt x="1908" y="643"/>
                </a:lnTo>
                <a:lnTo>
                  <a:pt x="1912" y="676"/>
                </a:lnTo>
                <a:lnTo>
                  <a:pt x="1916" y="715"/>
                </a:lnTo>
                <a:lnTo>
                  <a:pt x="1919" y="758"/>
                </a:lnTo>
                <a:lnTo>
                  <a:pt x="1920" y="807"/>
                </a:lnTo>
                <a:lnTo>
                  <a:pt x="1918" y="819"/>
                </a:lnTo>
                <a:lnTo>
                  <a:pt x="1911" y="830"/>
                </a:lnTo>
                <a:lnTo>
                  <a:pt x="1901" y="838"/>
                </a:lnTo>
                <a:lnTo>
                  <a:pt x="1895" y="840"/>
                </a:lnTo>
                <a:lnTo>
                  <a:pt x="1885" y="846"/>
                </a:lnTo>
                <a:lnTo>
                  <a:pt x="1871" y="852"/>
                </a:lnTo>
                <a:lnTo>
                  <a:pt x="1851" y="861"/>
                </a:lnTo>
                <a:lnTo>
                  <a:pt x="1827" y="871"/>
                </a:lnTo>
                <a:lnTo>
                  <a:pt x="1800" y="883"/>
                </a:lnTo>
                <a:lnTo>
                  <a:pt x="1770" y="894"/>
                </a:lnTo>
                <a:lnTo>
                  <a:pt x="1736" y="907"/>
                </a:lnTo>
                <a:lnTo>
                  <a:pt x="1702" y="918"/>
                </a:lnTo>
                <a:lnTo>
                  <a:pt x="1663" y="930"/>
                </a:lnTo>
                <a:lnTo>
                  <a:pt x="1624" y="941"/>
                </a:lnTo>
                <a:lnTo>
                  <a:pt x="1584" y="950"/>
                </a:lnTo>
                <a:lnTo>
                  <a:pt x="1542" y="958"/>
                </a:lnTo>
                <a:lnTo>
                  <a:pt x="1500" y="963"/>
                </a:lnTo>
                <a:lnTo>
                  <a:pt x="1458" y="967"/>
                </a:lnTo>
                <a:lnTo>
                  <a:pt x="1417" y="968"/>
                </a:lnTo>
                <a:lnTo>
                  <a:pt x="1397" y="968"/>
                </a:lnTo>
                <a:lnTo>
                  <a:pt x="1374" y="970"/>
                </a:lnTo>
                <a:lnTo>
                  <a:pt x="1351" y="973"/>
                </a:lnTo>
                <a:lnTo>
                  <a:pt x="1325" y="979"/>
                </a:lnTo>
                <a:lnTo>
                  <a:pt x="1298" y="988"/>
                </a:lnTo>
                <a:lnTo>
                  <a:pt x="1272" y="998"/>
                </a:lnTo>
                <a:lnTo>
                  <a:pt x="1245" y="1011"/>
                </a:lnTo>
                <a:lnTo>
                  <a:pt x="1220" y="1026"/>
                </a:lnTo>
                <a:lnTo>
                  <a:pt x="1194" y="1045"/>
                </a:lnTo>
                <a:lnTo>
                  <a:pt x="1170" y="1067"/>
                </a:lnTo>
                <a:lnTo>
                  <a:pt x="1148" y="1092"/>
                </a:lnTo>
                <a:lnTo>
                  <a:pt x="1129" y="1121"/>
                </a:lnTo>
                <a:lnTo>
                  <a:pt x="1112" y="1154"/>
                </a:lnTo>
                <a:lnTo>
                  <a:pt x="1097" y="1190"/>
                </a:lnTo>
                <a:lnTo>
                  <a:pt x="1087" y="1231"/>
                </a:lnTo>
                <a:lnTo>
                  <a:pt x="1084" y="1241"/>
                </a:lnTo>
                <a:lnTo>
                  <a:pt x="1077" y="1250"/>
                </a:lnTo>
                <a:lnTo>
                  <a:pt x="1068" y="1256"/>
                </a:lnTo>
                <a:lnTo>
                  <a:pt x="1065" y="1257"/>
                </a:lnTo>
                <a:lnTo>
                  <a:pt x="1056" y="1262"/>
                </a:lnTo>
                <a:lnTo>
                  <a:pt x="1044" y="1268"/>
                </a:lnTo>
                <a:lnTo>
                  <a:pt x="1027" y="1278"/>
                </a:lnTo>
                <a:lnTo>
                  <a:pt x="1007" y="1290"/>
                </a:lnTo>
                <a:lnTo>
                  <a:pt x="984" y="1306"/>
                </a:lnTo>
                <a:lnTo>
                  <a:pt x="959" y="1322"/>
                </a:lnTo>
                <a:lnTo>
                  <a:pt x="934" y="1341"/>
                </a:lnTo>
                <a:lnTo>
                  <a:pt x="908" y="1362"/>
                </a:lnTo>
                <a:lnTo>
                  <a:pt x="882" y="1385"/>
                </a:lnTo>
                <a:lnTo>
                  <a:pt x="856" y="1411"/>
                </a:lnTo>
                <a:lnTo>
                  <a:pt x="833" y="1437"/>
                </a:lnTo>
                <a:lnTo>
                  <a:pt x="810" y="1466"/>
                </a:lnTo>
                <a:lnTo>
                  <a:pt x="801" y="1479"/>
                </a:lnTo>
                <a:lnTo>
                  <a:pt x="785" y="1503"/>
                </a:lnTo>
                <a:lnTo>
                  <a:pt x="768" y="1528"/>
                </a:lnTo>
                <a:lnTo>
                  <a:pt x="751" y="1555"/>
                </a:lnTo>
                <a:lnTo>
                  <a:pt x="734" y="1583"/>
                </a:lnTo>
                <a:lnTo>
                  <a:pt x="719" y="1613"/>
                </a:lnTo>
                <a:lnTo>
                  <a:pt x="704" y="1646"/>
                </a:lnTo>
                <a:lnTo>
                  <a:pt x="692" y="1680"/>
                </a:lnTo>
                <a:lnTo>
                  <a:pt x="683" y="1717"/>
                </a:lnTo>
                <a:lnTo>
                  <a:pt x="676" y="1755"/>
                </a:lnTo>
                <a:lnTo>
                  <a:pt x="673" y="1797"/>
                </a:lnTo>
                <a:lnTo>
                  <a:pt x="673" y="1841"/>
                </a:lnTo>
                <a:lnTo>
                  <a:pt x="678" y="1888"/>
                </a:lnTo>
                <a:lnTo>
                  <a:pt x="678" y="1892"/>
                </a:lnTo>
                <a:lnTo>
                  <a:pt x="680" y="1901"/>
                </a:lnTo>
                <a:lnTo>
                  <a:pt x="685" y="1915"/>
                </a:lnTo>
                <a:lnTo>
                  <a:pt x="689" y="1935"/>
                </a:lnTo>
                <a:lnTo>
                  <a:pt x="695" y="1958"/>
                </a:lnTo>
                <a:lnTo>
                  <a:pt x="702" y="1984"/>
                </a:lnTo>
                <a:lnTo>
                  <a:pt x="710" y="2013"/>
                </a:lnTo>
                <a:lnTo>
                  <a:pt x="719" y="2044"/>
                </a:lnTo>
                <a:lnTo>
                  <a:pt x="727" y="2076"/>
                </a:lnTo>
                <a:lnTo>
                  <a:pt x="736" y="2108"/>
                </a:lnTo>
                <a:lnTo>
                  <a:pt x="747" y="2139"/>
                </a:lnTo>
                <a:lnTo>
                  <a:pt x="757" y="2170"/>
                </a:lnTo>
                <a:lnTo>
                  <a:pt x="767" y="2199"/>
                </a:lnTo>
                <a:lnTo>
                  <a:pt x="777" y="2226"/>
                </a:lnTo>
                <a:lnTo>
                  <a:pt x="786" y="2250"/>
                </a:lnTo>
                <a:lnTo>
                  <a:pt x="796" y="2269"/>
                </a:lnTo>
                <a:lnTo>
                  <a:pt x="804" y="2288"/>
                </a:lnTo>
                <a:lnTo>
                  <a:pt x="807" y="2310"/>
                </a:lnTo>
                <a:lnTo>
                  <a:pt x="807" y="2333"/>
                </a:lnTo>
                <a:lnTo>
                  <a:pt x="805" y="2357"/>
                </a:lnTo>
                <a:lnTo>
                  <a:pt x="800" y="2384"/>
                </a:lnTo>
                <a:lnTo>
                  <a:pt x="794" y="2410"/>
                </a:lnTo>
                <a:lnTo>
                  <a:pt x="786" y="2437"/>
                </a:lnTo>
                <a:lnTo>
                  <a:pt x="778" y="2463"/>
                </a:lnTo>
                <a:lnTo>
                  <a:pt x="778" y="2479"/>
                </a:lnTo>
                <a:lnTo>
                  <a:pt x="778" y="2500"/>
                </a:lnTo>
                <a:lnTo>
                  <a:pt x="780" y="2523"/>
                </a:lnTo>
                <a:lnTo>
                  <a:pt x="785" y="2547"/>
                </a:lnTo>
                <a:lnTo>
                  <a:pt x="791" y="2570"/>
                </a:lnTo>
                <a:lnTo>
                  <a:pt x="800" y="2590"/>
                </a:lnTo>
                <a:lnTo>
                  <a:pt x="805" y="2599"/>
                </a:lnTo>
                <a:lnTo>
                  <a:pt x="806" y="2607"/>
                </a:lnTo>
                <a:lnTo>
                  <a:pt x="807" y="2616"/>
                </a:lnTo>
                <a:lnTo>
                  <a:pt x="809" y="2628"/>
                </a:lnTo>
                <a:lnTo>
                  <a:pt x="814" y="2642"/>
                </a:lnTo>
                <a:lnTo>
                  <a:pt x="822" y="2651"/>
                </a:lnTo>
                <a:lnTo>
                  <a:pt x="825" y="2655"/>
                </a:lnTo>
                <a:lnTo>
                  <a:pt x="831" y="2657"/>
                </a:lnTo>
                <a:lnTo>
                  <a:pt x="841" y="2658"/>
                </a:lnTo>
                <a:lnTo>
                  <a:pt x="853" y="2659"/>
                </a:lnTo>
                <a:lnTo>
                  <a:pt x="864" y="2665"/>
                </a:lnTo>
                <a:lnTo>
                  <a:pt x="872" y="2674"/>
                </a:lnTo>
                <a:lnTo>
                  <a:pt x="873" y="2675"/>
                </a:lnTo>
                <a:lnTo>
                  <a:pt x="878" y="2678"/>
                </a:lnTo>
                <a:lnTo>
                  <a:pt x="884" y="2680"/>
                </a:lnTo>
                <a:lnTo>
                  <a:pt x="894" y="2681"/>
                </a:lnTo>
                <a:lnTo>
                  <a:pt x="909" y="2681"/>
                </a:lnTo>
                <a:lnTo>
                  <a:pt x="923" y="2681"/>
                </a:lnTo>
                <a:lnTo>
                  <a:pt x="935" y="2687"/>
                </a:lnTo>
                <a:lnTo>
                  <a:pt x="936" y="2688"/>
                </a:lnTo>
                <a:lnTo>
                  <a:pt x="942" y="2689"/>
                </a:lnTo>
                <a:lnTo>
                  <a:pt x="949" y="2690"/>
                </a:lnTo>
                <a:lnTo>
                  <a:pt x="959" y="2690"/>
                </a:lnTo>
                <a:lnTo>
                  <a:pt x="973" y="2687"/>
                </a:lnTo>
                <a:lnTo>
                  <a:pt x="984" y="2686"/>
                </a:lnTo>
                <a:lnTo>
                  <a:pt x="995" y="2688"/>
                </a:lnTo>
                <a:lnTo>
                  <a:pt x="998" y="2688"/>
                </a:lnTo>
                <a:lnTo>
                  <a:pt x="1004" y="2688"/>
                </a:lnTo>
                <a:lnTo>
                  <a:pt x="1016" y="2688"/>
                </a:lnTo>
                <a:lnTo>
                  <a:pt x="1030" y="2686"/>
                </a:lnTo>
                <a:lnTo>
                  <a:pt x="1048" y="2680"/>
                </a:lnTo>
                <a:lnTo>
                  <a:pt x="1060" y="2678"/>
                </a:lnTo>
                <a:lnTo>
                  <a:pt x="1073" y="2680"/>
                </a:lnTo>
                <a:lnTo>
                  <a:pt x="1074" y="2680"/>
                </a:lnTo>
                <a:lnTo>
                  <a:pt x="1076" y="2677"/>
                </a:lnTo>
                <a:lnTo>
                  <a:pt x="1076" y="2669"/>
                </a:lnTo>
                <a:lnTo>
                  <a:pt x="1076" y="2658"/>
                </a:lnTo>
                <a:lnTo>
                  <a:pt x="1075" y="2643"/>
                </a:lnTo>
                <a:lnTo>
                  <a:pt x="1075" y="2632"/>
                </a:lnTo>
                <a:lnTo>
                  <a:pt x="1078" y="2623"/>
                </a:lnTo>
                <a:lnTo>
                  <a:pt x="1084" y="2614"/>
                </a:lnTo>
                <a:lnTo>
                  <a:pt x="1092" y="2607"/>
                </a:lnTo>
                <a:lnTo>
                  <a:pt x="1101" y="2604"/>
                </a:lnTo>
                <a:lnTo>
                  <a:pt x="1112" y="2602"/>
                </a:lnTo>
                <a:lnTo>
                  <a:pt x="1111" y="2601"/>
                </a:lnTo>
                <a:lnTo>
                  <a:pt x="1111" y="2596"/>
                </a:lnTo>
                <a:lnTo>
                  <a:pt x="1112" y="2590"/>
                </a:lnTo>
                <a:lnTo>
                  <a:pt x="1112" y="2579"/>
                </a:lnTo>
                <a:lnTo>
                  <a:pt x="1112" y="2563"/>
                </a:lnTo>
                <a:lnTo>
                  <a:pt x="1110" y="2545"/>
                </a:lnTo>
                <a:lnTo>
                  <a:pt x="1103" y="2535"/>
                </a:lnTo>
                <a:lnTo>
                  <a:pt x="1094" y="2520"/>
                </a:lnTo>
                <a:lnTo>
                  <a:pt x="1082" y="2504"/>
                </a:lnTo>
                <a:lnTo>
                  <a:pt x="1067" y="2485"/>
                </a:lnTo>
                <a:lnTo>
                  <a:pt x="1050" y="2465"/>
                </a:lnTo>
                <a:lnTo>
                  <a:pt x="1032" y="2446"/>
                </a:lnTo>
                <a:lnTo>
                  <a:pt x="1013" y="2427"/>
                </a:lnTo>
                <a:lnTo>
                  <a:pt x="992" y="2410"/>
                </a:lnTo>
                <a:lnTo>
                  <a:pt x="971" y="2397"/>
                </a:lnTo>
                <a:lnTo>
                  <a:pt x="963" y="2391"/>
                </a:lnTo>
                <a:lnTo>
                  <a:pt x="956" y="2381"/>
                </a:lnTo>
                <a:lnTo>
                  <a:pt x="953" y="2371"/>
                </a:lnTo>
                <a:lnTo>
                  <a:pt x="952" y="2359"/>
                </a:lnTo>
                <a:lnTo>
                  <a:pt x="949" y="2340"/>
                </a:lnTo>
                <a:lnTo>
                  <a:pt x="947" y="2318"/>
                </a:lnTo>
                <a:lnTo>
                  <a:pt x="945" y="2291"/>
                </a:lnTo>
                <a:lnTo>
                  <a:pt x="943" y="2264"/>
                </a:lnTo>
                <a:lnTo>
                  <a:pt x="942" y="2236"/>
                </a:lnTo>
                <a:lnTo>
                  <a:pt x="942" y="2211"/>
                </a:lnTo>
                <a:lnTo>
                  <a:pt x="943" y="2188"/>
                </a:lnTo>
                <a:lnTo>
                  <a:pt x="945" y="2169"/>
                </a:lnTo>
                <a:lnTo>
                  <a:pt x="952" y="2141"/>
                </a:lnTo>
                <a:lnTo>
                  <a:pt x="957" y="2110"/>
                </a:lnTo>
                <a:lnTo>
                  <a:pt x="963" y="2077"/>
                </a:lnTo>
                <a:lnTo>
                  <a:pt x="966" y="2044"/>
                </a:lnTo>
                <a:lnTo>
                  <a:pt x="968" y="2010"/>
                </a:lnTo>
                <a:lnTo>
                  <a:pt x="968" y="1976"/>
                </a:lnTo>
                <a:lnTo>
                  <a:pt x="965" y="1943"/>
                </a:lnTo>
                <a:lnTo>
                  <a:pt x="959" y="1912"/>
                </a:lnTo>
                <a:lnTo>
                  <a:pt x="949" y="1882"/>
                </a:lnTo>
                <a:lnTo>
                  <a:pt x="936" y="1853"/>
                </a:lnTo>
                <a:lnTo>
                  <a:pt x="931" y="1843"/>
                </a:lnTo>
                <a:lnTo>
                  <a:pt x="930" y="1833"/>
                </a:lnTo>
                <a:lnTo>
                  <a:pt x="933" y="1823"/>
                </a:lnTo>
                <a:lnTo>
                  <a:pt x="938" y="1815"/>
                </a:lnTo>
                <a:lnTo>
                  <a:pt x="946" y="1807"/>
                </a:lnTo>
                <a:lnTo>
                  <a:pt x="955" y="1803"/>
                </a:lnTo>
                <a:lnTo>
                  <a:pt x="972" y="1797"/>
                </a:lnTo>
                <a:lnTo>
                  <a:pt x="992" y="1789"/>
                </a:lnTo>
                <a:lnTo>
                  <a:pt x="1016" y="1780"/>
                </a:lnTo>
                <a:lnTo>
                  <a:pt x="1041" y="1771"/>
                </a:lnTo>
                <a:lnTo>
                  <a:pt x="1067" y="1758"/>
                </a:lnTo>
                <a:lnTo>
                  <a:pt x="1093" y="1747"/>
                </a:lnTo>
                <a:lnTo>
                  <a:pt x="1116" y="1735"/>
                </a:lnTo>
                <a:lnTo>
                  <a:pt x="1137" y="1723"/>
                </a:lnTo>
                <a:lnTo>
                  <a:pt x="1152" y="1711"/>
                </a:lnTo>
                <a:lnTo>
                  <a:pt x="1180" y="1687"/>
                </a:lnTo>
                <a:lnTo>
                  <a:pt x="1205" y="1664"/>
                </a:lnTo>
                <a:lnTo>
                  <a:pt x="1227" y="1643"/>
                </a:lnTo>
                <a:lnTo>
                  <a:pt x="1246" y="1621"/>
                </a:lnTo>
                <a:lnTo>
                  <a:pt x="1266" y="1599"/>
                </a:lnTo>
                <a:lnTo>
                  <a:pt x="1283" y="1576"/>
                </a:lnTo>
                <a:lnTo>
                  <a:pt x="1301" y="1549"/>
                </a:lnTo>
                <a:lnTo>
                  <a:pt x="1310" y="1539"/>
                </a:lnTo>
                <a:lnTo>
                  <a:pt x="1323" y="1534"/>
                </a:lnTo>
                <a:lnTo>
                  <a:pt x="1335" y="1533"/>
                </a:lnTo>
                <a:lnTo>
                  <a:pt x="1348" y="1537"/>
                </a:lnTo>
                <a:lnTo>
                  <a:pt x="1351" y="1538"/>
                </a:lnTo>
                <a:lnTo>
                  <a:pt x="1354" y="1540"/>
                </a:lnTo>
                <a:lnTo>
                  <a:pt x="1356" y="1543"/>
                </a:lnTo>
                <a:lnTo>
                  <a:pt x="1346" y="1513"/>
                </a:lnTo>
                <a:lnTo>
                  <a:pt x="1341" y="1481"/>
                </a:lnTo>
                <a:lnTo>
                  <a:pt x="1338" y="1449"/>
                </a:lnTo>
                <a:lnTo>
                  <a:pt x="1341" y="1436"/>
                </a:lnTo>
                <a:lnTo>
                  <a:pt x="1348" y="1424"/>
                </a:lnTo>
                <a:lnTo>
                  <a:pt x="1360" y="1417"/>
                </a:lnTo>
                <a:lnTo>
                  <a:pt x="1374" y="1414"/>
                </a:lnTo>
                <a:lnTo>
                  <a:pt x="1388" y="1417"/>
                </a:lnTo>
                <a:lnTo>
                  <a:pt x="1399" y="1424"/>
                </a:lnTo>
                <a:lnTo>
                  <a:pt x="1407" y="1436"/>
                </a:lnTo>
                <a:lnTo>
                  <a:pt x="1409" y="1449"/>
                </a:lnTo>
                <a:lnTo>
                  <a:pt x="1412" y="1485"/>
                </a:lnTo>
                <a:lnTo>
                  <a:pt x="1422" y="1521"/>
                </a:lnTo>
                <a:lnTo>
                  <a:pt x="1437" y="1553"/>
                </a:lnTo>
                <a:lnTo>
                  <a:pt x="1457" y="1583"/>
                </a:lnTo>
                <a:lnTo>
                  <a:pt x="1482" y="1610"/>
                </a:lnTo>
                <a:lnTo>
                  <a:pt x="1511" y="1634"/>
                </a:lnTo>
                <a:lnTo>
                  <a:pt x="1545" y="1655"/>
                </a:lnTo>
                <a:lnTo>
                  <a:pt x="1580" y="1673"/>
                </a:lnTo>
                <a:lnTo>
                  <a:pt x="1620" y="1685"/>
                </a:lnTo>
                <a:lnTo>
                  <a:pt x="1661" y="1692"/>
                </a:lnTo>
                <a:lnTo>
                  <a:pt x="1705" y="1695"/>
                </a:lnTo>
                <a:lnTo>
                  <a:pt x="1749" y="1692"/>
                </a:lnTo>
                <a:lnTo>
                  <a:pt x="1790" y="1685"/>
                </a:lnTo>
                <a:lnTo>
                  <a:pt x="1829" y="1673"/>
                </a:lnTo>
                <a:lnTo>
                  <a:pt x="1866" y="1655"/>
                </a:lnTo>
                <a:lnTo>
                  <a:pt x="1899" y="1634"/>
                </a:lnTo>
                <a:lnTo>
                  <a:pt x="1928" y="1610"/>
                </a:lnTo>
                <a:lnTo>
                  <a:pt x="1953" y="1583"/>
                </a:lnTo>
                <a:lnTo>
                  <a:pt x="1973" y="1553"/>
                </a:lnTo>
                <a:lnTo>
                  <a:pt x="1988" y="1521"/>
                </a:lnTo>
                <a:lnTo>
                  <a:pt x="1997" y="1485"/>
                </a:lnTo>
                <a:lnTo>
                  <a:pt x="2001" y="1449"/>
                </a:lnTo>
                <a:lnTo>
                  <a:pt x="2001" y="1304"/>
                </a:lnTo>
                <a:lnTo>
                  <a:pt x="2003" y="1290"/>
                </a:lnTo>
                <a:lnTo>
                  <a:pt x="2011" y="1279"/>
                </a:lnTo>
                <a:lnTo>
                  <a:pt x="2023" y="1272"/>
                </a:lnTo>
                <a:lnTo>
                  <a:pt x="2037" y="1268"/>
                </a:lnTo>
                <a:lnTo>
                  <a:pt x="2050" y="1272"/>
                </a:lnTo>
                <a:lnTo>
                  <a:pt x="2061" y="1279"/>
                </a:lnTo>
                <a:lnTo>
                  <a:pt x="2069" y="1290"/>
                </a:lnTo>
                <a:lnTo>
                  <a:pt x="2073" y="1304"/>
                </a:lnTo>
                <a:lnTo>
                  <a:pt x="2073" y="1449"/>
                </a:lnTo>
                <a:lnTo>
                  <a:pt x="2069" y="1492"/>
                </a:lnTo>
                <a:lnTo>
                  <a:pt x="2059" y="1533"/>
                </a:lnTo>
                <a:lnTo>
                  <a:pt x="2043" y="1572"/>
                </a:lnTo>
                <a:lnTo>
                  <a:pt x="2022" y="1609"/>
                </a:lnTo>
                <a:lnTo>
                  <a:pt x="1996" y="1642"/>
                </a:lnTo>
                <a:lnTo>
                  <a:pt x="1965" y="1673"/>
                </a:lnTo>
                <a:lnTo>
                  <a:pt x="1929" y="1699"/>
                </a:lnTo>
                <a:lnTo>
                  <a:pt x="1890" y="1722"/>
                </a:lnTo>
                <a:lnTo>
                  <a:pt x="1848" y="1740"/>
                </a:lnTo>
                <a:lnTo>
                  <a:pt x="1802" y="1754"/>
                </a:lnTo>
                <a:lnTo>
                  <a:pt x="1755" y="1762"/>
                </a:lnTo>
                <a:lnTo>
                  <a:pt x="1705" y="1765"/>
                </a:lnTo>
                <a:lnTo>
                  <a:pt x="1656" y="1762"/>
                </a:lnTo>
                <a:lnTo>
                  <a:pt x="1607" y="1754"/>
                </a:lnTo>
                <a:lnTo>
                  <a:pt x="1563" y="1740"/>
                </a:lnTo>
                <a:lnTo>
                  <a:pt x="1520" y="1722"/>
                </a:lnTo>
                <a:lnTo>
                  <a:pt x="1481" y="1699"/>
                </a:lnTo>
                <a:lnTo>
                  <a:pt x="1446" y="1673"/>
                </a:lnTo>
                <a:lnTo>
                  <a:pt x="1415" y="1642"/>
                </a:lnTo>
                <a:lnTo>
                  <a:pt x="1388" y="1609"/>
                </a:lnTo>
                <a:lnTo>
                  <a:pt x="1366" y="1571"/>
                </a:lnTo>
                <a:lnTo>
                  <a:pt x="1366" y="1575"/>
                </a:lnTo>
                <a:lnTo>
                  <a:pt x="1366" y="1578"/>
                </a:lnTo>
                <a:lnTo>
                  <a:pt x="1365" y="1581"/>
                </a:lnTo>
                <a:lnTo>
                  <a:pt x="1363" y="1587"/>
                </a:lnTo>
                <a:lnTo>
                  <a:pt x="1361" y="1595"/>
                </a:lnTo>
                <a:lnTo>
                  <a:pt x="1360" y="1604"/>
                </a:lnTo>
                <a:lnTo>
                  <a:pt x="1359" y="1616"/>
                </a:lnTo>
                <a:lnTo>
                  <a:pt x="1360" y="1629"/>
                </a:lnTo>
                <a:lnTo>
                  <a:pt x="1362" y="1644"/>
                </a:lnTo>
                <a:lnTo>
                  <a:pt x="1366" y="1660"/>
                </a:lnTo>
                <a:lnTo>
                  <a:pt x="1373" y="1679"/>
                </a:lnTo>
                <a:lnTo>
                  <a:pt x="1383" y="1700"/>
                </a:lnTo>
                <a:lnTo>
                  <a:pt x="1396" y="1722"/>
                </a:lnTo>
                <a:lnTo>
                  <a:pt x="1411" y="1746"/>
                </a:lnTo>
                <a:lnTo>
                  <a:pt x="1430" y="1773"/>
                </a:lnTo>
                <a:lnTo>
                  <a:pt x="1454" y="1800"/>
                </a:lnTo>
                <a:lnTo>
                  <a:pt x="1482" y="1830"/>
                </a:lnTo>
                <a:lnTo>
                  <a:pt x="1514" y="1863"/>
                </a:lnTo>
                <a:lnTo>
                  <a:pt x="1551" y="1897"/>
                </a:lnTo>
                <a:lnTo>
                  <a:pt x="1594" y="1932"/>
                </a:lnTo>
                <a:lnTo>
                  <a:pt x="1642" y="1971"/>
                </a:lnTo>
                <a:lnTo>
                  <a:pt x="1651" y="1980"/>
                </a:lnTo>
                <a:lnTo>
                  <a:pt x="1656" y="1991"/>
                </a:lnTo>
                <a:lnTo>
                  <a:pt x="1657" y="2002"/>
                </a:lnTo>
                <a:lnTo>
                  <a:pt x="1656" y="2006"/>
                </a:lnTo>
                <a:lnTo>
                  <a:pt x="1654" y="2017"/>
                </a:lnTo>
                <a:lnTo>
                  <a:pt x="1653" y="2035"/>
                </a:lnTo>
                <a:lnTo>
                  <a:pt x="1652" y="2057"/>
                </a:lnTo>
                <a:lnTo>
                  <a:pt x="1651" y="2084"/>
                </a:lnTo>
                <a:lnTo>
                  <a:pt x="1650" y="2116"/>
                </a:lnTo>
                <a:lnTo>
                  <a:pt x="1649" y="2152"/>
                </a:lnTo>
                <a:lnTo>
                  <a:pt x="1649" y="2189"/>
                </a:lnTo>
                <a:lnTo>
                  <a:pt x="1649" y="2230"/>
                </a:lnTo>
                <a:lnTo>
                  <a:pt x="1650" y="2272"/>
                </a:lnTo>
                <a:lnTo>
                  <a:pt x="1652" y="2315"/>
                </a:lnTo>
                <a:lnTo>
                  <a:pt x="1656" y="2357"/>
                </a:lnTo>
                <a:lnTo>
                  <a:pt x="1661" y="2400"/>
                </a:lnTo>
                <a:lnTo>
                  <a:pt x="1668" y="2441"/>
                </a:lnTo>
                <a:lnTo>
                  <a:pt x="1676" y="2482"/>
                </a:lnTo>
                <a:lnTo>
                  <a:pt x="1686" y="2519"/>
                </a:lnTo>
                <a:lnTo>
                  <a:pt x="1698" y="2555"/>
                </a:lnTo>
                <a:lnTo>
                  <a:pt x="1700" y="2568"/>
                </a:lnTo>
                <a:lnTo>
                  <a:pt x="1697" y="2581"/>
                </a:lnTo>
                <a:lnTo>
                  <a:pt x="1689" y="2592"/>
                </a:lnTo>
                <a:lnTo>
                  <a:pt x="1678" y="2600"/>
                </a:lnTo>
                <a:lnTo>
                  <a:pt x="1663" y="2602"/>
                </a:lnTo>
                <a:lnTo>
                  <a:pt x="1650" y="2600"/>
                </a:lnTo>
                <a:lnTo>
                  <a:pt x="1639" y="2592"/>
                </a:lnTo>
                <a:lnTo>
                  <a:pt x="1632" y="2580"/>
                </a:lnTo>
                <a:lnTo>
                  <a:pt x="1616" y="2537"/>
                </a:lnTo>
                <a:lnTo>
                  <a:pt x="1604" y="2490"/>
                </a:lnTo>
                <a:lnTo>
                  <a:pt x="1595" y="2440"/>
                </a:lnTo>
                <a:lnTo>
                  <a:pt x="1587" y="2389"/>
                </a:lnTo>
                <a:lnTo>
                  <a:pt x="1583" y="2338"/>
                </a:lnTo>
                <a:lnTo>
                  <a:pt x="1579" y="2286"/>
                </a:lnTo>
                <a:lnTo>
                  <a:pt x="1577" y="2235"/>
                </a:lnTo>
                <a:lnTo>
                  <a:pt x="1577" y="2188"/>
                </a:lnTo>
                <a:lnTo>
                  <a:pt x="1577" y="2143"/>
                </a:lnTo>
                <a:lnTo>
                  <a:pt x="1578" y="2102"/>
                </a:lnTo>
                <a:lnTo>
                  <a:pt x="1579" y="2067"/>
                </a:lnTo>
                <a:lnTo>
                  <a:pt x="1582" y="2037"/>
                </a:lnTo>
                <a:lnTo>
                  <a:pt x="1583" y="2015"/>
                </a:lnTo>
                <a:lnTo>
                  <a:pt x="1535" y="1975"/>
                </a:lnTo>
                <a:lnTo>
                  <a:pt x="1491" y="1938"/>
                </a:lnTo>
                <a:lnTo>
                  <a:pt x="1453" y="1902"/>
                </a:lnTo>
                <a:lnTo>
                  <a:pt x="1419" y="1867"/>
                </a:lnTo>
                <a:lnTo>
                  <a:pt x="1390" y="1834"/>
                </a:lnTo>
                <a:lnTo>
                  <a:pt x="1365" y="1804"/>
                </a:lnTo>
                <a:lnTo>
                  <a:pt x="1345" y="1774"/>
                </a:lnTo>
                <a:lnTo>
                  <a:pt x="1327" y="1746"/>
                </a:lnTo>
                <a:lnTo>
                  <a:pt x="1314" y="1720"/>
                </a:lnTo>
                <a:lnTo>
                  <a:pt x="1304" y="1696"/>
                </a:lnTo>
                <a:lnTo>
                  <a:pt x="1296" y="1673"/>
                </a:lnTo>
                <a:lnTo>
                  <a:pt x="1276" y="1695"/>
                </a:lnTo>
                <a:lnTo>
                  <a:pt x="1253" y="1717"/>
                </a:lnTo>
                <a:lnTo>
                  <a:pt x="1229" y="1739"/>
                </a:lnTo>
                <a:lnTo>
                  <a:pt x="1200" y="1764"/>
                </a:lnTo>
                <a:lnTo>
                  <a:pt x="1180" y="1779"/>
                </a:lnTo>
                <a:lnTo>
                  <a:pt x="1155" y="1795"/>
                </a:lnTo>
                <a:lnTo>
                  <a:pt x="1127" y="1809"/>
                </a:lnTo>
                <a:lnTo>
                  <a:pt x="1097" y="1823"/>
                </a:lnTo>
                <a:lnTo>
                  <a:pt x="1068" y="1836"/>
                </a:lnTo>
                <a:lnTo>
                  <a:pt x="1041" y="1847"/>
                </a:lnTo>
                <a:lnTo>
                  <a:pt x="1017" y="1855"/>
                </a:lnTo>
                <a:lnTo>
                  <a:pt x="1029" y="1896"/>
                </a:lnTo>
                <a:lnTo>
                  <a:pt x="1037" y="1938"/>
                </a:lnTo>
                <a:lnTo>
                  <a:pt x="1040" y="1982"/>
                </a:lnTo>
                <a:lnTo>
                  <a:pt x="1040" y="2025"/>
                </a:lnTo>
                <a:lnTo>
                  <a:pt x="1036" y="2068"/>
                </a:lnTo>
                <a:lnTo>
                  <a:pt x="1030" y="2109"/>
                </a:lnTo>
                <a:lnTo>
                  <a:pt x="1023" y="2148"/>
                </a:lnTo>
                <a:lnTo>
                  <a:pt x="1016" y="2186"/>
                </a:lnTo>
                <a:lnTo>
                  <a:pt x="1013" y="2199"/>
                </a:lnTo>
                <a:lnTo>
                  <a:pt x="1013" y="2217"/>
                </a:lnTo>
                <a:lnTo>
                  <a:pt x="1013" y="2240"/>
                </a:lnTo>
                <a:lnTo>
                  <a:pt x="1014" y="2265"/>
                </a:lnTo>
                <a:lnTo>
                  <a:pt x="1017" y="2293"/>
                </a:lnTo>
                <a:lnTo>
                  <a:pt x="1019" y="2319"/>
                </a:lnTo>
                <a:lnTo>
                  <a:pt x="1022" y="2345"/>
                </a:lnTo>
                <a:lnTo>
                  <a:pt x="1045" y="2361"/>
                </a:lnTo>
                <a:lnTo>
                  <a:pt x="1066" y="2380"/>
                </a:lnTo>
                <a:lnTo>
                  <a:pt x="1086" y="2398"/>
                </a:lnTo>
                <a:lnTo>
                  <a:pt x="1104" y="2418"/>
                </a:lnTo>
                <a:lnTo>
                  <a:pt x="1121" y="2438"/>
                </a:lnTo>
                <a:lnTo>
                  <a:pt x="1135" y="2458"/>
                </a:lnTo>
                <a:lnTo>
                  <a:pt x="1149" y="2474"/>
                </a:lnTo>
                <a:lnTo>
                  <a:pt x="1159" y="2490"/>
                </a:lnTo>
                <a:lnTo>
                  <a:pt x="1167" y="2502"/>
                </a:lnTo>
                <a:lnTo>
                  <a:pt x="1172" y="2511"/>
                </a:lnTo>
                <a:lnTo>
                  <a:pt x="1175" y="2514"/>
                </a:lnTo>
                <a:lnTo>
                  <a:pt x="1178" y="2519"/>
                </a:lnTo>
                <a:lnTo>
                  <a:pt x="1179" y="2526"/>
                </a:lnTo>
                <a:lnTo>
                  <a:pt x="1184" y="2559"/>
                </a:lnTo>
                <a:lnTo>
                  <a:pt x="1184" y="2587"/>
                </a:lnTo>
                <a:lnTo>
                  <a:pt x="1180" y="2612"/>
                </a:lnTo>
                <a:lnTo>
                  <a:pt x="1172" y="2633"/>
                </a:lnTo>
                <a:lnTo>
                  <a:pt x="1160" y="2649"/>
                </a:lnTo>
                <a:lnTo>
                  <a:pt x="1157" y="2654"/>
                </a:lnTo>
                <a:lnTo>
                  <a:pt x="1152" y="2657"/>
                </a:lnTo>
                <a:lnTo>
                  <a:pt x="1149" y="2660"/>
                </a:lnTo>
                <a:lnTo>
                  <a:pt x="1147" y="2685"/>
                </a:lnTo>
                <a:lnTo>
                  <a:pt x="1141" y="2705"/>
                </a:lnTo>
                <a:lnTo>
                  <a:pt x="1132" y="2722"/>
                </a:lnTo>
                <a:lnTo>
                  <a:pt x="1120" y="2735"/>
                </a:lnTo>
                <a:lnTo>
                  <a:pt x="1106" y="2744"/>
                </a:lnTo>
                <a:lnTo>
                  <a:pt x="1092" y="2749"/>
                </a:lnTo>
                <a:lnTo>
                  <a:pt x="1076" y="2751"/>
                </a:lnTo>
                <a:lnTo>
                  <a:pt x="1063" y="2749"/>
                </a:lnTo>
                <a:lnTo>
                  <a:pt x="1037" y="2756"/>
                </a:lnTo>
                <a:lnTo>
                  <a:pt x="1016" y="2758"/>
                </a:lnTo>
                <a:lnTo>
                  <a:pt x="998" y="2758"/>
                </a:lnTo>
                <a:lnTo>
                  <a:pt x="984" y="2757"/>
                </a:lnTo>
                <a:lnTo>
                  <a:pt x="967" y="2759"/>
                </a:lnTo>
                <a:lnTo>
                  <a:pt x="953" y="2760"/>
                </a:lnTo>
                <a:lnTo>
                  <a:pt x="934" y="2759"/>
                </a:lnTo>
                <a:lnTo>
                  <a:pt x="919" y="2756"/>
                </a:lnTo>
                <a:lnTo>
                  <a:pt x="907" y="2752"/>
                </a:lnTo>
                <a:lnTo>
                  <a:pt x="886" y="2752"/>
                </a:lnTo>
                <a:lnTo>
                  <a:pt x="866" y="2748"/>
                </a:lnTo>
                <a:lnTo>
                  <a:pt x="851" y="2743"/>
                </a:lnTo>
                <a:lnTo>
                  <a:pt x="837" y="2735"/>
                </a:lnTo>
                <a:lnTo>
                  <a:pt x="826" y="2727"/>
                </a:lnTo>
                <a:lnTo>
                  <a:pt x="806" y="2723"/>
                </a:lnTo>
                <a:lnTo>
                  <a:pt x="787" y="2714"/>
                </a:lnTo>
                <a:lnTo>
                  <a:pt x="771" y="2702"/>
                </a:lnTo>
                <a:lnTo>
                  <a:pt x="757" y="2685"/>
                </a:lnTo>
                <a:lnTo>
                  <a:pt x="747" y="2666"/>
                </a:lnTo>
                <a:lnTo>
                  <a:pt x="740" y="2647"/>
                </a:lnTo>
                <a:lnTo>
                  <a:pt x="736" y="2631"/>
                </a:lnTo>
                <a:lnTo>
                  <a:pt x="734" y="2617"/>
                </a:lnTo>
                <a:lnTo>
                  <a:pt x="724" y="2593"/>
                </a:lnTo>
                <a:lnTo>
                  <a:pt x="716" y="2567"/>
                </a:lnTo>
                <a:lnTo>
                  <a:pt x="711" y="2541"/>
                </a:lnTo>
                <a:lnTo>
                  <a:pt x="707" y="2516"/>
                </a:lnTo>
                <a:lnTo>
                  <a:pt x="706" y="2494"/>
                </a:lnTo>
                <a:lnTo>
                  <a:pt x="706" y="2475"/>
                </a:lnTo>
                <a:lnTo>
                  <a:pt x="706" y="2462"/>
                </a:lnTo>
                <a:lnTo>
                  <a:pt x="706" y="2454"/>
                </a:lnTo>
                <a:lnTo>
                  <a:pt x="707" y="2450"/>
                </a:lnTo>
                <a:lnTo>
                  <a:pt x="708" y="2446"/>
                </a:lnTo>
                <a:lnTo>
                  <a:pt x="712" y="2433"/>
                </a:lnTo>
                <a:lnTo>
                  <a:pt x="716" y="2419"/>
                </a:lnTo>
                <a:lnTo>
                  <a:pt x="722" y="2402"/>
                </a:lnTo>
                <a:lnTo>
                  <a:pt x="726" y="2383"/>
                </a:lnTo>
                <a:lnTo>
                  <a:pt x="731" y="2363"/>
                </a:lnTo>
                <a:lnTo>
                  <a:pt x="734" y="2344"/>
                </a:lnTo>
                <a:lnTo>
                  <a:pt x="736" y="2328"/>
                </a:lnTo>
                <a:lnTo>
                  <a:pt x="736" y="2313"/>
                </a:lnTo>
                <a:lnTo>
                  <a:pt x="733" y="2302"/>
                </a:lnTo>
                <a:lnTo>
                  <a:pt x="723" y="2281"/>
                </a:lnTo>
                <a:lnTo>
                  <a:pt x="712" y="2256"/>
                </a:lnTo>
                <a:lnTo>
                  <a:pt x="702" y="2229"/>
                </a:lnTo>
                <a:lnTo>
                  <a:pt x="690" y="2199"/>
                </a:lnTo>
                <a:lnTo>
                  <a:pt x="680" y="2167"/>
                </a:lnTo>
                <a:lnTo>
                  <a:pt x="670" y="2134"/>
                </a:lnTo>
                <a:lnTo>
                  <a:pt x="660" y="2101"/>
                </a:lnTo>
                <a:lnTo>
                  <a:pt x="650" y="2068"/>
                </a:lnTo>
                <a:lnTo>
                  <a:pt x="642" y="2036"/>
                </a:lnTo>
                <a:lnTo>
                  <a:pt x="633" y="2006"/>
                </a:lnTo>
                <a:lnTo>
                  <a:pt x="627" y="1979"/>
                </a:lnTo>
                <a:lnTo>
                  <a:pt x="620" y="1954"/>
                </a:lnTo>
                <a:lnTo>
                  <a:pt x="615" y="1934"/>
                </a:lnTo>
                <a:lnTo>
                  <a:pt x="611" y="1917"/>
                </a:lnTo>
                <a:lnTo>
                  <a:pt x="609" y="1906"/>
                </a:lnTo>
                <a:lnTo>
                  <a:pt x="608" y="1901"/>
                </a:lnTo>
                <a:lnTo>
                  <a:pt x="603" y="1862"/>
                </a:lnTo>
                <a:lnTo>
                  <a:pt x="602" y="1826"/>
                </a:lnTo>
                <a:lnTo>
                  <a:pt x="602" y="1789"/>
                </a:lnTo>
                <a:lnTo>
                  <a:pt x="288" y="1789"/>
                </a:lnTo>
                <a:lnTo>
                  <a:pt x="245" y="1786"/>
                </a:lnTo>
                <a:lnTo>
                  <a:pt x="205" y="1777"/>
                </a:lnTo>
                <a:lnTo>
                  <a:pt x="167" y="1763"/>
                </a:lnTo>
                <a:lnTo>
                  <a:pt x="131" y="1744"/>
                </a:lnTo>
                <a:lnTo>
                  <a:pt x="100" y="1720"/>
                </a:lnTo>
                <a:lnTo>
                  <a:pt x="71" y="1692"/>
                </a:lnTo>
                <a:lnTo>
                  <a:pt x="46" y="1660"/>
                </a:lnTo>
                <a:lnTo>
                  <a:pt x="27" y="1625"/>
                </a:lnTo>
                <a:lnTo>
                  <a:pt x="12" y="1588"/>
                </a:lnTo>
                <a:lnTo>
                  <a:pt x="3" y="1548"/>
                </a:lnTo>
                <a:lnTo>
                  <a:pt x="0" y="1506"/>
                </a:lnTo>
                <a:lnTo>
                  <a:pt x="0" y="402"/>
                </a:lnTo>
                <a:lnTo>
                  <a:pt x="3" y="360"/>
                </a:lnTo>
                <a:lnTo>
                  <a:pt x="12" y="320"/>
                </a:lnTo>
                <a:lnTo>
                  <a:pt x="27" y="283"/>
                </a:lnTo>
                <a:lnTo>
                  <a:pt x="46" y="248"/>
                </a:lnTo>
                <a:lnTo>
                  <a:pt x="71" y="216"/>
                </a:lnTo>
                <a:lnTo>
                  <a:pt x="100" y="188"/>
                </a:lnTo>
                <a:lnTo>
                  <a:pt x="131" y="164"/>
                </a:lnTo>
                <a:lnTo>
                  <a:pt x="167" y="145"/>
                </a:lnTo>
                <a:lnTo>
                  <a:pt x="205" y="131"/>
                </a:lnTo>
                <a:lnTo>
                  <a:pt x="245" y="122"/>
                </a:lnTo>
                <a:lnTo>
                  <a:pt x="288" y="119"/>
                </a:lnTo>
                <a:lnTo>
                  <a:pt x="1412" y="119"/>
                </a:lnTo>
                <a:lnTo>
                  <a:pt x="1455" y="122"/>
                </a:lnTo>
                <a:lnTo>
                  <a:pt x="1495" y="131"/>
                </a:lnTo>
                <a:lnTo>
                  <a:pt x="1533" y="145"/>
                </a:lnTo>
                <a:lnTo>
                  <a:pt x="1569" y="164"/>
                </a:lnTo>
                <a:lnTo>
                  <a:pt x="1602" y="188"/>
                </a:lnTo>
                <a:lnTo>
                  <a:pt x="1630" y="216"/>
                </a:lnTo>
                <a:lnTo>
                  <a:pt x="1654" y="248"/>
                </a:lnTo>
                <a:lnTo>
                  <a:pt x="1674" y="283"/>
                </a:lnTo>
                <a:lnTo>
                  <a:pt x="1688" y="320"/>
                </a:lnTo>
                <a:lnTo>
                  <a:pt x="1698" y="360"/>
                </a:lnTo>
                <a:lnTo>
                  <a:pt x="1700" y="402"/>
                </a:lnTo>
                <a:lnTo>
                  <a:pt x="1700" y="834"/>
                </a:lnTo>
                <a:lnTo>
                  <a:pt x="1700" y="838"/>
                </a:lnTo>
                <a:lnTo>
                  <a:pt x="1699" y="841"/>
                </a:lnTo>
                <a:lnTo>
                  <a:pt x="1698" y="845"/>
                </a:lnTo>
                <a:lnTo>
                  <a:pt x="1731" y="834"/>
                </a:lnTo>
                <a:lnTo>
                  <a:pt x="1761" y="822"/>
                </a:lnTo>
                <a:lnTo>
                  <a:pt x="1788" y="811"/>
                </a:lnTo>
                <a:lnTo>
                  <a:pt x="1811" y="802"/>
                </a:lnTo>
                <a:lnTo>
                  <a:pt x="1832" y="793"/>
                </a:lnTo>
                <a:lnTo>
                  <a:pt x="1847" y="785"/>
                </a:lnTo>
                <a:lnTo>
                  <a:pt x="1846" y="740"/>
                </a:lnTo>
                <a:lnTo>
                  <a:pt x="1843" y="700"/>
                </a:lnTo>
                <a:lnTo>
                  <a:pt x="1838" y="666"/>
                </a:lnTo>
                <a:lnTo>
                  <a:pt x="1834" y="639"/>
                </a:lnTo>
                <a:lnTo>
                  <a:pt x="1829" y="615"/>
                </a:lnTo>
                <a:lnTo>
                  <a:pt x="1826" y="600"/>
                </a:lnTo>
                <a:lnTo>
                  <a:pt x="1823" y="590"/>
                </a:lnTo>
                <a:lnTo>
                  <a:pt x="1800" y="551"/>
                </a:lnTo>
                <a:lnTo>
                  <a:pt x="1783" y="515"/>
                </a:lnTo>
                <a:lnTo>
                  <a:pt x="1772" y="482"/>
                </a:lnTo>
                <a:lnTo>
                  <a:pt x="1768" y="451"/>
                </a:lnTo>
                <a:lnTo>
                  <a:pt x="1768" y="425"/>
                </a:lnTo>
                <a:lnTo>
                  <a:pt x="1773" y="400"/>
                </a:lnTo>
                <a:lnTo>
                  <a:pt x="1783" y="382"/>
                </a:lnTo>
                <a:lnTo>
                  <a:pt x="1796" y="368"/>
                </a:lnTo>
                <a:lnTo>
                  <a:pt x="1792" y="321"/>
                </a:lnTo>
                <a:lnTo>
                  <a:pt x="1793" y="280"/>
                </a:lnTo>
                <a:lnTo>
                  <a:pt x="1798" y="242"/>
                </a:lnTo>
                <a:lnTo>
                  <a:pt x="1807" y="208"/>
                </a:lnTo>
                <a:lnTo>
                  <a:pt x="1817" y="177"/>
                </a:lnTo>
                <a:lnTo>
                  <a:pt x="1830" y="149"/>
                </a:lnTo>
                <a:lnTo>
                  <a:pt x="1845" y="124"/>
                </a:lnTo>
                <a:lnTo>
                  <a:pt x="1862" y="102"/>
                </a:lnTo>
                <a:lnTo>
                  <a:pt x="1880" y="84"/>
                </a:lnTo>
                <a:lnTo>
                  <a:pt x="1898" y="67"/>
                </a:lnTo>
                <a:lnTo>
                  <a:pt x="1916" y="53"/>
                </a:lnTo>
                <a:lnTo>
                  <a:pt x="1934" y="41"/>
                </a:lnTo>
                <a:lnTo>
                  <a:pt x="1950" y="31"/>
                </a:lnTo>
                <a:lnTo>
                  <a:pt x="1966" y="23"/>
                </a:lnTo>
                <a:lnTo>
                  <a:pt x="1980" y="18"/>
                </a:lnTo>
                <a:lnTo>
                  <a:pt x="1992" y="13"/>
                </a:lnTo>
                <a:lnTo>
                  <a:pt x="2001" y="10"/>
                </a:lnTo>
                <a:lnTo>
                  <a:pt x="2006" y="9"/>
                </a:lnTo>
                <a:lnTo>
                  <a:pt x="2009" y="8"/>
                </a:lnTo>
                <a:lnTo>
                  <a:pt x="2013" y="7"/>
                </a:lnTo>
                <a:lnTo>
                  <a:pt x="2024" y="5"/>
                </a:lnTo>
                <a:lnTo>
                  <a:pt x="2038" y="3"/>
                </a:lnTo>
                <a:lnTo>
                  <a:pt x="2056" y="2"/>
                </a:lnTo>
                <a:lnTo>
                  <a:pt x="2076" y="0"/>
                </a:lnTo>
                <a:lnTo>
                  <a:pt x="2096" y="0"/>
                </a:lnTo>
                <a:lnTo>
                  <a:pt x="2116" y="1"/>
                </a:lnTo>
                <a:lnTo>
                  <a:pt x="213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9" name="Freeform 152"/>
          <p:cNvSpPr>
            <a:spLocks/>
          </p:cNvSpPr>
          <p:nvPr/>
        </p:nvSpPr>
        <p:spPr bwMode="auto">
          <a:xfrm>
            <a:off x="5471664" y="4240957"/>
            <a:ext cx="303926" cy="527150"/>
          </a:xfrm>
          <a:custGeom>
            <a:avLst/>
            <a:gdLst>
              <a:gd name="T0" fmla="*/ 1763 w 1945"/>
              <a:gd name="T1" fmla="*/ 118 h 3387"/>
              <a:gd name="T2" fmla="*/ 1944 w 1945"/>
              <a:gd name="T3" fmla="*/ 449 h 3387"/>
              <a:gd name="T4" fmla="*/ 1814 w 1945"/>
              <a:gd name="T5" fmla="*/ 602 h 3387"/>
              <a:gd name="T6" fmla="*/ 1556 w 1945"/>
              <a:gd name="T7" fmla="*/ 746 h 3387"/>
              <a:gd name="T8" fmla="*/ 1429 w 1945"/>
              <a:gd name="T9" fmla="*/ 889 h 3387"/>
              <a:gd name="T10" fmla="*/ 1226 w 1945"/>
              <a:gd name="T11" fmla="*/ 1223 h 3387"/>
              <a:gd name="T12" fmla="*/ 1193 w 1945"/>
              <a:gd name="T13" fmla="*/ 1567 h 3387"/>
              <a:gd name="T14" fmla="*/ 1286 w 1945"/>
              <a:gd name="T15" fmla="*/ 1809 h 3387"/>
              <a:gd name="T16" fmla="*/ 1331 w 1945"/>
              <a:gd name="T17" fmla="*/ 2115 h 3387"/>
              <a:gd name="T18" fmla="*/ 1310 w 1945"/>
              <a:gd name="T19" fmla="*/ 2417 h 3387"/>
              <a:gd name="T20" fmla="*/ 1421 w 1945"/>
              <a:gd name="T21" fmla="*/ 2713 h 3387"/>
              <a:gd name="T22" fmla="*/ 1430 w 1945"/>
              <a:gd name="T23" fmla="*/ 3181 h 3387"/>
              <a:gd name="T24" fmla="*/ 1618 w 1945"/>
              <a:gd name="T25" fmla="*/ 3344 h 3387"/>
              <a:gd name="T26" fmla="*/ 1475 w 1945"/>
              <a:gd name="T27" fmla="*/ 3377 h 3387"/>
              <a:gd name="T28" fmla="*/ 1285 w 1945"/>
              <a:gd name="T29" fmla="*/ 3328 h 3387"/>
              <a:gd name="T30" fmla="*/ 1269 w 1945"/>
              <a:gd name="T31" fmla="*/ 3139 h 3387"/>
              <a:gd name="T32" fmla="*/ 1123 w 1945"/>
              <a:gd name="T33" fmla="*/ 2835 h 3387"/>
              <a:gd name="T34" fmla="*/ 1098 w 1945"/>
              <a:gd name="T35" fmla="*/ 2486 h 3387"/>
              <a:gd name="T36" fmla="*/ 926 w 1945"/>
              <a:gd name="T37" fmla="*/ 2025 h 3387"/>
              <a:gd name="T38" fmla="*/ 812 w 1945"/>
              <a:gd name="T39" fmla="*/ 2181 h 3387"/>
              <a:gd name="T40" fmla="*/ 785 w 1945"/>
              <a:gd name="T41" fmla="*/ 2495 h 3387"/>
              <a:gd name="T42" fmla="*/ 847 w 1945"/>
              <a:gd name="T43" fmla="*/ 2822 h 3387"/>
              <a:gd name="T44" fmla="*/ 869 w 1945"/>
              <a:gd name="T45" fmla="*/ 3218 h 3387"/>
              <a:gd name="T46" fmla="*/ 852 w 1945"/>
              <a:gd name="T47" fmla="*/ 3344 h 3387"/>
              <a:gd name="T48" fmla="*/ 652 w 1945"/>
              <a:gd name="T49" fmla="*/ 3360 h 3387"/>
              <a:gd name="T50" fmla="*/ 464 w 1945"/>
              <a:gd name="T51" fmla="*/ 3362 h 3387"/>
              <a:gd name="T52" fmla="*/ 538 w 1945"/>
              <a:gd name="T53" fmla="*/ 3301 h 3387"/>
              <a:gd name="T54" fmla="*/ 677 w 1945"/>
              <a:gd name="T55" fmla="*/ 3192 h 3387"/>
              <a:gd name="T56" fmla="*/ 571 w 1945"/>
              <a:gd name="T57" fmla="*/ 2836 h 3387"/>
              <a:gd name="T58" fmla="*/ 526 w 1945"/>
              <a:gd name="T59" fmla="*/ 2393 h 3387"/>
              <a:gd name="T60" fmla="*/ 471 w 1945"/>
              <a:gd name="T61" fmla="*/ 2081 h 3387"/>
              <a:gd name="T62" fmla="*/ 536 w 1945"/>
              <a:gd name="T63" fmla="*/ 1688 h 3387"/>
              <a:gd name="T64" fmla="*/ 641 w 1945"/>
              <a:gd name="T65" fmla="*/ 1319 h 3387"/>
              <a:gd name="T66" fmla="*/ 545 w 1945"/>
              <a:gd name="T67" fmla="*/ 964 h 3387"/>
              <a:gd name="T68" fmla="*/ 486 w 1945"/>
              <a:gd name="T69" fmla="*/ 767 h 3387"/>
              <a:gd name="T70" fmla="*/ 295 w 1945"/>
              <a:gd name="T71" fmla="*/ 725 h 3387"/>
              <a:gd name="T72" fmla="*/ 4 w 1945"/>
              <a:gd name="T73" fmla="*/ 509 h 3387"/>
              <a:gd name="T74" fmla="*/ 66 w 1945"/>
              <a:gd name="T75" fmla="*/ 289 h 3387"/>
              <a:gd name="T76" fmla="*/ 216 w 1945"/>
              <a:gd name="T77" fmla="*/ 40 h 3387"/>
              <a:gd name="T78" fmla="*/ 397 w 1945"/>
              <a:gd name="T79" fmla="*/ 18 h 3387"/>
              <a:gd name="T80" fmla="*/ 439 w 1945"/>
              <a:gd name="T81" fmla="*/ 147 h 3387"/>
              <a:gd name="T82" fmla="*/ 370 w 1945"/>
              <a:gd name="T83" fmla="*/ 154 h 3387"/>
              <a:gd name="T84" fmla="*/ 269 w 1945"/>
              <a:gd name="T85" fmla="*/ 215 h 3387"/>
              <a:gd name="T86" fmla="*/ 254 w 1945"/>
              <a:gd name="T87" fmla="*/ 411 h 3387"/>
              <a:gd name="T88" fmla="*/ 394 w 1945"/>
              <a:gd name="T89" fmla="*/ 442 h 3387"/>
              <a:gd name="T90" fmla="*/ 621 w 1945"/>
              <a:gd name="T91" fmla="*/ 497 h 3387"/>
              <a:gd name="T92" fmla="*/ 791 w 1945"/>
              <a:gd name="T93" fmla="*/ 584 h 3387"/>
              <a:gd name="T94" fmla="*/ 843 w 1945"/>
              <a:gd name="T95" fmla="*/ 426 h 3387"/>
              <a:gd name="T96" fmla="*/ 797 w 1945"/>
              <a:gd name="T97" fmla="*/ 336 h 3387"/>
              <a:gd name="T98" fmla="*/ 809 w 1945"/>
              <a:gd name="T99" fmla="*/ 268 h 3387"/>
              <a:gd name="T100" fmla="*/ 925 w 1945"/>
              <a:gd name="T101" fmla="*/ 88 h 3387"/>
              <a:gd name="T102" fmla="*/ 1087 w 1945"/>
              <a:gd name="T103" fmla="*/ 131 h 3387"/>
              <a:gd name="T104" fmla="*/ 1149 w 1945"/>
              <a:gd name="T105" fmla="*/ 283 h 3387"/>
              <a:gd name="T106" fmla="*/ 1102 w 1945"/>
              <a:gd name="T107" fmla="*/ 399 h 3387"/>
              <a:gd name="T108" fmla="*/ 1114 w 1945"/>
              <a:gd name="T109" fmla="*/ 503 h 3387"/>
              <a:gd name="T110" fmla="*/ 1255 w 1945"/>
              <a:gd name="T111" fmla="*/ 533 h 3387"/>
              <a:gd name="T112" fmla="*/ 1469 w 1945"/>
              <a:gd name="T113" fmla="*/ 486 h 3387"/>
              <a:gd name="T114" fmla="*/ 1705 w 1945"/>
              <a:gd name="T115" fmla="*/ 451 h 3387"/>
              <a:gd name="T116" fmla="*/ 1678 w 1945"/>
              <a:gd name="T117" fmla="*/ 303 h 3387"/>
              <a:gd name="T118" fmla="*/ 1635 w 1945"/>
              <a:gd name="T119" fmla="*/ 107 h 3387"/>
              <a:gd name="T120" fmla="*/ 1511 w 1945"/>
              <a:gd name="T121" fmla="*/ 168 h 3387"/>
              <a:gd name="T122" fmla="*/ 1408 w 1945"/>
              <a:gd name="T123" fmla="*/ 113 h 33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945" h="3387">
                <a:moveTo>
                  <a:pt x="1605" y="0"/>
                </a:moveTo>
                <a:lnTo>
                  <a:pt x="1621" y="0"/>
                </a:lnTo>
                <a:lnTo>
                  <a:pt x="1639" y="2"/>
                </a:lnTo>
                <a:lnTo>
                  <a:pt x="1656" y="7"/>
                </a:lnTo>
                <a:lnTo>
                  <a:pt x="1674" y="15"/>
                </a:lnTo>
                <a:lnTo>
                  <a:pt x="1693" y="27"/>
                </a:lnTo>
                <a:lnTo>
                  <a:pt x="1709" y="42"/>
                </a:lnTo>
                <a:lnTo>
                  <a:pt x="1724" y="62"/>
                </a:lnTo>
                <a:lnTo>
                  <a:pt x="1736" y="87"/>
                </a:lnTo>
                <a:lnTo>
                  <a:pt x="1737" y="89"/>
                </a:lnTo>
                <a:lnTo>
                  <a:pt x="1743" y="96"/>
                </a:lnTo>
                <a:lnTo>
                  <a:pt x="1751" y="105"/>
                </a:lnTo>
                <a:lnTo>
                  <a:pt x="1763" y="118"/>
                </a:lnTo>
                <a:lnTo>
                  <a:pt x="1776" y="134"/>
                </a:lnTo>
                <a:lnTo>
                  <a:pt x="1791" y="154"/>
                </a:lnTo>
                <a:lnTo>
                  <a:pt x="1807" y="175"/>
                </a:lnTo>
                <a:lnTo>
                  <a:pt x="1824" y="199"/>
                </a:lnTo>
                <a:lnTo>
                  <a:pt x="1841" y="224"/>
                </a:lnTo>
                <a:lnTo>
                  <a:pt x="1858" y="251"/>
                </a:lnTo>
                <a:lnTo>
                  <a:pt x="1875" y="279"/>
                </a:lnTo>
                <a:lnTo>
                  <a:pt x="1891" y="307"/>
                </a:lnTo>
                <a:lnTo>
                  <a:pt x="1906" y="336"/>
                </a:lnTo>
                <a:lnTo>
                  <a:pt x="1919" y="365"/>
                </a:lnTo>
                <a:lnTo>
                  <a:pt x="1931" y="393"/>
                </a:lnTo>
                <a:lnTo>
                  <a:pt x="1938" y="422"/>
                </a:lnTo>
                <a:lnTo>
                  <a:pt x="1944" y="449"/>
                </a:lnTo>
                <a:lnTo>
                  <a:pt x="1945" y="451"/>
                </a:lnTo>
                <a:lnTo>
                  <a:pt x="1945" y="456"/>
                </a:lnTo>
                <a:lnTo>
                  <a:pt x="1945" y="465"/>
                </a:lnTo>
                <a:lnTo>
                  <a:pt x="1942" y="475"/>
                </a:lnTo>
                <a:lnTo>
                  <a:pt x="1938" y="486"/>
                </a:lnTo>
                <a:lnTo>
                  <a:pt x="1932" y="498"/>
                </a:lnTo>
                <a:lnTo>
                  <a:pt x="1921" y="510"/>
                </a:lnTo>
                <a:lnTo>
                  <a:pt x="1907" y="520"/>
                </a:lnTo>
                <a:lnTo>
                  <a:pt x="1889" y="532"/>
                </a:lnTo>
                <a:lnTo>
                  <a:pt x="1871" y="546"/>
                </a:lnTo>
                <a:lnTo>
                  <a:pt x="1852" y="563"/>
                </a:lnTo>
                <a:lnTo>
                  <a:pt x="1832" y="582"/>
                </a:lnTo>
                <a:lnTo>
                  <a:pt x="1814" y="602"/>
                </a:lnTo>
                <a:lnTo>
                  <a:pt x="1798" y="621"/>
                </a:lnTo>
                <a:lnTo>
                  <a:pt x="1797" y="623"/>
                </a:lnTo>
                <a:lnTo>
                  <a:pt x="1792" y="629"/>
                </a:lnTo>
                <a:lnTo>
                  <a:pt x="1782" y="638"/>
                </a:lnTo>
                <a:lnTo>
                  <a:pt x="1771" y="649"/>
                </a:lnTo>
                <a:lnTo>
                  <a:pt x="1754" y="663"/>
                </a:lnTo>
                <a:lnTo>
                  <a:pt x="1736" y="677"/>
                </a:lnTo>
                <a:lnTo>
                  <a:pt x="1714" y="692"/>
                </a:lnTo>
                <a:lnTo>
                  <a:pt x="1688" y="706"/>
                </a:lnTo>
                <a:lnTo>
                  <a:pt x="1659" y="720"/>
                </a:lnTo>
                <a:lnTo>
                  <a:pt x="1628" y="731"/>
                </a:lnTo>
                <a:lnTo>
                  <a:pt x="1593" y="741"/>
                </a:lnTo>
                <a:lnTo>
                  <a:pt x="1556" y="746"/>
                </a:lnTo>
                <a:lnTo>
                  <a:pt x="1515" y="748"/>
                </a:lnTo>
                <a:lnTo>
                  <a:pt x="1514" y="748"/>
                </a:lnTo>
                <a:lnTo>
                  <a:pt x="1513" y="749"/>
                </a:lnTo>
                <a:lnTo>
                  <a:pt x="1510" y="750"/>
                </a:lnTo>
                <a:lnTo>
                  <a:pt x="1506" y="753"/>
                </a:lnTo>
                <a:lnTo>
                  <a:pt x="1500" y="759"/>
                </a:lnTo>
                <a:lnTo>
                  <a:pt x="1493" y="766"/>
                </a:lnTo>
                <a:lnTo>
                  <a:pt x="1485" y="777"/>
                </a:lnTo>
                <a:lnTo>
                  <a:pt x="1476" y="792"/>
                </a:lnTo>
                <a:lnTo>
                  <a:pt x="1465" y="812"/>
                </a:lnTo>
                <a:lnTo>
                  <a:pt x="1453" y="835"/>
                </a:lnTo>
                <a:lnTo>
                  <a:pt x="1441" y="864"/>
                </a:lnTo>
                <a:lnTo>
                  <a:pt x="1429" y="889"/>
                </a:lnTo>
                <a:lnTo>
                  <a:pt x="1413" y="916"/>
                </a:lnTo>
                <a:lnTo>
                  <a:pt x="1396" y="944"/>
                </a:lnTo>
                <a:lnTo>
                  <a:pt x="1375" y="973"/>
                </a:lnTo>
                <a:lnTo>
                  <a:pt x="1354" y="1002"/>
                </a:lnTo>
                <a:lnTo>
                  <a:pt x="1333" y="1032"/>
                </a:lnTo>
                <a:lnTo>
                  <a:pt x="1311" y="1061"/>
                </a:lnTo>
                <a:lnTo>
                  <a:pt x="1291" y="1088"/>
                </a:lnTo>
                <a:lnTo>
                  <a:pt x="1280" y="1105"/>
                </a:lnTo>
                <a:lnTo>
                  <a:pt x="1269" y="1126"/>
                </a:lnTo>
                <a:lnTo>
                  <a:pt x="1258" y="1149"/>
                </a:lnTo>
                <a:lnTo>
                  <a:pt x="1246" y="1174"/>
                </a:lnTo>
                <a:lnTo>
                  <a:pt x="1235" y="1199"/>
                </a:lnTo>
                <a:lnTo>
                  <a:pt x="1226" y="1223"/>
                </a:lnTo>
                <a:lnTo>
                  <a:pt x="1217" y="1245"/>
                </a:lnTo>
                <a:lnTo>
                  <a:pt x="1211" y="1264"/>
                </a:lnTo>
                <a:lnTo>
                  <a:pt x="1206" y="1278"/>
                </a:lnTo>
                <a:lnTo>
                  <a:pt x="1199" y="1300"/>
                </a:lnTo>
                <a:lnTo>
                  <a:pt x="1194" y="1327"/>
                </a:lnTo>
                <a:lnTo>
                  <a:pt x="1190" y="1357"/>
                </a:lnTo>
                <a:lnTo>
                  <a:pt x="1186" y="1390"/>
                </a:lnTo>
                <a:lnTo>
                  <a:pt x="1183" y="1422"/>
                </a:lnTo>
                <a:lnTo>
                  <a:pt x="1183" y="1455"/>
                </a:lnTo>
                <a:lnTo>
                  <a:pt x="1183" y="1488"/>
                </a:lnTo>
                <a:lnTo>
                  <a:pt x="1184" y="1518"/>
                </a:lnTo>
                <a:lnTo>
                  <a:pt x="1189" y="1545"/>
                </a:lnTo>
                <a:lnTo>
                  <a:pt x="1193" y="1567"/>
                </a:lnTo>
                <a:lnTo>
                  <a:pt x="1199" y="1585"/>
                </a:lnTo>
                <a:lnTo>
                  <a:pt x="1200" y="1587"/>
                </a:lnTo>
                <a:lnTo>
                  <a:pt x="1203" y="1594"/>
                </a:lnTo>
                <a:lnTo>
                  <a:pt x="1208" y="1605"/>
                </a:lnTo>
                <a:lnTo>
                  <a:pt x="1214" y="1621"/>
                </a:lnTo>
                <a:lnTo>
                  <a:pt x="1222" y="1640"/>
                </a:lnTo>
                <a:lnTo>
                  <a:pt x="1230" y="1660"/>
                </a:lnTo>
                <a:lnTo>
                  <a:pt x="1239" y="1683"/>
                </a:lnTo>
                <a:lnTo>
                  <a:pt x="1248" y="1707"/>
                </a:lnTo>
                <a:lnTo>
                  <a:pt x="1258" y="1732"/>
                </a:lnTo>
                <a:lnTo>
                  <a:pt x="1268" y="1758"/>
                </a:lnTo>
                <a:lnTo>
                  <a:pt x="1277" y="1784"/>
                </a:lnTo>
                <a:lnTo>
                  <a:pt x="1286" y="1809"/>
                </a:lnTo>
                <a:lnTo>
                  <a:pt x="1293" y="1831"/>
                </a:lnTo>
                <a:lnTo>
                  <a:pt x="1300" y="1853"/>
                </a:lnTo>
                <a:lnTo>
                  <a:pt x="1305" y="1872"/>
                </a:lnTo>
                <a:lnTo>
                  <a:pt x="1307" y="1876"/>
                </a:lnTo>
                <a:lnTo>
                  <a:pt x="1309" y="1886"/>
                </a:lnTo>
                <a:lnTo>
                  <a:pt x="1313" y="1900"/>
                </a:lnTo>
                <a:lnTo>
                  <a:pt x="1318" y="1918"/>
                </a:lnTo>
                <a:lnTo>
                  <a:pt x="1322" y="1942"/>
                </a:lnTo>
                <a:lnTo>
                  <a:pt x="1325" y="1970"/>
                </a:lnTo>
                <a:lnTo>
                  <a:pt x="1329" y="2001"/>
                </a:lnTo>
                <a:lnTo>
                  <a:pt x="1332" y="2036"/>
                </a:lnTo>
                <a:lnTo>
                  <a:pt x="1332" y="2074"/>
                </a:lnTo>
                <a:lnTo>
                  <a:pt x="1331" y="2115"/>
                </a:lnTo>
                <a:lnTo>
                  <a:pt x="1326" y="2160"/>
                </a:lnTo>
                <a:lnTo>
                  <a:pt x="1325" y="2169"/>
                </a:lnTo>
                <a:lnTo>
                  <a:pt x="1323" y="2184"/>
                </a:lnTo>
                <a:lnTo>
                  <a:pt x="1320" y="2202"/>
                </a:lnTo>
                <a:lnTo>
                  <a:pt x="1318" y="2221"/>
                </a:lnTo>
                <a:lnTo>
                  <a:pt x="1315" y="2240"/>
                </a:lnTo>
                <a:lnTo>
                  <a:pt x="1311" y="2260"/>
                </a:lnTo>
                <a:lnTo>
                  <a:pt x="1309" y="2278"/>
                </a:lnTo>
                <a:lnTo>
                  <a:pt x="1307" y="2301"/>
                </a:lnTo>
                <a:lnTo>
                  <a:pt x="1306" y="2326"/>
                </a:lnTo>
                <a:lnTo>
                  <a:pt x="1307" y="2356"/>
                </a:lnTo>
                <a:lnTo>
                  <a:pt x="1308" y="2387"/>
                </a:lnTo>
                <a:lnTo>
                  <a:pt x="1310" y="2417"/>
                </a:lnTo>
                <a:lnTo>
                  <a:pt x="1313" y="2446"/>
                </a:lnTo>
                <a:lnTo>
                  <a:pt x="1319" y="2472"/>
                </a:lnTo>
                <a:lnTo>
                  <a:pt x="1326" y="2493"/>
                </a:lnTo>
                <a:lnTo>
                  <a:pt x="1333" y="2507"/>
                </a:lnTo>
                <a:lnTo>
                  <a:pt x="1342" y="2522"/>
                </a:lnTo>
                <a:lnTo>
                  <a:pt x="1352" y="2539"/>
                </a:lnTo>
                <a:lnTo>
                  <a:pt x="1363" y="2556"/>
                </a:lnTo>
                <a:lnTo>
                  <a:pt x="1374" y="2574"/>
                </a:lnTo>
                <a:lnTo>
                  <a:pt x="1386" y="2596"/>
                </a:lnTo>
                <a:lnTo>
                  <a:pt x="1397" y="2619"/>
                </a:lnTo>
                <a:lnTo>
                  <a:pt x="1406" y="2646"/>
                </a:lnTo>
                <a:lnTo>
                  <a:pt x="1415" y="2677"/>
                </a:lnTo>
                <a:lnTo>
                  <a:pt x="1421" y="2713"/>
                </a:lnTo>
                <a:lnTo>
                  <a:pt x="1425" y="2752"/>
                </a:lnTo>
                <a:lnTo>
                  <a:pt x="1426" y="2793"/>
                </a:lnTo>
                <a:lnTo>
                  <a:pt x="1425" y="2836"/>
                </a:lnTo>
                <a:lnTo>
                  <a:pt x="1422" y="2880"/>
                </a:lnTo>
                <a:lnTo>
                  <a:pt x="1419" y="2924"/>
                </a:lnTo>
                <a:lnTo>
                  <a:pt x="1416" y="2967"/>
                </a:lnTo>
                <a:lnTo>
                  <a:pt x="1414" y="3010"/>
                </a:lnTo>
                <a:lnTo>
                  <a:pt x="1413" y="3050"/>
                </a:lnTo>
                <a:lnTo>
                  <a:pt x="1413" y="3088"/>
                </a:lnTo>
                <a:lnTo>
                  <a:pt x="1416" y="3122"/>
                </a:lnTo>
                <a:lnTo>
                  <a:pt x="1418" y="3140"/>
                </a:lnTo>
                <a:lnTo>
                  <a:pt x="1423" y="3161"/>
                </a:lnTo>
                <a:lnTo>
                  <a:pt x="1430" y="3181"/>
                </a:lnTo>
                <a:lnTo>
                  <a:pt x="1438" y="3203"/>
                </a:lnTo>
                <a:lnTo>
                  <a:pt x="1450" y="3224"/>
                </a:lnTo>
                <a:lnTo>
                  <a:pt x="1465" y="3246"/>
                </a:lnTo>
                <a:lnTo>
                  <a:pt x="1483" y="3266"/>
                </a:lnTo>
                <a:lnTo>
                  <a:pt x="1506" y="3287"/>
                </a:lnTo>
                <a:lnTo>
                  <a:pt x="1532" y="3305"/>
                </a:lnTo>
                <a:lnTo>
                  <a:pt x="1564" y="3323"/>
                </a:lnTo>
                <a:lnTo>
                  <a:pt x="1567" y="3323"/>
                </a:lnTo>
                <a:lnTo>
                  <a:pt x="1574" y="3326"/>
                </a:lnTo>
                <a:lnTo>
                  <a:pt x="1584" y="3329"/>
                </a:lnTo>
                <a:lnTo>
                  <a:pt x="1594" y="3333"/>
                </a:lnTo>
                <a:lnTo>
                  <a:pt x="1607" y="3337"/>
                </a:lnTo>
                <a:lnTo>
                  <a:pt x="1618" y="3344"/>
                </a:lnTo>
                <a:lnTo>
                  <a:pt x="1627" y="3351"/>
                </a:lnTo>
                <a:lnTo>
                  <a:pt x="1635" y="3359"/>
                </a:lnTo>
                <a:lnTo>
                  <a:pt x="1637" y="3368"/>
                </a:lnTo>
                <a:lnTo>
                  <a:pt x="1634" y="3377"/>
                </a:lnTo>
                <a:lnTo>
                  <a:pt x="1624" y="3387"/>
                </a:lnTo>
                <a:lnTo>
                  <a:pt x="1621" y="3387"/>
                </a:lnTo>
                <a:lnTo>
                  <a:pt x="1610" y="3387"/>
                </a:lnTo>
                <a:lnTo>
                  <a:pt x="1595" y="3387"/>
                </a:lnTo>
                <a:lnTo>
                  <a:pt x="1575" y="3387"/>
                </a:lnTo>
                <a:lnTo>
                  <a:pt x="1553" y="3386"/>
                </a:lnTo>
                <a:lnTo>
                  <a:pt x="1527" y="3384"/>
                </a:lnTo>
                <a:lnTo>
                  <a:pt x="1501" y="3380"/>
                </a:lnTo>
                <a:lnTo>
                  <a:pt x="1475" y="3377"/>
                </a:lnTo>
                <a:lnTo>
                  <a:pt x="1449" y="3372"/>
                </a:lnTo>
                <a:lnTo>
                  <a:pt x="1426" y="3364"/>
                </a:lnTo>
                <a:lnTo>
                  <a:pt x="1422" y="3364"/>
                </a:lnTo>
                <a:lnTo>
                  <a:pt x="1415" y="3364"/>
                </a:lnTo>
                <a:lnTo>
                  <a:pt x="1402" y="3365"/>
                </a:lnTo>
                <a:lnTo>
                  <a:pt x="1387" y="3365"/>
                </a:lnTo>
                <a:lnTo>
                  <a:pt x="1370" y="3364"/>
                </a:lnTo>
                <a:lnTo>
                  <a:pt x="1352" y="3362"/>
                </a:lnTo>
                <a:lnTo>
                  <a:pt x="1334" y="3359"/>
                </a:lnTo>
                <a:lnTo>
                  <a:pt x="1317" y="3355"/>
                </a:lnTo>
                <a:lnTo>
                  <a:pt x="1303" y="3348"/>
                </a:lnTo>
                <a:lnTo>
                  <a:pt x="1291" y="3339"/>
                </a:lnTo>
                <a:lnTo>
                  <a:pt x="1285" y="3328"/>
                </a:lnTo>
                <a:lnTo>
                  <a:pt x="1285" y="3325"/>
                </a:lnTo>
                <a:lnTo>
                  <a:pt x="1285" y="3317"/>
                </a:lnTo>
                <a:lnTo>
                  <a:pt x="1286" y="3305"/>
                </a:lnTo>
                <a:lnTo>
                  <a:pt x="1289" y="3291"/>
                </a:lnTo>
                <a:lnTo>
                  <a:pt x="1292" y="3276"/>
                </a:lnTo>
                <a:lnTo>
                  <a:pt x="1297" y="3261"/>
                </a:lnTo>
                <a:lnTo>
                  <a:pt x="1297" y="3258"/>
                </a:lnTo>
                <a:lnTo>
                  <a:pt x="1296" y="3249"/>
                </a:lnTo>
                <a:lnTo>
                  <a:pt x="1293" y="3235"/>
                </a:lnTo>
                <a:lnTo>
                  <a:pt x="1289" y="3216"/>
                </a:lnTo>
                <a:lnTo>
                  <a:pt x="1284" y="3193"/>
                </a:lnTo>
                <a:lnTo>
                  <a:pt x="1277" y="3168"/>
                </a:lnTo>
                <a:lnTo>
                  <a:pt x="1269" y="3139"/>
                </a:lnTo>
                <a:lnTo>
                  <a:pt x="1259" y="3110"/>
                </a:lnTo>
                <a:lnTo>
                  <a:pt x="1247" y="3079"/>
                </a:lnTo>
                <a:lnTo>
                  <a:pt x="1233" y="3048"/>
                </a:lnTo>
                <a:lnTo>
                  <a:pt x="1218" y="3016"/>
                </a:lnTo>
                <a:lnTo>
                  <a:pt x="1200" y="2985"/>
                </a:lnTo>
                <a:lnTo>
                  <a:pt x="1181" y="2956"/>
                </a:lnTo>
                <a:lnTo>
                  <a:pt x="1168" y="2940"/>
                </a:lnTo>
                <a:lnTo>
                  <a:pt x="1158" y="2924"/>
                </a:lnTo>
                <a:lnTo>
                  <a:pt x="1148" y="2908"/>
                </a:lnTo>
                <a:lnTo>
                  <a:pt x="1139" y="2892"/>
                </a:lnTo>
                <a:lnTo>
                  <a:pt x="1133" y="2874"/>
                </a:lnTo>
                <a:lnTo>
                  <a:pt x="1128" y="2855"/>
                </a:lnTo>
                <a:lnTo>
                  <a:pt x="1123" y="2835"/>
                </a:lnTo>
                <a:lnTo>
                  <a:pt x="1120" y="2811"/>
                </a:lnTo>
                <a:lnTo>
                  <a:pt x="1118" y="2784"/>
                </a:lnTo>
                <a:lnTo>
                  <a:pt x="1118" y="2753"/>
                </a:lnTo>
                <a:lnTo>
                  <a:pt x="1119" y="2718"/>
                </a:lnTo>
                <a:lnTo>
                  <a:pt x="1121" y="2677"/>
                </a:lnTo>
                <a:lnTo>
                  <a:pt x="1124" y="2632"/>
                </a:lnTo>
                <a:lnTo>
                  <a:pt x="1129" y="2579"/>
                </a:lnTo>
                <a:lnTo>
                  <a:pt x="1135" y="2521"/>
                </a:lnTo>
                <a:lnTo>
                  <a:pt x="1133" y="2520"/>
                </a:lnTo>
                <a:lnTo>
                  <a:pt x="1128" y="2516"/>
                </a:lnTo>
                <a:lnTo>
                  <a:pt x="1120" y="2509"/>
                </a:lnTo>
                <a:lnTo>
                  <a:pt x="1111" y="2500"/>
                </a:lnTo>
                <a:lnTo>
                  <a:pt x="1098" y="2486"/>
                </a:lnTo>
                <a:lnTo>
                  <a:pt x="1084" y="2469"/>
                </a:lnTo>
                <a:lnTo>
                  <a:pt x="1069" y="2448"/>
                </a:lnTo>
                <a:lnTo>
                  <a:pt x="1053" y="2422"/>
                </a:lnTo>
                <a:lnTo>
                  <a:pt x="1036" y="2392"/>
                </a:lnTo>
                <a:lnTo>
                  <a:pt x="1020" y="2358"/>
                </a:lnTo>
                <a:lnTo>
                  <a:pt x="1003" y="2318"/>
                </a:lnTo>
                <a:lnTo>
                  <a:pt x="988" y="2272"/>
                </a:lnTo>
                <a:lnTo>
                  <a:pt x="973" y="2221"/>
                </a:lnTo>
                <a:lnTo>
                  <a:pt x="964" y="2189"/>
                </a:lnTo>
                <a:lnTo>
                  <a:pt x="956" y="2151"/>
                </a:lnTo>
                <a:lnTo>
                  <a:pt x="946" y="2110"/>
                </a:lnTo>
                <a:lnTo>
                  <a:pt x="935" y="2068"/>
                </a:lnTo>
                <a:lnTo>
                  <a:pt x="926" y="2025"/>
                </a:lnTo>
                <a:lnTo>
                  <a:pt x="915" y="1983"/>
                </a:lnTo>
                <a:lnTo>
                  <a:pt x="906" y="1943"/>
                </a:lnTo>
                <a:lnTo>
                  <a:pt x="904" y="1946"/>
                </a:lnTo>
                <a:lnTo>
                  <a:pt x="901" y="1954"/>
                </a:lnTo>
                <a:lnTo>
                  <a:pt x="895" y="1967"/>
                </a:lnTo>
                <a:lnTo>
                  <a:pt x="887" y="1983"/>
                </a:lnTo>
                <a:lnTo>
                  <a:pt x="879" y="2003"/>
                </a:lnTo>
                <a:lnTo>
                  <a:pt x="869" y="2027"/>
                </a:lnTo>
                <a:lnTo>
                  <a:pt x="859" y="2054"/>
                </a:lnTo>
                <a:lnTo>
                  <a:pt x="847" y="2083"/>
                </a:lnTo>
                <a:lnTo>
                  <a:pt x="835" y="2114"/>
                </a:lnTo>
                <a:lnTo>
                  <a:pt x="823" y="2147"/>
                </a:lnTo>
                <a:lnTo>
                  <a:pt x="812" y="2181"/>
                </a:lnTo>
                <a:lnTo>
                  <a:pt x="801" y="2216"/>
                </a:lnTo>
                <a:lnTo>
                  <a:pt x="790" y="2251"/>
                </a:lnTo>
                <a:lnTo>
                  <a:pt x="781" y="2286"/>
                </a:lnTo>
                <a:lnTo>
                  <a:pt x="773" y="2320"/>
                </a:lnTo>
                <a:lnTo>
                  <a:pt x="768" y="2353"/>
                </a:lnTo>
                <a:lnTo>
                  <a:pt x="763" y="2385"/>
                </a:lnTo>
                <a:lnTo>
                  <a:pt x="761" y="2415"/>
                </a:lnTo>
                <a:lnTo>
                  <a:pt x="762" y="2443"/>
                </a:lnTo>
                <a:lnTo>
                  <a:pt x="763" y="2445"/>
                </a:lnTo>
                <a:lnTo>
                  <a:pt x="767" y="2452"/>
                </a:lnTo>
                <a:lnTo>
                  <a:pt x="771" y="2463"/>
                </a:lnTo>
                <a:lnTo>
                  <a:pt x="777" y="2478"/>
                </a:lnTo>
                <a:lnTo>
                  <a:pt x="785" y="2495"/>
                </a:lnTo>
                <a:lnTo>
                  <a:pt x="792" y="2515"/>
                </a:lnTo>
                <a:lnTo>
                  <a:pt x="801" y="2536"/>
                </a:lnTo>
                <a:lnTo>
                  <a:pt x="809" y="2559"/>
                </a:lnTo>
                <a:lnTo>
                  <a:pt x="818" y="2581"/>
                </a:lnTo>
                <a:lnTo>
                  <a:pt x="825" y="2603"/>
                </a:lnTo>
                <a:lnTo>
                  <a:pt x="833" y="2625"/>
                </a:lnTo>
                <a:lnTo>
                  <a:pt x="839" y="2645"/>
                </a:lnTo>
                <a:lnTo>
                  <a:pt x="844" y="2663"/>
                </a:lnTo>
                <a:lnTo>
                  <a:pt x="847" y="2679"/>
                </a:lnTo>
                <a:lnTo>
                  <a:pt x="850" y="2709"/>
                </a:lnTo>
                <a:lnTo>
                  <a:pt x="851" y="2744"/>
                </a:lnTo>
                <a:lnTo>
                  <a:pt x="850" y="2782"/>
                </a:lnTo>
                <a:lnTo>
                  <a:pt x="847" y="2822"/>
                </a:lnTo>
                <a:lnTo>
                  <a:pt x="839" y="2863"/>
                </a:lnTo>
                <a:lnTo>
                  <a:pt x="830" y="2902"/>
                </a:lnTo>
                <a:lnTo>
                  <a:pt x="825" y="2925"/>
                </a:lnTo>
                <a:lnTo>
                  <a:pt x="824" y="2951"/>
                </a:lnTo>
                <a:lnTo>
                  <a:pt x="824" y="2980"/>
                </a:lnTo>
                <a:lnTo>
                  <a:pt x="828" y="3011"/>
                </a:lnTo>
                <a:lnTo>
                  <a:pt x="832" y="3043"/>
                </a:lnTo>
                <a:lnTo>
                  <a:pt x="837" y="3076"/>
                </a:lnTo>
                <a:lnTo>
                  <a:pt x="844" y="3108"/>
                </a:lnTo>
                <a:lnTo>
                  <a:pt x="850" y="3139"/>
                </a:lnTo>
                <a:lnTo>
                  <a:pt x="856" y="3169"/>
                </a:lnTo>
                <a:lnTo>
                  <a:pt x="863" y="3195"/>
                </a:lnTo>
                <a:lnTo>
                  <a:pt x="869" y="3218"/>
                </a:lnTo>
                <a:lnTo>
                  <a:pt x="873" y="3236"/>
                </a:lnTo>
                <a:lnTo>
                  <a:pt x="875" y="3238"/>
                </a:lnTo>
                <a:lnTo>
                  <a:pt x="876" y="3244"/>
                </a:lnTo>
                <a:lnTo>
                  <a:pt x="878" y="3251"/>
                </a:lnTo>
                <a:lnTo>
                  <a:pt x="881" y="3262"/>
                </a:lnTo>
                <a:lnTo>
                  <a:pt x="883" y="3273"/>
                </a:lnTo>
                <a:lnTo>
                  <a:pt x="884" y="3286"/>
                </a:lnTo>
                <a:lnTo>
                  <a:pt x="884" y="3298"/>
                </a:lnTo>
                <a:lnTo>
                  <a:pt x="883" y="3311"/>
                </a:lnTo>
                <a:lnTo>
                  <a:pt x="879" y="3321"/>
                </a:lnTo>
                <a:lnTo>
                  <a:pt x="873" y="3331"/>
                </a:lnTo>
                <a:lnTo>
                  <a:pt x="864" y="3339"/>
                </a:lnTo>
                <a:lnTo>
                  <a:pt x="852" y="3344"/>
                </a:lnTo>
                <a:lnTo>
                  <a:pt x="836" y="3345"/>
                </a:lnTo>
                <a:lnTo>
                  <a:pt x="833" y="3344"/>
                </a:lnTo>
                <a:lnTo>
                  <a:pt x="823" y="3344"/>
                </a:lnTo>
                <a:lnTo>
                  <a:pt x="810" y="3342"/>
                </a:lnTo>
                <a:lnTo>
                  <a:pt x="793" y="3341"/>
                </a:lnTo>
                <a:lnTo>
                  <a:pt x="773" y="3341"/>
                </a:lnTo>
                <a:lnTo>
                  <a:pt x="752" y="3341"/>
                </a:lnTo>
                <a:lnTo>
                  <a:pt x="729" y="3341"/>
                </a:lnTo>
                <a:lnTo>
                  <a:pt x="708" y="3343"/>
                </a:lnTo>
                <a:lnTo>
                  <a:pt x="688" y="3346"/>
                </a:lnTo>
                <a:lnTo>
                  <a:pt x="670" y="3353"/>
                </a:lnTo>
                <a:lnTo>
                  <a:pt x="656" y="3360"/>
                </a:lnTo>
                <a:lnTo>
                  <a:pt x="652" y="3360"/>
                </a:lnTo>
                <a:lnTo>
                  <a:pt x="644" y="3361"/>
                </a:lnTo>
                <a:lnTo>
                  <a:pt x="631" y="3362"/>
                </a:lnTo>
                <a:lnTo>
                  <a:pt x="615" y="3364"/>
                </a:lnTo>
                <a:lnTo>
                  <a:pt x="596" y="3365"/>
                </a:lnTo>
                <a:lnTo>
                  <a:pt x="574" y="3368"/>
                </a:lnTo>
                <a:lnTo>
                  <a:pt x="553" y="3369"/>
                </a:lnTo>
                <a:lnTo>
                  <a:pt x="532" y="3370"/>
                </a:lnTo>
                <a:lnTo>
                  <a:pt x="511" y="3370"/>
                </a:lnTo>
                <a:lnTo>
                  <a:pt x="493" y="3370"/>
                </a:lnTo>
                <a:lnTo>
                  <a:pt x="479" y="3368"/>
                </a:lnTo>
                <a:lnTo>
                  <a:pt x="469" y="3364"/>
                </a:lnTo>
                <a:lnTo>
                  <a:pt x="468" y="3364"/>
                </a:lnTo>
                <a:lnTo>
                  <a:pt x="464" y="3362"/>
                </a:lnTo>
                <a:lnTo>
                  <a:pt x="461" y="3360"/>
                </a:lnTo>
                <a:lnTo>
                  <a:pt x="457" y="3357"/>
                </a:lnTo>
                <a:lnTo>
                  <a:pt x="455" y="3353"/>
                </a:lnTo>
                <a:lnTo>
                  <a:pt x="454" y="3347"/>
                </a:lnTo>
                <a:lnTo>
                  <a:pt x="455" y="3341"/>
                </a:lnTo>
                <a:lnTo>
                  <a:pt x="460" y="3333"/>
                </a:lnTo>
                <a:lnTo>
                  <a:pt x="469" y="3326"/>
                </a:lnTo>
                <a:lnTo>
                  <a:pt x="484" y="3316"/>
                </a:lnTo>
                <a:lnTo>
                  <a:pt x="504" y="3305"/>
                </a:lnTo>
                <a:lnTo>
                  <a:pt x="506" y="3305"/>
                </a:lnTo>
                <a:lnTo>
                  <a:pt x="514" y="3305"/>
                </a:lnTo>
                <a:lnTo>
                  <a:pt x="525" y="3303"/>
                </a:lnTo>
                <a:lnTo>
                  <a:pt x="538" y="3301"/>
                </a:lnTo>
                <a:lnTo>
                  <a:pt x="554" y="3297"/>
                </a:lnTo>
                <a:lnTo>
                  <a:pt x="571" y="3291"/>
                </a:lnTo>
                <a:lnTo>
                  <a:pt x="587" y="3284"/>
                </a:lnTo>
                <a:lnTo>
                  <a:pt x="603" y="3273"/>
                </a:lnTo>
                <a:lnTo>
                  <a:pt x="617" y="3260"/>
                </a:lnTo>
                <a:lnTo>
                  <a:pt x="629" y="3244"/>
                </a:lnTo>
                <a:lnTo>
                  <a:pt x="631" y="3242"/>
                </a:lnTo>
                <a:lnTo>
                  <a:pt x="635" y="3236"/>
                </a:lnTo>
                <a:lnTo>
                  <a:pt x="643" y="3229"/>
                </a:lnTo>
                <a:lnTo>
                  <a:pt x="651" y="3219"/>
                </a:lnTo>
                <a:lnTo>
                  <a:pt x="660" y="3208"/>
                </a:lnTo>
                <a:lnTo>
                  <a:pt x="670" y="3200"/>
                </a:lnTo>
                <a:lnTo>
                  <a:pt x="677" y="3192"/>
                </a:lnTo>
                <a:lnTo>
                  <a:pt x="683" y="3187"/>
                </a:lnTo>
                <a:lnTo>
                  <a:pt x="682" y="3185"/>
                </a:lnTo>
                <a:lnTo>
                  <a:pt x="679" y="3176"/>
                </a:lnTo>
                <a:lnTo>
                  <a:pt x="674" y="3162"/>
                </a:lnTo>
                <a:lnTo>
                  <a:pt x="666" y="3143"/>
                </a:lnTo>
                <a:lnTo>
                  <a:pt x="658" y="3118"/>
                </a:lnTo>
                <a:lnTo>
                  <a:pt x="648" y="3090"/>
                </a:lnTo>
                <a:lnTo>
                  <a:pt x="637" y="3056"/>
                </a:lnTo>
                <a:lnTo>
                  <a:pt x="625" y="3020"/>
                </a:lnTo>
                <a:lnTo>
                  <a:pt x="612" y="2979"/>
                </a:lnTo>
                <a:lnTo>
                  <a:pt x="599" y="2934"/>
                </a:lnTo>
                <a:lnTo>
                  <a:pt x="585" y="2886"/>
                </a:lnTo>
                <a:lnTo>
                  <a:pt x="571" y="2836"/>
                </a:lnTo>
                <a:lnTo>
                  <a:pt x="565" y="2806"/>
                </a:lnTo>
                <a:lnTo>
                  <a:pt x="558" y="2769"/>
                </a:lnTo>
                <a:lnTo>
                  <a:pt x="552" y="2729"/>
                </a:lnTo>
                <a:lnTo>
                  <a:pt x="547" y="2686"/>
                </a:lnTo>
                <a:lnTo>
                  <a:pt x="541" y="2642"/>
                </a:lnTo>
                <a:lnTo>
                  <a:pt x="537" y="2598"/>
                </a:lnTo>
                <a:lnTo>
                  <a:pt x="532" y="2557"/>
                </a:lnTo>
                <a:lnTo>
                  <a:pt x="527" y="2520"/>
                </a:lnTo>
                <a:lnTo>
                  <a:pt x="523" y="2490"/>
                </a:lnTo>
                <a:lnTo>
                  <a:pt x="522" y="2471"/>
                </a:lnTo>
                <a:lnTo>
                  <a:pt x="522" y="2447"/>
                </a:lnTo>
                <a:lnTo>
                  <a:pt x="524" y="2421"/>
                </a:lnTo>
                <a:lnTo>
                  <a:pt x="526" y="2393"/>
                </a:lnTo>
                <a:lnTo>
                  <a:pt x="529" y="2365"/>
                </a:lnTo>
                <a:lnTo>
                  <a:pt x="531" y="2338"/>
                </a:lnTo>
                <a:lnTo>
                  <a:pt x="531" y="2312"/>
                </a:lnTo>
                <a:lnTo>
                  <a:pt x="530" y="2290"/>
                </a:lnTo>
                <a:lnTo>
                  <a:pt x="525" y="2270"/>
                </a:lnTo>
                <a:lnTo>
                  <a:pt x="518" y="2248"/>
                </a:lnTo>
                <a:lnTo>
                  <a:pt x="510" y="2225"/>
                </a:lnTo>
                <a:lnTo>
                  <a:pt x="502" y="2203"/>
                </a:lnTo>
                <a:lnTo>
                  <a:pt x="494" y="2180"/>
                </a:lnTo>
                <a:lnTo>
                  <a:pt x="487" y="2156"/>
                </a:lnTo>
                <a:lnTo>
                  <a:pt x="480" y="2133"/>
                </a:lnTo>
                <a:lnTo>
                  <a:pt x="475" y="2107"/>
                </a:lnTo>
                <a:lnTo>
                  <a:pt x="471" y="2081"/>
                </a:lnTo>
                <a:lnTo>
                  <a:pt x="468" y="2052"/>
                </a:lnTo>
                <a:lnTo>
                  <a:pt x="466" y="2022"/>
                </a:lnTo>
                <a:lnTo>
                  <a:pt x="467" y="1988"/>
                </a:lnTo>
                <a:lnTo>
                  <a:pt x="469" y="1953"/>
                </a:lnTo>
                <a:lnTo>
                  <a:pt x="473" y="1914"/>
                </a:lnTo>
                <a:lnTo>
                  <a:pt x="480" y="1873"/>
                </a:lnTo>
                <a:lnTo>
                  <a:pt x="491" y="1828"/>
                </a:lnTo>
                <a:lnTo>
                  <a:pt x="504" y="1778"/>
                </a:lnTo>
                <a:lnTo>
                  <a:pt x="520" y="1725"/>
                </a:lnTo>
                <a:lnTo>
                  <a:pt x="521" y="1722"/>
                </a:lnTo>
                <a:lnTo>
                  <a:pt x="524" y="1715"/>
                </a:lnTo>
                <a:lnTo>
                  <a:pt x="530" y="1703"/>
                </a:lnTo>
                <a:lnTo>
                  <a:pt x="536" y="1688"/>
                </a:lnTo>
                <a:lnTo>
                  <a:pt x="543" y="1670"/>
                </a:lnTo>
                <a:lnTo>
                  <a:pt x="552" y="1649"/>
                </a:lnTo>
                <a:lnTo>
                  <a:pt x="561" y="1628"/>
                </a:lnTo>
                <a:lnTo>
                  <a:pt x="570" y="1605"/>
                </a:lnTo>
                <a:lnTo>
                  <a:pt x="580" y="1581"/>
                </a:lnTo>
                <a:lnTo>
                  <a:pt x="589" y="1560"/>
                </a:lnTo>
                <a:lnTo>
                  <a:pt x="599" y="1538"/>
                </a:lnTo>
                <a:lnTo>
                  <a:pt x="608" y="1518"/>
                </a:lnTo>
                <a:lnTo>
                  <a:pt x="619" y="1486"/>
                </a:lnTo>
                <a:lnTo>
                  <a:pt x="628" y="1448"/>
                </a:lnTo>
                <a:lnTo>
                  <a:pt x="635" y="1408"/>
                </a:lnTo>
                <a:lnTo>
                  <a:pt x="639" y="1364"/>
                </a:lnTo>
                <a:lnTo>
                  <a:pt x="641" y="1319"/>
                </a:lnTo>
                <a:lnTo>
                  <a:pt x="640" y="1271"/>
                </a:lnTo>
                <a:lnTo>
                  <a:pt x="635" y="1224"/>
                </a:lnTo>
                <a:lnTo>
                  <a:pt x="629" y="1175"/>
                </a:lnTo>
                <a:lnTo>
                  <a:pt x="619" y="1129"/>
                </a:lnTo>
                <a:lnTo>
                  <a:pt x="608" y="1083"/>
                </a:lnTo>
                <a:lnTo>
                  <a:pt x="605" y="1081"/>
                </a:lnTo>
                <a:lnTo>
                  <a:pt x="601" y="1074"/>
                </a:lnTo>
                <a:lnTo>
                  <a:pt x="595" y="1064"/>
                </a:lnTo>
                <a:lnTo>
                  <a:pt x="586" y="1050"/>
                </a:lnTo>
                <a:lnTo>
                  <a:pt x="577" y="1032"/>
                </a:lnTo>
                <a:lnTo>
                  <a:pt x="566" y="1012"/>
                </a:lnTo>
                <a:lnTo>
                  <a:pt x="555" y="989"/>
                </a:lnTo>
                <a:lnTo>
                  <a:pt x="545" y="964"/>
                </a:lnTo>
                <a:lnTo>
                  <a:pt x="534" y="938"/>
                </a:lnTo>
                <a:lnTo>
                  <a:pt x="525" y="910"/>
                </a:lnTo>
                <a:lnTo>
                  <a:pt x="518" y="882"/>
                </a:lnTo>
                <a:lnTo>
                  <a:pt x="513" y="851"/>
                </a:lnTo>
                <a:lnTo>
                  <a:pt x="509" y="822"/>
                </a:lnTo>
                <a:lnTo>
                  <a:pt x="509" y="821"/>
                </a:lnTo>
                <a:lnTo>
                  <a:pt x="509" y="817"/>
                </a:lnTo>
                <a:lnTo>
                  <a:pt x="509" y="810"/>
                </a:lnTo>
                <a:lnTo>
                  <a:pt x="508" y="804"/>
                </a:lnTo>
                <a:lnTo>
                  <a:pt x="505" y="795"/>
                </a:lnTo>
                <a:lnTo>
                  <a:pt x="501" y="786"/>
                </a:lnTo>
                <a:lnTo>
                  <a:pt x="494" y="776"/>
                </a:lnTo>
                <a:lnTo>
                  <a:pt x="486" y="767"/>
                </a:lnTo>
                <a:lnTo>
                  <a:pt x="474" y="759"/>
                </a:lnTo>
                <a:lnTo>
                  <a:pt x="458" y="751"/>
                </a:lnTo>
                <a:lnTo>
                  <a:pt x="439" y="746"/>
                </a:lnTo>
                <a:lnTo>
                  <a:pt x="415" y="743"/>
                </a:lnTo>
                <a:lnTo>
                  <a:pt x="387" y="742"/>
                </a:lnTo>
                <a:lnTo>
                  <a:pt x="385" y="742"/>
                </a:lnTo>
                <a:lnTo>
                  <a:pt x="381" y="743"/>
                </a:lnTo>
                <a:lnTo>
                  <a:pt x="374" y="743"/>
                </a:lnTo>
                <a:lnTo>
                  <a:pt x="363" y="743"/>
                </a:lnTo>
                <a:lnTo>
                  <a:pt x="350" y="741"/>
                </a:lnTo>
                <a:lnTo>
                  <a:pt x="334" y="738"/>
                </a:lnTo>
                <a:lnTo>
                  <a:pt x="316" y="733"/>
                </a:lnTo>
                <a:lnTo>
                  <a:pt x="295" y="725"/>
                </a:lnTo>
                <a:lnTo>
                  <a:pt x="271" y="716"/>
                </a:lnTo>
                <a:lnTo>
                  <a:pt x="246" y="703"/>
                </a:lnTo>
                <a:lnTo>
                  <a:pt x="218" y="686"/>
                </a:lnTo>
                <a:lnTo>
                  <a:pt x="188" y="664"/>
                </a:lnTo>
                <a:lnTo>
                  <a:pt x="155" y="639"/>
                </a:lnTo>
                <a:lnTo>
                  <a:pt x="121" y="608"/>
                </a:lnTo>
                <a:lnTo>
                  <a:pt x="22" y="535"/>
                </a:lnTo>
                <a:lnTo>
                  <a:pt x="21" y="534"/>
                </a:lnTo>
                <a:lnTo>
                  <a:pt x="19" y="533"/>
                </a:lnTo>
                <a:lnTo>
                  <a:pt x="16" y="529"/>
                </a:lnTo>
                <a:lnTo>
                  <a:pt x="12" y="525"/>
                </a:lnTo>
                <a:lnTo>
                  <a:pt x="8" y="518"/>
                </a:lnTo>
                <a:lnTo>
                  <a:pt x="4" y="509"/>
                </a:lnTo>
                <a:lnTo>
                  <a:pt x="2" y="498"/>
                </a:lnTo>
                <a:lnTo>
                  <a:pt x="0" y="484"/>
                </a:lnTo>
                <a:lnTo>
                  <a:pt x="0" y="467"/>
                </a:lnTo>
                <a:lnTo>
                  <a:pt x="2" y="447"/>
                </a:lnTo>
                <a:lnTo>
                  <a:pt x="6" y="423"/>
                </a:lnTo>
                <a:lnTo>
                  <a:pt x="14" y="396"/>
                </a:lnTo>
                <a:lnTo>
                  <a:pt x="24" y="365"/>
                </a:lnTo>
                <a:lnTo>
                  <a:pt x="26" y="363"/>
                </a:lnTo>
                <a:lnTo>
                  <a:pt x="30" y="355"/>
                </a:lnTo>
                <a:lnTo>
                  <a:pt x="36" y="343"/>
                </a:lnTo>
                <a:lnTo>
                  <a:pt x="45" y="328"/>
                </a:lnTo>
                <a:lnTo>
                  <a:pt x="54" y="310"/>
                </a:lnTo>
                <a:lnTo>
                  <a:pt x="66" y="289"/>
                </a:lnTo>
                <a:lnTo>
                  <a:pt x="78" y="268"/>
                </a:lnTo>
                <a:lnTo>
                  <a:pt x="92" y="245"/>
                </a:lnTo>
                <a:lnTo>
                  <a:pt x="105" y="223"/>
                </a:lnTo>
                <a:lnTo>
                  <a:pt x="118" y="201"/>
                </a:lnTo>
                <a:lnTo>
                  <a:pt x="132" y="180"/>
                </a:lnTo>
                <a:lnTo>
                  <a:pt x="145" y="161"/>
                </a:lnTo>
                <a:lnTo>
                  <a:pt x="158" y="144"/>
                </a:lnTo>
                <a:lnTo>
                  <a:pt x="170" y="131"/>
                </a:lnTo>
                <a:lnTo>
                  <a:pt x="205" y="58"/>
                </a:lnTo>
                <a:lnTo>
                  <a:pt x="205" y="56"/>
                </a:lnTo>
                <a:lnTo>
                  <a:pt x="207" y="53"/>
                </a:lnTo>
                <a:lnTo>
                  <a:pt x="210" y="47"/>
                </a:lnTo>
                <a:lnTo>
                  <a:pt x="216" y="40"/>
                </a:lnTo>
                <a:lnTo>
                  <a:pt x="223" y="32"/>
                </a:lnTo>
                <a:lnTo>
                  <a:pt x="232" y="25"/>
                </a:lnTo>
                <a:lnTo>
                  <a:pt x="243" y="17"/>
                </a:lnTo>
                <a:lnTo>
                  <a:pt x="257" y="11"/>
                </a:lnTo>
                <a:lnTo>
                  <a:pt x="273" y="5"/>
                </a:lnTo>
                <a:lnTo>
                  <a:pt x="294" y="3"/>
                </a:lnTo>
                <a:lnTo>
                  <a:pt x="316" y="2"/>
                </a:lnTo>
                <a:lnTo>
                  <a:pt x="342" y="5"/>
                </a:lnTo>
                <a:lnTo>
                  <a:pt x="370" y="11"/>
                </a:lnTo>
                <a:lnTo>
                  <a:pt x="373" y="12"/>
                </a:lnTo>
                <a:lnTo>
                  <a:pt x="379" y="13"/>
                </a:lnTo>
                <a:lnTo>
                  <a:pt x="388" y="15"/>
                </a:lnTo>
                <a:lnTo>
                  <a:pt x="397" y="18"/>
                </a:lnTo>
                <a:lnTo>
                  <a:pt x="408" y="22"/>
                </a:lnTo>
                <a:lnTo>
                  <a:pt x="419" y="28"/>
                </a:lnTo>
                <a:lnTo>
                  <a:pt x="427" y="35"/>
                </a:lnTo>
                <a:lnTo>
                  <a:pt x="434" y="45"/>
                </a:lnTo>
                <a:lnTo>
                  <a:pt x="437" y="56"/>
                </a:lnTo>
                <a:lnTo>
                  <a:pt x="436" y="69"/>
                </a:lnTo>
                <a:lnTo>
                  <a:pt x="436" y="71"/>
                </a:lnTo>
                <a:lnTo>
                  <a:pt x="437" y="77"/>
                </a:lnTo>
                <a:lnTo>
                  <a:pt x="438" y="88"/>
                </a:lnTo>
                <a:lnTo>
                  <a:pt x="439" y="101"/>
                </a:lnTo>
                <a:lnTo>
                  <a:pt x="439" y="116"/>
                </a:lnTo>
                <a:lnTo>
                  <a:pt x="440" y="131"/>
                </a:lnTo>
                <a:lnTo>
                  <a:pt x="439" y="147"/>
                </a:lnTo>
                <a:lnTo>
                  <a:pt x="438" y="162"/>
                </a:lnTo>
                <a:lnTo>
                  <a:pt x="436" y="175"/>
                </a:lnTo>
                <a:lnTo>
                  <a:pt x="431" y="186"/>
                </a:lnTo>
                <a:lnTo>
                  <a:pt x="426" y="195"/>
                </a:lnTo>
                <a:lnTo>
                  <a:pt x="419" y="198"/>
                </a:lnTo>
                <a:lnTo>
                  <a:pt x="409" y="197"/>
                </a:lnTo>
                <a:lnTo>
                  <a:pt x="407" y="195"/>
                </a:lnTo>
                <a:lnTo>
                  <a:pt x="400" y="190"/>
                </a:lnTo>
                <a:lnTo>
                  <a:pt x="393" y="182"/>
                </a:lnTo>
                <a:lnTo>
                  <a:pt x="387" y="170"/>
                </a:lnTo>
                <a:lnTo>
                  <a:pt x="381" y="155"/>
                </a:lnTo>
                <a:lnTo>
                  <a:pt x="379" y="155"/>
                </a:lnTo>
                <a:lnTo>
                  <a:pt x="370" y="154"/>
                </a:lnTo>
                <a:lnTo>
                  <a:pt x="359" y="153"/>
                </a:lnTo>
                <a:lnTo>
                  <a:pt x="346" y="150"/>
                </a:lnTo>
                <a:lnTo>
                  <a:pt x="331" y="147"/>
                </a:lnTo>
                <a:lnTo>
                  <a:pt x="318" y="143"/>
                </a:lnTo>
                <a:lnTo>
                  <a:pt x="306" y="138"/>
                </a:lnTo>
                <a:lnTo>
                  <a:pt x="299" y="131"/>
                </a:lnTo>
                <a:lnTo>
                  <a:pt x="298" y="134"/>
                </a:lnTo>
                <a:lnTo>
                  <a:pt x="296" y="141"/>
                </a:lnTo>
                <a:lnTo>
                  <a:pt x="291" y="153"/>
                </a:lnTo>
                <a:lnTo>
                  <a:pt x="287" y="166"/>
                </a:lnTo>
                <a:lnTo>
                  <a:pt x="282" y="182"/>
                </a:lnTo>
                <a:lnTo>
                  <a:pt x="275" y="198"/>
                </a:lnTo>
                <a:lnTo>
                  <a:pt x="269" y="215"/>
                </a:lnTo>
                <a:lnTo>
                  <a:pt x="263" y="230"/>
                </a:lnTo>
                <a:lnTo>
                  <a:pt x="256" y="244"/>
                </a:lnTo>
                <a:lnTo>
                  <a:pt x="251" y="255"/>
                </a:lnTo>
                <a:lnTo>
                  <a:pt x="246" y="262"/>
                </a:lnTo>
                <a:lnTo>
                  <a:pt x="246" y="266"/>
                </a:lnTo>
                <a:lnTo>
                  <a:pt x="247" y="274"/>
                </a:lnTo>
                <a:lnTo>
                  <a:pt x="248" y="288"/>
                </a:lnTo>
                <a:lnTo>
                  <a:pt x="250" y="306"/>
                </a:lnTo>
                <a:lnTo>
                  <a:pt x="251" y="325"/>
                </a:lnTo>
                <a:lnTo>
                  <a:pt x="252" y="346"/>
                </a:lnTo>
                <a:lnTo>
                  <a:pt x="253" y="369"/>
                </a:lnTo>
                <a:lnTo>
                  <a:pt x="254" y="391"/>
                </a:lnTo>
                <a:lnTo>
                  <a:pt x="254" y="411"/>
                </a:lnTo>
                <a:lnTo>
                  <a:pt x="253" y="429"/>
                </a:lnTo>
                <a:lnTo>
                  <a:pt x="251" y="444"/>
                </a:lnTo>
                <a:lnTo>
                  <a:pt x="248" y="454"/>
                </a:lnTo>
                <a:lnTo>
                  <a:pt x="250" y="453"/>
                </a:lnTo>
                <a:lnTo>
                  <a:pt x="256" y="451"/>
                </a:lnTo>
                <a:lnTo>
                  <a:pt x="266" y="447"/>
                </a:lnTo>
                <a:lnTo>
                  <a:pt x="278" y="443"/>
                </a:lnTo>
                <a:lnTo>
                  <a:pt x="294" y="439"/>
                </a:lnTo>
                <a:lnTo>
                  <a:pt x="311" y="436"/>
                </a:lnTo>
                <a:lnTo>
                  <a:pt x="330" y="434"/>
                </a:lnTo>
                <a:lnTo>
                  <a:pt x="350" y="434"/>
                </a:lnTo>
                <a:lnTo>
                  <a:pt x="373" y="437"/>
                </a:lnTo>
                <a:lnTo>
                  <a:pt x="394" y="442"/>
                </a:lnTo>
                <a:lnTo>
                  <a:pt x="416" y="452"/>
                </a:lnTo>
                <a:lnTo>
                  <a:pt x="439" y="466"/>
                </a:lnTo>
                <a:lnTo>
                  <a:pt x="459" y="485"/>
                </a:lnTo>
                <a:lnTo>
                  <a:pt x="479" y="510"/>
                </a:lnTo>
                <a:lnTo>
                  <a:pt x="482" y="509"/>
                </a:lnTo>
                <a:lnTo>
                  <a:pt x="489" y="507"/>
                </a:lnTo>
                <a:lnTo>
                  <a:pt x="501" y="505"/>
                </a:lnTo>
                <a:lnTo>
                  <a:pt x="516" y="501"/>
                </a:lnTo>
                <a:lnTo>
                  <a:pt x="534" y="498"/>
                </a:lnTo>
                <a:lnTo>
                  <a:pt x="553" y="496"/>
                </a:lnTo>
                <a:lnTo>
                  <a:pt x="576" y="495"/>
                </a:lnTo>
                <a:lnTo>
                  <a:pt x="598" y="495"/>
                </a:lnTo>
                <a:lnTo>
                  <a:pt x="621" y="497"/>
                </a:lnTo>
                <a:lnTo>
                  <a:pt x="644" y="501"/>
                </a:lnTo>
                <a:lnTo>
                  <a:pt x="666" y="509"/>
                </a:lnTo>
                <a:lnTo>
                  <a:pt x="688" y="520"/>
                </a:lnTo>
                <a:lnTo>
                  <a:pt x="707" y="534"/>
                </a:lnTo>
                <a:lnTo>
                  <a:pt x="723" y="552"/>
                </a:lnTo>
                <a:lnTo>
                  <a:pt x="724" y="553"/>
                </a:lnTo>
                <a:lnTo>
                  <a:pt x="728" y="555"/>
                </a:lnTo>
                <a:lnTo>
                  <a:pt x="736" y="561"/>
                </a:lnTo>
                <a:lnTo>
                  <a:pt x="744" y="565"/>
                </a:lnTo>
                <a:lnTo>
                  <a:pt x="754" y="571"/>
                </a:lnTo>
                <a:lnTo>
                  <a:pt x="766" y="577"/>
                </a:lnTo>
                <a:lnTo>
                  <a:pt x="778" y="581"/>
                </a:lnTo>
                <a:lnTo>
                  <a:pt x="791" y="584"/>
                </a:lnTo>
                <a:lnTo>
                  <a:pt x="804" y="587"/>
                </a:lnTo>
                <a:lnTo>
                  <a:pt x="816" y="587"/>
                </a:lnTo>
                <a:lnTo>
                  <a:pt x="828" y="583"/>
                </a:lnTo>
                <a:lnTo>
                  <a:pt x="838" y="577"/>
                </a:lnTo>
                <a:lnTo>
                  <a:pt x="848" y="567"/>
                </a:lnTo>
                <a:lnTo>
                  <a:pt x="855" y="552"/>
                </a:lnTo>
                <a:lnTo>
                  <a:pt x="860" y="534"/>
                </a:lnTo>
                <a:lnTo>
                  <a:pt x="857" y="468"/>
                </a:lnTo>
                <a:lnTo>
                  <a:pt x="856" y="466"/>
                </a:lnTo>
                <a:lnTo>
                  <a:pt x="854" y="459"/>
                </a:lnTo>
                <a:lnTo>
                  <a:pt x="851" y="450"/>
                </a:lnTo>
                <a:lnTo>
                  <a:pt x="847" y="439"/>
                </a:lnTo>
                <a:lnTo>
                  <a:pt x="843" y="426"/>
                </a:lnTo>
                <a:lnTo>
                  <a:pt x="839" y="413"/>
                </a:lnTo>
                <a:lnTo>
                  <a:pt x="837" y="400"/>
                </a:lnTo>
                <a:lnTo>
                  <a:pt x="836" y="401"/>
                </a:lnTo>
                <a:lnTo>
                  <a:pt x="834" y="401"/>
                </a:lnTo>
                <a:lnTo>
                  <a:pt x="830" y="402"/>
                </a:lnTo>
                <a:lnTo>
                  <a:pt x="825" y="401"/>
                </a:lnTo>
                <a:lnTo>
                  <a:pt x="821" y="399"/>
                </a:lnTo>
                <a:lnTo>
                  <a:pt x="816" y="395"/>
                </a:lnTo>
                <a:lnTo>
                  <a:pt x="810" y="387"/>
                </a:lnTo>
                <a:lnTo>
                  <a:pt x="805" y="376"/>
                </a:lnTo>
                <a:lnTo>
                  <a:pt x="801" y="359"/>
                </a:lnTo>
                <a:lnTo>
                  <a:pt x="798" y="338"/>
                </a:lnTo>
                <a:lnTo>
                  <a:pt x="797" y="336"/>
                </a:lnTo>
                <a:lnTo>
                  <a:pt x="796" y="332"/>
                </a:lnTo>
                <a:lnTo>
                  <a:pt x="794" y="326"/>
                </a:lnTo>
                <a:lnTo>
                  <a:pt x="793" y="320"/>
                </a:lnTo>
                <a:lnTo>
                  <a:pt x="793" y="312"/>
                </a:lnTo>
                <a:lnTo>
                  <a:pt x="794" y="306"/>
                </a:lnTo>
                <a:lnTo>
                  <a:pt x="797" y="299"/>
                </a:lnTo>
                <a:lnTo>
                  <a:pt x="801" y="295"/>
                </a:lnTo>
                <a:lnTo>
                  <a:pt x="807" y="293"/>
                </a:lnTo>
                <a:lnTo>
                  <a:pt x="817" y="294"/>
                </a:lnTo>
                <a:lnTo>
                  <a:pt x="816" y="292"/>
                </a:lnTo>
                <a:lnTo>
                  <a:pt x="815" y="286"/>
                </a:lnTo>
                <a:lnTo>
                  <a:pt x="813" y="279"/>
                </a:lnTo>
                <a:lnTo>
                  <a:pt x="809" y="268"/>
                </a:lnTo>
                <a:lnTo>
                  <a:pt x="807" y="255"/>
                </a:lnTo>
                <a:lnTo>
                  <a:pt x="806" y="240"/>
                </a:lnTo>
                <a:lnTo>
                  <a:pt x="806" y="224"/>
                </a:lnTo>
                <a:lnTo>
                  <a:pt x="807" y="208"/>
                </a:lnTo>
                <a:lnTo>
                  <a:pt x="810" y="190"/>
                </a:lnTo>
                <a:lnTo>
                  <a:pt x="816" y="172"/>
                </a:lnTo>
                <a:lnTo>
                  <a:pt x="824" y="155"/>
                </a:lnTo>
                <a:lnTo>
                  <a:pt x="836" y="139"/>
                </a:lnTo>
                <a:lnTo>
                  <a:pt x="851" y="124"/>
                </a:lnTo>
                <a:lnTo>
                  <a:pt x="870" y="110"/>
                </a:lnTo>
                <a:lnTo>
                  <a:pt x="894" y="98"/>
                </a:lnTo>
                <a:lnTo>
                  <a:pt x="923" y="88"/>
                </a:lnTo>
                <a:lnTo>
                  <a:pt x="925" y="88"/>
                </a:lnTo>
                <a:lnTo>
                  <a:pt x="929" y="87"/>
                </a:lnTo>
                <a:lnTo>
                  <a:pt x="936" y="86"/>
                </a:lnTo>
                <a:lnTo>
                  <a:pt x="945" y="85"/>
                </a:lnTo>
                <a:lnTo>
                  <a:pt x="957" y="84"/>
                </a:lnTo>
                <a:lnTo>
                  <a:pt x="970" y="84"/>
                </a:lnTo>
                <a:lnTo>
                  <a:pt x="983" y="85"/>
                </a:lnTo>
                <a:lnTo>
                  <a:pt x="998" y="86"/>
                </a:lnTo>
                <a:lnTo>
                  <a:pt x="1013" y="89"/>
                </a:lnTo>
                <a:lnTo>
                  <a:pt x="1029" y="93"/>
                </a:lnTo>
                <a:lnTo>
                  <a:pt x="1044" y="99"/>
                </a:lnTo>
                <a:lnTo>
                  <a:pt x="1059" y="107"/>
                </a:lnTo>
                <a:lnTo>
                  <a:pt x="1074" y="118"/>
                </a:lnTo>
                <a:lnTo>
                  <a:pt x="1087" y="131"/>
                </a:lnTo>
                <a:lnTo>
                  <a:pt x="1098" y="147"/>
                </a:lnTo>
                <a:lnTo>
                  <a:pt x="1107" y="166"/>
                </a:lnTo>
                <a:lnTo>
                  <a:pt x="1115" y="188"/>
                </a:lnTo>
                <a:lnTo>
                  <a:pt x="1120" y="214"/>
                </a:lnTo>
                <a:lnTo>
                  <a:pt x="1122" y="244"/>
                </a:lnTo>
                <a:lnTo>
                  <a:pt x="1121" y="278"/>
                </a:lnTo>
                <a:lnTo>
                  <a:pt x="1122" y="278"/>
                </a:lnTo>
                <a:lnTo>
                  <a:pt x="1124" y="276"/>
                </a:lnTo>
                <a:lnTo>
                  <a:pt x="1129" y="276"/>
                </a:lnTo>
                <a:lnTo>
                  <a:pt x="1133" y="276"/>
                </a:lnTo>
                <a:lnTo>
                  <a:pt x="1138" y="278"/>
                </a:lnTo>
                <a:lnTo>
                  <a:pt x="1144" y="280"/>
                </a:lnTo>
                <a:lnTo>
                  <a:pt x="1149" y="283"/>
                </a:lnTo>
                <a:lnTo>
                  <a:pt x="1152" y="288"/>
                </a:lnTo>
                <a:lnTo>
                  <a:pt x="1155" y="296"/>
                </a:lnTo>
                <a:lnTo>
                  <a:pt x="1156" y="304"/>
                </a:lnTo>
                <a:lnTo>
                  <a:pt x="1155" y="317"/>
                </a:lnTo>
                <a:lnTo>
                  <a:pt x="1151" y="332"/>
                </a:lnTo>
                <a:lnTo>
                  <a:pt x="1145" y="351"/>
                </a:lnTo>
                <a:lnTo>
                  <a:pt x="1135" y="372"/>
                </a:lnTo>
                <a:lnTo>
                  <a:pt x="1121" y="398"/>
                </a:lnTo>
                <a:lnTo>
                  <a:pt x="1119" y="398"/>
                </a:lnTo>
                <a:lnTo>
                  <a:pt x="1115" y="397"/>
                </a:lnTo>
                <a:lnTo>
                  <a:pt x="1111" y="397"/>
                </a:lnTo>
                <a:lnTo>
                  <a:pt x="1105" y="397"/>
                </a:lnTo>
                <a:lnTo>
                  <a:pt x="1102" y="399"/>
                </a:lnTo>
                <a:lnTo>
                  <a:pt x="1102" y="402"/>
                </a:lnTo>
                <a:lnTo>
                  <a:pt x="1103" y="408"/>
                </a:lnTo>
                <a:lnTo>
                  <a:pt x="1104" y="418"/>
                </a:lnTo>
                <a:lnTo>
                  <a:pt x="1105" y="428"/>
                </a:lnTo>
                <a:lnTo>
                  <a:pt x="1106" y="442"/>
                </a:lnTo>
                <a:lnTo>
                  <a:pt x="1107" y="454"/>
                </a:lnTo>
                <a:lnTo>
                  <a:pt x="1108" y="465"/>
                </a:lnTo>
                <a:lnTo>
                  <a:pt x="1109" y="472"/>
                </a:lnTo>
                <a:lnTo>
                  <a:pt x="1109" y="476"/>
                </a:lnTo>
                <a:lnTo>
                  <a:pt x="1109" y="478"/>
                </a:lnTo>
                <a:lnTo>
                  <a:pt x="1109" y="483"/>
                </a:lnTo>
                <a:lnTo>
                  <a:pt x="1112" y="492"/>
                </a:lnTo>
                <a:lnTo>
                  <a:pt x="1114" y="503"/>
                </a:lnTo>
                <a:lnTo>
                  <a:pt x="1118" y="513"/>
                </a:lnTo>
                <a:lnTo>
                  <a:pt x="1123" y="525"/>
                </a:lnTo>
                <a:lnTo>
                  <a:pt x="1130" y="537"/>
                </a:lnTo>
                <a:lnTo>
                  <a:pt x="1139" y="548"/>
                </a:lnTo>
                <a:lnTo>
                  <a:pt x="1151" y="556"/>
                </a:lnTo>
                <a:lnTo>
                  <a:pt x="1166" y="562"/>
                </a:lnTo>
                <a:lnTo>
                  <a:pt x="1183" y="564"/>
                </a:lnTo>
                <a:lnTo>
                  <a:pt x="1205" y="563"/>
                </a:lnTo>
                <a:lnTo>
                  <a:pt x="1207" y="561"/>
                </a:lnTo>
                <a:lnTo>
                  <a:pt x="1213" y="556"/>
                </a:lnTo>
                <a:lnTo>
                  <a:pt x="1224" y="550"/>
                </a:lnTo>
                <a:lnTo>
                  <a:pt x="1238" y="541"/>
                </a:lnTo>
                <a:lnTo>
                  <a:pt x="1255" y="533"/>
                </a:lnTo>
                <a:lnTo>
                  <a:pt x="1273" y="523"/>
                </a:lnTo>
                <a:lnTo>
                  <a:pt x="1294" y="514"/>
                </a:lnTo>
                <a:lnTo>
                  <a:pt x="1316" y="506"/>
                </a:lnTo>
                <a:lnTo>
                  <a:pt x="1338" y="499"/>
                </a:lnTo>
                <a:lnTo>
                  <a:pt x="1360" y="495"/>
                </a:lnTo>
                <a:lnTo>
                  <a:pt x="1383" y="494"/>
                </a:lnTo>
                <a:lnTo>
                  <a:pt x="1404" y="496"/>
                </a:lnTo>
                <a:lnTo>
                  <a:pt x="1425" y="503"/>
                </a:lnTo>
                <a:lnTo>
                  <a:pt x="1442" y="513"/>
                </a:lnTo>
                <a:lnTo>
                  <a:pt x="1444" y="511"/>
                </a:lnTo>
                <a:lnTo>
                  <a:pt x="1449" y="506"/>
                </a:lnTo>
                <a:lnTo>
                  <a:pt x="1458" y="497"/>
                </a:lnTo>
                <a:lnTo>
                  <a:pt x="1469" y="486"/>
                </a:lnTo>
                <a:lnTo>
                  <a:pt x="1483" y="475"/>
                </a:lnTo>
                <a:lnTo>
                  <a:pt x="1500" y="463"/>
                </a:lnTo>
                <a:lnTo>
                  <a:pt x="1521" y="452"/>
                </a:lnTo>
                <a:lnTo>
                  <a:pt x="1543" y="442"/>
                </a:lnTo>
                <a:lnTo>
                  <a:pt x="1567" y="436"/>
                </a:lnTo>
                <a:lnTo>
                  <a:pt x="1593" y="433"/>
                </a:lnTo>
                <a:lnTo>
                  <a:pt x="1621" y="433"/>
                </a:lnTo>
                <a:lnTo>
                  <a:pt x="1651" y="439"/>
                </a:lnTo>
                <a:lnTo>
                  <a:pt x="1682" y="452"/>
                </a:lnTo>
                <a:lnTo>
                  <a:pt x="1683" y="452"/>
                </a:lnTo>
                <a:lnTo>
                  <a:pt x="1688" y="453"/>
                </a:lnTo>
                <a:lnTo>
                  <a:pt x="1696" y="452"/>
                </a:lnTo>
                <a:lnTo>
                  <a:pt x="1705" y="451"/>
                </a:lnTo>
                <a:lnTo>
                  <a:pt x="1714" y="448"/>
                </a:lnTo>
                <a:lnTo>
                  <a:pt x="1724" y="442"/>
                </a:lnTo>
                <a:lnTo>
                  <a:pt x="1732" y="434"/>
                </a:lnTo>
                <a:lnTo>
                  <a:pt x="1737" y="421"/>
                </a:lnTo>
                <a:lnTo>
                  <a:pt x="1736" y="420"/>
                </a:lnTo>
                <a:lnTo>
                  <a:pt x="1732" y="416"/>
                </a:lnTo>
                <a:lnTo>
                  <a:pt x="1727" y="410"/>
                </a:lnTo>
                <a:lnTo>
                  <a:pt x="1719" y="400"/>
                </a:lnTo>
                <a:lnTo>
                  <a:pt x="1711" y="387"/>
                </a:lnTo>
                <a:lnTo>
                  <a:pt x="1701" y="371"/>
                </a:lnTo>
                <a:lnTo>
                  <a:pt x="1693" y="352"/>
                </a:lnTo>
                <a:lnTo>
                  <a:pt x="1685" y="329"/>
                </a:lnTo>
                <a:lnTo>
                  <a:pt x="1678" y="303"/>
                </a:lnTo>
                <a:lnTo>
                  <a:pt x="1672" y="273"/>
                </a:lnTo>
                <a:lnTo>
                  <a:pt x="1669" y="240"/>
                </a:lnTo>
                <a:lnTo>
                  <a:pt x="1669" y="202"/>
                </a:lnTo>
                <a:lnTo>
                  <a:pt x="1672" y="159"/>
                </a:lnTo>
                <a:lnTo>
                  <a:pt x="1672" y="157"/>
                </a:lnTo>
                <a:lnTo>
                  <a:pt x="1671" y="152"/>
                </a:lnTo>
                <a:lnTo>
                  <a:pt x="1669" y="143"/>
                </a:lnTo>
                <a:lnTo>
                  <a:pt x="1667" y="133"/>
                </a:lnTo>
                <a:lnTo>
                  <a:pt x="1663" y="123"/>
                </a:lnTo>
                <a:lnTo>
                  <a:pt x="1658" y="114"/>
                </a:lnTo>
                <a:lnTo>
                  <a:pt x="1652" y="109"/>
                </a:lnTo>
                <a:lnTo>
                  <a:pt x="1645" y="105"/>
                </a:lnTo>
                <a:lnTo>
                  <a:pt x="1635" y="107"/>
                </a:lnTo>
                <a:lnTo>
                  <a:pt x="1605" y="114"/>
                </a:lnTo>
                <a:lnTo>
                  <a:pt x="1605" y="115"/>
                </a:lnTo>
                <a:lnTo>
                  <a:pt x="1604" y="118"/>
                </a:lnTo>
                <a:lnTo>
                  <a:pt x="1602" y="124"/>
                </a:lnTo>
                <a:lnTo>
                  <a:pt x="1598" y="131"/>
                </a:lnTo>
                <a:lnTo>
                  <a:pt x="1591" y="138"/>
                </a:lnTo>
                <a:lnTo>
                  <a:pt x="1583" y="145"/>
                </a:lnTo>
                <a:lnTo>
                  <a:pt x="1570" y="150"/>
                </a:lnTo>
                <a:lnTo>
                  <a:pt x="1554" y="156"/>
                </a:lnTo>
                <a:lnTo>
                  <a:pt x="1535" y="158"/>
                </a:lnTo>
                <a:lnTo>
                  <a:pt x="1510" y="159"/>
                </a:lnTo>
                <a:lnTo>
                  <a:pt x="1511" y="161"/>
                </a:lnTo>
                <a:lnTo>
                  <a:pt x="1511" y="168"/>
                </a:lnTo>
                <a:lnTo>
                  <a:pt x="1511" y="174"/>
                </a:lnTo>
                <a:lnTo>
                  <a:pt x="1509" y="180"/>
                </a:lnTo>
                <a:lnTo>
                  <a:pt x="1499" y="184"/>
                </a:lnTo>
                <a:lnTo>
                  <a:pt x="1486" y="186"/>
                </a:lnTo>
                <a:lnTo>
                  <a:pt x="1472" y="187"/>
                </a:lnTo>
                <a:lnTo>
                  <a:pt x="1457" y="186"/>
                </a:lnTo>
                <a:lnTo>
                  <a:pt x="1443" y="184"/>
                </a:lnTo>
                <a:lnTo>
                  <a:pt x="1433" y="180"/>
                </a:lnTo>
                <a:lnTo>
                  <a:pt x="1423" y="171"/>
                </a:lnTo>
                <a:lnTo>
                  <a:pt x="1416" y="160"/>
                </a:lnTo>
                <a:lnTo>
                  <a:pt x="1412" y="146"/>
                </a:lnTo>
                <a:lnTo>
                  <a:pt x="1408" y="130"/>
                </a:lnTo>
                <a:lnTo>
                  <a:pt x="1408" y="113"/>
                </a:lnTo>
                <a:lnTo>
                  <a:pt x="1412" y="96"/>
                </a:lnTo>
                <a:lnTo>
                  <a:pt x="1417" y="78"/>
                </a:lnTo>
                <a:lnTo>
                  <a:pt x="1427" y="62"/>
                </a:lnTo>
                <a:lnTo>
                  <a:pt x="1439" y="48"/>
                </a:lnTo>
                <a:lnTo>
                  <a:pt x="1455" y="36"/>
                </a:lnTo>
                <a:lnTo>
                  <a:pt x="1477" y="28"/>
                </a:lnTo>
                <a:lnTo>
                  <a:pt x="1560" y="6"/>
                </a:lnTo>
                <a:lnTo>
                  <a:pt x="1562" y="5"/>
                </a:lnTo>
                <a:lnTo>
                  <a:pt x="1569" y="4"/>
                </a:lnTo>
                <a:lnTo>
                  <a:pt x="1578" y="2"/>
                </a:lnTo>
                <a:lnTo>
                  <a:pt x="1590" y="1"/>
                </a:lnTo>
                <a:lnTo>
                  <a:pt x="160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0" name="Freeform 157"/>
          <p:cNvSpPr>
            <a:spLocks noEditPoints="1"/>
          </p:cNvSpPr>
          <p:nvPr/>
        </p:nvSpPr>
        <p:spPr bwMode="auto">
          <a:xfrm>
            <a:off x="6409734" y="4216984"/>
            <a:ext cx="298774" cy="573508"/>
          </a:xfrm>
          <a:custGeom>
            <a:avLst/>
            <a:gdLst>
              <a:gd name="T0" fmla="*/ 655 w 1737"/>
              <a:gd name="T1" fmla="*/ 3224 h 3342"/>
              <a:gd name="T2" fmla="*/ 993 w 1737"/>
              <a:gd name="T3" fmla="*/ 3239 h 3342"/>
              <a:gd name="T4" fmla="*/ 815 w 1737"/>
              <a:gd name="T5" fmla="*/ 2675 h 3342"/>
              <a:gd name="T6" fmla="*/ 844 w 1737"/>
              <a:gd name="T7" fmla="*/ 2495 h 3342"/>
              <a:gd name="T8" fmla="*/ 722 w 1737"/>
              <a:gd name="T9" fmla="*/ 1791 h 3342"/>
              <a:gd name="T10" fmla="*/ 590 w 1737"/>
              <a:gd name="T11" fmla="*/ 1951 h 3342"/>
              <a:gd name="T12" fmla="*/ 453 w 1737"/>
              <a:gd name="T13" fmla="*/ 2179 h 3342"/>
              <a:gd name="T14" fmla="*/ 768 w 1737"/>
              <a:gd name="T15" fmla="*/ 2600 h 3342"/>
              <a:gd name="T16" fmla="*/ 1171 w 1737"/>
              <a:gd name="T17" fmla="*/ 3167 h 3342"/>
              <a:gd name="T18" fmla="*/ 1265 w 1737"/>
              <a:gd name="T19" fmla="*/ 2850 h 3342"/>
              <a:gd name="T20" fmla="*/ 901 w 1737"/>
              <a:gd name="T21" fmla="*/ 2379 h 3342"/>
              <a:gd name="T22" fmla="*/ 862 w 1737"/>
              <a:gd name="T23" fmla="*/ 2077 h 3342"/>
              <a:gd name="T24" fmla="*/ 632 w 1737"/>
              <a:gd name="T25" fmla="*/ 1495 h 3342"/>
              <a:gd name="T26" fmla="*/ 1009 w 1737"/>
              <a:gd name="T27" fmla="*/ 1765 h 3342"/>
              <a:gd name="T28" fmla="*/ 783 w 1737"/>
              <a:gd name="T29" fmla="*/ 985 h 3342"/>
              <a:gd name="T30" fmla="*/ 854 w 1737"/>
              <a:gd name="T31" fmla="*/ 1138 h 3342"/>
              <a:gd name="T32" fmla="*/ 901 w 1737"/>
              <a:gd name="T33" fmla="*/ 1223 h 3342"/>
              <a:gd name="T34" fmla="*/ 704 w 1737"/>
              <a:gd name="T35" fmla="*/ 1215 h 3342"/>
              <a:gd name="T36" fmla="*/ 713 w 1737"/>
              <a:gd name="T37" fmla="*/ 1097 h 3342"/>
              <a:gd name="T38" fmla="*/ 938 w 1737"/>
              <a:gd name="T39" fmla="*/ 1023 h 3342"/>
              <a:gd name="T40" fmla="*/ 651 w 1737"/>
              <a:gd name="T41" fmla="*/ 1053 h 3342"/>
              <a:gd name="T42" fmla="*/ 1068 w 1737"/>
              <a:gd name="T43" fmla="*/ 805 h 3342"/>
              <a:gd name="T44" fmla="*/ 899 w 1737"/>
              <a:gd name="T45" fmla="*/ 639 h 3342"/>
              <a:gd name="T46" fmla="*/ 1199 w 1737"/>
              <a:gd name="T47" fmla="*/ 775 h 3342"/>
              <a:gd name="T48" fmla="*/ 820 w 1737"/>
              <a:gd name="T49" fmla="*/ 775 h 3342"/>
              <a:gd name="T50" fmla="*/ 585 w 1737"/>
              <a:gd name="T51" fmla="*/ 828 h 3342"/>
              <a:gd name="T52" fmla="*/ 1266 w 1737"/>
              <a:gd name="T53" fmla="*/ 130 h 3342"/>
              <a:gd name="T54" fmla="*/ 1448 w 1737"/>
              <a:gd name="T55" fmla="*/ 97 h 3342"/>
              <a:gd name="T56" fmla="*/ 1515 w 1737"/>
              <a:gd name="T57" fmla="*/ 432 h 3342"/>
              <a:gd name="T58" fmla="*/ 1019 w 1737"/>
              <a:gd name="T59" fmla="*/ 527 h 3342"/>
              <a:gd name="T60" fmla="*/ 1013 w 1737"/>
              <a:gd name="T61" fmla="*/ 276 h 3342"/>
              <a:gd name="T62" fmla="*/ 737 w 1737"/>
              <a:gd name="T63" fmla="*/ 202 h 3342"/>
              <a:gd name="T64" fmla="*/ 763 w 1737"/>
              <a:gd name="T65" fmla="*/ 366 h 3342"/>
              <a:gd name="T66" fmla="*/ 458 w 1737"/>
              <a:gd name="T67" fmla="*/ 478 h 3342"/>
              <a:gd name="T68" fmla="*/ 224 w 1737"/>
              <a:gd name="T69" fmla="*/ 347 h 3342"/>
              <a:gd name="T70" fmla="*/ 362 w 1737"/>
              <a:gd name="T71" fmla="*/ 147 h 3342"/>
              <a:gd name="T72" fmla="*/ 211 w 1737"/>
              <a:gd name="T73" fmla="*/ 64 h 3342"/>
              <a:gd name="T74" fmla="*/ 128 w 1737"/>
              <a:gd name="T75" fmla="*/ 543 h 3342"/>
              <a:gd name="T76" fmla="*/ 553 w 1737"/>
              <a:gd name="T77" fmla="*/ 959 h 3342"/>
              <a:gd name="T78" fmla="*/ 1067 w 1737"/>
              <a:gd name="T79" fmla="*/ 1131 h 3342"/>
              <a:gd name="T80" fmla="*/ 1490 w 1737"/>
              <a:gd name="T81" fmla="*/ 639 h 3342"/>
              <a:gd name="T82" fmla="*/ 1558 w 1737"/>
              <a:gd name="T83" fmla="*/ 133 h 3342"/>
              <a:gd name="T84" fmla="*/ 1713 w 1737"/>
              <a:gd name="T85" fmla="*/ 328 h 3342"/>
              <a:gd name="T86" fmla="*/ 1342 w 1737"/>
              <a:gd name="T87" fmla="*/ 692 h 3342"/>
              <a:gd name="T88" fmla="*/ 1035 w 1737"/>
              <a:gd name="T89" fmla="*/ 1307 h 3342"/>
              <a:gd name="T90" fmla="*/ 968 w 1737"/>
              <a:gd name="T91" fmla="*/ 1861 h 3342"/>
              <a:gd name="T92" fmla="*/ 1166 w 1737"/>
              <a:gd name="T93" fmla="*/ 2736 h 3342"/>
              <a:gd name="T94" fmla="*/ 1246 w 1737"/>
              <a:gd name="T95" fmla="*/ 3312 h 3342"/>
              <a:gd name="T96" fmla="*/ 1047 w 1737"/>
              <a:gd name="T97" fmla="*/ 3004 h 3342"/>
              <a:gd name="T98" fmla="*/ 747 w 1737"/>
              <a:gd name="T99" fmla="*/ 3290 h 3342"/>
              <a:gd name="T100" fmla="*/ 863 w 1737"/>
              <a:gd name="T101" fmla="*/ 2962 h 3342"/>
              <a:gd name="T102" fmla="*/ 509 w 1737"/>
              <a:gd name="T103" fmla="*/ 2435 h 3342"/>
              <a:gd name="T104" fmla="*/ 578 w 1737"/>
              <a:gd name="T105" fmla="*/ 1533 h 3342"/>
              <a:gd name="T106" fmla="*/ 442 w 1737"/>
              <a:gd name="T107" fmla="*/ 715 h 3342"/>
              <a:gd name="T108" fmla="*/ 29 w 1737"/>
              <a:gd name="T109" fmla="*/ 320 h 3342"/>
              <a:gd name="T110" fmla="*/ 411 w 1737"/>
              <a:gd name="T111" fmla="*/ 59 h 3342"/>
              <a:gd name="T112" fmla="*/ 251 w 1737"/>
              <a:gd name="T113" fmla="*/ 375 h 3342"/>
              <a:gd name="T114" fmla="*/ 754 w 1737"/>
              <a:gd name="T115" fmla="*/ 432 h 3342"/>
              <a:gd name="T116" fmla="*/ 861 w 1737"/>
              <a:gd name="T117" fmla="*/ 75 h 3342"/>
              <a:gd name="T118" fmla="*/ 1007 w 1737"/>
              <a:gd name="T119" fmla="*/ 454 h 3342"/>
              <a:gd name="T120" fmla="*/ 1519 w 1737"/>
              <a:gd name="T121" fmla="*/ 401 h 3342"/>
              <a:gd name="T122" fmla="*/ 1351 w 1737"/>
              <a:gd name="T123" fmla="*/ 183 h 3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37" h="3342">
                <a:moveTo>
                  <a:pt x="770" y="2638"/>
                </a:moveTo>
                <a:lnTo>
                  <a:pt x="779" y="2663"/>
                </a:lnTo>
                <a:lnTo>
                  <a:pt x="789" y="2690"/>
                </a:lnTo>
                <a:lnTo>
                  <a:pt x="801" y="2722"/>
                </a:lnTo>
                <a:lnTo>
                  <a:pt x="813" y="2756"/>
                </a:lnTo>
                <a:lnTo>
                  <a:pt x="827" y="2791"/>
                </a:lnTo>
                <a:lnTo>
                  <a:pt x="841" y="2826"/>
                </a:lnTo>
                <a:lnTo>
                  <a:pt x="856" y="2860"/>
                </a:lnTo>
                <a:lnTo>
                  <a:pt x="871" y="2893"/>
                </a:lnTo>
                <a:lnTo>
                  <a:pt x="873" y="2897"/>
                </a:lnTo>
                <a:lnTo>
                  <a:pt x="877" y="2908"/>
                </a:lnTo>
                <a:lnTo>
                  <a:pt x="881" y="2922"/>
                </a:lnTo>
                <a:lnTo>
                  <a:pt x="886" y="2940"/>
                </a:lnTo>
                <a:lnTo>
                  <a:pt x="891" y="2961"/>
                </a:lnTo>
                <a:lnTo>
                  <a:pt x="896" y="2983"/>
                </a:lnTo>
                <a:lnTo>
                  <a:pt x="900" y="3007"/>
                </a:lnTo>
                <a:lnTo>
                  <a:pt x="903" y="3032"/>
                </a:lnTo>
                <a:lnTo>
                  <a:pt x="904" y="3056"/>
                </a:lnTo>
                <a:lnTo>
                  <a:pt x="901" y="3078"/>
                </a:lnTo>
                <a:lnTo>
                  <a:pt x="897" y="3099"/>
                </a:lnTo>
                <a:lnTo>
                  <a:pt x="896" y="3103"/>
                </a:lnTo>
                <a:lnTo>
                  <a:pt x="894" y="3106"/>
                </a:lnTo>
                <a:lnTo>
                  <a:pt x="892" y="3108"/>
                </a:lnTo>
                <a:lnTo>
                  <a:pt x="764" y="3188"/>
                </a:lnTo>
                <a:lnTo>
                  <a:pt x="762" y="3189"/>
                </a:lnTo>
                <a:lnTo>
                  <a:pt x="760" y="3190"/>
                </a:lnTo>
                <a:lnTo>
                  <a:pt x="743" y="3194"/>
                </a:lnTo>
                <a:lnTo>
                  <a:pt x="724" y="3199"/>
                </a:lnTo>
                <a:lnTo>
                  <a:pt x="702" y="3206"/>
                </a:lnTo>
                <a:lnTo>
                  <a:pt x="678" y="3215"/>
                </a:lnTo>
                <a:lnTo>
                  <a:pt x="655" y="3224"/>
                </a:lnTo>
                <a:lnTo>
                  <a:pt x="633" y="3236"/>
                </a:lnTo>
                <a:lnTo>
                  <a:pt x="616" y="3250"/>
                </a:lnTo>
                <a:lnTo>
                  <a:pt x="603" y="3264"/>
                </a:lnTo>
                <a:lnTo>
                  <a:pt x="603" y="3264"/>
                </a:lnTo>
                <a:lnTo>
                  <a:pt x="603" y="3264"/>
                </a:lnTo>
                <a:lnTo>
                  <a:pt x="604" y="3266"/>
                </a:lnTo>
                <a:lnTo>
                  <a:pt x="604" y="3268"/>
                </a:lnTo>
                <a:lnTo>
                  <a:pt x="605" y="3270"/>
                </a:lnTo>
                <a:lnTo>
                  <a:pt x="607" y="3271"/>
                </a:lnTo>
                <a:lnTo>
                  <a:pt x="610" y="3274"/>
                </a:lnTo>
                <a:lnTo>
                  <a:pt x="617" y="3276"/>
                </a:lnTo>
                <a:lnTo>
                  <a:pt x="626" y="3278"/>
                </a:lnTo>
                <a:lnTo>
                  <a:pt x="638" y="3278"/>
                </a:lnTo>
                <a:lnTo>
                  <a:pt x="660" y="3277"/>
                </a:lnTo>
                <a:lnTo>
                  <a:pt x="685" y="3274"/>
                </a:lnTo>
                <a:lnTo>
                  <a:pt x="714" y="3268"/>
                </a:lnTo>
                <a:lnTo>
                  <a:pt x="720" y="3267"/>
                </a:lnTo>
                <a:lnTo>
                  <a:pt x="730" y="3264"/>
                </a:lnTo>
                <a:lnTo>
                  <a:pt x="747" y="3261"/>
                </a:lnTo>
                <a:lnTo>
                  <a:pt x="766" y="3258"/>
                </a:lnTo>
                <a:lnTo>
                  <a:pt x="790" y="3255"/>
                </a:lnTo>
                <a:lnTo>
                  <a:pt x="816" y="3251"/>
                </a:lnTo>
                <a:lnTo>
                  <a:pt x="843" y="3246"/>
                </a:lnTo>
                <a:lnTo>
                  <a:pt x="870" y="3243"/>
                </a:lnTo>
                <a:lnTo>
                  <a:pt x="897" y="3240"/>
                </a:lnTo>
                <a:lnTo>
                  <a:pt x="923" y="3238"/>
                </a:lnTo>
                <a:lnTo>
                  <a:pt x="946" y="3237"/>
                </a:lnTo>
                <a:lnTo>
                  <a:pt x="967" y="3236"/>
                </a:lnTo>
                <a:lnTo>
                  <a:pt x="983" y="3237"/>
                </a:lnTo>
                <a:lnTo>
                  <a:pt x="986" y="3238"/>
                </a:lnTo>
                <a:lnTo>
                  <a:pt x="993" y="3239"/>
                </a:lnTo>
                <a:lnTo>
                  <a:pt x="1002" y="3240"/>
                </a:lnTo>
                <a:lnTo>
                  <a:pt x="1013" y="3241"/>
                </a:lnTo>
                <a:lnTo>
                  <a:pt x="1024" y="3240"/>
                </a:lnTo>
                <a:lnTo>
                  <a:pt x="1037" y="3238"/>
                </a:lnTo>
                <a:lnTo>
                  <a:pt x="1048" y="3233"/>
                </a:lnTo>
                <a:lnTo>
                  <a:pt x="1056" y="3225"/>
                </a:lnTo>
                <a:lnTo>
                  <a:pt x="1062" y="3215"/>
                </a:lnTo>
                <a:lnTo>
                  <a:pt x="1065" y="3201"/>
                </a:lnTo>
                <a:lnTo>
                  <a:pt x="1064" y="3184"/>
                </a:lnTo>
                <a:lnTo>
                  <a:pt x="1060" y="3165"/>
                </a:lnTo>
                <a:lnTo>
                  <a:pt x="1058" y="3160"/>
                </a:lnTo>
                <a:lnTo>
                  <a:pt x="1055" y="3149"/>
                </a:lnTo>
                <a:lnTo>
                  <a:pt x="1051" y="3133"/>
                </a:lnTo>
                <a:lnTo>
                  <a:pt x="1045" y="3113"/>
                </a:lnTo>
                <a:lnTo>
                  <a:pt x="1039" y="3089"/>
                </a:lnTo>
                <a:lnTo>
                  <a:pt x="1032" y="3062"/>
                </a:lnTo>
                <a:lnTo>
                  <a:pt x="1025" y="3033"/>
                </a:lnTo>
                <a:lnTo>
                  <a:pt x="1018" y="3001"/>
                </a:lnTo>
                <a:lnTo>
                  <a:pt x="1011" y="2968"/>
                </a:lnTo>
                <a:lnTo>
                  <a:pt x="1003" y="2935"/>
                </a:lnTo>
                <a:lnTo>
                  <a:pt x="998" y="2902"/>
                </a:lnTo>
                <a:lnTo>
                  <a:pt x="993" y="2869"/>
                </a:lnTo>
                <a:lnTo>
                  <a:pt x="989" y="2838"/>
                </a:lnTo>
                <a:lnTo>
                  <a:pt x="987" y="2809"/>
                </a:lnTo>
                <a:lnTo>
                  <a:pt x="968" y="2795"/>
                </a:lnTo>
                <a:lnTo>
                  <a:pt x="946" y="2778"/>
                </a:lnTo>
                <a:lnTo>
                  <a:pt x="921" y="2759"/>
                </a:lnTo>
                <a:lnTo>
                  <a:pt x="895" y="2739"/>
                </a:lnTo>
                <a:lnTo>
                  <a:pt x="868" y="2717"/>
                </a:lnTo>
                <a:lnTo>
                  <a:pt x="841" y="2695"/>
                </a:lnTo>
                <a:lnTo>
                  <a:pt x="815" y="2675"/>
                </a:lnTo>
                <a:lnTo>
                  <a:pt x="791" y="2655"/>
                </a:lnTo>
                <a:lnTo>
                  <a:pt x="770" y="2638"/>
                </a:lnTo>
                <a:close/>
                <a:moveTo>
                  <a:pt x="728" y="2362"/>
                </a:moveTo>
                <a:lnTo>
                  <a:pt x="735" y="2362"/>
                </a:lnTo>
                <a:lnTo>
                  <a:pt x="738" y="2364"/>
                </a:lnTo>
                <a:lnTo>
                  <a:pt x="747" y="2368"/>
                </a:lnTo>
                <a:lnTo>
                  <a:pt x="757" y="2374"/>
                </a:lnTo>
                <a:lnTo>
                  <a:pt x="772" y="2382"/>
                </a:lnTo>
                <a:lnTo>
                  <a:pt x="787" y="2394"/>
                </a:lnTo>
                <a:lnTo>
                  <a:pt x="806" y="2409"/>
                </a:lnTo>
                <a:lnTo>
                  <a:pt x="825" y="2428"/>
                </a:lnTo>
                <a:lnTo>
                  <a:pt x="845" y="2450"/>
                </a:lnTo>
                <a:lnTo>
                  <a:pt x="865" y="2477"/>
                </a:lnTo>
                <a:lnTo>
                  <a:pt x="886" y="2508"/>
                </a:lnTo>
                <a:lnTo>
                  <a:pt x="905" y="2544"/>
                </a:lnTo>
                <a:lnTo>
                  <a:pt x="922" y="2584"/>
                </a:lnTo>
                <a:lnTo>
                  <a:pt x="938" y="2631"/>
                </a:lnTo>
                <a:lnTo>
                  <a:pt x="938" y="2638"/>
                </a:lnTo>
                <a:lnTo>
                  <a:pt x="935" y="2645"/>
                </a:lnTo>
                <a:lnTo>
                  <a:pt x="929" y="2649"/>
                </a:lnTo>
                <a:lnTo>
                  <a:pt x="926" y="2649"/>
                </a:lnTo>
                <a:lnTo>
                  <a:pt x="924" y="2649"/>
                </a:lnTo>
                <a:lnTo>
                  <a:pt x="921" y="2649"/>
                </a:lnTo>
                <a:lnTo>
                  <a:pt x="918" y="2648"/>
                </a:lnTo>
                <a:lnTo>
                  <a:pt x="915" y="2646"/>
                </a:lnTo>
                <a:lnTo>
                  <a:pt x="913" y="2643"/>
                </a:lnTo>
                <a:lnTo>
                  <a:pt x="912" y="2639"/>
                </a:lnTo>
                <a:lnTo>
                  <a:pt x="897" y="2596"/>
                </a:lnTo>
                <a:lnTo>
                  <a:pt x="881" y="2558"/>
                </a:lnTo>
                <a:lnTo>
                  <a:pt x="863" y="2524"/>
                </a:lnTo>
                <a:lnTo>
                  <a:pt x="844" y="2495"/>
                </a:lnTo>
                <a:lnTo>
                  <a:pt x="825" y="2470"/>
                </a:lnTo>
                <a:lnTo>
                  <a:pt x="806" y="2449"/>
                </a:lnTo>
                <a:lnTo>
                  <a:pt x="788" y="2431"/>
                </a:lnTo>
                <a:lnTo>
                  <a:pt x="772" y="2417"/>
                </a:lnTo>
                <a:lnTo>
                  <a:pt x="756" y="2407"/>
                </a:lnTo>
                <a:lnTo>
                  <a:pt x="743" y="2398"/>
                </a:lnTo>
                <a:lnTo>
                  <a:pt x="734" y="2393"/>
                </a:lnTo>
                <a:lnTo>
                  <a:pt x="728" y="2390"/>
                </a:lnTo>
                <a:lnTo>
                  <a:pt x="725" y="2389"/>
                </a:lnTo>
                <a:lnTo>
                  <a:pt x="720" y="2385"/>
                </a:lnTo>
                <a:lnTo>
                  <a:pt x="716" y="2378"/>
                </a:lnTo>
                <a:lnTo>
                  <a:pt x="717" y="2371"/>
                </a:lnTo>
                <a:lnTo>
                  <a:pt x="722" y="2366"/>
                </a:lnTo>
                <a:lnTo>
                  <a:pt x="728" y="2362"/>
                </a:lnTo>
                <a:close/>
                <a:moveTo>
                  <a:pt x="878" y="2110"/>
                </a:moveTo>
                <a:lnTo>
                  <a:pt x="864" y="2136"/>
                </a:lnTo>
                <a:lnTo>
                  <a:pt x="849" y="2162"/>
                </a:lnTo>
                <a:lnTo>
                  <a:pt x="833" y="2188"/>
                </a:lnTo>
                <a:lnTo>
                  <a:pt x="815" y="2211"/>
                </a:lnTo>
                <a:lnTo>
                  <a:pt x="827" y="2219"/>
                </a:lnTo>
                <a:lnTo>
                  <a:pt x="840" y="2230"/>
                </a:lnTo>
                <a:lnTo>
                  <a:pt x="856" y="2246"/>
                </a:lnTo>
                <a:lnTo>
                  <a:pt x="870" y="2266"/>
                </a:lnTo>
                <a:lnTo>
                  <a:pt x="878" y="2110"/>
                </a:lnTo>
                <a:close/>
                <a:moveTo>
                  <a:pt x="712" y="1765"/>
                </a:moveTo>
                <a:lnTo>
                  <a:pt x="720" y="1766"/>
                </a:lnTo>
                <a:lnTo>
                  <a:pt x="725" y="1769"/>
                </a:lnTo>
                <a:lnTo>
                  <a:pt x="729" y="1775"/>
                </a:lnTo>
                <a:lnTo>
                  <a:pt x="728" y="1783"/>
                </a:lnTo>
                <a:lnTo>
                  <a:pt x="725" y="1789"/>
                </a:lnTo>
                <a:lnTo>
                  <a:pt x="722" y="1791"/>
                </a:lnTo>
                <a:lnTo>
                  <a:pt x="715" y="1798"/>
                </a:lnTo>
                <a:lnTo>
                  <a:pt x="706" y="1808"/>
                </a:lnTo>
                <a:lnTo>
                  <a:pt x="695" y="1822"/>
                </a:lnTo>
                <a:lnTo>
                  <a:pt x="681" y="1840"/>
                </a:lnTo>
                <a:lnTo>
                  <a:pt x="666" y="1862"/>
                </a:lnTo>
                <a:lnTo>
                  <a:pt x="651" y="1886"/>
                </a:lnTo>
                <a:lnTo>
                  <a:pt x="635" y="1916"/>
                </a:lnTo>
                <a:lnTo>
                  <a:pt x="621" y="1949"/>
                </a:lnTo>
                <a:lnTo>
                  <a:pt x="607" y="1985"/>
                </a:lnTo>
                <a:lnTo>
                  <a:pt x="596" y="2024"/>
                </a:lnTo>
                <a:lnTo>
                  <a:pt x="586" y="2067"/>
                </a:lnTo>
                <a:lnTo>
                  <a:pt x="580" y="2114"/>
                </a:lnTo>
                <a:lnTo>
                  <a:pt x="578" y="2164"/>
                </a:lnTo>
                <a:lnTo>
                  <a:pt x="580" y="2216"/>
                </a:lnTo>
                <a:lnTo>
                  <a:pt x="579" y="2221"/>
                </a:lnTo>
                <a:lnTo>
                  <a:pt x="578" y="2224"/>
                </a:lnTo>
                <a:lnTo>
                  <a:pt x="575" y="2227"/>
                </a:lnTo>
                <a:lnTo>
                  <a:pt x="572" y="2230"/>
                </a:lnTo>
                <a:lnTo>
                  <a:pt x="568" y="2231"/>
                </a:lnTo>
                <a:lnTo>
                  <a:pt x="566" y="2231"/>
                </a:lnTo>
                <a:lnTo>
                  <a:pt x="561" y="2230"/>
                </a:lnTo>
                <a:lnTo>
                  <a:pt x="558" y="2228"/>
                </a:lnTo>
                <a:lnTo>
                  <a:pt x="555" y="2226"/>
                </a:lnTo>
                <a:lnTo>
                  <a:pt x="553" y="2223"/>
                </a:lnTo>
                <a:lnTo>
                  <a:pt x="553" y="2219"/>
                </a:lnTo>
                <a:lnTo>
                  <a:pt x="550" y="2166"/>
                </a:lnTo>
                <a:lnTo>
                  <a:pt x="552" y="2117"/>
                </a:lnTo>
                <a:lnTo>
                  <a:pt x="557" y="2070"/>
                </a:lnTo>
                <a:lnTo>
                  <a:pt x="566" y="2028"/>
                </a:lnTo>
                <a:lnTo>
                  <a:pt x="576" y="1988"/>
                </a:lnTo>
                <a:lnTo>
                  <a:pt x="590" y="1951"/>
                </a:lnTo>
                <a:lnTo>
                  <a:pt x="603" y="1918"/>
                </a:lnTo>
                <a:lnTo>
                  <a:pt x="618" y="1889"/>
                </a:lnTo>
                <a:lnTo>
                  <a:pt x="633" y="1861"/>
                </a:lnTo>
                <a:lnTo>
                  <a:pt x="648" y="1838"/>
                </a:lnTo>
                <a:lnTo>
                  <a:pt x="662" y="1818"/>
                </a:lnTo>
                <a:lnTo>
                  <a:pt x="676" y="1801"/>
                </a:lnTo>
                <a:lnTo>
                  <a:pt x="687" y="1788"/>
                </a:lnTo>
                <a:lnTo>
                  <a:pt x="697" y="1778"/>
                </a:lnTo>
                <a:lnTo>
                  <a:pt x="703" y="1771"/>
                </a:lnTo>
                <a:lnTo>
                  <a:pt x="706" y="1768"/>
                </a:lnTo>
                <a:lnTo>
                  <a:pt x="712" y="1765"/>
                </a:lnTo>
                <a:close/>
                <a:moveTo>
                  <a:pt x="613" y="1516"/>
                </a:moveTo>
                <a:lnTo>
                  <a:pt x="607" y="1533"/>
                </a:lnTo>
                <a:lnTo>
                  <a:pt x="599" y="1556"/>
                </a:lnTo>
                <a:lnTo>
                  <a:pt x="590" y="1584"/>
                </a:lnTo>
                <a:lnTo>
                  <a:pt x="579" y="1616"/>
                </a:lnTo>
                <a:lnTo>
                  <a:pt x="569" y="1652"/>
                </a:lnTo>
                <a:lnTo>
                  <a:pt x="557" y="1691"/>
                </a:lnTo>
                <a:lnTo>
                  <a:pt x="546" y="1733"/>
                </a:lnTo>
                <a:lnTo>
                  <a:pt x="534" y="1776"/>
                </a:lnTo>
                <a:lnTo>
                  <a:pt x="524" y="1822"/>
                </a:lnTo>
                <a:lnTo>
                  <a:pt x="515" y="1870"/>
                </a:lnTo>
                <a:lnTo>
                  <a:pt x="507" y="1916"/>
                </a:lnTo>
                <a:lnTo>
                  <a:pt x="502" y="1946"/>
                </a:lnTo>
                <a:lnTo>
                  <a:pt x="495" y="1977"/>
                </a:lnTo>
                <a:lnTo>
                  <a:pt x="487" y="2012"/>
                </a:lnTo>
                <a:lnTo>
                  <a:pt x="478" y="2044"/>
                </a:lnTo>
                <a:lnTo>
                  <a:pt x="471" y="2078"/>
                </a:lnTo>
                <a:lnTo>
                  <a:pt x="464" y="2112"/>
                </a:lnTo>
                <a:lnTo>
                  <a:pt x="458" y="2146"/>
                </a:lnTo>
                <a:lnTo>
                  <a:pt x="453" y="2179"/>
                </a:lnTo>
                <a:lnTo>
                  <a:pt x="450" y="2213"/>
                </a:lnTo>
                <a:lnTo>
                  <a:pt x="450" y="2246"/>
                </a:lnTo>
                <a:lnTo>
                  <a:pt x="453" y="2278"/>
                </a:lnTo>
                <a:lnTo>
                  <a:pt x="460" y="2307"/>
                </a:lnTo>
                <a:lnTo>
                  <a:pt x="470" y="2336"/>
                </a:lnTo>
                <a:lnTo>
                  <a:pt x="475" y="2348"/>
                </a:lnTo>
                <a:lnTo>
                  <a:pt x="480" y="2357"/>
                </a:lnTo>
                <a:lnTo>
                  <a:pt x="486" y="2368"/>
                </a:lnTo>
                <a:lnTo>
                  <a:pt x="491" y="2376"/>
                </a:lnTo>
                <a:lnTo>
                  <a:pt x="498" y="2386"/>
                </a:lnTo>
                <a:lnTo>
                  <a:pt x="506" y="2395"/>
                </a:lnTo>
                <a:lnTo>
                  <a:pt x="516" y="2405"/>
                </a:lnTo>
                <a:lnTo>
                  <a:pt x="528" y="2415"/>
                </a:lnTo>
                <a:lnTo>
                  <a:pt x="544" y="2428"/>
                </a:lnTo>
                <a:lnTo>
                  <a:pt x="561" y="2442"/>
                </a:lnTo>
                <a:lnTo>
                  <a:pt x="583" y="2459"/>
                </a:lnTo>
                <a:lnTo>
                  <a:pt x="609" y="2477"/>
                </a:lnTo>
                <a:lnTo>
                  <a:pt x="638" y="2498"/>
                </a:lnTo>
                <a:lnTo>
                  <a:pt x="650" y="2506"/>
                </a:lnTo>
                <a:lnTo>
                  <a:pt x="664" y="2517"/>
                </a:lnTo>
                <a:lnTo>
                  <a:pt x="680" y="2528"/>
                </a:lnTo>
                <a:lnTo>
                  <a:pt x="698" y="2542"/>
                </a:lnTo>
                <a:lnTo>
                  <a:pt x="715" y="2557"/>
                </a:lnTo>
                <a:lnTo>
                  <a:pt x="732" y="2571"/>
                </a:lnTo>
                <a:lnTo>
                  <a:pt x="746" y="2584"/>
                </a:lnTo>
                <a:lnTo>
                  <a:pt x="747" y="2586"/>
                </a:lnTo>
                <a:lnTo>
                  <a:pt x="749" y="2586"/>
                </a:lnTo>
                <a:lnTo>
                  <a:pt x="750" y="2587"/>
                </a:lnTo>
                <a:lnTo>
                  <a:pt x="753" y="2588"/>
                </a:lnTo>
                <a:lnTo>
                  <a:pt x="759" y="2593"/>
                </a:lnTo>
                <a:lnTo>
                  <a:pt x="768" y="2600"/>
                </a:lnTo>
                <a:lnTo>
                  <a:pt x="781" y="2611"/>
                </a:lnTo>
                <a:lnTo>
                  <a:pt x="795" y="2623"/>
                </a:lnTo>
                <a:lnTo>
                  <a:pt x="812" y="2636"/>
                </a:lnTo>
                <a:lnTo>
                  <a:pt x="831" y="2651"/>
                </a:lnTo>
                <a:lnTo>
                  <a:pt x="851" y="2667"/>
                </a:lnTo>
                <a:lnTo>
                  <a:pt x="870" y="2683"/>
                </a:lnTo>
                <a:lnTo>
                  <a:pt x="891" y="2700"/>
                </a:lnTo>
                <a:lnTo>
                  <a:pt x="912" y="2716"/>
                </a:lnTo>
                <a:lnTo>
                  <a:pt x="932" y="2731"/>
                </a:lnTo>
                <a:lnTo>
                  <a:pt x="951" y="2747"/>
                </a:lnTo>
                <a:lnTo>
                  <a:pt x="969" y="2761"/>
                </a:lnTo>
                <a:lnTo>
                  <a:pt x="986" y="2774"/>
                </a:lnTo>
                <a:lnTo>
                  <a:pt x="999" y="2784"/>
                </a:lnTo>
                <a:lnTo>
                  <a:pt x="1011" y="2793"/>
                </a:lnTo>
                <a:lnTo>
                  <a:pt x="1020" y="2798"/>
                </a:lnTo>
                <a:lnTo>
                  <a:pt x="1022" y="2800"/>
                </a:lnTo>
                <a:lnTo>
                  <a:pt x="1024" y="2803"/>
                </a:lnTo>
                <a:lnTo>
                  <a:pt x="1024" y="2805"/>
                </a:lnTo>
                <a:lnTo>
                  <a:pt x="1025" y="2809"/>
                </a:lnTo>
                <a:lnTo>
                  <a:pt x="1025" y="2812"/>
                </a:lnTo>
                <a:lnTo>
                  <a:pt x="1037" y="2826"/>
                </a:lnTo>
                <a:lnTo>
                  <a:pt x="1050" y="2844"/>
                </a:lnTo>
                <a:lnTo>
                  <a:pt x="1065" y="2866"/>
                </a:lnTo>
                <a:lnTo>
                  <a:pt x="1081" y="2892"/>
                </a:lnTo>
                <a:lnTo>
                  <a:pt x="1098" y="2921"/>
                </a:lnTo>
                <a:lnTo>
                  <a:pt x="1115" y="2955"/>
                </a:lnTo>
                <a:lnTo>
                  <a:pt x="1129" y="2991"/>
                </a:lnTo>
                <a:lnTo>
                  <a:pt x="1144" y="3030"/>
                </a:lnTo>
                <a:lnTo>
                  <a:pt x="1155" y="3073"/>
                </a:lnTo>
                <a:lnTo>
                  <a:pt x="1165" y="3119"/>
                </a:lnTo>
                <a:lnTo>
                  <a:pt x="1171" y="3167"/>
                </a:lnTo>
                <a:lnTo>
                  <a:pt x="1173" y="3218"/>
                </a:lnTo>
                <a:lnTo>
                  <a:pt x="1171" y="3272"/>
                </a:lnTo>
                <a:lnTo>
                  <a:pt x="1172" y="3277"/>
                </a:lnTo>
                <a:lnTo>
                  <a:pt x="1175" y="3287"/>
                </a:lnTo>
                <a:lnTo>
                  <a:pt x="1180" y="3296"/>
                </a:lnTo>
                <a:lnTo>
                  <a:pt x="1186" y="3306"/>
                </a:lnTo>
                <a:lnTo>
                  <a:pt x="1195" y="3311"/>
                </a:lnTo>
                <a:lnTo>
                  <a:pt x="1200" y="3312"/>
                </a:lnTo>
                <a:lnTo>
                  <a:pt x="1203" y="3313"/>
                </a:lnTo>
                <a:lnTo>
                  <a:pt x="1207" y="3314"/>
                </a:lnTo>
                <a:lnTo>
                  <a:pt x="1210" y="3314"/>
                </a:lnTo>
                <a:lnTo>
                  <a:pt x="1212" y="3313"/>
                </a:lnTo>
                <a:lnTo>
                  <a:pt x="1214" y="3311"/>
                </a:lnTo>
                <a:lnTo>
                  <a:pt x="1218" y="3307"/>
                </a:lnTo>
                <a:lnTo>
                  <a:pt x="1222" y="3299"/>
                </a:lnTo>
                <a:lnTo>
                  <a:pt x="1226" y="3288"/>
                </a:lnTo>
                <a:lnTo>
                  <a:pt x="1230" y="3273"/>
                </a:lnTo>
                <a:lnTo>
                  <a:pt x="1235" y="3253"/>
                </a:lnTo>
                <a:lnTo>
                  <a:pt x="1240" y="3229"/>
                </a:lnTo>
                <a:lnTo>
                  <a:pt x="1246" y="3198"/>
                </a:lnTo>
                <a:lnTo>
                  <a:pt x="1250" y="3175"/>
                </a:lnTo>
                <a:lnTo>
                  <a:pt x="1253" y="3148"/>
                </a:lnTo>
                <a:lnTo>
                  <a:pt x="1257" y="3117"/>
                </a:lnTo>
                <a:lnTo>
                  <a:pt x="1260" y="3085"/>
                </a:lnTo>
                <a:lnTo>
                  <a:pt x="1263" y="3050"/>
                </a:lnTo>
                <a:lnTo>
                  <a:pt x="1266" y="3014"/>
                </a:lnTo>
                <a:lnTo>
                  <a:pt x="1269" y="2978"/>
                </a:lnTo>
                <a:lnTo>
                  <a:pt x="1270" y="2943"/>
                </a:lnTo>
                <a:lnTo>
                  <a:pt x="1270" y="2909"/>
                </a:lnTo>
                <a:lnTo>
                  <a:pt x="1269" y="2877"/>
                </a:lnTo>
                <a:lnTo>
                  <a:pt x="1265" y="2850"/>
                </a:lnTo>
                <a:lnTo>
                  <a:pt x="1261" y="2827"/>
                </a:lnTo>
                <a:lnTo>
                  <a:pt x="1255" y="2808"/>
                </a:lnTo>
                <a:lnTo>
                  <a:pt x="1250" y="2804"/>
                </a:lnTo>
                <a:lnTo>
                  <a:pt x="1243" y="2799"/>
                </a:lnTo>
                <a:lnTo>
                  <a:pt x="1231" y="2794"/>
                </a:lnTo>
                <a:lnTo>
                  <a:pt x="1217" y="2789"/>
                </a:lnTo>
                <a:lnTo>
                  <a:pt x="1199" y="2784"/>
                </a:lnTo>
                <a:lnTo>
                  <a:pt x="1177" y="2781"/>
                </a:lnTo>
                <a:lnTo>
                  <a:pt x="1174" y="2781"/>
                </a:lnTo>
                <a:lnTo>
                  <a:pt x="1171" y="2779"/>
                </a:lnTo>
                <a:lnTo>
                  <a:pt x="1169" y="2778"/>
                </a:lnTo>
                <a:lnTo>
                  <a:pt x="1166" y="2775"/>
                </a:lnTo>
                <a:lnTo>
                  <a:pt x="1158" y="2767"/>
                </a:lnTo>
                <a:lnTo>
                  <a:pt x="1149" y="2758"/>
                </a:lnTo>
                <a:lnTo>
                  <a:pt x="1136" y="2745"/>
                </a:lnTo>
                <a:lnTo>
                  <a:pt x="1122" y="2730"/>
                </a:lnTo>
                <a:lnTo>
                  <a:pt x="1105" y="2712"/>
                </a:lnTo>
                <a:lnTo>
                  <a:pt x="1088" y="2692"/>
                </a:lnTo>
                <a:lnTo>
                  <a:pt x="1069" y="2671"/>
                </a:lnTo>
                <a:lnTo>
                  <a:pt x="1050" y="2648"/>
                </a:lnTo>
                <a:lnTo>
                  <a:pt x="1030" y="2624"/>
                </a:lnTo>
                <a:lnTo>
                  <a:pt x="1011" y="2598"/>
                </a:lnTo>
                <a:lnTo>
                  <a:pt x="992" y="2572"/>
                </a:lnTo>
                <a:lnTo>
                  <a:pt x="974" y="2544"/>
                </a:lnTo>
                <a:lnTo>
                  <a:pt x="959" y="2518"/>
                </a:lnTo>
                <a:lnTo>
                  <a:pt x="944" y="2490"/>
                </a:lnTo>
                <a:lnTo>
                  <a:pt x="933" y="2464"/>
                </a:lnTo>
                <a:lnTo>
                  <a:pt x="925" y="2444"/>
                </a:lnTo>
                <a:lnTo>
                  <a:pt x="917" y="2422"/>
                </a:lnTo>
                <a:lnTo>
                  <a:pt x="910" y="2399"/>
                </a:lnTo>
                <a:lnTo>
                  <a:pt x="901" y="2379"/>
                </a:lnTo>
                <a:lnTo>
                  <a:pt x="893" y="2359"/>
                </a:lnTo>
                <a:lnTo>
                  <a:pt x="885" y="2343"/>
                </a:lnTo>
                <a:lnTo>
                  <a:pt x="879" y="2331"/>
                </a:lnTo>
                <a:lnTo>
                  <a:pt x="873" y="2324"/>
                </a:lnTo>
                <a:lnTo>
                  <a:pt x="872" y="2323"/>
                </a:lnTo>
                <a:lnTo>
                  <a:pt x="872" y="2322"/>
                </a:lnTo>
                <a:lnTo>
                  <a:pt x="871" y="2321"/>
                </a:lnTo>
                <a:lnTo>
                  <a:pt x="871" y="2321"/>
                </a:lnTo>
                <a:lnTo>
                  <a:pt x="870" y="2320"/>
                </a:lnTo>
                <a:lnTo>
                  <a:pt x="870" y="2320"/>
                </a:lnTo>
                <a:lnTo>
                  <a:pt x="855" y="2293"/>
                </a:lnTo>
                <a:lnTo>
                  <a:pt x="840" y="2271"/>
                </a:lnTo>
                <a:lnTo>
                  <a:pt x="827" y="2256"/>
                </a:lnTo>
                <a:lnTo>
                  <a:pt x="814" y="2244"/>
                </a:lnTo>
                <a:lnTo>
                  <a:pt x="804" y="2238"/>
                </a:lnTo>
                <a:lnTo>
                  <a:pt x="796" y="2233"/>
                </a:lnTo>
                <a:lnTo>
                  <a:pt x="791" y="2231"/>
                </a:lnTo>
                <a:lnTo>
                  <a:pt x="789" y="2231"/>
                </a:lnTo>
                <a:lnTo>
                  <a:pt x="786" y="2230"/>
                </a:lnTo>
                <a:lnTo>
                  <a:pt x="783" y="2228"/>
                </a:lnTo>
                <a:lnTo>
                  <a:pt x="780" y="2225"/>
                </a:lnTo>
                <a:lnTo>
                  <a:pt x="779" y="2222"/>
                </a:lnTo>
                <a:lnTo>
                  <a:pt x="778" y="2217"/>
                </a:lnTo>
                <a:lnTo>
                  <a:pt x="778" y="2213"/>
                </a:lnTo>
                <a:lnTo>
                  <a:pt x="779" y="2210"/>
                </a:lnTo>
                <a:lnTo>
                  <a:pt x="782" y="2207"/>
                </a:lnTo>
                <a:lnTo>
                  <a:pt x="801" y="2186"/>
                </a:lnTo>
                <a:lnTo>
                  <a:pt x="818" y="2160"/>
                </a:lnTo>
                <a:lnTo>
                  <a:pt x="835" y="2133"/>
                </a:lnTo>
                <a:lnTo>
                  <a:pt x="849" y="2104"/>
                </a:lnTo>
                <a:lnTo>
                  <a:pt x="862" y="2077"/>
                </a:lnTo>
                <a:lnTo>
                  <a:pt x="872" y="2050"/>
                </a:lnTo>
                <a:lnTo>
                  <a:pt x="881" y="2028"/>
                </a:lnTo>
                <a:lnTo>
                  <a:pt x="881" y="2025"/>
                </a:lnTo>
                <a:lnTo>
                  <a:pt x="882" y="2023"/>
                </a:lnTo>
                <a:lnTo>
                  <a:pt x="883" y="2020"/>
                </a:lnTo>
                <a:lnTo>
                  <a:pt x="883" y="2019"/>
                </a:lnTo>
                <a:lnTo>
                  <a:pt x="885" y="2013"/>
                </a:lnTo>
                <a:lnTo>
                  <a:pt x="888" y="2006"/>
                </a:lnTo>
                <a:lnTo>
                  <a:pt x="892" y="1995"/>
                </a:lnTo>
                <a:lnTo>
                  <a:pt x="900" y="1974"/>
                </a:lnTo>
                <a:lnTo>
                  <a:pt x="909" y="1950"/>
                </a:lnTo>
                <a:lnTo>
                  <a:pt x="918" y="1922"/>
                </a:lnTo>
                <a:lnTo>
                  <a:pt x="926" y="1893"/>
                </a:lnTo>
                <a:lnTo>
                  <a:pt x="933" y="1864"/>
                </a:lnTo>
                <a:lnTo>
                  <a:pt x="613" y="1516"/>
                </a:lnTo>
                <a:close/>
                <a:moveTo>
                  <a:pt x="1013" y="1370"/>
                </a:moveTo>
                <a:lnTo>
                  <a:pt x="618" y="1446"/>
                </a:lnTo>
                <a:lnTo>
                  <a:pt x="619" y="1458"/>
                </a:lnTo>
                <a:lnTo>
                  <a:pt x="620" y="1470"/>
                </a:lnTo>
                <a:lnTo>
                  <a:pt x="888" y="1421"/>
                </a:lnTo>
                <a:lnTo>
                  <a:pt x="892" y="1421"/>
                </a:lnTo>
                <a:lnTo>
                  <a:pt x="896" y="1423"/>
                </a:lnTo>
                <a:lnTo>
                  <a:pt x="899" y="1425"/>
                </a:lnTo>
                <a:lnTo>
                  <a:pt x="903" y="1429"/>
                </a:lnTo>
                <a:lnTo>
                  <a:pt x="904" y="1433"/>
                </a:lnTo>
                <a:lnTo>
                  <a:pt x="904" y="1437"/>
                </a:lnTo>
                <a:lnTo>
                  <a:pt x="903" y="1441"/>
                </a:lnTo>
                <a:lnTo>
                  <a:pt x="900" y="1445"/>
                </a:lnTo>
                <a:lnTo>
                  <a:pt x="897" y="1448"/>
                </a:lnTo>
                <a:lnTo>
                  <a:pt x="893" y="1450"/>
                </a:lnTo>
                <a:lnTo>
                  <a:pt x="632" y="1495"/>
                </a:lnTo>
                <a:lnTo>
                  <a:pt x="907" y="1795"/>
                </a:lnTo>
                <a:lnTo>
                  <a:pt x="907" y="1794"/>
                </a:lnTo>
                <a:lnTo>
                  <a:pt x="908" y="1793"/>
                </a:lnTo>
                <a:lnTo>
                  <a:pt x="911" y="1790"/>
                </a:lnTo>
                <a:lnTo>
                  <a:pt x="914" y="1785"/>
                </a:lnTo>
                <a:lnTo>
                  <a:pt x="920" y="1776"/>
                </a:lnTo>
                <a:lnTo>
                  <a:pt x="927" y="1764"/>
                </a:lnTo>
                <a:lnTo>
                  <a:pt x="936" y="1748"/>
                </a:lnTo>
                <a:lnTo>
                  <a:pt x="945" y="1728"/>
                </a:lnTo>
                <a:lnTo>
                  <a:pt x="956" y="1703"/>
                </a:lnTo>
                <a:lnTo>
                  <a:pt x="967" y="1673"/>
                </a:lnTo>
                <a:lnTo>
                  <a:pt x="971" y="1666"/>
                </a:lnTo>
                <a:lnTo>
                  <a:pt x="977" y="1663"/>
                </a:lnTo>
                <a:lnTo>
                  <a:pt x="985" y="1664"/>
                </a:lnTo>
                <a:lnTo>
                  <a:pt x="990" y="1669"/>
                </a:lnTo>
                <a:lnTo>
                  <a:pt x="993" y="1675"/>
                </a:lnTo>
                <a:lnTo>
                  <a:pt x="993" y="1682"/>
                </a:lnTo>
                <a:lnTo>
                  <a:pt x="981" y="1716"/>
                </a:lnTo>
                <a:lnTo>
                  <a:pt x="968" y="1744"/>
                </a:lnTo>
                <a:lnTo>
                  <a:pt x="958" y="1765"/>
                </a:lnTo>
                <a:lnTo>
                  <a:pt x="948" y="1783"/>
                </a:lnTo>
                <a:lnTo>
                  <a:pt x="941" y="1795"/>
                </a:lnTo>
                <a:lnTo>
                  <a:pt x="935" y="1805"/>
                </a:lnTo>
                <a:lnTo>
                  <a:pt x="930" y="1811"/>
                </a:lnTo>
                <a:lnTo>
                  <a:pt x="925" y="1815"/>
                </a:lnTo>
                <a:lnTo>
                  <a:pt x="948" y="1840"/>
                </a:lnTo>
                <a:lnTo>
                  <a:pt x="958" y="1831"/>
                </a:lnTo>
                <a:lnTo>
                  <a:pt x="969" y="1820"/>
                </a:lnTo>
                <a:lnTo>
                  <a:pt x="982" y="1805"/>
                </a:lnTo>
                <a:lnTo>
                  <a:pt x="995" y="1787"/>
                </a:lnTo>
                <a:lnTo>
                  <a:pt x="1009" y="1765"/>
                </a:lnTo>
                <a:lnTo>
                  <a:pt x="1022" y="1740"/>
                </a:lnTo>
                <a:lnTo>
                  <a:pt x="1032" y="1712"/>
                </a:lnTo>
                <a:lnTo>
                  <a:pt x="1042" y="1681"/>
                </a:lnTo>
                <a:lnTo>
                  <a:pt x="1047" y="1647"/>
                </a:lnTo>
                <a:lnTo>
                  <a:pt x="1048" y="1610"/>
                </a:lnTo>
                <a:lnTo>
                  <a:pt x="1049" y="1592"/>
                </a:lnTo>
                <a:lnTo>
                  <a:pt x="1050" y="1570"/>
                </a:lnTo>
                <a:lnTo>
                  <a:pt x="1050" y="1545"/>
                </a:lnTo>
                <a:lnTo>
                  <a:pt x="1049" y="1517"/>
                </a:lnTo>
                <a:lnTo>
                  <a:pt x="1047" y="1489"/>
                </a:lnTo>
                <a:lnTo>
                  <a:pt x="1043" y="1460"/>
                </a:lnTo>
                <a:lnTo>
                  <a:pt x="1039" y="1434"/>
                </a:lnTo>
                <a:lnTo>
                  <a:pt x="1031" y="1408"/>
                </a:lnTo>
                <a:lnTo>
                  <a:pt x="1023" y="1387"/>
                </a:lnTo>
                <a:lnTo>
                  <a:pt x="1013" y="1370"/>
                </a:lnTo>
                <a:close/>
                <a:moveTo>
                  <a:pt x="783" y="1286"/>
                </a:moveTo>
                <a:lnTo>
                  <a:pt x="794" y="1288"/>
                </a:lnTo>
                <a:lnTo>
                  <a:pt x="803" y="1296"/>
                </a:lnTo>
                <a:lnTo>
                  <a:pt x="806" y="1307"/>
                </a:lnTo>
                <a:lnTo>
                  <a:pt x="804" y="1315"/>
                </a:lnTo>
                <a:lnTo>
                  <a:pt x="800" y="1322"/>
                </a:lnTo>
                <a:lnTo>
                  <a:pt x="793" y="1327"/>
                </a:lnTo>
                <a:lnTo>
                  <a:pt x="784" y="1329"/>
                </a:lnTo>
                <a:lnTo>
                  <a:pt x="776" y="1327"/>
                </a:lnTo>
                <a:lnTo>
                  <a:pt x="768" y="1323"/>
                </a:lnTo>
                <a:lnTo>
                  <a:pt x="764" y="1316"/>
                </a:lnTo>
                <a:lnTo>
                  <a:pt x="762" y="1308"/>
                </a:lnTo>
                <a:lnTo>
                  <a:pt x="764" y="1296"/>
                </a:lnTo>
                <a:lnTo>
                  <a:pt x="773" y="1289"/>
                </a:lnTo>
                <a:lnTo>
                  <a:pt x="783" y="1286"/>
                </a:lnTo>
                <a:close/>
                <a:moveTo>
                  <a:pt x="783" y="985"/>
                </a:moveTo>
                <a:lnTo>
                  <a:pt x="787" y="986"/>
                </a:lnTo>
                <a:lnTo>
                  <a:pt x="791" y="989"/>
                </a:lnTo>
                <a:lnTo>
                  <a:pt x="794" y="992"/>
                </a:lnTo>
                <a:lnTo>
                  <a:pt x="796" y="995"/>
                </a:lnTo>
                <a:lnTo>
                  <a:pt x="798" y="999"/>
                </a:lnTo>
                <a:lnTo>
                  <a:pt x="799" y="1052"/>
                </a:lnTo>
                <a:lnTo>
                  <a:pt x="813" y="1063"/>
                </a:lnTo>
                <a:lnTo>
                  <a:pt x="828" y="1067"/>
                </a:lnTo>
                <a:lnTo>
                  <a:pt x="841" y="1068"/>
                </a:lnTo>
                <a:lnTo>
                  <a:pt x="853" y="1066"/>
                </a:lnTo>
                <a:lnTo>
                  <a:pt x="863" y="1062"/>
                </a:lnTo>
                <a:lnTo>
                  <a:pt x="870" y="1056"/>
                </a:lnTo>
                <a:lnTo>
                  <a:pt x="874" y="1052"/>
                </a:lnTo>
                <a:lnTo>
                  <a:pt x="877" y="1050"/>
                </a:lnTo>
                <a:lnTo>
                  <a:pt x="884" y="1047"/>
                </a:lnTo>
                <a:lnTo>
                  <a:pt x="890" y="1047"/>
                </a:lnTo>
                <a:lnTo>
                  <a:pt x="896" y="1050"/>
                </a:lnTo>
                <a:lnTo>
                  <a:pt x="900" y="1056"/>
                </a:lnTo>
                <a:lnTo>
                  <a:pt x="900" y="1064"/>
                </a:lnTo>
                <a:lnTo>
                  <a:pt x="897" y="1070"/>
                </a:lnTo>
                <a:lnTo>
                  <a:pt x="886" y="1080"/>
                </a:lnTo>
                <a:lnTo>
                  <a:pt x="872" y="1088"/>
                </a:lnTo>
                <a:lnTo>
                  <a:pt x="856" y="1094"/>
                </a:lnTo>
                <a:lnTo>
                  <a:pt x="836" y="1096"/>
                </a:lnTo>
                <a:lnTo>
                  <a:pt x="818" y="1093"/>
                </a:lnTo>
                <a:lnTo>
                  <a:pt x="800" y="1085"/>
                </a:lnTo>
                <a:lnTo>
                  <a:pt x="801" y="1124"/>
                </a:lnTo>
                <a:lnTo>
                  <a:pt x="815" y="1135"/>
                </a:lnTo>
                <a:lnTo>
                  <a:pt x="829" y="1139"/>
                </a:lnTo>
                <a:lnTo>
                  <a:pt x="842" y="1140"/>
                </a:lnTo>
                <a:lnTo>
                  <a:pt x="854" y="1138"/>
                </a:lnTo>
                <a:lnTo>
                  <a:pt x="863" y="1133"/>
                </a:lnTo>
                <a:lnTo>
                  <a:pt x="871" y="1129"/>
                </a:lnTo>
                <a:lnTo>
                  <a:pt x="877" y="1125"/>
                </a:lnTo>
                <a:lnTo>
                  <a:pt x="880" y="1122"/>
                </a:lnTo>
                <a:lnTo>
                  <a:pt x="886" y="1119"/>
                </a:lnTo>
                <a:lnTo>
                  <a:pt x="892" y="1118"/>
                </a:lnTo>
                <a:lnTo>
                  <a:pt x="898" y="1122"/>
                </a:lnTo>
                <a:lnTo>
                  <a:pt x="903" y="1128"/>
                </a:lnTo>
                <a:lnTo>
                  <a:pt x="903" y="1135"/>
                </a:lnTo>
                <a:lnTo>
                  <a:pt x="898" y="1142"/>
                </a:lnTo>
                <a:lnTo>
                  <a:pt x="888" y="1151"/>
                </a:lnTo>
                <a:lnTo>
                  <a:pt x="873" y="1160"/>
                </a:lnTo>
                <a:lnTo>
                  <a:pt x="857" y="1165"/>
                </a:lnTo>
                <a:lnTo>
                  <a:pt x="838" y="1168"/>
                </a:lnTo>
                <a:lnTo>
                  <a:pt x="820" y="1165"/>
                </a:lnTo>
                <a:lnTo>
                  <a:pt x="801" y="1157"/>
                </a:lnTo>
                <a:lnTo>
                  <a:pt x="803" y="1204"/>
                </a:lnTo>
                <a:lnTo>
                  <a:pt x="817" y="1215"/>
                </a:lnTo>
                <a:lnTo>
                  <a:pt x="832" y="1220"/>
                </a:lnTo>
                <a:lnTo>
                  <a:pt x="845" y="1220"/>
                </a:lnTo>
                <a:lnTo>
                  <a:pt x="857" y="1218"/>
                </a:lnTo>
                <a:lnTo>
                  <a:pt x="866" y="1214"/>
                </a:lnTo>
                <a:lnTo>
                  <a:pt x="874" y="1210"/>
                </a:lnTo>
                <a:lnTo>
                  <a:pt x="879" y="1205"/>
                </a:lnTo>
                <a:lnTo>
                  <a:pt x="881" y="1203"/>
                </a:lnTo>
                <a:lnTo>
                  <a:pt x="887" y="1199"/>
                </a:lnTo>
                <a:lnTo>
                  <a:pt x="894" y="1199"/>
                </a:lnTo>
                <a:lnTo>
                  <a:pt x="901" y="1203"/>
                </a:lnTo>
                <a:lnTo>
                  <a:pt x="905" y="1210"/>
                </a:lnTo>
                <a:lnTo>
                  <a:pt x="905" y="1216"/>
                </a:lnTo>
                <a:lnTo>
                  <a:pt x="901" y="1223"/>
                </a:lnTo>
                <a:lnTo>
                  <a:pt x="890" y="1232"/>
                </a:lnTo>
                <a:lnTo>
                  <a:pt x="877" y="1240"/>
                </a:lnTo>
                <a:lnTo>
                  <a:pt x="860" y="1247"/>
                </a:lnTo>
                <a:lnTo>
                  <a:pt x="840" y="1250"/>
                </a:lnTo>
                <a:lnTo>
                  <a:pt x="821" y="1247"/>
                </a:lnTo>
                <a:lnTo>
                  <a:pt x="802" y="1237"/>
                </a:lnTo>
                <a:lnTo>
                  <a:pt x="801" y="1240"/>
                </a:lnTo>
                <a:lnTo>
                  <a:pt x="799" y="1243"/>
                </a:lnTo>
                <a:lnTo>
                  <a:pt x="796" y="1246"/>
                </a:lnTo>
                <a:lnTo>
                  <a:pt x="793" y="1248"/>
                </a:lnTo>
                <a:lnTo>
                  <a:pt x="790" y="1249"/>
                </a:lnTo>
                <a:lnTo>
                  <a:pt x="789" y="1249"/>
                </a:lnTo>
                <a:lnTo>
                  <a:pt x="786" y="1248"/>
                </a:lnTo>
                <a:lnTo>
                  <a:pt x="783" y="1247"/>
                </a:lnTo>
                <a:lnTo>
                  <a:pt x="781" y="1244"/>
                </a:lnTo>
                <a:lnTo>
                  <a:pt x="779" y="1241"/>
                </a:lnTo>
                <a:lnTo>
                  <a:pt x="778" y="1239"/>
                </a:lnTo>
                <a:lnTo>
                  <a:pt x="756" y="1249"/>
                </a:lnTo>
                <a:lnTo>
                  <a:pt x="735" y="1252"/>
                </a:lnTo>
                <a:lnTo>
                  <a:pt x="717" y="1250"/>
                </a:lnTo>
                <a:lnTo>
                  <a:pt x="701" y="1244"/>
                </a:lnTo>
                <a:lnTo>
                  <a:pt x="687" y="1237"/>
                </a:lnTo>
                <a:lnTo>
                  <a:pt x="677" y="1229"/>
                </a:lnTo>
                <a:lnTo>
                  <a:pt x="673" y="1222"/>
                </a:lnTo>
                <a:lnTo>
                  <a:pt x="673" y="1215"/>
                </a:lnTo>
                <a:lnTo>
                  <a:pt x="677" y="1209"/>
                </a:lnTo>
                <a:lnTo>
                  <a:pt x="682" y="1204"/>
                </a:lnTo>
                <a:lnTo>
                  <a:pt x="689" y="1204"/>
                </a:lnTo>
                <a:lnTo>
                  <a:pt x="696" y="1207"/>
                </a:lnTo>
                <a:lnTo>
                  <a:pt x="699" y="1211"/>
                </a:lnTo>
                <a:lnTo>
                  <a:pt x="704" y="1215"/>
                </a:lnTo>
                <a:lnTo>
                  <a:pt x="712" y="1219"/>
                </a:lnTo>
                <a:lnTo>
                  <a:pt x="723" y="1222"/>
                </a:lnTo>
                <a:lnTo>
                  <a:pt x="734" y="1223"/>
                </a:lnTo>
                <a:lnTo>
                  <a:pt x="747" y="1222"/>
                </a:lnTo>
                <a:lnTo>
                  <a:pt x="760" y="1216"/>
                </a:lnTo>
                <a:lnTo>
                  <a:pt x="775" y="1205"/>
                </a:lnTo>
                <a:lnTo>
                  <a:pt x="774" y="1159"/>
                </a:lnTo>
                <a:lnTo>
                  <a:pt x="753" y="1167"/>
                </a:lnTo>
                <a:lnTo>
                  <a:pt x="734" y="1170"/>
                </a:lnTo>
                <a:lnTo>
                  <a:pt x="715" y="1168"/>
                </a:lnTo>
                <a:lnTo>
                  <a:pt x="699" y="1163"/>
                </a:lnTo>
                <a:lnTo>
                  <a:pt x="685" y="1156"/>
                </a:lnTo>
                <a:lnTo>
                  <a:pt x="675" y="1147"/>
                </a:lnTo>
                <a:lnTo>
                  <a:pt x="672" y="1141"/>
                </a:lnTo>
                <a:lnTo>
                  <a:pt x="671" y="1133"/>
                </a:lnTo>
                <a:lnTo>
                  <a:pt x="674" y="1127"/>
                </a:lnTo>
                <a:lnTo>
                  <a:pt x="680" y="1124"/>
                </a:lnTo>
                <a:lnTo>
                  <a:pt x="687" y="1123"/>
                </a:lnTo>
                <a:lnTo>
                  <a:pt x="694" y="1126"/>
                </a:lnTo>
                <a:lnTo>
                  <a:pt x="697" y="1129"/>
                </a:lnTo>
                <a:lnTo>
                  <a:pt x="703" y="1133"/>
                </a:lnTo>
                <a:lnTo>
                  <a:pt x="710" y="1138"/>
                </a:lnTo>
                <a:lnTo>
                  <a:pt x="721" y="1141"/>
                </a:lnTo>
                <a:lnTo>
                  <a:pt x="732" y="1142"/>
                </a:lnTo>
                <a:lnTo>
                  <a:pt x="744" y="1141"/>
                </a:lnTo>
                <a:lnTo>
                  <a:pt x="758" y="1136"/>
                </a:lnTo>
                <a:lnTo>
                  <a:pt x="773" y="1124"/>
                </a:lnTo>
                <a:lnTo>
                  <a:pt x="773" y="1087"/>
                </a:lnTo>
                <a:lnTo>
                  <a:pt x="752" y="1096"/>
                </a:lnTo>
                <a:lnTo>
                  <a:pt x="731" y="1100"/>
                </a:lnTo>
                <a:lnTo>
                  <a:pt x="713" y="1097"/>
                </a:lnTo>
                <a:lnTo>
                  <a:pt x="698" y="1091"/>
                </a:lnTo>
                <a:lnTo>
                  <a:pt x="684" y="1084"/>
                </a:lnTo>
                <a:lnTo>
                  <a:pt x="674" y="1075"/>
                </a:lnTo>
                <a:lnTo>
                  <a:pt x="670" y="1069"/>
                </a:lnTo>
                <a:lnTo>
                  <a:pt x="669" y="1063"/>
                </a:lnTo>
                <a:lnTo>
                  <a:pt x="673" y="1056"/>
                </a:lnTo>
                <a:lnTo>
                  <a:pt x="679" y="1052"/>
                </a:lnTo>
                <a:lnTo>
                  <a:pt x="685" y="1052"/>
                </a:lnTo>
                <a:lnTo>
                  <a:pt x="691" y="1055"/>
                </a:lnTo>
                <a:lnTo>
                  <a:pt x="695" y="1057"/>
                </a:lnTo>
                <a:lnTo>
                  <a:pt x="701" y="1062"/>
                </a:lnTo>
                <a:lnTo>
                  <a:pt x="708" y="1066"/>
                </a:lnTo>
                <a:lnTo>
                  <a:pt x="718" y="1069"/>
                </a:lnTo>
                <a:lnTo>
                  <a:pt x="730" y="1071"/>
                </a:lnTo>
                <a:lnTo>
                  <a:pt x="742" y="1069"/>
                </a:lnTo>
                <a:lnTo>
                  <a:pt x="756" y="1064"/>
                </a:lnTo>
                <a:lnTo>
                  <a:pt x="770" y="1053"/>
                </a:lnTo>
                <a:lnTo>
                  <a:pt x="769" y="1000"/>
                </a:lnTo>
                <a:lnTo>
                  <a:pt x="770" y="996"/>
                </a:lnTo>
                <a:lnTo>
                  <a:pt x="772" y="992"/>
                </a:lnTo>
                <a:lnTo>
                  <a:pt x="775" y="989"/>
                </a:lnTo>
                <a:lnTo>
                  <a:pt x="779" y="986"/>
                </a:lnTo>
                <a:lnTo>
                  <a:pt x="783" y="985"/>
                </a:lnTo>
                <a:close/>
                <a:moveTo>
                  <a:pt x="782" y="934"/>
                </a:moveTo>
                <a:lnTo>
                  <a:pt x="809" y="935"/>
                </a:lnTo>
                <a:lnTo>
                  <a:pt x="836" y="941"/>
                </a:lnTo>
                <a:lnTo>
                  <a:pt x="861" y="950"/>
                </a:lnTo>
                <a:lnTo>
                  <a:pt x="884" y="963"/>
                </a:lnTo>
                <a:lnTo>
                  <a:pt x="906" y="981"/>
                </a:lnTo>
                <a:lnTo>
                  <a:pt x="923" y="1001"/>
                </a:lnTo>
                <a:lnTo>
                  <a:pt x="938" y="1023"/>
                </a:lnTo>
                <a:lnTo>
                  <a:pt x="949" y="1048"/>
                </a:lnTo>
                <a:lnTo>
                  <a:pt x="957" y="1074"/>
                </a:lnTo>
                <a:lnTo>
                  <a:pt x="959" y="1102"/>
                </a:lnTo>
                <a:lnTo>
                  <a:pt x="964" y="1312"/>
                </a:lnTo>
                <a:lnTo>
                  <a:pt x="964" y="1316"/>
                </a:lnTo>
                <a:lnTo>
                  <a:pt x="962" y="1320"/>
                </a:lnTo>
                <a:lnTo>
                  <a:pt x="959" y="1323"/>
                </a:lnTo>
                <a:lnTo>
                  <a:pt x="955" y="1325"/>
                </a:lnTo>
                <a:lnTo>
                  <a:pt x="950" y="1326"/>
                </a:lnTo>
                <a:lnTo>
                  <a:pt x="950" y="1326"/>
                </a:lnTo>
                <a:lnTo>
                  <a:pt x="946" y="1325"/>
                </a:lnTo>
                <a:lnTo>
                  <a:pt x="942" y="1324"/>
                </a:lnTo>
                <a:lnTo>
                  <a:pt x="939" y="1321"/>
                </a:lnTo>
                <a:lnTo>
                  <a:pt x="937" y="1316"/>
                </a:lnTo>
                <a:lnTo>
                  <a:pt x="937" y="1312"/>
                </a:lnTo>
                <a:lnTo>
                  <a:pt x="932" y="1102"/>
                </a:lnTo>
                <a:lnTo>
                  <a:pt x="929" y="1073"/>
                </a:lnTo>
                <a:lnTo>
                  <a:pt x="919" y="1047"/>
                </a:lnTo>
                <a:lnTo>
                  <a:pt x="906" y="1022"/>
                </a:lnTo>
                <a:lnTo>
                  <a:pt x="887" y="1001"/>
                </a:lnTo>
                <a:lnTo>
                  <a:pt x="864" y="984"/>
                </a:lnTo>
                <a:lnTo>
                  <a:pt x="840" y="972"/>
                </a:lnTo>
                <a:lnTo>
                  <a:pt x="813" y="964"/>
                </a:lnTo>
                <a:lnTo>
                  <a:pt x="786" y="961"/>
                </a:lnTo>
                <a:lnTo>
                  <a:pt x="782" y="961"/>
                </a:lnTo>
                <a:lnTo>
                  <a:pt x="753" y="965"/>
                </a:lnTo>
                <a:lnTo>
                  <a:pt x="726" y="974"/>
                </a:lnTo>
                <a:lnTo>
                  <a:pt x="702" y="988"/>
                </a:lnTo>
                <a:lnTo>
                  <a:pt x="680" y="1007"/>
                </a:lnTo>
                <a:lnTo>
                  <a:pt x="663" y="1028"/>
                </a:lnTo>
                <a:lnTo>
                  <a:pt x="651" y="1053"/>
                </a:lnTo>
                <a:lnTo>
                  <a:pt x="643" y="1080"/>
                </a:lnTo>
                <a:lnTo>
                  <a:pt x="641" y="1109"/>
                </a:lnTo>
                <a:lnTo>
                  <a:pt x="646" y="1312"/>
                </a:lnTo>
                <a:lnTo>
                  <a:pt x="645" y="1316"/>
                </a:lnTo>
                <a:lnTo>
                  <a:pt x="643" y="1321"/>
                </a:lnTo>
                <a:lnTo>
                  <a:pt x="639" y="1324"/>
                </a:lnTo>
                <a:lnTo>
                  <a:pt x="636" y="1325"/>
                </a:lnTo>
                <a:lnTo>
                  <a:pt x="632" y="1326"/>
                </a:lnTo>
                <a:lnTo>
                  <a:pt x="631" y="1326"/>
                </a:lnTo>
                <a:lnTo>
                  <a:pt x="627" y="1326"/>
                </a:lnTo>
                <a:lnTo>
                  <a:pt x="624" y="1324"/>
                </a:lnTo>
                <a:lnTo>
                  <a:pt x="621" y="1321"/>
                </a:lnTo>
                <a:lnTo>
                  <a:pt x="619" y="1317"/>
                </a:lnTo>
                <a:lnTo>
                  <a:pt x="618" y="1313"/>
                </a:lnTo>
                <a:lnTo>
                  <a:pt x="612" y="1110"/>
                </a:lnTo>
                <a:lnTo>
                  <a:pt x="615" y="1078"/>
                </a:lnTo>
                <a:lnTo>
                  <a:pt x="623" y="1050"/>
                </a:lnTo>
                <a:lnTo>
                  <a:pt x="634" y="1022"/>
                </a:lnTo>
                <a:lnTo>
                  <a:pt x="651" y="998"/>
                </a:lnTo>
                <a:lnTo>
                  <a:pt x="672" y="977"/>
                </a:lnTo>
                <a:lnTo>
                  <a:pt x="696" y="959"/>
                </a:lnTo>
                <a:lnTo>
                  <a:pt x="722" y="945"/>
                </a:lnTo>
                <a:lnTo>
                  <a:pt x="751" y="937"/>
                </a:lnTo>
                <a:lnTo>
                  <a:pt x="782" y="934"/>
                </a:lnTo>
                <a:close/>
                <a:moveTo>
                  <a:pt x="1051" y="760"/>
                </a:moveTo>
                <a:lnTo>
                  <a:pt x="1061" y="762"/>
                </a:lnTo>
                <a:lnTo>
                  <a:pt x="1068" y="768"/>
                </a:lnTo>
                <a:lnTo>
                  <a:pt x="1073" y="776"/>
                </a:lnTo>
                <a:lnTo>
                  <a:pt x="1075" y="786"/>
                </a:lnTo>
                <a:lnTo>
                  <a:pt x="1073" y="796"/>
                </a:lnTo>
                <a:lnTo>
                  <a:pt x="1068" y="805"/>
                </a:lnTo>
                <a:lnTo>
                  <a:pt x="1061" y="810"/>
                </a:lnTo>
                <a:lnTo>
                  <a:pt x="1051" y="812"/>
                </a:lnTo>
                <a:lnTo>
                  <a:pt x="1043" y="810"/>
                </a:lnTo>
                <a:lnTo>
                  <a:pt x="1035" y="805"/>
                </a:lnTo>
                <a:lnTo>
                  <a:pt x="1029" y="796"/>
                </a:lnTo>
                <a:lnTo>
                  <a:pt x="1028" y="786"/>
                </a:lnTo>
                <a:lnTo>
                  <a:pt x="1029" y="776"/>
                </a:lnTo>
                <a:lnTo>
                  <a:pt x="1035" y="768"/>
                </a:lnTo>
                <a:lnTo>
                  <a:pt x="1043" y="762"/>
                </a:lnTo>
                <a:lnTo>
                  <a:pt x="1051" y="760"/>
                </a:lnTo>
                <a:close/>
                <a:moveTo>
                  <a:pt x="654" y="760"/>
                </a:moveTo>
                <a:lnTo>
                  <a:pt x="662" y="762"/>
                </a:lnTo>
                <a:lnTo>
                  <a:pt x="671" y="768"/>
                </a:lnTo>
                <a:lnTo>
                  <a:pt x="676" y="776"/>
                </a:lnTo>
                <a:lnTo>
                  <a:pt x="677" y="786"/>
                </a:lnTo>
                <a:lnTo>
                  <a:pt x="676" y="796"/>
                </a:lnTo>
                <a:lnTo>
                  <a:pt x="671" y="805"/>
                </a:lnTo>
                <a:lnTo>
                  <a:pt x="662" y="810"/>
                </a:lnTo>
                <a:lnTo>
                  <a:pt x="654" y="812"/>
                </a:lnTo>
                <a:lnTo>
                  <a:pt x="645" y="810"/>
                </a:lnTo>
                <a:lnTo>
                  <a:pt x="637" y="805"/>
                </a:lnTo>
                <a:lnTo>
                  <a:pt x="632" y="796"/>
                </a:lnTo>
                <a:lnTo>
                  <a:pt x="630" y="786"/>
                </a:lnTo>
                <a:lnTo>
                  <a:pt x="632" y="776"/>
                </a:lnTo>
                <a:lnTo>
                  <a:pt x="637" y="768"/>
                </a:lnTo>
                <a:lnTo>
                  <a:pt x="645" y="762"/>
                </a:lnTo>
                <a:lnTo>
                  <a:pt x="654" y="760"/>
                </a:lnTo>
                <a:close/>
                <a:moveTo>
                  <a:pt x="889" y="633"/>
                </a:moveTo>
                <a:lnTo>
                  <a:pt x="893" y="634"/>
                </a:lnTo>
                <a:lnTo>
                  <a:pt x="897" y="635"/>
                </a:lnTo>
                <a:lnTo>
                  <a:pt x="899" y="639"/>
                </a:lnTo>
                <a:lnTo>
                  <a:pt x="901" y="643"/>
                </a:lnTo>
                <a:lnTo>
                  <a:pt x="903" y="647"/>
                </a:lnTo>
                <a:lnTo>
                  <a:pt x="903" y="721"/>
                </a:lnTo>
                <a:lnTo>
                  <a:pt x="906" y="746"/>
                </a:lnTo>
                <a:lnTo>
                  <a:pt x="914" y="771"/>
                </a:lnTo>
                <a:lnTo>
                  <a:pt x="926" y="793"/>
                </a:lnTo>
                <a:lnTo>
                  <a:pt x="943" y="812"/>
                </a:lnTo>
                <a:lnTo>
                  <a:pt x="964" y="828"/>
                </a:lnTo>
                <a:lnTo>
                  <a:pt x="988" y="839"/>
                </a:lnTo>
                <a:lnTo>
                  <a:pt x="1014" y="847"/>
                </a:lnTo>
                <a:lnTo>
                  <a:pt x="1042" y="849"/>
                </a:lnTo>
                <a:lnTo>
                  <a:pt x="1070" y="847"/>
                </a:lnTo>
                <a:lnTo>
                  <a:pt x="1096" y="839"/>
                </a:lnTo>
                <a:lnTo>
                  <a:pt x="1120" y="828"/>
                </a:lnTo>
                <a:lnTo>
                  <a:pt x="1141" y="812"/>
                </a:lnTo>
                <a:lnTo>
                  <a:pt x="1157" y="793"/>
                </a:lnTo>
                <a:lnTo>
                  <a:pt x="1171" y="771"/>
                </a:lnTo>
                <a:lnTo>
                  <a:pt x="1178" y="746"/>
                </a:lnTo>
                <a:lnTo>
                  <a:pt x="1181" y="721"/>
                </a:lnTo>
                <a:lnTo>
                  <a:pt x="1182" y="717"/>
                </a:lnTo>
                <a:lnTo>
                  <a:pt x="1184" y="713"/>
                </a:lnTo>
                <a:lnTo>
                  <a:pt x="1186" y="709"/>
                </a:lnTo>
                <a:lnTo>
                  <a:pt x="1191" y="707"/>
                </a:lnTo>
                <a:lnTo>
                  <a:pt x="1195" y="707"/>
                </a:lnTo>
                <a:lnTo>
                  <a:pt x="1199" y="707"/>
                </a:lnTo>
                <a:lnTo>
                  <a:pt x="1203" y="709"/>
                </a:lnTo>
                <a:lnTo>
                  <a:pt x="1206" y="713"/>
                </a:lnTo>
                <a:lnTo>
                  <a:pt x="1208" y="717"/>
                </a:lnTo>
                <a:lnTo>
                  <a:pt x="1209" y="721"/>
                </a:lnTo>
                <a:lnTo>
                  <a:pt x="1206" y="748"/>
                </a:lnTo>
                <a:lnTo>
                  <a:pt x="1199" y="775"/>
                </a:lnTo>
                <a:lnTo>
                  <a:pt x="1186" y="799"/>
                </a:lnTo>
                <a:lnTo>
                  <a:pt x="1170" y="821"/>
                </a:lnTo>
                <a:lnTo>
                  <a:pt x="1149" y="841"/>
                </a:lnTo>
                <a:lnTo>
                  <a:pt x="1126" y="855"/>
                </a:lnTo>
                <a:lnTo>
                  <a:pt x="1100" y="867"/>
                </a:lnTo>
                <a:lnTo>
                  <a:pt x="1072" y="874"/>
                </a:lnTo>
                <a:lnTo>
                  <a:pt x="1042" y="878"/>
                </a:lnTo>
                <a:lnTo>
                  <a:pt x="1012" y="874"/>
                </a:lnTo>
                <a:lnTo>
                  <a:pt x="984" y="867"/>
                </a:lnTo>
                <a:lnTo>
                  <a:pt x="958" y="855"/>
                </a:lnTo>
                <a:lnTo>
                  <a:pt x="935" y="841"/>
                </a:lnTo>
                <a:lnTo>
                  <a:pt x="914" y="821"/>
                </a:lnTo>
                <a:lnTo>
                  <a:pt x="897" y="799"/>
                </a:lnTo>
                <a:lnTo>
                  <a:pt x="885" y="775"/>
                </a:lnTo>
                <a:lnTo>
                  <a:pt x="878" y="748"/>
                </a:lnTo>
                <a:lnTo>
                  <a:pt x="874" y="721"/>
                </a:lnTo>
                <a:lnTo>
                  <a:pt x="874" y="647"/>
                </a:lnTo>
                <a:lnTo>
                  <a:pt x="875" y="643"/>
                </a:lnTo>
                <a:lnTo>
                  <a:pt x="878" y="639"/>
                </a:lnTo>
                <a:lnTo>
                  <a:pt x="881" y="635"/>
                </a:lnTo>
                <a:lnTo>
                  <a:pt x="884" y="634"/>
                </a:lnTo>
                <a:lnTo>
                  <a:pt x="889" y="633"/>
                </a:lnTo>
                <a:close/>
                <a:moveTo>
                  <a:pt x="817" y="633"/>
                </a:moveTo>
                <a:lnTo>
                  <a:pt x="821" y="634"/>
                </a:lnTo>
                <a:lnTo>
                  <a:pt x="825" y="635"/>
                </a:lnTo>
                <a:lnTo>
                  <a:pt x="828" y="639"/>
                </a:lnTo>
                <a:lnTo>
                  <a:pt x="830" y="643"/>
                </a:lnTo>
                <a:lnTo>
                  <a:pt x="831" y="647"/>
                </a:lnTo>
                <a:lnTo>
                  <a:pt x="831" y="721"/>
                </a:lnTo>
                <a:lnTo>
                  <a:pt x="828" y="748"/>
                </a:lnTo>
                <a:lnTo>
                  <a:pt x="820" y="775"/>
                </a:lnTo>
                <a:lnTo>
                  <a:pt x="808" y="799"/>
                </a:lnTo>
                <a:lnTo>
                  <a:pt x="791" y="821"/>
                </a:lnTo>
                <a:lnTo>
                  <a:pt x="772" y="841"/>
                </a:lnTo>
                <a:lnTo>
                  <a:pt x="748" y="855"/>
                </a:lnTo>
                <a:lnTo>
                  <a:pt x="722" y="867"/>
                </a:lnTo>
                <a:lnTo>
                  <a:pt x="694" y="874"/>
                </a:lnTo>
                <a:lnTo>
                  <a:pt x="664" y="878"/>
                </a:lnTo>
                <a:lnTo>
                  <a:pt x="634" y="874"/>
                </a:lnTo>
                <a:lnTo>
                  <a:pt x="606" y="867"/>
                </a:lnTo>
                <a:lnTo>
                  <a:pt x="580" y="855"/>
                </a:lnTo>
                <a:lnTo>
                  <a:pt x="556" y="841"/>
                </a:lnTo>
                <a:lnTo>
                  <a:pt x="537" y="821"/>
                </a:lnTo>
                <a:lnTo>
                  <a:pt x="520" y="799"/>
                </a:lnTo>
                <a:lnTo>
                  <a:pt x="507" y="775"/>
                </a:lnTo>
                <a:lnTo>
                  <a:pt x="499" y="748"/>
                </a:lnTo>
                <a:lnTo>
                  <a:pt x="497" y="721"/>
                </a:lnTo>
                <a:lnTo>
                  <a:pt x="498" y="717"/>
                </a:lnTo>
                <a:lnTo>
                  <a:pt x="499" y="713"/>
                </a:lnTo>
                <a:lnTo>
                  <a:pt x="502" y="709"/>
                </a:lnTo>
                <a:lnTo>
                  <a:pt x="506" y="707"/>
                </a:lnTo>
                <a:lnTo>
                  <a:pt x="511" y="707"/>
                </a:lnTo>
                <a:lnTo>
                  <a:pt x="515" y="707"/>
                </a:lnTo>
                <a:lnTo>
                  <a:pt x="519" y="709"/>
                </a:lnTo>
                <a:lnTo>
                  <a:pt x="522" y="713"/>
                </a:lnTo>
                <a:lnTo>
                  <a:pt x="523" y="717"/>
                </a:lnTo>
                <a:lnTo>
                  <a:pt x="524" y="721"/>
                </a:lnTo>
                <a:lnTo>
                  <a:pt x="527" y="746"/>
                </a:lnTo>
                <a:lnTo>
                  <a:pt x="535" y="771"/>
                </a:lnTo>
                <a:lnTo>
                  <a:pt x="548" y="793"/>
                </a:lnTo>
                <a:lnTo>
                  <a:pt x="566" y="812"/>
                </a:lnTo>
                <a:lnTo>
                  <a:pt x="585" y="828"/>
                </a:lnTo>
                <a:lnTo>
                  <a:pt x="609" y="839"/>
                </a:lnTo>
                <a:lnTo>
                  <a:pt x="635" y="847"/>
                </a:lnTo>
                <a:lnTo>
                  <a:pt x="663" y="849"/>
                </a:lnTo>
                <a:lnTo>
                  <a:pt x="691" y="847"/>
                </a:lnTo>
                <a:lnTo>
                  <a:pt x="717" y="839"/>
                </a:lnTo>
                <a:lnTo>
                  <a:pt x="741" y="828"/>
                </a:lnTo>
                <a:lnTo>
                  <a:pt x="762" y="812"/>
                </a:lnTo>
                <a:lnTo>
                  <a:pt x="779" y="793"/>
                </a:lnTo>
                <a:lnTo>
                  <a:pt x="792" y="771"/>
                </a:lnTo>
                <a:lnTo>
                  <a:pt x="801" y="746"/>
                </a:lnTo>
                <a:lnTo>
                  <a:pt x="804" y="721"/>
                </a:lnTo>
                <a:lnTo>
                  <a:pt x="804" y="647"/>
                </a:lnTo>
                <a:lnTo>
                  <a:pt x="804" y="643"/>
                </a:lnTo>
                <a:lnTo>
                  <a:pt x="806" y="639"/>
                </a:lnTo>
                <a:lnTo>
                  <a:pt x="809" y="635"/>
                </a:lnTo>
                <a:lnTo>
                  <a:pt x="812" y="634"/>
                </a:lnTo>
                <a:lnTo>
                  <a:pt x="817" y="633"/>
                </a:lnTo>
                <a:close/>
                <a:moveTo>
                  <a:pt x="1429" y="28"/>
                </a:moveTo>
                <a:lnTo>
                  <a:pt x="1413" y="29"/>
                </a:lnTo>
                <a:lnTo>
                  <a:pt x="1402" y="30"/>
                </a:lnTo>
                <a:lnTo>
                  <a:pt x="1393" y="33"/>
                </a:lnTo>
                <a:lnTo>
                  <a:pt x="1391" y="34"/>
                </a:lnTo>
                <a:lnTo>
                  <a:pt x="1315" y="54"/>
                </a:lnTo>
                <a:lnTo>
                  <a:pt x="1301" y="59"/>
                </a:lnTo>
                <a:lnTo>
                  <a:pt x="1289" y="67"/>
                </a:lnTo>
                <a:lnTo>
                  <a:pt x="1281" y="77"/>
                </a:lnTo>
                <a:lnTo>
                  <a:pt x="1275" y="86"/>
                </a:lnTo>
                <a:lnTo>
                  <a:pt x="1271" y="96"/>
                </a:lnTo>
                <a:lnTo>
                  <a:pt x="1269" y="105"/>
                </a:lnTo>
                <a:lnTo>
                  <a:pt x="1267" y="113"/>
                </a:lnTo>
                <a:lnTo>
                  <a:pt x="1266" y="130"/>
                </a:lnTo>
                <a:lnTo>
                  <a:pt x="1270" y="145"/>
                </a:lnTo>
                <a:lnTo>
                  <a:pt x="1275" y="155"/>
                </a:lnTo>
                <a:lnTo>
                  <a:pt x="1281" y="163"/>
                </a:lnTo>
                <a:lnTo>
                  <a:pt x="1288" y="165"/>
                </a:lnTo>
                <a:lnTo>
                  <a:pt x="1299" y="167"/>
                </a:lnTo>
                <a:lnTo>
                  <a:pt x="1311" y="167"/>
                </a:lnTo>
                <a:lnTo>
                  <a:pt x="1323" y="167"/>
                </a:lnTo>
                <a:lnTo>
                  <a:pt x="1329" y="165"/>
                </a:lnTo>
                <a:lnTo>
                  <a:pt x="1329" y="162"/>
                </a:lnTo>
                <a:lnTo>
                  <a:pt x="1329" y="158"/>
                </a:lnTo>
                <a:lnTo>
                  <a:pt x="1329" y="154"/>
                </a:lnTo>
                <a:lnTo>
                  <a:pt x="1330" y="150"/>
                </a:lnTo>
                <a:lnTo>
                  <a:pt x="1332" y="147"/>
                </a:lnTo>
                <a:lnTo>
                  <a:pt x="1334" y="145"/>
                </a:lnTo>
                <a:lnTo>
                  <a:pt x="1337" y="143"/>
                </a:lnTo>
                <a:lnTo>
                  <a:pt x="1339" y="141"/>
                </a:lnTo>
                <a:lnTo>
                  <a:pt x="1342" y="141"/>
                </a:lnTo>
                <a:lnTo>
                  <a:pt x="1362" y="141"/>
                </a:lnTo>
                <a:lnTo>
                  <a:pt x="1378" y="140"/>
                </a:lnTo>
                <a:lnTo>
                  <a:pt x="1389" y="136"/>
                </a:lnTo>
                <a:lnTo>
                  <a:pt x="1398" y="132"/>
                </a:lnTo>
                <a:lnTo>
                  <a:pt x="1405" y="128"/>
                </a:lnTo>
                <a:lnTo>
                  <a:pt x="1409" y="122"/>
                </a:lnTo>
                <a:lnTo>
                  <a:pt x="1411" y="118"/>
                </a:lnTo>
                <a:lnTo>
                  <a:pt x="1412" y="115"/>
                </a:lnTo>
                <a:lnTo>
                  <a:pt x="1412" y="114"/>
                </a:lnTo>
                <a:lnTo>
                  <a:pt x="1414" y="110"/>
                </a:lnTo>
                <a:lnTo>
                  <a:pt x="1416" y="107"/>
                </a:lnTo>
                <a:lnTo>
                  <a:pt x="1419" y="103"/>
                </a:lnTo>
                <a:lnTo>
                  <a:pt x="1423" y="102"/>
                </a:lnTo>
                <a:lnTo>
                  <a:pt x="1448" y="97"/>
                </a:lnTo>
                <a:lnTo>
                  <a:pt x="1454" y="95"/>
                </a:lnTo>
                <a:lnTo>
                  <a:pt x="1460" y="95"/>
                </a:lnTo>
                <a:lnTo>
                  <a:pt x="1470" y="97"/>
                </a:lnTo>
                <a:lnTo>
                  <a:pt x="1479" y="102"/>
                </a:lnTo>
                <a:lnTo>
                  <a:pt x="1486" y="111"/>
                </a:lnTo>
                <a:lnTo>
                  <a:pt x="1491" y="121"/>
                </a:lnTo>
                <a:lnTo>
                  <a:pt x="1494" y="132"/>
                </a:lnTo>
                <a:lnTo>
                  <a:pt x="1496" y="141"/>
                </a:lnTo>
                <a:lnTo>
                  <a:pt x="1498" y="150"/>
                </a:lnTo>
                <a:lnTo>
                  <a:pt x="1498" y="155"/>
                </a:lnTo>
                <a:lnTo>
                  <a:pt x="1496" y="193"/>
                </a:lnTo>
                <a:lnTo>
                  <a:pt x="1496" y="228"/>
                </a:lnTo>
                <a:lnTo>
                  <a:pt x="1499" y="258"/>
                </a:lnTo>
                <a:lnTo>
                  <a:pt x="1505" y="285"/>
                </a:lnTo>
                <a:lnTo>
                  <a:pt x="1511" y="307"/>
                </a:lnTo>
                <a:lnTo>
                  <a:pt x="1518" y="328"/>
                </a:lnTo>
                <a:lnTo>
                  <a:pt x="1525" y="343"/>
                </a:lnTo>
                <a:lnTo>
                  <a:pt x="1534" y="356"/>
                </a:lnTo>
                <a:lnTo>
                  <a:pt x="1540" y="366"/>
                </a:lnTo>
                <a:lnTo>
                  <a:pt x="1545" y="373"/>
                </a:lnTo>
                <a:lnTo>
                  <a:pt x="1549" y="377"/>
                </a:lnTo>
                <a:lnTo>
                  <a:pt x="1550" y="378"/>
                </a:lnTo>
                <a:lnTo>
                  <a:pt x="1553" y="382"/>
                </a:lnTo>
                <a:lnTo>
                  <a:pt x="1556" y="385"/>
                </a:lnTo>
                <a:lnTo>
                  <a:pt x="1556" y="389"/>
                </a:lnTo>
                <a:lnTo>
                  <a:pt x="1556" y="393"/>
                </a:lnTo>
                <a:lnTo>
                  <a:pt x="1549" y="408"/>
                </a:lnTo>
                <a:lnTo>
                  <a:pt x="1541" y="419"/>
                </a:lnTo>
                <a:lnTo>
                  <a:pt x="1533" y="426"/>
                </a:lnTo>
                <a:lnTo>
                  <a:pt x="1523" y="430"/>
                </a:lnTo>
                <a:lnTo>
                  <a:pt x="1515" y="432"/>
                </a:lnTo>
                <a:lnTo>
                  <a:pt x="1508" y="432"/>
                </a:lnTo>
                <a:lnTo>
                  <a:pt x="1498" y="432"/>
                </a:lnTo>
                <a:lnTo>
                  <a:pt x="1489" y="429"/>
                </a:lnTo>
                <a:lnTo>
                  <a:pt x="1459" y="422"/>
                </a:lnTo>
                <a:lnTo>
                  <a:pt x="1429" y="420"/>
                </a:lnTo>
                <a:lnTo>
                  <a:pt x="1403" y="422"/>
                </a:lnTo>
                <a:lnTo>
                  <a:pt x="1378" y="427"/>
                </a:lnTo>
                <a:lnTo>
                  <a:pt x="1357" y="435"/>
                </a:lnTo>
                <a:lnTo>
                  <a:pt x="1338" y="445"/>
                </a:lnTo>
                <a:lnTo>
                  <a:pt x="1323" y="454"/>
                </a:lnTo>
                <a:lnTo>
                  <a:pt x="1310" y="464"/>
                </a:lnTo>
                <a:lnTo>
                  <a:pt x="1301" y="472"/>
                </a:lnTo>
                <a:lnTo>
                  <a:pt x="1296" y="478"/>
                </a:lnTo>
                <a:lnTo>
                  <a:pt x="1293" y="480"/>
                </a:lnTo>
                <a:lnTo>
                  <a:pt x="1288" y="484"/>
                </a:lnTo>
                <a:lnTo>
                  <a:pt x="1282" y="485"/>
                </a:lnTo>
                <a:lnTo>
                  <a:pt x="1276" y="483"/>
                </a:lnTo>
                <a:lnTo>
                  <a:pt x="1256" y="474"/>
                </a:lnTo>
                <a:lnTo>
                  <a:pt x="1236" y="468"/>
                </a:lnTo>
                <a:lnTo>
                  <a:pt x="1217" y="467"/>
                </a:lnTo>
                <a:lnTo>
                  <a:pt x="1193" y="469"/>
                </a:lnTo>
                <a:lnTo>
                  <a:pt x="1172" y="476"/>
                </a:lnTo>
                <a:lnTo>
                  <a:pt x="1151" y="485"/>
                </a:lnTo>
                <a:lnTo>
                  <a:pt x="1132" y="496"/>
                </a:lnTo>
                <a:lnTo>
                  <a:pt x="1114" y="507"/>
                </a:lnTo>
                <a:lnTo>
                  <a:pt x="1096" y="518"/>
                </a:lnTo>
                <a:lnTo>
                  <a:pt x="1079" y="527"/>
                </a:lnTo>
                <a:lnTo>
                  <a:pt x="1063" y="534"/>
                </a:lnTo>
                <a:lnTo>
                  <a:pt x="1047" y="535"/>
                </a:lnTo>
                <a:lnTo>
                  <a:pt x="1031" y="533"/>
                </a:lnTo>
                <a:lnTo>
                  <a:pt x="1019" y="527"/>
                </a:lnTo>
                <a:lnTo>
                  <a:pt x="1008" y="518"/>
                </a:lnTo>
                <a:lnTo>
                  <a:pt x="999" y="507"/>
                </a:lnTo>
                <a:lnTo>
                  <a:pt x="992" y="495"/>
                </a:lnTo>
                <a:lnTo>
                  <a:pt x="986" y="482"/>
                </a:lnTo>
                <a:lnTo>
                  <a:pt x="982" y="469"/>
                </a:lnTo>
                <a:lnTo>
                  <a:pt x="979" y="458"/>
                </a:lnTo>
                <a:lnTo>
                  <a:pt x="977" y="448"/>
                </a:lnTo>
                <a:lnTo>
                  <a:pt x="976" y="442"/>
                </a:lnTo>
                <a:lnTo>
                  <a:pt x="975" y="439"/>
                </a:lnTo>
                <a:lnTo>
                  <a:pt x="975" y="423"/>
                </a:lnTo>
                <a:lnTo>
                  <a:pt x="973" y="408"/>
                </a:lnTo>
                <a:lnTo>
                  <a:pt x="972" y="394"/>
                </a:lnTo>
                <a:lnTo>
                  <a:pt x="971" y="384"/>
                </a:lnTo>
                <a:lnTo>
                  <a:pt x="970" y="377"/>
                </a:lnTo>
                <a:lnTo>
                  <a:pt x="969" y="373"/>
                </a:lnTo>
                <a:lnTo>
                  <a:pt x="969" y="369"/>
                </a:lnTo>
                <a:lnTo>
                  <a:pt x="970" y="366"/>
                </a:lnTo>
                <a:lnTo>
                  <a:pt x="972" y="361"/>
                </a:lnTo>
                <a:lnTo>
                  <a:pt x="977" y="356"/>
                </a:lnTo>
                <a:lnTo>
                  <a:pt x="985" y="354"/>
                </a:lnTo>
                <a:lnTo>
                  <a:pt x="993" y="353"/>
                </a:lnTo>
                <a:lnTo>
                  <a:pt x="1002" y="334"/>
                </a:lnTo>
                <a:lnTo>
                  <a:pt x="1010" y="318"/>
                </a:lnTo>
                <a:lnTo>
                  <a:pt x="1014" y="305"/>
                </a:lnTo>
                <a:lnTo>
                  <a:pt x="1016" y="296"/>
                </a:lnTo>
                <a:lnTo>
                  <a:pt x="1017" y="288"/>
                </a:lnTo>
                <a:lnTo>
                  <a:pt x="1017" y="283"/>
                </a:lnTo>
                <a:lnTo>
                  <a:pt x="1016" y="280"/>
                </a:lnTo>
                <a:lnTo>
                  <a:pt x="1016" y="278"/>
                </a:lnTo>
                <a:lnTo>
                  <a:pt x="1015" y="277"/>
                </a:lnTo>
                <a:lnTo>
                  <a:pt x="1013" y="276"/>
                </a:lnTo>
                <a:lnTo>
                  <a:pt x="1011" y="275"/>
                </a:lnTo>
                <a:lnTo>
                  <a:pt x="1008" y="275"/>
                </a:lnTo>
                <a:lnTo>
                  <a:pt x="1005" y="275"/>
                </a:lnTo>
                <a:lnTo>
                  <a:pt x="1003" y="275"/>
                </a:lnTo>
                <a:lnTo>
                  <a:pt x="1003" y="275"/>
                </a:lnTo>
                <a:lnTo>
                  <a:pt x="999" y="276"/>
                </a:lnTo>
                <a:lnTo>
                  <a:pt x="995" y="275"/>
                </a:lnTo>
                <a:lnTo>
                  <a:pt x="991" y="272"/>
                </a:lnTo>
                <a:lnTo>
                  <a:pt x="989" y="268"/>
                </a:lnTo>
                <a:lnTo>
                  <a:pt x="987" y="264"/>
                </a:lnTo>
                <a:lnTo>
                  <a:pt x="987" y="261"/>
                </a:lnTo>
                <a:lnTo>
                  <a:pt x="987" y="229"/>
                </a:lnTo>
                <a:lnTo>
                  <a:pt x="985" y="201"/>
                </a:lnTo>
                <a:lnTo>
                  <a:pt x="978" y="176"/>
                </a:lnTo>
                <a:lnTo>
                  <a:pt x="969" y="155"/>
                </a:lnTo>
                <a:lnTo>
                  <a:pt x="957" y="138"/>
                </a:lnTo>
                <a:lnTo>
                  <a:pt x="941" y="123"/>
                </a:lnTo>
                <a:lnTo>
                  <a:pt x="922" y="114"/>
                </a:lnTo>
                <a:lnTo>
                  <a:pt x="904" y="108"/>
                </a:lnTo>
                <a:lnTo>
                  <a:pt x="885" y="104"/>
                </a:lnTo>
                <a:lnTo>
                  <a:pt x="867" y="103"/>
                </a:lnTo>
                <a:lnTo>
                  <a:pt x="852" y="104"/>
                </a:lnTo>
                <a:lnTo>
                  <a:pt x="839" y="105"/>
                </a:lnTo>
                <a:lnTo>
                  <a:pt x="832" y="107"/>
                </a:lnTo>
                <a:lnTo>
                  <a:pt x="829" y="108"/>
                </a:lnTo>
                <a:lnTo>
                  <a:pt x="801" y="117"/>
                </a:lnTo>
                <a:lnTo>
                  <a:pt x="779" y="130"/>
                </a:lnTo>
                <a:lnTo>
                  <a:pt x="761" y="146"/>
                </a:lnTo>
                <a:lnTo>
                  <a:pt x="748" y="165"/>
                </a:lnTo>
                <a:lnTo>
                  <a:pt x="740" y="184"/>
                </a:lnTo>
                <a:lnTo>
                  <a:pt x="737" y="202"/>
                </a:lnTo>
                <a:lnTo>
                  <a:pt x="736" y="220"/>
                </a:lnTo>
                <a:lnTo>
                  <a:pt x="737" y="236"/>
                </a:lnTo>
                <a:lnTo>
                  <a:pt x="739" y="249"/>
                </a:lnTo>
                <a:lnTo>
                  <a:pt x="742" y="261"/>
                </a:lnTo>
                <a:lnTo>
                  <a:pt x="744" y="268"/>
                </a:lnTo>
                <a:lnTo>
                  <a:pt x="746" y="270"/>
                </a:lnTo>
                <a:lnTo>
                  <a:pt x="747" y="275"/>
                </a:lnTo>
                <a:lnTo>
                  <a:pt x="746" y="278"/>
                </a:lnTo>
                <a:lnTo>
                  <a:pt x="744" y="282"/>
                </a:lnTo>
                <a:lnTo>
                  <a:pt x="742" y="285"/>
                </a:lnTo>
                <a:lnTo>
                  <a:pt x="740" y="287"/>
                </a:lnTo>
                <a:lnTo>
                  <a:pt x="737" y="290"/>
                </a:lnTo>
                <a:lnTo>
                  <a:pt x="733" y="290"/>
                </a:lnTo>
                <a:lnTo>
                  <a:pt x="729" y="290"/>
                </a:lnTo>
                <a:lnTo>
                  <a:pt x="727" y="288"/>
                </a:lnTo>
                <a:lnTo>
                  <a:pt x="726" y="288"/>
                </a:lnTo>
                <a:lnTo>
                  <a:pt x="726" y="294"/>
                </a:lnTo>
                <a:lnTo>
                  <a:pt x="727" y="301"/>
                </a:lnTo>
                <a:lnTo>
                  <a:pt x="729" y="311"/>
                </a:lnTo>
                <a:lnTo>
                  <a:pt x="732" y="330"/>
                </a:lnTo>
                <a:lnTo>
                  <a:pt x="735" y="342"/>
                </a:lnTo>
                <a:lnTo>
                  <a:pt x="738" y="351"/>
                </a:lnTo>
                <a:lnTo>
                  <a:pt x="741" y="355"/>
                </a:lnTo>
                <a:lnTo>
                  <a:pt x="743" y="357"/>
                </a:lnTo>
                <a:lnTo>
                  <a:pt x="743" y="358"/>
                </a:lnTo>
                <a:lnTo>
                  <a:pt x="748" y="356"/>
                </a:lnTo>
                <a:lnTo>
                  <a:pt x="753" y="356"/>
                </a:lnTo>
                <a:lnTo>
                  <a:pt x="757" y="357"/>
                </a:lnTo>
                <a:lnTo>
                  <a:pt x="759" y="359"/>
                </a:lnTo>
                <a:lnTo>
                  <a:pt x="761" y="362"/>
                </a:lnTo>
                <a:lnTo>
                  <a:pt x="763" y="366"/>
                </a:lnTo>
                <a:lnTo>
                  <a:pt x="764" y="369"/>
                </a:lnTo>
                <a:lnTo>
                  <a:pt x="766" y="380"/>
                </a:lnTo>
                <a:lnTo>
                  <a:pt x="769" y="393"/>
                </a:lnTo>
                <a:lnTo>
                  <a:pt x="774" y="406"/>
                </a:lnTo>
                <a:lnTo>
                  <a:pt x="778" y="415"/>
                </a:lnTo>
                <a:lnTo>
                  <a:pt x="780" y="423"/>
                </a:lnTo>
                <a:lnTo>
                  <a:pt x="781" y="425"/>
                </a:lnTo>
                <a:lnTo>
                  <a:pt x="782" y="427"/>
                </a:lnTo>
                <a:lnTo>
                  <a:pt x="782" y="430"/>
                </a:lnTo>
                <a:lnTo>
                  <a:pt x="784" y="487"/>
                </a:lnTo>
                <a:lnTo>
                  <a:pt x="779" y="509"/>
                </a:lnTo>
                <a:lnTo>
                  <a:pt x="773" y="525"/>
                </a:lnTo>
                <a:lnTo>
                  <a:pt x="764" y="538"/>
                </a:lnTo>
                <a:lnTo>
                  <a:pt x="755" y="546"/>
                </a:lnTo>
                <a:lnTo>
                  <a:pt x="744" y="552"/>
                </a:lnTo>
                <a:lnTo>
                  <a:pt x="735" y="555"/>
                </a:lnTo>
                <a:lnTo>
                  <a:pt x="725" y="555"/>
                </a:lnTo>
                <a:lnTo>
                  <a:pt x="707" y="553"/>
                </a:lnTo>
                <a:lnTo>
                  <a:pt x="689" y="546"/>
                </a:lnTo>
                <a:lnTo>
                  <a:pt x="672" y="538"/>
                </a:lnTo>
                <a:lnTo>
                  <a:pt x="655" y="526"/>
                </a:lnTo>
                <a:lnTo>
                  <a:pt x="642" y="516"/>
                </a:lnTo>
                <a:lnTo>
                  <a:pt x="620" y="501"/>
                </a:lnTo>
                <a:lnTo>
                  <a:pt x="597" y="490"/>
                </a:lnTo>
                <a:lnTo>
                  <a:pt x="573" y="483"/>
                </a:lnTo>
                <a:lnTo>
                  <a:pt x="549" y="478"/>
                </a:lnTo>
                <a:lnTo>
                  <a:pt x="526" y="476"/>
                </a:lnTo>
                <a:lnTo>
                  <a:pt x="505" y="475"/>
                </a:lnTo>
                <a:lnTo>
                  <a:pt x="488" y="476"/>
                </a:lnTo>
                <a:lnTo>
                  <a:pt x="471" y="477"/>
                </a:lnTo>
                <a:lnTo>
                  <a:pt x="458" y="478"/>
                </a:lnTo>
                <a:lnTo>
                  <a:pt x="448" y="480"/>
                </a:lnTo>
                <a:lnTo>
                  <a:pt x="441" y="481"/>
                </a:lnTo>
                <a:lnTo>
                  <a:pt x="439" y="481"/>
                </a:lnTo>
                <a:lnTo>
                  <a:pt x="436" y="482"/>
                </a:lnTo>
                <a:lnTo>
                  <a:pt x="433" y="481"/>
                </a:lnTo>
                <a:lnTo>
                  <a:pt x="429" y="480"/>
                </a:lnTo>
                <a:lnTo>
                  <a:pt x="427" y="479"/>
                </a:lnTo>
                <a:lnTo>
                  <a:pt x="425" y="476"/>
                </a:lnTo>
                <a:lnTo>
                  <a:pt x="407" y="453"/>
                </a:lnTo>
                <a:lnTo>
                  <a:pt x="387" y="437"/>
                </a:lnTo>
                <a:lnTo>
                  <a:pt x="364" y="424"/>
                </a:lnTo>
                <a:lnTo>
                  <a:pt x="339" y="416"/>
                </a:lnTo>
                <a:lnTo>
                  <a:pt x="313" y="414"/>
                </a:lnTo>
                <a:lnTo>
                  <a:pt x="293" y="415"/>
                </a:lnTo>
                <a:lnTo>
                  <a:pt x="276" y="419"/>
                </a:lnTo>
                <a:lnTo>
                  <a:pt x="260" y="423"/>
                </a:lnTo>
                <a:lnTo>
                  <a:pt x="249" y="427"/>
                </a:lnTo>
                <a:lnTo>
                  <a:pt x="241" y="430"/>
                </a:lnTo>
                <a:lnTo>
                  <a:pt x="238" y="431"/>
                </a:lnTo>
                <a:lnTo>
                  <a:pt x="234" y="432"/>
                </a:lnTo>
                <a:lnTo>
                  <a:pt x="230" y="432"/>
                </a:lnTo>
                <a:lnTo>
                  <a:pt x="226" y="431"/>
                </a:lnTo>
                <a:lnTo>
                  <a:pt x="223" y="428"/>
                </a:lnTo>
                <a:lnTo>
                  <a:pt x="220" y="425"/>
                </a:lnTo>
                <a:lnTo>
                  <a:pt x="218" y="422"/>
                </a:lnTo>
                <a:lnTo>
                  <a:pt x="218" y="417"/>
                </a:lnTo>
                <a:lnTo>
                  <a:pt x="219" y="413"/>
                </a:lnTo>
                <a:lnTo>
                  <a:pt x="223" y="403"/>
                </a:lnTo>
                <a:lnTo>
                  <a:pt x="224" y="388"/>
                </a:lnTo>
                <a:lnTo>
                  <a:pt x="224" y="369"/>
                </a:lnTo>
                <a:lnTo>
                  <a:pt x="224" y="347"/>
                </a:lnTo>
                <a:lnTo>
                  <a:pt x="223" y="322"/>
                </a:lnTo>
                <a:lnTo>
                  <a:pt x="220" y="297"/>
                </a:lnTo>
                <a:lnTo>
                  <a:pt x="218" y="273"/>
                </a:lnTo>
                <a:lnTo>
                  <a:pt x="216" y="250"/>
                </a:lnTo>
                <a:lnTo>
                  <a:pt x="216" y="246"/>
                </a:lnTo>
                <a:lnTo>
                  <a:pt x="217" y="243"/>
                </a:lnTo>
                <a:lnTo>
                  <a:pt x="219" y="240"/>
                </a:lnTo>
                <a:lnTo>
                  <a:pt x="225" y="232"/>
                </a:lnTo>
                <a:lnTo>
                  <a:pt x="231" y="220"/>
                </a:lnTo>
                <a:lnTo>
                  <a:pt x="237" y="204"/>
                </a:lnTo>
                <a:lnTo>
                  <a:pt x="243" y="185"/>
                </a:lnTo>
                <a:lnTo>
                  <a:pt x="251" y="166"/>
                </a:lnTo>
                <a:lnTo>
                  <a:pt x="257" y="146"/>
                </a:lnTo>
                <a:lnTo>
                  <a:pt x="263" y="128"/>
                </a:lnTo>
                <a:lnTo>
                  <a:pt x="265" y="125"/>
                </a:lnTo>
                <a:lnTo>
                  <a:pt x="267" y="121"/>
                </a:lnTo>
                <a:lnTo>
                  <a:pt x="270" y="119"/>
                </a:lnTo>
                <a:lnTo>
                  <a:pt x="273" y="118"/>
                </a:lnTo>
                <a:lnTo>
                  <a:pt x="278" y="118"/>
                </a:lnTo>
                <a:lnTo>
                  <a:pt x="282" y="119"/>
                </a:lnTo>
                <a:lnTo>
                  <a:pt x="285" y="120"/>
                </a:lnTo>
                <a:lnTo>
                  <a:pt x="287" y="123"/>
                </a:lnTo>
                <a:lnTo>
                  <a:pt x="293" y="128"/>
                </a:lnTo>
                <a:lnTo>
                  <a:pt x="305" y="132"/>
                </a:lnTo>
                <a:lnTo>
                  <a:pt x="319" y="135"/>
                </a:lnTo>
                <a:lnTo>
                  <a:pt x="335" y="137"/>
                </a:lnTo>
                <a:lnTo>
                  <a:pt x="350" y="138"/>
                </a:lnTo>
                <a:lnTo>
                  <a:pt x="354" y="139"/>
                </a:lnTo>
                <a:lnTo>
                  <a:pt x="357" y="141"/>
                </a:lnTo>
                <a:lnTo>
                  <a:pt x="360" y="144"/>
                </a:lnTo>
                <a:lnTo>
                  <a:pt x="362" y="147"/>
                </a:lnTo>
                <a:lnTo>
                  <a:pt x="363" y="150"/>
                </a:lnTo>
                <a:lnTo>
                  <a:pt x="367" y="163"/>
                </a:lnTo>
                <a:lnTo>
                  <a:pt x="372" y="171"/>
                </a:lnTo>
                <a:lnTo>
                  <a:pt x="377" y="175"/>
                </a:lnTo>
                <a:lnTo>
                  <a:pt x="381" y="177"/>
                </a:lnTo>
                <a:lnTo>
                  <a:pt x="384" y="171"/>
                </a:lnTo>
                <a:lnTo>
                  <a:pt x="386" y="159"/>
                </a:lnTo>
                <a:lnTo>
                  <a:pt x="387" y="143"/>
                </a:lnTo>
                <a:lnTo>
                  <a:pt x="387" y="122"/>
                </a:lnTo>
                <a:lnTo>
                  <a:pt x="386" y="100"/>
                </a:lnTo>
                <a:lnTo>
                  <a:pt x="384" y="78"/>
                </a:lnTo>
                <a:lnTo>
                  <a:pt x="384" y="75"/>
                </a:lnTo>
                <a:lnTo>
                  <a:pt x="384" y="73"/>
                </a:lnTo>
                <a:lnTo>
                  <a:pt x="385" y="68"/>
                </a:lnTo>
                <a:lnTo>
                  <a:pt x="385" y="65"/>
                </a:lnTo>
                <a:lnTo>
                  <a:pt x="384" y="63"/>
                </a:lnTo>
                <a:lnTo>
                  <a:pt x="383" y="60"/>
                </a:lnTo>
                <a:lnTo>
                  <a:pt x="375" y="53"/>
                </a:lnTo>
                <a:lnTo>
                  <a:pt x="366" y="47"/>
                </a:lnTo>
                <a:lnTo>
                  <a:pt x="355" y="43"/>
                </a:lnTo>
                <a:lnTo>
                  <a:pt x="345" y="40"/>
                </a:lnTo>
                <a:lnTo>
                  <a:pt x="338" y="39"/>
                </a:lnTo>
                <a:lnTo>
                  <a:pt x="318" y="35"/>
                </a:lnTo>
                <a:lnTo>
                  <a:pt x="300" y="31"/>
                </a:lnTo>
                <a:lnTo>
                  <a:pt x="285" y="31"/>
                </a:lnTo>
                <a:lnTo>
                  <a:pt x="264" y="33"/>
                </a:lnTo>
                <a:lnTo>
                  <a:pt x="246" y="37"/>
                </a:lnTo>
                <a:lnTo>
                  <a:pt x="233" y="43"/>
                </a:lnTo>
                <a:lnTo>
                  <a:pt x="223" y="50"/>
                </a:lnTo>
                <a:lnTo>
                  <a:pt x="215" y="58"/>
                </a:lnTo>
                <a:lnTo>
                  <a:pt x="211" y="64"/>
                </a:lnTo>
                <a:lnTo>
                  <a:pt x="208" y="70"/>
                </a:lnTo>
                <a:lnTo>
                  <a:pt x="207" y="72"/>
                </a:lnTo>
                <a:lnTo>
                  <a:pt x="175" y="138"/>
                </a:lnTo>
                <a:lnTo>
                  <a:pt x="175" y="140"/>
                </a:lnTo>
                <a:lnTo>
                  <a:pt x="173" y="141"/>
                </a:lnTo>
                <a:lnTo>
                  <a:pt x="163" y="153"/>
                </a:lnTo>
                <a:lnTo>
                  <a:pt x="153" y="167"/>
                </a:lnTo>
                <a:lnTo>
                  <a:pt x="141" y="184"/>
                </a:lnTo>
                <a:lnTo>
                  <a:pt x="130" y="202"/>
                </a:lnTo>
                <a:lnTo>
                  <a:pt x="117" y="221"/>
                </a:lnTo>
                <a:lnTo>
                  <a:pt x="106" y="240"/>
                </a:lnTo>
                <a:lnTo>
                  <a:pt x="95" y="260"/>
                </a:lnTo>
                <a:lnTo>
                  <a:pt x="84" y="279"/>
                </a:lnTo>
                <a:lnTo>
                  <a:pt x="75" y="297"/>
                </a:lnTo>
                <a:lnTo>
                  <a:pt x="66" y="313"/>
                </a:lnTo>
                <a:lnTo>
                  <a:pt x="58" y="325"/>
                </a:lnTo>
                <a:lnTo>
                  <a:pt x="53" y="336"/>
                </a:lnTo>
                <a:lnTo>
                  <a:pt x="50" y="342"/>
                </a:lnTo>
                <a:lnTo>
                  <a:pt x="48" y="346"/>
                </a:lnTo>
                <a:lnTo>
                  <a:pt x="38" y="373"/>
                </a:lnTo>
                <a:lnTo>
                  <a:pt x="32" y="397"/>
                </a:lnTo>
                <a:lnTo>
                  <a:pt x="29" y="416"/>
                </a:lnTo>
                <a:lnTo>
                  <a:pt x="28" y="433"/>
                </a:lnTo>
                <a:lnTo>
                  <a:pt x="28" y="447"/>
                </a:lnTo>
                <a:lnTo>
                  <a:pt x="30" y="458"/>
                </a:lnTo>
                <a:lnTo>
                  <a:pt x="32" y="465"/>
                </a:lnTo>
                <a:lnTo>
                  <a:pt x="35" y="471"/>
                </a:lnTo>
                <a:lnTo>
                  <a:pt x="37" y="475"/>
                </a:lnTo>
                <a:lnTo>
                  <a:pt x="40" y="477"/>
                </a:lnTo>
                <a:lnTo>
                  <a:pt x="41" y="478"/>
                </a:lnTo>
                <a:lnTo>
                  <a:pt x="128" y="543"/>
                </a:lnTo>
                <a:lnTo>
                  <a:pt x="158" y="572"/>
                </a:lnTo>
                <a:lnTo>
                  <a:pt x="184" y="595"/>
                </a:lnTo>
                <a:lnTo>
                  <a:pt x="209" y="614"/>
                </a:lnTo>
                <a:lnTo>
                  <a:pt x="231" y="629"/>
                </a:lnTo>
                <a:lnTo>
                  <a:pt x="251" y="641"/>
                </a:lnTo>
                <a:lnTo>
                  <a:pt x="269" y="649"/>
                </a:lnTo>
                <a:lnTo>
                  <a:pt x="286" y="654"/>
                </a:lnTo>
                <a:lnTo>
                  <a:pt x="302" y="659"/>
                </a:lnTo>
                <a:lnTo>
                  <a:pt x="316" y="660"/>
                </a:lnTo>
                <a:lnTo>
                  <a:pt x="330" y="661"/>
                </a:lnTo>
                <a:lnTo>
                  <a:pt x="352" y="659"/>
                </a:lnTo>
                <a:lnTo>
                  <a:pt x="381" y="658"/>
                </a:lnTo>
                <a:lnTo>
                  <a:pt x="404" y="660"/>
                </a:lnTo>
                <a:lnTo>
                  <a:pt x="425" y="665"/>
                </a:lnTo>
                <a:lnTo>
                  <a:pt x="442" y="673"/>
                </a:lnTo>
                <a:lnTo>
                  <a:pt x="456" y="686"/>
                </a:lnTo>
                <a:lnTo>
                  <a:pt x="467" y="702"/>
                </a:lnTo>
                <a:lnTo>
                  <a:pt x="473" y="718"/>
                </a:lnTo>
                <a:lnTo>
                  <a:pt x="475" y="732"/>
                </a:lnTo>
                <a:lnTo>
                  <a:pt x="476" y="742"/>
                </a:lnTo>
                <a:lnTo>
                  <a:pt x="476" y="746"/>
                </a:lnTo>
                <a:lnTo>
                  <a:pt x="478" y="773"/>
                </a:lnTo>
                <a:lnTo>
                  <a:pt x="483" y="799"/>
                </a:lnTo>
                <a:lnTo>
                  <a:pt x="491" y="826"/>
                </a:lnTo>
                <a:lnTo>
                  <a:pt x="499" y="850"/>
                </a:lnTo>
                <a:lnTo>
                  <a:pt x="508" y="874"/>
                </a:lnTo>
                <a:lnTo>
                  <a:pt x="519" y="897"/>
                </a:lnTo>
                <a:lnTo>
                  <a:pt x="529" y="917"/>
                </a:lnTo>
                <a:lnTo>
                  <a:pt x="539" y="934"/>
                </a:lnTo>
                <a:lnTo>
                  <a:pt x="547" y="947"/>
                </a:lnTo>
                <a:lnTo>
                  <a:pt x="553" y="959"/>
                </a:lnTo>
                <a:lnTo>
                  <a:pt x="557" y="965"/>
                </a:lnTo>
                <a:lnTo>
                  <a:pt x="559" y="968"/>
                </a:lnTo>
                <a:lnTo>
                  <a:pt x="560" y="970"/>
                </a:lnTo>
                <a:lnTo>
                  <a:pt x="561" y="972"/>
                </a:lnTo>
                <a:lnTo>
                  <a:pt x="574" y="1019"/>
                </a:lnTo>
                <a:lnTo>
                  <a:pt x="582" y="1070"/>
                </a:lnTo>
                <a:lnTo>
                  <a:pt x="589" y="1122"/>
                </a:lnTo>
                <a:lnTo>
                  <a:pt x="591" y="1175"/>
                </a:lnTo>
                <a:lnTo>
                  <a:pt x="610" y="1340"/>
                </a:lnTo>
                <a:lnTo>
                  <a:pt x="611" y="1354"/>
                </a:lnTo>
                <a:lnTo>
                  <a:pt x="611" y="1375"/>
                </a:lnTo>
                <a:lnTo>
                  <a:pt x="613" y="1396"/>
                </a:lnTo>
                <a:lnTo>
                  <a:pt x="616" y="1419"/>
                </a:lnTo>
                <a:lnTo>
                  <a:pt x="1003" y="1344"/>
                </a:lnTo>
                <a:lnTo>
                  <a:pt x="1002" y="1344"/>
                </a:lnTo>
                <a:lnTo>
                  <a:pt x="1002" y="1343"/>
                </a:lnTo>
                <a:lnTo>
                  <a:pt x="1002" y="1338"/>
                </a:lnTo>
                <a:lnTo>
                  <a:pt x="1002" y="1335"/>
                </a:lnTo>
                <a:lnTo>
                  <a:pt x="1002" y="1331"/>
                </a:lnTo>
                <a:lnTo>
                  <a:pt x="1002" y="1327"/>
                </a:lnTo>
                <a:lnTo>
                  <a:pt x="1004" y="1321"/>
                </a:lnTo>
                <a:lnTo>
                  <a:pt x="1007" y="1311"/>
                </a:lnTo>
                <a:lnTo>
                  <a:pt x="1009" y="1301"/>
                </a:lnTo>
                <a:lnTo>
                  <a:pt x="1014" y="1286"/>
                </a:lnTo>
                <a:lnTo>
                  <a:pt x="1019" y="1269"/>
                </a:lnTo>
                <a:lnTo>
                  <a:pt x="1026" y="1248"/>
                </a:lnTo>
                <a:lnTo>
                  <a:pt x="1035" y="1222"/>
                </a:lnTo>
                <a:lnTo>
                  <a:pt x="1045" y="1193"/>
                </a:lnTo>
                <a:lnTo>
                  <a:pt x="1057" y="1159"/>
                </a:lnTo>
                <a:lnTo>
                  <a:pt x="1062" y="1145"/>
                </a:lnTo>
                <a:lnTo>
                  <a:pt x="1067" y="1131"/>
                </a:lnTo>
                <a:lnTo>
                  <a:pt x="1074" y="1112"/>
                </a:lnTo>
                <a:lnTo>
                  <a:pt x="1083" y="1090"/>
                </a:lnTo>
                <a:lnTo>
                  <a:pt x="1094" y="1067"/>
                </a:lnTo>
                <a:lnTo>
                  <a:pt x="1105" y="1041"/>
                </a:lnTo>
                <a:lnTo>
                  <a:pt x="1117" y="1017"/>
                </a:lnTo>
                <a:lnTo>
                  <a:pt x="1128" y="995"/>
                </a:lnTo>
                <a:lnTo>
                  <a:pt x="1139" y="975"/>
                </a:lnTo>
                <a:lnTo>
                  <a:pt x="1158" y="942"/>
                </a:lnTo>
                <a:lnTo>
                  <a:pt x="1181" y="909"/>
                </a:lnTo>
                <a:lnTo>
                  <a:pt x="1204" y="876"/>
                </a:lnTo>
                <a:lnTo>
                  <a:pt x="1225" y="849"/>
                </a:lnTo>
                <a:lnTo>
                  <a:pt x="1243" y="824"/>
                </a:lnTo>
                <a:lnTo>
                  <a:pt x="1257" y="799"/>
                </a:lnTo>
                <a:lnTo>
                  <a:pt x="1269" y="777"/>
                </a:lnTo>
                <a:lnTo>
                  <a:pt x="1278" y="755"/>
                </a:lnTo>
                <a:lnTo>
                  <a:pt x="1286" y="736"/>
                </a:lnTo>
                <a:lnTo>
                  <a:pt x="1292" y="720"/>
                </a:lnTo>
                <a:lnTo>
                  <a:pt x="1300" y="701"/>
                </a:lnTo>
                <a:lnTo>
                  <a:pt x="1306" y="687"/>
                </a:lnTo>
                <a:lnTo>
                  <a:pt x="1312" y="677"/>
                </a:lnTo>
                <a:lnTo>
                  <a:pt x="1319" y="670"/>
                </a:lnTo>
                <a:lnTo>
                  <a:pt x="1327" y="666"/>
                </a:lnTo>
                <a:lnTo>
                  <a:pt x="1337" y="665"/>
                </a:lnTo>
                <a:lnTo>
                  <a:pt x="1340" y="665"/>
                </a:lnTo>
                <a:lnTo>
                  <a:pt x="1343" y="665"/>
                </a:lnTo>
                <a:lnTo>
                  <a:pt x="1348" y="665"/>
                </a:lnTo>
                <a:lnTo>
                  <a:pt x="1373" y="667"/>
                </a:lnTo>
                <a:lnTo>
                  <a:pt x="1407" y="665"/>
                </a:lnTo>
                <a:lnTo>
                  <a:pt x="1437" y="659"/>
                </a:lnTo>
                <a:lnTo>
                  <a:pt x="1465" y="650"/>
                </a:lnTo>
                <a:lnTo>
                  <a:pt x="1490" y="639"/>
                </a:lnTo>
                <a:lnTo>
                  <a:pt x="1512" y="627"/>
                </a:lnTo>
                <a:lnTo>
                  <a:pt x="1532" y="613"/>
                </a:lnTo>
                <a:lnTo>
                  <a:pt x="1547" y="599"/>
                </a:lnTo>
                <a:lnTo>
                  <a:pt x="1561" y="588"/>
                </a:lnTo>
                <a:lnTo>
                  <a:pt x="1571" y="576"/>
                </a:lnTo>
                <a:lnTo>
                  <a:pt x="1579" y="567"/>
                </a:lnTo>
                <a:lnTo>
                  <a:pt x="1584" y="561"/>
                </a:lnTo>
                <a:lnTo>
                  <a:pt x="1585" y="558"/>
                </a:lnTo>
                <a:lnTo>
                  <a:pt x="1603" y="537"/>
                </a:lnTo>
                <a:lnTo>
                  <a:pt x="1623" y="516"/>
                </a:lnTo>
                <a:lnTo>
                  <a:pt x="1645" y="495"/>
                </a:lnTo>
                <a:lnTo>
                  <a:pt x="1666" y="478"/>
                </a:lnTo>
                <a:lnTo>
                  <a:pt x="1685" y="464"/>
                </a:lnTo>
                <a:lnTo>
                  <a:pt x="1698" y="454"/>
                </a:lnTo>
                <a:lnTo>
                  <a:pt x="1705" y="444"/>
                </a:lnTo>
                <a:lnTo>
                  <a:pt x="1709" y="433"/>
                </a:lnTo>
                <a:lnTo>
                  <a:pt x="1710" y="425"/>
                </a:lnTo>
                <a:lnTo>
                  <a:pt x="1710" y="417"/>
                </a:lnTo>
                <a:lnTo>
                  <a:pt x="1710" y="415"/>
                </a:lnTo>
                <a:lnTo>
                  <a:pt x="1706" y="390"/>
                </a:lnTo>
                <a:lnTo>
                  <a:pt x="1698" y="365"/>
                </a:lnTo>
                <a:lnTo>
                  <a:pt x="1688" y="338"/>
                </a:lnTo>
                <a:lnTo>
                  <a:pt x="1675" y="312"/>
                </a:lnTo>
                <a:lnTo>
                  <a:pt x="1662" y="285"/>
                </a:lnTo>
                <a:lnTo>
                  <a:pt x="1647" y="260"/>
                </a:lnTo>
                <a:lnTo>
                  <a:pt x="1630" y="235"/>
                </a:lnTo>
                <a:lnTo>
                  <a:pt x="1615" y="210"/>
                </a:lnTo>
                <a:lnTo>
                  <a:pt x="1599" y="188"/>
                </a:lnTo>
                <a:lnTo>
                  <a:pt x="1584" y="168"/>
                </a:lnTo>
                <a:lnTo>
                  <a:pt x="1570" y="149"/>
                </a:lnTo>
                <a:lnTo>
                  <a:pt x="1558" y="133"/>
                </a:lnTo>
                <a:lnTo>
                  <a:pt x="1546" y="120"/>
                </a:lnTo>
                <a:lnTo>
                  <a:pt x="1538" y="110"/>
                </a:lnTo>
                <a:lnTo>
                  <a:pt x="1533" y="103"/>
                </a:lnTo>
                <a:lnTo>
                  <a:pt x="1531" y="101"/>
                </a:lnTo>
                <a:lnTo>
                  <a:pt x="1530" y="99"/>
                </a:lnTo>
                <a:lnTo>
                  <a:pt x="1528" y="97"/>
                </a:lnTo>
                <a:lnTo>
                  <a:pt x="1518" y="76"/>
                </a:lnTo>
                <a:lnTo>
                  <a:pt x="1505" y="59"/>
                </a:lnTo>
                <a:lnTo>
                  <a:pt x="1490" y="45"/>
                </a:lnTo>
                <a:lnTo>
                  <a:pt x="1471" y="36"/>
                </a:lnTo>
                <a:lnTo>
                  <a:pt x="1452" y="30"/>
                </a:lnTo>
                <a:lnTo>
                  <a:pt x="1429" y="28"/>
                </a:lnTo>
                <a:close/>
                <a:moveTo>
                  <a:pt x="1428" y="0"/>
                </a:moveTo>
                <a:lnTo>
                  <a:pt x="1455" y="2"/>
                </a:lnTo>
                <a:lnTo>
                  <a:pt x="1481" y="9"/>
                </a:lnTo>
                <a:lnTo>
                  <a:pt x="1502" y="22"/>
                </a:lnTo>
                <a:lnTo>
                  <a:pt x="1522" y="38"/>
                </a:lnTo>
                <a:lnTo>
                  <a:pt x="1539" y="59"/>
                </a:lnTo>
                <a:lnTo>
                  <a:pt x="1551" y="83"/>
                </a:lnTo>
                <a:lnTo>
                  <a:pt x="1557" y="90"/>
                </a:lnTo>
                <a:lnTo>
                  <a:pt x="1565" y="100"/>
                </a:lnTo>
                <a:lnTo>
                  <a:pt x="1576" y="113"/>
                </a:lnTo>
                <a:lnTo>
                  <a:pt x="1589" y="130"/>
                </a:lnTo>
                <a:lnTo>
                  <a:pt x="1604" y="149"/>
                </a:lnTo>
                <a:lnTo>
                  <a:pt x="1620" y="170"/>
                </a:lnTo>
                <a:lnTo>
                  <a:pt x="1637" y="193"/>
                </a:lnTo>
                <a:lnTo>
                  <a:pt x="1653" y="219"/>
                </a:lnTo>
                <a:lnTo>
                  <a:pt x="1669" y="245"/>
                </a:lnTo>
                <a:lnTo>
                  <a:pt x="1685" y="272"/>
                </a:lnTo>
                <a:lnTo>
                  <a:pt x="1700" y="300"/>
                </a:lnTo>
                <a:lnTo>
                  <a:pt x="1713" y="328"/>
                </a:lnTo>
                <a:lnTo>
                  <a:pt x="1723" y="356"/>
                </a:lnTo>
                <a:lnTo>
                  <a:pt x="1731" y="384"/>
                </a:lnTo>
                <a:lnTo>
                  <a:pt x="1736" y="410"/>
                </a:lnTo>
                <a:lnTo>
                  <a:pt x="1737" y="413"/>
                </a:lnTo>
                <a:lnTo>
                  <a:pt x="1737" y="420"/>
                </a:lnTo>
                <a:lnTo>
                  <a:pt x="1737" y="429"/>
                </a:lnTo>
                <a:lnTo>
                  <a:pt x="1735" y="441"/>
                </a:lnTo>
                <a:lnTo>
                  <a:pt x="1731" y="452"/>
                </a:lnTo>
                <a:lnTo>
                  <a:pt x="1724" y="465"/>
                </a:lnTo>
                <a:lnTo>
                  <a:pt x="1714" y="478"/>
                </a:lnTo>
                <a:lnTo>
                  <a:pt x="1698" y="488"/>
                </a:lnTo>
                <a:lnTo>
                  <a:pt x="1683" y="498"/>
                </a:lnTo>
                <a:lnTo>
                  <a:pt x="1668" y="511"/>
                </a:lnTo>
                <a:lnTo>
                  <a:pt x="1651" y="525"/>
                </a:lnTo>
                <a:lnTo>
                  <a:pt x="1636" y="542"/>
                </a:lnTo>
                <a:lnTo>
                  <a:pt x="1620" y="558"/>
                </a:lnTo>
                <a:lnTo>
                  <a:pt x="1607" y="574"/>
                </a:lnTo>
                <a:lnTo>
                  <a:pt x="1605" y="577"/>
                </a:lnTo>
                <a:lnTo>
                  <a:pt x="1600" y="585"/>
                </a:lnTo>
                <a:lnTo>
                  <a:pt x="1592" y="594"/>
                </a:lnTo>
                <a:lnTo>
                  <a:pt x="1581" y="606"/>
                </a:lnTo>
                <a:lnTo>
                  <a:pt x="1568" y="619"/>
                </a:lnTo>
                <a:lnTo>
                  <a:pt x="1550" y="633"/>
                </a:lnTo>
                <a:lnTo>
                  <a:pt x="1531" y="647"/>
                </a:lnTo>
                <a:lnTo>
                  <a:pt x="1508" y="661"/>
                </a:lnTo>
                <a:lnTo>
                  <a:pt x="1482" y="673"/>
                </a:lnTo>
                <a:lnTo>
                  <a:pt x="1453" y="683"/>
                </a:lnTo>
                <a:lnTo>
                  <a:pt x="1420" y="690"/>
                </a:lnTo>
                <a:lnTo>
                  <a:pt x="1385" y="693"/>
                </a:lnTo>
                <a:lnTo>
                  <a:pt x="1345" y="692"/>
                </a:lnTo>
                <a:lnTo>
                  <a:pt x="1342" y="692"/>
                </a:lnTo>
                <a:lnTo>
                  <a:pt x="1339" y="692"/>
                </a:lnTo>
                <a:lnTo>
                  <a:pt x="1337" y="692"/>
                </a:lnTo>
                <a:lnTo>
                  <a:pt x="1332" y="697"/>
                </a:lnTo>
                <a:lnTo>
                  <a:pt x="1328" y="705"/>
                </a:lnTo>
                <a:lnTo>
                  <a:pt x="1323" y="717"/>
                </a:lnTo>
                <a:lnTo>
                  <a:pt x="1317" y="731"/>
                </a:lnTo>
                <a:lnTo>
                  <a:pt x="1311" y="746"/>
                </a:lnTo>
                <a:lnTo>
                  <a:pt x="1303" y="765"/>
                </a:lnTo>
                <a:lnTo>
                  <a:pt x="1293" y="788"/>
                </a:lnTo>
                <a:lnTo>
                  <a:pt x="1281" y="812"/>
                </a:lnTo>
                <a:lnTo>
                  <a:pt x="1265" y="837"/>
                </a:lnTo>
                <a:lnTo>
                  <a:pt x="1247" y="864"/>
                </a:lnTo>
                <a:lnTo>
                  <a:pt x="1226" y="892"/>
                </a:lnTo>
                <a:lnTo>
                  <a:pt x="1203" y="924"/>
                </a:lnTo>
                <a:lnTo>
                  <a:pt x="1181" y="956"/>
                </a:lnTo>
                <a:lnTo>
                  <a:pt x="1161" y="988"/>
                </a:lnTo>
                <a:lnTo>
                  <a:pt x="1151" y="1007"/>
                </a:lnTo>
                <a:lnTo>
                  <a:pt x="1141" y="1029"/>
                </a:lnTo>
                <a:lnTo>
                  <a:pt x="1129" y="1053"/>
                </a:lnTo>
                <a:lnTo>
                  <a:pt x="1119" y="1077"/>
                </a:lnTo>
                <a:lnTo>
                  <a:pt x="1108" y="1100"/>
                </a:lnTo>
                <a:lnTo>
                  <a:pt x="1100" y="1121"/>
                </a:lnTo>
                <a:lnTo>
                  <a:pt x="1093" y="1140"/>
                </a:lnTo>
                <a:lnTo>
                  <a:pt x="1088" y="1154"/>
                </a:lnTo>
                <a:lnTo>
                  <a:pt x="1082" y="1167"/>
                </a:lnTo>
                <a:lnTo>
                  <a:pt x="1070" y="1201"/>
                </a:lnTo>
                <a:lnTo>
                  <a:pt x="1060" y="1231"/>
                </a:lnTo>
                <a:lnTo>
                  <a:pt x="1051" y="1255"/>
                </a:lnTo>
                <a:lnTo>
                  <a:pt x="1045" y="1276"/>
                </a:lnTo>
                <a:lnTo>
                  <a:pt x="1039" y="1293"/>
                </a:lnTo>
                <a:lnTo>
                  <a:pt x="1035" y="1307"/>
                </a:lnTo>
                <a:lnTo>
                  <a:pt x="1032" y="1316"/>
                </a:lnTo>
                <a:lnTo>
                  <a:pt x="1030" y="1325"/>
                </a:lnTo>
                <a:lnTo>
                  <a:pt x="1029" y="1330"/>
                </a:lnTo>
                <a:lnTo>
                  <a:pt x="1029" y="1333"/>
                </a:lnTo>
                <a:lnTo>
                  <a:pt x="1029" y="1334"/>
                </a:lnTo>
                <a:lnTo>
                  <a:pt x="1029" y="1338"/>
                </a:lnTo>
                <a:lnTo>
                  <a:pt x="1029" y="1341"/>
                </a:lnTo>
                <a:lnTo>
                  <a:pt x="1029" y="1344"/>
                </a:lnTo>
                <a:lnTo>
                  <a:pt x="1029" y="1347"/>
                </a:lnTo>
                <a:lnTo>
                  <a:pt x="1043" y="1365"/>
                </a:lnTo>
                <a:lnTo>
                  <a:pt x="1053" y="1388"/>
                </a:lnTo>
                <a:lnTo>
                  <a:pt x="1062" y="1414"/>
                </a:lnTo>
                <a:lnTo>
                  <a:pt x="1068" y="1442"/>
                </a:lnTo>
                <a:lnTo>
                  <a:pt x="1072" y="1471"/>
                </a:lnTo>
                <a:lnTo>
                  <a:pt x="1075" y="1499"/>
                </a:lnTo>
                <a:lnTo>
                  <a:pt x="1077" y="1528"/>
                </a:lnTo>
                <a:lnTo>
                  <a:pt x="1077" y="1553"/>
                </a:lnTo>
                <a:lnTo>
                  <a:pt x="1077" y="1576"/>
                </a:lnTo>
                <a:lnTo>
                  <a:pt x="1077" y="1593"/>
                </a:lnTo>
                <a:lnTo>
                  <a:pt x="1076" y="1606"/>
                </a:lnTo>
                <a:lnTo>
                  <a:pt x="1076" y="1611"/>
                </a:lnTo>
                <a:lnTo>
                  <a:pt x="1074" y="1651"/>
                </a:lnTo>
                <a:lnTo>
                  <a:pt x="1069" y="1688"/>
                </a:lnTo>
                <a:lnTo>
                  <a:pt x="1060" y="1720"/>
                </a:lnTo>
                <a:lnTo>
                  <a:pt x="1048" y="1751"/>
                </a:lnTo>
                <a:lnTo>
                  <a:pt x="1035" y="1778"/>
                </a:lnTo>
                <a:lnTo>
                  <a:pt x="1020" y="1801"/>
                </a:lnTo>
                <a:lnTo>
                  <a:pt x="1005" y="1821"/>
                </a:lnTo>
                <a:lnTo>
                  <a:pt x="991" y="1838"/>
                </a:lnTo>
                <a:lnTo>
                  <a:pt x="978" y="1850"/>
                </a:lnTo>
                <a:lnTo>
                  <a:pt x="968" y="1861"/>
                </a:lnTo>
                <a:lnTo>
                  <a:pt x="960" y="1867"/>
                </a:lnTo>
                <a:lnTo>
                  <a:pt x="953" y="1898"/>
                </a:lnTo>
                <a:lnTo>
                  <a:pt x="945" y="1929"/>
                </a:lnTo>
                <a:lnTo>
                  <a:pt x="936" y="1957"/>
                </a:lnTo>
                <a:lnTo>
                  <a:pt x="926" y="1984"/>
                </a:lnTo>
                <a:lnTo>
                  <a:pt x="918" y="2005"/>
                </a:lnTo>
                <a:lnTo>
                  <a:pt x="916" y="2010"/>
                </a:lnTo>
                <a:lnTo>
                  <a:pt x="913" y="2021"/>
                </a:lnTo>
                <a:lnTo>
                  <a:pt x="908" y="2035"/>
                </a:lnTo>
                <a:lnTo>
                  <a:pt x="896" y="2308"/>
                </a:lnTo>
                <a:lnTo>
                  <a:pt x="904" y="2321"/>
                </a:lnTo>
                <a:lnTo>
                  <a:pt x="912" y="2336"/>
                </a:lnTo>
                <a:lnTo>
                  <a:pt x="920" y="2355"/>
                </a:lnTo>
                <a:lnTo>
                  <a:pt x="929" y="2374"/>
                </a:lnTo>
                <a:lnTo>
                  <a:pt x="937" y="2394"/>
                </a:lnTo>
                <a:lnTo>
                  <a:pt x="944" y="2413"/>
                </a:lnTo>
                <a:lnTo>
                  <a:pt x="950" y="2431"/>
                </a:lnTo>
                <a:lnTo>
                  <a:pt x="955" y="2444"/>
                </a:lnTo>
                <a:lnTo>
                  <a:pt x="958" y="2453"/>
                </a:lnTo>
                <a:lnTo>
                  <a:pt x="970" y="2481"/>
                </a:lnTo>
                <a:lnTo>
                  <a:pt x="985" y="2508"/>
                </a:lnTo>
                <a:lnTo>
                  <a:pt x="1002" y="2536"/>
                </a:lnTo>
                <a:lnTo>
                  <a:pt x="1020" y="2563"/>
                </a:lnTo>
                <a:lnTo>
                  <a:pt x="1040" y="2591"/>
                </a:lnTo>
                <a:lnTo>
                  <a:pt x="1060" y="2616"/>
                </a:lnTo>
                <a:lnTo>
                  <a:pt x="1080" y="2642"/>
                </a:lnTo>
                <a:lnTo>
                  <a:pt x="1100" y="2665"/>
                </a:lnTo>
                <a:lnTo>
                  <a:pt x="1119" y="2686"/>
                </a:lnTo>
                <a:lnTo>
                  <a:pt x="1136" y="2705"/>
                </a:lnTo>
                <a:lnTo>
                  <a:pt x="1152" y="2722"/>
                </a:lnTo>
                <a:lnTo>
                  <a:pt x="1166" y="2736"/>
                </a:lnTo>
                <a:lnTo>
                  <a:pt x="1176" y="2746"/>
                </a:lnTo>
                <a:lnTo>
                  <a:pt x="1183" y="2754"/>
                </a:lnTo>
                <a:lnTo>
                  <a:pt x="1208" y="2757"/>
                </a:lnTo>
                <a:lnTo>
                  <a:pt x="1228" y="2763"/>
                </a:lnTo>
                <a:lnTo>
                  <a:pt x="1245" y="2770"/>
                </a:lnTo>
                <a:lnTo>
                  <a:pt x="1258" y="2777"/>
                </a:lnTo>
                <a:lnTo>
                  <a:pt x="1267" y="2782"/>
                </a:lnTo>
                <a:lnTo>
                  <a:pt x="1273" y="2787"/>
                </a:lnTo>
                <a:lnTo>
                  <a:pt x="1275" y="2790"/>
                </a:lnTo>
                <a:lnTo>
                  <a:pt x="1277" y="2791"/>
                </a:lnTo>
                <a:lnTo>
                  <a:pt x="1277" y="2793"/>
                </a:lnTo>
                <a:lnTo>
                  <a:pt x="1285" y="2811"/>
                </a:lnTo>
                <a:lnTo>
                  <a:pt x="1290" y="2834"/>
                </a:lnTo>
                <a:lnTo>
                  <a:pt x="1295" y="2862"/>
                </a:lnTo>
                <a:lnTo>
                  <a:pt x="1297" y="2891"/>
                </a:lnTo>
                <a:lnTo>
                  <a:pt x="1297" y="2923"/>
                </a:lnTo>
                <a:lnTo>
                  <a:pt x="1297" y="2957"/>
                </a:lnTo>
                <a:lnTo>
                  <a:pt x="1296" y="2991"/>
                </a:lnTo>
                <a:lnTo>
                  <a:pt x="1293" y="3024"/>
                </a:lnTo>
                <a:lnTo>
                  <a:pt x="1290" y="3058"/>
                </a:lnTo>
                <a:lnTo>
                  <a:pt x="1287" y="3089"/>
                </a:lnTo>
                <a:lnTo>
                  <a:pt x="1284" y="3119"/>
                </a:lnTo>
                <a:lnTo>
                  <a:pt x="1281" y="3144"/>
                </a:lnTo>
                <a:lnTo>
                  <a:pt x="1278" y="3166"/>
                </a:lnTo>
                <a:lnTo>
                  <a:pt x="1276" y="3184"/>
                </a:lnTo>
                <a:lnTo>
                  <a:pt x="1274" y="3196"/>
                </a:lnTo>
                <a:lnTo>
                  <a:pt x="1273" y="3201"/>
                </a:lnTo>
                <a:lnTo>
                  <a:pt x="1266" y="3238"/>
                </a:lnTo>
                <a:lnTo>
                  <a:pt x="1259" y="3269"/>
                </a:lnTo>
                <a:lnTo>
                  <a:pt x="1253" y="3293"/>
                </a:lnTo>
                <a:lnTo>
                  <a:pt x="1246" y="3312"/>
                </a:lnTo>
                <a:lnTo>
                  <a:pt x="1237" y="3326"/>
                </a:lnTo>
                <a:lnTo>
                  <a:pt x="1229" y="3335"/>
                </a:lnTo>
                <a:lnTo>
                  <a:pt x="1221" y="3340"/>
                </a:lnTo>
                <a:lnTo>
                  <a:pt x="1210" y="3342"/>
                </a:lnTo>
                <a:lnTo>
                  <a:pt x="1201" y="3341"/>
                </a:lnTo>
                <a:lnTo>
                  <a:pt x="1192" y="3338"/>
                </a:lnTo>
                <a:lnTo>
                  <a:pt x="1188" y="3336"/>
                </a:lnTo>
                <a:lnTo>
                  <a:pt x="1176" y="3331"/>
                </a:lnTo>
                <a:lnTo>
                  <a:pt x="1166" y="3324"/>
                </a:lnTo>
                <a:lnTo>
                  <a:pt x="1158" y="3313"/>
                </a:lnTo>
                <a:lnTo>
                  <a:pt x="1152" y="3303"/>
                </a:lnTo>
                <a:lnTo>
                  <a:pt x="1148" y="3292"/>
                </a:lnTo>
                <a:lnTo>
                  <a:pt x="1146" y="3282"/>
                </a:lnTo>
                <a:lnTo>
                  <a:pt x="1144" y="3276"/>
                </a:lnTo>
                <a:lnTo>
                  <a:pt x="1144" y="3272"/>
                </a:lnTo>
                <a:lnTo>
                  <a:pt x="1146" y="3217"/>
                </a:lnTo>
                <a:lnTo>
                  <a:pt x="1143" y="3165"/>
                </a:lnTo>
                <a:lnTo>
                  <a:pt x="1135" y="3115"/>
                </a:lnTo>
                <a:lnTo>
                  <a:pt x="1126" y="3070"/>
                </a:lnTo>
                <a:lnTo>
                  <a:pt x="1113" y="3027"/>
                </a:lnTo>
                <a:lnTo>
                  <a:pt x="1098" y="2987"/>
                </a:lnTo>
                <a:lnTo>
                  <a:pt x="1081" y="2951"/>
                </a:lnTo>
                <a:lnTo>
                  <a:pt x="1065" y="2919"/>
                </a:lnTo>
                <a:lnTo>
                  <a:pt x="1047" y="2890"/>
                </a:lnTo>
                <a:lnTo>
                  <a:pt x="1031" y="2866"/>
                </a:lnTo>
                <a:lnTo>
                  <a:pt x="1017" y="2847"/>
                </a:lnTo>
                <a:lnTo>
                  <a:pt x="1021" y="2876"/>
                </a:lnTo>
                <a:lnTo>
                  <a:pt x="1027" y="2908"/>
                </a:lnTo>
                <a:lnTo>
                  <a:pt x="1032" y="2941"/>
                </a:lnTo>
                <a:lnTo>
                  <a:pt x="1040" y="2973"/>
                </a:lnTo>
                <a:lnTo>
                  <a:pt x="1047" y="3004"/>
                </a:lnTo>
                <a:lnTo>
                  <a:pt x="1053" y="3035"/>
                </a:lnTo>
                <a:lnTo>
                  <a:pt x="1061" y="3064"/>
                </a:lnTo>
                <a:lnTo>
                  <a:pt x="1067" y="3089"/>
                </a:lnTo>
                <a:lnTo>
                  <a:pt x="1073" y="3111"/>
                </a:lnTo>
                <a:lnTo>
                  <a:pt x="1078" y="3130"/>
                </a:lnTo>
                <a:lnTo>
                  <a:pt x="1082" y="3144"/>
                </a:lnTo>
                <a:lnTo>
                  <a:pt x="1086" y="3153"/>
                </a:lnTo>
                <a:lnTo>
                  <a:pt x="1087" y="3157"/>
                </a:lnTo>
                <a:lnTo>
                  <a:pt x="1091" y="3183"/>
                </a:lnTo>
                <a:lnTo>
                  <a:pt x="1091" y="3206"/>
                </a:lnTo>
                <a:lnTo>
                  <a:pt x="1088" y="3225"/>
                </a:lnTo>
                <a:lnTo>
                  <a:pt x="1078" y="3242"/>
                </a:lnTo>
                <a:lnTo>
                  <a:pt x="1067" y="3254"/>
                </a:lnTo>
                <a:lnTo>
                  <a:pt x="1052" y="3261"/>
                </a:lnTo>
                <a:lnTo>
                  <a:pt x="1034" y="3267"/>
                </a:lnTo>
                <a:lnTo>
                  <a:pt x="1013" y="3269"/>
                </a:lnTo>
                <a:lnTo>
                  <a:pt x="999" y="3268"/>
                </a:lnTo>
                <a:lnTo>
                  <a:pt x="989" y="3267"/>
                </a:lnTo>
                <a:lnTo>
                  <a:pt x="981" y="3264"/>
                </a:lnTo>
                <a:lnTo>
                  <a:pt x="977" y="3264"/>
                </a:lnTo>
                <a:lnTo>
                  <a:pt x="969" y="3263"/>
                </a:lnTo>
                <a:lnTo>
                  <a:pt x="960" y="3263"/>
                </a:lnTo>
                <a:lnTo>
                  <a:pt x="939" y="3264"/>
                </a:lnTo>
                <a:lnTo>
                  <a:pt x="916" y="3266"/>
                </a:lnTo>
                <a:lnTo>
                  <a:pt x="891" y="3269"/>
                </a:lnTo>
                <a:lnTo>
                  <a:pt x="864" y="3272"/>
                </a:lnTo>
                <a:lnTo>
                  <a:pt x="838" y="3275"/>
                </a:lnTo>
                <a:lnTo>
                  <a:pt x="812" y="3279"/>
                </a:lnTo>
                <a:lnTo>
                  <a:pt x="787" y="3282"/>
                </a:lnTo>
                <a:lnTo>
                  <a:pt x="765" y="3287"/>
                </a:lnTo>
                <a:lnTo>
                  <a:pt x="747" y="3290"/>
                </a:lnTo>
                <a:lnTo>
                  <a:pt x="732" y="3292"/>
                </a:lnTo>
                <a:lnTo>
                  <a:pt x="723" y="3294"/>
                </a:lnTo>
                <a:lnTo>
                  <a:pt x="720" y="3294"/>
                </a:lnTo>
                <a:lnTo>
                  <a:pt x="689" y="3300"/>
                </a:lnTo>
                <a:lnTo>
                  <a:pt x="662" y="3305"/>
                </a:lnTo>
                <a:lnTo>
                  <a:pt x="639" y="3306"/>
                </a:lnTo>
                <a:lnTo>
                  <a:pt x="620" y="3305"/>
                </a:lnTo>
                <a:lnTo>
                  <a:pt x="604" y="3300"/>
                </a:lnTo>
                <a:lnTo>
                  <a:pt x="591" y="3294"/>
                </a:lnTo>
                <a:lnTo>
                  <a:pt x="582" y="3285"/>
                </a:lnTo>
                <a:lnTo>
                  <a:pt x="577" y="3274"/>
                </a:lnTo>
                <a:lnTo>
                  <a:pt x="576" y="3263"/>
                </a:lnTo>
                <a:lnTo>
                  <a:pt x="577" y="3256"/>
                </a:lnTo>
                <a:lnTo>
                  <a:pt x="578" y="3252"/>
                </a:lnTo>
                <a:lnTo>
                  <a:pt x="592" y="3236"/>
                </a:lnTo>
                <a:lnTo>
                  <a:pt x="608" y="3221"/>
                </a:lnTo>
                <a:lnTo>
                  <a:pt x="628" y="3207"/>
                </a:lnTo>
                <a:lnTo>
                  <a:pt x="649" y="3197"/>
                </a:lnTo>
                <a:lnTo>
                  <a:pt x="671" y="3187"/>
                </a:lnTo>
                <a:lnTo>
                  <a:pt x="692" y="3179"/>
                </a:lnTo>
                <a:lnTo>
                  <a:pt x="712" y="3172"/>
                </a:lnTo>
                <a:lnTo>
                  <a:pt x="729" y="3168"/>
                </a:lnTo>
                <a:lnTo>
                  <a:pt x="742" y="3165"/>
                </a:lnTo>
                <a:lnTo>
                  <a:pt x="752" y="3163"/>
                </a:lnTo>
                <a:lnTo>
                  <a:pt x="872" y="3086"/>
                </a:lnTo>
                <a:lnTo>
                  <a:pt x="875" y="3068"/>
                </a:lnTo>
                <a:lnTo>
                  <a:pt x="877" y="3047"/>
                </a:lnTo>
                <a:lnTo>
                  <a:pt x="874" y="3025"/>
                </a:lnTo>
                <a:lnTo>
                  <a:pt x="872" y="3003"/>
                </a:lnTo>
                <a:lnTo>
                  <a:pt x="868" y="2982"/>
                </a:lnTo>
                <a:lnTo>
                  <a:pt x="863" y="2962"/>
                </a:lnTo>
                <a:lnTo>
                  <a:pt x="859" y="2943"/>
                </a:lnTo>
                <a:lnTo>
                  <a:pt x="854" y="2927"/>
                </a:lnTo>
                <a:lnTo>
                  <a:pt x="849" y="2915"/>
                </a:lnTo>
                <a:lnTo>
                  <a:pt x="847" y="2907"/>
                </a:lnTo>
                <a:lnTo>
                  <a:pt x="846" y="2904"/>
                </a:lnTo>
                <a:lnTo>
                  <a:pt x="833" y="2876"/>
                </a:lnTo>
                <a:lnTo>
                  <a:pt x="820" y="2847"/>
                </a:lnTo>
                <a:lnTo>
                  <a:pt x="807" y="2816"/>
                </a:lnTo>
                <a:lnTo>
                  <a:pt x="795" y="2786"/>
                </a:lnTo>
                <a:lnTo>
                  <a:pt x="784" y="2757"/>
                </a:lnTo>
                <a:lnTo>
                  <a:pt x="774" y="2728"/>
                </a:lnTo>
                <a:lnTo>
                  <a:pt x="763" y="2701"/>
                </a:lnTo>
                <a:lnTo>
                  <a:pt x="755" y="2676"/>
                </a:lnTo>
                <a:lnTo>
                  <a:pt x="748" y="2655"/>
                </a:lnTo>
                <a:lnTo>
                  <a:pt x="741" y="2637"/>
                </a:lnTo>
                <a:lnTo>
                  <a:pt x="737" y="2624"/>
                </a:lnTo>
                <a:lnTo>
                  <a:pt x="734" y="2615"/>
                </a:lnTo>
                <a:lnTo>
                  <a:pt x="733" y="2612"/>
                </a:lnTo>
                <a:lnTo>
                  <a:pt x="729" y="2607"/>
                </a:lnTo>
                <a:lnTo>
                  <a:pt x="722" y="2599"/>
                </a:lnTo>
                <a:lnTo>
                  <a:pt x="711" y="2589"/>
                </a:lnTo>
                <a:lnTo>
                  <a:pt x="698" y="2577"/>
                </a:lnTo>
                <a:lnTo>
                  <a:pt x="681" y="2564"/>
                </a:lnTo>
                <a:lnTo>
                  <a:pt x="663" y="2551"/>
                </a:lnTo>
                <a:lnTo>
                  <a:pt x="644" y="2536"/>
                </a:lnTo>
                <a:lnTo>
                  <a:pt x="623" y="2520"/>
                </a:lnTo>
                <a:lnTo>
                  <a:pt x="593" y="2499"/>
                </a:lnTo>
                <a:lnTo>
                  <a:pt x="567" y="2480"/>
                </a:lnTo>
                <a:lnTo>
                  <a:pt x="544" y="2463"/>
                </a:lnTo>
                <a:lnTo>
                  <a:pt x="525" y="2448"/>
                </a:lnTo>
                <a:lnTo>
                  <a:pt x="509" y="2435"/>
                </a:lnTo>
                <a:lnTo>
                  <a:pt x="497" y="2424"/>
                </a:lnTo>
                <a:lnTo>
                  <a:pt x="486" y="2413"/>
                </a:lnTo>
                <a:lnTo>
                  <a:pt x="477" y="2404"/>
                </a:lnTo>
                <a:lnTo>
                  <a:pt x="470" y="2393"/>
                </a:lnTo>
                <a:lnTo>
                  <a:pt x="464" y="2384"/>
                </a:lnTo>
                <a:lnTo>
                  <a:pt x="458" y="2373"/>
                </a:lnTo>
                <a:lnTo>
                  <a:pt x="451" y="2361"/>
                </a:lnTo>
                <a:lnTo>
                  <a:pt x="446" y="2349"/>
                </a:lnTo>
                <a:lnTo>
                  <a:pt x="435" y="2318"/>
                </a:lnTo>
                <a:lnTo>
                  <a:pt x="427" y="2285"/>
                </a:lnTo>
                <a:lnTo>
                  <a:pt x="424" y="2251"/>
                </a:lnTo>
                <a:lnTo>
                  <a:pt x="423" y="2216"/>
                </a:lnTo>
                <a:lnTo>
                  <a:pt x="426" y="2180"/>
                </a:lnTo>
                <a:lnTo>
                  <a:pt x="430" y="2144"/>
                </a:lnTo>
                <a:lnTo>
                  <a:pt x="437" y="2109"/>
                </a:lnTo>
                <a:lnTo>
                  <a:pt x="444" y="2073"/>
                </a:lnTo>
                <a:lnTo>
                  <a:pt x="452" y="2039"/>
                </a:lnTo>
                <a:lnTo>
                  <a:pt x="461" y="2005"/>
                </a:lnTo>
                <a:lnTo>
                  <a:pt x="468" y="1971"/>
                </a:lnTo>
                <a:lnTo>
                  <a:pt x="475" y="1939"/>
                </a:lnTo>
                <a:lnTo>
                  <a:pt x="480" y="1912"/>
                </a:lnTo>
                <a:lnTo>
                  <a:pt x="488" y="1866"/>
                </a:lnTo>
                <a:lnTo>
                  <a:pt x="497" y="1821"/>
                </a:lnTo>
                <a:lnTo>
                  <a:pt x="506" y="1776"/>
                </a:lnTo>
                <a:lnTo>
                  <a:pt x="517" y="1734"/>
                </a:lnTo>
                <a:lnTo>
                  <a:pt x="528" y="1693"/>
                </a:lnTo>
                <a:lnTo>
                  <a:pt x="539" y="1655"/>
                </a:lnTo>
                <a:lnTo>
                  <a:pt x="550" y="1619"/>
                </a:lnTo>
                <a:lnTo>
                  <a:pt x="560" y="1587"/>
                </a:lnTo>
                <a:lnTo>
                  <a:pt x="570" y="1558"/>
                </a:lnTo>
                <a:lnTo>
                  <a:pt x="578" y="1533"/>
                </a:lnTo>
                <a:lnTo>
                  <a:pt x="585" y="1513"/>
                </a:lnTo>
                <a:lnTo>
                  <a:pt x="591" y="1498"/>
                </a:lnTo>
                <a:lnTo>
                  <a:pt x="594" y="1489"/>
                </a:lnTo>
                <a:lnTo>
                  <a:pt x="593" y="1478"/>
                </a:lnTo>
                <a:lnTo>
                  <a:pt x="592" y="1462"/>
                </a:lnTo>
                <a:lnTo>
                  <a:pt x="590" y="1442"/>
                </a:lnTo>
                <a:lnTo>
                  <a:pt x="587" y="1420"/>
                </a:lnTo>
                <a:lnTo>
                  <a:pt x="585" y="1398"/>
                </a:lnTo>
                <a:lnTo>
                  <a:pt x="584" y="1376"/>
                </a:lnTo>
                <a:lnTo>
                  <a:pt x="583" y="1356"/>
                </a:lnTo>
                <a:lnTo>
                  <a:pt x="583" y="1340"/>
                </a:lnTo>
                <a:lnTo>
                  <a:pt x="563" y="1176"/>
                </a:lnTo>
                <a:lnTo>
                  <a:pt x="560" y="1125"/>
                </a:lnTo>
                <a:lnTo>
                  <a:pt x="555" y="1074"/>
                </a:lnTo>
                <a:lnTo>
                  <a:pt x="547" y="1027"/>
                </a:lnTo>
                <a:lnTo>
                  <a:pt x="535" y="981"/>
                </a:lnTo>
                <a:lnTo>
                  <a:pt x="531" y="975"/>
                </a:lnTo>
                <a:lnTo>
                  <a:pt x="524" y="963"/>
                </a:lnTo>
                <a:lnTo>
                  <a:pt x="516" y="949"/>
                </a:lnTo>
                <a:lnTo>
                  <a:pt x="505" y="930"/>
                </a:lnTo>
                <a:lnTo>
                  <a:pt x="495" y="909"/>
                </a:lnTo>
                <a:lnTo>
                  <a:pt x="485" y="886"/>
                </a:lnTo>
                <a:lnTo>
                  <a:pt x="474" y="861"/>
                </a:lnTo>
                <a:lnTo>
                  <a:pt x="465" y="833"/>
                </a:lnTo>
                <a:lnTo>
                  <a:pt x="456" y="803"/>
                </a:lnTo>
                <a:lnTo>
                  <a:pt x="451" y="774"/>
                </a:lnTo>
                <a:lnTo>
                  <a:pt x="448" y="744"/>
                </a:lnTo>
                <a:lnTo>
                  <a:pt x="448" y="741"/>
                </a:lnTo>
                <a:lnTo>
                  <a:pt x="448" y="734"/>
                </a:lnTo>
                <a:lnTo>
                  <a:pt x="446" y="725"/>
                </a:lnTo>
                <a:lnTo>
                  <a:pt x="442" y="715"/>
                </a:lnTo>
                <a:lnTo>
                  <a:pt x="436" y="704"/>
                </a:lnTo>
                <a:lnTo>
                  <a:pt x="425" y="696"/>
                </a:lnTo>
                <a:lnTo>
                  <a:pt x="413" y="689"/>
                </a:lnTo>
                <a:lnTo>
                  <a:pt x="396" y="685"/>
                </a:lnTo>
                <a:lnTo>
                  <a:pt x="377" y="684"/>
                </a:lnTo>
                <a:lnTo>
                  <a:pt x="356" y="686"/>
                </a:lnTo>
                <a:lnTo>
                  <a:pt x="331" y="687"/>
                </a:lnTo>
                <a:lnTo>
                  <a:pt x="305" y="685"/>
                </a:lnTo>
                <a:lnTo>
                  <a:pt x="280" y="680"/>
                </a:lnTo>
                <a:lnTo>
                  <a:pt x="254" y="671"/>
                </a:lnTo>
                <a:lnTo>
                  <a:pt x="228" y="659"/>
                </a:lnTo>
                <a:lnTo>
                  <a:pt x="201" y="642"/>
                </a:lnTo>
                <a:lnTo>
                  <a:pt x="172" y="621"/>
                </a:lnTo>
                <a:lnTo>
                  <a:pt x="142" y="595"/>
                </a:lnTo>
                <a:lnTo>
                  <a:pt x="110" y="564"/>
                </a:lnTo>
                <a:lnTo>
                  <a:pt x="25" y="500"/>
                </a:lnTo>
                <a:lnTo>
                  <a:pt x="24" y="499"/>
                </a:lnTo>
                <a:lnTo>
                  <a:pt x="21" y="497"/>
                </a:lnTo>
                <a:lnTo>
                  <a:pt x="17" y="494"/>
                </a:lnTo>
                <a:lnTo>
                  <a:pt x="12" y="488"/>
                </a:lnTo>
                <a:lnTo>
                  <a:pt x="9" y="481"/>
                </a:lnTo>
                <a:lnTo>
                  <a:pt x="5" y="472"/>
                </a:lnTo>
                <a:lnTo>
                  <a:pt x="2" y="461"/>
                </a:lnTo>
                <a:lnTo>
                  <a:pt x="0" y="447"/>
                </a:lnTo>
                <a:lnTo>
                  <a:pt x="0" y="430"/>
                </a:lnTo>
                <a:lnTo>
                  <a:pt x="2" y="411"/>
                </a:lnTo>
                <a:lnTo>
                  <a:pt x="6" y="388"/>
                </a:lnTo>
                <a:lnTo>
                  <a:pt x="12" y="362"/>
                </a:lnTo>
                <a:lnTo>
                  <a:pt x="23" y="333"/>
                </a:lnTo>
                <a:lnTo>
                  <a:pt x="25" y="329"/>
                </a:lnTo>
                <a:lnTo>
                  <a:pt x="29" y="320"/>
                </a:lnTo>
                <a:lnTo>
                  <a:pt x="36" y="307"/>
                </a:lnTo>
                <a:lnTo>
                  <a:pt x="45" y="292"/>
                </a:lnTo>
                <a:lnTo>
                  <a:pt x="54" y="274"/>
                </a:lnTo>
                <a:lnTo>
                  <a:pt x="66" y="254"/>
                </a:lnTo>
                <a:lnTo>
                  <a:pt x="78" y="232"/>
                </a:lnTo>
                <a:lnTo>
                  <a:pt x="90" y="211"/>
                </a:lnTo>
                <a:lnTo>
                  <a:pt x="103" y="190"/>
                </a:lnTo>
                <a:lnTo>
                  <a:pt x="115" y="170"/>
                </a:lnTo>
                <a:lnTo>
                  <a:pt x="129" y="152"/>
                </a:lnTo>
                <a:lnTo>
                  <a:pt x="140" y="136"/>
                </a:lnTo>
                <a:lnTo>
                  <a:pt x="152" y="122"/>
                </a:lnTo>
                <a:lnTo>
                  <a:pt x="181" y="59"/>
                </a:lnTo>
                <a:lnTo>
                  <a:pt x="182" y="57"/>
                </a:lnTo>
                <a:lnTo>
                  <a:pt x="184" y="53"/>
                </a:lnTo>
                <a:lnTo>
                  <a:pt x="188" y="46"/>
                </a:lnTo>
                <a:lnTo>
                  <a:pt x="194" y="39"/>
                </a:lnTo>
                <a:lnTo>
                  <a:pt x="203" y="30"/>
                </a:lnTo>
                <a:lnTo>
                  <a:pt x="213" y="22"/>
                </a:lnTo>
                <a:lnTo>
                  <a:pt x="227" y="15"/>
                </a:lnTo>
                <a:lnTo>
                  <a:pt x="243" y="8"/>
                </a:lnTo>
                <a:lnTo>
                  <a:pt x="262" y="4"/>
                </a:lnTo>
                <a:lnTo>
                  <a:pt x="285" y="2"/>
                </a:lnTo>
                <a:lnTo>
                  <a:pt x="313" y="4"/>
                </a:lnTo>
                <a:lnTo>
                  <a:pt x="343" y="10"/>
                </a:lnTo>
                <a:lnTo>
                  <a:pt x="347" y="11"/>
                </a:lnTo>
                <a:lnTo>
                  <a:pt x="357" y="13"/>
                </a:lnTo>
                <a:lnTo>
                  <a:pt x="369" y="18"/>
                </a:lnTo>
                <a:lnTo>
                  <a:pt x="383" y="23"/>
                </a:lnTo>
                <a:lnTo>
                  <a:pt x="395" y="31"/>
                </a:lnTo>
                <a:lnTo>
                  <a:pt x="406" y="43"/>
                </a:lnTo>
                <a:lnTo>
                  <a:pt x="411" y="59"/>
                </a:lnTo>
                <a:lnTo>
                  <a:pt x="411" y="76"/>
                </a:lnTo>
                <a:lnTo>
                  <a:pt x="412" y="88"/>
                </a:lnTo>
                <a:lnTo>
                  <a:pt x="414" y="101"/>
                </a:lnTo>
                <a:lnTo>
                  <a:pt x="414" y="118"/>
                </a:lnTo>
                <a:lnTo>
                  <a:pt x="414" y="135"/>
                </a:lnTo>
                <a:lnTo>
                  <a:pt x="413" y="153"/>
                </a:lnTo>
                <a:lnTo>
                  <a:pt x="411" y="169"/>
                </a:lnTo>
                <a:lnTo>
                  <a:pt x="407" y="184"/>
                </a:lnTo>
                <a:lnTo>
                  <a:pt x="400" y="194"/>
                </a:lnTo>
                <a:lnTo>
                  <a:pt x="391" y="202"/>
                </a:lnTo>
                <a:lnTo>
                  <a:pt x="381" y="204"/>
                </a:lnTo>
                <a:lnTo>
                  <a:pt x="368" y="202"/>
                </a:lnTo>
                <a:lnTo>
                  <a:pt x="365" y="200"/>
                </a:lnTo>
                <a:lnTo>
                  <a:pt x="359" y="195"/>
                </a:lnTo>
                <a:lnTo>
                  <a:pt x="352" y="188"/>
                </a:lnTo>
                <a:lnTo>
                  <a:pt x="345" y="177"/>
                </a:lnTo>
                <a:lnTo>
                  <a:pt x="339" y="165"/>
                </a:lnTo>
                <a:lnTo>
                  <a:pt x="321" y="163"/>
                </a:lnTo>
                <a:lnTo>
                  <a:pt x="303" y="158"/>
                </a:lnTo>
                <a:lnTo>
                  <a:pt x="284" y="152"/>
                </a:lnTo>
                <a:lnTo>
                  <a:pt x="278" y="172"/>
                </a:lnTo>
                <a:lnTo>
                  <a:pt x="269" y="193"/>
                </a:lnTo>
                <a:lnTo>
                  <a:pt x="261" y="215"/>
                </a:lnTo>
                <a:lnTo>
                  <a:pt x="253" y="236"/>
                </a:lnTo>
                <a:lnTo>
                  <a:pt x="244" y="251"/>
                </a:lnTo>
                <a:lnTo>
                  <a:pt x="245" y="265"/>
                </a:lnTo>
                <a:lnTo>
                  <a:pt x="246" y="283"/>
                </a:lnTo>
                <a:lnTo>
                  <a:pt x="249" y="305"/>
                </a:lnTo>
                <a:lnTo>
                  <a:pt x="250" y="329"/>
                </a:lnTo>
                <a:lnTo>
                  <a:pt x="251" y="352"/>
                </a:lnTo>
                <a:lnTo>
                  <a:pt x="251" y="375"/>
                </a:lnTo>
                <a:lnTo>
                  <a:pt x="250" y="395"/>
                </a:lnTo>
                <a:lnTo>
                  <a:pt x="267" y="390"/>
                </a:lnTo>
                <a:lnTo>
                  <a:pt x="288" y="387"/>
                </a:lnTo>
                <a:lnTo>
                  <a:pt x="312" y="385"/>
                </a:lnTo>
                <a:lnTo>
                  <a:pt x="342" y="388"/>
                </a:lnTo>
                <a:lnTo>
                  <a:pt x="370" y="395"/>
                </a:lnTo>
                <a:lnTo>
                  <a:pt x="396" y="409"/>
                </a:lnTo>
                <a:lnTo>
                  <a:pt x="420" y="428"/>
                </a:lnTo>
                <a:lnTo>
                  <a:pt x="441" y="451"/>
                </a:lnTo>
                <a:lnTo>
                  <a:pt x="452" y="449"/>
                </a:lnTo>
                <a:lnTo>
                  <a:pt x="467" y="448"/>
                </a:lnTo>
                <a:lnTo>
                  <a:pt x="485" y="446"/>
                </a:lnTo>
                <a:lnTo>
                  <a:pt x="505" y="446"/>
                </a:lnTo>
                <a:lnTo>
                  <a:pt x="528" y="447"/>
                </a:lnTo>
                <a:lnTo>
                  <a:pt x="553" y="449"/>
                </a:lnTo>
                <a:lnTo>
                  <a:pt x="580" y="454"/>
                </a:lnTo>
                <a:lnTo>
                  <a:pt x="607" y="464"/>
                </a:lnTo>
                <a:lnTo>
                  <a:pt x="633" y="476"/>
                </a:lnTo>
                <a:lnTo>
                  <a:pt x="658" y="494"/>
                </a:lnTo>
                <a:lnTo>
                  <a:pt x="677" y="507"/>
                </a:lnTo>
                <a:lnTo>
                  <a:pt x="695" y="518"/>
                </a:lnTo>
                <a:lnTo>
                  <a:pt x="711" y="524"/>
                </a:lnTo>
                <a:lnTo>
                  <a:pt x="725" y="526"/>
                </a:lnTo>
                <a:lnTo>
                  <a:pt x="728" y="526"/>
                </a:lnTo>
                <a:lnTo>
                  <a:pt x="733" y="525"/>
                </a:lnTo>
                <a:lnTo>
                  <a:pt x="738" y="523"/>
                </a:lnTo>
                <a:lnTo>
                  <a:pt x="743" y="519"/>
                </a:lnTo>
                <a:lnTo>
                  <a:pt x="749" y="512"/>
                </a:lnTo>
                <a:lnTo>
                  <a:pt x="753" y="500"/>
                </a:lnTo>
                <a:lnTo>
                  <a:pt x="757" y="485"/>
                </a:lnTo>
                <a:lnTo>
                  <a:pt x="754" y="432"/>
                </a:lnTo>
                <a:lnTo>
                  <a:pt x="752" y="425"/>
                </a:lnTo>
                <a:lnTo>
                  <a:pt x="748" y="414"/>
                </a:lnTo>
                <a:lnTo>
                  <a:pt x="742" y="399"/>
                </a:lnTo>
                <a:lnTo>
                  <a:pt x="739" y="385"/>
                </a:lnTo>
                <a:lnTo>
                  <a:pt x="728" y="380"/>
                </a:lnTo>
                <a:lnTo>
                  <a:pt x="718" y="372"/>
                </a:lnTo>
                <a:lnTo>
                  <a:pt x="711" y="357"/>
                </a:lnTo>
                <a:lnTo>
                  <a:pt x="705" y="339"/>
                </a:lnTo>
                <a:lnTo>
                  <a:pt x="702" y="316"/>
                </a:lnTo>
                <a:lnTo>
                  <a:pt x="700" y="311"/>
                </a:lnTo>
                <a:lnTo>
                  <a:pt x="699" y="302"/>
                </a:lnTo>
                <a:lnTo>
                  <a:pt x="698" y="292"/>
                </a:lnTo>
                <a:lnTo>
                  <a:pt x="699" y="281"/>
                </a:lnTo>
                <a:lnTo>
                  <a:pt x="704" y="270"/>
                </a:lnTo>
                <a:lnTo>
                  <a:pt x="707" y="267"/>
                </a:lnTo>
                <a:lnTo>
                  <a:pt x="710" y="264"/>
                </a:lnTo>
                <a:lnTo>
                  <a:pt x="714" y="262"/>
                </a:lnTo>
                <a:lnTo>
                  <a:pt x="711" y="245"/>
                </a:lnTo>
                <a:lnTo>
                  <a:pt x="709" y="225"/>
                </a:lnTo>
                <a:lnTo>
                  <a:pt x="709" y="202"/>
                </a:lnTo>
                <a:lnTo>
                  <a:pt x="713" y="176"/>
                </a:lnTo>
                <a:lnTo>
                  <a:pt x="724" y="151"/>
                </a:lnTo>
                <a:lnTo>
                  <a:pt x="736" y="132"/>
                </a:lnTo>
                <a:lnTo>
                  <a:pt x="752" y="115"/>
                </a:lnTo>
                <a:lnTo>
                  <a:pt x="772" y="100"/>
                </a:lnTo>
                <a:lnTo>
                  <a:pt x="795" y="89"/>
                </a:lnTo>
                <a:lnTo>
                  <a:pt x="821" y="79"/>
                </a:lnTo>
                <a:lnTo>
                  <a:pt x="826" y="79"/>
                </a:lnTo>
                <a:lnTo>
                  <a:pt x="834" y="77"/>
                </a:lnTo>
                <a:lnTo>
                  <a:pt x="845" y="76"/>
                </a:lnTo>
                <a:lnTo>
                  <a:pt x="861" y="75"/>
                </a:lnTo>
                <a:lnTo>
                  <a:pt x="879" y="75"/>
                </a:lnTo>
                <a:lnTo>
                  <a:pt x="898" y="78"/>
                </a:lnTo>
                <a:lnTo>
                  <a:pt x="919" y="82"/>
                </a:lnTo>
                <a:lnTo>
                  <a:pt x="939" y="91"/>
                </a:lnTo>
                <a:lnTo>
                  <a:pt x="959" y="102"/>
                </a:lnTo>
                <a:lnTo>
                  <a:pt x="977" y="118"/>
                </a:lnTo>
                <a:lnTo>
                  <a:pt x="992" y="138"/>
                </a:lnTo>
                <a:lnTo>
                  <a:pt x="1002" y="160"/>
                </a:lnTo>
                <a:lnTo>
                  <a:pt x="1010" y="186"/>
                </a:lnTo>
                <a:lnTo>
                  <a:pt x="1014" y="214"/>
                </a:lnTo>
                <a:lnTo>
                  <a:pt x="1014" y="247"/>
                </a:lnTo>
                <a:lnTo>
                  <a:pt x="1024" y="250"/>
                </a:lnTo>
                <a:lnTo>
                  <a:pt x="1032" y="256"/>
                </a:lnTo>
                <a:lnTo>
                  <a:pt x="1039" y="263"/>
                </a:lnTo>
                <a:lnTo>
                  <a:pt x="1044" y="275"/>
                </a:lnTo>
                <a:lnTo>
                  <a:pt x="1044" y="290"/>
                </a:lnTo>
                <a:lnTo>
                  <a:pt x="1042" y="306"/>
                </a:lnTo>
                <a:lnTo>
                  <a:pt x="1035" y="327"/>
                </a:lnTo>
                <a:lnTo>
                  <a:pt x="1025" y="349"/>
                </a:lnTo>
                <a:lnTo>
                  <a:pt x="1012" y="374"/>
                </a:lnTo>
                <a:lnTo>
                  <a:pt x="1010" y="377"/>
                </a:lnTo>
                <a:lnTo>
                  <a:pt x="1008" y="379"/>
                </a:lnTo>
                <a:lnTo>
                  <a:pt x="1004" y="380"/>
                </a:lnTo>
                <a:lnTo>
                  <a:pt x="1001" y="382"/>
                </a:lnTo>
                <a:lnTo>
                  <a:pt x="998" y="382"/>
                </a:lnTo>
                <a:lnTo>
                  <a:pt x="999" y="394"/>
                </a:lnTo>
                <a:lnTo>
                  <a:pt x="1001" y="411"/>
                </a:lnTo>
                <a:lnTo>
                  <a:pt x="1002" y="435"/>
                </a:lnTo>
                <a:lnTo>
                  <a:pt x="1003" y="438"/>
                </a:lnTo>
                <a:lnTo>
                  <a:pt x="1004" y="445"/>
                </a:lnTo>
                <a:lnTo>
                  <a:pt x="1007" y="454"/>
                </a:lnTo>
                <a:lnTo>
                  <a:pt x="1009" y="465"/>
                </a:lnTo>
                <a:lnTo>
                  <a:pt x="1014" y="477"/>
                </a:lnTo>
                <a:lnTo>
                  <a:pt x="1019" y="488"/>
                </a:lnTo>
                <a:lnTo>
                  <a:pt x="1026" y="498"/>
                </a:lnTo>
                <a:lnTo>
                  <a:pt x="1036" y="504"/>
                </a:lnTo>
                <a:lnTo>
                  <a:pt x="1046" y="506"/>
                </a:lnTo>
                <a:lnTo>
                  <a:pt x="1056" y="505"/>
                </a:lnTo>
                <a:lnTo>
                  <a:pt x="1067" y="501"/>
                </a:lnTo>
                <a:lnTo>
                  <a:pt x="1081" y="494"/>
                </a:lnTo>
                <a:lnTo>
                  <a:pt x="1098" y="483"/>
                </a:lnTo>
                <a:lnTo>
                  <a:pt x="1118" y="470"/>
                </a:lnTo>
                <a:lnTo>
                  <a:pt x="1140" y="459"/>
                </a:lnTo>
                <a:lnTo>
                  <a:pt x="1162" y="448"/>
                </a:lnTo>
                <a:lnTo>
                  <a:pt x="1188" y="441"/>
                </a:lnTo>
                <a:lnTo>
                  <a:pt x="1215" y="439"/>
                </a:lnTo>
                <a:lnTo>
                  <a:pt x="1236" y="440"/>
                </a:lnTo>
                <a:lnTo>
                  <a:pt x="1258" y="445"/>
                </a:lnTo>
                <a:lnTo>
                  <a:pt x="1279" y="453"/>
                </a:lnTo>
                <a:lnTo>
                  <a:pt x="1289" y="444"/>
                </a:lnTo>
                <a:lnTo>
                  <a:pt x="1303" y="433"/>
                </a:lnTo>
                <a:lnTo>
                  <a:pt x="1322" y="421"/>
                </a:lnTo>
                <a:lnTo>
                  <a:pt x="1342" y="410"/>
                </a:lnTo>
                <a:lnTo>
                  <a:pt x="1368" y="401"/>
                </a:lnTo>
                <a:lnTo>
                  <a:pt x="1396" y="393"/>
                </a:lnTo>
                <a:lnTo>
                  <a:pt x="1428" y="391"/>
                </a:lnTo>
                <a:lnTo>
                  <a:pt x="1462" y="394"/>
                </a:lnTo>
                <a:lnTo>
                  <a:pt x="1496" y="403"/>
                </a:lnTo>
                <a:lnTo>
                  <a:pt x="1501" y="404"/>
                </a:lnTo>
                <a:lnTo>
                  <a:pt x="1507" y="405"/>
                </a:lnTo>
                <a:lnTo>
                  <a:pt x="1513" y="405"/>
                </a:lnTo>
                <a:lnTo>
                  <a:pt x="1519" y="401"/>
                </a:lnTo>
                <a:lnTo>
                  <a:pt x="1525" y="392"/>
                </a:lnTo>
                <a:lnTo>
                  <a:pt x="1518" y="384"/>
                </a:lnTo>
                <a:lnTo>
                  <a:pt x="1511" y="373"/>
                </a:lnTo>
                <a:lnTo>
                  <a:pt x="1501" y="358"/>
                </a:lnTo>
                <a:lnTo>
                  <a:pt x="1493" y="341"/>
                </a:lnTo>
                <a:lnTo>
                  <a:pt x="1485" y="319"/>
                </a:lnTo>
                <a:lnTo>
                  <a:pt x="1478" y="295"/>
                </a:lnTo>
                <a:lnTo>
                  <a:pt x="1471" y="266"/>
                </a:lnTo>
                <a:lnTo>
                  <a:pt x="1468" y="232"/>
                </a:lnTo>
                <a:lnTo>
                  <a:pt x="1467" y="195"/>
                </a:lnTo>
                <a:lnTo>
                  <a:pt x="1470" y="154"/>
                </a:lnTo>
                <a:lnTo>
                  <a:pt x="1468" y="145"/>
                </a:lnTo>
                <a:lnTo>
                  <a:pt x="1466" y="134"/>
                </a:lnTo>
                <a:lnTo>
                  <a:pt x="1462" y="126"/>
                </a:lnTo>
                <a:lnTo>
                  <a:pt x="1459" y="122"/>
                </a:lnTo>
                <a:lnTo>
                  <a:pt x="1458" y="122"/>
                </a:lnTo>
                <a:lnTo>
                  <a:pt x="1456" y="123"/>
                </a:lnTo>
                <a:lnTo>
                  <a:pt x="1455" y="123"/>
                </a:lnTo>
                <a:lnTo>
                  <a:pt x="1436" y="128"/>
                </a:lnTo>
                <a:lnTo>
                  <a:pt x="1432" y="134"/>
                </a:lnTo>
                <a:lnTo>
                  <a:pt x="1427" y="141"/>
                </a:lnTo>
                <a:lnTo>
                  <a:pt x="1418" y="150"/>
                </a:lnTo>
                <a:lnTo>
                  <a:pt x="1408" y="156"/>
                </a:lnTo>
                <a:lnTo>
                  <a:pt x="1394" y="163"/>
                </a:lnTo>
                <a:lnTo>
                  <a:pt x="1377" y="167"/>
                </a:lnTo>
                <a:lnTo>
                  <a:pt x="1356" y="169"/>
                </a:lnTo>
                <a:lnTo>
                  <a:pt x="1355" y="173"/>
                </a:lnTo>
                <a:lnTo>
                  <a:pt x="1354" y="176"/>
                </a:lnTo>
                <a:lnTo>
                  <a:pt x="1353" y="180"/>
                </a:lnTo>
                <a:lnTo>
                  <a:pt x="1352" y="182"/>
                </a:lnTo>
                <a:lnTo>
                  <a:pt x="1351" y="183"/>
                </a:lnTo>
                <a:lnTo>
                  <a:pt x="1350" y="184"/>
                </a:lnTo>
                <a:lnTo>
                  <a:pt x="1340" y="189"/>
                </a:lnTo>
                <a:lnTo>
                  <a:pt x="1331" y="192"/>
                </a:lnTo>
                <a:lnTo>
                  <a:pt x="1319" y="194"/>
                </a:lnTo>
                <a:lnTo>
                  <a:pt x="1310" y="194"/>
                </a:lnTo>
                <a:lnTo>
                  <a:pt x="1296" y="193"/>
                </a:lnTo>
                <a:lnTo>
                  <a:pt x="1280" y="190"/>
                </a:lnTo>
                <a:lnTo>
                  <a:pt x="1266" y="186"/>
                </a:lnTo>
                <a:lnTo>
                  <a:pt x="1255" y="176"/>
                </a:lnTo>
                <a:lnTo>
                  <a:pt x="1247" y="163"/>
                </a:lnTo>
                <a:lnTo>
                  <a:pt x="1241" y="147"/>
                </a:lnTo>
                <a:lnTo>
                  <a:pt x="1238" y="128"/>
                </a:lnTo>
                <a:lnTo>
                  <a:pt x="1239" y="109"/>
                </a:lnTo>
                <a:lnTo>
                  <a:pt x="1245" y="85"/>
                </a:lnTo>
                <a:lnTo>
                  <a:pt x="1254" y="64"/>
                </a:lnTo>
                <a:lnTo>
                  <a:pt x="1269" y="47"/>
                </a:lnTo>
                <a:lnTo>
                  <a:pt x="1286" y="35"/>
                </a:lnTo>
                <a:lnTo>
                  <a:pt x="1308" y="25"/>
                </a:lnTo>
                <a:lnTo>
                  <a:pt x="1382" y="6"/>
                </a:lnTo>
                <a:lnTo>
                  <a:pt x="1385" y="5"/>
                </a:lnTo>
                <a:lnTo>
                  <a:pt x="1391" y="4"/>
                </a:lnTo>
                <a:lnTo>
                  <a:pt x="1401" y="2"/>
                </a:lnTo>
                <a:lnTo>
                  <a:pt x="1413" y="1"/>
                </a:lnTo>
                <a:lnTo>
                  <a:pt x="142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1" name="Freeform 162"/>
          <p:cNvSpPr>
            <a:spLocks noEditPoints="1"/>
          </p:cNvSpPr>
          <p:nvPr/>
        </p:nvSpPr>
        <p:spPr bwMode="auto">
          <a:xfrm>
            <a:off x="7326340" y="4220288"/>
            <a:ext cx="336550" cy="570074"/>
          </a:xfrm>
          <a:custGeom>
            <a:avLst/>
            <a:gdLst>
              <a:gd name="T0" fmla="*/ 1217 w 1965"/>
              <a:gd name="T1" fmla="*/ 2624 h 3320"/>
              <a:gd name="T2" fmla="*/ 722 w 1965"/>
              <a:gd name="T3" fmla="*/ 2820 h 3320"/>
              <a:gd name="T4" fmla="*/ 1250 w 1965"/>
              <a:gd name="T5" fmla="*/ 2167 h 3320"/>
              <a:gd name="T6" fmla="*/ 650 w 1965"/>
              <a:gd name="T7" fmla="*/ 1873 h 3320"/>
              <a:gd name="T8" fmla="*/ 611 w 1965"/>
              <a:gd name="T9" fmla="*/ 1928 h 3320"/>
              <a:gd name="T10" fmla="*/ 1142 w 1965"/>
              <a:gd name="T11" fmla="*/ 2718 h 3320"/>
              <a:gd name="T12" fmla="*/ 1433 w 1965"/>
              <a:gd name="T13" fmla="*/ 3269 h 3320"/>
              <a:gd name="T14" fmla="*/ 1418 w 1965"/>
              <a:gd name="T15" fmla="*/ 2775 h 3320"/>
              <a:gd name="T16" fmla="*/ 1294 w 1965"/>
              <a:gd name="T17" fmla="*/ 1815 h 3320"/>
              <a:gd name="T18" fmla="*/ 557 w 1965"/>
              <a:gd name="T19" fmla="*/ 2483 h 3320"/>
              <a:gd name="T20" fmla="*/ 540 w 1965"/>
              <a:gd name="T21" fmla="*/ 3238 h 3320"/>
              <a:gd name="T22" fmla="*/ 867 w 1965"/>
              <a:gd name="T23" fmla="*/ 3246 h 3320"/>
              <a:gd name="T24" fmla="*/ 771 w 1965"/>
              <a:gd name="T25" fmla="*/ 2416 h 3320"/>
              <a:gd name="T26" fmla="*/ 597 w 1965"/>
              <a:gd name="T27" fmla="*/ 1587 h 3320"/>
              <a:gd name="T28" fmla="*/ 973 w 1965"/>
              <a:gd name="T29" fmla="*/ 1386 h 3320"/>
              <a:gd name="T30" fmla="*/ 1072 w 1965"/>
              <a:gd name="T31" fmla="*/ 1096 h 3320"/>
              <a:gd name="T32" fmla="*/ 961 w 1965"/>
              <a:gd name="T33" fmla="*/ 1188 h 3320"/>
              <a:gd name="T34" fmla="*/ 938 w 1965"/>
              <a:gd name="T35" fmla="*/ 1318 h 3320"/>
              <a:gd name="T36" fmla="*/ 884 w 1965"/>
              <a:gd name="T37" fmla="*/ 1203 h 3320"/>
              <a:gd name="T38" fmla="*/ 809 w 1965"/>
              <a:gd name="T39" fmla="*/ 1083 h 3320"/>
              <a:gd name="T40" fmla="*/ 1143 w 1965"/>
              <a:gd name="T41" fmla="*/ 1394 h 3320"/>
              <a:gd name="T42" fmla="*/ 742 w 1965"/>
              <a:gd name="T43" fmla="*/ 1372 h 3320"/>
              <a:gd name="T44" fmla="*/ 741 w 1965"/>
              <a:gd name="T45" fmla="*/ 836 h 3320"/>
              <a:gd name="T46" fmla="*/ 1438 w 1965"/>
              <a:gd name="T47" fmla="*/ 717 h 3320"/>
              <a:gd name="T48" fmla="*/ 967 w 1965"/>
              <a:gd name="T49" fmla="*/ 637 h 3320"/>
              <a:gd name="T50" fmla="*/ 660 w 1965"/>
              <a:gd name="T51" fmla="*/ 863 h 3320"/>
              <a:gd name="T52" fmla="*/ 1531 w 1965"/>
              <a:gd name="T53" fmla="*/ 572 h 3320"/>
              <a:gd name="T54" fmla="*/ 463 w 1965"/>
              <a:gd name="T55" fmla="*/ 626 h 3320"/>
              <a:gd name="T56" fmla="*/ 1589 w 1965"/>
              <a:gd name="T57" fmla="*/ 31 h 3320"/>
              <a:gd name="T58" fmla="*/ 1594 w 1965"/>
              <a:gd name="T59" fmla="*/ 133 h 3320"/>
              <a:gd name="T60" fmla="*/ 1757 w 1965"/>
              <a:gd name="T61" fmla="*/ 428 h 3320"/>
              <a:gd name="T62" fmla="*/ 1327 w 1965"/>
              <a:gd name="T63" fmla="*/ 520 h 3320"/>
              <a:gd name="T64" fmla="*/ 1147 w 1965"/>
              <a:gd name="T65" fmla="*/ 334 h 3320"/>
              <a:gd name="T66" fmla="*/ 889 w 1965"/>
              <a:gd name="T67" fmla="*/ 133 h 3320"/>
              <a:gd name="T68" fmla="*/ 859 w 1965"/>
              <a:gd name="T69" fmla="*/ 395 h 3320"/>
              <a:gd name="T70" fmla="*/ 552 w 1965"/>
              <a:gd name="T71" fmla="*/ 513 h 3320"/>
              <a:gd name="T72" fmla="*/ 250 w 1965"/>
              <a:gd name="T73" fmla="*/ 342 h 3320"/>
              <a:gd name="T74" fmla="*/ 426 w 1965"/>
              <a:gd name="T75" fmla="*/ 191 h 3320"/>
              <a:gd name="T76" fmla="*/ 157 w 1965"/>
              <a:gd name="T77" fmla="*/ 198 h 3320"/>
              <a:gd name="T78" fmla="*/ 393 w 1965"/>
              <a:gd name="T79" fmla="*/ 721 h 3320"/>
              <a:gd name="T80" fmla="*/ 644 w 1965"/>
              <a:gd name="T81" fmla="*/ 1460 h 3320"/>
              <a:gd name="T82" fmla="*/ 1562 w 1965"/>
              <a:gd name="T83" fmla="*/ 725 h 3320"/>
              <a:gd name="T84" fmla="*/ 1786 w 1965"/>
              <a:gd name="T85" fmla="*/ 173 h 3320"/>
              <a:gd name="T86" fmla="*/ 1922 w 1965"/>
              <a:gd name="T87" fmla="*/ 327 h 3320"/>
              <a:gd name="T88" fmla="*/ 1505 w 1965"/>
              <a:gd name="T89" fmla="*/ 777 h 3320"/>
              <a:gd name="T90" fmla="*/ 1248 w 1965"/>
              <a:gd name="T91" fmla="*/ 1613 h 3320"/>
              <a:gd name="T92" fmla="*/ 1407 w 1965"/>
              <a:gd name="T93" fmla="*/ 2530 h 3320"/>
              <a:gd name="T94" fmla="*/ 1622 w 1965"/>
              <a:gd name="T95" fmla="*/ 3320 h 3320"/>
              <a:gd name="T96" fmla="*/ 1165 w 1965"/>
              <a:gd name="T97" fmla="*/ 2879 h 3320"/>
              <a:gd name="T98" fmla="*/ 846 w 1965"/>
              <a:gd name="T99" fmla="*/ 2110 h 3320"/>
              <a:gd name="T100" fmla="*/ 894 w 1965"/>
              <a:gd name="T101" fmla="*/ 3143 h 3320"/>
              <a:gd name="T102" fmla="*/ 598 w 1965"/>
              <a:gd name="T103" fmla="*/ 3300 h 3320"/>
              <a:gd name="T104" fmla="*/ 657 w 1965"/>
              <a:gd name="T105" fmla="*/ 3052 h 3320"/>
              <a:gd name="T106" fmla="*/ 463 w 1965"/>
              <a:gd name="T107" fmla="*/ 1979 h 3320"/>
              <a:gd name="T108" fmla="*/ 565 w 1965"/>
              <a:gd name="T109" fmla="*/ 1005 h 3320"/>
              <a:gd name="T110" fmla="*/ 10 w 1965"/>
              <a:gd name="T111" fmla="*/ 524 h 3320"/>
              <a:gd name="T112" fmla="*/ 392 w 1965"/>
              <a:gd name="T113" fmla="*/ 13 h 3320"/>
              <a:gd name="T114" fmla="*/ 278 w 1965"/>
              <a:gd name="T115" fmla="*/ 334 h 3320"/>
              <a:gd name="T116" fmla="*/ 857 w 1965"/>
              <a:gd name="T117" fmla="*/ 531 h 3320"/>
              <a:gd name="T118" fmla="*/ 1062 w 1965"/>
              <a:gd name="T119" fmla="*/ 98 h 3320"/>
              <a:gd name="T120" fmla="*/ 1208 w 1965"/>
              <a:gd name="T121" fmla="*/ 548 h 3320"/>
              <a:gd name="T122" fmla="*/ 1665 w 1965"/>
              <a:gd name="T123" fmla="*/ 280 h 3320"/>
              <a:gd name="T124" fmla="*/ 1406 w 1965"/>
              <a:gd name="T125" fmla="*/ 159 h 3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965" h="3320">
                <a:moveTo>
                  <a:pt x="1224" y="2524"/>
                </a:moveTo>
                <a:lnTo>
                  <a:pt x="1225" y="2524"/>
                </a:lnTo>
                <a:lnTo>
                  <a:pt x="1225" y="2525"/>
                </a:lnTo>
                <a:lnTo>
                  <a:pt x="1230" y="2525"/>
                </a:lnTo>
                <a:lnTo>
                  <a:pt x="1234" y="2528"/>
                </a:lnTo>
                <a:lnTo>
                  <a:pt x="1236" y="2531"/>
                </a:lnTo>
                <a:lnTo>
                  <a:pt x="1238" y="2535"/>
                </a:lnTo>
                <a:lnTo>
                  <a:pt x="1239" y="2539"/>
                </a:lnTo>
                <a:lnTo>
                  <a:pt x="1239" y="2543"/>
                </a:lnTo>
                <a:lnTo>
                  <a:pt x="1239" y="2554"/>
                </a:lnTo>
                <a:lnTo>
                  <a:pt x="1240" y="2571"/>
                </a:lnTo>
                <a:lnTo>
                  <a:pt x="1241" y="2592"/>
                </a:lnTo>
                <a:lnTo>
                  <a:pt x="1245" y="2617"/>
                </a:lnTo>
                <a:lnTo>
                  <a:pt x="1250" y="2647"/>
                </a:lnTo>
                <a:lnTo>
                  <a:pt x="1257" y="2678"/>
                </a:lnTo>
                <a:lnTo>
                  <a:pt x="1266" y="2712"/>
                </a:lnTo>
                <a:lnTo>
                  <a:pt x="1278" y="2745"/>
                </a:lnTo>
                <a:lnTo>
                  <a:pt x="1294" y="2779"/>
                </a:lnTo>
                <a:lnTo>
                  <a:pt x="1313" y="2813"/>
                </a:lnTo>
                <a:lnTo>
                  <a:pt x="1337" y="2844"/>
                </a:lnTo>
                <a:lnTo>
                  <a:pt x="1339" y="2851"/>
                </a:lnTo>
                <a:lnTo>
                  <a:pt x="1339" y="2859"/>
                </a:lnTo>
                <a:lnTo>
                  <a:pt x="1334" y="2864"/>
                </a:lnTo>
                <a:lnTo>
                  <a:pt x="1332" y="2866"/>
                </a:lnTo>
                <a:lnTo>
                  <a:pt x="1329" y="2867"/>
                </a:lnTo>
                <a:lnTo>
                  <a:pt x="1325" y="2867"/>
                </a:lnTo>
                <a:lnTo>
                  <a:pt x="1321" y="2867"/>
                </a:lnTo>
                <a:lnTo>
                  <a:pt x="1318" y="2865"/>
                </a:lnTo>
                <a:lnTo>
                  <a:pt x="1315" y="2862"/>
                </a:lnTo>
                <a:lnTo>
                  <a:pt x="1290" y="2828"/>
                </a:lnTo>
                <a:lnTo>
                  <a:pt x="1269" y="2793"/>
                </a:lnTo>
                <a:lnTo>
                  <a:pt x="1252" y="2757"/>
                </a:lnTo>
                <a:lnTo>
                  <a:pt x="1239" y="2722"/>
                </a:lnTo>
                <a:lnTo>
                  <a:pt x="1230" y="2687"/>
                </a:lnTo>
                <a:lnTo>
                  <a:pt x="1222" y="2654"/>
                </a:lnTo>
                <a:lnTo>
                  <a:pt x="1217" y="2624"/>
                </a:lnTo>
                <a:lnTo>
                  <a:pt x="1214" y="2597"/>
                </a:lnTo>
                <a:lnTo>
                  <a:pt x="1211" y="2574"/>
                </a:lnTo>
                <a:lnTo>
                  <a:pt x="1211" y="2556"/>
                </a:lnTo>
                <a:lnTo>
                  <a:pt x="1210" y="2544"/>
                </a:lnTo>
                <a:lnTo>
                  <a:pt x="1211" y="2538"/>
                </a:lnTo>
                <a:lnTo>
                  <a:pt x="1211" y="2534"/>
                </a:lnTo>
                <a:lnTo>
                  <a:pt x="1214" y="2531"/>
                </a:lnTo>
                <a:lnTo>
                  <a:pt x="1217" y="2528"/>
                </a:lnTo>
                <a:lnTo>
                  <a:pt x="1221" y="2525"/>
                </a:lnTo>
                <a:lnTo>
                  <a:pt x="1224" y="2524"/>
                </a:lnTo>
                <a:close/>
                <a:moveTo>
                  <a:pt x="673" y="2462"/>
                </a:moveTo>
                <a:lnTo>
                  <a:pt x="680" y="2462"/>
                </a:lnTo>
                <a:lnTo>
                  <a:pt x="686" y="2466"/>
                </a:lnTo>
                <a:lnTo>
                  <a:pt x="688" y="2468"/>
                </a:lnTo>
                <a:lnTo>
                  <a:pt x="691" y="2474"/>
                </a:lnTo>
                <a:lnTo>
                  <a:pt x="697" y="2481"/>
                </a:lnTo>
                <a:lnTo>
                  <a:pt x="703" y="2493"/>
                </a:lnTo>
                <a:lnTo>
                  <a:pt x="709" y="2506"/>
                </a:lnTo>
                <a:lnTo>
                  <a:pt x="717" y="2524"/>
                </a:lnTo>
                <a:lnTo>
                  <a:pt x="726" y="2547"/>
                </a:lnTo>
                <a:lnTo>
                  <a:pt x="732" y="2572"/>
                </a:lnTo>
                <a:lnTo>
                  <a:pt x="738" y="2602"/>
                </a:lnTo>
                <a:lnTo>
                  <a:pt x="745" y="2634"/>
                </a:lnTo>
                <a:lnTo>
                  <a:pt x="748" y="2672"/>
                </a:lnTo>
                <a:lnTo>
                  <a:pt x="751" y="2715"/>
                </a:lnTo>
                <a:lnTo>
                  <a:pt x="751" y="2761"/>
                </a:lnTo>
                <a:lnTo>
                  <a:pt x="749" y="2813"/>
                </a:lnTo>
                <a:lnTo>
                  <a:pt x="748" y="2817"/>
                </a:lnTo>
                <a:lnTo>
                  <a:pt x="746" y="2822"/>
                </a:lnTo>
                <a:lnTo>
                  <a:pt x="743" y="2824"/>
                </a:lnTo>
                <a:lnTo>
                  <a:pt x="738" y="2826"/>
                </a:lnTo>
                <a:lnTo>
                  <a:pt x="734" y="2827"/>
                </a:lnTo>
                <a:lnTo>
                  <a:pt x="733" y="2827"/>
                </a:lnTo>
                <a:lnTo>
                  <a:pt x="729" y="2826"/>
                </a:lnTo>
                <a:lnTo>
                  <a:pt x="726" y="2824"/>
                </a:lnTo>
                <a:lnTo>
                  <a:pt x="722" y="2820"/>
                </a:lnTo>
                <a:lnTo>
                  <a:pt x="721" y="2816"/>
                </a:lnTo>
                <a:lnTo>
                  <a:pt x="720" y="2812"/>
                </a:lnTo>
                <a:lnTo>
                  <a:pt x="722" y="2762"/>
                </a:lnTo>
                <a:lnTo>
                  <a:pt x="722" y="2718"/>
                </a:lnTo>
                <a:lnTo>
                  <a:pt x="720" y="2678"/>
                </a:lnTo>
                <a:lnTo>
                  <a:pt x="717" y="2642"/>
                </a:lnTo>
                <a:lnTo>
                  <a:pt x="712" y="2610"/>
                </a:lnTo>
                <a:lnTo>
                  <a:pt x="705" y="2583"/>
                </a:lnTo>
                <a:lnTo>
                  <a:pt x="699" y="2558"/>
                </a:lnTo>
                <a:lnTo>
                  <a:pt x="692" y="2538"/>
                </a:lnTo>
                <a:lnTo>
                  <a:pt x="685" y="2521"/>
                </a:lnTo>
                <a:lnTo>
                  <a:pt x="679" y="2507"/>
                </a:lnTo>
                <a:lnTo>
                  <a:pt x="673" y="2497"/>
                </a:lnTo>
                <a:lnTo>
                  <a:pt x="669" y="2491"/>
                </a:lnTo>
                <a:lnTo>
                  <a:pt x="665" y="2486"/>
                </a:lnTo>
                <a:lnTo>
                  <a:pt x="664" y="2484"/>
                </a:lnTo>
                <a:lnTo>
                  <a:pt x="661" y="2478"/>
                </a:lnTo>
                <a:lnTo>
                  <a:pt x="662" y="2470"/>
                </a:lnTo>
                <a:lnTo>
                  <a:pt x="666" y="2465"/>
                </a:lnTo>
                <a:lnTo>
                  <a:pt x="673" y="2462"/>
                </a:lnTo>
                <a:close/>
                <a:moveTo>
                  <a:pt x="1225" y="1886"/>
                </a:moveTo>
                <a:lnTo>
                  <a:pt x="1229" y="1886"/>
                </a:lnTo>
                <a:lnTo>
                  <a:pt x="1232" y="1887"/>
                </a:lnTo>
                <a:lnTo>
                  <a:pt x="1235" y="1889"/>
                </a:lnTo>
                <a:lnTo>
                  <a:pt x="1237" y="1892"/>
                </a:lnTo>
                <a:lnTo>
                  <a:pt x="1238" y="1896"/>
                </a:lnTo>
                <a:lnTo>
                  <a:pt x="1240" y="1900"/>
                </a:lnTo>
                <a:lnTo>
                  <a:pt x="1243" y="1911"/>
                </a:lnTo>
                <a:lnTo>
                  <a:pt x="1246" y="1928"/>
                </a:lnTo>
                <a:lnTo>
                  <a:pt x="1249" y="1949"/>
                </a:lnTo>
                <a:lnTo>
                  <a:pt x="1252" y="1975"/>
                </a:lnTo>
                <a:lnTo>
                  <a:pt x="1254" y="2006"/>
                </a:lnTo>
                <a:lnTo>
                  <a:pt x="1255" y="2041"/>
                </a:lnTo>
                <a:lnTo>
                  <a:pt x="1257" y="2080"/>
                </a:lnTo>
                <a:lnTo>
                  <a:pt x="1254" y="2121"/>
                </a:lnTo>
                <a:lnTo>
                  <a:pt x="1250" y="2167"/>
                </a:lnTo>
                <a:lnTo>
                  <a:pt x="1244" y="2215"/>
                </a:lnTo>
                <a:lnTo>
                  <a:pt x="1234" y="2264"/>
                </a:lnTo>
                <a:lnTo>
                  <a:pt x="1221" y="2316"/>
                </a:lnTo>
                <a:lnTo>
                  <a:pt x="1220" y="2319"/>
                </a:lnTo>
                <a:lnTo>
                  <a:pt x="1217" y="2322"/>
                </a:lnTo>
                <a:lnTo>
                  <a:pt x="1215" y="2324"/>
                </a:lnTo>
                <a:lnTo>
                  <a:pt x="1211" y="2326"/>
                </a:lnTo>
                <a:lnTo>
                  <a:pt x="1207" y="2327"/>
                </a:lnTo>
                <a:lnTo>
                  <a:pt x="1205" y="2327"/>
                </a:lnTo>
                <a:lnTo>
                  <a:pt x="1203" y="2326"/>
                </a:lnTo>
                <a:lnTo>
                  <a:pt x="1197" y="2322"/>
                </a:lnTo>
                <a:lnTo>
                  <a:pt x="1193" y="2316"/>
                </a:lnTo>
                <a:lnTo>
                  <a:pt x="1193" y="2309"/>
                </a:lnTo>
                <a:lnTo>
                  <a:pt x="1206" y="2258"/>
                </a:lnTo>
                <a:lnTo>
                  <a:pt x="1216" y="2210"/>
                </a:lnTo>
                <a:lnTo>
                  <a:pt x="1222" y="2164"/>
                </a:lnTo>
                <a:lnTo>
                  <a:pt x="1225" y="2119"/>
                </a:lnTo>
                <a:lnTo>
                  <a:pt x="1227" y="2079"/>
                </a:lnTo>
                <a:lnTo>
                  <a:pt x="1226" y="2041"/>
                </a:lnTo>
                <a:lnTo>
                  <a:pt x="1225" y="2007"/>
                </a:lnTo>
                <a:lnTo>
                  <a:pt x="1223" y="1978"/>
                </a:lnTo>
                <a:lnTo>
                  <a:pt x="1220" y="1952"/>
                </a:lnTo>
                <a:lnTo>
                  <a:pt x="1217" y="1931"/>
                </a:lnTo>
                <a:lnTo>
                  <a:pt x="1215" y="1916"/>
                </a:lnTo>
                <a:lnTo>
                  <a:pt x="1212" y="1906"/>
                </a:lnTo>
                <a:lnTo>
                  <a:pt x="1211" y="1903"/>
                </a:lnTo>
                <a:lnTo>
                  <a:pt x="1211" y="1899"/>
                </a:lnTo>
                <a:lnTo>
                  <a:pt x="1211" y="1895"/>
                </a:lnTo>
                <a:lnTo>
                  <a:pt x="1212" y="1892"/>
                </a:lnTo>
                <a:lnTo>
                  <a:pt x="1215" y="1890"/>
                </a:lnTo>
                <a:lnTo>
                  <a:pt x="1218" y="1888"/>
                </a:lnTo>
                <a:lnTo>
                  <a:pt x="1222" y="1886"/>
                </a:lnTo>
                <a:lnTo>
                  <a:pt x="1225" y="1886"/>
                </a:lnTo>
                <a:close/>
                <a:moveTo>
                  <a:pt x="637" y="1868"/>
                </a:moveTo>
                <a:lnTo>
                  <a:pt x="645" y="1869"/>
                </a:lnTo>
                <a:lnTo>
                  <a:pt x="650" y="1873"/>
                </a:lnTo>
                <a:lnTo>
                  <a:pt x="654" y="1879"/>
                </a:lnTo>
                <a:lnTo>
                  <a:pt x="652" y="1887"/>
                </a:lnTo>
                <a:lnTo>
                  <a:pt x="651" y="1890"/>
                </a:lnTo>
                <a:lnTo>
                  <a:pt x="648" y="1899"/>
                </a:lnTo>
                <a:lnTo>
                  <a:pt x="644" y="1914"/>
                </a:lnTo>
                <a:lnTo>
                  <a:pt x="638" y="1934"/>
                </a:lnTo>
                <a:lnTo>
                  <a:pt x="633" y="1959"/>
                </a:lnTo>
                <a:lnTo>
                  <a:pt x="628" y="1987"/>
                </a:lnTo>
                <a:lnTo>
                  <a:pt x="623" y="2021"/>
                </a:lnTo>
                <a:lnTo>
                  <a:pt x="620" y="2058"/>
                </a:lnTo>
                <a:lnTo>
                  <a:pt x="619" y="2098"/>
                </a:lnTo>
                <a:lnTo>
                  <a:pt x="620" y="2143"/>
                </a:lnTo>
                <a:lnTo>
                  <a:pt x="624" y="2189"/>
                </a:lnTo>
                <a:lnTo>
                  <a:pt x="632" y="2238"/>
                </a:lnTo>
                <a:lnTo>
                  <a:pt x="643" y="2290"/>
                </a:lnTo>
                <a:lnTo>
                  <a:pt x="659" y="2344"/>
                </a:lnTo>
                <a:lnTo>
                  <a:pt x="660" y="2350"/>
                </a:lnTo>
                <a:lnTo>
                  <a:pt x="657" y="2356"/>
                </a:lnTo>
                <a:lnTo>
                  <a:pt x="650" y="2360"/>
                </a:lnTo>
                <a:lnTo>
                  <a:pt x="648" y="2362"/>
                </a:lnTo>
                <a:lnTo>
                  <a:pt x="646" y="2362"/>
                </a:lnTo>
                <a:lnTo>
                  <a:pt x="642" y="2360"/>
                </a:lnTo>
                <a:lnTo>
                  <a:pt x="638" y="2359"/>
                </a:lnTo>
                <a:lnTo>
                  <a:pt x="636" y="2357"/>
                </a:lnTo>
                <a:lnTo>
                  <a:pt x="634" y="2355"/>
                </a:lnTo>
                <a:lnTo>
                  <a:pt x="632" y="2352"/>
                </a:lnTo>
                <a:lnTo>
                  <a:pt x="616" y="2296"/>
                </a:lnTo>
                <a:lnTo>
                  <a:pt x="604" y="2243"/>
                </a:lnTo>
                <a:lnTo>
                  <a:pt x="595" y="2192"/>
                </a:lnTo>
                <a:lnTo>
                  <a:pt x="591" y="2144"/>
                </a:lnTo>
                <a:lnTo>
                  <a:pt x="590" y="2098"/>
                </a:lnTo>
                <a:lnTo>
                  <a:pt x="591" y="2057"/>
                </a:lnTo>
                <a:lnTo>
                  <a:pt x="594" y="2019"/>
                </a:lnTo>
                <a:lnTo>
                  <a:pt x="600" y="1984"/>
                </a:lnTo>
                <a:lnTo>
                  <a:pt x="605" y="1954"/>
                </a:lnTo>
                <a:lnTo>
                  <a:pt x="611" y="1928"/>
                </a:lnTo>
                <a:lnTo>
                  <a:pt x="616" y="1908"/>
                </a:lnTo>
                <a:lnTo>
                  <a:pt x="621" y="1892"/>
                </a:lnTo>
                <a:lnTo>
                  <a:pt x="624" y="1881"/>
                </a:lnTo>
                <a:lnTo>
                  <a:pt x="627" y="1877"/>
                </a:lnTo>
                <a:lnTo>
                  <a:pt x="631" y="1871"/>
                </a:lnTo>
                <a:lnTo>
                  <a:pt x="637" y="1868"/>
                </a:lnTo>
                <a:close/>
                <a:moveTo>
                  <a:pt x="1251" y="1694"/>
                </a:moveTo>
                <a:lnTo>
                  <a:pt x="932" y="1909"/>
                </a:lnTo>
                <a:lnTo>
                  <a:pt x="946" y="1966"/>
                </a:lnTo>
                <a:lnTo>
                  <a:pt x="961" y="2025"/>
                </a:lnTo>
                <a:lnTo>
                  <a:pt x="971" y="2065"/>
                </a:lnTo>
                <a:lnTo>
                  <a:pt x="979" y="2103"/>
                </a:lnTo>
                <a:lnTo>
                  <a:pt x="989" y="2138"/>
                </a:lnTo>
                <a:lnTo>
                  <a:pt x="996" y="2169"/>
                </a:lnTo>
                <a:lnTo>
                  <a:pt x="1011" y="2220"/>
                </a:lnTo>
                <a:lnTo>
                  <a:pt x="1028" y="2265"/>
                </a:lnTo>
                <a:lnTo>
                  <a:pt x="1045" y="2305"/>
                </a:lnTo>
                <a:lnTo>
                  <a:pt x="1062" y="2339"/>
                </a:lnTo>
                <a:lnTo>
                  <a:pt x="1079" y="2368"/>
                </a:lnTo>
                <a:lnTo>
                  <a:pt x="1095" y="2392"/>
                </a:lnTo>
                <a:lnTo>
                  <a:pt x="1110" y="2411"/>
                </a:lnTo>
                <a:lnTo>
                  <a:pt x="1124" y="2427"/>
                </a:lnTo>
                <a:lnTo>
                  <a:pt x="1135" y="2438"/>
                </a:lnTo>
                <a:lnTo>
                  <a:pt x="1144" y="2446"/>
                </a:lnTo>
                <a:lnTo>
                  <a:pt x="1150" y="2450"/>
                </a:lnTo>
                <a:lnTo>
                  <a:pt x="1152" y="2452"/>
                </a:lnTo>
                <a:lnTo>
                  <a:pt x="1154" y="2455"/>
                </a:lnTo>
                <a:lnTo>
                  <a:pt x="1157" y="2458"/>
                </a:lnTo>
                <a:lnTo>
                  <a:pt x="1159" y="2461"/>
                </a:lnTo>
                <a:lnTo>
                  <a:pt x="1159" y="2465"/>
                </a:lnTo>
                <a:lnTo>
                  <a:pt x="1152" y="2522"/>
                </a:lnTo>
                <a:lnTo>
                  <a:pt x="1148" y="2572"/>
                </a:lnTo>
                <a:lnTo>
                  <a:pt x="1145" y="2616"/>
                </a:lnTo>
                <a:lnTo>
                  <a:pt x="1143" y="2654"/>
                </a:lnTo>
                <a:lnTo>
                  <a:pt x="1142" y="2688"/>
                </a:lnTo>
                <a:lnTo>
                  <a:pt x="1142" y="2718"/>
                </a:lnTo>
                <a:lnTo>
                  <a:pt x="1144" y="2743"/>
                </a:lnTo>
                <a:lnTo>
                  <a:pt x="1146" y="2765"/>
                </a:lnTo>
                <a:lnTo>
                  <a:pt x="1150" y="2785"/>
                </a:lnTo>
                <a:lnTo>
                  <a:pt x="1155" y="2803"/>
                </a:lnTo>
                <a:lnTo>
                  <a:pt x="1162" y="2818"/>
                </a:lnTo>
                <a:lnTo>
                  <a:pt x="1169" y="2833"/>
                </a:lnTo>
                <a:lnTo>
                  <a:pt x="1179" y="2848"/>
                </a:lnTo>
                <a:lnTo>
                  <a:pt x="1190" y="2863"/>
                </a:lnTo>
                <a:lnTo>
                  <a:pt x="1202" y="2879"/>
                </a:lnTo>
                <a:lnTo>
                  <a:pt x="1222" y="2909"/>
                </a:lnTo>
                <a:lnTo>
                  <a:pt x="1241" y="2942"/>
                </a:lnTo>
                <a:lnTo>
                  <a:pt x="1258" y="2975"/>
                </a:lnTo>
                <a:lnTo>
                  <a:pt x="1272" y="3008"/>
                </a:lnTo>
                <a:lnTo>
                  <a:pt x="1284" y="3040"/>
                </a:lnTo>
                <a:lnTo>
                  <a:pt x="1294" y="3071"/>
                </a:lnTo>
                <a:lnTo>
                  <a:pt x="1303" y="3100"/>
                </a:lnTo>
                <a:lnTo>
                  <a:pt x="1309" y="3125"/>
                </a:lnTo>
                <a:lnTo>
                  <a:pt x="1315" y="3147"/>
                </a:lnTo>
                <a:lnTo>
                  <a:pt x="1318" y="3164"/>
                </a:lnTo>
                <a:lnTo>
                  <a:pt x="1320" y="3176"/>
                </a:lnTo>
                <a:lnTo>
                  <a:pt x="1321" y="3181"/>
                </a:lnTo>
                <a:lnTo>
                  <a:pt x="1321" y="3183"/>
                </a:lnTo>
                <a:lnTo>
                  <a:pt x="1321" y="3186"/>
                </a:lnTo>
                <a:lnTo>
                  <a:pt x="1320" y="3189"/>
                </a:lnTo>
                <a:lnTo>
                  <a:pt x="1313" y="3205"/>
                </a:lnTo>
                <a:lnTo>
                  <a:pt x="1310" y="3221"/>
                </a:lnTo>
                <a:lnTo>
                  <a:pt x="1308" y="3235"/>
                </a:lnTo>
                <a:lnTo>
                  <a:pt x="1307" y="3245"/>
                </a:lnTo>
                <a:lnTo>
                  <a:pt x="1316" y="3253"/>
                </a:lnTo>
                <a:lnTo>
                  <a:pt x="1331" y="3260"/>
                </a:lnTo>
                <a:lnTo>
                  <a:pt x="1351" y="3266"/>
                </a:lnTo>
                <a:lnTo>
                  <a:pt x="1377" y="3269"/>
                </a:lnTo>
                <a:lnTo>
                  <a:pt x="1407" y="3270"/>
                </a:lnTo>
                <a:lnTo>
                  <a:pt x="1420" y="3270"/>
                </a:lnTo>
                <a:lnTo>
                  <a:pt x="1430" y="3269"/>
                </a:lnTo>
                <a:lnTo>
                  <a:pt x="1433" y="3269"/>
                </a:lnTo>
                <a:lnTo>
                  <a:pt x="1434" y="3269"/>
                </a:lnTo>
                <a:lnTo>
                  <a:pt x="1437" y="3269"/>
                </a:lnTo>
                <a:lnTo>
                  <a:pt x="1439" y="3270"/>
                </a:lnTo>
                <a:lnTo>
                  <a:pt x="1463" y="3277"/>
                </a:lnTo>
                <a:lnTo>
                  <a:pt x="1490" y="3283"/>
                </a:lnTo>
                <a:lnTo>
                  <a:pt x="1518" y="3287"/>
                </a:lnTo>
                <a:lnTo>
                  <a:pt x="1545" y="3289"/>
                </a:lnTo>
                <a:lnTo>
                  <a:pt x="1570" y="3290"/>
                </a:lnTo>
                <a:lnTo>
                  <a:pt x="1592" y="3291"/>
                </a:lnTo>
                <a:lnTo>
                  <a:pt x="1609" y="3291"/>
                </a:lnTo>
                <a:lnTo>
                  <a:pt x="1617" y="3291"/>
                </a:lnTo>
                <a:lnTo>
                  <a:pt x="1622" y="3291"/>
                </a:lnTo>
                <a:lnTo>
                  <a:pt x="1626" y="3291"/>
                </a:lnTo>
                <a:lnTo>
                  <a:pt x="1628" y="3289"/>
                </a:lnTo>
                <a:lnTo>
                  <a:pt x="1629" y="3288"/>
                </a:lnTo>
                <a:lnTo>
                  <a:pt x="1631" y="3287"/>
                </a:lnTo>
                <a:lnTo>
                  <a:pt x="1631" y="3287"/>
                </a:lnTo>
                <a:lnTo>
                  <a:pt x="1626" y="3281"/>
                </a:lnTo>
                <a:lnTo>
                  <a:pt x="1617" y="3274"/>
                </a:lnTo>
                <a:lnTo>
                  <a:pt x="1603" y="3268"/>
                </a:lnTo>
                <a:lnTo>
                  <a:pt x="1587" y="3262"/>
                </a:lnTo>
                <a:lnTo>
                  <a:pt x="1569" y="3257"/>
                </a:lnTo>
                <a:lnTo>
                  <a:pt x="1531" y="3236"/>
                </a:lnTo>
                <a:lnTo>
                  <a:pt x="1497" y="3213"/>
                </a:lnTo>
                <a:lnTo>
                  <a:pt x="1470" y="3186"/>
                </a:lnTo>
                <a:lnTo>
                  <a:pt x="1448" y="3157"/>
                </a:lnTo>
                <a:lnTo>
                  <a:pt x="1431" y="3124"/>
                </a:lnTo>
                <a:lnTo>
                  <a:pt x="1418" y="3089"/>
                </a:lnTo>
                <a:lnTo>
                  <a:pt x="1410" y="3050"/>
                </a:lnTo>
                <a:lnTo>
                  <a:pt x="1407" y="3017"/>
                </a:lnTo>
                <a:lnTo>
                  <a:pt x="1407" y="2982"/>
                </a:lnTo>
                <a:lnTo>
                  <a:pt x="1408" y="2944"/>
                </a:lnTo>
                <a:lnTo>
                  <a:pt x="1410" y="2904"/>
                </a:lnTo>
                <a:lnTo>
                  <a:pt x="1412" y="2863"/>
                </a:lnTo>
                <a:lnTo>
                  <a:pt x="1416" y="2819"/>
                </a:lnTo>
                <a:lnTo>
                  <a:pt x="1418" y="2775"/>
                </a:lnTo>
                <a:lnTo>
                  <a:pt x="1419" y="2732"/>
                </a:lnTo>
                <a:lnTo>
                  <a:pt x="1419" y="2690"/>
                </a:lnTo>
                <a:lnTo>
                  <a:pt x="1415" y="2652"/>
                </a:lnTo>
                <a:lnTo>
                  <a:pt x="1409" y="2620"/>
                </a:lnTo>
                <a:lnTo>
                  <a:pt x="1402" y="2590"/>
                </a:lnTo>
                <a:lnTo>
                  <a:pt x="1392" y="2565"/>
                </a:lnTo>
                <a:lnTo>
                  <a:pt x="1382" y="2542"/>
                </a:lnTo>
                <a:lnTo>
                  <a:pt x="1370" y="2522"/>
                </a:lnTo>
                <a:lnTo>
                  <a:pt x="1360" y="2504"/>
                </a:lnTo>
                <a:lnTo>
                  <a:pt x="1349" y="2488"/>
                </a:lnTo>
                <a:lnTo>
                  <a:pt x="1333" y="2465"/>
                </a:lnTo>
                <a:lnTo>
                  <a:pt x="1321" y="2442"/>
                </a:lnTo>
                <a:lnTo>
                  <a:pt x="1315" y="2421"/>
                </a:lnTo>
                <a:lnTo>
                  <a:pt x="1309" y="2394"/>
                </a:lnTo>
                <a:lnTo>
                  <a:pt x="1305" y="2366"/>
                </a:lnTo>
                <a:lnTo>
                  <a:pt x="1303" y="2336"/>
                </a:lnTo>
                <a:lnTo>
                  <a:pt x="1302" y="2305"/>
                </a:lnTo>
                <a:lnTo>
                  <a:pt x="1302" y="2276"/>
                </a:lnTo>
                <a:lnTo>
                  <a:pt x="1303" y="2249"/>
                </a:lnTo>
                <a:lnTo>
                  <a:pt x="1304" y="2226"/>
                </a:lnTo>
                <a:lnTo>
                  <a:pt x="1307" y="2201"/>
                </a:lnTo>
                <a:lnTo>
                  <a:pt x="1311" y="2173"/>
                </a:lnTo>
                <a:lnTo>
                  <a:pt x="1316" y="2146"/>
                </a:lnTo>
                <a:lnTo>
                  <a:pt x="1318" y="2132"/>
                </a:lnTo>
                <a:lnTo>
                  <a:pt x="1320" y="2119"/>
                </a:lnTo>
                <a:lnTo>
                  <a:pt x="1321" y="2112"/>
                </a:lnTo>
                <a:lnTo>
                  <a:pt x="1325" y="2066"/>
                </a:lnTo>
                <a:lnTo>
                  <a:pt x="1326" y="2024"/>
                </a:lnTo>
                <a:lnTo>
                  <a:pt x="1325" y="1985"/>
                </a:lnTo>
                <a:lnTo>
                  <a:pt x="1322" y="1950"/>
                </a:lnTo>
                <a:lnTo>
                  <a:pt x="1319" y="1918"/>
                </a:lnTo>
                <a:lnTo>
                  <a:pt x="1313" y="1891"/>
                </a:lnTo>
                <a:lnTo>
                  <a:pt x="1309" y="1869"/>
                </a:lnTo>
                <a:lnTo>
                  <a:pt x="1305" y="1852"/>
                </a:lnTo>
                <a:lnTo>
                  <a:pt x="1301" y="1839"/>
                </a:lnTo>
                <a:lnTo>
                  <a:pt x="1294" y="1815"/>
                </a:lnTo>
                <a:lnTo>
                  <a:pt x="1286" y="1787"/>
                </a:lnTo>
                <a:lnTo>
                  <a:pt x="1275" y="1758"/>
                </a:lnTo>
                <a:lnTo>
                  <a:pt x="1263" y="1726"/>
                </a:lnTo>
                <a:lnTo>
                  <a:pt x="1251" y="1694"/>
                </a:lnTo>
                <a:close/>
                <a:moveTo>
                  <a:pt x="549" y="1687"/>
                </a:moveTo>
                <a:lnTo>
                  <a:pt x="547" y="1690"/>
                </a:lnTo>
                <a:lnTo>
                  <a:pt x="546" y="1693"/>
                </a:lnTo>
                <a:lnTo>
                  <a:pt x="546" y="1695"/>
                </a:lnTo>
                <a:lnTo>
                  <a:pt x="545" y="1695"/>
                </a:lnTo>
                <a:lnTo>
                  <a:pt x="530" y="1746"/>
                </a:lnTo>
                <a:lnTo>
                  <a:pt x="517" y="1793"/>
                </a:lnTo>
                <a:lnTo>
                  <a:pt x="507" y="1836"/>
                </a:lnTo>
                <a:lnTo>
                  <a:pt x="500" y="1875"/>
                </a:lnTo>
                <a:lnTo>
                  <a:pt x="494" y="1911"/>
                </a:lnTo>
                <a:lnTo>
                  <a:pt x="492" y="1945"/>
                </a:lnTo>
                <a:lnTo>
                  <a:pt x="492" y="1975"/>
                </a:lnTo>
                <a:lnTo>
                  <a:pt x="493" y="2005"/>
                </a:lnTo>
                <a:lnTo>
                  <a:pt x="497" y="2032"/>
                </a:lnTo>
                <a:lnTo>
                  <a:pt x="501" y="2057"/>
                </a:lnTo>
                <a:lnTo>
                  <a:pt x="506" y="2081"/>
                </a:lnTo>
                <a:lnTo>
                  <a:pt x="513" y="2105"/>
                </a:lnTo>
                <a:lnTo>
                  <a:pt x="519" y="2127"/>
                </a:lnTo>
                <a:lnTo>
                  <a:pt x="527" y="2148"/>
                </a:lnTo>
                <a:lnTo>
                  <a:pt x="535" y="2170"/>
                </a:lnTo>
                <a:lnTo>
                  <a:pt x="551" y="2216"/>
                </a:lnTo>
                <a:lnTo>
                  <a:pt x="556" y="2236"/>
                </a:lnTo>
                <a:lnTo>
                  <a:pt x="557" y="2260"/>
                </a:lnTo>
                <a:lnTo>
                  <a:pt x="557" y="2286"/>
                </a:lnTo>
                <a:lnTo>
                  <a:pt x="555" y="2314"/>
                </a:lnTo>
                <a:lnTo>
                  <a:pt x="552" y="2342"/>
                </a:lnTo>
                <a:lnTo>
                  <a:pt x="550" y="2368"/>
                </a:lnTo>
                <a:lnTo>
                  <a:pt x="548" y="2392"/>
                </a:lnTo>
                <a:lnTo>
                  <a:pt x="548" y="2414"/>
                </a:lnTo>
                <a:lnTo>
                  <a:pt x="549" y="2431"/>
                </a:lnTo>
                <a:lnTo>
                  <a:pt x="552" y="2456"/>
                </a:lnTo>
                <a:lnTo>
                  <a:pt x="557" y="2483"/>
                </a:lnTo>
                <a:lnTo>
                  <a:pt x="560" y="2514"/>
                </a:lnTo>
                <a:lnTo>
                  <a:pt x="564" y="2547"/>
                </a:lnTo>
                <a:lnTo>
                  <a:pt x="569" y="2587"/>
                </a:lnTo>
                <a:lnTo>
                  <a:pt x="574" y="2628"/>
                </a:lnTo>
                <a:lnTo>
                  <a:pt x="579" y="2668"/>
                </a:lnTo>
                <a:lnTo>
                  <a:pt x="585" y="2705"/>
                </a:lnTo>
                <a:lnTo>
                  <a:pt x="590" y="2738"/>
                </a:lnTo>
                <a:lnTo>
                  <a:pt x="597" y="2767"/>
                </a:lnTo>
                <a:lnTo>
                  <a:pt x="611" y="2814"/>
                </a:lnTo>
                <a:lnTo>
                  <a:pt x="623" y="2860"/>
                </a:lnTo>
                <a:lnTo>
                  <a:pt x="636" y="2903"/>
                </a:lnTo>
                <a:lnTo>
                  <a:pt x="649" y="2942"/>
                </a:lnTo>
                <a:lnTo>
                  <a:pt x="661" y="2978"/>
                </a:lnTo>
                <a:lnTo>
                  <a:pt x="672" y="3010"/>
                </a:lnTo>
                <a:lnTo>
                  <a:pt x="683" y="3038"/>
                </a:lnTo>
                <a:lnTo>
                  <a:pt x="690" y="3062"/>
                </a:lnTo>
                <a:lnTo>
                  <a:pt x="698" y="3081"/>
                </a:lnTo>
                <a:lnTo>
                  <a:pt x="703" y="3094"/>
                </a:lnTo>
                <a:lnTo>
                  <a:pt x="706" y="3103"/>
                </a:lnTo>
                <a:lnTo>
                  <a:pt x="707" y="3106"/>
                </a:lnTo>
                <a:lnTo>
                  <a:pt x="708" y="3112"/>
                </a:lnTo>
                <a:lnTo>
                  <a:pt x="706" y="3119"/>
                </a:lnTo>
                <a:lnTo>
                  <a:pt x="702" y="3123"/>
                </a:lnTo>
                <a:lnTo>
                  <a:pt x="697" y="3127"/>
                </a:lnTo>
                <a:lnTo>
                  <a:pt x="690" y="3134"/>
                </a:lnTo>
                <a:lnTo>
                  <a:pt x="681" y="3142"/>
                </a:lnTo>
                <a:lnTo>
                  <a:pt x="672" y="3153"/>
                </a:lnTo>
                <a:lnTo>
                  <a:pt x="661" y="3164"/>
                </a:lnTo>
                <a:lnTo>
                  <a:pt x="651" y="3176"/>
                </a:lnTo>
                <a:lnTo>
                  <a:pt x="640" y="3193"/>
                </a:lnTo>
                <a:lnTo>
                  <a:pt x="624" y="3207"/>
                </a:lnTo>
                <a:lnTo>
                  <a:pt x="607" y="3217"/>
                </a:lnTo>
                <a:lnTo>
                  <a:pt x="589" y="3224"/>
                </a:lnTo>
                <a:lnTo>
                  <a:pt x="572" y="3231"/>
                </a:lnTo>
                <a:lnTo>
                  <a:pt x="555" y="3235"/>
                </a:lnTo>
                <a:lnTo>
                  <a:pt x="540" y="3238"/>
                </a:lnTo>
                <a:lnTo>
                  <a:pt x="528" y="3239"/>
                </a:lnTo>
                <a:lnTo>
                  <a:pt x="519" y="3240"/>
                </a:lnTo>
                <a:lnTo>
                  <a:pt x="503" y="3248"/>
                </a:lnTo>
                <a:lnTo>
                  <a:pt x="492" y="3254"/>
                </a:lnTo>
                <a:lnTo>
                  <a:pt x="486" y="3259"/>
                </a:lnTo>
                <a:lnTo>
                  <a:pt x="482" y="3264"/>
                </a:lnTo>
                <a:lnTo>
                  <a:pt x="480" y="3266"/>
                </a:lnTo>
                <a:lnTo>
                  <a:pt x="479" y="3267"/>
                </a:lnTo>
                <a:lnTo>
                  <a:pt x="480" y="3267"/>
                </a:lnTo>
                <a:lnTo>
                  <a:pt x="483" y="3268"/>
                </a:lnTo>
                <a:lnTo>
                  <a:pt x="484" y="3269"/>
                </a:lnTo>
                <a:lnTo>
                  <a:pt x="486" y="3270"/>
                </a:lnTo>
                <a:lnTo>
                  <a:pt x="489" y="3271"/>
                </a:lnTo>
                <a:lnTo>
                  <a:pt x="494" y="3272"/>
                </a:lnTo>
                <a:lnTo>
                  <a:pt x="502" y="3273"/>
                </a:lnTo>
                <a:lnTo>
                  <a:pt x="514" y="3274"/>
                </a:lnTo>
                <a:lnTo>
                  <a:pt x="529" y="3274"/>
                </a:lnTo>
                <a:lnTo>
                  <a:pt x="551" y="3274"/>
                </a:lnTo>
                <a:lnTo>
                  <a:pt x="574" y="3273"/>
                </a:lnTo>
                <a:lnTo>
                  <a:pt x="598" y="3271"/>
                </a:lnTo>
                <a:lnTo>
                  <a:pt x="619" y="3270"/>
                </a:lnTo>
                <a:lnTo>
                  <a:pt x="637" y="3268"/>
                </a:lnTo>
                <a:lnTo>
                  <a:pt x="652" y="3266"/>
                </a:lnTo>
                <a:lnTo>
                  <a:pt x="663" y="3265"/>
                </a:lnTo>
                <a:lnTo>
                  <a:pt x="680" y="3256"/>
                </a:lnTo>
                <a:lnTo>
                  <a:pt x="705" y="3251"/>
                </a:lnTo>
                <a:lnTo>
                  <a:pt x="734" y="3247"/>
                </a:lnTo>
                <a:lnTo>
                  <a:pt x="770" y="3246"/>
                </a:lnTo>
                <a:lnTo>
                  <a:pt x="789" y="3246"/>
                </a:lnTo>
                <a:lnTo>
                  <a:pt x="808" y="3247"/>
                </a:lnTo>
                <a:lnTo>
                  <a:pt x="823" y="3248"/>
                </a:lnTo>
                <a:lnTo>
                  <a:pt x="836" y="3249"/>
                </a:lnTo>
                <a:lnTo>
                  <a:pt x="845" y="3250"/>
                </a:lnTo>
                <a:lnTo>
                  <a:pt x="848" y="3250"/>
                </a:lnTo>
                <a:lnTo>
                  <a:pt x="860" y="3249"/>
                </a:lnTo>
                <a:lnTo>
                  <a:pt x="867" y="3246"/>
                </a:lnTo>
                <a:lnTo>
                  <a:pt x="872" y="3242"/>
                </a:lnTo>
                <a:lnTo>
                  <a:pt x="874" y="3240"/>
                </a:lnTo>
                <a:lnTo>
                  <a:pt x="879" y="3229"/>
                </a:lnTo>
                <a:lnTo>
                  <a:pt x="880" y="3215"/>
                </a:lnTo>
                <a:lnTo>
                  <a:pt x="879" y="3200"/>
                </a:lnTo>
                <a:lnTo>
                  <a:pt x="877" y="3185"/>
                </a:lnTo>
                <a:lnTo>
                  <a:pt x="874" y="3173"/>
                </a:lnTo>
                <a:lnTo>
                  <a:pt x="871" y="3164"/>
                </a:lnTo>
                <a:lnTo>
                  <a:pt x="867" y="3149"/>
                </a:lnTo>
                <a:lnTo>
                  <a:pt x="861" y="3126"/>
                </a:lnTo>
                <a:lnTo>
                  <a:pt x="855" y="3100"/>
                </a:lnTo>
                <a:lnTo>
                  <a:pt x="847" y="3070"/>
                </a:lnTo>
                <a:lnTo>
                  <a:pt x="841" y="3038"/>
                </a:lnTo>
                <a:lnTo>
                  <a:pt x="834" y="3007"/>
                </a:lnTo>
                <a:lnTo>
                  <a:pt x="828" y="2974"/>
                </a:lnTo>
                <a:lnTo>
                  <a:pt x="823" y="2941"/>
                </a:lnTo>
                <a:lnTo>
                  <a:pt x="821" y="2909"/>
                </a:lnTo>
                <a:lnTo>
                  <a:pt x="820" y="2880"/>
                </a:lnTo>
                <a:lnTo>
                  <a:pt x="822" y="2853"/>
                </a:lnTo>
                <a:lnTo>
                  <a:pt x="828" y="2830"/>
                </a:lnTo>
                <a:lnTo>
                  <a:pt x="836" y="2793"/>
                </a:lnTo>
                <a:lnTo>
                  <a:pt x="843" y="2754"/>
                </a:lnTo>
                <a:lnTo>
                  <a:pt x="847" y="2717"/>
                </a:lnTo>
                <a:lnTo>
                  <a:pt x="848" y="2681"/>
                </a:lnTo>
                <a:lnTo>
                  <a:pt x="846" y="2647"/>
                </a:lnTo>
                <a:lnTo>
                  <a:pt x="844" y="2618"/>
                </a:lnTo>
                <a:lnTo>
                  <a:pt x="841" y="2603"/>
                </a:lnTo>
                <a:lnTo>
                  <a:pt x="835" y="2585"/>
                </a:lnTo>
                <a:lnTo>
                  <a:pt x="829" y="2564"/>
                </a:lnTo>
                <a:lnTo>
                  <a:pt x="820" y="2541"/>
                </a:lnTo>
                <a:lnTo>
                  <a:pt x="812" y="2518"/>
                </a:lnTo>
                <a:lnTo>
                  <a:pt x="803" y="2495"/>
                </a:lnTo>
                <a:lnTo>
                  <a:pt x="794" y="2473"/>
                </a:lnTo>
                <a:lnTo>
                  <a:pt x="786" y="2451"/>
                </a:lnTo>
                <a:lnTo>
                  <a:pt x="777" y="2432"/>
                </a:lnTo>
                <a:lnTo>
                  <a:pt x="771" y="2416"/>
                </a:lnTo>
                <a:lnTo>
                  <a:pt x="765" y="2404"/>
                </a:lnTo>
                <a:lnTo>
                  <a:pt x="762" y="2396"/>
                </a:lnTo>
                <a:lnTo>
                  <a:pt x="760" y="2393"/>
                </a:lnTo>
                <a:lnTo>
                  <a:pt x="759" y="2391"/>
                </a:lnTo>
                <a:lnTo>
                  <a:pt x="759" y="2388"/>
                </a:lnTo>
                <a:lnTo>
                  <a:pt x="758" y="2357"/>
                </a:lnTo>
                <a:lnTo>
                  <a:pt x="761" y="2323"/>
                </a:lnTo>
                <a:lnTo>
                  <a:pt x="766" y="2286"/>
                </a:lnTo>
                <a:lnTo>
                  <a:pt x="774" y="2249"/>
                </a:lnTo>
                <a:lnTo>
                  <a:pt x="784" y="2210"/>
                </a:lnTo>
                <a:lnTo>
                  <a:pt x="794" y="2171"/>
                </a:lnTo>
                <a:lnTo>
                  <a:pt x="807" y="2133"/>
                </a:lnTo>
                <a:lnTo>
                  <a:pt x="820" y="2095"/>
                </a:lnTo>
                <a:lnTo>
                  <a:pt x="834" y="2059"/>
                </a:lnTo>
                <a:lnTo>
                  <a:pt x="847" y="2025"/>
                </a:lnTo>
                <a:lnTo>
                  <a:pt x="860" y="1993"/>
                </a:lnTo>
                <a:lnTo>
                  <a:pt x="872" y="1966"/>
                </a:lnTo>
                <a:lnTo>
                  <a:pt x="882" y="1942"/>
                </a:lnTo>
                <a:lnTo>
                  <a:pt x="891" y="1922"/>
                </a:lnTo>
                <a:lnTo>
                  <a:pt x="898" y="1908"/>
                </a:lnTo>
                <a:lnTo>
                  <a:pt x="549" y="1687"/>
                </a:lnTo>
                <a:close/>
                <a:moveTo>
                  <a:pt x="619" y="1524"/>
                </a:moveTo>
                <a:lnTo>
                  <a:pt x="604" y="1560"/>
                </a:lnTo>
                <a:lnTo>
                  <a:pt x="817" y="1560"/>
                </a:lnTo>
                <a:lnTo>
                  <a:pt x="821" y="1561"/>
                </a:lnTo>
                <a:lnTo>
                  <a:pt x="825" y="1563"/>
                </a:lnTo>
                <a:lnTo>
                  <a:pt x="829" y="1565"/>
                </a:lnTo>
                <a:lnTo>
                  <a:pt x="831" y="1569"/>
                </a:lnTo>
                <a:lnTo>
                  <a:pt x="831" y="1574"/>
                </a:lnTo>
                <a:lnTo>
                  <a:pt x="831" y="1578"/>
                </a:lnTo>
                <a:lnTo>
                  <a:pt x="829" y="1582"/>
                </a:lnTo>
                <a:lnTo>
                  <a:pt x="825" y="1585"/>
                </a:lnTo>
                <a:lnTo>
                  <a:pt x="821" y="1587"/>
                </a:lnTo>
                <a:lnTo>
                  <a:pt x="817" y="1587"/>
                </a:lnTo>
                <a:lnTo>
                  <a:pt x="599" y="1587"/>
                </a:lnTo>
                <a:lnTo>
                  <a:pt x="597" y="1587"/>
                </a:lnTo>
                <a:lnTo>
                  <a:pt x="594" y="1586"/>
                </a:lnTo>
                <a:lnTo>
                  <a:pt x="592" y="1585"/>
                </a:lnTo>
                <a:lnTo>
                  <a:pt x="578" y="1618"/>
                </a:lnTo>
                <a:lnTo>
                  <a:pt x="681" y="1618"/>
                </a:lnTo>
                <a:lnTo>
                  <a:pt x="686" y="1619"/>
                </a:lnTo>
                <a:lnTo>
                  <a:pt x="689" y="1621"/>
                </a:lnTo>
                <a:lnTo>
                  <a:pt x="692" y="1623"/>
                </a:lnTo>
                <a:lnTo>
                  <a:pt x="694" y="1628"/>
                </a:lnTo>
                <a:lnTo>
                  <a:pt x="695" y="1632"/>
                </a:lnTo>
                <a:lnTo>
                  <a:pt x="694" y="1636"/>
                </a:lnTo>
                <a:lnTo>
                  <a:pt x="692" y="1640"/>
                </a:lnTo>
                <a:lnTo>
                  <a:pt x="689" y="1643"/>
                </a:lnTo>
                <a:lnTo>
                  <a:pt x="686" y="1646"/>
                </a:lnTo>
                <a:lnTo>
                  <a:pt x="681" y="1646"/>
                </a:lnTo>
                <a:lnTo>
                  <a:pt x="566" y="1646"/>
                </a:lnTo>
                <a:lnTo>
                  <a:pt x="564" y="1652"/>
                </a:lnTo>
                <a:lnTo>
                  <a:pt x="562" y="1656"/>
                </a:lnTo>
                <a:lnTo>
                  <a:pt x="560" y="1661"/>
                </a:lnTo>
                <a:lnTo>
                  <a:pt x="916" y="1886"/>
                </a:lnTo>
                <a:lnTo>
                  <a:pt x="1240" y="1668"/>
                </a:lnTo>
                <a:lnTo>
                  <a:pt x="1231" y="1643"/>
                </a:lnTo>
                <a:lnTo>
                  <a:pt x="1221" y="1620"/>
                </a:lnTo>
                <a:lnTo>
                  <a:pt x="1214" y="1600"/>
                </a:lnTo>
                <a:lnTo>
                  <a:pt x="1206" y="1583"/>
                </a:lnTo>
                <a:lnTo>
                  <a:pt x="1201" y="1570"/>
                </a:lnTo>
                <a:lnTo>
                  <a:pt x="1196" y="1562"/>
                </a:lnTo>
                <a:lnTo>
                  <a:pt x="1195" y="1559"/>
                </a:lnTo>
                <a:lnTo>
                  <a:pt x="1191" y="1549"/>
                </a:lnTo>
                <a:lnTo>
                  <a:pt x="1188" y="1538"/>
                </a:lnTo>
                <a:lnTo>
                  <a:pt x="1186" y="1524"/>
                </a:lnTo>
                <a:lnTo>
                  <a:pt x="619" y="1524"/>
                </a:lnTo>
                <a:close/>
                <a:moveTo>
                  <a:pt x="946" y="1360"/>
                </a:moveTo>
                <a:lnTo>
                  <a:pt x="957" y="1362"/>
                </a:lnTo>
                <a:lnTo>
                  <a:pt x="965" y="1368"/>
                </a:lnTo>
                <a:lnTo>
                  <a:pt x="971" y="1377"/>
                </a:lnTo>
                <a:lnTo>
                  <a:pt x="973" y="1386"/>
                </a:lnTo>
                <a:lnTo>
                  <a:pt x="971" y="1396"/>
                </a:lnTo>
                <a:lnTo>
                  <a:pt x="965" y="1404"/>
                </a:lnTo>
                <a:lnTo>
                  <a:pt x="957" y="1411"/>
                </a:lnTo>
                <a:lnTo>
                  <a:pt x="946" y="1413"/>
                </a:lnTo>
                <a:lnTo>
                  <a:pt x="936" y="1411"/>
                </a:lnTo>
                <a:lnTo>
                  <a:pt x="928" y="1404"/>
                </a:lnTo>
                <a:lnTo>
                  <a:pt x="922" y="1396"/>
                </a:lnTo>
                <a:lnTo>
                  <a:pt x="920" y="1386"/>
                </a:lnTo>
                <a:lnTo>
                  <a:pt x="922" y="1377"/>
                </a:lnTo>
                <a:lnTo>
                  <a:pt x="928" y="1368"/>
                </a:lnTo>
                <a:lnTo>
                  <a:pt x="936" y="1362"/>
                </a:lnTo>
                <a:lnTo>
                  <a:pt x="946" y="1360"/>
                </a:lnTo>
                <a:close/>
                <a:moveTo>
                  <a:pt x="946" y="1014"/>
                </a:moveTo>
                <a:lnTo>
                  <a:pt x="951" y="1014"/>
                </a:lnTo>
                <a:lnTo>
                  <a:pt x="954" y="1016"/>
                </a:lnTo>
                <a:lnTo>
                  <a:pt x="958" y="1019"/>
                </a:lnTo>
                <a:lnTo>
                  <a:pt x="960" y="1024"/>
                </a:lnTo>
                <a:lnTo>
                  <a:pt x="960" y="1028"/>
                </a:lnTo>
                <a:lnTo>
                  <a:pt x="960" y="1068"/>
                </a:lnTo>
                <a:lnTo>
                  <a:pt x="976" y="1081"/>
                </a:lnTo>
                <a:lnTo>
                  <a:pt x="992" y="1088"/>
                </a:lnTo>
                <a:lnTo>
                  <a:pt x="1008" y="1090"/>
                </a:lnTo>
                <a:lnTo>
                  <a:pt x="1022" y="1089"/>
                </a:lnTo>
                <a:lnTo>
                  <a:pt x="1034" y="1085"/>
                </a:lnTo>
                <a:lnTo>
                  <a:pt x="1045" y="1080"/>
                </a:lnTo>
                <a:lnTo>
                  <a:pt x="1052" y="1075"/>
                </a:lnTo>
                <a:lnTo>
                  <a:pt x="1057" y="1071"/>
                </a:lnTo>
                <a:lnTo>
                  <a:pt x="1059" y="1069"/>
                </a:lnTo>
                <a:lnTo>
                  <a:pt x="1065" y="1066"/>
                </a:lnTo>
                <a:lnTo>
                  <a:pt x="1073" y="1066"/>
                </a:lnTo>
                <a:lnTo>
                  <a:pt x="1079" y="1069"/>
                </a:lnTo>
                <a:lnTo>
                  <a:pt x="1083" y="1075"/>
                </a:lnTo>
                <a:lnTo>
                  <a:pt x="1083" y="1083"/>
                </a:lnTo>
                <a:lnTo>
                  <a:pt x="1079" y="1089"/>
                </a:lnTo>
                <a:lnTo>
                  <a:pt x="1077" y="1091"/>
                </a:lnTo>
                <a:lnTo>
                  <a:pt x="1072" y="1096"/>
                </a:lnTo>
                <a:lnTo>
                  <a:pt x="1064" y="1101"/>
                </a:lnTo>
                <a:lnTo>
                  <a:pt x="1053" y="1107"/>
                </a:lnTo>
                <a:lnTo>
                  <a:pt x="1040" y="1113"/>
                </a:lnTo>
                <a:lnTo>
                  <a:pt x="1025" y="1117"/>
                </a:lnTo>
                <a:lnTo>
                  <a:pt x="1009" y="1118"/>
                </a:lnTo>
                <a:lnTo>
                  <a:pt x="1008" y="1118"/>
                </a:lnTo>
                <a:lnTo>
                  <a:pt x="992" y="1117"/>
                </a:lnTo>
                <a:lnTo>
                  <a:pt x="976" y="1110"/>
                </a:lnTo>
                <a:lnTo>
                  <a:pt x="961" y="1102"/>
                </a:lnTo>
                <a:lnTo>
                  <a:pt x="961" y="1154"/>
                </a:lnTo>
                <a:lnTo>
                  <a:pt x="976" y="1165"/>
                </a:lnTo>
                <a:lnTo>
                  <a:pt x="992" y="1173"/>
                </a:lnTo>
                <a:lnTo>
                  <a:pt x="1008" y="1176"/>
                </a:lnTo>
                <a:lnTo>
                  <a:pt x="1009" y="1176"/>
                </a:lnTo>
                <a:lnTo>
                  <a:pt x="1022" y="1175"/>
                </a:lnTo>
                <a:lnTo>
                  <a:pt x="1034" y="1171"/>
                </a:lnTo>
                <a:lnTo>
                  <a:pt x="1045" y="1165"/>
                </a:lnTo>
                <a:lnTo>
                  <a:pt x="1052" y="1160"/>
                </a:lnTo>
                <a:lnTo>
                  <a:pt x="1057" y="1157"/>
                </a:lnTo>
                <a:lnTo>
                  <a:pt x="1059" y="1155"/>
                </a:lnTo>
                <a:lnTo>
                  <a:pt x="1065" y="1152"/>
                </a:lnTo>
                <a:lnTo>
                  <a:pt x="1073" y="1151"/>
                </a:lnTo>
                <a:lnTo>
                  <a:pt x="1079" y="1155"/>
                </a:lnTo>
                <a:lnTo>
                  <a:pt x="1083" y="1161"/>
                </a:lnTo>
                <a:lnTo>
                  <a:pt x="1083" y="1169"/>
                </a:lnTo>
                <a:lnTo>
                  <a:pt x="1079" y="1175"/>
                </a:lnTo>
                <a:lnTo>
                  <a:pt x="1077" y="1177"/>
                </a:lnTo>
                <a:lnTo>
                  <a:pt x="1072" y="1181"/>
                </a:lnTo>
                <a:lnTo>
                  <a:pt x="1064" y="1187"/>
                </a:lnTo>
                <a:lnTo>
                  <a:pt x="1053" y="1193"/>
                </a:lnTo>
                <a:lnTo>
                  <a:pt x="1040" y="1198"/>
                </a:lnTo>
                <a:lnTo>
                  <a:pt x="1025" y="1202"/>
                </a:lnTo>
                <a:lnTo>
                  <a:pt x="1009" y="1203"/>
                </a:lnTo>
                <a:lnTo>
                  <a:pt x="992" y="1202"/>
                </a:lnTo>
                <a:lnTo>
                  <a:pt x="976" y="1196"/>
                </a:lnTo>
                <a:lnTo>
                  <a:pt x="961" y="1188"/>
                </a:lnTo>
                <a:lnTo>
                  <a:pt x="961" y="1250"/>
                </a:lnTo>
                <a:lnTo>
                  <a:pt x="976" y="1262"/>
                </a:lnTo>
                <a:lnTo>
                  <a:pt x="992" y="1270"/>
                </a:lnTo>
                <a:lnTo>
                  <a:pt x="1008" y="1272"/>
                </a:lnTo>
                <a:lnTo>
                  <a:pt x="1009" y="1272"/>
                </a:lnTo>
                <a:lnTo>
                  <a:pt x="1022" y="1271"/>
                </a:lnTo>
                <a:lnTo>
                  <a:pt x="1034" y="1267"/>
                </a:lnTo>
                <a:lnTo>
                  <a:pt x="1045" y="1262"/>
                </a:lnTo>
                <a:lnTo>
                  <a:pt x="1052" y="1257"/>
                </a:lnTo>
                <a:lnTo>
                  <a:pt x="1057" y="1253"/>
                </a:lnTo>
                <a:lnTo>
                  <a:pt x="1059" y="1251"/>
                </a:lnTo>
                <a:lnTo>
                  <a:pt x="1065" y="1248"/>
                </a:lnTo>
                <a:lnTo>
                  <a:pt x="1073" y="1248"/>
                </a:lnTo>
                <a:lnTo>
                  <a:pt x="1079" y="1251"/>
                </a:lnTo>
                <a:lnTo>
                  <a:pt x="1083" y="1257"/>
                </a:lnTo>
                <a:lnTo>
                  <a:pt x="1083" y="1265"/>
                </a:lnTo>
                <a:lnTo>
                  <a:pt x="1079" y="1271"/>
                </a:lnTo>
                <a:lnTo>
                  <a:pt x="1077" y="1273"/>
                </a:lnTo>
                <a:lnTo>
                  <a:pt x="1072" y="1277"/>
                </a:lnTo>
                <a:lnTo>
                  <a:pt x="1064" y="1283"/>
                </a:lnTo>
                <a:lnTo>
                  <a:pt x="1053" y="1289"/>
                </a:lnTo>
                <a:lnTo>
                  <a:pt x="1040" y="1294"/>
                </a:lnTo>
                <a:lnTo>
                  <a:pt x="1025" y="1299"/>
                </a:lnTo>
                <a:lnTo>
                  <a:pt x="1009" y="1300"/>
                </a:lnTo>
                <a:lnTo>
                  <a:pt x="1008" y="1300"/>
                </a:lnTo>
                <a:lnTo>
                  <a:pt x="992" y="1298"/>
                </a:lnTo>
                <a:lnTo>
                  <a:pt x="976" y="1292"/>
                </a:lnTo>
                <a:lnTo>
                  <a:pt x="961" y="1284"/>
                </a:lnTo>
                <a:lnTo>
                  <a:pt x="961" y="1306"/>
                </a:lnTo>
                <a:lnTo>
                  <a:pt x="960" y="1311"/>
                </a:lnTo>
                <a:lnTo>
                  <a:pt x="958" y="1315"/>
                </a:lnTo>
                <a:lnTo>
                  <a:pt x="954" y="1318"/>
                </a:lnTo>
                <a:lnTo>
                  <a:pt x="951" y="1320"/>
                </a:lnTo>
                <a:lnTo>
                  <a:pt x="946" y="1320"/>
                </a:lnTo>
                <a:lnTo>
                  <a:pt x="942" y="1320"/>
                </a:lnTo>
                <a:lnTo>
                  <a:pt x="938" y="1318"/>
                </a:lnTo>
                <a:lnTo>
                  <a:pt x="935" y="1315"/>
                </a:lnTo>
                <a:lnTo>
                  <a:pt x="933" y="1311"/>
                </a:lnTo>
                <a:lnTo>
                  <a:pt x="932" y="1306"/>
                </a:lnTo>
                <a:lnTo>
                  <a:pt x="932" y="1284"/>
                </a:lnTo>
                <a:lnTo>
                  <a:pt x="917" y="1292"/>
                </a:lnTo>
                <a:lnTo>
                  <a:pt x="901" y="1298"/>
                </a:lnTo>
                <a:lnTo>
                  <a:pt x="884" y="1300"/>
                </a:lnTo>
                <a:lnTo>
                  <a:pt x="884" y="1300"/>
                </a:lnTo>
                <a:lnTo>
                  <a:pt x="867" y="1299"/>
                </a:lnTo>
                <a:lnTo>
                  <a:pt x="852" y="1294"/>
                </a:lnTo>
                <a:lnTo>
                  <a:pt x="839" y="1289"/>
                </a:lnTo>
                <a:lnTo>
                  <a:pt x="829" y="1283"/>
                </a:lnTo>
                <a:lnTo>
                  <a:pt x="821" y="1277"/>
                </a:lnTo>
                <a:lnTo>
                  <a:pt x="816" y="1273"/>
                </a:lnTo>
                <a:lnTo>
                  <a:pt x="814" y="1271"/>
                </a:lnTo>
                <a:lnTo>
                  <a:pt x="809" y="1265"/>
                </a:lnTo>
                <a:lnTo>
                  <a:pt x="809" y="1257"/>
                </a:lnTo>
                <a:lnTo>
                  <a:pt x="814" y="1251"/>
                </a:lnTo>
                <a:lnTo>
                  <a:pt x="820" y="1248"/>
                </a:lnTo>
                <a:lnTo>
                  <a:pt x="828" y="1248"/>
                </a:lnTo>
                <a:lnTo>
                  <a:pt x="834" y="1251"/>
                </a:lnTo>
                <a:lnTo>
                  <a:pt x="835" y="1253"/>
                </a:lnTo>
                <a:lnTo>
                  <a:pt x="841" y="1257"/>
                </a:lnTo>
                <a:lnTo>
                  <a:pt x="848" y="1262"/>
                </a:lnTo>
                <a:lnTo>
                  <a:pt x="858" y="1267"/>
                </a:lnTo>
                <a:lnTo>
                  <a:pt x="870" y="1271"/>
                </a:lnTo>
                <a:lnTo>
                  <a:pt x="884" y="1272"/>
                </a:lnTo>
                <a:lnTo>
                  <a:pt x="884" y="1272"/>
                </a:lnTo>
                <a:lnTo>
                  <a:pt x="901" y="1270"/>
                </a:lnTo>
                <a:lnTo>
                  <a:pt x="917" y="1262"/>
                </a:lnTo>
                <a:lnTo>
                  <a:pt x="932" y="1250"/>
                </a:lnTo>
                <a:lnTo>
                  <a:pt x="932" y="1188"/>
                </a:lnTo>
                <a:lnTo>
                  <a:pt x="917" y="1196"/>
                </a:lnTo>
                <a:lnTo>
                  <a:pt x="901" y="1201"/>
                </a:lnTo>
                <a:lnTo>
                  <a:pt x="884" y="1203"/>
                </a:lnTo>
                <a:lnTo>
                  <a:pt x="884" y="1203"/>
                </a:lnTo>
                <a:lnTo>
                  <a:pt x="867" y="1202"/>
                </a:lnTo>
                <a:lnTo>
                  <a:pt x="852" y="1198"/>
                </a:lnTo>
                <a:lnTo>
                  <a:pt x="839" y="1193"/>
                </a:lnTo>
                <a:lnTo>
                  <a:pt x="829" y="1187"/>
                </a:lnTo>
                <a:lnTo>
                  <a:pt x="821" y="1181"/>
                </a:lnTo>
                <a:lnTo>
                  <a:pt x="816" y="1177"/>
                </a:lnTo>
                <a:lnTo>
                  <a:pt x="814" y="1175"/>
                </a:lnTo>
                <a:lnTo>
                  <a:pt x="809" y="1169"/>
                </a:lnTo>
                <a:lnTo>
                  <a:pt x="809" y="1161"/>
                </a:lnTo>
                <a:lnTo>
                  <a:pt x="814" y="1155"/>
                </a:lnTo>
                <a:lnTo>
                  <a:pt x="820" y="1152"/>
                </a:lnTo>
                <a:lnTo>
                  <a:pt x="827" y="1152"/>
                </a:lnTo>
                <a:lnTo>
                  <a:pt x="833" y="1155"/>
                </a:lnTo>
                <a:lnTo>
                  <a:pt x="835" y="1157"/>
                </a:lnTo>
                <a:lnTo>
                  <a:pt x="841" y="1160"/>
                </a:lnTo>
                <a:lnTo>
                  <a:pt x="848" y="1165"/>
                </a:lnTo>
                <a:lnTo>
                  <a:pt x="858" y="1171"/>
                </a:lnTo>
                <a:lnTo>
                  <a:pt x="870" y="1175"/>
                </a:lnTo>
                <a:lnTo>
                  <a:pt x="884" y="1176"/>
                </a:lnTo>
                <a:lnTo>
                  <a:pt x="884" y="1176"/>
                </a:lnTo>
                <a:lnTo>
                  <a:pt x="901" y="1173"/>
                </a:lnTo>
                <a:lnTo>
                  <a:pt x="917" y="1165"/>
                </a:lnTo>
                <a:lnTo>
                  <a:pt x="932" y="1154"/>
                </a:lnTo>
                <a:lnTo>
                  <a:pt x="932" y="1102"/>
                </a:lnTo>
                <a:lnTo>
                  <a:pt x="917" y="1110"/>
                </a:lnTo>
                <a:lnTo>
                  <a:pt x="901" y="1117"/>
                </a:lnTo>
                <a:lnTo>
                  <a:pt x="884" y="1119"/>
                </a:lnTo>
                <a:lnTo>
                  <a:pt x="884" y="1119"/>
                </a:lnTo>
                <a:lnTo>
                  <a:pt x="867" y="1117"/>
                </a:lnTo>
                <a:lnTo>
                  <a:pt x="852" y="1114"/>
                </a:lnTo>
                <a:lnTo>
                  <a:pt x="839" y="1107"/>
                </a:lnTo>
                <a:lnTo>
                  <a:pt x="829" y="1102"/>
                </a:lnTo>
                <a:lnTo>
                  <a:pt x="821" y="1096"/>
                </a:lnTo>
                <a:lnTo>
                  <a:pt x="816" y="1091"/>
                </a:lnTo>
                <a:lnTo>
                  <a:pt x="814" y="1089"/>
                </a:lnTo>
                <a:lnTo>
                  <a:pt x="809" y="1083"/>
                </a:lnTo>
                <a:lnTo>
                  <a:pt x="809" y="1075"/>
                </a:lnTo>
                <a:lnTo>
                  <a:pt x="814" y="1069"/>
                </a:lnTo>
                <a:lnTo>
                  <a:pt x="820" y="1066"/>
                </a:lnTo>
                <a:lnTo>
                  <a:pt x="827" y="1066"/>
                </a:lnTo>
                <a:lnTo>
                  <a:pt x="833" y="1069"/>
                </a:lnTo>
                <a:lnTo>
                  <a:pt x="835" y="1071"/>
                </a:lnTo>
                <a:lnTo>
                  <a:pt x="841" y="1075"/>
                </a:lnTo>
                <a:lnTo>
                  <a:pt x="848" y="1081"/>
                </a:lnTo>
                <a:lnTo>
                  <a:pt x="858" y="1085"/>
                </a:lnTo>
                <a:lnTo>
                  <a:pt x="870" y="1089"/>
                </a:lnTo>
                <a:lnTo>
                  <a:pt x="884" y="1090"/>
                </a:lnTo>
                <a:lnTo>
                  <a:pt x="884" y="1090"/>
                </a:lnTo>
                <a:lnTo>
                  <a:pt x="901" y="1088"/>
                </a:lnTo>
                <a:lnTo>
                  <a:pt x="917" y="1081"/>
                </a:lnTo>
                <a:lnTo>
                  <a:pt x="932" y="1068"/>
                </a:lnTo>
                <a:lnTo>
                  <a:pt x="932" y="1028"/>
                </a:lnTo>
                <a:lnTo>
                  <a:pt x="933" y="1024"/>
                </a:lnTo>
                <a:lnTo>
                  <a:pt x="935" y="1019"/>
                </a:lnTo>
                <a:lnTo>
                  <a:pt x="938" y="1016"/>
                </a:lnTo>
                <a:lnTo>
                  <a:pt x="942" y="1014"/>
                </a:lnTo>
                <a:lnTo>
                  <a:pt x="946" y="1014"/>
                </a:lnTo>
                <a:close/>
                <a:moveTo>
                  <a:pt x="946" y="928"/>
                </a:moveTo>
                <a:lnTo>
                  <a:pt x="984" y="932"/>
                </a:lnTo>
                <a:lnTo>
                  <a:pt x="1018" y="941"/>
                </a:lnTo>
                <a:lnTo>
                  <a:pt x="1050" y="956"/>
                </a:lnTo>
                <a:lnTo>
                  <a:pt x="1078" y="976"/>
                </a:lnTo>
                <a:lnTo>
                  <a:pt x="1104" y="1000"/>
                </a:lnTo>
                <a:lnTo>
                  <a:pt x="1123" y="1028"/>
                </a:lnTo>
                <a:lnTo>
                  <a:pt x="1139" y="1060"/>
                </a:lnTo>
                <a:lnTo>
                  <a:pt x="1149" y="1093"/>
                </a:lnTo>
                <a:lnTo>
                  <a:pt x="1152" y="1130"/>
                </a:lnTo>
                <a:lnTo>
                  <a:pt x="1152" y="1381"/>
                </a:lnTo>
                <a:lnTo>
                  <a:pt x="1151" y="1385"/>
                </a:lnTo>
                <a:lnTo>
                  <a:pt x="1149" y="1390"/>
                </a:lnTo>
                <a:lnTo>
                  <a:pt x="1146" y="1393"/>
                </a:lnTo>
                <a:lnTo>
                  <a:pt x="1143" y="1394"/>
                </a:lnTo>
                <a:lnTo>
                  <a:pt x="1137" y="1395"/>
                </a:lnTo>
                <a:lnTo>
                  <a:pt x="1133" y="1394"/>
                </a:lnTo>
                <a:lnTo>
                  <a:pt x="1129" y="1393"/>
                </a:lnTo>
                <a:lnTo>
                  <a:pt x="1126" y="1390"/>
                </a:lnTo>
                <a:lnTo>
                  <a:pt x="1124" y="1385"/>
                </a:lnTo>
                <a:lnTo>
                  <a:pt x="1123" y="1381"/>
                </a:lnTo>
                <a:lnTo>
                  <a:pt x="1123" y="1130"/>
                </a:lnTo>
                <a:lnTo>
                  <a:pt x="1120" y="1099"/>
                </a:lnTo>
                <a:lnTo>
                  <a:pt x="1112" y="1069"/>
                </a:lnTo>
                <a:lnTo>
                  <a:pt x="1099" y="1043"/>
                </a:lnTo>
                <a:lnTo>
                  <a:pt x="1081" y="1018"/>
                </a:lnTo>
                <a:lnTo>
                  <a:pt x="1060" y="997"/>
                </a:lnTo>
                <a:lnTo>
                  <a:pt x="1035" y="980"/>
                </a:lnTo>
                <a:lnTo>
                  <a:pt x="1008" y="968"/>
                </a:lnTo>
                <a:lnTo>
                  <a:pt x="978" y="959"/>
                </a:lnTo>
                <a:lnTo>
                  <a:pt x="946" y="957"/>
                </a:lnTo>
                <a:lnTo>
                  <a:pt x="915" y="959"/>
                </a:lnTo>
                <a:lnTo>
                  <a:pt x="885" y="968"/>
                </a:lnTo>
                <a:lnTo>
                  <a:pt x="857" y="980"/>
                </a:lnTo>
                <a:lnTo>
                  <a:pt x="833" y="997"/>
                </a:lnTo>
                <a:lnTo>
                  <a:pt x="812" y="1018"/>
                </a:lnTo>
                <a:lnTo>
                  <a:pt x="793" y="1043"/>
                </a:lnTo>
                <a:lnTo>
                  <a:pt x="780" y="1069"/>
                </a:lnTo>
                <a:lnTo>
                  <a:pt x="773" y="1099"/>
                </a:lnTo>
                <a:lnTo>
                  <a:pt x="770" y="1130"/>
                </a:lnTo>
                <a:lnTo>
                  <a:pt x="770" y="1372"/>
                </a:lnTo>
                <a:lnTo>
                  <a:pt x="769" y="1376"/>
                </a:lnTo>
                <a:lnTo>
                  <a:pt x="766" y="1380"/>
                </a:lnTo>
                <a:lnTo>
                  <a:pt x="763" y="1383"/>
                </a:lnTo>
                <a:lnTo>
                  <a:pt x="760" y="1385"/>
                </a:lnTo>
                <a:lnTo>
                  <a:pt x="756" y="1386"/>
                </a:lnTo>
                <a:lnTo>
                  <a:pt x="750" y="1385"/>
                </a:lnTo>
                <a:lnTo>
                  <a:pt x="747" y="1383"/>
                </a:lnTo>
                <a:lnTo>
                  <a:pt x="744" y="1380"/>
                </a:lnTo>
                <a:lnTo>
                  <a:pt x="742" y="1376"/>
                </a:lnTo>
                <a:lnTo>
                  <a:pt x="742" y="1372"/>
                </a:lnTo>
                <a:lnTo>
                  <a:pt x="742" y="1130"/>
                </a:lnTo>
                <a:lnTo>
                  <a:pt x="745" y="1093"/>
                </a:lnTo>
                <a:lnTo>
                  <a:pt x="755" y="1060"/>
                </a:lnTo>
                <a:lnTo>
                  <a:pt x="770" y="1028"/>
                </a:lnTo>
                <a:lnTo>
                  <a:pt x="790" y="1000"/>
                </a:lnTo>
                <a:lnTo>
                  <a:pt x="815" y="976"/>
                </a:lnTo>
                <a:lnTo>
                  <a:pt x="843" y="956"/>
                </a:lnTo>
                <a:lnTo>
                  <a:pt x="875" y="941"/>
                </a:lnTo>
                <a:lnTo>
                  <a:pt x="909" y="932"/>
                </a:lnTo>
                <a:lnTo>
                  <a:pt x="946" y="928"/>
                </a:lnTo>
                <a:close/>
                <a:moveTo>
                  <a:pt x="1260" y="775"/>
                </a:moveTo>
                <a:lnTo>
                  <a:pt x="1272" y="777"/>
                </a:lnTo>
                <a:lnTo>
                  <a:pt x="1281" y="785"/>
                </a:lnTo>
                <a:lnTo>
                  <a:pt x="1288" y="794"/>
                </a:lnTo>
                <a:lnTo>
                  <a:pt x="1291" y="806"/>
                </a:lnTo>
                <a:lnTo>
                  <a:pt x="1288" y="817"/>
                </a:lnTo>
                <a:lnTo>
                  <a:pt x="1281" y="828"/>
                </a:lnTo>
                <a:lnTo>
                  <a:pt x="1272" y="834"/>
                </a:lnTo>
                <a:lnTo>
                  <a:pt x="1260" y="836"/>
                </a:lnTo>
                <a:lnTo>
                  <a:pt x="1248" y="834"/>
                </a:lnTo>
                <a:lnTo>
                  <a:pt x="1238" y="828"/>
                </a:lnTo>
                <a:lnTo>
                  <a:pt x="1232" y="817"/>
                </a:lnTo>
                <a:lnTo>
                  <a:pt x="1230" y="806"/>
                </a:lnTo>
                <a:lnTo>
                  <a:pt x="1232" y="794"/>
                </a:lnTo>
                <a:lnTo>
                  <a:pt x="1238" y="785"/>
                </a:lnTo>
                <a:lnTo>
                  <a:pt x="1248" y="777"/>
                </a:lnTo>
                <a:lnTo>
                  <a:pt x="1260" y="775"/>
                </a:lnTo>
                <a:close/>
                <a:moveTo>
                  <a:pt x="741" y="775"/>
                </a:moveTo>
                <a:lnTo>
                  <a:pt x="752" y="777"/>
                </a:lnTo>
                <a:lnTo>
                  <a:pt x="762" y="785"/>
                </a:lnTo>
                <a:lnTo>
                  <a:pt x="769" y="794"/>
                </a:lnTo>
                <a:lnTo>
                  <a:pt x="771" y="806"/>
                </a:lnTo>
                <a:lnTo>
                  <a:pt x="769" y="817"/>
                </a:lnTo>
                <a:lnTo>
                  <a:pt x="762" y="828"/>
                </a:lnTo>
                <a:lnTo>
                  <a:pt x="752" y="834"/>
                </a:lnTo>
                <a:lnTo>
                  <a:pt x="741" y="836"/>
                </a:lnTo>
                <a:lnTo>
                  <a:pt x="729" y="834"/>
                </a:lnTo>
                <a:lnTo>
                  <a:pt x="719" y="828"/>
                </a:lnTo>
                <a:lnTo>
                  <a:pt x="713" y="817"/>
                </a:lnTo>
                <a:lnTo>
                  <a:pt x="709" y="806"/>
                </a:lnTo>
                <a:lnTo>
                  <a:pt x="713" y="794"/>
                </a:lnTo>
                <a:lnTo>
                  <a:pt x="719" y="785"/>
                </a:lnTo>
                <a:lnTo>
                  <a:pt x="729" y="777"/>
                </a:lnTo>
                <a:lnTo>
                  <a:pt x="741" y="775"/>
                </a:lnTo>
                <a:close/>
                <a:moveTo>
                  <a:pt x="1047" y="627"/>
                </a:moveTo>
                <a:lnTo>
                  <a:pt x="1051" y="627"/>
                </a:lnTo>
                <a:lnTo>
                  <a:pt x="1056" y="629"/>
                </a:lnTo>
                <a:lnTo>
                  <a:pt x="1059" y="632"/>
                </a:lnTo>
                <a:lnTo>
                  <a:pt x="1061" y="637"/>
                </a:lnTo>
                <a:lnTo>
                  <a:pt x="1061" y="641"/>
                </a:lnTo>
                <a:lnTo>
                  <a:pt x="1061" y="729"/>
                </a:lnTo>
                <a:lnTo>
                  <a:pt x="1064" y="756"/>
                </a:lnTo>
                <a:lnTo>
                  <a:pt x="1073" y="783"/>
                </a:lnTo>
                <a:lnTo>
                  <a:pt x="1087" y="807"/>
                </a:lnTo>
                <a:lnTo>
                  <a:pt x="1105" y="829"/>
                </a:lnTo>
                <a:lnTo>
                  <a:pt x="1128" y="847"/>
                </a:lnTo>
                <a:lnTo>
                  <a:pt x="1153" y="863"/>
                </a:lnTo>
                <a:lnTo>
                  <a:pt x="1182" y="875"/>
                </a:lnTo>
                <a:lnTo>
                  <a:pt x="1214" y="881"/>
                </a:lnTo>
                <a:lnTo>
                  <a:pt x="1247" y="884"/>
                </a:lnTo>
                <a:lnTo>
                  <a:pt x="1280" y="881"/>
                </a:lnTo>
                <a:lnTo>
                  <a:pt x="1311" y="875"/>
                </a:lnTo>
                <a:lnTo>
                  <a:pt x="1340" y="863"/>
                </a:lnTo>
                <a:lnTo>
                  <a:pt x="1366" y="847"/>
                </a:lnTo>
                <a:lnTo>
                  <a:pt x="1389" y="829"/>
                </a:lnTo>
                <a:lnTo>
                  <a:pt x="1407" y="807"/>
                </a:lnTo>
                <a:lnTo>
                  <a:pt x="1421" y="783"/>
                </a:lnTo>
                <a:lnTo>
                  <a:pt x="1430" y="756"/>
                </a:lnTo>
                <a:lnTo>
                  <a:pt x="1433" y="729"/>
                </a:lnTo>
                <a:lnTo>
                  <a:pt x="1434" y="724"/>
                </a:lnTo>
                <a:lnTo>
                  <a:pt x="1435" y="720"/>
                </a:lnTo>
                <a:lnTo>
                  <a:pt x="1438" y="717"/>
                </a:lnTo>
                <a:lnTo>
                  <a:pt x="1442" y="715"/>
                </a:lnTo>
                <a:lnTo>
                  <a:pt x="1447" y="715"/>
                </a:lnTo>
                <a:lnTo>
                  <a:pt x="1451" y="715"/>
                </a:lnTo>
                <a:lnTo>
                  <a:pt x="1455" y="717"/>
                </a:lnTo>
                <a:lnTo>
                  <a:pt x="1459" y="720"/>
                </a:lnTo>
                <a:lnTo>
                  <a:pt x="1461" y="724"/>
                </a:lnTo>
                <a:lnTo>
                  <a:pt x="1461" y="729"/>
                </a:lnTo>
                <a:lnTo>
                  <a:pt x="1458" y="761"/>
                </a:lnTo>
                <a:lnTo>
                  <a:pt x="1448" y="792"/>
                </a:lnTo>
                <a:lnTo>
                  <a:pt x="1432" y="821"/>
                </a:lnTo>
                <a:lnTo>
                  <a:pt x="1411" y="847"/>
                </a:lnTo>
                <a:lnTo>
                  <a:pt x="1386" y="869"/>
                </a:lnTo>
                <a:lnTo>
                  <a:pt x="1355" y="887"/>
                </a:lnTo>
                <a:lnTo>
                  <a:pt x="1322" y="901"/>
                </a:lnTo>
                <a:lnTo>
                  <a:pt x="1286" y="909"/>
                </a:lnTo>
                <a:lnTo>
                  <a:pt x="1247" y="912"/>
                </a:lnTo>
                <a:lnTo>
                  <a:pt x="1208" y="909"/>
                </a:lnTo>
                <a:lnTo>
                  <a:pt x="1173" y="901"/>
                </a:lnTo>
                <a:lnTo>
                  <a:pt x="1139" y="887"/>
                </a:lnTo>
                <a:lnTo>
                  <a:pt x="1109" y="869"/>
                </a:lnTo>
                <a:lnTo>
                  <a:pt x="1083" y="847"/>
                </a:lnTo>
                <a:lnTo>
                  <a:pt x="1062" y="821"/>
                </a:lnTo>
                <a:lnTo>
                  <a:pt x="1047" y="792"/>
                </a:lnTo>
                <a:lnTo>
                  <a:pt x="1036" y="761"/>
                </a:lnTo>
                <a:lnTo>
                  <a:pt x="1033" y="729"/>
                </a:lnTo>
                <a:lnTo>
                  <a:pt x="1033" y="641"/>
                </a:lnTo>
                <a:lnTo>
                  <a:pt x="1034" y="637"/>
                </a:lnTo>
                <a:lnTo>
                  <a:pt x="1036" y="632"/>
                </a:lnTo>
                <a:lnTo>
                  <a:pt x="1038" y="629"/>
                </a:lnTo>
                <a:lnTo>
                  <a:pt x="1043" y="627"/>
                </a:lnTo>
                <a:lnTo>
                  <a:pt x="1047" y="627"/>
                </a:lnTo>
                <a:close/>
                <a:moveTo>
                  <a:pt x="953" y="627"/>
                </a:moveTo>
                <a:lnTo>
                  <a:pt x="958" y="627"/>
                </a:lnTo>
                <a:lnTo>
                  <a:pt x="962" y="629"/>
                </a:lnTo>
                <a:lnTo>
                  <a:pt x="965" y="632"/>
                </a:lnTo>
                <a:lnTo>
                  <a:pt x="967" y="637"/>
                </a:lnTo>
                <a:lnTo>
                  <a:pt x="967" y="641"/>
                </a:lnTo>
                <a:lnTo>
                  <a:pt x="967" y="729"/>
                </a:lnTo>
                <a:lnTo>
                  <a:pt x="964" y="761"/>
                </a:lnTo>
                <a:lnTo>
                  <a:pt x="954" y="792"/>
                </a:lnTo>
                <a:lnTo>
                  <a:pt x="938" y="821"/>
                </a:lnTo>
                <a:lnTo>
                  <a:pt x="917" y="847"/>
                </a:lnTo>
                <a:lnTo>
                  <a:pt x="891" y="869"/>
                </a:lnTo>
                <a:lnTo>
                  <a:pt x="861" y="887"/>
                </a:lnTo>
                <a:lnTo>
                  <a:pt x="828" y="901"/>
                </a:lnTo>
                <a:lnTo>
                  <a:pt x="792" y="909"/>
                </a:lnTo>
                <a:lnTo>
                  <a:pt x="753" y="912"/>
                </a:lnTo>
                <a:lnTo>
                  <a:pt x="715" y="909"/>
                </a:lnTo>
                <a:lnTo>
                  <a:pt x="678" y="901"/>
                </a:lnTo>
                <a:lnTo>
                  <a:pt x="645" y="887"/>
                </a:lnTo>
                <a:lnTo>
                  <a:pt x="615" y="869"/>
                </a:lnTo>
                <a:lnTo>
                  <a:pt x="589" y="847"/>
                </a:lnTo>
                <a:lnTo>
                  <a:pt x="569" y="821"/>
                </a:lnTo>
                <a:lnTo>
                  <a:pt x="552" y="792"/>
                </a:lnTo>
                <a:lnTo>
                  <a:pt x="543" y="761"/>
                </a:lnTo>
                <a:lnTo>
                  <a:pt x="539" y="729"/>
                </a:lnTo>
                <a:lnTo>
                  <a:pt x="540" y="724"/>
                </a:lnTo>
                <a:lnTo>
                  <a:pt x="542" y="720"/>
                </a:lnTo>
                <a:lnTo>
                  <a:pt x="545" y="717"/>
                </a:lnTo>
                <a:lnTo>
                  <a:pt x="549" y="715"/>
                </a:lnTo>
                <a:lnTo>
                  <a:pt x="554" y="715"/>
                </a:lnTo>
                <a:lnTo>
                  <a:pt x="558" y="715"/>
                </a:lnTo>
                <a:lnTo>
                  <a:pt x="562" y="717"/>
                </a:lnTo>
                <a:lnTo>
                  <a:pt x="565" y="720"/>
                </a:lnTo>
                <a:lnTo>
                  <a:pt x="566" y="724"/>
                </a:lnTo>
                <a:lnTo>
                  <a:pt x="568" y="729"/>
                </a:lnTo>
                <a:lnTo>
                  <a:pt x="571" y="756"/>
                </a:lnTo>
                <a:lnTo>
                  <a:pt x="579" y="783"/>
                </a:lnTo>
                <a:lnTo>
                  <a:pt x="593" y="807"/>
                </a:lnTo>
                <a:lnTo>
                  <a:pt x="612" y="829"/>
                </a:lnTo>
                <a:lnTo>
                  <a:pt x="634" y="847"/>
                </a:lnTo>
                <a:lnTo>
                  <a:pt x="660" y="863"/>
                </a:lnTo>
                <a:lnTo>
                  <a:pt x="689" y="875"/>
                </a:lnTo>
                <a:lnTo>
                  <a:pt x="720" y="881"/>
                </a:lnTo>
                <a:lnTo>
                  <a:pt x="753" y="884"/>
                </a:lnTo>
                <a:lnTo>
                  <a:pt x="787" y="881"/>
                </a:lnTo>
                <a:lnTo>
                  <a:pt x="818" y="875"/>
                </a:lnTo>
                <a:lnTo>
                  <a:pt x="847" y="863"/>
                </a:lnTo>
                <a:lnTo>
                  <a:pt x="873" y="847"/>
                </a:lnTo>
                <a:lnTo>
                  <a:pt x="895" y="829"/>
                </a:lnTo>
                <a:lnTo>
                  <a:pt x="914" y="807"/>
                </a:lnTo>
                <a:lnTo>
                  <a:pt x="928" y="783"/>
                </a:lnTo>
                <a:lnTo>
                  <a:pt x="936" y="756"/>
                </a:lnTo>
                <a:lnTo>
                  <a:pt x="939" y="729"/>
                </a:lnTo>
                <a:lnTo>
                  <a:pt x="939" y="641"/>
                </a:lnTo>
                <a:lnTo>
                  <a:pt x="939" y="637"/>
                </a:lnTo>
                <a:lnTo>
                  <a:pt x="942" y="632"/>
                </a:lnTo>
                <a:lnTo>
                  <a:pt x="945" y="629"/>
                </a:lnTo>
                <a:lnTo>
                  <a:pt x="949" y="627"/>
                </a:lnTo>
                <a:lnTo>
                  <a:pt x="953" y="627"/>
                </a:lnTo>
                <a:close/>
                <a:moveTo>
                  <a:pt x="1642" y="512"/>
                </a:moveTo>
                <a:lnTo>
                  <a:pt x="1676" y="512"/>
                </a:lnTo>
                <a:lnTo>
                  <a:pt x="1711" y="516"/>
                </a:lnTo>
                <a:lnTo>
                  <a:pt x="1749" y="524"/>
                </a:lnTo>
                <a:lnTo>
                  <a:pt x="1755" y="529"/>
                </a:lnTo>
                <a:lnTo>
                  <a:pt x="1758" y="535"/>
                </a:lnTo>
                <a:lnTo>
                  <a:pt x="1758" y="542"/>
                </a:lnTo>
                <a:lnTo>
                  <a:pt x="1755" y="549"/>
                </a:lnTo>
                <a:lnTo>
                  <a:pt x="1749" y="552"/>
                </a:lnTo>
                <a:lnTo>
                  <a:pt x="1741" y="552"/>
                </a:lnTo>
                <a:lnTo>
                  <a:pt x="1704" y="544"/>
                </a:lnTo>
                <a:lnTo>
                  <a:pt x="1670" y="539"/>
                </a:lnTo>
                <a:lnTo>
                  <a:pt x="1639" y="539"/>
                </a:lnTo>
                <a:lnTo>
                  <a:pt x="1611" y="542"/>
                </a:lnTo>
                <a:lnTo>
                  <a:pt x="1587" y="549"/>
                </a:lnTo>
                <a:lnTo>
                  <a:pt x="1565" y="555"/>
                </a:lnTo>
                <a:lnTo>
                  <a:pt x="1546" y="564"/>
                </a:lnTo>
                <a:lnTo>
                  <a:pt x="1531" y="572"/>
                </a:lnTo>
                <a:lnTo>
                  <a:pt x="1519" y="581"/>
                </a:lnTo>
                <a:lnTo>
                  <a:pt x="1509" y="587"/>
                </a:lnTo>
                <a:lnTo>
                  <a:pt x="1504" y="592"/>
                </a:lnTo>
                <a:lnTo>
                  <a:pt x="1501" y="594"/>
                </a:lnTo>
                <a:lnTo>
                  <a:pt x="1498" y="596"/>
                </a:lnTo>
                <a:lnTo>
                  <a:pt x="1495" y="599"/>
                </a:lnTo>
                <a:lnTo>
                  <a:pt x="1491" y="599"/>
                </a:lnTo>
                <a:lnTo>
                  <a:pt x="1488" y="599"/>
                </a:lnTo>
                <a:lnTo>
                  <a:pt x="1484" y="597"/>
                </a:lnTo>
                <a:lnTo>
                  <a:pt x="1481" y="595"/>
                </a:lnTo>
                <a:lnTo>
                  <a:pt x="1477" y="589"/>
                </a:lnTo>
                <a:lnTo>
                  <a:pt x="1477" y="582"/>
                </a:lnTo>
                <a:lnTo>
                  <a:pt x="1480" y="575"/>
                </a:lnTo>
                <a:lnTo>
                  <a:pt x="1483" y="573"/>
                </a:lnTo>
                <a:lnTo>
                  <a:pt x="1489" y="568"/>
                </a:lnTo>
                <a:lnTo>
                  <a:pt x="1497" y="560"/>
                </a:lnTo>
                <a:lnTo>
                  <a:pt x="1509" y="553"/>
                </a:lnTo>
                <a:lnTo>
                  <a:pt x="1524" y="544"/>
                </a:lnTo>
                <a:lnTo>
                  <a:pt x="1541" y="535"/>
                </a:lnTo>
                <a:lnTo>
                  <a:pt x="1563" y="527"/>
                </a:lnTo>
                <a:lnTo>
                  <a:pt x="1587" y="519"/>
                </a:lnTo>
                <a:lnTo>
                  <a:pt x="1613" y="514"/>
                </a:lnTo>
                <a:lnTo>
                  <a:pt x="1642" y="512"/>
                </a:lnTo>
                <a:close/>
                <a:moveTo>
                  <a:pt x="281" y="500"/>
                </a:moveTo>
                <a:lnTo>
                  <a:pt x="301" y="500"/>
                </a:lnTo>
                <a:lnTo>
                  <a:pt x="322" y="502"/>
                </a:lnTo>
                <a:lnTo>
                  <a:pt x="345" y="508"/>
                </a:lnTo>
                <a:lnTo>
                  <a:pt x="368" y="514"/>
                </a:lnTo>
                <a:lnTo>
                  <a:pt x="390" y="524"/>
                </a:lnTo>
                <a:lnTo>
                  <a:pt x="412" y="539"/>
                </a:lnTo>
                <a:lnTo>
                  <a:pt x="432" y="557"/>
                </a:lnTo>
                <a:lnTo>
                  <a:pt x="451" y="579"/>
                </a:lnTo>
                <a:lnTo>
                  <a:pt x="469" y="607"/>
                </a:lnTo>
                <a:lnTo>
                  <a:pt x="471" y="614"/>
                </a:lnTo>
                <a:lnTo>
                  <a:pt x="469" y="621"/>
                </a:lnTo>
                <a:lnTo>
                  <a:pt x="463" y="626"/>
                </a:lnTo>
                <a:lnTo>
                  <a:pt x="460" y="627"/>
                </a:lnTo>
                <a:lnTo>
                  <a:pt x="456" y="628"/>
                </a:lnTo>
                <a:lnTo>
                  <a:pt x="453" y="627"/>
                </a:lnTo>
                <a:lnTo>
                  <a:pt x="449" y="626"/>
                </a:lnTo>
                <a:lnTo>
                  <a:pt x="446" y="624"/>
                </a:lnTo>
                <a:lnTo>
                  <a:pt x="444" y="621"/>
                </a:lnTo>
                <a:lnTo>
                  <a:pt x="427" y="594"/>
                </a:lnTo>
                <a:lnTo>
                  <a:pt x="407" y="572"/>
                </a:lnTo>
                <a:lnTo>
                  <a:pt x="387" y="556"/>
                </a:lnTo>
                <a:lnTo>
                  <a:pt x="365" y="544"/>
                </a:lnTo>
                <a:lnTo>
                  <a:pt x="343" y="535"/>
                </a:lnTo>
                <a:lnTo>
                  <a:pt x="321" y="530"/>
                </a:lnTo>
                <a:lnTo>
                  <a:pt x="300" y="528"/>
                </a:lnTo>
                <a:lnTo>
                  <a:pt x="279" y="527"/>
                </a:lnTo>
                <a:lnTo>
                  <a:pt x="260" y="528"/>
                </a:lnTo>
                <a:lnTo>
                  <a:pt x="244" y="531"/>
                </a:lnTo>
                <a:lnTo>
                  <a:pt x="230" y="533"/>
                </a:lnTo>
                <a:lnTo>
                  <a:pt x="218" y="536"/>
                </a:lnTo>
                <a:lnTo>
                  <a:pt x="211" y="538"/>
                </a:lnTo>
                <a:lnTo>
                  <a:pt x="207" y="540"/>
                </a:lnTo>
                <a:lnTo>
                  <a:pt x="200" y="540"/>
                </a:lnTo>
                <a:lnTo>
                  <a:pt x="193" y="537"/>
                </a:lnTo>
                <a:lnTo>
                  <a:pt x="189" y="532"/>
                </a:lnTo>
                <a:lnTo>
                  <a:pt x="188" y="524"/>
                </a:lnTo>
                <a:lnTo>
                  <a:pt x="191" y="518"/>
                </a:lnTo>
                <a:lnTo>
                  <a:pt x="197" y="514"/>
                </a:lnTo>
                <a:lnTo>
                  <a:pt x="200" y="513"/>
                </a:lnTo>
                <a:lnTo>
                  <a:pt x="206" y="511"/>
                </a:lnTo>
                <a:lnTo>
                  <a:pt x="215" y="509"/>
                </a:lnTo>
                <a:lnTo>
                  <a:pt x="228" y="505"/>
                </a:lnTo>
                <a:lnTo>
                  <a:pt x="244" y="502"/>
                </a:lnTo>
                <a:lnTo>
                  <a:pt x="261" y="501"/>
                </a:lnTo>
                <a:lnTo>
                  <a:pt x="281" y="500"/>
                </a:lnTo>
                <a:close/>
                <a:moveTo>
                  <a:pt x="1612" y="28"/>
                </a:moveTo>
                <a:lnTo>
                  <a:pt x="1599" y="30"/>
                </a:lnTo>
                <a:lnTo>
                  <a:pt x="1589" y="31"/>
                </a:lnTo>
                <a:lnTo>
                  <a:pt x="1580" y="32"/>
                </a:lnTo>
                <a:lnTo>
                  <a:pt x="1575" y="33"/>
                </a:lnTo>
                <a:lnTo>
                  <a:pt x="1573" y="34"/>
                </a:lnTo>
                <a:lnTo>
                  <a:pt x="1488" y="55"/>
                </a:lnTo>
                <a:lnTo>
                  <a:pt x="1470" y="62"/>
                </a:lnTo>
                <a:lnTo>
                  <a:pt x="1458" y="71"/>
                </a:lnTo>
                <a:lnTo>
                  <a:pt x="1447" y="81"/>
                </a:lnTo>
                <a:lnTo>
                  <a:pt x="1440" y="93"/>
                </a:lnTo>
                <a:lnTo>
                  <a:pt x="1435" y="104"/>
                </a:lnTo>
                <a:lnTo>
                  <a:pt x="1433" y="113"/>
                </a:lnTo>
                <a:lnTo>
                  <a:pt x="1432" y="122"/>
                </a:lnTo>
                <a:lnTo>
                  <a:pt x="1431" y="141"/>
                </a:lnTo>
                <a:lnTo>
                  <a:pt x="1434" y="156"/>
                </a:lnTo>
                <a:lnTo>
                  <a:pt x="1440" y="169"/>
                </a:lnTo>
                <a:lnTo>
                  <a:pt x="1448" y="178"/>
                </a:lnTo>
                <a:lnTo>
                  <a:pt x="1455" y="180"/>
                </a:lnTo>
                <a:lnTo>
                  <a:pt x="1467" y="182"/>
                </a:lnTo>
                <a:lnTo>
                  <a:pt x="1482" y="183"/>
                </a:lnTo>
                <a:lnTo>
                  <a:pt x="1496" y="182"/>
                </a:lnTo>
                <a:lnTo>
                  <a:pt x="1505" y="180"/>
                </a:lnTo>
                <a:lnTo>
                  <a:pt x="1505" y="175"/>
                </a:lnTo>
                <a:lnTo>
                  <a:pt x="1504" y="171"/>
                </a:lnTo>
                <a:lnTo>
                  <a:pt x="1504" y="167"/>
                </a:lnTo>
                <a:lnTo>
                  <a:pt x="1505" y="163"/>
                </a:lnTo>
                <a:lnTo>
                  <a:pt x="1507" y="160"/>
                </a:lnTo>
                <a:lnTo>
                  <a:pt x="1509" y="158"/>
                </a:lnTo>
                <a:lnTo>
                  <a:pt x="1511" y="156"/>
                </a:lnTo>
                <a:lnTo>
                  <a:pt x="1513" y="154"/>
                </a:lnTo>
                <a:lnTo>
                  <a:pt x="1517" y="154"/>
                </a:lnTo>
                <a:lnTo>
                  <a:pt x="1519" y="155"/>
                </a:lnTo>
                <a:lnTo>
                  <a:pt x="1540" y="155"/>
                </a:lnTo>
                <a:lnTo>
                  <a:pt x="1557" y="152"/>
                </a:lnTo>
                <a:lnTo>
                  <a:pt x="1571" y="149"/>
                </a:lnTo>
                <a:lnTo>
                  <a:pt x="1581" y="144"/>
                </a:lnTo>
                <a:lnTo>
                  <a:pt x="1589" y="138"/>
                </a:lnTo>
                <a:lnTo>
                  <a:pt x="1594" y="133"/>
                </a:lnTo>
                <a:lnTo>
                  <a:pt x="1596" y="128"/>
                </a:lnTo>
                <a:lnTo>
                  <a:pt x="1598" y="125"/>
                </a:lnTo>
                <a:lnTo>
                  <a:pt x="1598" y="123"/>
                </a:lnTo>
                <a:lnTo>
                  <a:pt x="1599" y="119"/>
                </a:lnTo>
                <a:lnTo>
                  <a:pt x="1603" y="115"/>
                </a:lnTo>
                <a:lnTo>
                  <a:pt x="1606" y="113"/>
                </a:lnTo>
                <a:lnTo>
                  <a:pt x="1610" y="111"/>
                </a:lnTo>
                <a:lnTo>
                  <a:pt x="1638" y="107"/>
                </a:lnTo>
                <a:lnTo>
                  <a:pt x="1642" y="105"/>
                </a:lnTo>
                <a:lnTo>
                  <a:pt x="1647" y="104"/>
                </a:lnTo>
                <a:lnTo>
                  <a:pt x="1651" y="104"/>
                </a:lnTo>
                <a:lnTo>
                  <a:pt x="1663" y="106"/>
                </a:lnTo>
                <a:lnTo>
                  <a:pt x="1672" y="112"/>
                </a:lnTo>
                <a:lnTo>
                  <a:pt x="1679" y="121"/>
                </a:lnTo>
                <a:lnTo>
                  <a:pt x="1684" y="132"/>
                </a:lnTo>
                <a:lnTo>
                  <a:pt x="1689" y="143"/>
                </a:lnTo>
                <a:lnTo>
                  <a:pt x="1691" y="153"/>
                </a:lnTo>
                <a:lnTo>
                  <a:pt x="1693" y="163"/>
                </a:lnTo>
                <a:lnTo>
                  <a:pt x="1694" y="168"/>
                </a:lnTo>
                <a:lnTo>
                  <a:pt x="1691" y="207"/>
                </a:lnTo>
                <a:lnTo>
                  <a:pt x="1691" y="243"/>
                </a:lnTo>
                <a:lnTo>
                  <a:pt x="1694" y="275"/>
                </a:lnTo>
                <a:lnTo>
                  <a:pt x="1698" y="302"/>
                </a:lnTo>
                <a:lnTo>
                  <a:pt x="1705" y="327"/>
                </a:lnTo>
                <a:lnTo>
                  <a:pt x="1712" y="348"/>
                </a:lnTo>
                <a:lnTo>
                  <a:pt x="1720" y="366"/>
                </a:lnTo>
                <a:lnTo>
                  <a:pt x="1728" y="381"/>
                </a:lnTo>
                <a:lnTo>
                  <a:pt x="1736" y="393"/>
                </a:lnTo>
                <a:lnTo>
                  <a:pt x="1742" y="402"/>
                </a:lnTo>
                <a:lnTo>
                  <a:pt x="1748" y="408"/>
                </a:lnTo>
                <a:lnTo>
                  <a:pt x="1752" y="412"/>
                </a:lnTo>
                <a:lnTo>
                  <a:pt x="1753" y="413"/>
                </a:lnTo>
                <a:lnTo>
                  <a:pt x="1756" y="417"/>
                </a:lnTo>
                <a:lnTo>
                  <a:pt x="1757" y="421"/>
                </a:lnTo>
                <a:lnTo>
                  <a:pt x="1758" y="424"/>
                </a:lnTo>
                <a:lnTo>
                  <a:pt x="1757" y="428"/>
                </a:lnTo>
                <a:lnTo>
                  <a:pt x="1751" y="442"/>
                </a:lnTo>
                <a:lnTo>
                  <a:pt x="1741" y="454"/>
                </a:lnTo>
                <a:lnTo>
                  <a:pt x="1729" y="462"/>
                </a:lnTo>
                <a:lnTo>
                  <a:pt x="1714" y="467"/>
                </a:lnTo>
                <a:lnTo>
                  <a:pt x="1697" y="468"/>
                </a:lnTo>
                <a:lnTo>
                  <a:pt x="1693" y="468"/>
                </a:lnTo>
                <a:lnTo>
                  <a:pt x="1690" y="468"/>
                </a:lnTo>
                <a:lnTo>
                  <a:pt x="1688" y="468"/>
                </a:lnTo>
                <a:lnTo>
                  <a:pt x="1686" y="468"/>
                </a:lnTo>
                <a:lnTo>
                  <a:pt x="1684" y="467"/>
                </a:lnTo>
                <a:lnTo>
                  <a:pt x="1682" y="466"/>
                </a:lnTo>
                <a:lnTo>
                  <a:pt x="1657" y="457"/>
                </a:lnTo>
                <a:lnTo>
                  <a:pt x="1633" y="450"/>
                </a:lnTo>
                <a:lnTo>
                  <a:pt x="1608" y="448"/>
                </a:lnTo>
                <a:lnTo>
                  <a:pt x="1583" y="450"/>
                </a:lnTo>
                <a:lnTo>
                  <a:pt x="1560" y="456"/>
                </a:lnTo>
                <a:lnTo>
                  <a:pt x="1538" y="464"/>
                </a:lnTo>
                <a:lnTo>
                  <a:pt x="1519" y="475"/>
                </a:lnTo>
                <a:lnTo>
                  <a:pt x="1503" y="485"/>
                </a:lnTo>
                <a:lnTo>
                  <a:pt x="1489" y="496"/>
                </a:lnTo>
                <a:lnTo>
                  <a:pt x="1477" y="507"/>
                </a:lnTo>
                <a:lnTo>
                  <a:pt x="1468" y="515"/>
                </a:lnTo>
                <a:lnTo>
                  <a:pt x="1463" y="520"/>
                </a:lnTo>
                <a:lnTo>
                  <a:pt x="1461" y="522"/>
                </a:lnTo>
                <a:lnTo>
                  <a:pt x="1459" y="526"/>
                </a:lnTo>
                <a:lnTo>
                  <a:pt x="1455" y="527"/>
                </a:lnTo>
                <a:lnTo>
                  <a:pt x="1451" y="528"/>
                </a:lnTo>
                <a:lnTo>
                  <a:pt x="1448" y="528"/>
                </a:lnTo>
                <a:lnTo>
                  <a:pt x="1445" y="527"/>
                </a:lnTo>
                <a:lnTo>
                  <a:pt x="1441" y="524"/>
                </a:lnTo>
                <a:lnTo>
                  <a:pt x="1426" y="516"/>
                </a:lnTo>
                <a:lnTo>
                  <a:pt x="1409" y="511"/>
                </a:lnTo>
                <a:lnTo>
                  <a:pt x="1390" y="509"/>
                </a:lnTo>
                <a:lnTo>
                  <a:pt x="1369" y="511"/>
                </a:lnTo>
                <a:lnTo>
                  <a:pt x="1348" y="515"/>
                </a:lnTo>
                <a:lnTo>
                  <a:pt x="1327" y="520"/>
                </a:lnTo>
                <a:lnTo>
                  <a:pt x="1307" y="528"/>
                </a:lnTo>
                <a:lnTo>
                  <a:pt x="1288" y="536"/>
                </a:lnTo>
                <a:lnTo>
                  <a:pt x="1269" y="546"/>
                </a:lnTo>
                <a:lnTo>
                  <a:pt x="1254" y="554"/>
                </a:lnTo>
                <a:lnTo>
                  <a:pt x="1240" y="562"/>
                </a:lnTo>
                <a:lnTo>
                  <a:pt x="1231" y="568"/>
                </a:lnTo>
                <a:lnTo>
                  <a:pt x="1224" y="572"/>
                </a:lnTo>
                <a:lnTo>
                  <a:pt x="1222" y="573"/>
                </a:lnTo>
                <a:lnTo>
                  <a:pt x="1219" y="575"/>
                </a:lnTo>
                <a:lnTo>
                  <a:pt x="1216" y="575"/>
                </a:lnTo>
                <a:lnTo>
                  <a:pt x="1194" y="577"/>
                </a:lnTo>
                <a:lnTo>
                  <a:pt x="1175" y="576"/>
                </a:lnTo>
                <a:lnTo>
                  <a:pt x="1159" y="571"/>
                </a:lnTo>
                <a:lnTo>
                  <a:pt x="1145" y="563"/>
                </a:lnTo>
                <a:lnTo>
                  <a:pt x="1134" y="553"/>
                </a:lnTo>
                <a:lnTo>
                  <a:pt x="1124" y="540"/>
                </a:lnTo>
                <a:lnTo>
                  <a:pt x="1117" y="528"/>
                </a:lnTo>
                <a:lnTo>
                  <a:pt x="1111" y="515"/>
                </a:lnTo>
                <a:lnTo>
                  <a:pt x="1108" y="501"/>
                </a:lnTo>
                <a:lnTo>
                  <a:pt x="1105" y="489"/>
                </a:lnTo>
                <a:lnTo>
                  <a:pt x="1104" y="478"/>
                </a:lnTo>
                <a:lnTo>
                  <a:pt x="1103" y="461"/>
                </a:lnTo>
                <a:lnTo>
                  <a:pt x="1102" y="444"/>
                </a:lnTo>
                <a:lnTo>
                  <a:pt x="1101" y="429"/>
                </a:lnTo>
                <a:lnTo>
                  <a:pt x="1100" y="418"/>
                </a:lnTo>
                <a:lnTo>
                  <a:pt x="1099" y="411"/>
                </a:lnTo>
                <a:lnTo>
                  <a:pt x="1097" y="407"/>
                </a:lnTo>
                <a:lnTo>
                  <a:pt x="1097" y="403"/>
                </a:lnTo>
                <a:lnTo>
                  <a:pt x="1097" y="399"/>
                </a:lnTo>
                <a:lnTo>
                  <a:pt x="1100" y="394"/>
                </a:lnTo>
                <a:lnTo>
                  <a:pt x="1106" y="389"/>
                </a:lnTo>
                <a:lnTo>
                  <a:pt x="1114" y="387"/>
                </a:lnTo>
                <a:lnTo>
                  <a:pt x="1123" y="386"/>
                </a:lnTo>
                <a:lnTo>
                  <a:pt x="1134" y="365"/>
                </a:lnTo>
                <a:lnTo>
                  <a:pt x="1142" y="348"/>
                </a:lnTo>
                <a:lnTo>
                  <a:pt x="1147" y="334"/>
                </a:lnTo>
                <a:lnTo>
                  <a:pt x="1150" y="322"/>
                </a:lnTo>
                <a:lnTo>
                  <a:pt x="1151" y="314"/>
                </a:lnTo>
                <a:lnTo>
                  <a:pt x="1151" y="309"/>
                </a:lnTo>
                <a:lnTo>
                  <a:pt x="1150" y="305"/>
                </a:lnTo>
                <a:lnTo>
                  <a:pt x="1150" y="301"/>
                </a:lnTo>
                <a:lnTo>
                  <a:pt x="1148" y="300"/>
                </a:lnTo>
                <a:lnTo>
                  <a:pt x="1146" y="298"/>
                </a:lnTo>
                <a:lnTo>
                  <a:pt x="1143" y="298"/>
                </a:lnTo>
                <a:lnTo>
                  <a:pt x="1139" y="297"/>
                </a:lnTo>
                <a:lnTo>
                  <a:pt x="1136" y="298"/>
                </a:lnTo>
                <a:lnTo>
                  <a:pt x="1135" y="298"/>
                </a:lnTo>
                <a:lnTo>
                  <a:pt x="1134" y="298"/>
                </a:lnTo>
                <a:lnTo>
                  <a:pt x="1131" y="298"/>
                </a:lnTo>
                <a:lnTo>
                  <a:pt x="1128" y="298"/>
                </a:lnTo>
                <a:lnTo>
                  <a:pt x="1124" y="297"/>
                </a:lnTo>
                <a:lnTo>
                  <a:pt x="1121" y="295"/>
                </a:lnTo>
                <a:lnTo>
                  <a:pt x="1119" y="292"/>
                </a:lnTo>
                <a:lnTo>
                  <a:pt x="1117" y="288"/>
                </a:lnTo>
                <a:lnTo>
                  <a:pt x="1117" y="283"/>
                </a:lnTo>
                <a:lnTo>
                  <a:pt x="1118" y="248"/>
                </a:lnTo>
                <a:lnTo>
                  <a:pt x="1115" y="218"/>
                </a:lnTo>
                <a:lnTo>
                  <a:pt x="1108" y="191"/>
                </a:lnTo>
                <a:lnTo>
                  <a:pt x="1097" y="168"/>
                </a:lnTo>
                <a:lnTo>
                  <a:pt x="1083" y="149"/>
                </a:lnTo>
                <a:lnTo>
                  <a:pt x="1066" y="134"/>
                </a:lnTo>
                <a:lnTo>
                  <a:pt x="1048" y="124"/>
                </a:lnTo>
                <a:lnTo>
                  <a:pt x="1029" y="116"/>
                </a:lnTo>
                <a:lnTo>
                  <a:pt x="1009" y="112"/>
                </a:lnTo>
                <a:lnTo>
                  <a:pt x="990" y="110"/>
                </a:lnTo>
                <a:lnTo>
                  <a:pt x="973" y="110"/>
                </a:lnTo>
                <a:lnTo>
                  <a:pt x="959" y="111"/>
                </a:lnTo>
                <a:lnTo>
                  <a:pt x="947" y="112"/>
                </a:lnTo>
                <a:lnTo>
                  <a:pt x="939" y="113"/>
                </a:lnTo>
                <a:lnTo>
                  <a:pt x="936" y="114"/>
                </a:lnTo>
                <a:lnTo>
                  <a:pt x="910" y="123"/>
                </a:lnTo>
                <a:lnTo>
                  <a:pt x="889" y="133"/>
                </a:lnTo>
                <a:lnTo>
                  <a:pt x="871" y="146"/>
                </a:lnTo>
                <a:lnTo>
                  <a:pt x="856" y="161"/>
                </a:lnTo>
                <a:lnTo>
                  <a:pt x="844" y="178"/>
                </a:lnTo>
                <a:lnTo>
                  <a:pt x="836" y="198"/>
                </a:lnTo>
                <a:lnTo>
                  <a:pt x="832" y="219"/>
                </a:lnTo>
                <a:lnTo>
                  <a:pt x="831" y="238"/>
                </a:lnTo>
                <a:lnTo>
                  <a:pt x="832" y="256"/>
                </a:lnTo>
                <a:lnTo>
                  <a:pt x="834" y="272"/>
                </a:lnTo>
                <a:lnTo>
                  <a:pt x="837" y="283"/>
                </a:lnTo>
                <a:lnTo>
                  <a:pt x="839" y="292"/>
                </a:lnTo>
                <a:lnTo>
                  <a:pt x="841" y="295"/>
                </a:lnTo>
                <a:lnTo>
                  <a:pt x="842" y="298"/>
                </a:lnTo>
                <a:lnTo>
                  <a:pt x="842" y="302"/>
                </a:lnTo>
                <a:lnTo>
                  <a:pt x="841" y="306"/>
                </a:lnTo>
                <a:lnTo>
                  <a:pt x="837" y="309"/>
                </a:lnTo>
                <a:lnTo>
                  <a:pt x="835" y="312"/>
                </a:lnTo>
                <a:lnTo>
                  <a:pt x="832" y="313"/>
                </a:lnTo>
                <a:lnTo>
                  <a:pt x="828" y="314"/>
                </a:lnTo>
                <a:lnTo>
                  <a:pt x="824" y="313"/>
                </a:lnTo>
                <a:lnTo>
                  <a:pt x="821" y="313"/>
                </a:lnTo>
                <a:lnTo>
                  <a:pt x="820" y="313"/>
                </a:lnTo>
                <a:lnTo>
                  <a:pt x="818" y="316"/>
                </a:lnTo>
                <a:lnTo>
                  <a:pt x="818" y="322"/>
                </a:lnTo>
                <a:lnTo>
                  <a:pt x="820" y="331"/>
                </a:lnTo>
                <a:lnTo>
                  <a:pt x="821" y="338"/>
                </a:lnTo>
                <a:lnTo>
                  <a:pt x="824" y="357"/>
                </a:lnTo>
                <a:lnTo>
                  <a:pt x="829" y="372"/>
                </a:lnTo>
                <a:lnTo>
                  <a:pt x="832" y="382"/>
                </a:lnTo>
                <a:lnTo>
                  <a:pt x="836" y="387"/>
                </a:lnTo>
                <a:lnTo>
                  <a:pt x="838" y="390"/>
                </a:lnTo>
                <a:lnTo>
                  <a:pt x="841" y="391"/>
                </a:lnTo>
                <a:lnTo>
                  <a:pt x="845" y="389"/>
                </a:lnTo>
                <a:lnTo>
                  <a:pt x="849" y="389"/>
                </a:lnTo>
                <a:lnTo>
                  <a:pt x="855" y="391"/>
                </a:lnTo>
                <a:lnTo>
                  <a:pt x="857" y="392"/>
                </a:lnTo>
                <a:lnTo>
                  <a:pt x="859" y="395"/>
                </a:lnTo>
                <a:lnTo>
                  <a:pt x="861" y="399"/>
                </a:lnTo>
                <a:lnTo>
                  <a:pt x="862" y="402"/>
                </a:lnTo>
                <a:lnTo>
                  <a:pt x="864" y="416"/>
                </a:lnTo>
                <a:lnTo>
                  <a:pt x="868" y="429"/>
                </a:lnTo>
                <a:lnTo>
                  <a:pt x="873" y="442"/>
                </a:lnTo>
                <a:lnTo>
                  <a:pt x="877" y="454"/>
                </a:lnTo>
                <a:lnTo>
                  <a:pt x="880" y="461"/>
                </a:lnTo>
                <a:lnTo>
                  <a:pt x="881" y="464"/>
                </a:lnTo>
                <a:lnTo>
                  <a:pt x="881" y="466"/>
                </a:lnTo>
                <a:lnTo>
                  <a:pt x="882" y="468"/>
                </a:lnTo>
                <a:lnTo>
                  <a:pt x="885" y="532"/>
                </a:lnTo>
                <a:lnTo>
                  <a:pt x="880" y="552"/>
                </a:lnTo>
                <a:lnTo>
                  <a:pt x="873" y="567"/>
                </a:lnTo>
                <a:lnTo>
                  <a:pt x="865" y="578"/>
                </a:lnTo>
                <a:lnTo>
                  <a:pt x="856" y="587"/>
                </a:lnTo>
                <a:lnTo>
                  <a:pt x="846" y="593"/>
                </a:lnTo>
                <a:lnTo>
                  <a:pt x="836" y="596"/>
                </a:lnTo>
                <a:lnTo>
                  <a:pt x="828" y="599"/>
                </a:lnTo>
                <a:lnTo>
                  <a:pt x="819" y="599"/>
                </a:lnTo>
                <a:lnTo>
                  <a:pt x="803" y="597"/>
                </a:lnTo>
                <a:lnTo>
                  <a:pt x="787" y="593"/>
                </a:lnTo>
                <a:lnTo>
                  <a:pt x="771" y="588"/>
                </a:lnTo>
                <a:lnTo>
                  <a:pt x="757" y="581"/>
                </a:lnTo>
                <a:lnTo>
                  <a:pt x="745" y="574"/>
                </a:lnTo>
                <a:lnTo>
                  <a:pt x="735" y="568"/>
                </a:lnTo>
                <a:lnTo>
                  <a:pt x="729" y="564"/>
                </a:lnTo>
                <a:lnTo>
                  <a:pt x="726" y="562"/>
                </a:lnTo>
                <a:lnTo>
                  <a:pt x="724" y="560"/>
                </a:lnTo>
                <a:lnTo>
                  <a:pt x="722" y="559"/>
                </a:lnTo>
                <a:lnTo>
                  <a:pt x="706" y="541"/>
                </a:lnTo>
                <a:lnTo>
                  <a:pt x="685" y="528"/>
                </a:lnTo>
                <a:lnTo>
                  <a:pt x="659" y="518"/>
                </a:lnTo>
                <a:lnTo>
                  <a:pt x="630" y="512"/>
                </a:lnTo>
                <a:lnTo>
                  <a:pt x="595" y="510"/>
                </a:lnTo>
                <a:lnTo>
                  <a:pt x="574" y="511"/>
                </a:lnTo>
                <a:lnTo>
                  <a:pt x="552" y="513"/>
                </a:lnTo>
                <a:lnTo>
                  <a:pt x="534" y="515"/>
                </a:lnTo>
                <a:lnTo>
                  <a:pt x="518" y="518"/>
                </a:lnTo>
                <a:lnTo>
                  <a:pt x="506" y="520"/>
                </a:lnTo>
                <a:lnTo>
                  <a:pt x="499" y="522"/>
                </a:lnTo>
                <a:lnTo>
                  <a:pt x="496" y="523"/>
                </a:lnTo>
                <a:lnTo>
                  <a:pt x="491" y="523"/>
                </a:lnTo>
                <a:lnTo>
                  <a:pt x="487" y="523"/>
                </a:lnTo>
                <a:lnTo>
                  <a:pt x="483" y="521"/>
                </a:lnTo>
                <a:lnTo>
                  <a:pt x="479" y="518"/>
                </a:lnTo>
                <a:lnTo>
                  <a:pt x="459" y="494"/>
                </a:lnTo>
                <a:lnTo>
                  <a:pt x="436" y="475"/>
                </a:lnTo>
                <a:lnTo>
                  <a:pt x="411" y="461"/>
                </a:lnTo>
                <a:lnTo>
                  <a:pt x="383" y="453"/>
                </a:lnTo>
                <a:lnTo>
                  <a:pt x="351" y="449"/>
                </a:lnTo>
                <a:lnTo>
                  <a:pt x="332" y="450"/>
                </a:lnTo>
                <a:lnTo>
                  <a:pt x="315" y="454"/>
                </a:lnTo>
                <a:lnTo>
                  <a:pt x="299" y="457"/>
                </a:lnTo>
                <a:lnTo>
                  <a:pt x="286" y="461"/>
                </a:lnTo>
                <a:lnTo>
                  <a:pt x="276" y="465"/>
                </a:lnTo>
                <a:lnTo>
                  <a:pt x="270" y="467"/>
                </a:lnTo>
                <a:lnTo>
                  <a:pt x="268" y="468"/>
                </a:lnTo>
                <a:lnTo>
                  <a:pt x="263" y="471"/>
                </a:lnTo>
                <a:lnTo>
                  <a:pt x="259" y="471"/>
                </a:lnTo>
                <a:lnTo>
                  <a:pt x="255" y="468"/>
                </a:lnTo>
                <a:lnTo>
                  <a:pt x="252" y="466"/>
                </a:lnTo>
                <a:lnTo>
                  <a:pt x="249" y="463"/>
                </a:lnTo>
                <a:lnTo>
                  <a:pt x="247" y="460"/>
                </a:lnTo>
                <a:lnTo>
                  <a:pt x="247" y="457"/>
                </a:lnTo>
                <a:lnTo>
                  <a:pt x="247" y="454"/>
                </a:lnTo>
                <a:lnTo>
                  <a:pt x="248" y="450"/>
                </a:lnTo>
                <a:lnTo>
                  <a:pt x="250" y="441"/>
                </a:lnTo>
                <a:lnTo>
                  <a:pt x="253" y="427"/>
                </a:lnTo>
                <a:lnTo>
                  <a:pt x="253" y="409"/>
                </a:lnTo>
                <a:lnTo>
                  <a:pt x="253" y="388"/>
                </a:lnTo>
                <a:lnTo>
                  <a:pt x="252" y="366"/>
                </a:lnTo>
                <a:lnTo>
                  <a:pt x="250" y="342"/>
                </a:lnTo>
                <a:lnTo>
                  <a:pt x="248" y="317"/>
                </a:lnTo>
                <a:lnTo>
                  <a:pt x="246" y="294"/>
                </a:lnTo>
                <a:lnTo>
                  <a:pt x="244" y="272"/>
                </a:lnTo>
                <a:lnTo>
                  <a:pt x="244" y="268"/>
                </a:lnTo>
                <a:lnTo>
                  <a:pt x="246" y="264"/>
                </a:lnTo>
                <a:lnTo>
                  <a:pt x="248" y="261"/>
                </a:lnTo>
                <a:lnTo>
                  <a:pt x="253" y="254"/>
                </a:lnTo>
                <a:lnTo>
                  <a:pt x="258" y="243"/>
                </a:lnTo>
                <a:lnTo>
                  <a:pt x="264" y="228"/>
                </a:lnTo>
                <a:lnTo>
                  <a:pt x="272" y="211"/>
                </a:lnTo>
                <a:lnTo>
                  <a:pt x="278" y="193"/>
                </a:lnTo>
                <a:lnTo>
                  <a:pt x="285" y="174"/>
                </a:lnTo>
                <a:lnTo>
                  <a:pt x="291" y="155"/>
                </a:lnTo>
                <a:lnTo>
                  <a:pt x="298" y="138"/>
                </a:lnTo>
                <a:lnTo>
                  <a:pt x="299" y="134"/>
                </a:lnTo>
                <a:lnTo>
                  <a:pt x="302" y="132"/>
                </a:lnTo>
                <a:lnTo>
                  <a:pt x="305" y="130"/>
                </a:lnTo>
                <a:lnTo>
                  <a:pt x="308" y="129"/>
                </a:lnTo>
                <a:lnTo>
                  <a:pt x="313" y="129"/>
                </a:lnTo>
                <a:lnTo>
                  <a:pt x="316" y="129"/>
                </a:lnTo>
                <a:lnTo>
                  <a:pt x="319" y="131"/>
                </a:lnTo>
                <a:lnTo>
                  <a:pt x="322" y="133"/>
                </a:lnTo>
                <a:lnTo>
                  <a:pt x="330" y="138"/>
                </a:lnTo>
                <a:lnTo>
                  <a:pt x="342" y="143"/>
                </a:lnTo>
                <a:lnTo>
                  <a:pt x="359" y="147"/>
                </a:lnTo>
                <a:lnTo>
                  <a:pt x="377" y="149"/>
                </a:lnTo>
                <a:lnTo>
                  <a:pt x="394" y="151"/>
                </a:lnTo>
                <a:lnTo>
                  <a:pt x="399" y="151"/>
                </a:lnTo>
                <a:lnTo>
                  <a:pt x="402" y="153"/>
                </a:lnTo>
                <a:lnTo>
                  <a:pt x="405" y="155"/>
                </a:lnTo>
                <a:lnTo>
                  <a:pt x="406" y="159"/>
                </a:lnTo>
                <a:lnTo>
                  <a:pt x="407" y="163"/>
                </a:lnTo>
                <a:lnTo>
                  <a:pt x="412" y="174"/>
                </a:lnTo>
                <a:lnTo>
                  <a:pt x="416" y="183"/>
                </a:lnTo>
                <a:lnTo>
                  <a:pt x="421" y="188"/>
                </a:lnTo>
                <a:lnTo>
                  <a:pt x="426" y="191"/>
                </a:lnTo>
                <a:lnTo>
                  <a:pt x="428" y="193"/>
                </a:lnTo>
                <a:lnTo>
                  <a:pt x="432" y="187"/>
                </a:lnTo>
                <a:lnTo>
                  <a:pt x="435" y="174"/>
                </a:lnTo>
                <a:lnTo>
                  <a:pt x="437" y="158"/>
                </a:lnTo>
                <a:lnTo>
                  <a:pt x="437" y="135"/>
                </a:lnTo>
                <a:lnTo>
                  <a:pt x="436" y="110"/>
                </a:lnTo>
                <a:lnTo>
                  <a:pt x="434" y="83"/>
                </a:lnTo>
                <a:lnTo>
                  <a:pt x="434" y="80"/>
                </a:lnTo>
                <a:lnTo>
                  <a:pt x="434" y="78"/>
                </a:lnTo>
                <a:lnTo>
                  <a:pt x="435" y="73"/>
                </a:lnTo>
                <a:lnTo>
                  <a:pt x="435" y="70"/>
                </a:lnTo>
                <a:lnTo>
                  <a:pt x="434" y="66"/>
                </a:lnTo>
                <a:lnTo>
                  <a:pt x="432" y="62"/>
                </a:lnTo>
                <a:lnTo>
                  <a:pt x="425" y="55"/>
                </a:lnTo>
                <a:lnTo>
                  <a:pt x="413" y="49"/>
                </a:lnTo>
                <a:lnTo>
                  <a:pt x="401" y="43"/>
                </a:lnTo>
                <a:lnTo>
                  <a:pt x="389" y="40"/>
                </a:lnTo>
                <a:lnTo>
                  <a:pt x="382" y="39"/>
                </a:lnTo>
                <a:lnTo>
                  <a:pt x="359" y="34"/>
                </a:lnTo>
                <a:lnTo>
                  <a:pt x="340" y="32"/>
                </a:lnTo>
                <a:lnTo>
                  <a:pt x="320" y="31"/>
                </a:lnTo>
                <a:lnTo>
                  <a:pt x="299" y="32"/>
                </a:lnTo>
                <a:lnTo>
                  <a:pt x="281" y="36"/>
                </a:lnTo>
                <a:lnTo>
                  <a:pt x="267" y="42"/>
                </a:lnTo>
                <a:lnTo>
                  <a:pt x="255" y="49"/>
                </a:lnTo>
                <a:lnTo>
                  <a:pt x="245" y="56"/>
                </a:lnTo>
                <a:lnTo>
                  <a:pt x="239" y="63"/>
                </a:lnTo>
                <a:lnTo>
                  <a:pt x="234" y="69"/>
                </a:lnTo>
                <a:lnTo>
                  <a:pt x="232" y="73"/>
                </a:lnTo>
                <a:lnTo>
                  <a:pt x="231" y="75"/>
                </a:lnTo>
                <a:lnTo>
                  <a:pt x="196" y="148"/>
                </a:lnTo>
                <a:lnTo>
                  <a:pt x="195" y="150"/>
                </a:lnTo>
                <a:lnTo>
                  <a:pt x="193" y="152"/>
                </a:lnTo>
                <a:lnTo>
                  <a:pt x="182" y="164"/>
                </a:lnTo>
                <a:lnTo>
                  <a:pt x="170" y="180"/>
                </a:lnTo>
                <a:lnTo>
                  <a:pt x="157" y="198"/>
                </a:lnTo>
                <a:lnTo>
                  <a:pt x="144" y="217"/>
                </a:lnTo>
                <a:lnTo>
                  <a:pt x="131" y="238"/>
                </a:lnTo>
                <a:lnTo>
                  <a:pt x="117" y="260"/>
                </a:lnTo>
                <a:lnTo>
                  <a:pt x="104" y="281"/>
                </a:lnTo>
                <a:lnTo>
                  <a:pt x="92" y="302"/>
                </a:lnTo>
                <a:lnTo>
                  <a:pt x="82" y="321"/>
                </a:lnTo>
                <a:lnTo>
                  <a:pt x="71" y="338"/>
                </a:lnTo>
                <a:lnTo>
                  <a:pt x="63" y="353"/>
                </a:lnTo>
                <a:lnTo>
                  <a:pt x="57" y="365"/>
                </a:lnTo>
                <a:lnTo>
                  <a:pt x="53" y="372"/>
                </a:lnTo>
                <a:lnTo>
                  <a:pt x="52" y="375"/>
                </a:lnTo>
                <a:lnTo>
                  <a:pt x="41" y="404"/>
                </a:lnTo>
                <a:lnTo>
                  <a:pt x="34" y="428"/>
                </a:lnTo>
                <a:lnTo>
                  <a:pt x="30" y="449"/>
                </a:lnTo>
                <a:lnTo>
                  <a:pt x="28" y="467"/>
                </a:lnTo>
                <a:lnTo>
                  <a:pt x="28" y="482"/>
                </a:lnTo>
                <a:lnTo>
                  <a:pt x="30" y="494"/>
                </a:lnTo>
                <a:lnTo>
                  <a:pt x="32" y="503"/>
                </a:lnTo>
                <a:lnTo>
                  <a:pt x="34" y="511"/>
                </a:lnTo>
                <a:lnTo>
                  <a:pt x="38" y="516"/>
                </a:lnTo>
                <a:lnTo>
                  <a:pt x="41" y="519"/>
                </a:lnTo>
                <a:lnTo>
                  <a:pt x="43" y="521"/>
                </a:lnTo>
                <a:lnTo>
                  <a:pt x="43" y="521"/>
                </a:lnTo>
                <a:lnTo>
                  <a:pt x="142" y="594"/>
                </a:lnTo>
                <a:lnTo>
                  <a:pt x="177" y="624"/>
                </a:lnTo>
                <a:lnTo>
                  <a:pt x="210" y="648"/>
                </a:lnTo>
                <a:lnTo>
                  <a:pt x="240" y="669"/>
                </a:lnTo>
                <a:lnTo>
                  <a:pt x="268" y="685"/>
                </a:lnTo>
                <a:lnTo>
                  <a:pt x="292" y="698"/>
                </a:lnTo>
                <a:lnTo>
                  <a:pt x="316" y="706"/>
                </a:lnTo>
                <a:lnTo>
                  <a:pt x="335" y="714"/>
                </a:lnTo>
                <a:lnTo>
                  <a:pt x="354" y="718"/>
                </a:lnTo>
                <a:lnTo>
                  <a:pt x="368" y="720"/>
                </a:lnTo>
                <a:lnTo>
                  <a:pt x="379" y="721"/>
                </a:lnTo>
                <a:lnTo>
                  <a:pt x="388" y="721"/>
                </a:lnTo>
                <a:lnTo>
                  <a:pt x="393" y="721"/>
                </a:lnTo>
                <a:lnTo>
                  <a:pt x="397" y="720"/>
                </a:lnTo>
                <a:lnTo>
                  <a:pt x="404" y="720"/>
                </a:lnTo>
                <a:lnTo>
                  <a:pt x="434" y="721"/>
                </a:lnTo>
                <a:lnTo>
                  <a:pt x="460" y="726"/>
                </a:lnTo>
                <a:lnTo>
                  <a:pt x="483" y="734"/>
                </a:lnTo>
                <a:lnTo>
                  <a:pt x="501" y="744"/>
                </a:lnTo>
                <a:lnTo>
                  <a:pt x="516" y="757"/>
                </a:lnTo>
                <a:lnTo>
                  <a:pt x="527" y="773"/>
                </a:lnTo>
                <a:lnTo>
                  <a:pt x="533" y="789"/>
                </a:lnTo>
                <a:lnTo>
                  <a:pt x="535" y="802"/>
                </a:lnTo>
                <a:lnTo>
                  <a:pt x="535" y="811"/>
                </a:lnTo>
                <a:lnTo>
                  <a:pt x="535" y="814"/>
                </a:lnTo>
                <a:lnTo>
                  <a:pt x="537" y="842"/>
                </a:lnTo>
                <a:lnTo>
                  <a:pt x="543" y="868"/>
                </a:lnTo>
                <a:lnTo>
                  <a:pt x="550" y="896"/>
                </a:lnTo>
                <a:lnTo>
                  <a:pt x="559" y="921"/>
                </a:lnTo>
                <a:lnTo>
                  <a:pt x="569" y="945"/>
                </a:lnTo>
                <a:lnTo>
                  <a:pt x="579" y="969"/>
                </a:lnTo>
                <a:lnTo>
                  <a:pt x="590" y="990"/>
                </a:lnTo>
                <a:lnTo>
                  <a:pt x="600" y="1009"/>
                </a:lnTo>
                <a:lnTo>
                  <a:pt x="609" y="1026"/>
                </a:lnTo>
                <a:lnTo>
                  <a:pt x="618" y="1040"/>
                </a:lnTo>
                <a:lnTo>
                  <a:pt x="624" y="1049"/>
                </a:lnTo>
                <a:lnTo>
                  <a:pt x="629" y="1055"/>
                </a:lnTo>
                <a:lnTo>
                  <a:pt x="631" y="1059"/>
                </a:lnTo>
                <a:lnTo>
                  <a:pt x="632" y="1060"/>
                </a:lnTo>
                <a:lnTo>
                  <a:pt x="632" y="1062"/>
                </a:lnTo>
                <a:lnTo>
                  <a:pt x="645" y="1106"/>
                </a:lnTo>
                <a:lnTo>
                  <a:pt x="655" y="1153"/>
                </a:lnTo>
                <a:lnTo>
                  <a:pt x="661" y="1199"/>
                </a:lnTo>
                <a:lnTo>
                  <a:pt x="665" y="1247"/>
                </a:lnTo>
                <a:lnTo>
                  <a:pt x="666" y="1293"/>
                </a:lnTo>
                <a:lnTo>
                  <a:pt x="665" y="1339"/>
                </a:lnTo>
                <a:lnTo>
                  <a:pt x="661" y="1382"/>
                </a:lnTo>
                <a:lnTo>
                  <a:pt x="654" y="1422"/>
                </a:lnTo>
                <a:lnTo>
                  <a:pt x="644" y="1460"/>
                </a:lnTo>
                <a:lnTo>
                  <a:pt x="632" y="1494"/>
                </a:lnTo>
                <a:lnTo>
                  <a:pt x="631" y="1495"/>
                </a:lnTo>
                <a:lnTo>
                  <a:pt x="631" y="1495"/>
                </a:lnTo>
                <a:lnTo>
                  <a:pt x="1181" y="1495"/>
                </a:lnTo>
                <a:lnTo>
                  <a:pt x="1179" y="1460"/>
                </a:lnTo>
                <a:lnTo>
                  <a:pt x="1178" y="1423"/>
                </a:lnTo>
                <a:lnTo>
                  <a:pt x="1180" y="1384"/>
                </a:lnTo>
                <a:lnTo>
                  <a:pt x="1183" y="1346"/>
                </a:lnTo>
                <a:lnTo>
                  <a:pt x="1188" y="1310"/>
                </a:lnTo>
                <a:lnTo>
                  <a:pt x="1194" y="1279"/>
                </a:lnTo>
                <a:lnTo>
                  <a:pt x="1202" y="1251"/>
                </a:lnTo>
                <a:lnTo>
                  <a:pt x="1206" y="1240"/>
                </a:lnTo>
                <a:lnTo>
                  <a:pt x="1211" y="1226"/>
                </a:lnTo>
                <a:lnTo>
                  <a:pt x="1219" y="1207"/>
                </a:lnTo>
                <a:lnTo>
                  <a:pt x="1226" y="1185"/>
                </a:lnTo>
                <a:lnTo>
                  <a:pt x="1236" y="1163"/>
                </a:lnTo>
                <a:lnTo>
                  <a:pt x="1247" y="1141"/>
                </a:lnTo>
                <a:lnTo>
                  <a:pt x="1257" y="1118"/>
                </a:lnTo>
                <a:lnTo>
                  <a:pt x="1267" y="1098"/>
                </a:lnTo>
                <a:lnTo>
                  <a:pt x="1278" y="1079"/>
                </a:lnTo>
                <a:lnTo>
                  <a:pt x="1289" y="1064"/>
                </a:lnTo>
                <a:lnTo>
                  <a:pt x="1309" y="1036"/>
                </a:lnTo>
                <a:lnTo>
                  <a:pt x="1331" y="1009"/>
                </a:lnTo>
                <a:lnTo>
                  <a:pt x="1352" y="980"/>
                </a:lnTo>
                <a:lnTo>
                  <a:pt x="1373" y="952"/>
                </a:lnTo>
                <a:lnTo>
                  <a:pt x="1392" y="923"/>
                </a:lnTo>
                <a:lnTo>
                  <a:pt x="1409" y="897"/>
                </a:lnTo>
                <a:lnTo>
                  <a:pt x="1424" y="872"/>
                </a:lnTo>
                <a:lnTo>
                  <a:pt x="1436" y="849"/>
                </a:lnTo>
                <a:lnTo>
                  <a:pt x="1452" y="812"/>
                </a:lnTo>
                <a:lnTo>
                  <a:pt x="1469" y="783"/>
                </a:lnTo>
                <a:lnTo>
                  <a:pt x="1484" y="758"/>
                </a:lnTo>
                <a:lnTo>
                  <a:pt x="1498" y="741"/>
                </a:lnTo>
                <a:lnTo>
                  <a:pt x="1511" y="731"/>
                </a:lnTo>
                <a:lnTo>
                  <a:pt x="1523" y="728"/>
                </a:lnTo>
                <a:lnTo>
                  <a:pt x="1562" y="725"/>
                </a:lnTo>
                <a:lnTo>
                  <a:pt x="1597" y="719"/>
                </a:lnTo>
                <a:lnTo>
                  <a:pt x="1631" y="712"/>
                </a:lnTo>
                <a:lnTo>
                  <a:pt x="1661" y="700"/>
                </a:lnTo>
                <a:lnTo>
                  <a:pt x="1688" y="688"/>
                </a:lnTo>
                <a:lnTo>
                  <a:pt x="1712" y="675"/>
                </a:lnTo>
                <a:lnTo>
                  <a:pt x="1734" y="662"/>
                </a:lnTo>
                <a:lnTo>
                  <a:pt x="1752" y="648"/>
                </a:lnTo>
                <a:lnTo>
                  <a:pt x="1767" y="636"/>
                </a:lnTo>
                <a:lnTo>
                  <a:pt x="1779" y="625"/>
                </a:lnTo>
                <a:lnTo>
                  <a:pt x="1788" y="617"/>
                </a:lnTo>
                <a:lnTo>
                  <a:pt x="1793" y="610"/>
                </a:lnTo>
                <a:lnTo>
                  <a:pt x="1794" y="608"/>
                </a:lnTo>
                <a:lnTo>
                  <a:pt x="1811" y="589"/>
                </a:lnTo>
                <a:lnTo>
                  <a:pt x="1829" y="570"/>
                </a:lnTo>
                <a:lnTo>
                  <a:pt x="1849" y="551"/>
                </a:lnTo>
                <a:lnTo>
                  <a:pt x="1869" y="533"/>
                </a:lnTo>
                <a:lnTo>
                  <a:pt x="1889" y="518"/>
                </a:lnTo>
                <a:lnTo>
                  <a:pt x="1907" y="508"/>
                </a:lnTo>
                <a:lnTo>
                  <a:pt x="1920" y="498"/>
                </a:lnTo>
                <a:lnTo>
                  <a:pt x="1928" y="489"/>
                </a:lnTo>
                <a:lnTo>
                  <a:pt x="1934" y="478"/>
                </a:lnTo>
                <a:lnTo>
                  <a:pt x="1936" y="468"/>
                </a:lnTo>
                <a:lnTo>
                  <a:pt x="1937" y="460"/>
                </a:lnTo>
                <a:lnTo>
                  <a:pt x="1937" y="455"/>
                </a:lnTo>
                <a:lnTo>
                  <a:pt x="1936" y="453"/>
                </a:lnTo>
                <a:lnTo>
                  <a:pt x="1932" y="427"/>
                </a:lnTo>
                <a:lnTo>
                  <a:pt x="1923" y="401"/>
                </a:lnTo>
                <a:lnTo>
                  <a:pt x="1912" y="373"/>
                </a:lnTo>
                <a:lnTo>
                  <a:pt x="1899" y="347"/>
                </a:lnTo>
                <a:lnTo>
                  <a:pt x="1885" y="319"/>
                </a:lnTo>
                <a:lnTo>
                  <a:pt x="1870" y="292"/>
                </a:lnTo>
                <a:lnTo>
                  <a:pt x="1853" y="266"/>
                </a:lnTo>
                <a:lnTo>
                  <a:pt x="1836" y="241"/>
                </a:lnTo>
                <a:lnTo>
                  <a:pt x="1819" y="217"/>
                </a:lnTo>
                <a:lnTo>
                  <a:pt x="1803" y="195"/>
                </a:lnTo>
                <a:lnTo>
                  <a:pt x="1786" y="173"/>
                </a:lnTo>
                <a:lnTo>
                  <a:pt x="1772" y="155"/>
                </a:lnTo>
                <a:lnTo>
                  <a:pt x="1760" y="140"/>
                </a:lnTo>
                <a:lnTo>
                  <a:pt x="1749" y="127"/>
                </a:lnTo>
                <a:lnTo>
                  <a:pt x="1740" y="117"/>
                </a:lnTo>
                <a:lnTo>
                  <a:pt x="1735" y="111"/>
                </a:lnTo>
                <a:lnTo>
                  <a:pt x="1733" y="109"/>
                </a:lnTo>
                <a:lnTo>
                  <a:pt x="1731" y="107"/>
                </a:lnTo>
                <a:lnTo>
                  <a:pt x="1729" y="105"/>
                </a:lnTo>
                <a:lnTo>
                  <a:pt x="1719" y="82"/>
                </a:lnTo>
                <a:lnTo>
                  <a:pt x="1706" y="66"/>
                </a:lnTo>
                <a:lnTo>
                  <a:pt x="1691" y="52"/>
                </a:lnTo>
                <a:lnTo>
                  <a:pt x="1676" y="42"/>
                </a:lnTo>
                <a:lnTo>
                  <a:pt x="1660" y="36"/>
                </a:lnTo>
                <a:lnTo>
                  <a:pt x="1642" y="32"/>
                </a:lnTo>
                <a:lnTo>
                  <a:pt x="1627" y="28"/>
                </a:lnTo>
                <a:lnTo>
                  <a:pt x="1612" y="28"/>
                </a:lnTo>
                <a:close/>
                <a:moveTo>
                  <a:pt x="1616" y="0"/>
                </a:moveTo>
                <a:lnTo>
                  <a:pt x="1616" y="0"/>
                </a:lnTo>
                <a:lnTo>
                  <a:pt x="1642" y="1"/>
                </a:lnTo>
                <a:lnTo>
                  <a:pt x="1667" y="7"/>
                </a:lnTo>
                <a:lnTo>
                  <a:pt x="1690" y="17"/>
                </a:lnTo>
                <a:lnTo>
                  <a:pt x="1710" y="31"/>
                </a:lnTo>
                <a:lnTo>
                  <a:pt x="1727" y="48"/>
                </a:lnTo>
                <a:lnTo>
                  <a:pt x="1742" y="68"/>
                </a:lnTo>
                <a:lnTo>
                  <a:pt x="1755" y="91"/>
                </a:lnTo>
                <a:lnTo>
                  <a:pt x="1761" y="98"/>
                </a:lnTo>
                <a:lnTo>
                  <a:pt x="1770" y="109"/>
                </a:lnTo>
                <a:lnTo>
                  <a:pt x="1782" y="123"/>
                </a:lnTo>
                <a:lnTo>
                  <a:pt x="1797" y="141"/>
                </a:lnTo>
                <a:lnTo>
                  <a:pt x="1813" y="162"/>
                </a:lnTo>
                <a:lnTo>
                  <a:pt x="1832" y="185"/>
                </a:lnTo>
                <a:lnTo>
                  <a:pt x="1850" y="210"/>
                </a:lnTo>
                <a:lnTo>
                  <a:pt x="1869" y="238"/>
                </a:lnTo>
                <a:lnTo>
                  <a:pt x="1887" y="266"/>
                </a:lnTo>
                <a:lnTo>
                  <a:pt x="1906" y="296"/>
                </a:lnTo>
                <a:lnTo>
                  <a:pt x="1922" y="327"/>
                </a:lnTo>
                <a:lnTo>
                  <a:pt x="1937" y="357"/>
                </a:lnTo>
                <a:lnTo>
                  <a:pt x="1949" y="388"/>
                </a:lnTo>
                <a:lnTo>
                  <a:pt x="1958" y="419"/>
                </a:lnTo>
                <a:lnTo>
                  <a:pt x="1964" y="448"/>
                </a:lnTo>
                <a:lnTo>
                  <a:pt x="1965" y="450"/>
                </a:lnTo>
                <a:lnTo>
                  <a:pt x="1965" y="458"/>
                </a:lnTo>
                <a:lnTo>
                  <a:pt x="1965" y="467"/>
                </a:lnTo>
                <a:lnTo>
                  <a:pt x="1963" y="480"/>
                </a:lnTo>
                <a:lnTo>
                  <a:pt x="1957" y="493"/>
                </a:lnTo>
                <a:lnTo>
                  <a:pt x="1950" y="507"/>
                </a:lnTo>
                <a:lnTo>
                  <a:pt x="1937" y="520"/>
                </a:lnTo>
                <a:lnTo>
                  <a:pt x="1921" y="532"/>
                </a:lnTo>
                <a:lnTo>
                  <a:pt x="1904" y="542"/>
                </a:lnTo>
                <a:lnTo>
                  <a:pt x="1885" y="556"/>
                </a:lnTo>
                <a:lnTo>
                  <a:pt x="1867" y="573"/>
                </a:lnTo>
                <a:lnTo>
                  <a:pt x="1849" y="591"/>
                </a:lnTo>
                <a:lnTo>
                  <a:pt x="1832" y="609"/>
                </a:lnTo>
                <a:lnTo>
                  <a:pt x="1817" y="627"/>
                </a:lnTo>
                <a:lnTo>
                  <a:pt x="1813" y="630"/>
                </a:lnTo>
                <a:lnTo>
                  <a:pt x="1808" y="637"/>
                </a:lnTo>
                <a:lnTo>
                  <a:pt x="1798" y="646"/>
                </a:lnTo>
                <a:lnTo>
                  <a:pt x="1785" y="658"/>
                </a:lnTo>
                <a:lnTo>
                  <a:pt x="1769" y="671"/>
                </a:lnTo>
                <a:lnTo>
                  <a:pt x="1749" y="685"/>
                </a:lnTo>
                <a:lnTo>
                  <a:pt x="1726" y="700"/>
                </a:lnTo>
                <a:lnTo>
                  <a:pt x="1700" y="715"/>
                </a:lnTo>
                <a:lnTo>
                  <a:pt x="1671" y="728"/>
                </a:lnTo>
                <a:lnTo>
                  <a:pt x="1639" y="739"/>
                </a:lnTo>
                <a:lnTo>
                  <a:pt x="1604" y="748"/>
                </a:lnTo>
                <a:lnTo>
                  <a:pt x="1565" y="754"/>
                </a:lnTo>
                <a:lnTo>
                  <a:pt x="1523" y="756"/>
                </a:lnTo>
                <a:lnTo>
                  <a:pt x="1523" y="756"/>
                </a:lnTo>
                <a:lnTo>
                  <a:pt x="1521" y="758"/>
                </a:lnTo>
                <a:lnTo>
                  <a:pt x="1517" y="761"/>
                </a:lnTo>
                <a:lnTo>
                  <a:pt x="1512" y="768"/>
                </a:lnTo>
                <a:lnTo>
                  <a:pt x="1505" y="777"/>
                </a:lnTo>
                <a:lnTo>
                  <a:pt x="1496" y="791"/>
                </a:lnTo>
                <a:lnTo>
                  <a:pt x="1487" y="809"/>
                </a:lnTo>
                <a:lnTo>
                  <a:pt x="1475" y="832"/>
                </a:lnTo>
                <a:lnTo>
                  <a:pt x="1461" y="861"/>
                </a:lnTo>
                <a:lnTo>
                  <a:pt x="1449" y="885"/>
                </a:lnTo>
                <a:lnTo>
                  <a:pt x="1434" y="911"/>
                </a:lnTo>
                <a:lnTo>
                  <a:pt x="1417" y="938"/>
                </a:lnTo>
                <a:lnTo>
                  <a:pt x="1396" y="967"/>
                </a:lnTo>
                <a:lnTo>
                  <a:pt x="1375" y="996"/>
                </a:lnTo>
                <a:lnTo>
                  <a:pt x="1353" y="1025"/>
                </a:lnTo>
                <a:lnTo>
                  <a:pt x="1332" y="1053"/>
                </a:lnTo>
                <a:lnTo>
                  <a:pt x="1311" y="1081"/>
                </a:lnTo>
                <a:lnTo>
                  <a:pt x="1301" y="1098"/>
                </a:lnTo>
                <a:lnTo>
                  <a:pt x="1289" y="1119"/>
                </a:lnTo>
                <a:lnTo>
                  <a:pt x="1277" y="1143"/>
                </a:lnTo>
                <a:lnTo>
                  <a:pt x="1264" y="1170"/>
                </a:lnTo>
                <a:lnTo>
                  <a:pt x="1253" y="1196"/>
                </a:lnTo>
                <a:lnTo>
                  <a:pt x="1244" y="1220"/>
                </a:lnTo>
                <a:lnTo>
                  <a:pt x="1235" y="1243"/>
                </a:lnTo>
                <a:lnTo>
                  <a:pt x="1229" y="1261"/>
                </a:lnTo>
                <a:lnTo>
                  <a:pt x="1222" y="1283"/>
                </a:lnTo>
                <a:lnTo>
                  <a:pt x="1217" y="1309"/>
                </a:lnTo>
                <a:lnTo>
                  <a:pt x="1212" y="1338"/>
                </a:lnTo>
                <a:lnTo>
                  <a:pt x="1209" y="1368"/>
                </a:lnTo>
                <a:lnTo>
                  <a:pt x="1207" y="1399"/>
                </a:lnTo>
                <a:lnTo>
                  <a:pt x="1206" y="1431"/>
                </a:lnTo>
                <a:lnTo>
                  <a:pt x="1207" y="1460"/>
                </a:lnTo>
                <a:lnTo>
                  <a:pt x="1208" y="1488"/>
                </a:lnTo>
                <a:lnTo>
                  <a:pt x="1211" y="1513"/>
                </a:lnTo>
                <a:lnTo>
                  <a:pt x="1216" y="1533"/>
                </a:lnTo>
                <a:lnTo>
                  <a:pt x="1221" y="1548"/>
                </a:lnTo>
                <a:lnTo>
                  <a:pt x="1223" y="1552"/>
                </a:lnTo>
                <a:lnTo>
                  <a:pt x="1227" y="1562"/>
                </a:lnTo>
                <a:lnTo>
                  <a:pt x="1233" y="1576"/>
                </a:lnTo>
                <a:lnTo>
                  <a:pt x="1240" y="1593"/>
                </a:lnTo>
                <a:lnTo>
                  <a:pt x="1248" y="1613"/>
                </a:lnTo>
                <a:lnTo>
                  <a:pt x="1258" y="1636"/>
                </a:lnTo>
                <a:lnTo>
                  <a:pt x="1267" y="1660"/>
                </a:lnTo>
                <a:lnTo>
                  <a:pt x="1278" y="1686"/>
                </a:lnTo>
                <a:lnTo>
                  <a:pt x="1288" y="1712"/>
                </a:lnTo>
                <a:lnTo>
                  <a:pt x="1297" y="1738"/>
                </a:lnTo>
                <a:lnTo>
                  <a:pt x="1307" y="1764"/>
                </a:lnTo>
                <a:lnTo>
                  <a:pt x="1316" y="1787"/>
                </a:lnTo>
                <a:lnTo>
                  <a:pt x="1322" y="1811"/>
                </a:lnTo>
                <a:lnTo>
                  <a:pt x="1327" y="1830"/>
                </a:lnTo>
                <a:lnTo>
                  <a:pt x="1333" y="1848"/>
                </a:lnTo>
                <a:lnTo>
                  <a:pt x="1339" y="1872"/>
                </a:lnTo>
                <a:lnTo>
                  <a:pt x="1345" y="1900"/>
                </a:lnTo>
                <a:lnTo>
                  <a:pt x="1350" y="1934"/>
                </a:lnTo>
                <a:lnTo>
                  <a:pt x="1353" y="1973"/>
                </a:lnTo>
                <a:lnTo>
                  <a:pt x="1354" y="2017"/>
                </a:lnTo>
                <a:lnTo>
                  <a:pt x="1353" y="2064"/>
                </a:lnTo>
                <a:lnTo>
                  <a:pt x="1349" y="2115"/>
                </a:lnTo>
                <a:lnTo>
                  <a:pt x="1348" y="2124"/>
                </a:lnTo>
                <a:lnTo>
                  <a:pt x="1346" y="2136"/>
                </a:lnTo>
                <a:lnTo>
                  <a:pt x="1344" y="2151"/>
                </a:lnTo>
                <a:lnTo>
                  <a:pt x="1339" y="2177"/>
                </a:lnTo>
                <a:lnTo>
                  <a:pt x="1336" y="2205"/>
                </a:lnTo>
                <a:lnTo>
                  <a:pt x="1333" y="2229"/>
                </a:lnTo>
                <a:lnTo>
                  <a:pt x="1331" y="2252"/>
                </a:lnTo>
                <a:lnTo>
                  <a:pt x="1330" y="2278"/>
                </a:lnTo>
                <a:lnTo>
                  <a:pt x="1330" y="2305"/>
                </a:lnTo>
                <a:lnTo>
                  <a:pt x="1331" y="2334"/>
                </a:lnTo>
                <a:lnTo>
                  <a:pt x="1333" y="2363"/>
                </a:lnTo>
                <a:lnTo>
                  <a:pt x="1336" y="2389"/>
                </a:lnTo>
                <a:lnTo>
                  <a:pt x="1341" y="2412"/>
                </a:lnTo>
                <a:lnTo>
                  <a:pt x="1348" y="2432"/>
                </a:lnTo>
                <a:lnTo>
                  <a:pt x="1359" y="2452"/>
                </a:lnTo>
                <a:lnTo>
                  <a:pt x="1373" y="2474"/>
                </a:lnTo>
                <a:lnTo>
                  <a:pt x="1383" y="2491"/>
                </a:lnTo>
                <a:lnTo>
                  <a:pt x="1395" y="2509"/>
                </a:lnTo>
                <a:lnTo>
                  <a:pt x="1407" y="2530"/>
                </a:lnTo>
                <a:lnTo>
                  <a:pt x="1418" y="2554"/>
                </a:lnTo>
                <a:lnTo>
                  <a:pt x="1428" y="2581"/>
                </a:lnTo>
                <a:lnTo>
                  <a:pt x="1437" y="2613"/>
                </a:lnTo>
                <a:lnTo>
                  <a:pt x="1442" y="2649"/>
                </a:lnTo>
                <a:lnTo>
                  <a:pt x="1447" y="2689"/>
                </a:lnTo>
                <a:lnTo>
                  <a:pt x="1448" y="2732"/>
                </a:lnTo>
                <a:lnTo>
                  <a:pt x="1447" y="2776"/>
                </a:lnTo>
                <a:lnTo>
                  <a:pt x="1445" y="2820"/>
                </a:lnTo>
                <a:lnTo>
                  <a:pt x="1441" y="2866"/>
                </a:lnTo>
                <a:lnTo>
                  <a:pt x="1438" y="2906"/>
                </a:lnTo>
                <a:lnTo>
                  <a:pt x="1436" y="2945"/>
                </a:lnTo>
                <a:lnTo>
                  <a:pt x="1435" y="2982"/>
                </a:lnTo>
                <a:lnTo>
                  <a:pt x="1436" y="3016"/>
                </a:lnTo>
                <a:lnTo>
                  <a:pt x="1438" y="3047"/>
                </a:lnTo>
                <a:lnTo>
                  <a:pt x="1445" y="3082"/>
                </a:lnTo>
                <a:lnTo>
                  <a:pt x="1456" y="3113"/>
                </a:lnTo>
                <a:lnTo>
                  <a:pt x="1471" y="3142"/>
                </a:lnTo>
                <a:lnTo>
                  <a:pt x="1492" y="3168"/>
                </a:lnTo>
                <a:lnTo>
                  <a:pt x="1516" y="3192"/>
                </a:lnTo>
                <a:lnTo>
                  <a:pt x="1545" y="3213"/>
                </a:lnTo>
                <a:lnTo>
                  <a:pt x="1578" y="3231"/>
                </a:lnTo>
                <a:lnTo>
                  <a:pt x="1588" y="3233"/>
                </a:lnTo>
                <a:lnTo>
                  <a:pt x="1599" y="3237"/>
                </a:lnTo>
                <a:lnTo>
                  <a:pt x="1614" y="3242"/>
                </a:lnTo>
                <a:lnTo>
                  <a:pt x="1628" y="3250"/>
                </a:lnTo>
                <a:lnTo>
                  <a:pt x="1642" y="3258"/>
                </a:lnTo>
                <a:lnTo>
                  <a:pt x="1652" y="3269"/>
                </a:lnTo>
                <a:lnTo>
                  <a:pt x="1659" y="3281"/>
                </a:lnTo>
                <a:lnTo>
                  <a:pt x="1659" y="3288"/>
                </a:lnTo>
                <a:lnTo>
                  <a:pt x="1656" y="3297"/>
                </a:lnTo>
                <a:lnTo>
                  <a:pt x="1651" y="3307"/>
                </a:lnTo>
                <a:lnTo>
                  <a:pt x="1640" y="3316"/>
                </a:lnTo>
                <a:lnTo>
                  <a:pt x="1637" y="3319"/>
                </a:lnTo>
                <a:lnTo>
                  <a:pt x="1633" y="3319"/>
                </a:lnTo>
                <a:lnTo>
                  <a:pt x="1629" y="3320"/>
                </a:lnTo>
                <a:lnTo>
                  <a:pt x="1622" y="3320"/>
                </a:lnTo>
                <a:lnTo>
                  <a:pt x="1609" y="3320"/>
                </a:lnTo>
                <a:lnTo>
                  <a:pt x="1585" y="3320"/>
                </a:lnTo>
                <a:lnTo>
                  <a:pt x="1556" y="3319"/>
                </a:lnTo>
                <a:lnTo>
                  <a:pt x="1525" y="3315"/>
                </a:lnTo>
                <a:lnTo>
                  <a:pt x="1493" y="3312"/>
                </a:lnTo>
                <a:lnTo>
                  <a:pt x="1462" y="3306"/>
                </a:lnTo>
                <a:lnTo>
                  <a:pt x="1432" y="3297"/>
                </a:lnTo>
                <a:lnTo>
                  <a:pt x="1422" y="3299"/>
                </a:lnTo>
                <a:lnTo>
                  <a:pt x="1407" y="3299"/>
                </a:lnTo>
                <a:lnTo>
                  <a:pt x="1388" y="3299"/>
                </a:lnTo>
                <a:lnTo>
                  <a:pt x="1367" y="3296"/>
                </a:lnTo>
                <a:lnTo>
                  <a:pt x="1348" y="3294"/>
                </a:lnTo>
                <a:lnTo>
                  <a:pt x="1330" y="3290"/>
                </a:lnTo>
                <a:lnTo>
                  <a:pt x="1312" y="3284"/>
                </a:lnTo>
                <a:lnTo>
                  <a:pt x="1298" y="3276"/>
                </a:lnTo>
                <a:lnTo>
                  <a:pt x="1287" y="3266"/>
                </a:lnTo>
                <a:lnTo>
                  <a:pt x="1279" y="3253"/>
                </a:lnTo>
                <a:lnTo>
                  <a:pt x="1279" y="3250"/>
                </a:lnTo>
                <a:lnTo>
                  <a:pt x="1279" y="3248"/>
                </a:lnTo>
                <a:lnTo>
                  <a:pt x="1279" y="3244"/>
                </a:lnTo>
                <a:lnTo>
                  <a:pt x="1280" y="3233"/>
                </a:lnTo>
                <a:lnTo>
                  <a:pt x="1282" y="3217"/>
                </a:lnTo>
                <a:lnTo>
                  <a:pt x="1286" y="3200"/>
                </a:lnTo>
                <a:lnTo>
                  <a:pt x="1292" y="3182"/>
                </a:lnTo>
                <a:lnTo>
                  <a:pt x="1290" y="3172"/>
                </a:lnTo>
                <a:lnTo>
                  <a:pt x="1287" y="3156"/>
                </a:lnTo>
                <a:lnTo>
                  <a:pt x="1282" y="3135"/>
                </a:lnTo>
                <a:lnTo>
                  <a:pt x="1276" y="3110"/>
                </a:lnTo>
                <a:lnTo>
                  <a:pt x="1267" y="3083"/>
                </a:lnTo>
                <a:lnTo>
                  <a:pt x="1258" y="3052"/>
                </a:lnTo>
                <a:lnTo>
                  <a:pt x="1246" y="3021"/>
                </a:lnTo>
                <a:lnTo>
                  <a:pt x="1233" y="2989"/>
                </a:lnTo>
                <a:lnTo>
                  <a:pt x="1217" y="2957"/>
                </a:lnTo>
                <a:lnTo>
                  <a:pt x="1198" y="2925"/>
                </a:lnTo>
                <a:lnTo>
                  <a:pt x="1179" y="2896"/>
                </a:lnTo>
                <a:lnTo>
                  <a:pt x="1165" y="2879"/>
                </a:lnTo>
                <a:lnTo>
                  <a:pt x="1154" y="2862"/>
                </a:lnTo>
                <a:lnTo>
                  <a:pt x="1144" y="2845"/>
                </a:lnTo>
                <a:lnTo>
                  <a:pt x="1135" y="2828"/>
                </a:lnTo>
                <a:lnTo>
                  <a:pt x="1129" y="2810"/>
                </a:lnTo>
                <a:lnTo>
                  <a:pt x="1122" y="2791"/>
                </a:lnTo>
                <a:lnTo>
                  <a:pt x="1118" y="2770"/>
                </a:lnTo>
                <a:lnTo>
                  <a:pt x="1115" y="2746"/>
                </a:lnTo>
                <a:lnTo>
                  <a:pt x="1114" y="2720"/>
                </a:lnTo>
                <a:lnTo>
                  <a:pt x="1112" y="2689"/>
                </a:lnTo>
                <a:lnTo>
                  <a:pt x="1114" y="2656"/>
                </a:lnTo>
                <a:lnTo>
                  <a:pt x="1116" y="2617"/>
                </a:lnTo>
                <a:lnTo>
                  <a:pt x="1119" y="2574"/>
                </a:lnTo>
                <a:lnTo>
                  <a:pt x="1123" y="2525"/>
                </a:lnTo>
                <a:lnTo>
                  <a:pt x="1130" y="2470"/>
                </a:lnTo>
                <a:lnTo>
                  <a:pt x="1121" y="2464"/>
                </a:lnTo>
                <a:lnTo>
                  <a:pt x="1110" y="2454"/>
                </a:lnTo>
                <a:lnTo>
                  <a:pt x="1097" y="2441"/>
                </a:lnTo>
                <a:lnTo>
                  <a:pt x="1083" y="2424"/>
                </a:lnTo>
                <a:lnTo>
                  <a:pt x="1067" y="2403"/>
                </a:lnTo>
                <a:lnTo>
                  <a:pt x="1051" y="2377"/>
                </a:lnTo>
                <a:lnTo>
                  <a:pt x="1034" y="2348"/>
                </a:lnTo>
                <a:lnTo>
                  <a:pt x="1017" y="2313"/>
                </a:lnTo>
                <a:lnTo>
                  <a:pt x="1000" y="2273"/>
                </a:lnTo>
                <a:lnTo>
                  <a:pt x="984" y="2227"/>
                </a:lnTo>
                <a:lnTo>
                  <a:pt x="968" y="2176"/>
                </a:lnTo>
                <a:lnTo>
                  <a:pt x="961" y="2146"/>
                </a:lnTo>
                <a:lnTo>
                  <a:pt x="952" y="2111"/>
                </a:lnTo>
                <a:lnTo>
                  <a:pt x="943" y="2073"/>
                </a:lnTo>
                <a:lnTo>
                  <a:pt x="933" y="2033"/>
                </a:lnTo>
                <a:lnTo>
                  <a:pt x="922" y="1988"/>
                </a:lnTo>
                <a:lnTo>
                  <a:pt x="911" y="1946"/>
                </a:lnTo>
                <a:lnTo>
                  <a:pt x="901" y="1970"/>
                </a:lnTo>
                <a:lnTo>
                  <a:pt x="888" y="2000"/>
                </a:lnTo>
                <a:lnTo>
                  <a:pt x="875" y="2034"/>
                </a:lnTo>
                <a:lnTo>
                  <a:pt x="860" y="2071"/>
                </a:lnTo>
                <a:lnTo>
                  <a:pt x="846" y="2110"/>
                </a:lnTo>
                <a:lnTo>
                  <a:pt x="831" y="2151"/>
                </a:lnTo>
                <a:lnTo>
                  <a:pt x="818" y="2192"/>
                </a:lnTo>
                <a:lnTo>
                  <a:pt x="807" y="2235"/>
                </a:lnTo>
                <a:lnTo>
                  <a:pt x="798" y="2275"/>
                </a:lnTo>
                <a:lnTo>
                  <a:pt x="790" y="2314"/>
                </a:lnTo>
                <a:lnTo>
                  <a:pt x="787" y="2351"/>
                </a:lnTo>
                <a:lnTo>
                  <a:pt x="787" y="2385"/>
                </a:lnTo>
                <a:lnTo>
                  <a:pt x="790" y="2392"/>
                </a:lnTo>
                <a:lnTo>
                  <a:pt x="795" y="2405"/>
                </a:lnTo>
                <a:lnTo>
                  <a:pt x="803" y="2421"/>
                </a:lnTo>
                <a:lnTo>
                  <a:pt x="810" y="2440"/>
                </a:lnTo>
                <a:lnTo>
                  <a:pt x="820" y="2462"/>
                </a:lnTo>
                <a:lnTo>
                  <a:pt x="829" y="2484"/>
                </a:lnTo>
                <a:lnTo>
                  <a:pt x="838" y="2509"/>
                </a:lnTo>
                <a:lnTo>
                  <a:pt x="847" y="2533"/>
                </a:lnTo>
                <a:lnTo>
                  <a:pt x="856" y="2556"/>
                </a:lnTo>
                <a:lnTo>
                  <a:pt x="862" y="2578"/>
                </a:lnTo>
                <a:lnTo>
                  <a:pt x="867" y="2598"/>
                </a:lnTo>
                <a:lnTo>
                  <a:pt x="871" y="2615"/>
                </a:lnTo>
                <a:lnTo>
                  <a:pt x="875" y="2644"/>
                </a:lnTo>
                <a:lnTo>
                  <a:pt x="876" y="2677"/>
                </a:lnTo>
                <a:lnTo>
                  <a:pt x="875" y="2715"/>
                </a:lnTo>
                <a:lnTo>
                  <a:pt x="872" y="2755"/>
                </a:lnTo>
                <a:lnTo>
                  <a:pt x="865" y="2796"/>
                </a:lnTo>
                <a:lnTo>
                  <a:pt x="855" y="2838"/>
                </a:lnTo>
                <a:lnTo>
                  <a:pt x="850" y="2860"/>
                </a:lnTo>
                <a:lnTo>
                  <a:pt x="849" y="2885"/>
                </a:lnTo>
                <a:lnTo>
                  <a:pt x="849" y="2914"/>
                </a:lnTo>
                <a:lnTo>
                  <a:pt x="852" y="2943"/>
                </a:lnTo>
                <a:lnTo>
                  <a:pt x="857" y="2975"/>
                </a:lnTo>
                <a:lnTo>
                  <a:pt x="862" y="3007"/>
                </a:lnTo>
                <a:lnTo>
                  <a:pt x="868" y="3038"/>
                </a:lnTo>
                <a:lnTo>
                  <a:pt x="876" y="3069"/>
                </a:lnTo>
                <a:lnTo>
                  <a:pt x="882" y="3097"/>
                </a:lnTo>
                <a:lnTo>
                  <a:pt x="889" y="3122"/>
                </a:lnTo>
                <a:lnTo>
                  <a:pt x="894" y="3143"/>
                </a:lnTo>
                <a:lnTo>
                  <a:pt x="898" y="3157"/>
                </a:lnTo>
                <a:lnTo>
                  <a:pt x="900" y="3161"/>
                </a:lnTo>
                <a:lnTo>
                  <a:pt x="902" y="3169"/>
                </a:lnTo>
                <a:lnTo>
                  <a:pt x="905" y="3181"/>
                </a:lnTo>
                <a:lnTo>
                  <a:pt x="907" y="3196"/>
                </a:lnTo>
                <a:lnTo>
                  <a:pt x="909" y="3211"/>
                </a:lnTo>
                <a:lnTo>
                  <a:pt x="908" y="3227"/>
                </a:lnTo>
                <a:lnTo>
                  <a:pt x="905" y="3242"/>
                </a:lnTo>
                <a:lnTo>
                  <a:pt x="898" y="3256"/>
                </a:lnTo>
                <a:lnTo>
                  <a:pt x="892" y="3263"/>
                </a:lnTo>
                <a:lnTo>
                  <a:pt x="886" y="3269"/>
                </a:lnTo>
                <a:lnTo>
                  <a:pt x="876" y="3273"/>
                </a:lnTo>
                <a:lnTo>
                  <a:pt x="864" y="3277"/>
                </a:lnTo>
                <a:lnTo>
                  <a:pt x="849" y="3278"/>
                </a:lnTo>
                <a:lnTo>
                  <a:pt x="848" y="3278"/>
                </a:lnTo>
                <a:lnTo>
                  <a:pt x="847" y="3278"/>
                </a:lnTo>
                <a:lnTo>
                  <a:pt x="846" y="3278"/>
                </a:lnTo>
                <a:lnTo>
                  <a:pt x="845" y="3278"/>
                </a:lnTo>
                <a:lnTo>
                  <a:pt x="842" y="3278"/>
                </a:lnTo>
                <a:lnTo>
                  <a:pt x="834" y="3277"/>
                </a:lnTo>
                <a:lnTo>
                  <a:pt x="821" y="3276"/>
                </a:lnTo>
                <a:lnTo>
                  <a:pt x="806" y="3275"/>
                </a:lnTo>
                <a:lnTo>
                  <a:pt x="788" y="3274"/>
                </a:lnTo>
                <a:lnTo>
                  <a:pt x="769" y="3274"/>
                </a:lnTo>
                <a:lnTo>
                  <a:pt x="744" y="3275"/>
                </a:lnTo>
                <a:lnTo>
                  <a:pt x="721" y="3276"/>
                </a:lnTo>
                <a:lnTo>
                  <a:pt x="702" y="3281"/>
                </a:lnTo>
                <a:lnTo>
                  <a:pt x="687" y="3285"/>
                </a:lnTo>
                <a:lnTo>
                  <a:pt x="676" y="3290"/>
                </a:lnTo>
                <a:lnTo>
                  <a:pt x="673" y="3292"/>
                </a:lnTo>
                <a:lnTo>
                  <a:pt x="670" y="3293"/>
                </a:lnTo>
                <a:lnTo>
                  <a:pt x="664" y="3293"/>
                </a:lnTo>
                <a:lnTo>
                  <a:pt x="654" y="3294"/>
                </a:lnTo>
                <a:lnTo>
                  <a:pt x="638" y="3296"/>
                </a:lnTo>
                <a:lnTo>
                  <a:pt x="619" y="3297"/>
                </a:lnTo>
                <a:lnTo>
                  <a:pt x="598" y="3300"/>
                </a:lnTo>
                <a:lnTo>
                  <a:pt x="575" y="3302"/>
                </a:lnTo>
                <a:lnTo>
                  <a:pt x="551" y="3303"/>
                </a:lnTo>
                <a:lnTo>
                  <a:pt x="529" y="3303"/>
                </a:lnTo>
                <a:lnTo>
                  <a:pt x="511" y="3303"/>
                </a:lnTo>
                <a:lnTo>
                  <a:pt x="497" y="3302"/>
                </a:lnTo>
                <a:lnTo>
                  <a:pt x="487" y="3300"/>
                </a:lnTo>
                <a:lnTo>
                  <a:pt x="479" y="3299"/>
                </a:lnTo>
                <a:lnTo>
                  <a:pt x="475" y="3296"/>
                </a:lnTo>
                <a:lnTo>
                  <a:pt x="472" y="3295"/>
                </a:lnTo>
                <a:lnTo>
                  <a:pt x="466" y="3292"/>
                </a:lnTo>
                <a:lnTo>
                  <a:pt x="459" y="3286"/>
                </a:lnTo>
                <a:lnTo>
                  <a:pt x="454" y="3278"/>
                </a:lnTo>
                <a:lnTo>
                  <a:pt x="451" y="3268"/>
                </a:lnTo>
                <a:lnTo>
                  <a:pt x="455" y="3254"/>
                </a:lnTo>
                <a:lnTo>
                  <a:pt x="465" y="3240"/>
                </a:lnTo>
                <a:lnTo>
                  <a:pt x="484" y="3227"/>
                </a:lnTo>
                <a:lnTo>
                  <a:pt x="509" y="3214"/>
                </a:lnTo>
                <a:lnTo>
                  <a:pt x="513" y="3213"/>
                </a:lnTo>
                <a:lnTo>
                  <a:pt x="515" y="3212"/>
                </a:lnTo>
                <a:lnTo>
                  <a:pt x="518" y="3212"/>
                </a:lnTo>
                <a:lnTo>
                  <a:pt x="527" y="3212"/>
                </a:lnTo>
                <a:lnTo>
                  <a:pt x="539" y="3210"/>
                </a:lnTo>
                <a:lnTo>
                  <a:pt x="554" y="3207"/>
                </a:lnTo>
                <a:lnTo>
                  <a:pt x="570" y="3202"/>
                </a:lnTo>
                <a:lnTo>
                  <a:pt x="587" y="3196"/>
                </a:lnTo>
                <a:lnTo>
                  <a:pt x="603" y="3186"/>
                </a:lnTo>
                <a:lnTo>
                  <a:pt x="617" y="3175"/>
                </a:lnTo>
                <a:lnTo>
                  <a:pt x="628" y="3160"/>
                </a:lnTo>
                <a:lnTo>
                  <a:pt x="635" y="3152"/>
                </a:lnTo>
                <a:lnTo>
                  <a:pt x="645" y="3141"/>
                </a:lnTo>
                <a:lnTo>
                  <a:pt x="656" y="3128"/>
                </a:lnTo>
                <a:lnTo>
                  <a:pt x="666" y="3117"/>
                </a:lnTo>
                <a:lnTo>
                  <a:pt x="677" y="3107"/>
                </a:lnTo>
                <a:lnTo>
                  <a:pt x="673" y="3093"/>
                </a:lnTo>
                <a:lnTo>
                  <a:pt x="665" y="3075"/>
                </a:lnTo>
                <a:lnTo>
                  <a:pt x="657" y="3052"/>
                </a:lnTo>
                <a:lnTo>
                  <a:pt x="647" y="3024"/>
                </a:lnTo>
                <a:lnTo>
                  <a:pt x="635" y="2991"/>
                </a:lnTo>
                <a:lnTo>
                  <a:pt x="623" y="2955"/>
                </a:lnTo>
                <a:lnTo>
                  <a:pt x="611" y="2915"/>
                </a:lnTo>
                <a:lnTo>
                  <a:pt x="597" y="2870"/>
                </a:lnTo>
                <a:lnTo>
                  <a:pt x="583" y="2824"/>
                </a:lnTo>
                <a:lnTo>
                  <a:pt x="569" y="2774"/>
                </a:lnTo>
                <a:lnTo>
                  <a:pt x="562" y="2745"/>
                </a:lnTo>
                <a:lnTo>
                  <a:pt x="556" y="2712"/>
                </a:lnTo>
                <a:lnTo>
                  <a:pt x="550" y="2673"/>
                </a:lnTo>
                <a:lnTo>
                  <a:pt x="545" y="2633"/>
                </a:lnTo>
                <a:lnTo>
                  <a:pt x="541" y="2591"/>
                </a:lnTo>
                <a:lnTo>
                  <a:pt x="535" y="2550"/>
                </a:lnTo>
                <a:lnTo>
                  <a:pt x="531" y="2518"/>
                </a:lnTo>
                <a:lnTo>
                  <a:pt x="528" y="2487"/>
                </a:lnTo>
                <a:lnTo>
                  <a:pt x="525" y="2460"/>
                </a:lnTo>
                <a:lnTo>
                  <a:pt x="521" y="2437"/>
                </a:lnTo>
                <a:lnTo>
                  <a:pt x="519" y="2416"/>
                </a:lnTo>
                <a:lnTo>
                  <a:pt x="520" y="2393"/>
                </a:lnTo>
                <a:lnTo>
                  <a:pt x="521" y="2368"/>
                </a:lnTo>
                <a:lnTo>
                  <a:pt x="523" y="2340"/>
                </a:lnTo>
                <a:lnTo>
                  <a:pt x="526" y="2319"/>
                </a:lnTo>
                <a:lnTo>
                  <a:pt x="528" y="2297"/>
                </a:lnTo>
                <a:lnTo>
                  <a:pt x="528" y="2276"/>
                </a:lnTo>
                <a:lnTo>
                  <a:pt x="528" y="2257"/>
                </a:lnTo>
                <a:lnTo>
                  <a:pt x="527" y="2239"/>
                </a:lnTo>
                <a:lnTo>
                  <a:pt x="523" y="2225"/>
                </a:lnTo>
                <a:lnTo>
                  <a:pt x="508" y="2180"/>
                </a:lnTo>
                <a:lnTo>
                  <a:pt x="500" y="2158"/>
                </a:lnTo>
                <a:lnTo>
                  <a:pt x="492" y="2136"/>
                </a:lnTo>
                <a:lnTo>
                  <a:pt x="485" y="2113"/>
                </a:lnTo>
                <a:lnTo>
                  <a:pt x="478" y="2090"/>
                </a:lnTo>
                <a:lnTo>
                  <a:pt x="473" y="2064"/>
                </a:lnTo>
                <a:lnTo>
                  <a:pt x="469" y="2038"/>
                </a:lnTo>
                <a:lnTo>
                  <a:pt x="465" y="2009"/>
                </a:lnTo>
                <a:lnTo>
                  <a:pt x="463" y="1979"/>
                </a:lnTo>
                <a:lnTo>
                  <a:pt x="464" y="1947"/>
                </a:lnTo>
                <a:lnTo>
                  <a:pt x="466" y="1911"/>
                </a:lnTo>
                <a:lnTo>
                  <a:pt x="471" y="1873"/>
                </a:lnTo>
                <a:lnTo>
                  <a:pt x="478" y="1832"/>
                </a:lnTo>
                <a:lnTo>
                  <a:pt x="489" y="1787"/>
                </a:lnTo>
                <a:lnTo>
                  <a:pt x="502" y="1739"/>
                </a:lnTo>
                <a:lnTo>
                  <a:pt x="518" y="1686"/>
                </a:lnTo>
                <a:lnTo>
                  <a:pt x="519" y="1684"/>
                </a:lnTo>
                <a:lnTo>
                  <a:pt x="522" y="1675"/>
                </a:lnTo>
                <a:lnTo>
                  <a:pt x="528" y="1664"/>
                </a:lnTo>
                <a:lnTo>
                  <a:pt x="534" y="1649"/>
                </a:lnTo>
                <a:lnTo>
                  <a:pt x="542" y="1631"/>
                </a:lnTo>
                <a:lnTo>
                  <a:pt x="550" y="1611"/>
                </a:lnTo>
                <a:lnTo>
                  <a:pt x="560" y="1589"/>
                </a:lnTo>
                <a:lnTo>
                  <a:pt x="570" y="1567"/>
                </a:lnTo>
                <a:lnTo>
                  <a:pt x="579" y="1544"/>
                </a:lnTo>
                <a:lnTo>
                  <a:pt x="589" y="1522"/>
                </a:lnTo>
                <a:lnTo>
                  <a:pt x="598" y="1502"/>
                </a:lnTo>
                <a:lnTo>
                  <a:pt x="598" y="1496"/>
                </a:lnTo>
                <a:lnTo>
                  <a:pt x="601" y="1496"/>
                </a:lnTo>
                <a:lnTo>
                  <a:pt x="605" y="1484"/>
                </a:lnTo>
                <a:lnTo>
                  <a:pt x="617" y="1452"/>
                </a:lnTo>
                <a:lnTo>
                  <a:pt x="626" y="1417"/>
                </a:lnTo>
                <a:lnTo>
                  <a:pt x="632" y="1378"/>
                </a:lnTo>
                <a:lnTo>
                  <a:pt x="636" y="1337"/>
                </a:lnTo>
                <a:lnTo>
                  <a:pt x="637" y="1293"/>
                </a:lnTo>
                <a:lnTo>
                  <a:pt x="636" y="1249"/>
                </a:lnTo>
                <a:lnTo>
                  <a:pt x="632" y="1203"/>
                </a:lnTo>
                <a:lnTo>
                  <a:pt x="626" y="1159"/>
                </a:lnTo>
                <a:lnTo>
                  <a:pt x="617" y="1115"/>
                </a:lnTo>
                <a:lnTo>
                  <a:pt x="605" y="1073"/>
                </a:lnTo>
                <a:lnTo>
                  <a:pt x="601" y="1067"/>
                </a:lnTo>
                <a:lnTo>
                  <a:pt x="594" y="1056"/>
                </a:lnTo>
                <a:lnTo>
                  <a:pt x="586" y="1043"/>
                </a:lnTo>
                <a:lnTo>
                  <a:pt x="576" y="1025"/>
                </a:lnTo>
                <a:lnTo>
                  <a:pt x="565" y="1005"/>
                </a:lnTo>
                <a:lnTo>
                  <a:pt x="554" y="982"/>
                </a:lnTo>
                <a:lnTo>
                  <a:pt x="543" y="957"/>
                </a:lnTo>
                <a:lnTo>
                  <a:pt x="532" y="931"/>
                </a:lnTo>
                <a:lnTo>
                  <a:pt x="523" y="903"/>
                </a:lnTo>
                <a:lnTo>
                  <a:pt x="515" y="873"/>
                </a:lnTo>
                <a:lnTo>
                  <a:pt x="509" y="844"/>
                </a:lnTo>
                <a:lnTo>
                  <a:pt x="507" y="814"/>
                </a:lnTo>
                <a:lnTo>
                  <a:pt x="507" y="809"/>
                </a:lnTo>
                <a:lnTo>
                  <a:pt x="506" y="801"/>
                </a:lnTo>
                <a:lnTo>
                  <a:pt x="503" y="788"/>
                </a:lnTo>
                <a:lnTo>
                  <a:pt x="494" y="776"/>
                </a:lnTo>
                <a:lnTo>
                  <a:pt x="479" y="765"/>
                </a:lnTo>
                <a:lnTo>
                  <a:pt x="459" y="756"/>
                </a:lnTo>
                <a:lnTo>
                  <a:pt x="434" y="751"/>
                </a:lnTo>
                <a:lnTo>
                  <a:pt x="405" y="749"/>
                </a:lnTo>
                <a:lnTo>
                  <a:pt x="400" y="749"/>
                </a:lnTo>
                <a:lnTo>
                  <a:pt x="399" y="749"/>
                </a:lnTo>
                <a:lnTo>
                  <a:pt x="394" y="750"/>
                </a:lnTo>
                <a:lnTo>
                  <a:pt x="387" y="750"/>
                </a:lnTo>
                <a:lnTo>
                  <a:pt x="376" y="750"/>
                </a:lnTo>
                <a:lnTo>
                  <a:pt x="363" y="749"/>
                </a:lnTo>
                <a:lnTo>
                  <a:pt x="346" y="746"/>
                </a:lnTo>
                <a:lnTo>
                  <a:pt x="328" y="741"/>
                </a:lnTo>
                <a:lnTo>
                  <a:pt x="305" y="734"/>
                </a:lnTo>
                <a:lnTo>
                  <a:pt x="282" y="723"/>
                </a:lnTo>
                <a:lnTo>
                  <a:pt x="255" y="711"/>
                </a:lnTo>
                <a:lnTo>
                  <a:pt x="225" y="694"/>
                </a:lnTo>
                <a:lnTo>
                  <a:pt x="193" y="673"/>
                </a:lnTo>
                <a:lnTo>
                  <a:pt x="160" y="646"/>
                </a:lnTo>
                <a:lnTo>
                  <a:pt x="125" y="615"/>
                </a:lnTo>
                <a:lnTo>
                  <a:pt x="28" y="546"/>
                </a:lnTo>
                <a:lnTo>
                  <a:pt x="26" y="545"/>
                </a:lnTo>
                <a:lnTo>
                  <a:pt x="23" y="542"/>
                </a:lnTo>
                <a:lnTo>
                  <a:pt x="19" y="538"/>
                </a:lnTo>
                <a:lnTo>
                  <a:pt x="14" y="533"/>
                </a:lnTo>
                <a:lnTo>
                  <a:pt x="10" y="524"/>
                </a:lnTo>
                <a:lnTo>
                  <a:pt x="5" y="515"/>
                </a:lnTo>
                <a:lnTo>
                  <a:pt x="2" y="503"/>
                </a:lnTo>
                <a:lnTo>
                  <a:pt x="0" y="487"/>
                </a:lnTo>
                <a:lnTo>
                  <a:pt x="0" y="471"/>
                </a:lnTo>
                <a:lnTo>
                  <a:pt x="2" y="449"/>
                </a:lnTo>
                <a:lnTo>
                  <a:pt x="6" y="424"/>
                </a:lnTo>
                <a:lnTo>
                  <a:pt x="15" y="397"/>
                </a:lnTo>
                <a:lnTo>
                  <a:pt x="26" y="365"/>
                </a:lnTo>
                <a:lnTo>
                  <a:pt x="28" y="361"/>
                </a:lnTo>
                <a:lnTo>
                  <a:pt x="32" y="352"/>
                </a:lnTo>
                <a:lnTo>
                  <a:pt x="39" y="339"/>
                </a:lnTo>
                <a:lnTo>
                  <a:pt x="47" y="325"/>
                </a:lnTo>
                <a:lnTo>
                  <a:pt x="57" y="307"/>
                </a:lnTo>
                <a:lnTo>
                  <a:pt x="69" y="287"/>
                </a:lnTo>
                <a:lnTo>
                  <a:pt x="81" y="266"/>
                </a:lnTo>
                <a:lnTo>
                  <a:pt x="94" y="244"/>
                </a:lnTo>
                <a:lnTo>
                  <a:pt x="106" y="223"/>
                </a:lnTo>
                <a:lnTo>
                  <a:pt x="120" y="202"/>
                </a:lnTo>
                <a:lnTo>
                  <a:pt x="134" y="182"/>
                </a:lnTo>
                <a:lnTo>
                  <a:pt x="147" y="164"/>
                </a:lnTo>
                <a:lnTo>
                  <a:pt x="159" y="148"/>
                </a:lnTo>
                <a:lnTo>
                  <a:pt x="171" y="134"/>
                </a:lnTo>
                <a:lnTo>
                  <a:pt x="205" y="64"/>
                </a:lnTo>
                <a:lnTo>
                  <a:pt x="206" y="62"/>
                </a:lnTo>
                <a:lnTo>
                  <a:pt x="209" y="57"/>
                </a:lnTo>
                <a:lnTo>
                  <a:pt x="213" y="51"/>
                </a:lnTo>
                <a:lnTo>
                  <a:pt x="219" y="42"/>
                </a:lnTo>
                <a:lnTo>
                  <a:pt x="229" y="33"/>
                </a:lnTo>
                <a:lnTo>
                  <a:pt x="241" y="24"/>
                </a:lnTo>
                <a:lnTo>
                  <a:pt x="256" y="16"/>
                </a:lnTo>
                <a:lnTo>
                  <a:pt x="274" y="8"/>
                </a:lnTo>
                <a:lnTo>
                  <a:pt x="296" y="4"/>
                </a:lnTo>
                <a:lnTo>
                  <a:pt x="320" y="3"/>
                </a:lnTo>
                <a:lnTo>
                  <a:pt x="353" y="5"/>
                </a:lnTo>
                <a:lnTo>
                  <a:pt x="387" y="12"/>
                </a:lnTo>
                <a:lnTo>
                  <a:pt x="392" y="13"/>
                </a:lnTo>
                <a:lnTo>
                  <a:pt x="402" y="15"/>
                </a:lnTo>
                <a:lnTo>
                  <a:pt x="416" y="19"/>
                </a:lnTo>
                <a:lnTo>
                  <a:pt x="431" y="25"/>
                </a:lnTo>
                <a:lnTo>
                  <a:pt x="445" y="35"/>
                </a:lnTo>
                <a:lnTo>
                  <a:pt x="456" y="48"/>
                </a:lnTo>
                <a:lnTo>
                  <a:pt x="461" y="58"/>
                </a:lnTo>
                <a:lnTo>
                  <a:pt x="463" y="70"/>
                </a:lnTo>
                <a:lnTo>
                  <a:pt x="462" y="82"/>
                </a:lnTo>
                <a:lnTo>
                  <a:pt x="463" y="93"/>
                </a:lnTo>
                <a:lnTo>
                  <a:pt x="465" y="108"/>
                </a:lnTo>
                <a:lnTo>
                  <a:pt x="466" y="126"/>
                </a:lnTo>
                <a:lnTo>
                  <a:pt x="466" y="145"/>
                </a:lnTo>
                <a:lnTo>
                  <a:pt x="465" y="165"/>
                </a:lnTo>
                <a:lnTo>
                  <a:pt x="462" y="183"/>
                </a:lnTo>
                <a:lnTo>
                  <a:pt x="458" y="199"/>
                </a:lnTo>
                <a:lnTo>
                  <a:pt x="450" y="211"/>
                </a:lnTo>
                <a:lnTo>
                  <a:pt x="441" y="219"/>
                </a:lnTo>
                <a:lnTo>
                  <a:pt x="429" y="221"/>
                </a:lnTo>
                <a:lnTo>
                  <a:pt x="416" y="219"/>
                </a:lnTo>
                <a:lnTo>
                  <a:pt x="413" y="217"/>
                </a:lnTo>
                <a:lnTo>
                  <a:pt x="406" y="211"/>
                </a:lnTo>
                <a:lnTo>
                  <a:pt x="398" y="204"/>
                </a:lnTo>
                <a:lnTo>
                  <a:pt x="389" y="192"/>
                </a:lnTo>
                <a:lnTo>
                  <a:pt x="383" y="178"/>
                </a:lnTo>
                <a:lnTo>
                  <a:pt x="363" y="175"/>
                </a:lnTo>
                <a:lnTo>
                  <a:pt x="341" y="171"/>
                </a:lnTo>
                <a:lnTo>
                  <a:pt x="318" y="165"/>
                </a:lnTo>
                <a:lnTo>
                  <a:pt x="313" y="182"/>
                </a:lnTo>
                <a:lnTo>
                  <a:pt x="305" y="202"/>
                </a:lnTo>
                <a:lnTo>
                  <a:pt x="298" y="222"/>
                </a:lnTo>
                <a:lnTo>
                  <a:pt x="289" y="242"/>
                </a:lnTo>
                <a:lnTo>
                  <a:pt x="282" y="260"/>
                </a:lnTo>
                <a:lnTo>
                  <a:pt x="273" y="274"/>
                </a:lnTo>
                <a:lnTo>
                  <a:pt x="275" y="290"/>
                </a:lnTo>
                <a:lnTo>
                  <a:pt x="276" y="310"/>
                </a:lnTo>
                <a:lnTo>
                  <a:pt x="278" y="334"/>
                </a:lnTo>
                <a:lnTo>
                  <a:pt x="281" y="360"/>
                </a:lnTo>
                <a:lnTo>
                  <a:pt x="282" y="386"/>
                </a:lnTo>
                <a:lnTo>
                  <a:pt x="282" y="411"/>
                </a:lnTo>
                <a:lnTo>
                  <a:pt x="279" y="434"/>
                </a:lnTo>
                <a:lnTo>
                  <a:pt x="300" y="428"/>
                </a:lnTo>
                <a:lnTo>
                  <a:pt x="325" y="424"/>
                </a:lnTo>
                <a:lnTo>
                  <a:pt x="351" y="422"/>
                </a:lnTo>
                <a:lnTo>
                  <a:pt x="381" y="424"/>
                </a:lnTo>
                <a:lnTo>
                  <a:pt x="407" y="430"/>
                </a:lnTo>
                <a:lnTo>
                  <a:pt x="433" y="441"/>
                </a:lnTo>
                <a:lnTo>
                  <a:pt x="456" y="455"/>
                </a:lnTo>
                <a:lnTo>
                  <a:pt x="478" y="473"/>
                </a:lnTo>
                <a:lnTo>
                  <a:pt x="498" y="495"/>
                </a:lnTo>
                <a:lnTo>
                  <a:pt x="511" y="492"/>
                </a:lnTo>
                <a:lnTo>
                  <a:pt x="527" y="489"/>
                </a:lnTo>
                <a:lnTo>
                  <a:pt x="547" y="485"/>
                </a:lnTo>
                <a:lnTo>
                  <a:pt x="571" y="483"/>
                </a:lnTo>
                <a:lnTo>
                  <a:pt x="595" y="482"/>
                </a:lnTo>
                <a:lnTo>
                  <a:pt x="628" y="483"/>
                </a:lnTo>
                <a:lnTo>
                  <a:pt x="658" y="489"/>
                </a:lnTo>
                <a:lnTo>
                  <a:pt x="684" y="497"/>
                </a:lnTo>
                <a:lnTo>
                  <a:pt x="707" y="509"/>
                </a:lnTo>
                <a:lnTo>
                  <a:pt x="728" y="523"/>
                </a:lnTo>
                <a:lnTo>
                  <a:pt x="744" y="540"/>
                </a:lnTo>
                <a:lnTo>
                  <a:pt x="750" y="545"/>
                </a:lnTo>
                <a:lnTo>
                  <a:pt x="760" y="551"/>
                </a:lnTo>
                <a:lnTo>
                  <a:pt x="773" y="557"/>
                </a:lnTo>
                <a:lnTo>
                  <a:pt x="788" y="564"/>
                </a:lnTo>
                <a:lnTo>
                  <a:pt x="804" y="569"/>
                </a:lnTo>
                <a:lnTo>
                  <a:pt x="819" y="571"/>
                </a:lnTo>
                <a:lnTo>
                  <a:pt x="825" y="570"/>
                </a:lnTo>
                <a:lnTo>
                  <a:pt x="833" y="568"/>
                </a:lnTo>
                <a:lnTo>
                  <a:pt x="841" y="565"/>
                </a:lnTo>
                <a:lnTo>
                  <a:pt x="847" y="557"/>
                </a:lnTo>
                <a:lnTo>
                  <a:pt x="852" y="546"/>
                </a:lnTo>
                <a:lnTo>
                  <a:pt x="857" y="531"/>
                </a:lnTo>
                <a:lnTo>
                  <a:pt x="855" y="473"/>
                </a:lnTo>
                <a:lnTo>
                  <a:pt x="850" y="464"/>
                </a:lnTo>
                <a:lnTo>
                  <a:pt x="846" y="452"/>
                </a:lnTo>
                <a:lnTo>
                  <a:pt x="841" y="436"/>
                </a:lnTo>
                <a:lnTo>
                  <a:pt x="836" y="420"/>
                </a:lnTo>
                <a:lnTo>
                  <a:pt x="824" y="415"/>
                </a:lnTo>
                <a:lnTo>
                  <a:pt x="814" y="405"/>
                </a:lnTo>
                <a:lnTo>
                  <a:pt x="805" y="390"/>
                </a:lnTo>
                <a:lnTo>
                  <a:pt x="799" y="370"/>
                </a:lnTo>
                <a:lnTo>
                  <a:pt x="794" y="345"/>
                </a:lnTo>
                <a:lnTo>
                  <a:pt x="793" y="340"/>
                </a:lnTo>
                <a:lnTo>
                  <a:pt x="791" y="331"/>
                </a:lnTo>
                <a:lnTo>
                  <a:pt x="790" y="319"/>
                </a:lnTo>
                <a:lnTo>
                  <a:pt x="791" y="308"/>
                </a:lnTo>
                <a:lnTo>
                  <a:pt x="796" y="296"/>
                </a:lnTo>
                <a:lnTo>
                  <a:pt x="800" y="292"/>
                </a:lnTo>
                <a:lnTo>
                  <a:pt x="804" y="290"/>
                </a:lnTo>
                <a:lnTo>
                  <a:pt x="808" y="287"/>
                </a:lnTo>
                <a:lnTo>
                  <a:pt x="805" y="269"/>
                </a:lnTo>
                <a:lnTo>
                  <a:pt x="803" y="246"/>
                </a:lnTo>
                <a:lnTo>
                  <a:pt x="803" y="220"/>
                </a:lnTo>
                <a:lnTo>
                  <a:pt x="807" y="193"/>
                </a:lnTo>
                <a:lnTo>
                  <a:pt x="818" y="165"/>
                </a:lnTo>
                <a:lnTo>
                  <a:pt x="833" y="144"/>
                </a:lnTo>
                <a:lnTo>
                  <a:pt x="851" y="125"/>
                </a:lnTo>
                <a:lnTo>
                  <a:pt x="873" y="109"/>
                </a:lnTo>
                <a:lnTo>
                  <a:pt x="899" y="96"/>
                </a:lnTo>
                <a:lnTo>
                  <a:pt x="929" y="87"/>
                </a:lnTo>
                <a:lnTo>
                  <a:pt x="933" y="86"/>
                </a:lnTo>
                <a:lnTo>
                  <a:pt x="943" y="85"/>
                </a:lnTo>
                <a:lnTo>
                  <a:pt x="957" y="82"/>
                </a:lnTo>
                <a:lnTo>
                  <a:pt x="974" y="81"/>
                </a:lnTo>
                <a:lnTo>
                  <a:pt x="994" y="82"/>
                </a:lnTo>
                <a:lnTo>
                  <a:pt x="1016" y="85"/>
                </a:lnTo>
                <a:lnTo>
                  <a:pt x="1038" y="90"/>
                </a:lnTo>
                <a:lnTo>
                  <a:pt x="1062" y="98"/>
                </a:lnTo>
                <a:lnTo>
                  <a:pt x="1083" y="111"/>
                </a:lnTo>
                <a:lnTo>
                  <a:pt x="1104" y="129"/>
                </a:lnTo>
                <a:lnTo>
                  <a:pt x="1120" y="150"/>
                </a:lnTo>
                <a:lnTo>
                  <a:pt x="1132" y="174"/>
                </a:lnTo>
                <a:lnTo>
                  <a:pt x="1140" y="203"/>
                </a:lnTo>
                <a:lnTo>
                  <a:pt x="1145" y="235"/>
                </a:lnTo>
                <a:lnTo>
                  <a:pt x="1146" y="270"/>
                </a:lnTo>
                <a:lnTo>
                  <a:pt x="1158" y="273"/>
                </a:lnTo>
                <a:lnTo>
                  <a:pt x="1167" y="279"/>
                </a:lnTo>
                <a:lnTo>
                  <a:pt x="1174" y="288"/>
                </a:lnTo>
                <a:lnTo>
                  <a:pt x="1179" y="300"/>
                </a:lnTo>
                <a:lnTo>
                  <a:pt x="1179" y="315"/>
                </a:lnTo>
                <a:lnTo>
                  <a:pt x="1176" y="334"/>
                </a:lnTo>
                <a:lnTo>
                  <a:pt x="1169" y="355"/>
                </a:lnTo>
                <a:lnTo>
                  <a:pt x="1158" y="380"/>
                </a:lnTo>
                <a:lnTo>
                  <a:pt x="1143" y="408"/>
                </a:lnTo>
                <a:lnTo>
                  <a:pt x="1140" y="411"/>
                </a:lnTo>
                <a:lnTo>
                  <a:pt x="1138" y="413"/>
                </a:lnTo>
                <a:lnTo>
                  <a:pt x="1135" y="415"/>
                </a:lnTo>
                <a:lnTo>
                  <a:pt x="1131" y="415"/>
                </a:lnTo>
                <a:lnTo>
                  <a:pt x="1128" y="415"/>
                </a:lnTo>
                <a:lnTo>
                  <a:pt x="1129" y="424"/>
                </a:lnTo>
                <a:lnTo>
                  <a:pt x="1130" y="437"/>
                </a:lnTo>
                <a:lnTo>
                  <a:pt x="1131" y="454"/>
                </a:lnTo>
                <a:lnTo>
                  <a:pt x="1133" y="475"/>
                </a:lnTo>
                <a:lnTo>
                  <a:pt x="1133" y="478"/>
                </a:lnTo>
                <a:lnTo>
                  <a:pt x="1134" y="484"/>
                </a:lnTo>
                <a:lnTo>
                  <a:pt x="1135" y="492"/>
                </a:lnTo>
                <a:lnTo>
                  <a:pt x="1138" y="501"/>
                </a:lnTo>
                <a:lnTo>
                  <a:pt x="1142" y="512"/>
                </a:lnTo>
                <a:lnTo>
                  <a:pt x="1147" y="522"/>
                </a:lnTo>
                <a:lnTo>
                  <a:pt x="1154" y="532"/>
                </a:lnTo>
                <a:lnTo>
                  <a:pt x="1164" y="540"/>
                </a:lnTo>
                <a:lnTo>
                  <a:pt x="1176" y="547"/>
                </a:lnTo>
                <a:lnTo>
                  <a:pt x="1190" y="549"/>
                </a:lnTo>
                <a:lnTo>
                  <a:pt x="1208" y="548"/>
                </a:lnTo>
                <a:lnTo>
                  <a:pt x="1215" y="544"/>
                </a:lnTo>
                <a:lnTo>
                  <a:pt x="1226" y="536"/>
                </a:lnTo>
                <a:lnTo>
                  <a:pt x="1240" y="529"/>
                </a:lnTo>
                <a:lnTo>
                  <a:pt x="1258" y="519"/>
                </a:lnTo>
                <a:lnTo>
                  <a:pt x="1277" y="510"/>
                </a:lnTo>
                <a:lnTo>
                  <a:pt x="1297" y="501"/>
                </a:lnTo>
                <a:lnTo>
                  <a:pt x="1320" y="493"/>
                </a:lnTo>
                <a:lnTo>
                  <a:pt x="1344" y="486"/>
                </a:lnTo>
                <a:lnTo>
                  <a:pt x="1366" y="482"/>
                </a:lnTo>
                <a:lnTo>
                  <a:pt x="1390" y="480"/>
                </a:lnTo>
                <a:lnTo>
                  <a:pt x="1411" y="482"/>
                </a:lnTo>
                <a:lnTo>
                  <a:pt x="1431" y="486"/>
                </a:lnTo>
                <a:lnTo>
                  <a:pt x="1448" y="495"/>
                </a:lnTo>
                <a:lnTo>
                  <a:pt x="1458" y="484"/>
                </a:lnTo>
                <a:lnTo>
                  <a:pt x="1470" y="474"/>
                </a:lnTo>
                <a:lnTo>
                  <a:pt x="1487" y="461"/>
                </a:lnTo>
                <a:lnTo>
                  <a:pt x="1506" y="448"/>
                </a:lnTo>
                <a:lnTo>
                  <a:pt x="1527" y="438"/>
                </a:lnTo>
                <a:lnTo>
                  <a:pt x="1552" y="428"/>
                </a:lnTo>
                <a:lnTo>
                  <a:pt x="1579" y="422"/>
                </a:lnTo>
                <a:lnTo>
                  <a:pt x="1608" y="420"/>
                </a:lnTo>
                <a:lnTo>
                  <a:pt x="1637" y="422"/>
                </a:lnTo>
                <a:lnTo>
                  <a:pt x="1665" y="429"/>
                </a:lnTo>
                <a:lnTo>
                  <a:pt x="1693" y="440"/>
                </a:lnTo>
                <a:lnTo>
                  <a:pt x="1697" y="440"/>
                </a:lnTo>
                <a:lnTo>
                  <a:pt x="1710" y="439"/>
                </a:lnTo>
                <a:lnTo>
                  <a:pt x="1720" y="434"/>
                </a:lnTo>
                <a:lnTo>
                  <a:pt x="1727" y="427"/>
                </a:lnTo>
                <a:lnTo>
                  <a:pt x="1721" y="419"/>
                </a:lnTo>
                <a:lnTo>
                  <a:pt x="1712" y="408"/>
                </a:lnTo>
                <a:lnTo>
                  <a:pt x="1704" y="395"/>
                </a:lnTo>
                <a:lnTo>
                  <a:pt x="1694" y="379"/>
                </a:lnTo>
                <a:lnTo>
                  <a:pt x="1685" y="360"/>
                </a:lnTo>
                <a:lnTo>
                  <a:pt x="1678" y="336"/>
                </a:lnTo>
                <a:lnTo>
                  <a:pt x="1670" y="310"/>
                </a:lnTo>
                <a:lnTo>
                  <a:pt x="1665" y="280"/>
                </a:lnTo>
                <a:lnTo>
                  <a:pt x="1663" y="246"/>
                </a:lnTo>
                <a:lnTo>
                  <a:pt x="1662" y="209"/>
                </a:lnTo>
                <a:lnTo>
                  <a:pt x="1665" y="168"/>
                </a:lnTo>
                <a:lnTo>
                  <a:pt x="1663" y="155"/>
                </a:lnTo>
                <a:lnTo>
                  <a:pt x="1660" y="144"/>
                </a:lnTo>
                <a:lnTo>
                  <a:pt x="1655" y="134"/>
                </a:lnTo>
                <a:lnTo>
                  <a:pt x="1651" y="130"/>
                </a:lnTo>
                <a:lnTo>
                  <a:pt x="1650" y="131"/>
                </a:lnTo>
                <a:lnTo>
                  <a:pt x="1649" y="131"/>
                </a:lnTo>
                <a:lnTo>
                  <a:pt x="1647" y="132"/>
                </a:lnTo>
                <a:lnTo>
                  <a:pt x="1646" y="133"/>
                </a:lnTo>
                <a:lnTo>
                  <a:pt x="1623" y="136"/>
                </a:lnTo>
                <a:lnTo>
                  <a:pt x="1620" y="144"/>
                </a:lnTo>
                <a:lnTo>
                  <a:pt x="1613" y="152"/>
                </a:lnTo>
                <a:lnTo>
                  <a:pt x="1605" y="161"/>
                </a:lnTo>
                <a:lnTo>
                  <a:pt x="1593" y="169"/>
                </a:lnTo>
                <a:lnTo>
                  <a:pt x="1578" y="175"/>
                </a:lnTo>
                <a:lnTo>
                  <a:pt x="1557" y="180"/>
                </a:lnTo>
                <a:lnTo>
                  <a:pt x="1534" y="182"/>
                </a:lnTo>
                <a:lnTo>
                  <a:pt x="1533" y="187"/>
                </a:lnTo>
                <a:lnTo>
                  <a:pt x="1532" y="191"/>
                </a:lnTo>
                <a:lnTo>
                  <a:pt x="1530" y="195"/>
                </a:lnTo>
                <a:lnTo>
                  <a:pt x="1528" y="197"/>
                </a:lnTo>
                <a:lnTo>
                  <a:pt x="1527" y="198"/>
                </a:lnTo>
                <a:lnTo>
                  <a:pt x="1526" y="199"/>
                </a:lnTo>
                <a:lnTo>
                  <a:pt x="1517" y="204"/>
                </a:lnTo>
                <a:lnTo>
                  <a:pt x="1506" y="208"/>
                </a:lnTo>
                <a:lnTo>
                  <a:pt x="1494" y="209"/>
                </a:lnTo>
                <a:lnTo>
                  <a:pt x="1482" y="210"/>
                </a:lnTo>
                <a:lnTo>
                  <a:pt x="1470" y="209"/>
                </a:lnTo>
                <a:lnTo>
                  <a:pt x="1458" y="207"/>
                </a:lnTo>
                <a:lnTo>
                  <a:pt x="1445" y="205"/>
                </a:lnTo>
                <a:lnTo>
                  <a:pt x="1434" y="201"/>
                </a:lnTo>
                <a:lnTo>
                  <a:pt x="1422" y="190"/>
                </a:lnTo>
                <a:lnTo>
                  <a:pt x="1412" y="175"/>
                </a:lnTo>
                <a:lnTo>
                  <a:pt x="1406" y="159"/>
                </a:lnTo>
                <a:lnTo>
                  <a:pt x="1403" y="138"/>
                </a:lnTo>
                <a:lnTo>
                  <a:pt x="1404" y="116"/>
                </a:lnTo>
                <a:lnTo>
                  <a:pt x="1409" y="92"/>
                </a:lnTo>
                <a:lnTo>
                  <a:pt x="1421" y="70"/>
                </a:lnTo>
                <a:lnTo>
                  <a:pt x="1436" y="52"/>
                </a:lnTo>
                <a:lnTo>
                  <a:pt x="1456" y="38"/>
                </a:lnTo>
                <a:lnTo>
                  <a:pt x="1480" y="27"/>
                </a:lnTo>
                <a:lnTo>
                  <a:pt x="1565" y="6"/>
                </a:lnTo>
                <a:lnTo>
                  <a:pt x="1567" y="5"/>
                </a:lnTo>
                <a:lnTo>
                  <a:pt x="1575" y="4"/>
                </a:lnTo>
                <a:lnTo>
                  <a:pt x="1585" y="2"/>
                </a:lnTo>
                <a:lnTo>
                  <a:pt x="1599" y="0"/>
                </a:lnTo>
                <a:lnTo>
                  <a:pt x="161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2" name="Freeform 167"/>
          <p:cNvSpPr>
            <a:spLocks noEditPoints="1"/>
          </p:cNvSpPr>
          <p:nvPr/>
        </p:nvSpPr>
        <p:spPr bwMode="auto">
          <a:xfrm>
            <a:off x="8314222" y="4229926"/>
            <a:ext cx="231774" cy="557150"/>
          </a:xfrm>
          <a:custGeom>
            <a:avLst/>
            <a:gdLst>
              <a:gd name="T0" fmla="*/ 586 w 1355"/>
              <a:gd name="T1" fmla="*/ 135 h 3257"/>
              <a:gd name="T2" fmla="*/ 464 w 1355"/>
              <a:gd name="T3" fmla="*/ 191 h 3257"/>
              <a:gd name="T4" fmla="*/ 371 w 1355"/>
              <a:gd name="T5" fmla="*/ 285 h 3257"/>
              <a:gd name="T6" fmla="*/ 315 w 1355"/>
              <a:gd name="T7" fmla="*/ 408 h 3257"/>
              <a:gd name="T8" fmla="*/ 307 w 1355"/>
              <a:gd name="T9" fmla="*/ 548 h 3257"/>
              <a:gd name="T10" fmla="*/ 348 w 1355"/>
              <a:gd name="T11" fmla="*/ 678 h 3257"/>
              <a:gd name="T12" fmla="*/ 429 w 1355"/>
              <a:gd name="T13" fmla="*/ 783 h 3257"/>
              <a:gd name="T14" fmla="*/ 542 w 1355"/>
              <a:gd name="T15" fmla="*/ 853 h 3257"/>
              <a:gd name="T16" fmla="*/ 678 w 1355"/>
              <a:gd name="T17" fmla="*/ 879 h 3257"/>
              <a:gd name="T18" fmla="*/ 813 w 1355"/>
              <a:gd name="T19" fmla="*/ 853 h 3257"/>
              <a:gd name="T20" fmla="*/ 926 w 1355"/>
              <a:gd name="T21" fmla="*/ 783 h 3257"/>
              <a:gd name="T22" fmla="*/ 1009 w 1355"/>
              <a:gd name="T23" fmla="*/ 678 h 3257"/>
              <a:gd name="T24" fmla="*/ 1049 w 1355"/>
              <a:gd name="T25" fmla="*/ 548 h 3257"/>
              <a:gd name="T26" fmla="*/ 1040 w 1355"/>
              <a:gd name="T27" fmla="*/ 408 h 3257"/>
              <a:gd name="T28" fmla="*/ 985 w 1355"/>
              <a:gd name="T29" fmla="*/ 285 h 3257"/>
              <a:gd name="T30" fmla="*/ 891 w 1355"/>
              <a:gd name="T31" fmla="*/ 191 h 3257"/>
              <a:gd name="T32" fmla="*/ 770 w 1355"/>
              <a:gd name="T33" fmla="*/ 135 h 3257"/>
              <a:gd name="T34" fmla="*/ 678 w 1355"/>
              <a:gd name="T35" fmla="*/ 0 h 3257"/>
              <a:gd name="T36" fmla="*/ 834 w 1355"/>
              <a:gd name="T37" fmla="*/ 26 h 3257"/>
              <a:gd name="T38" fmla="*/ 968 w 1355"/>
              <a:gd name="T39" fmla="*/ 96 h 3257"/>
              <a:gd name="T40" fmla="*/ 1075 w 1355"/>
              <a:gd name="T41" fmla="*/ 205 h 3257"/>
              <a:gd name="T42" fmla="*/ 1145 w 1355"/>
              <a:gd name="T43" fmla="*/ 342 h 3257"/>
              <a:gd name="T44" fmla="*/ 1173 w 1355"/>
              <a:gd name="T45" fmla="*/ 457 h 3257"/>
              <a:gd name="T46" fmla="*/ 1207 w 1355"/>
              <a:gd name="T47" fmla="*/ 1143 h 3257"/>
              <a:gd name="T48" fmla="*/ 1292 w 1355"/>
              <a:gd name="T49" fmla="*/ 1204 h 3257"/>
              <a:gd name="T50" fmla="*/ 1345 w 1355"/>
              <a:gd name="T51" fmla="*/ 1296 h 3257"/>
              <a:gd name="T52" fmla="*/ 1355 w 1355"/>
              <a:gd name="T53" fmla="*/ 3013 h 3257"/>
              <a:gd name="T54" fmla="*/ 1328 w 1355"/>
              <a:gd name="T55" fmla="*/ 3125 h 3257"/>
              <a:gd name="T56" fmla="*/ 1256 w 1355"/>
              <a:gd name="T57" fmla="*/ 3210 h 3257"/>
              <a:gd name="T58" fmla="*/ 1152 w 1355"/>
              <a:gd name="T59" fmla="*/ 3254 h 3257"/>
              <a:gd name="T60" fmla="*/ 1036 w 1355"/>
              <a:gd name="T61" fmla="*/ 3246 h 3257"/>
              <a:gd name="T62" fmla="*/ 941 w 1355"/>
              <a:gd name="T63" fmla="*/ 3186 h 3257"/>
              <a:gd name="T64" fmla="*/ 883 w 1355"/>
              <a:gd name="T65" fmla="*/ 3091 h 3257"/>
              <a:gd name="T66" fmla="*/ 870 w 1355"/>
              <a:gd name="T67" fmla="*/ 1369 h 3257"/>
              <a:gd name="T68" fmla="*/ 894 w 1355"/>
              <a:gd name="T69" fmla="*/ 1263 h 3257"/>
              <a:gd name="T70" fmla="*/ 959 w 1355"/>
              <a:gd name="T71" fmla="*/ 1181 h 3257"/>
              <a:gd name="T72" fmla="*/ 1052 w 1355"/>
              <a:gd name="T73" fmla="*/ 1132 h 3257"/>
              <a:gd name="T74" fmla="*/ 976 w 1355"/>
              <a:gd name="T75" fmla="*/ 898 h 3257"/>
              <a:gd name="T76" fmla="*/ 838 w 1355"/>
              <a:gd name="T77" fmla="*/ 974 h 3257"/>
              <a:gd name="T78" fmla="*/ 678 w 1355"/>
              <a:gd name="T79" fmla="*/ 1001 h 3257"/>
              <a:gd name="T80" fmla="*/ 517 w 1355"/>
              <a:gd name="T81" fmla="*/ 974 h 3257"/>
              <a:gd name="T82" fmla="*/ 380 w 1355"/>
              <a:gd name="T83" fmla="*/ 898 h 3257"/>
              <a:gd name="T84" fmla="*/ 303 w 1355"/>
              <a:gd name="T85" fmla="*/ 1132 h 3257"/>
              <a:gd name="T86" fmla="*/ 397 w 1355"/>
              <a:gd name="T87" fmla="*/ 1181 h 3257"/>
              <a:gd name="T88" fmla="*/ 462 w 1355"/>
              <a:gd name="T89" fmla="*/ 1263 h 3257"/>
              <a:gd name="T90" fmla="*/ 485 w 1355"/>
              <a:gd name="T91" fmla="*/ 1369 h 3257"/>
              <a:gd name="T92" fmla="*/ 474 w 1355"/>
              <a:gd name="T93" fmla="*/ 3091 h 3257"/>
              <a:gd name="T94" fmla="*/ 414 w 1355"/>
              <a:gd name="T95" fmla="*/ 3186 h 3257"/>
              <a:gd name="T96" fmla="*/ 320 w 1355"/>
              <a:gd name="T97" fmla="*/ 3246 h 3257"/>
              <a:gd name="T98" fmla="*/ 204 w 1355"/>
              <a:gd name="T99" fmla="*/ 3254 h 3257"/>
              <a:gd name="T100" fmla="*/ 100 w 1355"/>
              <a:gd name="T101" fmla="*/ 3210 h 3257"/>
              <a:gd name="T102" fmla="*/ 27 w 1355"/>
              <a:gd name="T103" fmla="*/ 3125 h 3257"/>
              <a:gd name="T104" fmla="*/ 0 w 1355"/>
              <a:gd name="T105" fmla="*/ 3013 h 3257"/>
              <a:gd name="T106" fmla="*/ 12 w 1355"/>
              <a:gd name="T107" fmla="*/ 1296 h 3257"/>
              <a:gd name="T108" fmla="*/ 63 w 1355"/>
              <a:gd name="T109" fmla="*/ 1204 h 3257"/>
              <a:gd name="T110" fmla="*/ 149 w 1355"/>
              <a:gd name="T111" fmla="*/ 1143 h 3257"/>
              <a:gd name="T112" fmla="*/ 184 w 1355"/>
              <a:gd name="T113" fmla="*/ 457 h 3257"/>
              <a:gd name="T114" fmla="*/ 210 w 1355"/>
              <a:gd name="T115" fmla="*/ 342 h 3257"/>
              <a:gd name="T116" fmla="*/ 280 w 1355"/>
              <a:gd name="T117" fmla="*/ 205 h 3257"/>
              <a:gd name="T118" fmla="*/ 387 w 1355"/>
              <a:gd name="T119" fmla="*/ 96 h 3257"/>
              <a:gd name="T120" fmla="*/ 522 w 1355"/>
              <a:gd name="T121" fmla="*/ 26 h 3257"/>
              <a:gd name="T122" fmla="*/ 678 w 1355"/>
              <a:gd name="T123" fmla="*/ 0 h 3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355" h="3257">
                <a:moveTo>
                  <a:pt x="678" y="123"/>
                </a:moveTo>
                <a:lnTo>
                  <a:pt x="631" y="126"/>
                </a:lnTo>
                <a:lnTo>
                  <a:pt x="586" y="135"/>
                </a:lnTo>
                <a:lnTo>
                  <a:pt x="542" y="148"/>
                </a:lnTo>
                <a:lnTo>
                  <a:pt x="502" y="168"/>
                </a:lnTo>
                <a:lnTo>
                  <a:pt x="464" y="191"/>
                </a:lnTo>
                <a:lnTo>
                  <a:pt x="429" y="218"/>
                </a:lnTo>
                <a:lnTo>
                  <a:pt x="399" y="250"/>
                </a:lnTo>
                <a:lnTo>
                  <a:pt x="371" y="285"/>
                </a:lnTo>
                <a:lnTo>
                  <a:pt x="348" y="324"/>
                </a:lnTo>
                <a:lnTo>
                  <a:pt x="329" y="364"/>
                </a:lnTo>
                <a:lnTo>
                  <a:pt x="315" y="408"/>
                </a:lnTo>
                <a:lnTo>
                  <a:pt x="307" y="453"/>
                </a:lnTo>
                <a:lnTo>
                  <a:pt x="303" y="501"/>
                </a:lnTo>
                <a:lnTo>
                  <a:pt x="307" y="548"/>
                </a:lnTo>
                <a:lnTo>
                  <a:pt x="315" y="594"/>
                </a:lnTo>
                <a:lnTo>
                  <a:pt x="329" y="637"/>
                </a:lnTo>
                <a:lnTo>
                  <a:pt x="348" y="678"/>
                </a:lnTo>
                <a:lnTo>
                  <a:pt x="371" y="716"/>
                </a:lnTo>
                <a:lnTo>
                  <a:pt x="399" y="752"/>
                </a:lnTo>
                <a:lnTo>
                  <a:pt x="429" y="783"/>
                </a:lnTo>
                <a:lnTo>
                  <a:pt x="464" y="810"/>
                </a:lnTo>
                <a:lnTo>
                  <a:pt x="502" y="834"/>
                </a:lnTo>
                <a:lnTo>
                  <a:pt x="542" y="853"/>
                </a:lnTo>
                <a:lnTo>
                  <a:pt x="586" y="867"/>
                </a:lnTo>
                <a:lnTo>
                  <a:pt x="631" y="876"/>
                </a:lnTo>
                <a:lnTo>
                  <a:pt x="678" y="879"/>
                </a:lnTo>
                <a:lnTo>
                  <a:pt x="724" y="876"/>
                </a:lnTo>
                <a:lnTo>
                  <a:pt x="770" y="867"/>
                </a:lnTo>
                <a:lnTo>
                  <a:pt x="813" y="853"/>
                </a:lnTo>
                <a:lnTo>
                  <a:pt x="853" y="834"/>
                </a:lnTo>
                <a:lnTo>
                  <a:pt x="891" y="810"/>
                </a:lnTo>
                <a:lnTo>
                  <a:pt x="926" y="783"/>
                </a:lnTo>
                <a:lnTo>
                  <a:pt x="958" y="752"/>
                </a:lnTo>
                <a:lnTo>
                  <a:pt x="985" y="716"/>
                </a:lnTo>
                <a:lnTo>
                  <a:pt x="1009" y="678"/>
                </a:lnTo>
                <a:lnTo>
                  <a:pt x="1027" y="636"/>
                </a:lnTo>
                <a:lnTo>
                  <a:pt x="1040" y="594"/>
                </a:lnTo>
                <a:lnTo>
                  <a:pt x="1049" y="548"/>
                </a:lnTo>
                <a:lnTo>
                  <a:pt x="1052" y="501"/>
                </a:lnTo>
                <a:lnTo>
                  <a:pt x="1049" y="453"/>
                </a:lnTo>
                <a:lnTo>
                  <a:pt x="1040" y="408"/>
                </a:lnTo>
                <a:lnTo>
                  <a:pt x="1027" y="364"/>
                </a:lnTo>
                <a:lnTo>
                  <a:pt x="1009" y="324"/>
                </a:lnTo>
                <a:lnTo>
                  <a:pt x="985" y="285"/>
                </a:lnTo>
                <a:lnTo>
                  <a:pt x="958" y="250"/>
                </a:lnTo>
                <a:lnTo>
                  <a:pt x="926" y="218"/>
                </a:lnTo>
                <a:lnTo>
                  <a:pt x="891" y="191"/>
                </a:lnTo>
                <a:lnTo>
                  <a:pt x="853" y="168"/>
                </a:lnTo>
                <a:lnTo>
                  <a:pt x="813" y="148"/>
                </a:lnTo>
                <a:lnTo>
                  <a:pt x="770" y="135"/>
                </a:lnTo>
                <a:lnTo>
                  <a:pt x="724" y="126"/>
                </a:lnTo>
                <a:lnTo>
                  <a:pt x="678" y="123"/>
                </a:lnTo>
                <a:close/>
                <a:moveTo>
                  <a:pt x="678" y="0"/>
                </a:moveTo>
                <a:lnTo>
                  <a:pt x="732" y="3"/>
                </a:lnTo>
                <a:lnTo>
                  <a:pt x="783" y="12"/>
                </a:lnTo>
                <a:lnTo>
                  <a:pt x="834" y="26"/>
                </a:lnTo>
                <a:lnTo>
                  <a:pt x="882" y="45"/>
                </a:lnTo>
                <a:lnTo>
                  <a:pt x="926" y="68"/>
                </a:lnTo>
                <a:lnTo>
                  <a:pt x="968" y="96"/>
                </a:lnTo>
                <a:lnTo>
                  <a:pt x="1008" y="129"/>
                </a:lnTo>
                <a:lnTo>
                  <a:pt x="1044" y="166"/>
                </a:lnTo>
                <a:lnTo>
                  <a:pt x="1075" y="205"/>
                </a:lnTo>
                <a:lnTo>
                  <a:pt x="1103" y="248"/>
                </a:lnTo>
                <a:lnTo>
                  <a:pt x="1126" y="294"/>
                </a:lnTo>
                <a:lnTo>
                  <a:pt x="1145" y="342"/>
                </a:lnTo>
                <a:lnTo>
                  <a:pt x="1159" y="392"/>
                </a:lnTo>
                <a:lnTo>
                  <a:pt x="1167" y="445"/>
                </a:lnTo>
                <a:lnTo>
                  <a:pt x="1173" y="457"/>
                </a:lnTo>
                <a:lnTo>
                  <a:pt x="1174" y="470"/>
                </a:lnTo>
                <a:lnTo>
                  <a:pt x="1174" y="1132"/>
                </a:lnTo>
                <a:lnTo>
                  <a:pt x="1207" y="1143"/>
                </a:lnTo>
                <a:lnTo>
                  <a:pt x="1239" y="1159"/>
                </a:lnTo>
                <a:lnTo>
                  <a:pt x="1268" y="1180"/>
                </a:lnTo>
                <a:lnTo>
                  <a:pt x="1292" y="1204"/>
                </a:lnTo>
                <a:lnTo>
                  <a:pt x="1314" y="1232"/>
                </a:lnTo>
                <a:lnTo>
                  <a:pt x="1331" y="1263"/>
                </a:lnTo>
                <a:lnTo>
                  <a:pt x="1345" y="1296"/>
                </a:lnTo>
                <a:lnTo>
                  <a:pt x="1353" y="1331"/>
                </a:lnTo>
                <a:lnTo>
                  <a:pt x="1355" y="1369"/>
                </a:lnTo>
                <a:lnTo>
                  <a:pt x="1355" y="3013"/>
                </a:lnTo>
                <a:lnTo>
                  <a:pt x="1352" y="3052"/>
                </a:lnTo>
                <a:lnTo>
                  <a:pt x="1343" y="3091"/>
                </a:lnTo>
                <a:lnTo>
                  <a:pt x="1328" y="3125"/>
                </a:lnTo>
                <a:lnTo>
                  <a:pt x="1309" y="3157"/>
                </a:lnTo>
                <a:lnTo>
                  <a:pt x="1285" y="3186"/>
                </a:lnTo>
                <a:lnTo>
                  <a:pt x="1256" y="3210"/>
                </a:lnTo>
                <a:lnTo>
                  <a:pt x="1224" y="3231"/>
                </a:lnTo>
                <a:lnTo>
                  <a:pt x="1189" y="3246"/>
                </a:lnTo>
                <a:lnTo>
                  <a:pt x="1152" y="3254"/>
                </a:lnTo>
                <a:lnTo>
                  <a:pt x="1112" y="3257"/>
                </a:lnTo>
                <a:lnTo>
                  <a:pt x="1073" y="3254"/>
                </a:lnTo>
                <a:lnTo>
                  <a:pt x="1036" y="3246"/>
                </a:lnTo>
                <a:lnTo>
                  <a:pt x="1001" y="3231"/>
                </a:lnTo>
                <a:lnTo>
                  <a:pt x="970" y="3210"/>
                </a:lnTo>
                <a:lnTo>
                  <a:pt x="941" y="3186"/>
                </a:lnTo>
                <a:lnTo>
                  <a:pt x="917" y="3157"/>
                </a:lnTo>
                <a:lnTo>
                  <a:pt x="898" y="3125"/>
                </a:lnTo>
                <a:lnTo>
                  <a:pt x="883" y="3091"/>
                </a:lnTo>
                <a:lnTo>
                  <a:pt x="873" y="3052"/>
                </a:lnTo>
                <a:lnTo>
                  <a:pt x="870" y="3013"/>
                </a:lnTo>
                <a:lnTo>
                  <a:pt x="870" y="1369"/>
                </a:lnTo>
                <a:lnTo>
                  <a:pt x="873" y="1331"/>
                </a:lnTo>
                <a:lnTo>
                  <a:pt x="881" y="1296"/>
                </a:lnTo>
                <a:lnTo>
                  <a:pt x="894" y="1263"/>
                </a:lnTo>
                <a:lnTo>
                  <a:pt x="911" y="1232"/>
                </a:lnTo>
                <a:lnTo>
                  <a:pt x="934" y="1204"/>
                </a:lnTo>
                <a:lnTo>
                  <a:pt x="959" y="1181"/>
                </a:lnTo>
                <a:lnTo>
                  <a:pt x="987" y="1161"/>
                </a:lnTo>
                <a:lnTo>
                  <a:pt x="1018" y="1143"/>
                </a:lnTo>
                <a:lnTo>
                  <a:pt x="1052" y="1132"/>
                </a:lnTo>
                <a:lnTo>
                  <a:pt x="1052" y="825"/>
                </a:lnTo>
                <a:lnTo>
                  <a:pt x="1016" y="863"/>
                </a:lnTo>
                <a:lnTo>
                  <a:pt x="976" y="898"/>
                </a:lnTo>
                <a:lnTo>
                  <a:pt x="934" y="928"/>
                </a:lnTo>
                <a:lnTo>
                  <a:pt x="887" y="953"/>
                </a:lnTo>
                <a:lnTo>
                  <a:pt x="838" y="974"/>
                </a:lnTo>
                <a:lnTo>
                  <a:pt x="787" y="989"/>
                </a:lnTo>
                <a:lnTo>
                  <a:pt x="734" y="998"/>
                </a:lnTo>
                <a:lnTo>
                  <a:pt x="678" y="1001"/>
                </a:lnTo>
                <a:lnTo>
                  <a:pt x="623" y="998"/>
                </a:lnTo>
                <a:lnTo>
                  <a:pt x="569" y="989"/>
                </a:lnTo>
                <a:lnTo>
                  <a:pt x="517" y="974"/>
                </a:lnTo>
                <a:lnTo>
                  <a:pt x="468" y="953"/>
                </a:lnTo>
                <a:lnTo>
                  <a:pt x="423" y="928"/>
                </a:lnTo>
                <a:lnTo>
                  <a:pt x="380" y="898"/>
                </a:lnTo>
                <a:lnTo>
                  <a:pt x="339" y="863"/>
                </a:lnTo>
                <a:lnTo>
                  <a:pt x="303" y="825"/>
                </a:lnTo>
                <a:lnTo>
                  <a:pt x="303" y="1132"/>
                </a:lnTo>
                <a:lnTo>
                  <a:pt x="337" y="1143"/>
                </a:lnTo>
                <a:lnTo>
                  <a:pt x="369" y="1159"/>
                </a:lnTo>
                <a:lnTo>
                  <a:pt x="397" y="1181"/>
                </a:lnTo>
                <a:lnTo>
                  <a:pt x="423" y="1204"/>
                </a:lnTo>
                <a:lnTo>
                  <a:pt x="444" y="1232"/>
                </a:lnTo>
                <a:lnTo>
                  <a:pt x="462" y="1263"/>
                </a:lnTo>
                <a:lnTo>
                  <a:pt x="475" y="1296"/>
                </a:lnTo>
                <a:lnTo>
                  <a:pt x="483" y="1331"/>
                </a:lnTo>
                <a:lnTo>
                  <a:pt x="485" y="1369"/>
                </a:lnTo>
                <a:lnTo>
                  <a:pt x="485" y="3013"/>
                </a:lnTo>
                <a:lnTo>
                  <a:pt x="482" y="3052"/>
                </a:lnTo>
                <a:lnTo>
                  <a:pt x="474" y="3091"/>
                </a:lnTo>
                <a:lnTo>
                  <a:pt x="459" y="3125"/>
                </a:lnTo>
                <a:lnTo>
                  <a:pt x="439" y="3157"/>
                </a:lnTo>
                <a:lnTo>
                  <a:pt x="414" y="3186"/>
                </a:lnTo>
                <a:lnTo>
                  <a:pt x="387" y="3210"/>
                </a:lnTo>
                <a:lnTo>
                  <a:pt x="355" y="3231"/>
                </a:lnTo>
                <a:lnTo>
                  <a:pt x="320" y="3246"/>
                </a:lnTo>
                <a:lnTo>
                  <a:pt x="282" y="3254"/>
                </a:lnTo>
                <a:lnTo>
                  <a:pt x="243" y="3257"/>
                </a:lnTo>
                <a:lnTo>
                  <a:pt x="204" y="3254"/>
                </a:lnTo>
                <a:lnTo>
                  <a:pt x="167" y="3246"/>
                </a:lnTo>
                <a:lnTo>
                  <a:pt x="132" y="3231"/>
                </a:lnTo>
                <a:lnTo>
                  <a:pt x="100" y="3210"/>
                </a:lnTo>
                <a:lnTo>
                  <a:pt x="72" y="3186"/>
                </a:lnTo>
                <a:lnTo>
                  <a:pt x="48" y="3157"/>
                </a:lnTo>
                <a:lnTo>
                  <a:pt x="27" y="3125"/>
                </a:lnTo>
                <a:lnTo>
                  <a:pt x="13" y="3091"/>
                </a:lnTo>
                <a:lnTo>
                  <a:pt x="3" y="3052"/>
                </a:lnTo>
                <a:lnTo>
                  <a:pt x="0" y="3013"/>
                </a:lnTo>
                <a:lnTo>
                  <a:pt x="0" y="1369"/>
                </a:lnTo>
                <a:lnTo>
                  <a:pt x="3" y="1331"/>
                </a:lnTo>
                <a:lnTo>
                  <a:pt x="12" y="1296"/>
                </a:lnTo>
                <a:lnTo>
                  <a:pt x="24" y="1263"/>
                </a:lnTo>
                <a:lnTo>
                  <a:pt x="42" y="1232"/>
                </a:lnTo>
                <a:lnTo>
                  <a:pt x="63" y="1204"/>
                </a:lnTo>
                <a:lnTo>
                  <a:pt x="89" y="1180"/>
                </a:lnTo>
                <a:lnTo>
                  <a:pt x="117" y="1159"/>
                </a:lnTo>
                <a:lnTo>
                  <a:pt x="149" y="1143"/>
                </a:lnTo>
                <a:lnTo>
                  <a:pt x="182" y="1132"/>
                </a:lnTo>
                <a:lnTo>
                  <a:pt x="182" y="470"/>
                </a:lnTo>
                <a:lnTo>
                  <a:pt x="184" y="457"/>
                </a:lnTo>
                <a:lnTo>
                  <a:pt x="188" y="445"/>
                </a:lnTo>
                <a:lnTo>
                  <a:pt x="197" y="392"/>
                </a:lnTo>
                <a:lnTo>
                  <a:pt x="210" y="342"/>
                </a:lnTo>
                <a:lnTo>
                  <a:pt x="229" y="294"/>
                </a:lnTo>
                <a:lnTo>
                  <a:pt x="253" y="248"/>
                </a:lnTo>
                <a:lnTo>
                  <a:pt x="280" y="205"/>
                </a:lnTo>
                <a:lnTo>
                  <a:pt x="312" y="166"/>
                </a:lnTo>
                <a:lnTo>
                  <a:pt x="348" y="129"/>
                </a:lnTo>
                <a:lnTo>
                  <a:pt x="387" y="96"/>
                </a:lnTo>
                <a:lnTo>
                  <a:pt x="429" y="68"/>
                </a:lnTo>
                <a:lnTo>
                  <a:pt x="475" y="45"/>
                </a:lnTo>
                <a:lnTo>
                  <a:pt x="522" y="26"/>
                </a:lnTo>
                <a:lnTo>
                  <a:pt x="572" y="12"/>
                </a:lnTo>
                <a:lnTo>
                  <a:pt x="624" y="3"/>
                </a:lnTo>
                <a:lnTo>
                  <a:pt x="67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3" name="Freeform 172"/>
          <p:cNvSpPr>
            <a:spLocks noEditPoints="1"/>
          </p:cNvSpPr>
          <p:nvPr/>
        </p:nvSpPr>
        <p:spPr bwMode="auto">
          <a:xfrm>
            <a:off x="9097430" y="4281488"/>
            <a:ext cx="536346" cy="449262"/>
          </a:xfrm>
          <a:custGeom>
            <a:avLst/>
            <a:gdLst>
              <a:gd name="T0" fmla="*/ 123 w 3251"/>
              <a:gd name="T1" fmla="*/ 2262 h 2729"/>
              <a:gd name="T2" fmla="*/ 563 w 3251"/>
              <a:gd name="T3" fmla="*/ 1925 h 2729"/>
              <a:gd name="T4" fmla="*/ 574 w 3251"/>
              <a:gd name="T5" fmla="*/ 2025 h 2729"/>
              <a:gd name="T6" fmla="*/ 491 w 3251"/>
              <a:gd name="T7" fmla="*/ 2077 h 2729"/>
              <a:gd name="T8" fmla="*/ 406 w 3251"/>
              <a:gd name="T9" fmla="*/ 2025 h 2729"/>
              <a:gd name="T10" fmla="*/ 417 w 3251"/>
              <a:gd name="T11" fmla="*/ 1925 h 2729"/>
              <a:gd name="T12" fmla="*/ 502 w 3251"/>
              <a:gd name="T13" fmla="*/ 1718 h 2729"/>
              <a:gd name="T14" fmla="*/ 547 w 3251"/>
              <a:gd name="T15" fmla="*/ 1763 h 2729"/>
              <a:gd name="T16" fmla="*/ 502 w 3251"/>
              <a:gd name="T17" fmla="*/ 1808 h 2729"/>
              <a:gd name="T18" fmla="*/ 457 w 3251"/>
              <a:gd name="T19" fmla="*/ 1763 h 2729"/>
              <a:gd name="T20" fmla="*/ 502 w 3251"/>
              <a:gd name="T21" fmla="*/ 1718 h 2729"/>
              <a:gd name="T22" fmla="*/ 837 w 3251"/>
              <a:gd name="T23" fmla="*/ 1676 h 2729"/>
              <a:gd name="T24" fmla="*/ 849 w 3251"/>
              <a:gd name="T25" fmla="*/ 1792 h 2729"/>
              <a:gd name="T26" fmla="*/ 752 w 3251"/>
              <a:gd name="T27" fmla="*/ 1853 h 2729"/>
              <a:gd name="T28" fmla="*/ 655 w 3251"/>
              <a:gd name="T29" fmla="*/ 1792 h 2729"/>
              <a:gd name="T30" fmla="*/ 668 w 3251"/>
              <a:gd name="T31" fmla="*/ 1676 h 2729"/>
              <a:gd name="T32" fmla="*/ 805 w 3251"/>
              <a:gd name="T33" fmla="*/ 1482 h 2729"/>
              <a:gd name="T34" fmla="*/ 581 w 3251"/>
              <a:gd name="T35" fmla="*/ 1505 h 2729"/>
              <a:gd name="T36" fmla="*/ 377 w 3251"/>
              <a:gd name="T37" fmla="*/ 1583 h 2729"/>
              <a:gd name="T38" fmla="*/ 218 w 3251"/>
              <a:gd name="T39" fmla="*/ 1720 h 2729"/>
              <a:gd name="T40" fmla="*/ 131 w 3251"/>
              <a:gd name="T41" fmla="*/ 1928 h 2729"/>
              <a:gd name="T42" fmla="*/ 1488 w 3251"/>
              <a:gd name="T43" fmla="*/ 2032 h 2729"/>
              <a:gd name="T44" fmla="*/ 1438 w 3251"/>
              <a:gd name="T45" fmla="*/ 1795 h 2729"/>
              <a:gd name="T46" fmla="*/ 1304 w 3251"/>
              <a:gd name="T47" fmla="*/ 1630 h 2729"/>
              <a:gd name="T48" fmla="*/ 1115 w 3251"/>
              <a:gd name="T49" fmla="*/ 1530 h 2729"/>
              <a:gd name="T50" fmla="*/ 896 w 3251"/>
              <a:gd name="T51" fmla="*/ 1485 h 2729"/>
              <a:gd name="T52" fmla="*/ 954 w 3251"/>
              <a:gd name="T53" fmla="*/ 1367 h 2729"/>
              <a:gd name="T54" fmla="*/ 1269 w 3251"/>
              <a:gd name="T55" fmla="*/ 1460 h 2729"/>
              <a:gd name="T56" fmla="*/ 1490 w 3251"/>
              <a:gd name="T57" fmla="*/ 1645 h 2729"/>
              <a:gd name="T58" fmla="*/ 1601 w 3251"/>
              <a:gd name="T59" fmla="*/ 1908 h 2729"/>
              <a:gd name="T60" fmla="*/ 0 w 3251"/>
              <a:gd name="T61" fmla="*/ 2032 h 2729"/>
              <a:gd name="T62" fmla="*/ 63 w 3251"/>
              <a:gd name="T63" fmla="*/ 1742 h 2729"/>
              <a:gd name="T64" fmla="*/ 242 w 3251"/>
              <a:gd name="T65" fmla="*/ 1524 h 2729"/>
              <a:gd name="T66" fmla="*/ 521 w 3251"/>
              <a:gd name="T67" fmla="*/ 1392 h 2729"/>
              <a:gd name="T68" fmla="*/ 1494 w 3251"/>
              <a:gd name="T69" fmla="*/ 1001 h 2729"/>
              <a:gd name="T70" fmla="*/ 381 w 3251"/>
              <a:gd name="T71" fmla="*/ 175 h 2729"/>
              <a:gd name="T72" fmla="*/ 691 w 3251"/>
              <a:gd name="T73" fmla="*/ 435 h 2729"/>
              <a:gd name="T74" fmla="*/ 1002 w 3251"/>
              <a:gd name="T75" fmla="*/ 175 h 2729"/>
              <a:gd name="T76" fmla="*/ 1105 w 3251"/>
              <a:gd name="T77" fmla="*/ 230 h 2729"/>
              <a:gd name="T78" fmla="*/ 1116 w 3251"/>
              <a:gd name="T79" fmla="*/ 344 h 2729"/>
              <a:gd name="T80" fmla="*/ 1105 w 3251"/>
              <a:gd name="T81" fmla="*/ 853 h 2729"/>
              <a:gd name="T82" fmla="*/ 1116 w 3251"/>
              <a:gd name="T83" fmla="*/ 967 h 2729"/>
              <a:gd name="T84" fmla="*/ 1025 w 3251"/>
              <a:gd name="T85" fmla="*/ 1042 h 2729"/>
              <a:gd name="T86" fmla="*/ 915 w 3251"/>
              <a:gd name="T87" fmla="*/ 1007 h 2729"/>
              <a:gd name="T88" fmla="*/ 404 w 3251"/>
              <a:gd name="T89" fmla="*/ 1042 h 2729"/>
              <a:gd name="T90" fmla="*/ 293 w 3251"/>
              <a:gd name="T91" fmla="*/ 1007 h 2729"/>
              <a:gd name="T92" fmla="*/ 260 w 3251"/>
              <a:gd name="T93" fmla="*/ 896 h 2729"/>
              <a:gd name="T94" fmla="*/ 293 w 3251"/>
              <a:gd name="T95" fmla="*/ 385 h 2729"/>
              <a:gd name="T96" fmla="*/ 260 w 3251"/>
              <a:gd name="T97" fmla="*/ 275 h 2729"/>
              <a:gd name="T98" fmla="*/ 334 w 3251"/>
              <a:gd name="T99" fmla="*/ 185 h 2729"/>
              <a:gd name="T100" fmla="*/ 2103 w 3251"/>
              <a:gd name="T101" fmla="*/ 5 h 2729"/>
              <a:gd name="T102" fmla="*/ 2710 w 3251"/>
              <a:gd name="T103" fmla="*/ 309 h 2729"/>
              <a:gd name="T104" fmla="*/ 3196 w 3251"/>
              <a:gd name="T105" fmla="*/ 730 h 2729"/>
              <a:gd name="T106" fmla="*/ 3251 w 3251"/>
              <a:gd name="T107" fmla="*/ 833 h 2729"/>
              <a:gd name="T108" fmla="*/ 3196 w 3251"/>
              <a:gd name="T109" fmla="*/ 935 h 2729"/>
              <a:gd name="T110" fmla="*/ 1449 w 3251"/>
              <a:gd name="T111" fmla="*/ 953 h 2729"/>
              <a:gd name="T112" fmla="*/ 1360 w 3251"/>
              <a:gd name="T113" fmla="*/ 881 h 2729"/>
              <a:gd name="T114" fmla="*/ 1371 w 3251"/>
              <a:gd name="T115" fmla="*/ 764 h 2729"/>
              <a:gd name="T116" fmla="*/ 1473 w 3251"/>
              <a:gd name="T117" fmla="*/ 710 h 2729"/>
              <a:gd name="T118" fmla="*/ 2028 w 3251"/>
              <a:gd name="T119" fmla="*/ 98 h 2729"/>
              <a:gd name="T120" fmla="*/ 2030 w 3251"/>
              <a:gd name="T121" fmla="*/ 24 h 2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251" h="2729">
                <a:moveTo>
                  <a:pt x="123" y="2262"/>
                </a:moveTo>
                <a:lnTo>
                  <a:pt x="123" y="2606"/>
                </a:lnTo>
                <a:lnTo>
                  <a:pt x="1488" y="2606"/>
                </a:lnTo>
                <a:lnTo>
                  <a:pt x="1488" y="2262"/>
                </a:lnTo>
                <a:lnTo>
                  <a:pt x="123" y="2262"/>
                </a:lnTo>
                <a:close/>
                <a:moveTo>
                  <a:pt x="491" y="1890"/>
                </a:moveTo>
                <a:lnTo>
                  <a:pt x="512" y="1892"/>
                </a:lnTo>
                <a:lnTo>
                  <a:pt x="531" y="1900"/>
                </a:lnTo>
                <a:lnTo>
                  <a:pt x="549" y="1911"/>
                </a:lnTo>
                <a:lnTo>
                  <a:pt x="563" y="1925"/>
                </a:lnTo>
                <a:lnTo>
                  <a:pt x="574" y="1942"/>
                </a:lnTo>
                <a:lnTo>
                  <a:pt x="581" y="1962"/>
                </a:lnTo>
                <a:lnTo>
                  <a:pt x="583" y="1983"/>
                </a:lnTo>
                <a:lnTo>
                  <a:pt x="581" y="2004"/>
                </a:lnTo>
                <a:lnTo>
                  <a:pt x="574" y="2025"/>
                </a:lnTo>
                <a:lnTo>
                  <a:pt x="563" y="2042"/>
                </a:lnTo>
                <a:lnTo>
                  <a:pt x="549" y="2056"/>
                </a:lnTo>
                <a:lnTo>
                  <a:pt x="531" y="2068"/>
                </a:lnTo>
                <a:lnTo>
                  <a:pt x="512" y="2075"/>
                </a:lnTo>
                <a:lnTo>
                  <a:pt x="491" y="2077"/>
                </a:lnTo>
                <a:lnTo>
                  <a:pt x="469" y="2075"/>
                </a:lnTo>
                <a:lnTo>
                  <a:pt x="449" y="2068"/>
                </a:lnTo>
                <a:lnTo>
                  <a:pt x="432" y="2056"/>
                </a:lnTo>
                <a:lnTo>
                  <a:pt x="417" y="2042"/>
                </a:lnTo>
                <a:lnTo>
                  <a:pt x="406" y="2025"/>
                </a:lnTo>
                <a:lnTo>
                  <a:pt x="399" y="2004"/>
                </a:lnTo>
                <a:lnTo>
                  <a:pt x="396" y="1983"/>
                </a:lnTo>
                <a:lnTo>
                  <a:pt x="399" y="1962"/>
                </a:lnTo>
                <a:lnTo>
                  <a:pt x="406" y="1942"/>
                </a:lnTo>
                <a:lnTo>
                  <a:pt x="417" y="1925"/>
                </a:lnTo>
                <a:lnTo>
                  <a:pt x="432" y="1911"/>
                </a:lnTo>
                <a:lnTo>
                  <a:pt x="449" y="1900"/>
                </a:lnTo>
                <a:lnTo>
                  <a:pt x="469" y="1892"/>
                </a:lnTo>
                <a:lnTo>
                  <a:pt x="491" y="1890"/>
                </a:lnTo>
                <a:close/>
                <a:moveTo>
                  <a:pt x="502" y="1718"/>
                </a:moveTo>
                <a:lnTo>
                  <a:pt x="515" y="1720"/>
                </a:lnTo>
                <a:lnTo>
                  <a:pt x="527" y="1726"/>
                </a:lnTo>
                <a:lnTo>
                  <a:pt x="538" y="1737"/>
                </a:lnTo>
                <a:lnTo>
                  <a:pt x="544" y="1749"/>
                </a:lnTo>
                <a:lnTo>
                  <a:pt x="547" y="1763"/>
                </a:lnTo>
                <a:lnTo>
                  <a:pt x="544" y="1777"/>
                </a:lnTo>
                <a:lnTo>
                  <a:pt x="538" y="1790"/>
                </a:lnTo>
                <a:lnTo>
                  <a:pt x="527" y="1800"/>
                </a:lnTo>
                <a:lnTo>
                  <a:pt x="515" y="1806"/>
                </a:lnTo>
                <a:lnTo>
                  <a:pt x="502" y="1808"/>
                </a:lnTo>
                <a:lnTo>
                  <a:pt x="488" y="1806"/>
                </a:lnTo>
                <a:lnTo>
                  <a:pt x="475" y="1800"/>
                </a:lnTo>
                <a:lnTo>
                  <a:pt x="465" y="1790"/>
                </a:lnTo>
                <a:lnTo>
                  <a:pt x="459" y="1777"/>
                </a:lnTo>
                <a:lnTo>
                  <a:pt x="457" y="1763"/>
                </a:lnTo>
                <a:lnTo>
                  <a:pt x="459" y="1749"/>
                </a:lnTo>
                <a:lnTo>
                  <a:pt x="465" y="1737"/>
                </a:lnTo>
                <a:lnTo>
                  <a:pt x="475" y="1726"/>
                </a:lnTo>
                <a:lnTo>
                  <a:pt x="488" y="1720"/>
                </a:lnTo>
                <a:lnTo>
                  <a:pt x="502" y="1718"/>
                </a:lnTo>
                <a:close/>
                <a:moveTo>
                  <a:pt x="752" y="1636"/>
                </a:moveTo>
                <a:lnTo>
                  <a:pt x="777" y="1639"/>
                </a:lnTo>
                <a:lnTo>
                  <a:pt x="799" y="1647"/>
                </a:lnTo>
                <a:lnTo>
                  <a:pt x="820" y="1660"/>
                </a:lnTo>
                <a:lnTo>
                  <a:pt x="837" y="1676"/>
                </a:lnTo>
                <a:lnTo>
                  <a:pt x="849" y="1697"/>
                </a:lnTo>
                <a:lnTo>
                  <a:pt x="857" y="1719"/>
                </a:lnTo>
                <a:lnTo>
                  <a:pt x="860" y="1745"/>
                </a:lnTo>
                <a:lnTo>
                  <a:pt x="857" y="1769"/>
                </a:lnTo>
                <a:lnTo>
                  <a:pt x="849" y="1792"/>
                </a:lnTo>
                <a:lnTo>
                  <a:pt x="837" y="1812"/>
                </a:lnTo>
                <a:lnTo>
                  <a:pt x="820" y="1829"/>
                </a:lnTo>
                <a:lnTo>
                  <a:pt x="799" y="1841"/>
                </a:lnTo>
                <a:lnTo>
                  <a:pt x="777" y="1850"/>
                </a:lnTo>
                <a:lnTo>
                  <a:pt x="752" y="1853"/>
                </a:lnTo>
                <a:lnTo>
                  <a:pt x="727" y="1850"/>
                </a:lnTo>
                <a:lnTo>
                  <a:pt x="705" y="1841"/>
                </a:lnTo>
                <a:lnTo>
                  <a:pt x="684" y="1829"/>
                </a:lnTo>
                <a:lnTo>
                  <a:pt x="668" y="1812"/>
                </a:lnTo>
                <a:lnTo>
                  <a:pt x="655" y="1792"/>
                </a:lnTo>
                <a:lnTo>
                  <a:pt x="647" y="1769"/>
                </a:lnTo>
                <a:lnTo>
                  <a:pt x="643" y="1745"/>
                </a:lnTo>
                <a:lnTo>
                  <a:pt x="647" y="1719"/>
                </a:lnTo>
                <a:lnTo>
                  <a:pt x="655" y="1697"/>
                </a:lnTo>
                <a:lnTo>
                  <a:pt x="668" y="1676"/>
                </a:lnTo>
                <a:lnTo>
                  <a:pt x="684" y="1660"/>
                </a:lnTo>
                <a:lnTo>
                  <a:pt x="705" y="1647"/>
                </a:lnTo>
                <a:lnTo>
                  <a:pt x="727" y="1639"/>
                </a:lnTo>
                <a:lnTo>
                  <a:pt x="752" y="1636"/>
                </a:lnTo>
                <a:close/>
                <a:moveTo>
                  <a:pt x="805" y="1482"/>
                </a:moveTo>
                <a:lnTo>
                  <a:pt x="761" y="1483"/>
                </a:lnTo>
                <a:lnTo>
                  <a:pt x="716" y="1485"/>
                </a:lnTo>
                <a:lnTo>
                  <a:pt x="670" y="1490"/>
                </a:lnTo>
                <a:lnTo>
                  <a:pt x="625" y="1497"/>
                </a:lnTo>
                <a:lnTo>
                  <a:pt x="581" y="1505"/>
                </a:lnTo>
                <a:lnTo>
                  <a:pt x="539" y="1517"/>
                </a:lnTo>
                <a:lnTo>
                  <a:pt x="496" y="1530"/>
                </a:lnTo>
                <a:lnTo>
                  <a:pt x="455" y="1545"/>
                </a:lnTo>
                <a:lnTo>
                  <a:pt x="415" y="1562"/>
                </a:lnTo>
                <a:lnTo>
                  <a:pt x="377" y="1583"/>
                </a:lnTo>
                <a:lnTo>
                  <a:pt x="341" y="1605"/>
                </a:lnTo>
                <a:lnTo>
                  <a:pt x="306" y="1630"/>
                </a:lnTo>
                <a:lnTo>
                  <a:pt x="275" y="1657"/>
                </a:lnTo>
                <a:lnTo>
                  <a:pt x="245" y="1688"/>
                </a:lnTo>
                <a:lnTo>
                  <a:pt x="218" y="1720"/>
                </a:lnTo>
                <a:lnTo>
                  <a:pt x="194" y="1756"/>
                </a:lnTo>
                <a:lnTo>
                  <a:pt x="173" y="1795"/>
                </a:lnTo>
                <a:lnTo>
                  <a:pt x="156" y="1836"/>
                </a:lnTo>
                <a:lnTo>
                  <a:pt x="142" y="1880"/>
                </a:lnTo>
                <a:lnTo>
                  <a:pt x="131" y="1928"/>
                </a:lnTo>
                <a:lnTo>
                  <a:pt x="125" y="1978"/>
                </a:lnTo>
                <a:lnTo>
                  <a:pt x="123" y="2032"/>
                </a:lnTo>
                <a:lnTo>
                  <a:pt x="123" y="2138"/>
                </a:lnTo>
                <a:lnTo>
                  <a:pt x="1488" y="2138"/>
                </a:lnTo>
                <a:lnTo>
                  <a:pt x="1488" y="2032"/>
                </a:lnTo>
                <a:lnTo>
                  <a:pt x="1486" y="1978"/>
                </a:lnTo>
                <a:lnTo>
                  <a:pt x="1479" y="1928"/>
                </a:lnTo>
                <a:lnTo>
                  <a:pt x="1469" y="1880"/>
                </a:lnTo>
                <a:lnTo>
                  <a:pt x="1455" y="1836"/>
                </a:lnTo>
                <a:lnTo>
                  <a:pt x="1438" y="1795"/>
                </a:lnTo>
                <a:lnTo>
                  <a:pt x="1416" y="1756"/>
                </a:lnTo>
                <a:lnTo>
                  <a:pt x="1393" y="1720"/>
                </a:lnTo>
                <a:lnTo>
                  <a:pt x="1365" y="1688"/>
                </a:lnTo>
                <a:lnTo>
                  <a:pt x="1336" y="1657"/>
                </a:lnTo>
                <a:lnTo>
                  <a:pt x="1304" y="1630"/>
                </a:lnTo>
                <a:lnTo>
                  <a:pt x="1270" y="1605"/>
                </a:lnTo>
                <a:lnTo>
                  <a:pt x="1234" y="1583"/>
                </a:lnTo>
                <a:lnTo>
                  <a:pt x="1195" y="1562"/>
                </a:lnTo>
                <a:lnTo>
                  <a:pt x="1156" y="1545"/>
                </a:lnTo>
                <a:lnTo>
                  <a:pt x="1115" y="1530"/>
                </a:lnTo>
                <a:lnTo>
                  <a:pt x="1072" y="1517"/>
                </a:lnTo>
                <a:lnTo>
                  <a:pt x="1029" y="1505"/>
                </a:lnTo>
                <a:lnTo>
                  <a:pt x="986" y="1497"/>
                </a:lnTo>
                <a:lnTo>
                  <a:pt x="941" y="1490"/>
                </a:lnTo>
                <a:lnTo>
                  <a:pt x="896" y="1485"/>
                </a:lnTo>
                <a:lnTo>
                  <a:pt x="850" y="1483"/>
                </a:lnTo>
                <a:lnTo>
                  <a:pt x="805" y="1482"/>
                </a:lnTo>
                <a:close/>
                <a:moveTo>
                  <a:pt x="805" y="1359"/>
                </a:moveTo>
                <a:lnTo>
                  <a:pt x="882" y="1361"/>
                </a:lnTo>
                <a:lnTo>
                  <a:pt x="954" y="1367"/>
                </a:lnTo>
                <a:lnTo>
                  <a:pt x="1023" y="1378"/>
                </a:lnTo>
                <a:lnTo>
                  <a:pt x="1090" y="1392"/>
                </a:lnTo>
                <a:lnTo>
                  <a:pt x="1153" y="1411"/>
                </a:lnTo>
                <a:lnTo>
                  <a:pt x="1213" y="1434"/>
                </a:lnTo>
                <a:lnTo>
                  <a:pt x="1269" y="1460"/>
                </a:lnTo>
                <a:lnTo>
                  <a:pt x="1321" y="1490"/>
                </a:lnTo>
                <a:lnTo>
                  <a:pt x="1368" y="1524"/>
                </a:lnTo>
                <a:lnTo>
                  <a:pt x="1413" y="1560"/>
                </a:lnTo>
                <a:lnTo>
                  <a:pt x="1453" y="1601"/>
                </a:lnTo>
                <a:lnTo>
                  <a:pt x="1490" y="1645"/>
                </a:lnTo>
                <a:lnTo>
                  <a:pt x="1521" y="1692"/>
                </a:lnTo>
                <a:lnTo>
                  <a:pt x="1548" y="1742"/>
                </a:lnTo>
                <a:lnTo>
                  <a:pt x="1570" y="1794"/>
                </a:lnTo>
                <a:lnTo>
                  <a:pt x="1587" y="1850"/>
                </a:lnTo>
                <a:lnTo>
                  <a:pt x="1601" y="1908"/>
                </a:lnTo>
                <a:lnTo>
                  <a:pt x="1609" y="1969"/>
                </a:lnTo>
                <a:lnTo>
                  <a:pt x="1611" y="2032"/>
                </a:lnTo>
                <a:lnTo>
                  <a:pt x="1611" y="2729"/>
                </a:lnTo>
                <a:lnTo>
                  <a:pt x="0" y="2729"/>
                </a:lnTo>
                <a:lnTo>
                  <a:pt x="0" y="2032"/>
                </a:lnTo>
                <a:lnTo>
                  <a:pt x="3" y="1969"/>
                </a:lnTo>
                <a:lnTo>
                  <a:pt x="10" y="1908"/>
                </a:lnTo>
                <a:lnTo>
                  <a:pt x="23" y="1850"/>
                </a:lnTo>
                <a:lnTo>
                  <a:pt x="41" y="1794"/>
                </a:lnTo>
                <a:lnTo>
                  <a:pt x="63" y="1742"/>
                </a:lnTo>
                <a:lnTo>
                  <a:pt x="90" y="1692"/>
                </a:lnTo>
                <a:lnTo>
                  <a:pt x="121" y="1645"/>
                </a:lnTo>
                <a:lnTo>
                  <a:pt x="158" y="1601"/>
                </a:lnTo>
                <a:lnTo>
                  <a:pt x="198" y="1560"/>
                </a:lnTo>
                <a:lnTo>
                  <a:pt x="242" y="1524"/>
                </a:lnTo>
                <a:lnTo>
                  <a:pt x="290" y="1490"/>
                </a:lnTo>
                <a:lnTo>
                  <a:pt x="342" y="1460"/>
                </a:lnTo>
                <a:lnTo>
                  <a:pt x="398" y="1434"/>
                </a:lnTo>
                <a:lnTo>
                  <a:pt x="458" y="1411"/>
                </a:lnTo>
                <a:lnTo>
                  <a:pt x="521" y="1392"/>
                </a:lnTo>
                <a:lnTo>
                  <a:pt x="587" y="1378"/>
                </a:lnTo>
                <a:lnTo>
                  <a:pt x="657" y="1367"/>
                </a:lnTo>
                <a:lnTo>
                  <a:pt x="730" y="1361"/>
                </a:lnTo>
                <a:lnTo>
                  <a:pt x="805" y="1359"/>
                </a:lnTo>
                <a:close/>
                <a:moveTo>
                  <a:pt x="1494" y="1001"/>
                </a:moveTo>
                <a:lnTo>
                  <a:pt x="3106" y="1001"/>
                </a:lnTo>
                <a:lnTo>
                  <a:pt x="2703" y="2668"/>
                </a:lnTo>
                <a:lnTo>
                  <a:pt x="1897" y="2668"/>
                </a:lnTo>
                <a:lnTo>
                  <a:pt x="1494" y="1001"/>
                </a:lnTo>
                <a:close/>
                <a:moveTo>
                  <a:pt x="381" y="175"/>
                </a:moveTo>
                <a:lnTo>
                  <a:pt x="404" y="177"/>
                </a:lnTo>
                <a:lnTo>
                  <a:pt x="427" y="185"/>
                </a:lnTo>
                <a:lnTo>
                  <a:pt x="448" y="196"/>
                </a:lnTo>
                <a:lnTo>
                  <a:pt x="467" y="211"/>
                </a:lnTo>
                <a:lnTo>
                  <a:pt x="691" y="435"/>
                </a:lnTo>
                <a:lnTo>
                  <a:pt x="915" y="211"/>
                </a:lnTo>
                <a:lnTo>
                  <a:pt x="935" y="196"/>
                </a:lnTo>
                <a:lnTo>
                  <a:pt x="956" y="185"/>
                </a:lnTo>
                <a:lnTo>
                  <a:pt x="978" y="177"/>
                </a:lnTo>
                <a:lnTo>
                  <a:pt x="1002" y="175"/>
                </a:lnTo>
                <a:lnTo>
                  <a:pt x="1025" y="177"/>
                </a:lnTo>
                <a:lnTo>
                  <a:pt x="1048" y="185"/>
                </a:lnTo>
                <a:lnTo>
                  <a:pt x="1069" y="196"/>
                </a:lnTo>
                <a:lnTo>
                  <a:pt x="1088" y="211"/>
                </a:lnTo>
                <a:lnTo>
                  <a:pt x="1105" y="230"/>
                </a:lnTo>
                <a:lnTo>
                  <a:pt x="1116" y="252"/>
                </a:lnTo>
                <a:lnTo>
                  <a:pt x="1123" y="275"/>
                </a:lnTo>
                <a:lnTo>
                  <a:pt x="1125" y="299"/>
                </a:lnTo>
                <a:lnTo>
                  <a:pt x="1123" y="322"/>
                </a:lnTo>
                <a:lnTo>
                  <a:pt x="1116" y="344"/>
                </a:lnTo>
                <a:lnTo>
                  <a:pt x="1105" y="367"/>
                </a:lnTo>
                <a:lnTo>
                  <a:pt x="1088" y="385"/>
                </a:lnTo>
                <a:lnTo>
                  <a:pt x="865" y="609"/>
                </a:lnTo>
                <a:lnTo>
                  <a:pt x="1088" y="833"/>
                </a:lnTo>
                <a:lnTo>
                  <a:pt x="1105" y="853"/>
                </a:lnTo>
                <a:lnTo>
                  <a:pt x="1116" y="874"/>
                </a:lnTo>
                <a:lnTo>
                  <a:pt x="1123" y="896"/>
                </a:lnTo>
                <a:lnTo>
                  <a:pt x="1125" y="921"/>
                </a:lnTo>
                <a:lnTo>
                  <a:pt x="1123" y="944"/>
                </a:lnTo>
                <a:lnTo>
                  <a:pt x="1116" y="967"/>
                </a:lnTo>
                <a:lnTo>
                  <a:pt x="1105" y="988"/>
                </a:lnTo>
                <a:lnTo>
                  <a:pt x="1088" y="1007"/>
                </a:lnTo>
                <a:lnTo>
                  <a:pt x="1069" y="1024"/>
                </a:lnTo>
                <a:lnTo>
                  <a:pt x="1048" y="1035"/>
                </a:lnTo>
                <a:lnTo>
                  <a:pt x="1025" y="1042"/>
                </a:lnTo>
                <a:lnTo>
                  <a:pt x="1002" y="1044"/>
                </a:lnTo>
                <a:lnTo>
                  <a:pt x="978" y="1042"/>
                </a:lnTo>
                <a:lnTo>
                  <a:pt x="956" y="1035"/>
                </a:lnTo>
                <a:lnTo>
                  <a:pt x="935" y="1024"/>
                </a:lnTo>
                <a:lnTo>
                  <a:pt x="915" y="1007"/>
                </a:lnTo>
                <a:lnTo>
                  <a:pt x="691" y="784"/>
                </a:lnTo>
                <a:lnTo>
                  <a:pt x="467" y="1007"/>
                </a:lnTo>
                <a:lnTo>
                  <a:pt x="448" y="1024"/>
                </a:lnTo>
                <a:lnTo>
                  <a:pt x="427" y="1035"/>
                </a:lnTo>
                <a:lnTo>
                  <a:pt x="404" y="1042"/>
                </a:lnTo>
                <a:lnTo>
                  <a:pt x="381" y="1044"/>
                </a:lnTo>
                <a:lnTo>
                  <a:pt x="357" y="1042"/>
                </a:lnTo>
                <a:lnTo>
                  <a:pt x="335" y="1035"/>
                </a:lnTo>
                <a:lnTo>
                  <a:pt x="313" y="1024"/>
                </a:lnTo>
                <a:lnTo>
                  <a:pt x="293" y="1007"/>
                </a:lnTo>
                <a:lnTo>
                  <a:pt x="278" y="988"/>
                </a:lnTo>
                <a:lnTo>
                  <a:pt x="267" y="967"/>
                </a:lnTo>
                <a:lnTo>
                  <a:pt x="260" y="944"/>
                </a:lnTo>
                <a:lnTo>
                  <a:pt x="258" y="921"/>
                </a:lnTo>
                <a:lnTo>
                  <a:pt x="260" y="896"/>
                </a:lnTo>
                <a:lnTo>
                  <a:pt x="266" y="874"/>
                </a:lnTo>
                <a:lnTo>
                  <a:pt x="277" y="853"/>
                </a:lnTo>
                <a:lnTo>
                  <a:pt x="293" y="833"/>
                </a:lnTo>
                <a:lnTo>
                  <a:pt x="517" y="609"/>
                </a:lnTo>
                <a:lnTo>
                  <a:pt x="293" y="385"/>
                </a:lnTo>
                <a:lnTo>
                  <a:pt x="277" y="367"/>
                </a:lnTo>
                <a:lnTo>
                  <a:pt x="266" y="345"/>
                </a:lnTo>
                <a:lnTo>
                  <a:pt x="260" y="322"/>
                </a:lnTo>
                <a:lnTo>
                  <a:pt x="257" y="299"/>
                </a:lnTo>
                <a:lnTo>
                  <a:pt x="260" y="275"/>
                </a:lnTo>
                <a:lnTo>
                  <a:pt x="266" y="252"/>
                </a:lnTo>
                <a:lnTo>
                  <a:pt x="277" y="230"/>
                </a:lnTo>
                <a:lnTo>
                  <a:pt x="293" y="211"/>
                </a:lnTo>
                <a:lnTo>
                  <a:pt x="313" y="196"/>
                </a:lnTo>
                <a:lnTo>
                  <a:pt x="334" y="185"/>
                </a:lnTo>
                <a:lnTo>
                  <a:pt x="356" y="177"/>
                </a:lnTo>
                <a:lnTo>
                  <a:pt x="381" y="175"/>
                </a:lnTo>
                <a:close/>
                <a:moveTo>
                  <a:pt x="2071" y="0"/>
                </a:moveTo>
                <a:lnTo>
                  <a:pt x="2087" y="1"/>
                </a:lnTo>
                <a:lnTo>
                  <a:pt x="2103" y="5"/>
                </a:lnTo>
                <a:lnTo>
                  <a:pt x="2674" y="252"/>
                </a:lnTo>
                <a:lnTo>
                  <a:pt x="2689" y="261"/>
                </a:lnTo>
                <a:lnTo>
                  <a:pt x="2700" y="274"/>
                </a:lnTo>
                <a:lnTo>
                  <a:pt x="2708" y="290"/>
                </a:lnTo>
                <a:lnTo>
                  <a:pt x="2710" y="309"/>
                </a:lnTo>
                <a:lnTo>
                  <a:pt x="2710" y="710"/>
                </a:lnTo>
                <a:lnTo>
                  <a:pt x="3127" y="710"/>
                </a:lnTo>
                <a:lnTo>
                  <a:pt x="3152" y="712"/>
                </a:lnTo>
                <a:lnTo>
                  <a:pt x="3175" y="719"/>
                </a:lnTo>
                <a:lnTo>
                  <a:pt x="3196" y="730"/>
                </a:lnTo>
                <a:lnTo>
                  <a:pt x="3214" y="746"/>
                </a:lnTo>
                <a:lnTo>
                  <a:pt x="3230" y="764"/>
                </a:lnTo>
                <a:lnTo>
                  <a:pt x="3241" y="785"/>
                </a:lnTo>
                <a:lnTo>
                  <a:pt x="3248" y="808"/>
                </a:lnTo>
                <a:lnTo>
                  <a:pt x="3251" y="833"/>
                </a:lnTo>
                <a:lnTo>
                  <a:pt x="3248" y="858"/>
                </a:lnTo>
                <a:lnTo>
                  <a:pt x="3241" y="881"/>
                </a:lnTo>
                <a:lnTo>
                  <a:pt x="3230" y="902"/>
                </a:lnTo>
                <a:lnTo>
                  <a:pt x="3214" y="920"/>
                </a:lnTo>
                <a:lnTo>
                  <a:pt x="3196" y="935"/>
                </a:lnTo>
                <a:lnTo>
                  <a:pt x="3175" y="946"/>
                </a:lnTo>
                <a:lnTo>
                  <a:pt x="3152" y="953"/>
                </a:lnTo>
                <a:lnTo>
                  <a:pt x="3127" y="957"/>
                </a:lnTo>
                <a:lnTo>
                  <a:pt x="1473" y="957"/>
                </a:lnTo>
                <a:lnTo>
                  <a:pt x="1449" y="953"/>
                </a:lnTo>
                <a:lnTo>
                  <a:pt x="1425" y="946"/>
                </a:lnTo>
                <a:lnTo>
                  <a:pt x="1405" y="935"/>
                </a:lnTo>
                <a:lnTo>
                  <a:pt x="1387" y="920"/>
                </a:lnTo>
                <a:lnTo>
                  <a:pt x="1371" y="902"/>
                </a:lnTo>
                <a:lnTo>
                  <a:pt x="1360" y="881"/>
                </a:lnTo>
                <a:lnTo>
                  <a:pt x="1353" y="858"/>
                </a:lnTo>
                <a:lnTo>
                  <a:pt x="1350" y="833"/>
                </a:lnTo>
                <a:lnTo>
                  <a:pt x="1353" y="808"/>
                </a:lnTo>
                <a:lnTo>
                  <a:pt x="1360" y="785"/>
                </a:lnTo>
                <a:lnTo>
                  <a:pt x="1371" y="764"/>
                </a:lnTo>
                <a:lnTo>
                  <a:pt x="1387" y="746"/>
                </a:lnTo>
                <a:lnTo>
                  <a:pt x="1405" y="730"/>
                </a:lnTo>
                <a:lnTo>
                  <a:pt x="1425" y="719"/>
                </a:lnTo>
                <a:lnTo>
                  <a:pt x="1449" y="712"/>
                </a:lnTo>
                <a:lnTo>
                  <a:pt x="1473" y="710"/>
                </a:lnTo>
                <a:lnTo>
                  <a:pt x="2587" y="710"/>
                </a:lnTo>
                <a:lnTo>
                  <a:pt x="2587" y="350"/>
                </a:lnTo>
                <a:lnTo>
                  <a:pt x="2054" y="118"/>
                </a:lnTo>
                <a:lnTo>
                  <a:pt x="2039" y="110"/>
                </a:lnTo>
                <a:lnTo>
                  <a:pt x="2028" y="98"/>
                </a:lnTo>
                <a:lnTo>
                  <a:pt x="2021" y="85"/>
                </a:lnTo>
                <a:lnTo>
                  <a:pt x="2017" y="70"/>
                </a:lnTo>
                <a:lnTo>
                  <a:pt x="2017" y="53"/>
                </a:lnTo>
                <a:lnTo>
                  <a:pt x="2022" y="37"/>
                </a:lnTo>
                <a:lnTo>
                  <a:pt x="2030" y="24"/>
                </a:lnTo>
                <a:lnTo>
                  <a:pt x="2041" y="12"/>
                </a:lnTo>
                <a:lnTo>
                  <a:pt x="2056" y="4"/>
                </a:lnTo>
                <a:lnTo>
                  <a:pt x="207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4" name="Freeform 177"/>
          <p:cNvSpPr>
            <a:spLocks noEditPoints="1"/>
          </p:cNvSpPr>
          <p:nvPr/>
        </p:nvSpPr>
        <p:spPr bwMode="auto">
          <a:xfrm>
            <a:off x="9994332" y="4310783"/>
            <a:ext cx="613530" cy="393848"/>
          </a:xfrm>
          <a:custGeom>
            <a:avLst/>
            <a:gdLst>
              <a:gd name="T0" fmla="*/ 3057 w 3407"/>
              <a:gd name="T1" fmla="*/ 2041 h 2198"/>
              <a:gd name="T2" fmla="*/ 3291 w 3407"/>
              <a:gd name="T3" fmla="*/ 1723 h 2198"/>
              <a:gd name="T4" fmla="*/ 2783 w 3407"/>
              <a:gd name="T5" fmla="*/ 1433 h 2198"/>
              <a:gd name="T6" fmla="*/ 2623 w 3407"/>
              <a:gd name="T7" fmla="*/ 1805 h 2198"/>
              <a:gd name="T8" fmla="*/ 1864 w 3407"/>
              <a:gd name="T9" fmla="*/ 1332 h 2198"/>
              <a:gd name="T10" fmla="*/ 2059 w 3407"/>
              <a:gd name="T11" fmla="*/ 2071 h 2198"/>
              <a:gd name="T12" fmla="*/ 2385 w 3407"/>
              <a:gd name="T13" fmla="*/ 1927 h 2198"/>
              <a:gd name="T14" fmla="*/ 1989 w 3407"/>
              <a:gd name="T15" fmla="*/ 509 h 2198"/>
              <a:gd name="T16" fmla="*/ 2410 w 3407"/>
              <a:gd name="T17" fmla="*/ 737 h 2198"/>
              <a:gd name="T18" fmla="*/ 2178 w 3407"/>
              <a:gd name="T19" fmla="*/ 469 h 2198"/>
              <a:gd name="T20" fmla="*/ 2457 w 3407"/>
              <a:gd name="T21" fmla="*/ 517 h 2198"/>
              <a:gd name="T22" fmla="*/ 2630 w 3407"/>
              <a:gd name="T23" fmla="*/ 1405 h 2198"/>
              <a:gd name="T24" fmla="*/ 3069 w 3407"/>
              <a:gd name="T25" fmla="*/ 1291 h 2198"/>
              <a:gd name="T26" fmla="*/ 3395 w 3407"/>
              <a:gd name="T27" fmla="*/ 1623 h 2198"/>
              <a:gd name="T28" fmla="*/ 3235 w 3407"/>
              <a:gd name="T29" fmla="*/ 2077 h 2198"/>
              <a:gd name="T30" fmla="*/ 2755 w 3407"/>
              <a:gd name="T31" fmla="*/ 2130 h 2198"/>
              <a:gd name="T32" fmla="*/ 2497 w 3407"/>
              <a:gd name="T33" fmla="*/ 1955 h 2198"/>
              <a:gd name="T34" fmla="*/ 2137 w 3407"/>
              <a:gd name="T35" fmla="*/ 2198 h 2198"/>
              <a:gd name="T36" fmla="*/ 1774 w 3407"/>
              <a:gd name="T37" fmla="*/ 1952 h 2198"/>
              <a:gd name="T38" fmla="*/ 1846 w 3407"/>
              <a:gd name="T39" fmla="*/ 480 h 2198"/>
              <a:gd name="T40" fmla="*/ 860 w 3407"/>
              <a:gd name="T41" fmla="*/ 1 h 2198"/>
              <a:gd name="T42" fmla="*/ 1228 w 3407"/>
              <a:gd name="T43" fmla="*/ 65 h 2198"/>
              <a:gd name="T44" fmla="*/ 1255 w 3407"/>
              <a:gd name="T45" fmla="*/ 304 h 2198"/>
              <a:gd name="T46" fmla="*/ 1081 w 3407"/>
              <a:gd name="T47" fmla="*/ 408 h 2198"/>
              <a:gd name="T48" fmla="*/ 956 w 3407"/>
              <a:gd name="T49" fmla="*/ 536 h 2198"/>
              <a:gd name="T50" fmla="*/ 728 w 3407"/>
              <a:gd name="T51" fmla="*/ 758 h 2198"/>
              <a:gd name="T52" fmla="*/ 1102 w 3407"/>
              <a:gd name="T53" fmla="*/ 804 h 2198"/>
              <a:gd name="T54" fmla="*/ 1384 w 3407"/>
              <a:gd name="T55" fmla="*/ 678 h 2198"/>
              <a:gd name="T56" fmla="*/ 1682 w 3407"/>
              <a:gd name="T57" fmla="*/ 698 h 2198"/>
              <a:gd name="T58" fmla="*/ 1534 w 3407"/>
              <a:gd name="T59" fmla="*/ 763 h 2198"/>
              <a:gd name="T60" fmla="*/ 1286 w 3407"/>
              <a:gd name="T61" fmla="*/ 895 h 2198"/>
              <a:gd name="T62" fmla="*/ 1309 w 3407"/>
              <a:gd name="T63" fmla="*/ 1187 h 2198"/>
              <a:gd name="T64" fmla="*/ 1192 w 3407"/>
              <a:gd name="T65" fmla="*/ 1073 h 2198"/>
              <a:gd name="T66" fmla="*/ 885 w 3407"/>
              <a:gd name="T67" fmla="*/ 880 h 2198"/>
              <a:gd name="T68" fmla="*/ 648 w 3407"/>
              <a:gd name="T69" fmla="*/ 1153 h 2198"/>
              <a:gd name="T70" fmla="*/ 532 w 3407"/>
              <a:gd name="T71" fmla="*/ 1153 h 2198"/>
              <a:gd name="T72" fmla="*/ 609 w 3407"/>
              <a:gd name="T73" fmla="*/ 819 h 2198"/>
              <a:gd name="T74" fmla="*/ 543 w 3407"/>
              <a:gd name="T75" fmla="*/ 512 h 2198"/>
              <a:gd name="T76" fmla="*/ 519 w 3407"/>
              <a:gd name="T77" fmla="*/ 381 h 2198"/>
              <a:gd name="T78" fmla="*/ 646 w 3407"/>
              <a:gd name="T79" fmla="*/ 431 h 2198"/>
              <a:gd name="T80" fmla="*/ 956 w 3407"/>
              <a:gd name="T81" fmla="*/ 396 h 2198"/>
              <a:gd name="T82" fmla="*/ 986 w 3407"/>
              <a:gd name="T83" fmla="*/ 267 h 2198"/>
              <a:gd name="T84" fmla="*/ 1154 w 3407"/>
              <a:gd name="T85" fmla="*/ 202 h 2198"/>
              <a:gd name="T86" fmla="*/ 891 w 3407"/>
              <a:gd name="T87" fmla="*/ 116 h 2198"/>
              <a:gd name="T88" fmla="*/ 536 w 3407"/>
              <a:gd name="T89" fmla="*/ 196 h 2198"/>
              <a:gd name="T90" fmla="*/ 256 w 3407"/>
              <a:gd name="T91" fmla="*/ 657 h 2198"/>
              <a:gd name="T92" fmla="*/ 129 w 3407"/>
              <a:gd name="T93" fmla="*/ 1191 h 2198"/>
              <a:gd name="T94" fmla="*/ 530 w 3407"/>
              <a:gd name="T95" fmla="*/ 1523 h 2198"/>
              <a:gd name="T96" fmla="*/ 990 w 3407"/>
              <a:gd name="T97" fmla="*/ 1534 h 2198"/>
              <a:gd name="T98" fmla="*/ 1173 w 3407"/>
              <a:gd name="T99" fmla="*/ 1491 h 2198"/>
              <a:gd name="T100" fmla="*/ 1369 w 3407"/>
              <a:gd name="T101" fmla="*/ 1734 h 2198"/>
              <a:gd name="T102" fmla="*/ 1642 w 3407"/>
              <a:gd name="T103" fmla="*/ 1920 h 2198"/>
              <a:gd name="T104" fmla="*/ 1688 w 3407"/>
              <a:gd name="T105" fmla="*/ 2023 h 2198"/>
              <a:gd name="T106" fmla="*/ 1551 w 3407"/>
              <a:gd name="T107" fmla="*/ 2004 h 2198"/>
              <a:gd name="T108" fmla="*/ 1241 w 3407"/>
              <a:gd name="T109" fmla="*/ 1770 h 2198"/>
              <a:gd name="T110" fmla="*/ 940 w 3407"/>
              <a:gd name="T111" fmla="*/ 1658 h 2198"/>
              <a:gd name="T112" fmla="*/ 439 w 3407"/>
              <a:gd name="T113" fmla="*/ 1616 h 2198"/>
              <a:gd name="T114" fmla="*/ 1 w 3407"/>
              <a:gd name="T115" fmla="*/ 1302 h 2198"/>
              <a:gd name="T116" fmla="*/ 35 w 3407"/>
              <a:gd name="T117" fmla="*/ 1048 h 2198"/>
              <a:gd name="T118" fmla="*/ 180 w 3407"/>
              <a:gd name="T119" fmla="*/ 528 h 2198"/>
              <a:gd name="T120" fmla="*/ 493 w 3407"/>
              <a:gd name="T121" fmla="*/ 84 h 2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407" h="2198">
                <a:moveTo>
                  <a:pt x="3228" y="1531"/>
                </a:moveTo>
                <a:lnTo>
                  <a:pt x="2758" y="1997"/>
                </a:lnTo>
                <a:lnTo>
                  <a:pt x="2791" y="2018"/>
                </a:lnTo>
                <a:lnTo>
                  <a:pt x="2827" y="2033"/>
                </a:lnTo>
                <a:lnTo>
                  <a:pt x="2865" y="2045"/>
                </a:lnTo>
                <a:lnTo>
                  <a:pt x="2902" y="2052"/>
                </a:lnTo>
                <a:lnTo>
                  <a:pt x="2942" y="2055"/>
                </a:lnTo>
                <a:lnTo>
                  <a:pt x="2981" y="2054"/>
                </a:lnTo>
                <a:lnTo>
                  <a:pt x="3020" y="2050"/>
                </a:lnTo>
                <a:lnTo>
                  <a:pt x="3057" y="2041"/>
                </a:lnTo>
                <a:lnTo>
                  <a:pt x="3094" y="2026"/>
                </a:lnTo>
                <a:lnTo>
                  <a:pt x="3128" y="2009"/>
                </a:lnTo>
                <a:lnTo>
                  <a:pt x="3161" y="1987"/>
                </a:lnTo>
                <a:lnTo>
                  <a:pt x="3191" y="1961"/>
                </a:lnTo>
                <a:lnTo>
                  <a:pt x="3221" y="1928"/>
                </a:lnTo>
                <a:lnTo>
                  <a:pt x="3246" y="1891"/>
                </a:lnTo>
                <a:lnTo>
                  <a:pt x="3265" y="1852"/>
                </a:lnTo>
                <a:lnTo>
                  <a:pt x="3279" y="1811"/>
                </a:lnTo>
                <a:lnTo>
                  <a:pt x="3288" y="1768"/>
                </a:lnTo>
                <a:lnTo>
                  <a:pt x="3291" y="1723"/>
                </a:lnTo>
                <a:lnTo>
                  <a:pt x="3288" y="1682"/>
                </a:lnTo>
                <a:lnTo>
                  <a:pt x="3280" y="1641"/>
                </a:lnTo>
                <a:lnTo>
                  <a:pt x="3268" y="1603"/>
                </a:lnTo>
                <a:lnTo>
                  <a:pt x="3250" y="1566"/>
                </a:lnTo>
                <a:lnTo>
                  <a:pt x="3228" y="1531"/>
                </a:lnTo>
                <a:close/>
                <a:moveTo>
                  <a:pt x="2952" y="1388"/>
                </a:moveTo>
                <a:lnTo>
                  <a:pt x="2907" y="1390"/>
                </a:lnTo>
                <a:lnTo>
                  <a:pt x="2864" y="1400"/>
                </a:lnTo>
                <a:lnTo>
                  <a:pt x="2822" y="1413"/>
                </a:lnTo>
                <a:lnTo>
                  <a:pt x="2783" y="1433"/>
                </a:lnTo>
                <a:lnTo>
                  <a:pt x="2746" y="1457"/>
                </a:lnTo>
                <a:lnTo>
                  <a:pt x="2712" y="1487"/>
                </a:lnTo>
                <a:lnTo>
                  <a:pt x="2683" y="1520"/>
                </a:lnTo>
                <a:lnTo>
                  <a:pt x="2659" y="1556"/>
                </a:lnTo>
                <a:lnTo>
                  <a:pt x="2639" y="1596"/>
                </a:lnTo>
                <a:lnTo>
                  <a:pt x="2625" y="1636"/>
                </a:lnTo>
                <a:lnTo>
                  <a:pt x="2616" y="1680"/>
                </a:lnTo>
                <a:lnTo>
                  <a:pt x="2614" y="1723"/>
                </a:lnTo>
                <a:lnTo>
                  <a:pt x="2616" y="1766"/>
                </a:lnTo>
                <a:lnTo>
                  <a:pt x="2623" y="1805"/>
                </a:lnTo>
                <a:lnTo>
                  <a:pt x="2636" y="1845"/>
                </a:lnTo>
                <a:lnTo>
                  <a:pt x="2653" y="1882"/>
                </a:lnTo>
                <a:lnTo>
                  <a:pt x="2675" y="1916"/>
                </a:lnTo>
                <a:lnTo>
                  <a:pt x="3146" y="1449"/>
                </a:lnTo>
                <a:lnTo>
                  <a:pt x="3111" y="1428"/>
                </a:lnTo>
                <a:lnTo>
                  <a:pt x="3074" y="1411"/>
                </a:lnTo>
                <a:lnTo>
                  <a:pt x="3034" y="1399"/>
                </a:lnTo>
                <a:lnTo>
                  <a:pt x="2993" y="1390"/>
                </a:lnTo>
                <a:lnTo>
                  <a:pt x="2952" y="1388"/>
                </a:lnTo>
                <a:close/>
                <a:moveTo>
                  <a:pt x="1864" y="1332"/>
                </a:moveTo>
                <a:lnTo>
                  <a:pt x="1864" y="1812"/>
                </a:lnTo>
                <a:lnTo>
                  <a:pt x="1867" y="1852"/>
                </a:lnTo>
                <a:lnTo>
                  <a:pt x="1876" y="1890"/>
                </a:lnTo>
                <a:lnTo>
                  <a:pt x="1890" y="1927"/>
                </a:lnTo>
                <a:lnTo>
                  <a:pt x="1908" y="1960"/>
                </a:lnTo>
                <a:lnTo>
                  <a:pt x="1931" y="1990"/>
                </a:lnTo>
                <a:lnTo>
                  <a:pt x="1958" y="2017"/>
                </a:lnTo>
                <a:lnTo>
                  <a:pt x="1989" y="2039"/>
                </a:lnTo>
                <a:lnTo>
                  <a:pt x="2022" y="2057"/>
                </a:lnTo>
                <a:lnTo>
                  <a:pt x="2059" y="2071"/>
                </a:lnTo>
                <a:lnTo>
                  <a:pt x="2096" y="2080"/>
                </a:lnTo>
                <a:lnTo>
                  <a:pt x="2137" y="2083"/>
                </a:lnTo>
                <a:lnTo>
                  <a:pt x="2178" y="2080"/>
                </a:lnTo>
                <a:lnTo>
                  <a:pt x="2216" y="2071"/>
                </a:lnTo>
                <a:lnTo>
                  <a:pt x="2252" y="2057"/>
                </a:lnTo>
                <a:lnTo>
                  <a:pt x="2286" y="2039"/>
                </a:lnTo>
                <a:lnTo>
                  <a:pt x="2316" y="2017"/>
                </a:lnTo>
                <a:lnTo>
                  <a:pt x="2343" y="1990"/>
                </a:lnTo>
                <a:lnTo>
                  <a:pt x="2367" y="1960"/>
                </a:lnTo>
                <a:lnTo>
                  <a:pt x="2385" y="1927"/>
                </a:lnTo>
                <a:lnTo>
                  <a:pt x="2399" y="1890"/>
                </a:lnTo>
                <a:lnTo>
                  <a:pt x="2407" y="1852"/>
                </a:lnTo>
                <a:lnTo>
                  <a:pt x="2410" y="1812"/>
                </a:lnTo>
                <a:lnTo>
                  <a:pt x="2410" y="1332"/>
                </a:lnTo>
                <a:lnTo>
                  <a:pt x="1864" y="1332"/>
                </a:lnTo>
                <a:close/>
                <a:moveTo>
                  <a:pt x="2137" y="466"/>
                </a:moveTo>
                <a:lnTo>
                  <a:pt x="2096" y="469"/>
                </a:lnTo>
                <a:lnTo>
                  <a:pt x="2059" y="477"/>
                </a:lnTo>
                <a:lnTo>
                  <a:pt x="2022" y="491"/>
                </a:lnTo>
                <a:lnTo>
                  <a:pt x="1989" y="509"/>
                </a:lnTo>
                <a:lnTo>
                  <a:pt x="1958" y="532"/>
                </a:lnTo>
                <a:lnTo>
                  <a:pt x="1931" y="559"/>
                </a:lnTo>
                <a:lnTo>
                  <a:pt x="1908" y="589"/>
                </a:lnTo>
                <a:lnTo>
                  <a:pt x="1890" y="623"/>
                </a:lnTo>
                <a:lnTo>
                  <a:pt x="1876" y="659"/>
                </a:lnTo>
                <a:lnTo>
                  <a:pt x="1867" y="696"/>
                </a:lnTo>
                <a:lnTo>
                  <a:pt x="1864" y="737"/>
                </a:lnTo>
                <a:lnTo>
                  <a:pt x="1864" y="1217"/>
                </a:lnTo>
                <a:lnTo>
                  <a:pt x="2410" y="1217"/>
                </a:lnTo>
                <a:lnTo>
                  <a:pt x="2410" y="737"/>
                </a:lnTo>
                <a:lnTo>
                  <a:pt x="2407" y="696"/>
                </a:lnTo>
                <a:lnTo>
                  <a:pt x="2399" y="659"/>
                </a:lnTo>
                <a:lnTo>
                  <a:pt x="2385" y="623"/>
                </a:lnTo>
                <a:lnTo>
                  <a:pt x="2367" y="589"/>
                </a:lnTo>
                <a:lnTo>
                  <a:pt x="2343" y="559"/>
                </a:lnTo>
                <a:lnTo>
                  <a:pt x="2316" y="532"/>
                </a:lnTo>
                <a:lnTo>
                  <a:pt x="2286" y="509"/>
                </a:lnTo>
                <a:lnTo>
                  <a:pt x="2252" y="491"/>
                </a:lnTo>
                <a:lnTo>
                  <a:pt x="2216" y="477"/>
                </a:lnTo>
                <a:lnTo>
                  <a:pt x="2178" y="469"/>
                </a:lnTo>
                <a:lnTo>
                  <a:pt x="2137" y="466"/>
                </a:lnTo>
                <a:close/>
                <a:moveTo>
                  <a:pt x="2137" y="351"/>
                </a:moveTo>
                <a:lnTo>
                  <a:pt x="2186" y="354"/>
                </a:lnTo>
                <a:lnTo>
                  <a:pt x="2234" y="362"/>
                </a:lnTo>
                <a:lnTo>
                  <a:pt x="2278" y="377"/>
                </a:lnTo>
                <a:lnTo>
                  <a:pt x="2320" y="396"/>
                </a:lnTo>
                <a:lnTo>
                  <a:pt x="2359" y="420"/>
                </a:lnTo>
                <a:lnTo>
                  <a:pt x="2396" y="448"/>
                </a:lnTo>
                <a:lnTo>
                  <a:pt x="2428" y="480"/>
                </a:lnTo>
                <a:lnTo>
                  <a:pt x="2457" y="517"/>
                </a:lnTo>
                <a:lnTo>
                  <a:pt x="2481" y="555"/>
                </a:lnTo>
                <a:lnTo>
                  <a:pt x="2500" y="598"/>
                </a:lnTo>
                <a:lnTo>
                  <a:pt x="2515" y="642"/>
                </a:lnTo>
                <a:lnTo>
                  <a:pt x="2524" y="689"/>
                </a:lnTo>
                <a:lnTo>
                  <a:pt x="2527" y="737"/>
                </a:lnTo>
                <a:lnTo>
                  <a:pt x="2527" y="1566"/>
                </a:lnTo>
                <a:lnTo>
                  <a:pt x="2545" y="1522"/>
                </a:lnTo>
                <a:lnTo>
                  <a:pt x="2570" y="1481"/>
                </a:lnTo>
                <a:lnTo>
                  <a:pt x="2597" y="1441"/>
                </a:lnTo>
                <a:lnTo>
                  <a:pt x="2630" y="1405"/>
                </a:lnTo>
                <a:lnTo>
                  <a:pt x="2666" y="1373"/>
                </a:lnTo>
                <a:lnTo>
                  <a:pt x="2705" y="1346"/>
                </a:lnTo>
                <a:lnTo>
                  <a:pt x="2746" y="1323"/>
                </a:lnTo>
                <a:lnTo>
                  <a:pt x="2790" y="1305"/>
                </a:lnTo>
                <a:lnTo>
                  <a:pt x="2835" y="1291"/>
                </a:lnTo>
                <a:lnTo>
                  <a:pt x="2881" y="1282"/>
                </a:lnTo>
                <a:lnTo>
                  <a:pt x="2929" y="1277"/>
                </a:lnTo>
                <a:lnTo>
                  <a:pt x="2976" y="1277"/>
                </a:lnTo>
                <a:lnTo>
                  <a:pt x="3023" y="1282"/>
                </a:lnTo>
                <a:lnTo>
                  <a:pt x="3069" y="1291"/>
                </a:lnTo>
                <a:lnTo>
                  <a:pt x="3114" y="1305"/>
                </a:lnTo>
                <a:lnTo>
                  <a:pt x="3157" y="1323"/>
                </a:lnTo>
                <a:lnTo>
                  <a:pt x="3199" y="1346"/>
                </a:lnTo>
                <a:lnTo>
                  <a:pt x="3237" y="1373"/>
                </a:lnTo>
                <a:lnTo>
                  <a:pt x="3274" y="1405"/>
                </a:lnTo>
                <a:lnTo>
                  <a:pt x="3309" y="1443"/>
                </a:lnTo>
                <a:lnTo>
                  <a:pt x="3338" y="1484"/>
                </a:lnTo>
                <a:lnTo>
                  <a:pt x="3362" y="1528"/>
                </a:lnTo>
                <a:lnTo>
                  <a:pt x="3382" y="1575"/>
                </a:lnTo>
                <a:lnTo>
                  <a:pt x="3395" y="1623"/>
                </a:lnTo>
                <a:lnTo>
                  <a:pt x="3404" y="1672"/>
                </a:lnTo>
                <a:lnTo>
                  <a:pt x="3407" y="1723"/>
                </a:lnTo>
                <a:lnTo>
                  <a:pt x="3404" y="1775"/>
                </a:lnTo>
                <a:lnTo>
                  <a:pt x="3395" y="1825"/>
                </a:lnTo>
                <a:lnTo>
                  <a:pt x="3382" y="1873"/>
                </a:lnTo>
                <a:lnTo>
                  <a:pt x="3362" y="1919"/>
                </a:lnTo>
                <a:lnTo>
                  <a:pt x="3338" y="1963"/>
                </a:lnTo>
                <a:lnTo>
                  <a:pt x="3309" y="2004"/>
                </a:lnTo>
                <a:lnTo>
                  <a:pt x="3274" y="2043"/>
                </a:lnTo>
                <a:lnTo>
                  <a:pt x="3235" y="2077"/>
                </a:lnTo>
                <a:lnTo>
                  <a:pt x="3193" y="2106"/>
                </a:lnTo>
                <a:lnTo>
                  <a:pt x="3149" y="2130"/>
                </a:lnTo>
                <a:lnTo>
                  <a:pt x="3102" y="2150"/>
                </a:lnTo>
                <a:lnTo>
                  <a:pt x="3053" y="2163"/>
                </a:lnTo>
                <a:lnTo>
                  <a:pt x="3003" y="2172"/>
                </a:lnTo>
                <a:lnTo>
                  <a:pt x="2952" y="2175"/>
                </a:lnTo>
                <a:lnTo>
                  <a:pt x="2900" y="2172"/>
                </a:lnTo>
                <a:lnTo>
                  <a:pt x="2850" y="2163"/>
                </a:lnTo>
                <a:lnTo>
                  <a:pt x="2801" y="2150"/>
                </a:lnTo>
                <a:lnTo>
                  <a:pt x="2755" y="2130"/>
                </a:lnTo>
                <a:lnTo>
                  <a:pt x="2710" y="2106"/>
                </a:lnTo>
                <a:lnTo>
                  <a:pt x="2669" y="2077"/>
                </a:lnTo>
                <a:lnTo>
                  <a:pt x="2630" y="2043"/>
                </a:lnTo>
                <a:lnTo>
                  <a:pt x="2601" y="2011"/>
                </a:lnTo>
                <a:lnTo>
                  <a:pt x="2576" y="1977"/>
                </a:lnTo>
                <a:lnTo>
                  <a:pt x="2555" y="1941"/>
                </a:lnTo>
                <a:lnTo>
                  <a:pt x="2536" y="1904"/>
                </a:lnTo>
                <a:lnTo>
                  <a:pt x="2521" y="1864"/>
                </a:lnTo>
                <a:lnTo>
                  <a:pt x="2512" y="1910"/>
                </a:lnTo>
                <a:lnTo>
                  <a:pt x="2497" y="1955"/>
                </a:lnTo>
                <a:lnTo>
                  <a:pt x="2479" y="1996"/>
                </a:lnTo>
                <a:lnTo>
                  <a:pt x="2454" y="2035"/>
                </a:lnTo>
                <a:lnTo>
                  <a:pt x="2426" y="2070"/>
                </a:lnTo>
                <a:lnTo>
                  <a:pt x="2394" y="2102"/>
                </a:lnTo>
                <a:lnTo>
                  <a:pt x="2358" y="2130"/>
                </a:lnTo>
                <a:lnTo>
                  <a:pt x="2318" y="2154"/>
                </a:lnTo>
                <a:lnTo>
                  <a:pt x="2277" y="2172"/>
                </a:lnTo>
                <a:lnTo>
                  <a:pt x="2233" y="2187"/>
                </a:lnTo>
                <a:lnTo>
                  <a:pt x="2185" y="2195"/>
                </a:lnTo>
                <a:lnTo>
                  <a:pt x="2137" y="2198"/>
                </a:lnTo>
                <a:lnTo>
                  <a:pt x="2088" y="2195"/>
                </a:lnTo>
                <a:lnTo>
                  <a:pt x="2041" y="2186"/>
                </a:lnTo>
                <a:lnTo>
                  <a:pt x="1997" y="2172"/>
                </a:lnTo>
                <a:lnTo>
                  <a:pt x="1954" y="2153"/>
                </a:lnTo>
                <a:lnTo>
                  <a:pt x="1915" y="2129"/>
                </a:lnTo>
                <a:lnTo>
                  <a:pt x="1879" y="2101"/>
                </a:lnTo>
                <a:lnTo>
                  <a:pt x="1846" y="2069"/>
                </a:lnTo>
                <a:lnTo>
                  <a:pt x="1818" y="2032"/>
                </a:lnTo>
                <a:lnTo>
                  <a:pt x="1794" y="1994"/>
                </a:lnTo>
                <a:lnTo>
                  <a:pt x="1774" y="1952"/>
                </a:lnTo>
                <a:lnTo>
                  <a:pt x="1759" y="1907"/>
                </a:lnTo>
                <a:lnTo>
                  <a:pt x="1751" y="1860"/>
                </a:lnTo>
                <a:lnTo>
                  <a:pt x="1748" y="1812"/>
                </a:lnTo>
                <a:lnTo>
                  <a:pt x="1748" y="737"/>
                </a:lnTo>
                <a:lnTo>
                  <a:pt x="1751" y="689"/>
                </a:lnTo>
                <a:lnTo>
                  <a:pt x="1759" y="642"/>
                </a:lnTo>
                <a:lnTo>
                  <a:pt x="1774" y="598"/>
                </a:lnTo>
                <a:lnTo>
                  <a:pt x="1794" y="555"/>
                </a:lnTo>
                <a:lnTo>
                  <a:pt x="1818" y="517"/>
                </a:lnTo>
                <a:lnTo>
                  <a:pt x="1846" y="480"/>
                </a:lnTo>
                <a:lnTo>
                  <a:pt x="1879" y="448"/>
                </a:lnTo>
                <a:lnTo>
                  <a:pt x="1915" y="420"/>
                </a:lnTo>
                <a:lnTo>
                  <a:pt x="1954" y="396"/>
                </a:lnTo>
                <a:lnTo>
                  <a:pt x="1997" y="377"/>
                </a:lnTo>
                <a:lnTo>
                  <a:pt x="2041" y="362"/>
                </a:lnTo>
                <a:lnTo>
                  <a:pt x="2088" y="354"/>
                </a:lnTo>
                <a:lnTo>
                  <a:pt x="2137" y="351"/>
                </a:lnTo>
                <a:close/>
                <a:moveTo>
                  <a:pt x="818" y="0"/>
                </a:moveTo>
                <a:lnTo>
                  <a:pt x="821" y="0"/>
                </a:lnTo>
                <a:lnTo>
                  <a:pt x="860" y="1"/>
                </a:lnTo>
                <a:lnTo>
                  <a:pt x="902" y="2"/>
                </a:lnTo>
                <a:lnTo>
                  <a:pt x="945" y="4"/>
                </a:lnTo>
                <a:lnTo>
                  <a:pt x="989" y="7"/>
                </a:lnTo>
                <a:lnTo>
                  <a:pt x="1032" y="12"/>
                </a:lnTo>
                <a:lnTo>
                  <a:pt x="1073" y="18"/>
                </a:lnTo>
                <a:lnTo>
                  <a:pt x="1112" y="24"/>
                </a:lnTo>
                <a:lnTo>
                  <a:pt x="1147" y="32"/>
                </a:lnTo>
                <a:lnTo>
                  <a:pt x="1180" y="42"/>
                </a:lnTo>
                <a:lnTo>
                  <a:pt x="1206" y="53"/>
                </a:lnTo>
                <a:lnTo>
                  <a:pt x="1228" y="65"/>
                </a:lnTo>
                <a:lnTo>
                  <a:pt x="1243" y="80"/>
                </a:lnTo>
                <a:lnTo>
                  <a:pt x="1255" y="95"/>
                </a:lnTo>
                <a:lnTo>
                  <a:pt x="1261" y="110"/>
                </a:lnTo>
                <a:lnTo>
                  <a:pt x="1264" y="122"/>
                </a:lnTo>
                <a:lnTo>
                  <a:pt x="1269" y="163"/>
                </a:lnTo>
                <a:lnTo>
                  <a:pt x="1271" y="198"/>
                </a:lnTo>
                <a:lnTo>
                  <a:pt x="1271" y="230"/>
                </a:lnTo>
                <a:lnTo>
                  <a:pt x="1268" y="258"/>
                </a:lnTo>
                <a:lnTo>
                  <a:pt x="1262" y="283"/>
                </a:lnTo>
                <a:lnTo>
                  <a:pt x="1255" y="304"/>
                </a:lnTo>
                <a:lnTo>
                  <a:pt x="1244" y="322"/>
                </a:lnTo>
                <a:lnTo>
                  <a:pt x="1232" y="336"/>
                </a:lnTo>
                <a:lnTo>
                  <a:pt x="1217" y="347"/>
                </a:lnTo>
                <a:lnTo>
                  <a:pt x="1198" y="355"/>
                </a:lnTo>
                <a:lnTo>
                  <a:pt x="1178" y="362"/>
                </a:lnTo>
                <a:lnTo>
                  <a:pt x="1152" y="367"/>
                </a:lnTo>
                <a:lnTo>
                  <a:pt x="1126" y="371"/>
                </a:lnTo>
                <a:lnTo>
                  <a:pt x="1100" y="376"/>
                </a:lnTo>
                <a:lnTo>
                  <a:pt x="1073" y="378"/>
                </a:lnTo>
                <a:lnTo>
                  <a:pt x="1081" y="408"/>
                </a:lnTo>
                <a:lnTo>
                  <a:pt x="1084" y="434"/>
                </a:lnTo>
                <a:lnTo>
                  <a:pt x="1083" y="457"/>
                </a:lnTo>
                <a:lnTo>
                  <a:pt x="1078" y="476"/>
                </a:lnTo>
                <a:lnTo>
                  <a:pt x="1071" y="490"/>
                </a:lnTo>
                <a:lnTo>
                  <a:pt x="1060" y="502"/>
                </a:lnTo>
                <a:lnTo>
                  <a:pt x="1048" y="512"/>
                </a:lnTo>
                <a:lnTo>
                  <a:pt x="1033" y="518"/>
                </a:lnTo>
                <a:lnTo>
                  <a:pt x="1013" y="524"/>
                </a:lnTo>
                <a:lnTo>
                  <a:pt x="987" y="530"/>
                </a:lnTo>
                <a:lnTo>
                  <a:pt x="956" y="536"/>
                </a:lnTo>
                <a:lnTo>
                  <a:pt x="920" y="543"/>
                </a:lnTo>
                <a:lnTo>
                  <a:pt x="881" y="548"/>
                </a:lnTo>
                <a:lnTo>
                  <a:pt x="840" y="552"/>
                </a:lnTo>
                <a:lnTo>
                  <a:pt x="798" y="554"/>
                </a:lnTo>
                <a:lnTo>
                  <a:pt x="754" y="555"/>
                </a:lnTo>
                <a:lnTo>
                  <a:pt x="710" y="554"/>
                </a:lnTo>
                <a:lnTo>
                  <a:pt x="717" y="597"/>
                </a:lnTo>
                <a:lnTo>
                  <a:pt x="722" y="646"/>
                </a:lnTo>
                <a:lnTo>
                  <a:pt x="726" y="700"/>
                </a:lnTo>
                <a:lnTo>
                  <a:pt x="728" y="758"/>
                </a:lnTo>
                <a:lnTo>
                  <a:pt x="726" y="819"/>
                </a:lnTo>
                <a:lnTo>
                  <a:pt x="762" y="799"/>
                </a:lnTo>
                <a:lnTo>
                  <a:pt x="801" y="783"/>
                </a:lnTo>
                <a:lnTo>
                  <a:pt x="842" y="772"/>
                </a:lnTo>
                <a:lnTo>
                  <a:pt x="883" y="765"/>
                </a:lnTo>
                <a:lnTo>
                  <a:pt x="926" y="762"/>
                </a:lnTo>
                <a:lnTo>
                  <a:pt x="973" y="765"/>
                </a:lnTo>
                <a:lnTo>
                  <a:pt x="1018" y="773"/>
                </a:lnTo>
                <a:lnTo>
                  <a:pt x="1061" y="786"/>
                </a:lnTo>
                <a:lnTo>
                  <a:pt x="1102" y="804"/>
                </a:lnTo>
                <a:lnTo>
                  <a:pt x="1140" y="826"/>
                </a:lnTo>
                <a:lnTo>
                  <a:pt x="1175" y="852"/>
                </a:lnTo>
                <a:lnTo>
                  <a:pt x="1193" y="828"/>
                </a:lnTo>
                <a:lnTo>
                  <a:pt x="1213" y="803"/>
                </a:lnTo>
                <a:lnTo>
                  <a:pt x="1235" y="779"/>
                </a:lnTo>
                <a:lnTo>
                  <a:pt x="1260" y="755"/>
                </a:lnTo>
                <a:lnTo>
                  <a:pt x="1287" y="732"/>
                </a:lnTo>
                <a:lnTo>
                  <a:pt x="1318" y="712"/>
                </a:lnTo>
                <a:lnTo>
                  <a:pt x="1350" y="693"/>
                </a:lnTo>
                <a:lnTo>
                  <a:pt x="1384" y="678"/>
                </a:lnTo>
                <a:lnTo>
                  <a:pt x="1421" y="664"/>
                </a:lnTo>
                <a:lnTo>
                  <a:pt x="1460" y="655"/>
                </a:lnTo>
                <a:lnTo>
                  <a:pt x="1502" y="648"/>
                </a:lnTo>
                <a:lnTo>
                  <a:pt x="1545" y="647"/>
                </a:lnTo>
                <a:lnTo>
                  <a:pt x="1591" y="651"/>
                </a:lnTo>
                <a:lnTo>
                  <a:pt x="1639" y="659"/>
                </a:lnTo>
                <a:lnTo>
                  <a:pt x="1654" y="665"/>
                </a:lnTo>
                <a:lnTo>
                  <a:pt x="1666" y="673"/>
                </a:lnTo>
                <a:lnTo>
                  <a:pt x="1676" y="685"/>
                </a:lnTo>
                <a:lnTo>
                  <a:pt x="1682" y="698"/>
                </a:lnTo>
                <a:lnTo>
                  <a:pt x="1684" y="713"/>
                </a:lnTo>
                <a:lnTo>
                  <a:pt x="1683" y="728"/>
                </a:lnTo>
                <a:lnTo>
                  <a:pt x="1678" y="743"/>
                </a:lnTo>
                <a:lnTo>
                  <a:pt x="1668" y="755"/>
                </a:lnTo>
                <a:lnTo>
                  <a:pt x="1657" y="765"/>
                </a:lnTo>
                <a:lnTo>
                  <a:pt x="1643" y="771"/>
                </a:lnTo>
                <a:lnTo>
                  <a:pt x="1629" y="773"/>
                </a:lnTo>
                <a:lnTo>
                  <a:pt x="1614" y="772"/>
                </a:lnTo>
                <a:lnTo>
                  <a:pt x="1572" y="765"/>
                </a:lnTo>
                <a:lnTo>
                  <a:pt x="1534" y="763"/>
                </a:lnTo>
                <a:lnTo>
                  <a:pt x="1499" y="765"/>
                </a:lnTo>
                <a:lnTo>
                  <a:pt x="1465" y="771"/>
                </a:lnTo>
                <a:lnTo>
                  <a:pt x="1434" y="780"/>
                </a:lnTo>
                <a:lnTo>
                  <a:pt x="1406" y="793"/>
                </a:lnTo>
                <a:lnTo>
                  <a:pt x="1381" y="807"/>
                </a:lnTo>
                <a:lnTo>
                  <a:pt x="1356" y="824"/>
                </a:lnTo>
                <a:lnTo>
                  <a:pt x="1336" y="841"/>
                </a:lnTo>
                <a:lnTo>
                  <a:pt x="1317" y="859"/>
                </a:lnTo>
                <a:lnTo>
                  <a:pt x="1300" y="878"/>
                </a:lnTo>
                <a:lnTo>
                  <a:pt x="1286" y="895"/>
                </a:lnTo>
                <a:lnTo>
                  <a:pt x="1274" y="912"/>
                </a:lnTo>
                <a:lnTo>
                  <a:pt x="1264" y="928"/>
                </a:lnTo>
                <a:lnTo>
                  <a:pt x="1256" y="940"/>
                </a:lnTo>
                <a:lnTo>
                  <a:pt x="1278" y="978"/>
                </a:lnTo>
                <a:lnTo>
                  <a:pt x="1296" y="1019"/>
                </a:lnTo>
                <a:lnTo>
                  <a:pt x="1309" y="1061"/>
                </a:lnTo>
                <a:lnTo>
                  <a:pt x="1318" y="1106"/>
                </a:lnTo>
                <a:lnTo>
                  <a:pt x="1320" y="1153"/>
                </a:lnTo>
                <a:lnTo>
                  <a:pt x="1318" y="1170"/>
                </a:lnTo>
                <a:lnTo>
                  <a:pt x="1309" y="1187"/>
                </a:lnTo>
                <a:lnTo>
                  <a:pt x="1297" y="1199"/>
                </a:lnTo>
                <a:lnTo>
                  <a:pt x="1280" y="1207"/>
                </a:lnTo>
                <a:lnTo>
                  <a:pt x="1262" y="1210"/>
                </a:lnTo>
                <a:lnTo>
                  <a:pt x="1243" y="1207"/>
                </a:lnTo>
                <a:lnTo>
                  <a:pt x="1228" y="1199"/>
                </a:lnTo>
                <a:lnTo>
                  <a:pt x="1215" y="1187"/>
                </a:lnTo>
                <a:lnTo>
                  <a:pt x="1207" y="1170"/>
                </a:lnTo>
                <a:lnTo>
                  <a:pt x="1205" y="1153"/>
                </a:lnTo>
                <a:lnTo>
                  <a:pt x="1202" y="1112"/>
                </a:lnTo>
                <a:lnTo>
                  <a:pt x="1192" y="1073"/>
                </a:lnTo>
                <a:lnTo>
                  <a:pt x="1179" y="1036"/>
                </a:lnTo>
                <a:lnTo>
                  <a:pt x="1160" y="1002"/>
                </a:lnTo>
                <a:lnTo>
                  <a:pt x="1136" y="972"/>
                </a:lnTo>
                <a:lnTo>
                  <a:pt x="1108" y="945"/>
                </a:lnTo>
                <a:lnTo>
                  <a:pt x="1077" y="921"/>
                </a:lnTo>
                <a:lnTo>
                  <a:pt x="1044" y="903"/>
                </a:lnTo>
                <a:lnTo>
                  <a:pt x="1007" y="889"/>
                </a:lnTo>
                <a:lnTo>
                  <a:pt x="967" y="880"/>
                </a:lnTo>
                <a:lnTo>
                  <a:pt x="926" y="877"/>
                </a:lnTo>
                <a:lnTo>
                  <a:pt x="885" y="880"/>
                </a:lnTo>
                <a:lnTo>
                  <a:pt x="846" y="889"/>
                </a:lnTo>
                <a:lnTo>
                  <a:pt x="809" y="903"/>
                </a:lnTo>
                <a:lnTo>
                  <a:pt x="775" y="921"/>
                </a:lnTo>
                <a:lnTo>
                  <a:pt x="744" y="945"/>
                </a:lnTo>
                <a:lnTo>
                  <a:pt x="717" y="972"/>
                </a:lnTo>
                <a:lnTo>
                  <a:pt x="693" y="1002"/>
                </a:lnTo>
                <a:lnTo>
                  <a:pt x="674" y="1036"/>
                </a:lnTo>
                <a:lnTo>
                  <a:pt x="659" y="1073"/>
                </a:lnTo>
                <a:lnTo>
                  <a:pt x="651" y="1112"/>
                </a:lnTo>
                <a:lnTo>
                  <a:pt x="648" y="1153"/>
                </a:lnTo>
                <a:lnTo>
                  <a:pt x="645" y="1170"/>
                </a:lnTo>
                <a:lnTo>
                  <a:pt x="636" y="1187"/>
                </a:lnTo>
                <a:lnTo>
                  <a:pt x="625" y="1199"/>
                </a:lnTo>
                <a:lnTo>
                  <a:pt x="608" y="1207"/>
                </a:lnTo>
                <a:lnTo>
                  <a:pt x="590" y="1210"/>
                </a:lnTo>
                <a:lnTo>
                  <a:pt x="571" y="1207"/>
                </a:lnTo>
                <a:lnTo>
                  <a:pt x="556" y="1199"/>
                </a:lnTo>
                <a:lnTo>
                  <a:pt x="543" y="1187"/>
                </a:lnTo>
                <a:lnTo>
                  <a:pt x="535" y="1170"/>
                </a:lnTo>
                <a:lnTo>
                  <a:pt x="532" y="1153"/>
                </a:lnTo>
                <a:lnTo>
                  <a:pt x="535" y="1112"/>
                </a:lnTo>
                <a:lnTo>
                  <a:pt x="541" y="1074"/>
                </a:lnTo>
                <a:lnTo>
                  <a:pt x="552" y="1036"/>
                </a:lnTo>
                <a:lnTo>
                  <a:pt x="565" y="1001"/>
                </a:lnTo>
                <a:lnTo>
                  <a:pt x="582" y="967"/>
                </a:lnTo>
                <a:lnTo>
                  <a:pt x="582" y="957"/>
                </a:lnTo>
                <a:lnTo>
                  <a:pt x="584" y="946"/>
                </a:lnTo>
                <a:lnTo>
                  <a:pt x="597" y="905"/>
                </a:lnTo>
                <a:lnTo>
                  <a:pt x="605" y="862"/>
                </a:lnTo>
                <a:lnTo>
                  <a:pt x="609" y="819"/>
                </a:lnTo>
                <a:lnTo>
                  <a:pt x="611" y="775"/>
                </a:lnTo>
                <a:lnTo>
                  <a:pt x="611" y="731"/>
                </a:lnTo>
                <a:lnTo>
                  <a:pt x="609" y="690"/>
                </a:lnTo>
                <a:lnTo>
                  <a:pt x="606" y="651"/>
                </a:lnTo>
                <a:lnTo>
                  <a:pt x="602" y="614"/>
                </a:lnTo>
                <a:lnTo>
                  <a:pt x="597" y="582"/>
                </a:lnTo>
                <a:lnTo>
                  <a:pt x="591" y="554"/>
                </a:lnTo>
                <a:lnTo>
                  <a:pt x="587" y="531"/>
                </a:lnTo>
                <a:lnTo>
                  <a:pt x="564" y="522"/>
                </a:lnTo>
                <a:lnTo>
                  <a:pt x="543" y="512"/>
                </a:lnTo>
                <a:lnTo>
                  <a:pt x="523" y="499"/>
                </a:lnTo>
                <a:lnTo>
                  <a:pt x="507" y="486"/>
                </a:lnTo>
                <a:lnTo>
                  <a:pt x="492" y="469"/>
                </a:lnTo>
                <a:lnTo>
                  <a:pt x="485" y="454"/>
                </a:lnTo>
                <a:lnTo>
                  <a:pt x="480" y="440"/>
                </a:lnTo>
                <a:lnTo>
                  <a:pt x="481" y="425"/>
                </a:lnTo>
                <a:lnTo>
                  <a:pt x="486" y="412"/>
                </a:lnTo>
                <a:lnTo>
                  <a:pt x="494" y="398"/>
                </a:lnTo>
                <a:lnTo>
                  <a:pt x="506" y="388"/>
                </a:lnTo>
                <a:lnTo>
                  <a:pt x="519" y="381"/>
                </a:lnTo>
                <a:lnTo>
                  <a:pt x="534" y="378"/>
                </a:lnTo>
                <a:lnTo>
                  <a:pt x="548" y="379"/>
                </a:lnTo>
                <a:lnTo>
                  <a:pt x="563" y="383"/>
                </a:lnTo>
                <a:lnTo>
                  <a:pt x="576" y="390"/>
                </a:lnTo>
                <a:lnTo>
                  <a:pt x="586" y="402"/>
                </a:lnTo>
                <a:lnTo>
                  <a:pt x="595" y="410"/>
                </a:lnTo>
                <a:lnTo>
                  <a:pt x="607" y="418"/>
                </a:lnTo>
                <a:lnTo>
                  <a:pt x="623" y="424"/>
                </a:lnTo>
                <a:lnTo>
                  <a:pt x="642" y="430"/>
                </a:lnTo>
                <a:lnTo>
                  <a:pt x="646" y="431"/>
                </a:lnTo>
                <a:lnTo>
                  <a:pt x="651" y="432"/>
                </a:lnTo>
                <a:lnTo>
                  <a:pt x="685" y="437"/>
                </a:lnTo>
                <a:lnTo>
                  <a:pt x="722" y="439"/>
                </a:lnTo>
                <a:lnTo>
                  <a:pt x="762" y="440"/>
                </a:lnTo>
                <a:lnTo>
                  <a:pt x="804" y="439"/>
                </a:lnTo>
                <a:lnTo>
                  <a:pt x="847" y="436"/>
                </a:lnTo>
                <a:lnTo>
                  <a:pt x="888" y="432"/>
                </a:lnTo>
                <a:lnTo>
                  <a:pt x="927" y="425"/>
                </a:lnTo>
                <a:lnTo>
                  <a:pt x="963" y="418"/>
                </a:lnTo>
                <a:lnTo>
                  <a:pt x="956" y="396"/>
                </a:lnTo>
                <a:lnTo>
                  <a:pt x="946" y="374"/>
                </a:lnTo>
                <a:lnTo>
                  <a:pt x="935" y="351"/>
                </a:lnTo>
                <a:lnTo>
                  <a:pt x="930" y="337"/>
                </a:lnTo>
                <a:lnTo>
                  <a:pt x="928" y="323"/>
                </a:lnTo>
                <a:lnTo>
                  <a:pt x="932" y="308"/>
                </a:lnTo>
                <a:lnTo>
                  <a:pt x="937" y="295"/>
                </a:lnTo>
                <a:lnTo>
                  <a:pt x="946" y="283"/>
                </a:lnTo>
                <a:lnTo>
                  <a:pt x="958" y="274"/>
                </a:lnTo>
                <a:lnTo>
                  <a:pt x="971" y="269"/>
                </a:lnTo>
                <a:lnTo>
                  <a:pt x="986" y="267"/>
                </a:lnTo>
                <a:lnTo>
                  <a:pt x="1019" y="266"/>
                </a:lnTo>
                <a:lnTo>
                  <a:pt x="1052" y="264"/>
                </a:lnTo>
                <a:lnTo>
                  <a:pt x="1083" y="260"/>
                </a:lnTo>
                <a:lnTo>
                  <a:pt x="1112" y="257"/>
                </a:lnTo>
                <a:lnTo>
                  <a:pt x="1135" y="253"/>
                </a:lnTo>
                <a:lnTo>
                  <a:pt x="1151" y="250"/>
                </a:lnTo>
                <a:lnTo>
                  <a:pt x="1152" y="243"/>
                </a:lnTo>
                <a:lnTo>
                  <a:pt x="1153" y="233"/>
                </a:lnTo>
                <a:lnTo>
                  <a:pt x="1154" y="220"/>
                </a:lnTo>
                <a:lnTo>
                  <a:pt x="1154" y="202"/>
                </a:lnTo>
                <a:lnTo>
                  <a:pt x="1153" y="180"/>
                </a:lnTo>
                <a:lnTo>
                  <a:pt x="1151" y="153"/>
                </a:lnTo>
                <a:lnTo>
                  <a:pt x="1132" y="146"/>
                </a:lnTo>
                <a:lnTo>
                  <a:pt x="1108" y="140"/>
                </a:lnTo>
                <a:lnTo>
                  <a:pt x="1080" y="134"/>
                </a:lnTo>
                <a:lnTo>
                  <a:pt x="1047" y="130"/>
                </a:lnTo>
                <a:lnTo>
                  <a:pt x="1010" y="125"/>
                </a:lnTo>
                <a:lnTo>
                  <a:pt x="971" y="121"/>
                </a:lnTo>
                <a:lnTo>
                  <a:pt x="932" y="118"/>
                </a:lnTo>
                <a:lnTo>
                  <a:pt x="891" y="116"/>
                </a:lnTo>
                <a:lnTo>
                  <a:pt x="851" y="115"/>
                </a:lnTo>
                <a:lnTo>
                  <a:pt x="813" y="114"/>
                </a:lnTo>
                <a:lnTo>
                  <a:pt x="779" y="114"/>
                </a:lnTo>
                <a:lnTo>
                  <a:pt x="746" y="115"/>
                </a:lnTo>
                <a:lnTo>
                  <a:pt x="720" y="117"/>
                </a:lnTo>
                <a:lnTo>
                  <a:pt x="698" y="119"/>
                </a:lnTo>
                <a:lnTo>
                  <a:pt x="655" y="131"/>
                </a:lnTo>
                <a:lnTo>
                  <a:pt x="613" y="147"/>
                </a:lnTo>
                <a:lnTo>
                  <a:pt x="574" y="169"/>
                </a:lnTo>
                <a:lnTo>
                  <a:pt x="536" y="196"/>
                </a:lnTo>
                <a:lnTo>
                  <a:pt x="500" y="227"/>
                </a:lnTo>
                <a:lnTo>
                  <a:pt x="467" y="264"/>
                </a:lnTo>
                <a:lnTo>
                  <a:pt x="434" y="303"/>
                </a:lnTo>
                <a:lnTo>
                  <a:pt x="404" y="347"/>
                </a:lnTo>
                <a:lnTo>
                  <a:pt x="376" y="392"/>
                </a:lnTo>
                <a:lnTo>
                  <a:pt x="349" y="442"/>
                </a:lnTo>
                <a:lnTo>
                  <a:pt x="323" y="493"/>
                </a:lnTo>
                <a:lnTo>
                  <a:pt x="299" y="546"/>
                </a:lnTo>
                <a:lnTo>
                  <a:pt x="277" y="601"/>
                </a:lnTo>
                <a:lnTo>
                  <a:pt x="256" y="657"/>
                </a:lnTo>
                <a:lnTo>
                  <a:pt x="238" y="713"/>
                </a:lnTo>
                <a:lnTo>
                  <a:pt x="220" y="770"/>
                </a:lnTo>
                <a:lnTo>
                  <a:pt x="204" y="827"/>
                </a:lnTo>
                <a:lnTo>
                  <a:pt x="188" y="883"/>
                </a:lnTo>
                <a:lnTo>
                  <a:pt x="176" y="939"/>
                </a:lnTo>
                <a:lnTo>
                  <a:pt x="163" y="993"/>
                </a:lnTo>
                <a:lnTo>
                  <a:pt x="153" y="1046"/>
                </a:lnTo>
                <a:lnTo>
                  <a:pt x="143" y="1097"/>
                </a:lnTo>
                <a:lnTo>
                  <a:pt x="135" y="1145"/>
                </a:lnTo>
                <a:lnTo>
                  <a:pt x="129" y="1191"/>
                </a:lnTo>
                <a:lnTo>
                  <a:pt x="122" y="1233"/>
                </a:lnTo>
                <a:lnTo>
                  <a:pt x="118" y="1272"/>
                </a:lnTo>
                <a:lnTo>
                  <a:pt x="166" y="1321"/>
                </a:lnTo>
                <a:lnTo>
                  <a:pt x="217" y="1364"/>
                </a:lnTo>
                <a:lnTo>
                  <a:pt x="267" y="1403"/>
                </a:lnTo>
                <a:lnTo>
                  <a:pt x="319" y="1436"/>
                </a:lnTo>
                <a:lnTo>
                  <a:pt x="372" y="1464"/>
                </a:lnTo>
                <a:lnTo>
                  <a:pt x="424" y="1488"/>
                </a:lnTo>
                <a:lnTo>
                  <a:pt x="477" y="1507"/>
                </a:lnTo>
                <a:lnTo>
                  <a:pt x="530" y="1523"/>
                </a:lnTo>
                <a:lnTo>
                  <a:pt x="582" y="1535"/>
                </a:lnTo>
                <a:lnTo>
                  <a:pt x="634" y="1544"/>
                </a:lnTo>
                <a:lnTo>
                  <a:pt x="685" y="1550"/>
                </a:lnTo>
                <a:lnTo>
                  <a:pt x="734" y="1553"/>
                </a:lnTo>
                <a:lnTo>
                  <a:pt x="782" y="1554"/>
                </a:lnTo>
                <a:lnTo>
                  <a:pt x="828" y="1553"/>
                </a:lnTo>
                <a:lnTo>
                  <a:pt x="873" y="1550"/>
                </a:lnTo>
                <a:lnTo>
                  <a:pt x="914" y="1546"/>
                </a:lnTo>
                <a:lnTo>
                  <a:pt x="954" y="1541"/>
                </a:lnTo>
                <a:lnTo>
                  <a:pt x="990" y="1534"/>
                </a:lnTo>
                <a:lnTo>
                  <a:pt x="1023" y="1527"/>
                </a:lnTo>
                <a:lnTo>
                  <a:pt x="1053" y="1521"/>
                </a:lnTo>
                <a:lnTo>
                  <a:pt x="1078" y="1515"/>
                </a:lnTo>
                <a:lnTo>
                  <a:pt x="1100" y="1509"/>
                </a:lnTo>
                <a:lnTo>
                  <a:pt x="1118" y="1502"/>
                </a:lnTo>
                <a:lnTo>
                  <a:pt x="1131" y="1498"/>
                </a:lnTo>
                <a:lnTo>
                  <a:pt x="1140" y="1496"/>
                </a:lnTo>
                <a:lnTo>
                  <a:pt x="1143" y="1494"/>
                </a:lnTo>
                <a:lnTo>
                  <a:pt x="1159" y="1491"/>
                </a:lnTo>
                <a:lnTo>
                  <a:pt x="1173" y="1491"/>
                </a:lnTo>
                <a:lnTo>
                  <a:pt x="1187" y="1495"/>
                </a:lnTo>
                <a:lnTo>
                  <a:pt x="1201" y="1502"/>
                </a:lnTo>
                <a:lnTo>
                  <a:pt x="1211" y="1514"/>
                </a:lnTo>
                <a:lnTo>
                  <a:pt x="1218" y="1526"/>
                </a:lnTo>
                <a:lnTo>
                  <a:pt x="1236" y="1566"/>
                </a:lnTo>
                <a:lnTo>
                  <a:pt x="1258" y="1603"/>
                </a:lnTo>
                <a:lnTo>
                  <a:pt x="1282" y="1638"/>
                </a:lnTo>
                <a:lnTo>
                  <a:pt x="1309" y="1672"/>
                </a:lnTo>
                <a:lnTo>
                  <a:pt x="1339" y="1704"/>
                </a:lnTo>
                <a:lnTo>
                  <a:pt x="1369" y="1734"/>
                </a:lnTo>
                <a:lnTo>
                  <a:pt x="1400" y="1762"/>
                </a:lnTo>
                <a:lnTo>
                  <a:pt x="1432" y="1789"/>
                </a:lnTo>
                <a:lnTo>
                  <a:pt x="1464" y="1812"/>
                </a:lnTo>
                <a:lnTo>
                  <a:pt x="1495" y="1834"/>
                </a:lnTo>
                <a:lnTo>
                  <a:pt x="1525" y="1854"/>
                </a:lnTo>
                <a:lnTo>
                  <a:pt x="1554" y="1872"/>
                </a:lnTo>
                <a:lnTo>
                  <a:pt x="1580" y="1887"/>
                </a:lnTo>
                <a:lnTo>
                  <a:pt x="1605" y="1901"/>
                </a:lnTo>
                <a:lnTo>
                  <a:pt x="1625" y="1912"/>
                </a:lnTo>
                <a:lnTo>
                  <a:pt x="1642" y="1920"/>
                </a:lnTo>
                <a:lnTo>
                  <a:pt x="1655" y="1927"/>
                </a:lnTo>
                <a:lnTo>
                  <a:pt x="1664" y="1931"/>
                </a:lnTo>
                <a:lnTo>
                  <a:pt x="1667" y="1932"/>
                </a:lnTo>
                <a:lnTo>
                  <a:pt x="1680" y="1940"/>
                </a:lnTo>
                <a:lnTo>
                  <a:pt x="1690" y="1952"/>
                </a:lnTo>
                <a:lnTo>
                  <a:pt x="1698" y="1964"/>
                </a:lnTo>
                <a:lnTo>
                  <a:pt x="1701" y="1978"/>
                </a:lnTo>
                <a:lnTo>
                  <a:pt x="1701" y="1994"/>
                </a:lnTo>
                <a:lnTo>
                  <a:pt x="1697" y="2009"/>
                </a:lnTo>
                <a:lnTo>
                  <a:pt x="1688" y="2023"/>
                </a:lnTo>
                <a:lnTo>
                  <a:pt x="1675" y="2033"/>
                </a:lnTo>
                <a:lnTo>
                  <a:pt x="1660" y="2041"/>
                </a:lnTo>
                <a:lnTo>
                  <a:pt x="1643" y="2043"/>
                </a:lnTo>
                <a:lnTo>
                  <a:pt x="1632" y="2042"/>
                </a:lnTo>
                <a:lnTo>
                  <a:pt x="1620" y="2039"/>
                </a:lnTo>
                <a:lnTo>
                  <a:pt x="1615" y="2036"/>
                </a:lnTo>
                <a:lnTo>
                  <a:pt x="1606" y="2031"/>
                </a:lnTo>
                <a:lnTo>
                  <a:pt x="1591" y="2024"/>
                </a:lnTo>
                <a:lnTo>
                  <a:pt x="1573" y="2016"/>
                </a:lnTo>
                <a:lnTo>
                  <a:pt x="1551" y="2004"/>
                </a:lnTo>
                <a:lnTo>
                  <a:pt x="1527" y="1991"/>
                </a:lnTo>
                <a:lnTo>
                  <a:pt x="1500" y="1974"/>
                </a:lnTo>
                <a:lnTo>
                  <a:pt x="1471" y="1957"/>
                </a:lnTo>
                <a:lnTo>
                  <a:pt x="1439" y="1936"/>
                </a:lnTo>
                <a:lnTo>
                  <a:pt x="1407" y="1914"/>
                </a:lnTo>
                <a:lnTo>
                  <a:pt x="1373" y="1889"/>
                </a:lnTo>
                <a:lnTo>
                  <a:pt x="1340" y="1863"/>
                </a:lnTo>
                <a:lnTo>
                  <a:pt x="1306" y="1834"/>
                </a:lnTo>
                <a:lnTo>
                  <a:pt x="1274" y="1803"/>
                </a:lnTo>
                <a:lnTo>
                  <a:pt x="1241" y="1770"/>
                </a:lnTo>
                <a:lnTo>
                  <a:pt x="1211" y="1736"/>
                </a:lnTo>
                <a:lnTo>
                  <a:pt x="1183" y="1698"/>
                </a:lnTo>
                <a:lnTo>
                  <a:pt x="1157" y="1660"/>
                </a:lnTo>
                <a:lnTo>
                  <a:pt x="1134" y="1618"/>
                </a:lnTo>
                <a:lnTo>
                  <a:pt x="1109" y="1625"/>
                </a:lnTo>
                <a:lnTo>
                  <a:pt x="1082" y="1632"/>
                </a:lnTo>
                <a:lnTo>
                  <a:pt x="1052" y="1639"/>
                </a:lnTo>
                <a:lnTo>
                  <a:pt x="1017" y="1645"/>
                </a:lnTo>
                <a:lnTo>
                  <a:pt x="981" y="1653"/>
                </a:lnTo>
                <a:lnTo>
                  <a:pt x="940" y="1658"/>
                </a:lnTo>
                <a:lnTo>
                  <a:pt x="898" y="1663"/>
                </a:lnTo>
                <a:lnTo>
                  <a:pt x="853" y="1666"/>
                </a:lnTo>
                <a:lnTo>
                  <a:pt x="806" y="1668"/>
                </a:lnTo>
                <a:lnTo>
                  <a:pt x="757" y="1668"/>
                </a:lnTo>
                <a:lnTo>
                  <a:pt x="707" y="1666"/>
                </a:lnTo>
                <a:lnTo>
                  <a:pt x="655" y="1662"/>
                </a:lnTo>
                <a:lnTo>
                  <a:pt x="602" y="1655"/>
                </a:lnTo>
                <a:lnTo>
                  <a:pt x="548" y="1645"/>
                </a:lnTo>
                <a:lnTo>
                  <a:pt x="494" y="1633"/>
                </a:lnTo>
                <a:lnTo>
                  <a:pt x="439" y="1616"/>
                </a:lnTo>
                <a:lnTo>
                  <a:pt x="383" y="1597"/>
                </a:lnTo>
                <a:lnTo>
                  <a:pt x="329" y="1572"/>
                </a:lnTo>
                <a:lnTo>
                  <a:pt x="274" y="1544"/>
                </a:lnTo>
                <a:lnTo>
                  <a:pt x="220" y="1511"/>
                </a:lnTo>
                <a:lnTo>
                  <a:pt x="166" y="1473"/>
                </a:lnTo>
                <a:lnTo>
                  <a:pt x="114" y="1431"/>
                </a:lnTo>
                <a:lnTo>
                  <a:pt x="64" y="1383"/>
                </a:lnTo>
                <a:lnTo>
                  <a:pt x="14" y="1329"/>
                </a:lnTo>
                <a:lnTo>
                  <a:pt x="5" y="1316"/>
                </a:lnTo>
                <a:lnTo>
                  <a:pt x="1" y="1302"/>
                </a:lnTo>
                <a:lnTo>
                  <a:pt x="0" y="1286"/>
                </a:lnTo>
                <a:lnTo>
                  <a:pt x="1" y="1279"/>
                </a:lnTo>
                <a:lnTo>
                  <a:pt x="2" y="1266"/>
                </a:lnTo>
                <a:lnTo>
                  <a:pt x="4" y="1248"/>
                </a:lnTo>
                <a:lnTo>
                  <a:pt x="7" y="1224"/>
                </a:lnTo>
                <a:lnTo>
                  <a:pt x="10" y="1197"/>
                </a:lnTo>
                <a:lnTo>
                  <a:pt x="15" y="1165"/>
                </a:lnTo>
                <a:lnTo>
                  <a:pt x="21" y="1129"/>
                </a:lnTo>
                <a:lnTo>
                  <a:pt x="27" y="1089"/>
                </a:lnTo>
                <a:lnTo>
                  <a:pt x="35" y="1048"/>
                </a:lnTo>
                <a:lnTo>
                  <a:pt x="43" y="1002"/>
                </a:lnTo>
                <a:lnTo>
                  <a:pt x="53" y="955"/>
                </a:lnTo>
                <a:lnTo>
                  <a:pt x="64" y="905"/>
                </a:lnTo>
                <a:lnTo>
                  <a:pt x="76" y="853"/>
                </a:lnTo>
                <a:lnTo>
                  <a:pt x="90" y="800"/>
                </a:lnTo>
                <a:lnTo>
                  <a:pt x="105" y="747"/>
                </a:lnTo>
                <a:lnTo>
                  <a:pt x="121" y="692"/>
                </a:lnTo>
                <a:lnTo>
                  <a:pt x="139" y="637"/>
                </a:lnTo>
                <a:lnTo>
                  <a:pt x="159" y="582"/>
                </a:lnTo>
                <a:lnTo>
                  <a:pt x="180" y="528"/>
                </a:lnTo>
                <a:lnTo>
                  <a:pt x="203" y="474"/>
                </a:lnTo>
                <a:lnTo>
                  <a:pt x="227" y="421"/>
                </a:lnTo>
                <a:lnTo>
                  <a:pt x="253" y="370"/>
                </a:lnTo>
                <a:lnTo>
                  <a:pt x="282" y="322"/>
                </a:lnTo>
                <a:lnTo>
                  <a:pt x="312" y="274"/>
                </a:lnTo>
                <a:lnTo>
                  <a:pt x="344" y="229"/>
                </a:lnTo>
                <a:lnTo>
                  <a:pt x="378" y="188"/>
                </a:lnTo>
                <a:lnTo>
                  <a:pt x="414" y="149"/>
                </a:lnTo>
                <a:lnTo>
                  <a:pt x="452" y="114"/>
                </a:lnTo>
                <a:lnTo>
                  <a:pt x="493" y="84"/>
                </a:lnTo>
                <a:lnTo>
                  <a:pt x="536" y="57"/>
                </a:lnTo>
                <a:lnTo>
                  <a:pt x="581" y="35"/>
                </a:lnTo>
                <a:lnTo>
                  <a:pt x="628" y="18"/>
                </a:lnTo>
                <a:lnTo>
                  <a:pt x="678" y="6"/>
                </a:lnTo>
                <a:lnTo>
                  <a:pt x="696" y="4"/>
                </a:lnTo>
                <a:lnTo>
                  <a:pt x="720" y="2"/>
                </a:lnTo>
                <a:lnTo>
                  <a:pt x="749" y="1"/>
                </a:lnTo>
                <a:lnTo>
                  <a:pt x="783" y="0"/>
                </a:lnTo>
                <a:lnTo>
                  <a:pt x="81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5" name="Freeform 182"/>
          <p:cNvSpPr>
            <a:spLocks noEditPoints="1"/>
          </p:cNvSpPr>
          <p:nvPr/>
        </p:nvSpPr>
        <p:spPr bwMode="auto">
          <a:xfrm>
            <a:off x="10938737" y="4277138"/>
            <a:ext cx="595718" cy="461138"/>
          </a:xfrm>
          <a:custGeom>
            <a:avLst/>
            <a:gdLst>
              <a:gd name="T0" fmla="*/ 1071 w 3306"/>
              <a:gd name="T1" fmla="*/ 2243 h 2806"/>
              <a:gd name="T2" fmla="*/ 104 w 3306"/>
              <a:gd name="T3" fmla="*/ 1465 h 2806"/>
              <a:gd name="T4" fmla="*/ 249 w 3306"/>
              <a:gd name="T5" fmla="*/ 2168 h 2806"/>
              <a:gd name="T6" fmla="*/ 729 w 3306"/>
              <a:gd name="T7" fmla="*/ 2258 h 2806"/>
              <a:gd name="T8" fmla="*/ 289 w 3306"/>
              <a:gd name="T9" fmla="*/ 1556 h 2806"/>
              <a:gd name="T10" fmla="*/ 1651 w 3306"/>
              <a:gd name="T11" fmla="*/ 2529 h 2806"/>
              <a:gd name="T12" fmla="*/ 104 w 3306"/>
              <a:gd name="T13" fmla="*/ 1292 h 2806"/>
              <a:gd name="T14" fmla="*/ 309 w 3306"/>
              <a:gd name="T15" fmla="*/ 1450 h 2806"/>
              <a:gd name="T16" fmla="*/ 797 w 3306"/>
              <a:gd name="T17" fmla="*/ 1521 h 2806"/>
              <a:gd name="T18" fmla="*/ 811 w 3306"/>
              <a:gd name="T19" fmla="*/ 2359 h 2806"/>
              <a:gd name="T20" fmla="*/ 399 w 3306"/>
              <a:gd name="T21" fmla="*/ 2329 h 2806"/>
              <a:gd name="T22" fmla="*/ 107 w 3306"/>
              <a:gd name="T23" fmla="*/ 2489 h 2806"/>
              <a:gd name="T24" fmla="*/ 361 w 3306"/>
              <a:gd name="T25" fmla="*/ 2644 h 2806"/>
              <a:gd name="T26" fmla="*/ 930 w 3306"/>
              <a:gd name="T27" fmla="*/ 2690 h 2806"/>
              <a:gd name="T28" fmla="*/ 1236 w 3306"/>
              <a:gd name="T29" fmla="*/ 2585 h 2806"/>
              <a:gd name="T30" fmla="*/ 967 w 3306"/>
              <a:gd name="T31" fmla="*/ 2298 h 2806"/>
              <a:gd name="T32" fmla="*/ 1233 w 3306"/>
              <a:gd name="T33" fmla="*/ 1340 h 2806"/>
              <a:gd name="T34" fmla="*/ 1458 w 3306"/>
              <a:gd name="T35" fmla="*/ 1011 h 2806"/>
              <a:gd name="T36" fmla="*/ 1041 w 3306"/>
              <a:gd name="T37" fmla="*/ 1155 h 2806"/>
              <a:gd name="T38" fmla="*/ 522 w 3306"/>
              <a:gd name="T39" fmla="*/ 1155 h 2806"/>
              <a:gd name="T40" fmla="*/ 104 w 3306"/>
              <a:gd name="T41" fmla="*/ 1011 h 2806"/>
              <a:gd name="T42" fmla="*/ 104 w 3306"/>
              <a:gd name="T43" fmla="*/ 838 h 2806"/>
              <a:gd name="T44" fmla="*/ 309 w 3306"/>
              <a:gd name="T45" fmla="*/ 994 h 2806"/>
              <a:gd name="T46" fmla="*/ 862 w 3306"/>
              <a:gd name="T47" fmla="*/ 1062 h 2806"/>
              <a:gd name="T48" fmla="*/ 1341 w 3306"/>
              <a:gd name="T49" fmla="*/ 958 h 2806"/>
              <a:gd name="T50" fmla="*/ 1449 w 3306"/>
              <a:gd name="T51" fmla="*/ 806 h 2806"/>
              <a:gd name="T52" fmla="*/ 1276 w 3306"/>
              <a:gd name="T53" fmla="*/ 784 h 2806"/>
              <a:gd name="T54" fmla="*/ 976 w 3306"/>
              <a:gd name="T55" fmla="*/ 901 h 2806"/>
              <a:gd name="T56" fmla="*/ 586 w 3306"/>
              <a:gd name="T57" fmla="*/ 901 h 2806"/>
              <a:gd name="T58" fmla="*/ 287 w 3306"/>
              <a:gd name="T59" fmla="*/ 784 h 2806"/>
              <a:gd name="T60" fmla="*/ 331 w 3306"/>
              <a:gd name="T61" fmla="*/ 668 h 2806"/>
              <a:gd name="T62" fmla="*/ 511 w 3306"/>
              <a:gd name="T63" fmla="*/ 774 h 2806"/>
              <a:gd name="T64" fmla="*/ 957 w 3306"/>
              <a:gd name="T65" fmla="*/ 793 h 2806"/>
              <a:gd name="T66" fmla="*/ 1219 w 3306"/>
              <a:gd name="T67" fmla="*/ 693 h 2806"/>
              <a:gd name="T68" fmla="*/ 1004 w 3306"/>
              <a:gd name="T69" fmla="*/ 473 h 2806"/>
              <a:gd name="T70" fmla="*/ 558 w 3306"/>
              <a:gd name="T71" fmla="*/ 473 h 2806"/>
              <a:gd name="T72" fmla="*/ 661 w 3306"/>
              <a:gd name="T73" fmla="*/ 114 h 2806"/>
              <a:gd name="T74" fmla="*/ 358 w 3306"/>
              <a:gd name="T75" fmla="*/ 207 h 2806"/>
              <a:gd name="T76" fmla="*/ 404 w 3306"/>
              <a:gd name="T77" fmla="*/ 311 h 2806"/>
              <a:gd name="T78" fmla="*/ 782 w 3306"/>
              <a:gd name="T79" fmla="*/ 383 h 2806"/>
              <a:gd name="T80" fmla="*/ 1158 w 3306"/>
              <a:gd name="T81" fmla="*/ 311 h 2806"/>
              <a:gd name="T82" fmla="*/ 1204 w 3306"/>
              <a:gd name="T83" fmla="*/ 207 h 2806"/>
              <a:gd name="T84" fmla="*/ 902 w 3306"/>
              <a:gd name="T85" fmla="*/ 114 h 2806"/>
              <a:gd name="T86" fmla="*/ 1001 w 3306"/>
              <a:gd name="T87" fmla="*/ 19 h 2806"/>
              <a:gd name="T88" fmla="*/ 1289 w 3306"/>
              <a:gd name="T89" fmla="*/ 141 h 2806"/>
              <a:gd name="T90" fmla="*/ 1456 w 3306"/>
              <a:gd name="T91" fmla="*/ 663 h 2806"/>
              <a:gd name="T92" fmla="*/ 1562 w 3306"/>
              <a:gd name="T93" fmla="*/ 838 h 2806"/>
              <a:gd name="T94" fmla="*/ 1752 w 3306"/>
              <a:gd name="T95" fmla="*/ 1744 h 2806"/>
              <a:gd name="T96" fmla="*/ 2568 w 3306"/>
              <a:gd name="T97" fmla="*/ 1280 h 2806"/>
              <a:gd name="T98" fmla="*/ 3252 w 3306"/>
              <a:gd name="T99" fmla="*/ 1566 h 2806"/>
              <a:gd name="T100" fmla="*/ 3299 w 3306"/>
              <a:gd name="T101" fmla="*/ 2319 h 2806"/>
              <a:gd name="T102" fmla="*/ 3031 w 3306"/>
              <a:gd name="T103" fmla="*/ 2607 h 2806"/>
              <a:gd name="T104" fmla="*/ 2541 w 3306"/>
              <a:gd name="T105" fmla="*/ 2625 h 2806"/>
              <a:gd name="T106" fmla="*/ 1748 w 3306"/>
              <a:gd name="T107" fmla="*/ 2611 h 2806"/>
              <a:gd name="T108" fmla="*/ 1420 w 3306"/>
              <a:gd name="T109" fmla="*/ 2669 h 2806"/>
              <a:gd name="T110" fmla="*/ 933 w 3306"/>
              <a:gd name="T111" fmla="*/ 2800 h 2806"/>
              <a:gd name="T112" fmla="*/ 445 w 3306"/>
              <a:gd name="T113" fmla="*/ 2774 h 2806"/>
              <a:gd name="T114" fmla="*/ 98 w 3306"/>
              <a:gd name="T115" fmla="*/ 2640 h 2806"/>
              <a:gd name="T116" fmla="*/ 3 w 3306"/>
              <a:gd name="T117" fmla="*/ 806 h 2806"/>
              <a:gd name="T118" fmla="*/ 229 w 3306"/>
              <a:gd name="T119" fmla="*/ 595 h 2806"/>
              <a:gd name="T120" fmla="*/ 357 w 3306"/>
              <a:gd name="T121" fmla="*/ 82 h 2806"/>
              <a:gd name="T122" fmla="*/ 706 w 3306"/>
              <a:gd name="T123" fmla="*/ 3 h 2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06" h="2806">
                <a:moveTo>
                  <a:pt x="2518" y="1851"/>
                </a:moveTo>
                <a:lnTo>
                  <a:pt x="1753" y="1853"/>
                </a:lnTo>
                <a:lnTo>
                  <a:pt x="1754" y="2068"/>
                </a:lnTo>
                <a:lnTo>
                  <a:pt x="2519" y="2066"/>
                </a:lnTo>
                <a:lnTo>
                  <a:pt x="2518" y="1851"/>
                </a:lnTo>
                <a:close/>
                <a:moveTo>
                  <a:pt x="1234" y="1682"/>
                </a:moveTo>
                <a:lnTo>
                  <a:pt x="1069" y="1683"/>
                </a:lnTo>
                <a:lnTo>
                  <a:pt x="1071" y="2243"/>
                </a:lnTo>
                <a:lnTo>
                  <a:pt x="1235" y="2243"/>
                </a:lnTo>
                <a:lnTo>
                  <a:pt x="1234" y="1682"/>
                </a:lnTo>
                <a:close/>
                <a:moveTo>
                  <a:pt x="3201" y="1676"/>
                </a:moveTo>
                <a:lnTo>
                  <a:pt x="3036" y="1677"/>
                </a:lnTo>
                <a:lnTo>
                  <a:pt x="3037" y="2237"/>
                </a:lnTo>
                <a:lnTo>
                  <a:pt x="3203" y="2237"/>
                </a:lnTo>
                <a:lnTo>
                  <a:pt x="3201" y="1676"/>
                </a:lnTo>
                <a:close/>
                <a:moveTo>
                  <a:pt x="104" y="1465"/>
                </a:moveTo>
                <a:lnTo>
                  <a:pt x="104" y="2034"/>
                </a:lnTo>
                <a:lnTo>
                  <a:pt x="107" y="2052"/>
                </a:lnTo>
                <a:lnTo>
                  <a:pt x="116" y="2071"/>
                </a:lnTo>
                <a:lnTo>
                  <a:pt x="131" y="2090"/>
                </a:lnTo>
                <a:lnTo>
                  <a:pt x="153" y="2110"/>
                </a:lnTo>
                <a:lnTo>
                  <a:pt x="179" y="2130"/>
                </a:lnTo>
                <a:lnTo>
                  <a:pt x="211" y="2149"/>
                </a:lnTo>
                <a:lnTo>
                  <a:pt x="249" y="2168"/>
                </a:lnTo>
                <a:lnTo>
                  <a:pt x="293" y="2185"/>
                </a:lnTo>
                <a:lnTo>
                  <a:pt x="341" y="2201"/>
                </a:lnTo>
                <a:lnTo>
                  <a:pt x="394" y="2215"/>
                </a:lnTo>
                <a:lnTo>
                  <a:pt x="452" y="2228"/>
                </a:lnTo>
                <a:lnTo>
                  <a:pt x="514" y="2239"/>
                </a:lnTo>
                <a:lnTo>
                  <a:pt x="582" y="2248"/>
                </a:lnTo>
                <a:lnTo>
                  <a:pt x="654" y="2255"/>
                </a:lnTo>
                <a:lnTo>
                  <a:pt x="729" y="2258"/>
                </a:lnTo>
                <a:lnTo>
                  <a:pt x="729" y="1627"/>
                </a:lnTo>
                <a:lnTo>
                  <a:pt x="663" y="1625"/>
                </a:lnTo>
                <a:lnTo>
                  <a:pt x="596" y="1620"/>
                </a:lnTo>
                <a:lnTo>
                  <a:pt x="531" y="1611"/>
                </a:lnTo>
                <a:lnTo>
                  <a:pt x="467" y="1601"/>
                </a:lnTo>
                <a:lnTo>
                  <a:pt x="405" y="1588"/>
                </a:lnTo>
                <a:lnTo>
                  <a:pt x="346" y="1574"/>
                </a:lnTo>
                <a:lnTo>
                  <a:pt x="289" y="1556"/>
                </a:lnTo>
                <a:lnTo>
                  <a:pt x="236" y="1537"/>
                </a:lnTo>
                <a:lnTo>
                  <a:pt x="187" y="1515"/>
                </a:lnTo>
                <a:lnTo>
                  <a:pt x="142" y="1491"/>
                </a:lnTo>
                <a:lnTo>
                  <a:pt x="104" y="1465"/>
                </a:lnTo>
                <a:close/>
                <a:moveTo>
                  <a:pt x="1648" y="1393"/>
                </a:moveTo>
                <a:lnTo>
                  <a:pt x="1337" y="1394"/>
                </a:lnTo>
                <a:lnTo>
                  <a:pt x="1340" y="2530"/>
                </a:lnTo>
                <a:lnTo>
                  <a:pt x="1651" y="2529"/>
                </a:lnTo>
                <a:lnTo>
                  <a:pt x="1648" y="1393"/>
                </a:lnTo>
                <a:close/>
                <a:moveTo>
                  <a:pt x="2932" y="1390"/>
                </a:moveTo>
                <a:lnTo>
                  <a:pt x="2620" y="1391"/>
                </a:lnTo>
                <a:lnTo>
                  <a:pt x="2623" y="2525"/>
                </a:lnTo>
                <a:lnTo>
                  <a:pt x="2934" y="2525"/>
                </a:lnTo>
                <a:lnTo>
                  <a:pt x="2932" y="1390"/>
                </a:lnTo>
                <a:close/>
                <a:moveTo>
                  <a:pt x="104" y="1011"/>
                </a:moveTo>
                <a:lnTo>
                  <a:pt x="104" y="1292"/>
                </a:lnTo>
                <a:lnTo>
                  <a:pt x="107" y="1312"/>
                </a:lnTo>
                <a:lnTo>
                  <a:pt x="117" y="1331"/>
                </a:lnTo>
                <a:lnTo>
                  <a:pt x="133" y="1352"/>
                </a:lnTo>
                <a:lnTo>
                  <a:pt x="157" y="1373"/>
                </a:lnTo>
                <a:lnTo>
                  <a:pt x="186" y="1392"/>
                </a:lnTo>
                <a:lnTo>
                  <a:pt x="221" y="1413"/>
                </a:lnTo>
                <a:lnTo>
                  <a:pt x="262" y="1431"/>
                </a:lnTo>
                <a:lnTo>
                  <a:pt x="309" y="1450"/>
                </a:lnTo>
                <a:lnTo>
                  <a:pt x="361" y="1466"/>
                </a:lnTo>
                <a:lnTo>
                  <a:pt x="419" y="1480"/>
                </a:lnTo>
                <a:lnTo>
                  <a:pt x="482" y="1493"/>
                </a:lnTo>
                <a:lnTo>
                  <a:pt x="549" y="1504"/>
                </a:lnTo>
                <a:lnTo>
                  <a:pt x="622" y="1512"/>
                </a:lnTo>
                <a:lnTo>
                  <a:pt x="699" y="1516"/>
                </a:lnTo>
                <a:lnTo>
                  <a:pt x="781" y="1518"/>
                </a:lnTo>
                <a:lnTo>
                  <a:pt x="797" y="1521"/>
                </a:lnTo>
                <a:lnTo>
                  <a:pt x="811" y="1529"/>
                </a:lnTo>
                <a:lnTo>
                  <a:pt x="822" y="1541"/>
                </a:lnTo>
                <a:lnTo>
                  <a:pt x="830" y="1555"/>
                </a:lnTo>
                <a:lnTo>
                  <a:pt x="833" y="1573"/>
                </a:lnTo>
                <a:lnTo>
                  <a:pt x="833" y="2314"/>
                </a:lnTo>
                <a:lnTo>
                  <a:pt x="830" y="2332"/>
                </a:lnTo>
                <a:lnTo>
                  <a:pt x="822" y="2347"/>
                </a:lnTo>
                <a:lnTo>
                  <a:pt x="811" y="2359"/>
                </a:lnTo>
                <a:lnTo>
                  <a:pt x="797" y="2367"/>
                </a:lnTo>
                <a:lnTo>
                  <a:pt x="781" y="2370"/>
                </a:lnTo>
                <a:lnTo>
                  <a:pt x="716" y="2369"/>
                </a:lnTo>
                <a:lnTo>
                  <a:pt x="650" y="2364"/>
                </a:lnTo>
                <a:lnTo>
                  <a:pt x="585" y="2359"/>
                </a:lnTo>
                <a:lnTo>
                  <a:pt x="522" y="2351"/>
                </a:lnTo>
                <a:lnTo>
                  <a:pt x="459" y="2340"/>
                </a:lnTo>
                <a:lnTo>
                  <a:pt x="399" y="2329"/>
                </a:lnTo>
                <a:lnTo>
                  <a:pt x="341" y="2313"/>
                </a:lnTo>
                <a:lnTo>
                  <a:pt x="285" y="2296"/>
                </a:lnTo>
                <a:lnTo>
                  <a:pt x="233" y="2277"/>
                </a:lnTo>
                <a:lnTo>
                  <a:pt x="185" y="2256"/>
                </a:lnTo>
                <a:lnTo>
                  <a:pt x="142" y="2232"/>
                </a:lnTo>
                <a:lnTo>
                  <a:pt x="104" y="2207"/>
                </a:lnTo>
                <a:lnTo>
                  <a:pt x="104" y="2470"/>
                </a:lnTo>
                <a:lnTo>
                  <a:pt x="107" y="2489"/>
                </a:lnTo>
                <a:lnTo>
                  <a:pt x="117" y="2509"/>
                </a:lnTo>
                <a:lnTo>
                  <a:pt x="133" y="2530"/>
                </a:lnTo>
                <a:lnTo>
                  <a:pt x="157" y="2550"/>
                </a:lnTo>
                <a:lnTo>
                  <a:pt x="186" y="2571"/>
                </a:lnTo>
                <a:lnTo>
                  <a:pt x="221" y="2591"/>
                </a:lnTo>
                <a:lnTo>
                  <a:pt x="262" y="2609"/>
                </a:lnTo>
                <a:lnTo>
                  <a:pt x="309" y="2628"/>
                </a:lnTo>
                <a:lnTo>
                  <a:pt x="361" y="2644"/>
                </a:lnTo>
                <a:lnTo>
                  <a:pt x="419" y="2658"/>
                </a:lnTo>
                <a:lnTo>
                  <a:pt x="482" y="2671"/>
                </a:lnTo>
                <a:lnTo>
                  <a:pt x="549" y="2682"/>
                </a:lnTo>
                <a:lnTo>
                  <a:pt x="622" y="2690"/>
                </a:lnTo>
                <a:lnTo>
                  <a:pt x="699" y="2694"/>
                </a:lnTo>
                <a:lnTo>
                  <a:pt x="781" y="2696"/>
                </a:lnTo>
                <a:lnTo>
                  <a:pt x="856" y="2695"/>
                </a:lnTo>
                <a:lnTo>
                  <a:pt x="930" y="2690"/>
                </a:lnTo>
                <a:lnTo>
                  <a:pt x="1001" y="2682"/>
                </a:lnTo>
                <a:lnTo>
                  <a:pt x="1071" y="2672"/>
                </a:lnTo>
                <a:lnTo>
                  <a:pt x="1136" y="2659"/>
                </a:lnTo>
                <a:lnTo>
                  <a:pt x="1197" y="2643"/>
                </a:lnTo>
                <a:lnTo>
                  <a:pt x="1254" y="2625"/>
                </a:lnTo>
                <a:lnTo>
                  <a:pt x="1244" y="2615"/>
                </a:lnTo>
                <a:lnTo>
                  <a:pt x="1238" y="2600"/>
                </a:lnTo>
                <a:lnTo>
                  <a:pt x="1236" y="2585"/>
                </a:lnTo>
                <a:lnTo>
                  <a:pt x="1236" y="2352"/>
                </a:lnTo>
                <a:lnTo>
                  <a:pt x="1019" y="2354"/>
                </a:lnTo>
                <a:lnTo>
                  <a:pt x="1005" y="2351"/>
                </a:lnTo>
                <a:lnTo>
                  <a:pt x="993" y="2346"/>
                </a:lnTo>
                <a:lnTo>
                  <a:pt x="982" y="2337"/>
                </a:lnTo>
                <a:lnTo>
                  <a:pt x="974" y="2325"/>
                </a:lnTo>
                <a:lnTo>
                  <a:pt x="969" y="2312"/>
                </a:lnTo>
                <a:lnTo>
                  <a:pt x="967" y="2298"/>
                </a:lnTo>
                <a:lnTo>
                  <a:pt x="965" y="1627"/>
                </a:lnTo>
                <a:lnTo>
                  <a:pt x="968" y="1610"/>
                </a:lnTo>
                <a:lnTo>
                  <a:pt x="975" y="1596"/>
                </a:lnTo>
                <a:lnTo>
                  <a:pt x="986" y="1584"/>
                </a:lnTo>
                <a:lnTo>
                  <a:pt x="1000" y="1575"/>
                </a:lnTo>
                <a:lnTo>
                  <a:pt x="1017" y="1573"/>
                </a:lnTo>
                <a:lnTo>
                  <a:pt x="1234" y="1572"/>
                </a:lnTo>
                <a:lnTo>
                  <a:pt x="1233" y="1340"/>
                </a:lnTo>
                <a:lnTo>
                  <a:pt x="1235" y="1325"/>
                </a:lnTo>
                <a:lnTo>
                  <a:pt x="1240" y="1312"/>
                </a:lnTo>
                <a:lnTo>
                  <a:pt x="1248" y="1301"/>
                </a:lnTo>
                <a:lnTo>
                  <a:pt x="1259" y="1291"/>
                </a:lnTo>
                <a:lnTo>
                  <a:pt x="1271" y="1286"/>
                </a:lnTo>
                <a:lnTo>
                  <a:pt x="1285" y="1285"/>
                </a:lnTo>
                <a:lnTo>
                  <a:pt x="1458" y="1284"/>
                </a:lnTo>
                <a:lnTo>
                  <a:pt x="1458" y="1011"/>
                </a:lnTo>
                <a:lnTo>
                  <a:pt x="1419" y="1037"/>
                </a:lnTo>
                <a:lnTo>
                  <a:pt x="1377" y="1060"/>
                </a:lnTo>
                <a:lnTo>
                  <a:pt x="1329" y="1081"/>
                </a:lnTo>
                <a:lnTo>
                  <a:pt x="1277" y="1101"/>
                </a:lnTo>
                <a:lnTo>
                  <a:pt x="1222" y="1117"/>
                </a:lnTo>
                <a:lnTo>
                  <a:pt x="1164" y="1132"/>
                </a:lnTo>
                <a:lnTo>
                  <a:pt x="1103" y="1144"/>
                </a:lnTo>
                <a:lnTo>
                  <a:pt x="1041" y="1155"/>
                </a:lnTo>
                <a:lnTo>
                  <a:pt x="977" y="1163"/>
                </a:lnTo>
                <a:lnTo>
                  <a:pt x="912" y="1169"/>
                </a:lnTo>
                <a:lnTo>
                  <a:pt x="846" y="1173"/>
                </a:lnTo>
                <a:lnTo>
                  <a:pt x="781" y="1174"/>
                </a:lnTo>
                <a:lnTo>
                  <a:pt x="716" y="1173"/>
                </a:lnTo>
                <a:lnTo>
                  <a:pt x="650" y="1169"/>
                </a:lnTo>
                <a:lnTo>
                  <a:pt x="585" y="1163"/>
                </a:lnTo>
                <a:lnTo>
                  <a:pt x="522" y="1155"/>
                </a:lnTo>
                <a:lnTo>
                  <a:pt x="459" y="1144"/>
                </a:lnTo>
                <a:lnTo>
                  <a:pt x="399" y="1132"/>
                </a:lnTo>
                <a:lnTo>
                  <a:pt x="341" y="1117"/>
                </a:lnTo>
                <a:lnTo>
                  <a:pt x="285" y="1101"/>
                </a:lnTo>
                <a:lnTo>
                  <a:pt x="233" y="1081"/>
                </a:lnTo>
                <a:lnTo>
                  <a:pt x="185" y="1060"/>
                </a:lnTo>
                <a:lnTo>
                  <a:pt x="142" y="1037"/>
                </a:lnTo>
                <a:lnTo>
                  <a:pt x="104" y="1011"/>
                </a:lnTo>
                <a:close/>
                <a:moveTo>
                  <a:pt x="237" y="712"/>
                </a:moveTo>
                <a:lnTo>
                  <a:pt x="203" y="729"/>
                </a:lnTo>
                <a:lnTo>
                  <a:pt x="174" y="746"/>
                </a:lnTo>
                <a:lnTo>
                  <a:pt x="149" y="765"/>
                </a:lnTo>
                <a:lnTo>
                  <a:pt x="130" y="783"/>
                </a:lnTo>
                <a:lnTo>
                  <a:pt x="115" y="802"/>
                </a:lnTo>
                <a:lnTo>
                  <a:pt x="107" y="820"/>
                </a:lnTo>
                <a:lnTo>
                  <a:pt x="104" y="838"/>
                </a:lnTo>
                <a:lnTo>
                  <a:pt x="107" y="857"/>
                </a:lnTo>
                <a:lnTo>
                  <a:pt x="117" y="877"/>
                </a:lnTo>
                <a:lnTo>
                  <a:pt x="133" y="898"/>
                </a:lnTo>
                <a:lnTo>
                  <a:pt x="157" y="918"/>
                </a:lnTo>
                <a:lnTo>
                  <a:pt x="186" y="938"/>
                </a:lnTo>
                <a:lnTo>
                  <a:pt x="221" y="958"/>
                </a:lnTo>
                <a:lnTo>
                  <a:pt x="262" y="977"/>
                </a:lnTo>
                <a:lnTo>
                  <a:pt x="309" y="994"/>
                </a:lnTo>
                <a:lnTo>
                  <a:pt x="361" y="1011"/>
                </a:lnTo>
                <a:lnTo>
                  <a:pt x="419" y="1026"/>
                </a:lnTo>
                <a:lnTo>
                  <a:pt x="482" y="1039"/>
                </a:lnTo>
                <a:lnTo>
                  <a:pt x="549" y="1049"/>
                </a:lnTo>
                <a:lnTo>
                  <a:pt x="622" y="1056"/>
                </a:lnTo>
                <a:lnTo>
                  <a:pt x="699" y="1062"/>
                </a:lnTo>
                <a:lnTo>
                  <a:pt x="781" y="1063"/>
                </a:lnTo>
                <a:lnTo>
                  <a:pt x="862" y="1062"/>
                </a:lnTo>
                <a:lnTo>
                  <a:pt x="939" y="1056"/>
                </a:lnTo>
                <a:lnTo>
                  <a:pt x="1013" y="1049"/>
                </a:lnTo>
                <a:lnTo>
                  <a:pt x="1081" y="1039"/>
                </a:lnTo>
                <a:lnTo>
                  <a:pt x="1143" y="1026"/>
                </a:lnTo>
                <a:lnTo>
                  <a:pt x="1201" y="1011"/>
                </a:lnTo>
                <a:lnTo>
                  <a:pt x="1253" y="994"/>
                </a:lnTo>
                <a:lnTo>
                  <a:pt x="1299" y="977"/>
                </a:lnTo>
                <a:lnTo>
                  <a:pt x="1341" y="958"/>
                </a:lnTo>
                <a:lnTo>
                  <a:pt x="1376" y="938"/>
                </a:lnTo>
                <a:lnTo>
                  <a:pt x="1405" y="918"/>
                </a:lnTo>
                <a:lnTo>
                  <a:pt x="1428" y="898"/>
                </a:lnTo>
                <a:lnTo>
                  <a:pt x="1445" y="877"/>
                </a:lnTo>
                <a:lnTo>
                  <a:pt x="1455" y="857"/>
                </a:lnTo>
                <a:lnTo>
                  <a:pt x="1458" y="838"/>
                </a:lnTo>
                <a:lnTo>
                  <a:pt x="1456" y="822"/>
                </a:lnTo>
                <a:lnTo>
                  <a:pt x="1449" y="806"/>
                </a:lnTo>
                <a:lnTo>
                  <a:pt x="1437" y="789"/>
                </a:lnTo>
                <a:lnTo>
                  <a:pt x="1418" y="770"/>
                </a:lnTo>
                <a:lnTo>
                  <a:pt x="1394" y="751"/>
                </a:lnTo>
                <a:lnTo>
                  <a:pt x="1363" y="731"/>
                </a:lnTo>
                <a:lnTo>
                  <a:pt x="1326" y="712"/>
                </a:lnTo>
                <a:lnTo>
                  <a:pt x="1314" y="738"/>
                </a:lnTo>
                <a:lnTo>
                  <a:pt x="1297" y="762"/>
                </a:lnTo>
                <a:lnTo>
                  <a:pt x="1276" y="784"/>
                </a:lnTo>
                <a:lnTo>
                  <a:pt x="1249" y="805"/>
                </a:lnTo>
                <a:lnTo>
                  <a:pt x="1220" y="825"/>
                </a:lnTo>
                <a:lnTo>
                  <a:pt x="1186" y="842"/>
                </a:lnTo>
                <a:lnTo>
                  <a:pt x="1149" y="857"/>
                </a:lnTo>
                <a:lnTo>
                  <a:pt x="1109" y="870"/>
                </a:lnTo>
                <a:lnTo>
                  <a:pt x="1068" y="882"/>
                </a:lnTo>
                <a:lnTo>
                  <a:pt x="1023" y="893"/>
                </a:lnTo>
                <a:lnTo>
                  <a:pt x="976" y="901"/>
                </a:lnTo>
                <a:lnTo>
                  <a:pt x="929" y="907"/>
                </a:lnTo>
                <a:lnTo>
                  <a:pt x="880" y="913"/>
                </a:lnTo>
                <a:lnTo>
                  <a:pt x="831" y="915"/>
                </a:lnTo>
                <a:lnTo>
                  <a:pt x="781" y="916"/>
                </a:lnTo>
                <a:lnTo>
                  <a:pt x="731" y="915"/>
                </a:lnTo>
                <a:lnTo>
                  <a:pt x="682" y="913"/>
                </a:lnTo>
                <a:lnTo>
                  <a:pt x="633" y="907"/>
                </a:lnTo>
                <a:lnTo>
                  <a:pt x="586" y="901"/>
                </a:lnTo>
                <a:lnTo>
                  <a:pt x="539" y="893"/>
                </a:lnTo>
                <a:lnTo>
                  <a:pt x="495" y="882"/>
                </a:lnTo>
                <a:lnTo>
                  <a:pt x="452" y="870"/>
                </a:lnTo>
                <a:lnTo>
                  <a:pt x="413" y="857"/>
                </a:lnTo>
                <a:lnTo>
                  <a:pt x="376" y="842"/>
                </a:lnTo>
                <a:lnTo>
                  <a:pt x="343" y="825"/>
                </a:lnTo>
                <a:lnTo>
                  <a:pt x="312" y="805"/>
                </a:lnTo>
                <a:lnTo>
                  <a:pt x="287" y="784"/>
                </a:lnTo>
                <a:lnTo>
                  <a:pt x="265" y="762"/>
                </a:lnTo>
                <a:lnTo>
                  <a:pt x="248" y="738"/>
                </a:lnTo>
                <a:lnTo>
                  <a:pt x="237" y="712"/>
                </a:lnTo>
                <a:close/>
                <a:moveTo>
                  <a:pt x="331" y="396"/>
                </a:moveTo>
                <a:lnTo>
                  <a:pt x="331" y="621"/>
                </a:lnTo>
                <a:lnTo>
                  <a:pt x="332" y="633"/>
                </a:lnTo>
                <a:lnTo>
                  <a:pt x="331" y="644"/>
                </a:lnTo>
                <a:lnTo>
                  <a:pt x="331" y="668"/>
                </a:lnTo>
                <a:lnTo>
                  <a:pt x="334" y="680"/>
                </a:lnTo>
                <a:lnTo>
                  <a:pt x="344" y="693"/>
                </a:lnTo>
                <a:lnTo>
                  <a:pt x="358" y="706"/>
                </a:lnTo>
                <a:lnTo>
                  <a:pt x="378" y="720"/>
                </a:lnTo>
                <a:lnTo>
                  <a:pt x="404" y="734"/>
                </a:lnTo>
                <a:lnTo>
                  <a:pt x="434" y="749"/>
                </a:lnTo>
                <a:lnTo>
                  <a:pt x="471" y="762"/>
                </a:lnTo>
                <a:lnTo>
                  <a:pt x="511" y="774"/>
                </a:lnTo>
                <a:lnTo>
                  <a:pt x="556" y="784"/>
                </a:lnTo>
                <a:lnTo>
                  <a:pt x="606" y="793"/>
                </a:lnTo>
                <a:lnTo>
                  <a:pt x="661" y="800"/>
                </a:lnTo>
                <a:lnTo>
                  <a:pt x="719" y="804"/>
                </a:lnTo>
                <a:lnTo>
                  <a:pt x="782" y="805"/>
                </a:lnTo>
                <a:lnTo>
                  <a:pt x="844" y="804"/>
                </a:lnTo>
                <a:lnTo>
                  <a:pt x="902" y="800"/>
                </a:lnTo>
                <a:lnTo>
                  <a:pt x="957" y="793"/>
                </a:lnTo>
                <a:lnTo>
                  <a:pt x="1007" y="784"/>
                </a:lnTo>
                <a:lnTo>
                  <a:pt x="1051" y="774"/>
                </a:lnTo>
                <a:lnTo>
                  <a:pt x="1092" y="762"/>
                </a:lnTo>
                <a:lnTo>
                  <a:pt x="1127" y="749"/>
                </a:lnTo>
                <a:lnTo>
                  <a:pt x="1158" y="734"/>
                </a:lnTo>
                <a:lnTo>
                  <a:pt x="1183" y="720"/>
                </a:lnTo>
                <a:lnTo>
                  <a:pt x="1204" y="706"/>
                </a:lnTo>
                <a:lnTo>
                  <a:pt x="1219" y="693"/>
                </a:lnTo>
                <a:lnTo>
                  <a:pt x="1227" y="680"/>
                </a:lnTo>
                <a:lnTo>
                  <a:pt x="1230" y="668"/>
                </a:lnTo>
                <a:lnTo>
                  <a:pt x="1230" y="396"/>
                </a:lnTo>
                <a:lnTo>
                  <a:pt x="1193" y="416"/>
                </a:lnTo>
                <a:lnTo>
                  <a:pt x="1151" y="434"/>
                </a:lnTo>
                <a:lnTo>
                  <a:pt x="1105" y="450"/>
                </a:lnTo>
                <a:lnTo>
                  <a:pt x="1056" y="463"/>
                </a:lnTo>
                <a:lnTo>
                  <a:pt x="1004" y="473"/>
                </a:lnTo>
                <a:lnTo>
                  <a:pt x="951" y="482"/>
                </a:lnTo>
                <a:lnTo>
                  <a:pt x="895" y="489"/>
                </a:lnTo>
                <a:lnTo>
                  <a:pt x="839" y="492"/>
                </a:lnTo>
                <a:lnTo>
                  <a:pt x="782" y="493"/>
                </a:lnTo>
                <a:lnTo>
                  <a:pt x="724" y="492"/>
                </a:lnTo>
                <a:lnTo>
                  <a:pt x="668" y="489"/>
                </a:lnTo>
                <a:lnTo>
                  <a:pt x="612" y="482"/>
                </a:lnTo>
                <a:lnTo>
                  <a:pt x="558" y="473"/>
                </a:lnTo>
                <a:lnTo>
                  <a:pt x="506" y="463"/>
                </a:lnTo>
                <a:lnTo>
                  <a:pt x="458" y="450"/>
                </a:lnTo>
                <a:lnTo>
                  <a:pt x="411" y="434"/>
                </a:lnTo>
                <a:lnTo>
                  <a:pt x="369" y="416"/>
                </a:lnTo>
                <a:lnTo>
                  <a:pt x="331" y="396"/>
                </a:lnTo>
                <a:close/>
                <a:moveTo>
                  <a:pt x="782" y="107"/>
                </a:moveTo>
                <a:lnTo>
                  <a:pt x="719" y="109"/>
                </a:lnTo>
                <a:lnTo>
                  <a:pt x="661" y="114"/>
                </a:lnTo>
                <a:lnTo>
                  <a:pt x="606" y="120"/>
                </a:lnTo>
                <a:lnTo>
                  <a:pt x="556" y="129"/>
                </a:lnTo>
                <a:lnTo>
                  <a:pt x="511" y="140"/>
                </a:lnTo>
                <a:lnTo>
                  <a:pt x="471" y="152"/>
                </a:lnTo>
                <a:lnTo>
                  <a:pt x="434" y="165"/>
                </a:lnTo>
                <a:lnTo>
                  <a:pt x="404" y="179"/>
                </a:lnTo>
                <a:lnTo>
                  <a:pt x="378" y="193"/>
                </a:lnTo>
                <a:lnTo>
                  <a:pt x="358" y="207"/>
                </a:lnTo>
                <a:lnTo>
                  <a:pt x="344" y="220"/>
                </a:lnTo>
                <a:lnTo>
                  <a:pt x="334" y="233"/>
                </a:lnTo>
                <a:lnTo>
                  <a:pt x="331" y="245"/>
                </a:lnTo>
                <a:lnTo>
                  <a:pt x="334" y="257"/>
                </a:lnTo>
                <a:lnTo>
                  <a:pt x="344" y="270"/>
                </a:lnTo>
                <a:lnTo>
                  <a:pt x="358" y="284"/>
                </a:lnTo>
                <a:lnTo>
                  <a:pt x="378" y="297"/>
                </a:lnTo>
                <a:lnTo>
                  <a:pt x="404" y="311"/>
                </a:lnTo>
                <a:lnTo>
                  <a:pt x="434" y="326"/>
                </a:lnTo>
                <a:lnTo>
                  <a:pt x="471" y="339"/>
                </a:lnTo>
                <a:lnTo>
                  <a:pt x="511" y="351"/>
                </a:lnTo>
                <a:lnTo>
                  <a:pt x="556" y="361"/>
                </a:lnTo>
                <a:lnTo>
                  <a:pt x="606" y="370"/>
                </a:lnTo>
                <a:lnTo>
                  <a:pt x="661" y="377"/>
                </a:lnTo>
                <a:lnTo>
                  <a:pt x="719" y="381"/>
                </a:lnTo>
                <a:lnTo>
                  <a:pt x="782" y="383"/>
                </a:lnTo>
                <a:lnTo>
                  <a:pt x="844" y="381"/>
                </a:lnTo>
                <a:lnTo>
                  <a:pt x="902" y="377"/>
                </a:lnTo>
                <a:lnTo>
                  <a:pt x="957" y="370"/>
                </a:lnTo>
                <a:lnTo>
                  <a:pt x="1007" y="361"/>
                </a:lnTo>
                <a:lnTo>
                  <a:pt x="1051" y="351"/>
                </a:lnTo>
                <a:lnTo>
                  <a:pt x="1092" y="339"/>
                </a:lnTo>
                <a:lnTo>
                  <a:pt x="1127" y="326"/>
                </a:lnTo>
                <a:lnTo>
                  <a:pt x="1158" y="311"/>
                </a:lnTo>
                <a:lnTo>
                  <a:pt x="1183" y="297"/>
                </a:lnTo>
                <a:lnTo>
                  <a:pt x="1204" y="284"/>
                </a:lnTo>
                <a:lnTo>
                  <a:pt x="1219" y="270"/>
                </a:lnTo>
                <a:lnTo>
                  <a:pt x="1227" y="257"/>
                </a:lnTo>
                <a:lnTo>
                  <a:pt x="1230" y="245"/>
                </a:lnTo>
                <a:lnTo>
                  <a:pt x="1227" y="233"/>
                </a:lnTo>
                <a:lnTo>
                  <a:pt x="1219" y="220"/>
                </a:lnTo>
                <a:lnTo>
                  <a:pt x="1204" y="207"/>
                </a:lnTo>
                <a:lnTo>
                  <a:pt x="1183" y="193"/>
                </a:lnTo>
                <a:lnTo>
                  <a:pt x="1158" y="179"/>
                </a:lnTo>
                <a:lnTo>
                  <a:pt x="1127" y="165"/>
                </a:lnTo>
                <a:lnTo>
                  <a:pt x="1092" y="152"/>
                </a:lnTo>
                <a:lnTo>
                  <a:pt x="1051" y="140"/>
                </a:lnTo>
                <a:lnTo>
                  <a:pt x="1007" y="129"/>
                </a:lnTo>
                <a:lnTo>
                  <a:pt x="957" y="120"/>
                </a:lnTo>
                <a:lnTo>
                  <a:pt x="902" y="114"/>
                </a:lnTo>
                <a:lnTo>
                  <a:pt x="844" y="109"/>
                </a:lnTo>
                <a:lnTo>
                  <a:pt x="782" y="107"/>
                </a:lnTo>
                <a:close/>
                <a:moveTo>
                  <a:pt x="756" y="0"/>
                </a:moveTo>
                <a:lnTo>
                  <a:pt x="806" y="0"/>
                </a:lnTo>
                <a:lnTo>
                  <a:pt x="856" y="3"/>
                </a:lnTo>
                <a:lnTo>
                  <a:pt x="906" y="6"/>
                </a:lnTo>
                <a:lnTo>
                  <a:pt x="955" y="11"/>
                </a:lnTo>
                <a:lnTo>
                  <a:pt x="1001" y="19"/>
                </a:lnTo>
                <a:lnTo>
                  <a:pt x="1047" y="28"/>
                </a:lnTo>
                <a:lnTo>
                  <a:pt x="1091" y="38"/>
                </a:lnTo>
                <a:lnTo>
                  <a:pt x="1132" y="52"/>
                </a:lnTo>
                <a:lnTo>
                  <a:pt x="1170" y="66"/>
                </a:lnTo>
                <a:lnTo>
                  <a:pt x="1206" y="82"/>
                </a:lnTo>
                <a:lnTo>
                  <a:pt x="1237" y="99"/>
                </a:lnTo>
                <a:lnTo>
                  <a:pt x="1266" y="119"/>
                </a:lnTo>
                <a:lnTo>
                  <a:pt x="1289" y="141"/>
                </a:lnTo>
                <a:lnTo>
                  <a:pt x="1308" y="164"/>
                </a:lnTo>
                <a:lnTo>
                  <a:pt x="1322" y="190"/>
                </a:lnTo>
                <a:lnTo>
                  <a:pt x="1331" y="216"/>
                </a:lnTo>
                <a:lnTo>
                  <a:pt x="1334" y="245"/>
                </a:lnTo>
                <a:lnTo>
                  <a:pt x="1334" y="595"/>
                </a:lnTo>
                <a:lnTo>
                  <a:pt x="1381" y="617"/>
                </a:lnTo>
                <a:lnTo>
                  <a:pt x="1421" y="640"/>
                </a:lnTo>
                <a:lnTo>
                  <a:pt x="1456" y="663"/>
                </a:lnTo>
                <a:lnTo>
                  <a:pt x="1484" y="685"/>
                </a:lnTo>
                <a:lnTo>
                  <a:pt x="1508" y="708"/>
                </a:lnTo>
                <a:lnTo>
                  <a:pt x="1526" y="731"/>
                </a:lnTo>
                <a:lnTo>
                  <a:pt x="1540" y="754"/>
                </a:lnTo>
                <a:lnTo>
                  <a:pt x="1550" y="777"/>
                </a:lnTo>
                <a:lnTo>
                  <a:pt x="1557" y="797"/>
                </a:lnTo>
                <a:lnTo>
                  <a:pt x="1561" y="818"/>
                </a:lnTo>
                <a:lnTo>
                  <a:pt x="1562" y="838"/>
                </a:lnTo>
                <a:lnTo>
                  <a:pt x="1562" y="1284"/>
                </a:lnTo>
                <a:lnTo>
                  <a:pt x="1699" y="1284"/>
                </a:lnTo>
                <a:lnTo>
                  <a:pt x="1715" y="1286"/>
                </a:lnTo>
                <a:lnTo>
                  <a:pt x="1730" y="1293"/>
                </a:lnTo>
                <a:lnTo>
                  <a:pt x="1742" y="1305"/>
                </a:lnTo>
                <a:lnTo>
                  <a:pt x="1749" y="1321"/>
                </a:lnTo>
                <a:lnTo>
                  <a:pt x="1751" y="1338"/>
                </a:lnTo>
                <a:lnTo>
                  <a:pt x="1752" y="1744"/>
                </a:lnTo>
                <a:lnTo>
                  <a:pt x="2517" y="1741"/>
                </a:lnTo>
                <a:lnTo>
                  <a:pt x="2516" y="1336"/>
                </a:lnTo>
                <a:lnTo>
                  <a:pt x="2518" y="1322"/>
                </a:lnTo>
                <a:lnTo>
                  <a:pt x="2523" y="1307"/>
                </a:lnTo>
                <a:lnTo>
                  <a:pt x="2532" y="1297"/>
                </a:lnTo>
                <a:lnTo>
                  <a:pt x="2543" y="1288"/>
                </a:lnTo>
                <a:lnTo>
                  <a:pt x="2555" y="1282"/>
                </a:lnTo>
                <a:lnTo>
                  <a:pt x="2568" y="1280"/>
                </a:lnTo>
                <a:lnTo>
                  <a:pt x="2983" y="1279"/>
                </a:lnTo>
                <a:lnTo>
                  <a:pt x="2999" y="1282"/>
                </a:lnTo>
                <a:lnTo>
                  <a:pt x="3013" y="1290"/>
                </a:lnTo>
                <a:lnTo>
                  <a:pt x="3025" y="1302"/>
                </a:lnTo>
                <a:lnTo>
                  <a:pt x="3032" y="1317"/>
                </a:lnTo>
                <a:lnTo>
                  <a:pt x="3035" y="1335"/>
                </a:lnTo>
                <a:lnTo>
                  <a:pt x="3036" y="1566"/>
                </a:lnTo>
                <a:lnTo>
                  <a:pt x="3252" y="1566"/>
                </a:lnTo>
                <a:lnTo>
                  <a:pt x="3269" y="1570"/>
                </a:lnTo>
                <a:lnTo>
                  <a:pt x="3283" y="1577"/>
                </a:lnTo>
                <a:lnTo>
                  <a:pt x="3294" y="1589"/>
                </a:lnTo>
                <a:lnTo>
                  <a:pt x="3301" y="1604"/>
                </a:lnTo>
                <a:lnTo>
                  <a:pt x="3304" y="1621"/>
                </a:lnTo>
                <a:lnTo>
                  <a:pt x="3306" y="2292"/>
                </a:lnTo>
                <a:lnTo>
                  <a:pt x="3304" y="2306"/>
                </a:lnTo>
                <a:lnTo>
                  <a:pt x="3299" y="2319"/>
                </a:lnTo>
                <a:lnTo>
                  <a:pt x="3291" y="2331"/>
                </a:lnTo>
                <a:lnTo>
                  <a:pt x="3281" y="2339"/>
                </a:lnTo>
                <a:lnTo>
                  <a:pt x="3268" y="2345"/>
                </a:lnTo>
                <a:lnTo>
                  <a:pt x="3254" y="2347"/>
                </a:lnTo>
                <a:lnTo>
                  <a:pt x="3038" y="2347"/>
                </a:lnTo>
                <a:lnTo>
                  <a:pt x="3038" y="2580"/>
                </a:lnTo>
                <a:lnTo>
                  <a:pt x="3036" y="2594"/>
                </a:lnTo>
                <a:lnTo>
                  <a:pt x="3031" y="2607"/>
                </a:lnTo>
                <a:lnTo>
                  <a:pt x="3023" y="2619"/>
                </a:lnTo>
                <a:lnTo>
                  <a:pt x="3012" y="2628"/>
                </a:lnTo>
                <a:lnTo>
                  <a:pt x="3000" y="2633"/>
                </a:lnTo>
                <a:lnTo>
                  <a:pt x="2987" y="2635"/>
                </a:lnTo>
                <a:lnTo>
                  <a:pt x="2572" y="2636"/>
                </a:lnTo>
                <a:lnTo>
                  <a:pt x="2571" y="2636"/>
                </a:lnTo>
                <a:lnTo>
                  <a:pt x="2555" y="2633"/>
                </a:lnTo>
                <a:lnTo>
                  <a:pt x="2541" y="2625"/>
                </a:lnTo>
                <a:lnTo>
                  <a:pt x="2529" y="2613"/>
                </a:lnTo>
                <a:lnTo>
                  <a:pt x="2522" y="2598"/>
                </a:lnTo>
                <a:lnTo>
                  <a:pt x="2519" y="2581"/>
                </a:lnTo>
                <a:lnTo>
                  <a:pt x="2519" y="2176"/>
                </a:lnTo>
                <a:lnTo>
                  <a:pt x="1753" y="2178"/>
                </a:lnTo>
                <a:lnTo>
                  <a:pt x="1754" y="2584"/>
                </a:lnTo>
                <a:lnTo>
                  <a:pt x="1753" y="2598"/>
                </a:lnTo>
                <a:lnTo>
                  <a:pt x="1748" y="2611"/>
                </a:lnTo>
                <a:lnTo>
                  <a:pt x="1740" y="2622"/>
                </a:lnTo>
                <a:lnTo>
                  <a:pt x="1728" y="2631"/>
                </a:lnTo>
                <a:lnTo>
                  <a:pt x="1716" y="2636"/>
                </a:lnTo>
                <a:lnTo>
                  <a:pt x="1703" y="2638"/>
                </a:lnTo>
                <a:lnTo>
                  <a:pt x="1463" y="2640"/>
                </a:lnTo>
                <a:lnTo>
                  <a:pt x="1462" y="2641"/>
                </a:lnTo>
                <a:lnTo>
                  <a:pt x="1460" y="2643"/>
                </a:lnTo>
                <a:lnTo>
                  <a:pt x="1420" y="2669"/>
                </a:lnTo>
                <a:lnTo>
                  <a:pt x="1376" y="2694"/>
                </a:lnTo>
                <a:lnTo>
                  <a:pt x="1325" y="2717"/>
                </a:lnTo>
                <a:lnTo>
                  <a:pt x="1269" y="2736"/>
                </a:lnTo>
                <a:lnTo>
                  <a:pt x="1209" y="2755"/>
                </a:lnTo>
                <a:lnTo>
                  <a:pt x="1145" y="2770"/>
                </a:lnTo>
                <a:lnTo>
                  <a:pt x="1078" y="2782"/>
                </a:lnTo>
                <a:lnTo>
                  <a:pt x="1007" y="2793"/>
                </a:lnTo>
                <a:lnTo>
                  <a:pt x="933" y="2800"/>
                </a:lnTo>
                <a:lnTo>
                  <a:pt x="858" y="2805"/>
                </a:lnTo>
                <a:lnTo>
                  <a:pt x="781" y="2806"/>
                </a:lnTo>
                <a:lnTo>
                  <a:pt x="724" y="2805"/>
                </a:lnTo>
                <a:lnTo>
                  <a:pt x="667" y="2803"/>
                </a:lnTo>
                <a:lnTo>
                  <a:pt x="610" y="2798"/>
                </a:lnTo>
                <a:lnTo>
                  <a:pt x="554" y="2792"/>
                </a:lnTo>
                <a:lnTo>
                  <a:pt x="499" y="2784"/>
                </a:lnTo>
                <a:lnTo>
                  <a:pt x="445" y="2774"/>
                </a:lnTo>
                <a:lnTo>
                  <a:pt x="392" y="2763"/>
                </a:lnTo>
                <a:lnTo>
                  <a:pt x="343" y="2750"/>
                </a:lnTo>
                <a:lnTo>
                  <a:pt x="294" y="2736"/>
                </a:lnTo>
                <a:lnTo>
                  <a:pt x="248" y="2720"/>
                </a:lnTo>
                <a:lnTo>
                  <a:pt x="205" y="2703"/>
                </a:lnTo>
                <a:lnTo>
                  <a:pt x="166" y="2683"/>
                </a:lnTo>
                <a:lnTo>
                  <a:pt x="129" y="2661"/>
                </a:lnTo>
                <a:lnTo>
                  <a:pt x="98" y="2640"/>
                </a:lnTo>
                <a:lnTo>
                  <a:pt x="69" y="2615"/>
                </a:lnTo>
                <a:lnTo>
                  <a:pt x="45" y="2590"/>
                </a:lnTo>
                <a:lnTo>
                  <a:pt x="25" y="2561"/>
                </a:lnTo>
                <a:lnTo>
                  <a:pt x="11" y="2533"/>
                </a:lnTo>
                <a:lnTo>
                  <a:pt x="3" y="2503"/>
                </a:lnTo>
                <a:lnTo>
                  <a:pt x="0" y="2470"/>
                </a:lnTo>
                <a:lnTo>
                  <a:pt x="0" y="838"/>
                </a:lnTo>
                <a:lnTo>
                  <a:pt x="3" y="806"/>
                </a:lnTo>
                <a:lnTo>
                  <a:pt x="12" y="776"/>
                </a:lnTo>
                <a:lnTo>
                  <a:pt x="26" y="746"/>
                </a:lnTo>
                <a:lnTo>
                  <a:pt x="47" y="717"/>
                </a:lnTo>
                <a:lnTo>
                  <a:pt x="72" y="690"/>
                </a:lnTo>
                <a:lnTo>
                  <a:pt x="104" y="664"/>
                </a:lnTo>
                <a:lnTo>
                  <a:pt x="140" y="640"/>
                </a:lnTo>
                <a:lnTo>
                  <a:pt x="182" y="617"/>
                </a:lnTo>
                <a:lnTo>
                  <a:pt x="229" y="595"/>
                </a:lnTo>
                <a:lnTo>
                  <a:pt x="229" y="245"/>
                </a:lnTo>
                <a:lnTo>
                  <a:pt x="232" y="216"/>
                </a:lnTo>
                <a:lnTo>
                  <a:pt x="240" y="190"/>
                </a:lnTo>
                <a:lnTo>
                  <a:pt x="254" y="164"/>
                </a:lnTo>
                <a:lnTo>
                  <a:pt x="273" y="141"/>
                </a:lnTo>
                <a:lnTo>
                  <a:pt x="297" y="119"/>
                </a:lnTo>
                <a:lnTo>
                  <a:pt x="324" y="99"/>
                </a:lnTo>
                <a:lnTo>
                  <a:pt x="357" y="82"/>
                </a:lnTo>
                <a:lnTo>
                  <a:pt x="391" y="66"/>
                </a:lnTo>
                <a:lnTo>
                  <a:pt x="430" y="52"/>
                </a:lnTo>
                <a:lnTo>
                  <a:pt x="472" y="38"/>
                </a:lnTo>
                <a:lnTo>
                  <a:pt x="515" y="28"/>
                </a:lnTo>
                <a:lnTo>
                  <a:pt x="560" y="19"/>
                </a:lnTo>
                <a:lnTo>
                  <a:pt x="608" y="11"/>
                </a:lnTo>
                <a:lnTo>
                  <a:pt x="657" y="6"/>
                </a:lnTo>
                <a:lnTo>
                  <a:pt x="706" y="3"/>
                </a:lnTo>
                <a:lnTo>
                  <a:pt x="75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6" name="Freeform 335"/>
          <p:cNvSpPr>
            <a:spLocks/>
          </p:cNvSpPr>
          <p:nvPr/>
        </p:nvSpPr>
        <p:spPr bwMode="auto">
          <a:xfrm>
            <a:off x="9113984" y="3487737"/>
            <a:ext cx="503238" cy="488950"/>
          </a:xfrm>
          <a:custGeom>
            <a:avLst/>
            <a:gdLst>
              <a:gd name="connsiteX0" fmla="*/ 198115 w 503238"/>
              <a:gd name="connsiteY0" fmla="*/ 330200 h 488950"/>
              <a:gd name="connsiteX1" fmla="*/ 208191 w 503238"/>
              <a:gd name="connsiteY1" fmla="*/ 330489 h 488950"/>
              <a:gd name="connsiteX2" fmla="*/ 218843 w 503238"/>
              <a:gd name="connsiteY2" fmla="*/ 331499 h 488950"/>
              <a:gd name="connsiteX3" fmla="*/ 229782 w 503238"/>
              <a:gd name="connsiteY3" fmla="*/ 333087 h 488950"/>
              <a:gd name="connsiteX4" fmla="*/ 241010 w 503238"/>
              <a:gd name="connsiteY4" fmla="*/ 335107 h 488950"/>
              <a:gd name="connsiteX5" fmla="*/ 252669 w 503238"/>
              <a:gd name="connsiteY5" fmla="*/ 338138 h 488950"/>
              <a:gd name="connsiteX6" fmla="*/ 264760 w 503238"/>
              <a:gd name="connsiteY6" fmla="*/ 341746 h 488950"/>
              <a:gd name="connsiteX7" fmla="*/ 277139 w 503238"/>
              <a:gd name="connsiteY7" fmla="*/ 346220 h 488950"/>
              <a:gd name="connsiteX8" fmla="*/ 289806 w 503238"/>
              <a:gd name="connsiteY8" fmla="*/ 351415 h 488950"/>
              <a:gd name="connsiteX9" fmla="*/ 291821 w 503238"/>
              <a:gd name="connsiteY9" fmla="*/ 352858 h 488950"/>
              <a:gd name="connsiteX10" fmla="*/ 293549 w 503238"/>
              <a:gd name="connsiteY10" fmla="*/ 354590 h 488950"/>
              <a:gd name="connsiteX11" fmla="*/ 294700 w 503238"/>
              <a:gd name="connsiteY11" fmla="*/ 356755 h 488950"/>
              <a:gd name="connsiteX12" fmla="*/ 295276 w 503238"/>
              <a:gd name="connsiteY12" fmla="*/ 359064 h 488950"/>
              <a:gd name="connsiteX13" fmla="*/ 295276 w 503238"/>
              <a:gd name="connsiteY13" fmla="*/ 361662 h 488950"/>
              <a:gd name="connsiteX14" fmla="*/ 294556 w 503238"/>
              <a:gd name="connsiteY14" fmla="*/ 363971 h 488950"/>
              <a:gd name="connsiteX15" fmla="*/ 293261 w 503238"/>
              <a:gd name="connsiteY15" fmla="*/ 366280 h 488950"/>
              <a:gd name="connsiteX16" fmla="*/ 291390 w 503238"/>
              <a:gd name="connsiteY16" fmla="*/ 368012 h 488950"/>
              <a:gd name="connsiteX17" fmla="*/ 289230 w 503238"/>
              <a:gd name="connsiteY17" fmla="*/ 369166 h 488950"/>
              <a:gd name="connsiteX18" fmla="*/ 286927 w 503238"/>
              <a:gd name="connsiteY18" fmla="*/ 369599 h 488950"/>
              <a:gd name="connsiteX19" fmla="*/ 284336 w 503238"/>
              <a:gd name="connsiteY19" fmla="*/ 369599 h 488950"/>
              <a:gd name="connsiteX20" fmla="*/ 282033 w 503238"/>
              <a:gd name="connsiteY20" fmla="*/ 368878 h 488950"/>
              <a:gd name="connsiteX21" fmla="*/ 269654 w 503238"/>
              <a:gd name="connsiteY21" fmla="*/ 363827 h 488950"/>
              <a:gd name="connsiteX22" fmla="*/ 257707 w 503238"/>
              <a:gd name="connsiteY22" fmla="*/ 359641 h 488950"/>
              <a:gd name="connsiteX23" fmla="*/ 246192 w 503238"/>
              <a:gd name="connsiteY23" fmla="*/ 356033 h 488950"/>
              <a:gd name="connsiteX24" fmla="*/ 235108 w 503238"/>
              <a:gd name="connsiteY24" fmla="*/ 353436 h 488950"/>
              <a:gd name="connsiteX25" fmla="*/ 224313 w 503238"/>
              <a:gd name="connsiteY25" fmla="*/ 351271 h 488950"/>
              <a:gd name="connsiteX26" fmla="*/ 213949 w 503238"/>
              <a:gd name="connsiteY26" fmla="*/ 350116 h 488950"/>
              <a:gd name="connsiteX27" fmla="*/ 203873 w 503238"/>
              <a:gd name="connsiteY27" fmla="*/ 349395 h 488950"/>
              <a:gd name="connsiteX28" fmla="*/ 194229 w 503238"/>
              <a:gd name="connsiteY28" fmla="*/ 349250 h 488950"/>
              <a:gd name="connsiteX29" fmla="*/ 185016 w 503238"/>
              <a:gd name="connsiteY29" fmla="*/ 349539 h 488950"/>
              <a:gd name="connsiteX30" fmla="*/ 176236 w 503238"/>
              <a:gd name="connsiteY30" fmla="*/ 350405 h 488950"/>
              <a:gd name="connsiteX31" fmla="*/ 167887 w 503238"/>
              <a:gd name="connsiteY31" fmla="*/ 351704 h 488950"/>
              <a:gd name="connsiteX32" fmla="*/ 159683 w 503238"/>
              <a:gd name="connsiteY32" fmla="*/ 353291 h 488950"/>
              <a:gd name="connsiteX33" fmla="*/ 152198 w 503238"/>
              <a:gd name="connsiteY33" fmla="*/ 355167 h 488950"/>
              <a:gd name="connsiteX34" fmla="*/ 145001 w 503238"/>
              <a:gd name="connsiteY34" fmla="*/ 357332 h 488950"/>
              <a:gd name="connsiteX35" fmla="*/ 138235 w 503238"/>
              <a:gd name="connsiteY35" fmla="*/ 359786 h 488950"/>
              <a:gd name="connsiteX36" fmla="*/ 131902 w 503238"/>
              <a:gd name="connsiteY36" fmla="*/ 362239 h 488950"/>
              <a:gd name="connsiteX37" fmla="*/ 126000 w 503238"/>
              <a:gd name="connsiteY37" fmla="*/ 364981 h 488950"/>
              <a:gd name="connsiteX38" fmla="*/ 120674 w 503238"/>
              <a:gd name="connsiteY38" fmla="*/ 367867 h 488950"/>
              <a:gd name="connsiteX39" fmla="*/ 115636 w 503238"/>
              <a:gd name="connsiteY39" fmla="*/ 370465 h 488950"/>
              <a:gd name="connsiteX40" fmla="*/ 111030 w 503238"/>
              <a:gd name="connsiteY40" fmla="*/ 373352 h 488950"/>
              <a:gd name="connsiteX41" fmla="*/ 106856 w 503238"/>
              <a:gd name="connsiteY41" fmla="*/ 376094 h 488950"/>
              <a:gd name="connsiteX42" fmla="*/ 103257 w 503238"/>
              <a:gd name="connsiteY42" fmla="*/ 378691 h 488950"/>
              <a:gd name="connsiteX43" fmla="*/ 100091 w 503238"/>
              <a:gd name="connsiteY43" fmla="*/ 381001 h 488950"/>
              <a:gd name="connsiteX44" fmla="*/ 97356 w 503238"/>
              <a:gd name="connsiteY44" fmla="*/ 383165 h 488950"/>
              <a:gd name="connsiteX45" fmla="*/ 95197 w 503238"/>
              <a:gd name="connsiteY45" fmla="*/ 385186 h 488950"/>
              <a:gd name="connsiteX46" fmla="*/ 93469 w 503238"/>
              <a:gd name="connsiteY46" fmla="*/ 386773 h 488950"/>
              <a:gd name="connsiteX47" fmla="*/ 92174 w 503238"/>
              <a:gd name="connsiteY47" fmla="*/ 387784 h 488950"/>
              <a:gd name="connsiteX48" fmla="*/ 91310 w 503238"/>
              <a:gd name="connsiteY48" fmla="*/ 388649 h 488950"/>
              <a:gd name="connsiteX49" fmla="*/ 91022 w 503238"/>
              <a:gd name="connsiteY49" fmla="*/ 388938 h 488950"/>
              <a:gd name="connsiteX50" fmla="*/ 88863 w 503238"/>
              <a:gd name="connsiteY50" fmla="*/ 390670 h 488950"/>
              <a:gd name="connsiteX51" fmla="*/ 86416 w 503238"/>
              <a:gd name="connsiteY51" fmla="*/ 391824 h 488950"/>
              <a:gd name="connsiteX52" fmla="*/ 84113 w 503238"/>
              <a:gd name="connsiteY52" fmla="*/ 392113 h 488950"/>
              <a:gd name="connsiteX53" fmla="*/ 81666 w 503238"/>
              <a:gd name="connsiteY53" fmla="*/ 391824 h 488950"/>
              <a:gd name="connsiteX54" fmla="*/ 79507 w 503238"/>
              <a:gd name="connsiteY54" fmla="*/ 390814 h 488950"/>
              <a:gd name="connsiteX55" fmla="*/ 77348 w 503238"/>
              <a:gd name="connsiteY55" fmla="*/ 389371 h 488950"/>
              <a:gd name="connsiteX56" fmla="*/ 75765 w 503238"/>
              <a:gd name="connsiteY56" fmla="*/ 387495 h 488950"/>
              <a:gd name="connsiteX57" fmla="*/ 74901 w 503238"/>
              <a:gd name="connsiteY57" fmla="*/ 385330 h 488950"/>
              <a:gd name="connsiteX58" fmla="*/ 74613 w 503238"/>
              <a:gd name="connsiteY58" fmla="*/ 382877 h 488950"/>
              <a:gd name="connsiteX59" fmla="*/ 74757 w 503238"/>
              <a:gd name="connsiteY59" fmla="*/ 380423 h 488950"/>
              <a:gd name="connsiteX60" fmla="*/ 75477 w 503238"/>
              <a:gd name="connsiteY60" fmla="*/ 378114 h 488950"/>
              <a:gd name="connsiteX61" fmla="*/ 77060 w 503238"/>
              <a:gd name="connsiteY61" fmla="*/ 375949 h 488950"/>
              <a:gd name="connsiteX62" fmla="*/ 77348 w 503238"/>
              <a:gd name="connsiteY62" fmla="*/ 375661 h 488950"/>
              <a:gd name="connsiteX63" fmla="*/ 78212 w 503238"/>
              <a:gd name="connsiteY63" fmla="*/ 374795 h 488950"/>
              <a:gd name="connsiteX64" fmla="*/ 79507 w 503238"/>
              <a:gd name="connsiteY64" fmla="*/ 373640 h 488950"/>
              <a:gd name="connsiteX65" fmla="*/ 81234 w 503238"/>
              <a:gd name="connsiteY65" fmla="*/ 372053 h 488950"/>
              <a:gd name="connsiteX66" fmla="*/ 83393 w 503238"/>
              <a:gd name="connsiteY66" fmla="*/ 370032 h 488950"/>
              <a:gd name="connsiteX67" fmla="*/ 86128 w 503238"/>
              <a:gd name="connsiteY67" fmla="*/ 367867 h 488950"/>
              <a:gd name="connsiteX68" fmla="*/ 89295 w 503238"/>
              <a:gd name="connsiteY68" fmla="*/ 365414 h 488950"/>
              <a:gd name="connsiteX69" fmla="*/ 92894 w 503238"/>
              <a:gd name="connsiteY69" fmla="*/ 362816 h 488950"/>
              <a:gd name="connsiteX70" fmla="*/ 96924 w 503238"/>
              <a:gd name="connsiteY70" fmla="*/ 360074 h 488950"/>
              <a:gd name="connsiteX71" fmla="*/ 101530 w 503238"/>
              <a:gd name="connsiteY71" fmla="*/ 357044 h 488950"/>
              <a:gd name="connsiteX72" fmla="*/ 106424 w 503238"/>
              <a:gd name="connsiteY72" fmla="*/ 354157 h 488950"/>
              <a:gd name="connsiteX73" fmla="*/ 111750 w 503238"/>
              <a:gd name="connsiteY73" fmla="*/ 351126 h 488950"/>
              <a:gd name="connsiteX74" fmla="*/ 117508 w 503238"/>
              <a:gd name="connsiteY74" fmla="*/ 348096 h 488950"/>
              <a:gd name="connsiteX75" fmla="*/ 123841 w 503238"/>
              <a:gd name="connsiteY75" fmla="*/ 345354 h 488950"/>
              <a:gd name="connsiteX76" fmla="*/ 130462 w 503238"/>
              <a:gd name="connsiteY76" fmla="*/ 342612 h 488950"/>
              <a:gd name="connsiteX77" fmla="*/ 137372 w 503238"/>
              <a:gd name="connsiteY77" fmla="*/ 339870 h 488950"/>
              <a:gd name="connsiteX78" fmla="*/ 144857 w 503238"/>
              <a:gd name="connsiteY78" fmla="*/ 337560 h 488950"/>
              <a:gd name="connsiteX79" fmla="*/ 152773 w 503238"/>
              <a:gd name="connsiteY79" fmla="*/ 335396 h 488950"/>
              <a:gd name="connsiteX80" fmla="*/ 160978 w 503238"/>
              <a:gd name="connsiteY80" fmla="*/ 333519 h 488950"/>
              <a:gd name="connsiteX81" fmla="*/ 169759 w 503238"/>
              <a:gd name="connsiteY81" fmla="*/ 332076 h 488950"/>
              <a:gd name="connsiteX82" fmla="*/ 178683 w 503238"/>
              <a:gd name="connsiteY82" fmla="*/ 331066 h 488950"/>
              <a:gd name="connsiteX83" fmla="*/ 188183 w 503238"/>
              <a:gd name="connsiteY83" fmla="*/ 330344 h 488950"/>
              <a:gd name="connsiteX84" fmla="*/ 312668 w 503238"/>
              <a:gd name="connsiteY84" fmla="*/ 0 h 488950"/>
              <a:gd name="connsiteX85" fmla="*/ 313389 w 503238"/>
              <a:gd name="connsiteY85" fmla="*/ 0 h 488950"/>
              <a:gd name="connsiteX86" fmla="*/ 319155 w 503238"/>
              <a:gd name="connsiteY86" fmla="*/ 0 h 488950"/>
              <a:gd name="connsiteX87" fmla="*/ 325065 w 503238"/>
              <a:gd name="connsiteY87" fmla="*/ 578 h 488950"/>
              <a:gd name="connsiteX88" fmla="*/ 330254 w 503238"/>
              <a:gd name="connsiteY88" fmla="*/ 1155 h 488950"/>
              <a:gd name="connsiteX89" fmla="*/ 334867 w 503238"/>
              <a:gd name="connsiteY89" fmla="*/ 2167 h 488950"/>
              <a:gd name="connsiteX90" fmla="*/ 338904 w 503238"/>
              <a:gd name="connsiteY90" fmla="*/ 3322 h 488950"/>
              <a:gd name="connsiteX91" fmla="*/ 342075 w 503238"/>
              <a:gd name="connsiteY91" fmla="*/ 5200 h 488950"/>
              <a:gd name="connsiteX92" fmla="*/ 348706 w 503238"/>
              <a:gd name="connsiteY92" fmla="*/ 10111 h 488950"/>
              <a:gd name="connsiteX93" fmla="*/ 355337 w 503238"/>
              <a:gd name="connsiteY93" fmla="*/ 15744 h 488950"/>
              <a:gd name="connsiteX94" fmla="*/ 362112 w 503238"/>
              <a:gd name="connsiteY94" fmla="*/ 22389 h 488950"/>
              <a:gd name="connsiteX95" fmla="*/ 369176 w 503238"/>
              <a:gd name="connsiteY95" fmla="*/ 29756 h 488950"/>
              <a:gd name="connsiteX96" fmla="*/ 375951 w 503238"/>
              <a:gd name="connsiteY96" fmla="*/ 37700 h 488950"/>
              <a:gd name="connsiteX97" fmla="*/ 382726 w 503238"/>
              <a:gd name="connsiteY97" fmla="*/ 46078 h 488950"/>
              <a:gd name="connsiteX98" fmla="*/ 389645 w 503238"/>
              <a:gd name="connsiteY98" fmla="*/ 54889 h 488950"/>
              <a:gd name="connsiteX99" fmla="*/ 396276 w 503238"/>
              <a:gd name="connsiteY99" fmla="*/ 63989 h 488950"/>
              <a:gd name="connsiteX100" fmla="*/ 402763 w 503238"/>
              <a:gd name="connsiteY100" fmla="*/ 73090 h 488950"/>
              <a:gd name="connsiteX101" fmla="*/ 408962 w 503238"/>
              <a:gd name="connsiteY101" fmla="*/ 82334 h 488950"/>
              <a:gd name="connsiteX102" fmla="*/ 415161 w 503238"/>
              <a:gd name="connsiteY102" fmla="*/ 91579 h 488950"/>
              <a:gd name="connsiteX103" fmla="*/ 421071 w 503238"/>
              <a:gd name="connsiteY103" fmla="*/ 100679 h 488950"/>
              <a:gd name="connsiteX104" fmla="*/ 426404 w 503238"/>
              <a:gd name="connsiteY104" fmla="*/ 109201 h 488950"/>
              <a:gd name="connsiteX105" fmla="*/ 431594 w 503238"/>
              <a:gd name="connsiteY105" fmla="*/ 117579 h 488950"/>
              <a:gd name="connsiteX106" fmla="*/ 436495 w 503238"/>
              <a:gd name="connsiteY106" fmla="*/ 125379 h 488950"/>
              <a:gd name="connsiteX107" fmla="*/ 440820 w 503238"/>
              <a:gd name="connsiteY107" fmla="*/ 132601 h 488950"/>
              <a:gd name="connsiteX108" fmla="*/ 443703 w 503238"/>
              <a:gd name="connsiteY108" fmla="*/ 137368 h 488950"/>
              <a:gd name="connsiteX109" fmla="*/ 452064 w 503238"/>
              <a:gd name="connsiteY109" fmla="*/ 151090 h 488950"/>
              <a:gd name="connsiteX110" fmla="*/ 459560 w 503238"/>
              <a:gd name="connsiteY110" fmla="*/ 164668 h 488950"/>
              <a:gd name="connsiteX111" fmla="*/ 466335 w 503238"/>
              <a:gd name="connsiteY111" fmla="*/ 177669 h 488950"/>
              <a:gd name="connsiteX112" fmla="*/ 472533 w 503238"/>
              <a:gd name="connsiteY112" fmla="*/ 190380 h 488950"/>
              <a:gd name="connsiteX113" fmla="*/ 477867 w 503238"/>
              <a:gd name="connsiteY113" fmla="*/ 202513 h 488950"/>
              <a:gd name="connsiteX114" fmla="*/ 482624 w 503238"/>
              <a:gd name="connsiteY114" fmla="*/ 214213 h 488950"/>
              <a:gd name="connsiteX115" fmla="*/ 486949 w 503238"/>
              <a:gd name="connsiteY115" fmla="*/ 225480 h 488950"/>
              <a:gd name="connsiteX116" fmla="*/ 490553 w 503238"/>
              <a:gd name="connsiteY116" fmla="*/ 236458 h 488950"/>
              <a:gd name="connsiteX117" fmla="*/ 493580 w 503238"/>
              <a:gd name="connsiteY117" fmla="*/ 246858 h 488950"/>
              <a:gd name="connsiteX118" fmla="*/ 496319 w 503238"/>
              <a:gd name="connsiteY118" fmla="*/ 256825 h 488950"/>
              <a:gd name="connsiteX119" fmla="*/ 498337 w 503238"/>
              <a:gd name="connsiteY119" fmla="*/ 266358 h 488950"/>
              <a:gd name="connsiteX120" fmla="*/ 500067 w 503238"/>
              <a:gd name="connsiteY120" fmla="*/ 275459 h 488950"/>
              <a:gd name="connsiteX121" fmla="*/ 501364 w 503238"/>
              <a:gd name="connsiteY121" fmla="*/ 283981 h 488950"/>
              <a:gd name="connsiteX122" fmla="*/ 502373 w 503238"/>
              <a:gd name="connsiteY122" fmla="*/ 292214 h 488950"/>
              <a:gd name="connsiteX123" fmla="*/ 502950 w 503238"/>
              <a:gd name="connsiteY123" fmla="*/ 300014 h 488950"/>
              <a:gd name="connsiteX124" fmla="*/ 503238 w 503238"/>
              <a:gd name="connsiteY124" fmla="*/ 307237 h 488950"/>
              <a:gd name="connsiteX125" fmla="*/ 503238 w 503238"/>
              <a:gd name="connsiteY125" fmla="*/ 314026 h 488950"/>
              <a:gd name="connsiteX126" fmla="*/ 503094 w 503238"/>
              <a:gd name="connsiteY126" fmla="*/ 320526 h 488950"/>
              <a:gd name="connsiteX127" fmla="*/ 502806 w 503238"/>
              <a:gd name="connsiteY127" fmla="*/ 326448 h 488950"/>
              <a:gd name="connsiteX128" fmla="*/ 502229 w 503238"/>
              <a:gd name="connsiteY128" fmla="*/ 331793 h 488950"/>
              <a:gd name="connsiteX129" fmla="*/ 501508 w 503238"/>
              <a:gd name="connsiteY129" fmla="*/ 336848 h 488950"/>
              <a:gd name="connsiteX130" fmla="*/ 500787 w 503238"/>
              <a:gd name="connsiteY130" fmla="*/ 341471 h 488950"/>
              <a:gd name="connsiteX131" fmla="*/ 499922 w 503238"/>
              <a:gd name="connsiteY131" fmla="*/ 345515 h 488950"/>
              <a:gd name="connsiteX132" fmla="*/ 499058 w 503238"/>
              <a:gd name="connsiteY132" fmla="*/ 349126 h 488950"/>
              <a:gd name="connsiteX133" fmla="*/ 498048 w 503238"/>
              <a:gd name="connsiteY133" fmla="*/ 352304 h 488950"/>
              <a:gd name="connsiteX134" fmla="*/ 497328 w 503238"/>
              <a:gd name="connsiteY134" fmla="*/ 355049 h 488950"/>
              <a:gd name="connsiteX135" fmla="*/ 496463 w 503238"/>
              <a:gd name="connsiteY135" fmla="*/ 357215 h 488950"/>
              <a:gd name="connsiteX136" fmla="*/ 499058 w 503238"/>
              <a:gd name="connsiteY136" fmla="*/ 365015 h 488950"/>
              <a:gd name="connsiteX137" fmla="*/ 500787 w 503238"/>
              <a:gd name="connsiteY137" fmla="*/ 372527 h 488950"/>
              <a:gd name="connsiteX138" fmla="*/ 501508 w 503238"/>
              <a:gd name="connsiteY138" fmla="*/ 379749 h 488950"/>
              <a:gd name="connsiteX139" fmla="*/ 501508 w 503238"/>
              <a:gd name="connsiteY139" fmla="*/ 386827 h 488950"/>
              <a:gd name="connsiteX140" fmla="*/ 500787 w 503238"/>
              <a:gd name="connsiteY140" fmla="*/ 393616 h 488950"/>
              <a:gd name="connsiteX141" fmla="*/ 499058 w 503238"/>
              <a:gd name="connsiteY141" fmla="*/ 400260 h 488950"/>
              <a:gd name="connsiteX142" fmla="*/ 496463 w 503238"/>
              <a:gd name="connsiteY142" fmla="*/ 406616 h 488950"/>
              <a:gd name="connsiteX143" fmla="*/ 493436 w 503238"/>
              <a:gd name="connsiteY143" fmla="*/ 412105 h 488950"/>
              <a:gd name="connsiteX144" fmla="*/ 489976 w 503238"/>
              <a:gd name="connsiteY144" fmla="*/ 416872 h 488950"/>
              <a:gd name="connsiteX145" fmla="*/ 486228 w 503238"/>
              <a:gd name="connsiteY145" fmla="*/ 421205 h 488950"/>
              <a:gd name="connsiteX146" fmla="*/ 482048 w 503238"/>
              <a:gd name="connsiteY146" fmla="*/ 425105 h 488950"/>
              <a:gd name="connsiteX147" fmla="*/ 477723 w 503238"/>
              <a:gd name="connsiteY147" fmla="*/ 428427 h 488950"/>
              <a:gd name="connsiteX148" fmla="*/ 473687 w 503238"/>
              <a:gd name="connsiteY148" fmla="*/ 431461 h 488950"/>
              <a:gd name="connsiteX149" fmla="*/ 469362 w 503238"/>
              <a:gd name="connsiteY149" fmla="*/ 433916 h 488950"/>
              <a:gd name="connsiteX150" fmla="*/ 465470 w 503238"/>
              <a:gd name="connsiteY150" fmla="*/ 436227 h 488950"/>
              <a:gd name="connsiteX151" fmla="*/ 461722 w 503238"/>
              <a:gd name="connsiteY151" fmla="*/ 437961 h 488950"/>
              <a:gd name="connsiteX152" fmla="*/ 458406 w 503238"/>
              <a:gd name="connsiteY152" fmla="*/ 439405 h 488950"/>
              <a:gd name="connsiteX153" fmla="*/ 455523 w 503238"/>
              <a:gd name="connsiteY153" fmla="*/ 440561 h 488950"/>
              <a:gd name="connsiteX154" fmla="*/ 453361 w 503238"/>
              <a:gd name="connsiteY154" fmla="*/ 441283 h 488950"/>
              <a:gd name="connsiteX155" fmla="*/ 451775 w 503238"/>
              <a:gd name="connsiteY155" fmla="*/ 441716 h 488950"/>
              <a:gd name="connsiteX156" fmla="*/ 451199 w 503238"/>
              <a:gd name="connsiteY156" fmla="*/ 441861 h 488950"/>
              <a:gd name="connsiteX157" fmla="*/ 433468 w 503238"/>
              <a:gd name="connsiteY157" fmla="*/ 449227 h 488950"/>
              <a:gd name="connsiteX158" fmla="*/ 416458 w 503238"/>
              <a:gd name="connsiteY158" fmla="*/ 455728 h 488950"/>
              <a:gd name="connsiteX159" fmla="*/ 399736 w 503238"/>
              <a:gd name="connsiteY159" fmla="*/ 461650 h 488950"/>
              <a:gd name="connsiteX160" fmla="*/ 383735 w 503238"/>
              <a:gd name="connsiteY160" fmla="*/ 466705 h 488950"/>
              <a:gd name="connsiteX161" fmla="*/ 368167 w 503238"/>
              <a:gd name="connsiteY161" fmla="*/ 471328 h 488950"/>
              <a:gd name="connsiteX162" fmla="*/ 353031 w 503238"/>
              <a:gd name="connsiteY162" fmla="*/ 475228 h 488950"/>
              <a:gd name="connsiteX163" fmla="*/ 338327 w 503238"/>
              <a:gd name="connsiteY163" fmla="*/ 478839 h 488950"/>
              <a:gd name="connsiteX164" fmla="*/ 324344 w 503238"/>
              <a:gd name="connsiteY164" fmla="*/ 481583 h 488950"/>
              <a:gd name="connsiteX165" fmla="*/ 310794 w 503238"/>
              <a:gd name="connsiteY165" fmla="*/ 484039 h 488950"/>
              <a:gd name="connsiteX166" fmla="*/ 297676 w 503238"/>
              <a:gd name="connsiteY166" fmla="*/ 485772 h 488950"/>
              <a:gd name="connsiteX167" fmla="*/ 284990 w 503238"/>
              <a:gd name="connsiteY167" fmla="*/ 487217 h 488950"/>
              <a:gd name="connsiteX168" fmla="*/ 272737 w 503238"/>
              <a:gd name="connsiteY168" fmla="*/ 488228 h 488950"/>
              <a:gd name="connsiteX169" fmla="*/ 261061 w 503238"/>
              <a:gd name="connsiteY169" fmla="*/ 488806 h 488950"/>
              <a:gd name="connsiteX170" fmla="*/ 249961 w 503238"/>
              <a:gd name="connsiteY170" fmla="*/ 488950 h 488950"/>
              <a:gd name="connsiteX171" fmla="*/ 236843 w 503238"/>
              <a:gd name="connsiteY171" fmla="*/ 488661 h 488950"/>
              <a:gd name="connsiteX172" fmla="*/ 224590 w 503238"/>
              <a:gd name="connsiteY172" fmla="*/ 487939 h 488950"/>
              <a:gd name="connsiteX173" fmla="*/ 212914 w 503238"/>
              <a:gd name="connsiteY173" fmla="*/ 486928 h 488950"/>
              <a:gd name="connsiteX174" fmla="*/ 202247 w 503238"/>
              <a:gd name="connsiteY174" fmla="*/ 485339 h 488950"/>
              <a:gd name="connsiteX175" fmla="*/ 191868 w 503238"/>
              <a:gd name="connsiteY175" fmla="*/ 483606 h 488950"/>
              <a:gd name="connsiteX176" fmla="*/ 182354 w 503238"/>
              <a:gd name="connsiteY176" fmla="*/ 481439 h 488950"/>
              <a:gd name="connsiteX177" fmla="*/ 173416 w 503238"/>
              <a:gd name="connsiteY177" fmla="*/ 479272 h 488950"/>
              <a:gd name="connsiteX178" fmla="*/ 165199 w 503238"/>
              <a:gd name="connsiteY178" fmla="*/ 476672 h 488950"/>
              <a:gd name="connsiteX179" fmla="*/ 157559 w 503238"/>
              <a:gd name="connsiteY179" fmla="*/ 474217 h 488950"/>
              <a:gd name="connsiteX180" fmla="*/ 150640 w 503238"/>
              <a:gd name="connsiteY180" fmla="*/ 471617 h 488950"/>
              <a:gd name="connsiteX181" fmla="*/ 144441 w 503238"/>
              <a:gd name="connsiteY181" fmla="*/ 468872 h 488950"/>
              <a:gd name="connsiteX182" fmla="*/ 138819 w 503238"/>
              <a:gd name="connsiteY182" fmla="*/ 466272 h 488950"/>
              <a:gd name="connsiteX183" fmla="*/ 133774 w 503238"/>
              <a:gd name="connsiteY183" fmla="*/ 463817 h 488950"/>
              <a:gd name="connsiteX184" fmla="*/ 129449 w 503238"/>
              <a:gd name="connsiteY184" fmla="*/ 461361 h 488950"/>
              <a:gd name="connsiteX185" fmla="*/ 125701 w 503238"/>
              <a:gd name="connsiteY185" fmla="*/ 459194 h 488950"/>
              <a:gd name="connsiteX186" fmla="*/ 122530 w 503238"/>
              <a:gd name="connsiteY186" fmla="*/ 457172 h 488950"/>
              <a:gd name="connsiteX187" fmla="*/ 114602 w 503238"/>
              <a:gd name="connsiteY187" fmla="*/ 462517 h 488950"/>
              <a:gd name="connsiteX188" fmla="*/ 106529 w 503238"/>
              <a:gd name="connsiteY188" fmla="*/ 466994 h 488950"/>
              <a:gd name="connsiteX189" fmla="*/ 98456 w 503238"/>
              <a:gd name="connsiteY189" fmla="*/ 470750 h 488950"/>
              <a:gd name="connsiteX190" fmla="*/ 90528 w 503238"/>
              <a:gd name="connsiteY190" fmla="*/ 473494 h 488950"/>
              <a:gd name="connsiteX191" fmla="*/ 82600 w 503238"/>
              <a:gd name="connsiteY191" fmla="*/ 475806 h 488950"/>
              <a:gd name="connsiteX192" fmla="*/ 74960 w 503238"/>
              <a:gd name="connsiteY192" fmla="*/ 477539 h 488950"/>
              <a:gd name="connsiteX193" fmla="*/ 67608 w 503238"/>
              <a:gd name="connsiteY193" fmla="*/ 478694 h 488950"/>
              <a:gd name="connsiteX194" fmla="*/ 60544 w 503238"/>
              <a:gd name="connsiteY194" fmla="*/ 479272 h 488950"/>
              <a:gd name="connsiteX195" fmla="*/ 53769 w 503238"/>
              <a:gd name="connsiteY195" fmla="*/ 479561 h 488950"/>
              <a:gd name="connsiteX196" fmla="*/ 47570 w 503238"/>
              <a:gd name="connsiteY196" fmla="*/ 479417 h 488950"/>
              <a:gd name="connsiteX197" fmla="*/ 41660 w 503238"/>
              <a:gd name="connsiteY197" fmla="*/ 479128 h 488950"/>
              <a:gd name="connsiteX198" fmla="*/ 36471 w 503238"/>
              <a:gd name="connsiteY198" fmla="*/ 478694 h 488950"/>
              <a:gd name="connsiteX199" fmla="*/ 31714 w 503238"/>
              <a:gd name="connsiteY199" fmla="*/ 477972 h 488950"/>
              <a:gd name="connsiteX200" fmla="*/ 27822 w 503238"/>
              <a:gd name="connsiteY200" fmla="*/ 477394 h 488950"/>
              <a:gd name="connsiteX201" fmla="*/ 24362 w 503238"/>
              <a:gd name="connsiteY201" fmla="*/ 476672 h 488950"/>
              <a:gd name="connsiteX202" fmla="*/ 21911 w 503238"/>
              <a:gd name="connsiteY202" fmla="*/ 476094 h 488950"/>
              <a:gd name="connsiteX203" fmla="*/ 20181 w 503238"/>
              <a:gd name="connsiteY203" fmla="*/ 475661 h 488950"/>
              <a:gd name="connsiteX204" fmla="*/ 19172 w 503238"/>
              <a:gd name="connsiteY204" fmla="*/ 475228 h 488950"/>
              <a:gd name="connsiteX205" fmla="*/ 17010 w 503238"/>
              <a:gd name="connsiteY205" fmla="*/ 474361 h 488950"/>
              <a:gd name="connsiteX206" fmla="*/ 15136 w 503238"/>
              <a:gd name="connsiteY206" fmla="*/ 472772 h 488950"/>
              <a:gd name="connsiteX207" fmla="*/ 13695 w 503238"/>
              <a:gd name="connsiteY207" fmla="*/ 470750 h 488950"/>
              <a:gd name="connsiteX208" fmla="*/ 12830 w 503238"/>
              <a:gd name="connsiteY208" fmla="*/ 468439 h 488950"/>
              <a:gd name="connsiteX209" fmla="*/ 12541 w 503238"/>
              <a:gd name="connsiteY209" fmla="*/ 466128 h 488950"/>
              <a:gd name="connsiteX210" fmla="*/ 12830 w 503238"/>
              <a:gd name="connsiteY210" fmla="*/ 463528 h 488950"/>
              <a:gd name="connsiteX211" fmla="*/ 13983 w 503238"/>
              <a:gd name="connsiteY211" fmla="*/ 461216 h 488950"/>
              <a:gd name="connsiteX212" fmla="*/ 15569 w 503238"/>
              <a:gd name="connsiteY212" fmla="*/ 459194 h 488950"/>
              <a:gd name="connsiteX213" fmla="*/ 17587 w 503238"/>
              <a:gd name="connsiteY213" fmla="*/ 457750 h 488950"/>
              <a:gd name="connsiteX214" fmla="*/ 19893 w 503238"/>
              <a:gd name="connsiteY214" fmla="*/ 457028 h 488950"/>
              <a:gd name="connsiteX215" fmla="*/ 22344 w 503238"/>
              <a:gd name="connsiteY215" fmla="*/ 456739 h 488950"/>
              <a:gd name="connsiteX216" fmla="*/ 24794 w 503238"/>
              <a:gd name="connsiteY216" fmla="*/ 457028 h 488950"/>
              <a:gd name="connsiteX217" fmla="*/ 25659 w 503238"/>
              <a:gd name="connsiteY217" fmla="*/ 457316 h 488950"/>
              <a:gd name="connsiteX218" fmla="*/ 27389 w 503238"/>
              <a:gd name="connsiteY218" fmla="*/ 457750 h 488950"/>
              <a:gd name="connsiteX219" fmla="*/ 29984 w 503238"/>
              <a:gd name="connsiteY219" fmla="*/ 458328 h 488950"/>
              <a:gd name="connsiteX220" fmla="*/ 33299 w 503238"/>
              <a:gd name="connsiteY220" fmla="*/ 458905 h 488950"/>
              <a:gd name="connsiteX221" fmla="*/ 37336 w 503238"/>
              <a:gd name="connsiteY221" fmla="*/ 459628 h 488950"/>
              <a:gd name="connsiteX222" fmla="*/ 41804 w 503238"/>
              <a:gd name="connsiteY222" fmla="*/ 460061 h 488950"/>
              <a:gd name="connsiteX223" fmla="*/ 47138 w 503238"/>
              <a:gd name="connsiteY223" fmla="*/ 460350 h 488950"/>
              <a:gd name="connsiteX224" fmla="*/ 52760 w 503238"/>
              <a:gd name="connsiteY224" fmla="*/ 460494 h 488950"/>
              <a:gd name="connsiteX225" fmla="*/ 58959 w 503238"/>
              <a:gd name="connsiteY225" fmla="*/ 460350 h 488950"/>
              <a:gd name="connsiteX226" fmla="*/ 65445 w 503238"/>
              <a:gd name="connsiteY226" fmla="*/ 459772 h 488950"/>
              <a:gd name="connsiteX227" fmla="*/ 72365 w 503238"/>
              <a:gd name="connsiteY227" fmla="*/ 458616 h 488950"/>
              <a:gd name="connsiteX228" fmla="*/ 79428 w 503238"/>
              <a:gd name="connsiteY228" fmla="*/ 456883 h 488950"/>
              <a:gd name="connsiteX229" fmla="*/ 86780 w 503238"/>
              <a:gd name="connsiteY229" fmla="*/ 454572 h 488950"/>
              <a:gd name="connsiteX230" fmla="*/ 94132 w 503238"/>
              <a:gd name="connsiteY230" fmla="*/ 451827 h 488950"/>
              <a:gd name="connsiteX231" fmla="*/ 101628 w 503238"/>
              <a:gd name="connsiteY231" fmla="*/ 447927 h 488950"/>
              <a:gd name="connsiteX232" fmla="*/ 108980 w 503238"/>
              <a:gd name="connsiteY232" fmla="*/ 443305 h 488950"/>
              <a:gd name="connsiteX233" fmla="*/ 116331 w 503238"/>
              <a:gd name="connsiteY233" fmla="*/ 437961 h 488950"/>
              <a:gd name="connsiteX234" fmla="*/ 118638 w 503238"/>
              <a:gd name="connsiteY234" fmla="*/ 436516 h 488950"/>
              <a:gd name="connsiteX235" fmla="*/ 121088 w 503238"/>
              <a:gd name="connsiteY235" fmla="*/ 435938 h 488950"/>
              <a:gd name="connsiteX236" fmla="*/ 123683 w 503238"/>
              <a:gd name="connsiteY236" fmla="*/ 435938 h 488950"/>
              <a:gd name="connsiteX237" fmla="*/ 126278 w 503238"/>
              <a:gd name="connsiteY237" fmla="*/ 436516 h 488950"/>
              <a:gd name="connsiteX238" fmla="*/ 128440 w 503238"/>
              <a:gd name="connsiteY238" fmla="*/ 437961 h 488950"/>
              <a:gd name="connsiteX239" fmla="*/ 128729 w 503238"/>
              <a:gd name="connsiteY239" fmla="*/ 438250 h 488950"/>
              <a:gd name="connsiteX240" fmla="*/ 129594 w 503238"/>
              <a:gd name="connsiteY240" fmla="*/ 438683 h 488950"/>
              <a:gd name="connsiteX241" fmla="*/ 130603 w 503238"/>
              <a:gd name="connsiteY241" fmla="*/ 439550 h 488950"/>
              <a:gd name="connsiteX242" fmla="*/ 132188 w 503238"/>
              <a:gd name="connsiteY242" fmla="*/ 440705 h 488950"/>
              <a:gd name="connsiteX243" fmla="*/ 134351 w 503238"/>
              <a:gd name="connsiteY243" fmla="*/ 441861 h 488950"/>
              <a:gd name="connsiteX244" fmla="*/ 136657 w 503238"/>
              <a:gd name="connsiteY244" fmla="*/ 443305 h 488950"/>
              <a:gd name="connsiteX245" fmla="*/ 139684 w 503238"/>
              <a:gd name="connsiteY245" fmla="*/ 444894 h 488950"/>
              <a:gd name="connsiteX246" fmla="*/ 143000 w 503238"/>
              <a:gd name="connsiteY246" fmla="*/ 446916 h 488950"/>
              <a:gd name="connsiteX247" fmla="*/ 146892 w 503238"/>
              <a:gd name="connsiteY247" fmla="*/ 448650 h 488950"/>
              <a:gd name="connsiteX248" fmla="*/ 151072 w 503238"/>
              <a:gd name="connsiteY248" fmla="*/ 450672 h 488950"/>
              <a:gd name="connsiteX249" fmla="*/ 155685 w 503238"/>
              <a:gd name="connsiteY249" fmla="*/ 452550 h 488950"/>
              <a:gd name="connsiteX250" fmla="*/ 161019 w 503238"/>
              <a:gd name="connsiteY250" fmla="*/ 454572 h 488950"/>
              <a:gd name="connsiteX251" fmla="*/ 166497 w 503238"/>
              <a:gd name="connsiteY251" fmla="*/ 456594 h 488950"/>
              <a:gd name="connsiteX252" fmla="*/ 172695 w 503238"/>
              <a:gd name="connsiteY252" fmla="*/ 458472 h 488950"/>
              <a:gd name="connsiteX253" fmla="*/ 179182 w 503238"/>
              <a:gd name="connsiteY253" fmla="*/ 460350 h 488950"/>
              <a:gd name="connsiteX254" fmla="*/ 186101 w 503238"/>
              <a:gd name="connsiteY254" fmla="*/ 462083 h 488950"/>
              <a:gd name="connsiteX255" fmla="*/ 193597 w 503238"/>
              <a:gd name="connsiteY255" fmla="*/ 463817 h 488950"/>
              <a:gd name="connsiteX256" fmla="*/ 201526 w 503238"/>
              <a:gd name="connsiteY256" fmla="*/ 465261 h 488950"/>
              <a:gd name="connsiteX257" fmla="*/ 209887 w 503238"/>
              <a:gd name="connsiteY257" fmla="*/ 466561 h 488950"/>
              <a:gd name="connsiteX258" fmla="*/ 218824 w 503238"/>
              <a:gd name="connsiteY258" fmla="*/ 467717 h 488950"/>
              <a:gd name="connsiteX259" fmla="*/ 228194 w 503238"/>
              <a:gd name="connsiteY259" fmla="*/ 468439 h 488950"/>
              <a:gd name="connsiteX260" fmla="*/ 237997 w 503238"/>
              <a:gd name="connsiteY260" fmla="*/ 468872 h 488950"/>
              <a:gd name="connsiteX261" fmla="*/ 248376 w 503238"/>
              <a:gd name="connsiteY261" fmla="*/ 469305 h 488950"/>
              <a:gd name="connsiteX262" fmla="*/ 259331 w 503238"/>
              <a:gd name="connsiteY262" fmla="*/ 469161 h 488950"/>
              <a:gd name="connsiteX263" fmla="*/ 270575 w 503238"/>
              <a:gd name="connsiteY263" fmla="*/ 468583 h 488950"/>
              <a:gd name="connsiteX264" fmla="*/ 282252 w 503238"/>
              <a:gd name="connsiteY264" fmla="*/ 467861 h 488950"/>
              <a:gd name="connsiteX265" fmla="*/ 294504 w 503238"/>
              <a:gd name="connsiteY265" fmla="*/ 466561 h 488950"/>
              <a:gd name="connsiteX266" fmla="*/ 307334 w 503238"/>
              <a:gd name="connsiteY266" fmla="*/ 464828 h 488950"/>
              <a:gd name="connsiteX267" fmla="*/ 320596 w 503238"/>
              <a:gd name="connsiteY267" fmla="*/ 462517 h 488950"/>
              <a:gd name="connsiteX268" fmla="*/ 334291 w 503238"/>
              <a:gd name="connsiteY268" fmla="*/ 459916 h 488950"/>
              <a:gd name="connsiteX269" fmla="*/ 348562 w 503238"/>
              <a:gd name="connsiteY269" fmla="*/ 456594 h 488950"/>
              <a:gd name="connsiteX270" fmla="*/ 363410 w 503238"/>
              <a:gd name="connsiteY270" fmla="*/ 452694 h 488950"/>
              <a:gd name="connsiteX271" fmla="*/ 378690 w 503238"/>
              <a:gd name="connsiteY271" fmla="*/ 448216 h 488950"/>
              <a:gd name="connsiteX272" fmla="*/ 394402 w 503238"/>
              <a:gd name="connsiteY272" fmla="*/ 443161 h 488950"/>
              <a:gd name="connsiteX273" fmla="*/ 410692 w 503238"/>
              <a:gd name="connsiteY273" fmla="*/ 437527 h 488950"/>
              <a:gd name="connsiteX274" fmla="*/ 427558 w 503238"/>
              <a:gd name="connsiteY274" fmla="*/ 431172 h 488950"/>
              <a:gd name="connsiteX275" fmla="*/ 444856 w 503238"/>
              <a:gd name="connsiteY275" fmla="*/ 423949 h 488950"/>
              <a:gd name="connsiteX276" fmla="*/ 445721 w 503238"/>
              <a:gd name="connsiteY276" fmla="*/ 423661 h 488950"/>
              <a:gd name="connsiteX277" fmla="*/ 447307 w 503238"/>
              <a:gd name="connsiteY277" fmla="*/ 423227 h 488950"/>
              <a:gd name="connsiteX278" fmla="*/ 449613 w 503238"/>
              <a:gd name="connsiteY278" fmla="*/ 422216 h 488950"/>
              <a:gd name="connsiteX279" fmla="*/ 452496 w 503238"/>
              <a:gd name="connsiteY279" fmla="*/ 421060 h 488950"/>
              <a:gd name="connsiteX280" fmla="*/ 455668 w 503238"/>
              <a:gd name="connsiteY280" fmla="*/ 419616 h 488950"/>
              <a:gd name="connsiteX281" fmla="*/ 459416 w 503238"/>
              <a:gd name="connsiteY281" fmla="*/ 417738 h 488950"/>
              <a:gd name="connsiteX282" fmla="*/ 463019 w 503238"/>
              <a:gd name="connsiteY282" fmla="*/ 415572 h 488950"/>
              <a:gd name="connsiteX283" fmla="*/ 466767 w 503238"/>
              <a:gd name="connsiteY283" fmla="*/ 412971 h 488950"/>
              <a:gd name="connsiteX284" fmla="*/ 470371 w 503238"/>
              <a:gd name="connsiteY284" fmla="*/ 409938 h 488950"/>
              <a:gd name="connsiteX285" fmla="*/ 473831 w 503238"/>
              <a:gd name="connsiteY285" fmla="*/ 406471 h 488950"/>
              <a:gd name="connsiteX286" fmla="*/ 476858 w 503238"/>
              <a:gd name="connsiteY286" fmla="*/ 402716 h 488950"/>
              <a:gd name="connsiteX287" fmla="*/ 479309 w 503238"/>
              <a:gd name="connsiteY287" fmla="*/ 398238 h 488950"/>
              <a:gd name="connsiteX288" fmla="*/ 481038 w 503238"/>
              <a:gd name="connsiteY288" fmla="*/ 393760 h 488950"/>
              <a:gd name="connsiteX289" fmla="*/ 482192 w 503238"/>
              <a:gd name="connsiteY289" fmla="*/ 388849 h 488950"/>
              <a:gd name="connsiteX290" fmla="*/ 482480 w 503238"/>
              <a:gd name="connsiteY290" fmla="*/ 383793 h 488950"/>
              <a:gd name="connsiteX291" fmla="*/ 482336 w 503238"/>
              <a:gd name="connsiteY291" fmla="*/ 378593 h 488950"/>
              <a:gd name="connsiteX292" fmla="*/ 481471 w 503238"/>
              <a:gd name="connsiteY292" fmla="*/ 372960 h 488950"/>
              <a:gd name="connsiteX293" fmla="*/ 479885 w 503238"/>
              <a:gd name="connsiteY293" fmla="*/ 367038 h 488950"/>
              <a:gd name="connsiteX294" fmla="*/ 477435 w 503238"/>
              <a:gd name="connsiteY294" fmla="*/ 361115 h 488950"/>
              <a:gd name="connsiteX295" fmla="*/ 476858 w 503238"/>
              <a:gd name="connsiteY295" fmla="*/ 358371 h 488950"/>
              <a:gd name="connsiteX296" fmla="*/ 476858 w 503238"/>
              <a:gd name="connsiteY296" fmla="*/ 355626 h 488950"/>
              <a:gd name="connsiteX297" fmla="*/ 477579 w 503238"/>
              <a:gd name="connsiteY297" fmla="*/ 353171 h 488950"/>
              <a:gd name="connsiteX298" fmla="*/ 477723 w 503238"/>
              <a:gd name="connsiteY298" fmla="*/ 352737 h 488950"/>
              <a:gd name="connsiteX299" fmla="*/ 478155 w 503238"/>
              <a:gd name="connsiteY299" fmla="*/ 352015 h 488950"/>
              <a:gd name="connsiteX300" fmla="*/ 478588 w 503238"/>
              <a:gd name="connsiteY300" fmla="*/ 350571 h 488950"/>
              <a:gd name="connsiteX301" fmla="*/ 479164 w 503238"/>
              <a:gd name="connsiteY301" fmla="*/ 348837 h 488950"/>
              <a:gd name="connsiteX302" fmla="*/ 480029 w 503238"/>
              <a:gd name="connsiteY302" fmla="*/ 346526 h 488950"/>
              <a:gd name="connsiteX303" fmla="*/ 480606 w 503238"/>
              <a:gd name="connsiteY303" fmla="*/ 343782 h 488950"/>
              <a:gd name="connsiteX304" fmla="*/ 481471 w 503238"/>
              <a:gd name="connsiteY304" fmla="*/ 340460 h 488950"/>
              <a:gd name="connsiteX305" fmla="*/ 482192 w 503238"/>
              <a:gd name="connsiteY305" fmla="*/ 336560 h 488950"/>
              <a:gd name="connsiteX306" fmla="*/ 482912 w 503238"/>
              <a:gd name="connsiteY306" fmla="*/ 332515 h 488950"/>
              <a:gd name="connsiteX307" fmla="*/ 483345 w 503238"/>
              <a:gd name="connsiteY307" fmla="*/ 327748 h 488950"/>
              <a:gd name="connsiteX308" fmla="*/ 483777 w 503238"/>
              <a:gd name="connsiteY308" fmla="*/ 322404 h 488950"/>
              <a:gd name="connsiteX309" fmla="*/ 484066 w 503238"/>
              <a:gd name="connsiteY309" fmla="*/ 316770 h 488950"/>
              <a:gd name="connsiteX310" fmla="*/ 484066 w 503238"/>
              <a:gd name="connsiteY310" fmla="*/ 310559 h 488950"/>
              <a:gd name="connsiteX311" fmla="*/ 483922 w 503238"/>
              <a:gd name="connsiteY311" fmla="*/ 303914 h 488950"/>
              <a:gd name="connsiteX312" fmla="*/ 483489 w 503238"/>
              <a:gd name="connsiteY312" fmla="*/ 296692 h 488950"/>
              <a:gd name="connsiteX313" fmla="*/ 482624 w 503238"/>
              <a:gd name="connsiteY313" fmla="*/ 288892 h 488950"/>
              <a:gd name="connsiteX314" fmla="*/ 481615 w 503238"/>
              <a:gd name="connsiteY314" fmla="*/ 280803 h 488950"/>
              <a:gd name="connsiteX315" fmla="*/ 480029 w 503238"/>
              <a:gd name="connsiteY315" fmla="*/ 272281 h 488950"/>
              <a:gd name="connsiteX316" fmla="*/ 478155 w 503238"/>
              <a:gd name="connsiteY316" fmla="*/ 263325 h 488950"/>
              <a:gd name="connsiteX317" fmla="*/ 475705 w 503238"/>
              <a:gd name="connsiteY317" fmla="*/ 253792 h 488950"/>
              <a:gd name="connsiteX318" fmla="*/ 472822 w 503238"/>
              <a:gd name="connsiteY318" fmla="*/ 243825 h 488950"/>
              <a:gd name="connsiteX319" fmla="*/ 469362 w 503238"/>
              <a:gd name="connsiteY319" fmla="*/ 233280 h 488950"/>
              <a:gd name="connsiteX320" fmla="*/ 465470 w 503238"/>
              <a:gd name="connsiteY320" fmla="*/ 222302 h 488950"/>
              <a:gd name="connsiteX321" fmla="*/ 460857 w 503238"/>
              <a:gd name="connsiteY321" fmla="*/ 211036 h 488950"/>
              <a:gd name="connsiteX322" fmla="*/ 455523 w 503238"/>
              <a:gd name="connsiteY322" fmla="*/ 199191 h 488950"/>
              <a:gd name="connsiteX323" fmla="*/ 449757 w 503238"/>
              <a:gd name="connsiteY323" fmla="*/ 186913 h 488950"/>
              <a:gd name="connsiteX324" fmla="*/ 442982 w 503238"/>
              <a:gd name="connsiteY324" fmla="*/ 174202 h 488950"/>
              <a:gd name="connsiteX325" fmla="*/ 435774 w 503238"/>
              <a:gd name="connsiteY325" fmla="*/ 160913 h 488950"/>
              <a:gd name="connsiteX326" fmla="*/ 427702 w 503238"/>
              <a:gd name="connsiteY326" fmla="*/ 147190 h 488950"/>
              <a:gd name="connsiteX327" fmla="*/ 424675 w 503238"/>
              <a:gd name="connsiteY327" fmla="*/ 142424 h 488950"/>
              <a:gd name="connsiteX328" fmla="*/ 420350 w 503238"/>
              <a:gd name="connsiteY328" fmla="*/ 135635 h 488950"/>
              <a:gd name="connsiteX329" fmla="*/ 415737 w 503238"/>
              <a:gd name="connsiteY329" fmla="*/ 128124 h 488950"/>
              <a:gd name="connsiteX330" fmla="*/ 410692 w 503238"/>
              <a:gd name="connsiteY330" fmla="*/ 120035 h 488950"/>
              <a:gd name="connsiteX331" fmla="*/ 405502 w 503238"/>
              <a:gd name="connsiteY331" fmla="*/ 111657 h 488950"/>
              <a:gd name="connsiteX332" fmla="*/ 399880 w 503238"/>
              <a:gd name="connsiteY332" fmla="*/ 102990 h 488950"/>
              <a:gd name="connsiteX333" fmla="*/ 394114 w 503238"/>
              <a:gd name="connsiteY333" fmla="*/ 94179 h 488950"/>
              <a:gd name="connsiteX334" fmla="*/ 388060 w 503238"/>
              <a:gd name="connsiteY334" fmla="*/ 85368 h 488950"/>
              <a:gd name="connsiteX335" fmla="*/ 381861 w 503238"/>
              <a:gd name="connsiteY335" fmla="*/ 76412 h 488950"/>
              <a:gd name="connsiteX336" fmla="*/ 375518 w 503238"/>
              <a:gd name="connsiteY336" fmla="*/ 67890 h 488950"/>
              <a:gd name="connsiteX337" fmla="*/ 369176 w 503238"/>
              <a:gd name="connsiteY337" fmla="*/ 59512 h 488950"/>
              <a:gd name="connsiteX338" fmla="*/ 362833 w 503238"/>
              <a:gd name="connsiteY338" fmla="*/ 51423 h 488950"/>
              <a:gd name="connsiteX339" fmla="*/ 356346 w 503238"/>
              <a:gd name="connsiteY339" fmla="*/ 43911 h 488950"/>
              <a:gd name="connsiteX340" fmla="*/ 350003 w 503238"/>
              <a:gd name="connsiteY340" fmla="*/ 37123 h 488950"/>
              <a:gd name="connsiteX341" fmla="*/ 343661 w 503238"/>
              <a:gd name="connsiteY341" fmla="*/ 30911 h 488950"/>
              <a:gd name="connsiteX342" fmla="*/ 337462 w 503238"/>
              <a:gd name="connsiteY342" fmla="*/ 25422 h 488950"/>
              <a:gd name="connsiteX343" fmla="*/ 331408 w 503238"/>
              <a:gd name="connsiteY343" fmla="*/ 21089 h 488950"/>
              <a:gd name="connsiteX344" fmla="*/ 329245 w 503238"/>
              <a:gd name="connsiteY344" fmla="*/ 20078 h 488950"/>
              <a:gd name="connsiteX345" fmla="*/ 326218 w 503238"/>
              <a:gd name="connsiteY345" fmla="*/ 19500 h 488950"/>
              <a:gd name="connsiteX346" fmla="*/ 322470 w 503238"/>
              <a:gd name="connsiteY346" fmla="*/ 18922 h 488950"/>
              <a:gd name="connsiteX347" fmla="*/ 318001 w 503238"/>
              <a:gd name="connsiteY347" fmla="*/ 18778 h 488950"/>
              <a:gd name="connsiteX348" fmla="*/ 312812 w 503238"/>
              <a:gd name="connsiteY348" fmla="*/ 18778 h 488950"/>
              <a:gd name="connsiteX349" fmla="*/ 307334 w 503238"/>
              <a:gd name="connsiteY349" fmla="*/ 19067 h 488950"/>
              <a:gd name="connsiteX350" fmla="*/ 301136 w 503238"/>
              <a:gd name="connsiteY350" fmla="*/ 19645 h 488950"/>
              <a:gd name="connsiteX351" fmla="*/ 294649 w 503238"/>
              <a:gd name="connsiteY351" fmla="*/ 20222 h 488950"/>
              <a:gd name="connsiteX352" fmla="*/ 287585 w 503238"/>
              <a:gd name="connsiteY352" fmla="*/ 21089 h 488950"/>
              <a:gd name="connsiteX353" fmla="*/ 280666 w 503238"/>
              <a:gd name="connsiteY353" fmla="*/ 21956 h 488950"/>
              <a:gd name="connsiteX354" fmla="*/ 273170 w 503238"/>
              <a:gd name="connsiteY354" fmla="*/ 23256 h 488950"/>
              <a:gd name="connsiteX355" fmla="*/ 265962 w 503238"/>
              <a:gd name="connsiteY355" fmla="*/ 24411 h 488950"/>
              <a:gd name="connsiteX356" fmla="*/ 258466 w 503238"/>
              <a:gd name="connsiteY356" fmla="*/ 25856 h 488950"/>
              <a:gd name="connsiteX357" fmla="*/ 250970 w 503238"/>
              <a:gd name="connsiteY357" fmla="*/ 27445 h 488950"/>
              <a:gd name="connsiteX358" fmla="*/ 243763 w 503238"/>
              <a:gd name="connsiteY358" fmla="*/ 28745 h 488950"/>
              <a:gd name="connsiteX359" fmla="*/ 236555 w 503238"/>
              <a:gd name="connsiteY359" fmla="*/ 30622 h 488950"/>
              <a:gd name="connsiteX360" fmla="*/ 229780 w 503238"/>
              <a:gd name="connsiteY360" fmla="*/ 32356 h 488950"/>
              <a:gd name="connsiteX361" fmla="*/ 223293 w 503238"/>
              <a:gd name="connsiteY361" fmla="*/ 34089 h 488950"/>
              <a:gd name="connsiteX362" fmla="*/ 217239 w 503238"/>
              <a:gd name="connsiteY362" fmla="*/ 35823 h 488950"/>
              <a:gd name="connsiteX363" fmla="*/ 211472 w 503238"/>
              <a:gd name="connsiteY363" fmla="*/ 37700 h 488950"/>
              <a:gd name="connsiteX364" fmla="*/ 206427 w 503238"/>
              <a:gd name="connsiteY364" fmla="*/ 39434 h 488950"/>
              <a:gd name="connsiteX365" fmla="*/ 201958 w 503238"/>
              <a:gd name="connsiteY365" fmla="*/ 41311 h 488950"/>
              <a:gd name="connsiteX366" fmla="*/ 198354 w 503238"/>
              <a:gd name="connsiteY366" fmla="*/ 43045 h 488950"/>
              <a:gd name="connsiteX367" fmla="*/ 195327 w 503238"/>
              <a:gd name="connsiteY367" fmla="*/ 44923 h 488950"/>
              <a:gd name="connsiteX368" fmla="*/ 193309 w 503238"/>
              <a:gd name="connsiteY368" fmla="*/ 46656 h 488950"/>
              <a:gd name="connsiteX369" fmla="*/ 192733 w 503238"/>
              <a:gd name="connsiteY369" fmla="*/ 51278 h 488950"/>
              <a:gd name="connsiteX370" fmla="*/ 192156 w 503238"/>
              <a:gd name="connsiteY370" fmla="*/ 53878 h 488950"/>
              <a:gd name="connsiteX371" fmla="*/ 191868 w 503238"/>
              <a:gd name="connsiteY371" fmla="*/ 56767 h 488950"/>
              <a:gd name="connsiteX372" fmla="*/ 191579 w 503238"/>
              <a:gd name="connsiteY372" fmla="*/ 59801 h 488950"/>
              <a:gd name="connsiteX373" fmla="*/ 191291 w 503238"/>
              <a:gd name="connsiteY373" fmla="*/ 62545 h 488950"/>
              <a:gd name="connsiteX374" fmla="*/ 191291 w 503238"/>
              <a:gd name="connsiteY374" fmla="*/ 65001 h 488950"/>
              <a:gd name="connsiteX375" fmla="*/ 191435 w 503238"/>
              <a:gd name="connsiteY375" fmla="*/ 66878 h 488950"/>
              <a:gd name="connsiteX376" fmla="*/ 191723 w 503238"/>
              <a:gd name="connsiteY376" fmla="*/ 68178 h 488950"/>
              <a:gd name="connsiteX377" fmla="*/ 193886 w 503238"/>
              <a:gd name="connsiteY377" fmla="*/ 69190 h 488950"/>
              <a:gd name="connsiteX378" fmla="*/ 196913 w 503238"/>
              <a:gd name="connsiteY378" fmla="*/ 69912 h 488950"/>
              <a:gd name="connsiteX379" fmla="*/ 200805 w 503238"/>
              <a:gd name="connsiteY379" fmla="*/ 70778 h 488950"/>
              <a:gd name="connsiteX380" fmla="*/ 204986 w 503238"/>
              <a:gd name="connsiteY380" fmla="*/ 71501 h 488950"/>
              <a:gd name="connsiteX381" fmla="*/ 209887 w 503238"/>
              <a:gd name="connsiteY381" fmla="*/ 72223 h 488950"/>
              <a:gd name="connsiteX382" fmla="*/ 215220 w 503238"/>
              <a:gd name="connsiteY382" fmla="*/ 72656 h 488950"/>
              <a:gd name="connsiteX383" fmla="*/ 220698 w 503238"/>
              <a:gd name="connsiteY383" fmla="*/ 73090 h 488950"/>
              <a:gd name="connsiteX384" fmla="*/ 226320 w 503238"/>
              <a:gd name="connsiteY384" fmla="*/ 73523 h 488950"/>
              <a:gd name="connsiteX385" fmla="*/ 231798 w 503238"/>
              <a:gd name="connsiteY385" fmla="*/ 73812 h 488950"/>
              <a:gd name="connsiteX386" fmla="*/ 237276 w 503238"/>
              <a:gd name="connsiteY386" fmla="*/ 73956 h 488950"/>
              <a:gd name="connsiteX387" fmla="*/ 239871 w 503238"/>
              <a:gd name="connsiteY387" fmla="*/ 74390 h 488950"/>
              <a:gd name="connsiteX388" fmla="*/ 242465 w 503238"/>
              <a:gd name="connsiteY388" fmla="*/ 75545 h 488950"/>
              <a:gd name="connsiteX389" fmla="*/ 244483 w 503238"/>
              <a:gd name="connsiteY389" fmla="*/ 77423 h 488950"/>
              <a:gd name="connsiteX390" fmla="*/ 245781 w 503238"/>
              <a:gd name="connsiteY390" fmla="*/ 80023 h 488950"/>
              <a:gd name="connsiteX391" fmla="*/ 246646 w 503238"/>
              <a:gd name="connsiteY391" fmla="*/ 82623 h 488950"/>
              <a:gd name="connsiteX392" fmla="*/ 246357 w 503238"/>
              <a:gd name="connsiteY392" fmla="*/ 85368 h 488950"/>
              <a:gd name="connsiteX393" fmla="*/ 245492 w 503238"/>
              <a:gd name="connsiteY393" fmla="*/ 87968 h 488950"/>
              <a:gd name="connsiteX394" fmla="*/ 243907 w 503238"/>
              <a:gd name="connsiteY394" fmla="*/ 90134 h 488950"/>
              <a:gd name="connsiteX395" fmla="*/ 240447 w 503238"/>
              <a:gd name="connsiteY395" fmla="*/ 93745 h 488950"/>
              <a:gd name="connsiteX396" fmla="*/ 237276 w 503238"/>
              <a:gd name="connsiteY396" fmla="*/ 97501 h 488950"/>
              <a:gd name="connsiteX397" fmla="*/ 234393 w 503238"/>
              <a:gd name="connsiteY397" fmla="*/ 101112 h 488950"/>
              <a:gd name="connsiteX398" fmla="*/ 231942 w 503238"/>
              <a:gd name="connsiteY398" fmla="*/ 104290 h 488950"/>
              <a:gd name="connsiteX399" fmla="*/ 237132 w 503238"/>
              <a:gd name="connsiteY399" fmla="*/ 105446 h 488950"/>
              <a:gd name="connsiteX400" fmla="*/ 242754 w 503238"/>
              <a:gd name="connsiteY400" fmla="*/ 106168 h 488950"/>
              <a:gd name="connsiteX401" fmla="*/ 248808 w 503238"/>
              <a:gd name="connsiteY401" fmla="*/ 107034 h 488950"/>
              <a:gd name="connsiteX402" fmla="*/ 255439 w 503238"/>
              <a:gd name="connsiteY402" fmla="*/ 107468 h 488950"/>
              <a:gd name="connsiteX403" fmla="*/ 262214 w 503238"/>
              <a:gd name="connsiteY403" fmla="*/ 107901 h 488950"/>
              <a:gd name="connsiteX404" fmla="*/ 269278 w 503238"/>
              <a:gd name="connsiteY404" fmla="*/ 108190 h 488950"/>
              <a:gd name="connsiteX405" fmla="*/ 276485 w 503238"/>
              <a:gd name="connsiteY405" fmla="*/ 108623 h 488950"/>
              <a:gd name="connsiteX406" fmla="*/ 283837 w 503238"/>
              <a:gd name="connsiteY406" fmla="*/ 108623 h 488950"/>
              <a:gd name="connsiteX407" fmla="*/ 291333 w 503238"/>
              <a:gd name="connsiteY407" fmla="*/ 108479 h 488950"/>
              <a:gd name="connsiteX408" fmla="*/ 298541 w 503238"/>
              <a:gd name="connsiteY408" fmla="*/ 108046 h 488950"/>
              <a:gd name="connsiteX409" fmla="*/ 305604 w 503238"/>
              <a:gd name="connsiteY409" fmla="*/ 107468 h 488950"/>
              <a:gd name="connsiteX410" fmla="*/ 312524 w 503238"/>
              <a:gd name="connsiteY410" fmla="*/ 106890 h 488950"/>
              <a:gd name="connsiteX411" fmla="*/ 319010 w 503238"/>
              <a:gd name="connsiteY411" fmla="*/ 106023 h 488950"/>
              <a:gd name="connsiteX412" fmla="*/ 325209 w 503238"/>
              <a:gd name="connsiteY412" fmla="*/ 104868 h 488950"/>
              <a:gd name="connsiteX413" fmla="*/ 330975 w 503238"/>
              <a:gd name="connsiteY413" fmla="*/ 103712 h 488950"/>
              <a:gd name="connsiteX414" fmla="*/ 336165 w 503238"/>
              <a:gd name="connsiteY414" fmla="*/ 102268 h 488950"/>
              <a:gd name="connsiteX415" fmla="*/ 340778 w 503238"/>
              <a:gd name="connsiteY415" fmla="*/ 100534 h 488950"/>
              <a:gd name="connsiteX416" fmla="*/ 344526 w 503238"/>
              <a:gd name="connsiteY416" fmla="*/ 98512 h 488950"/>
              <a:gd name="connsiteX417" fmla="*/ 347697 w 503238"/>
              <a:gd name="connsiteY417" fmla="*/ 96490 h 488950"/>
              <a:gd name="connsiteX418" fmla="*/ 350003 w 503238"/>
              <a:gd name="connsiteY418" fmla="*/ 94179 h 488950"/>
              <a:gd name="connsiteX419" fmla="*/ 351733 w 503238"/>
              <a:gd name="connsiteY419" fmla="*/ 92156 h 488950"/>
              <a:gd name="connsiteX420" fmla="*/ 353751 w 503238"/>
              <a:gd name="connsiteY420" fmla="*/ 91001 h 488950"/>
              <a:gd name="connsiteX421" fmla="*/ 356202 w 503238"/>
              <a:gd name="connsiteY421" fmla="*/ 90279 h 488950"/>
              <a:gd name="connsiteX422" fmla="*/ 358508 w 503238"/>
              <a:gd name="connsiteY422" fmla="*/ 90134 h 488950"/>
              <a:gd name="connsiteX423" fmla="*/ 360959 w 503238"/>
              <a:gd name="connsiteY423" fmla="*/ 90568 h 488950"/>
              <a:gd name="connsiteX424" fmla="*/ 363265 w 503238"/>
              <a:gd name="connsiteY424" fmla="*/ 91868 h 488950"/>
              <a:gd name="connsiteX425" fmla="*/ 364995 w 503238"/>
              <a:gd name="connsiteY425" fmla="*/ 93601 h 488950"/>
              <a:gd name="connsiteX426" fmla="*/ 366293 w 503238"/>
              <a:gd name="connsiteY426" fmla="*/ 95768 h 488950"/>
              <a:gd name="connsiteX427" fmla="*/ 367158 w 503238"/>
              <a:gd name="connsiteY427" fmla="*/ 98079 h 488950"/>
              <a:gd name="connsiteX428" fmla="*/ 367158 w 503238"/>
              <a:gd name="connsiteY428" fmla="*/ 100534 h 488950"/>
              <a:gd name="connsiteX429" fmla="*/ 366581 w 503238"/>
              <a:gd name="connsiteY429" fmla="*/ 102845 h 488950"/>
              <a:gd name="connsiteX430" fmla="*/ 365284 w 503238"/>
              <a:gd name="connsiteY430" fmla="*/ 105301 h 488950"/>
              <a:gd name="connsiteX431" fmla="*/ 362112 w 503238"/>
              <a:gd name="connsiteY431" fmla="*/ 108912 h 488950"/>
              <a:gd name="connsiteX432" fmla="*/ 358220 w 503238"/>
              <a:gd name="connsiteY432" fmla="*/ 112090 h 488950"/>
              <a:gd name="connsiteX433" fmla="*/ 353607 w 503238"/>
              <a:gd name="connsiteY433" fmla="*/ 115123 h 488950"/>
              <a:gd name="connsiteX434" fmla="*/ 348418 w 503238"/>
              <a:gd name="connsiteY434" fmla="*/ 117579 h 488950"/>
              <a:gd name="connsiteX435" fmla="*/ 342652 w 503238"/>
              <a:gd name="connsiteY435" fmla="*/ 119746 h 488950"/>
              <a:gd name="connsiteX436" fmla="*/ 336309 w 503238"/>
              <a:gd name="connsiteY436" fmla="*/ 121623 h 488950"/>
              <a:gd name="connsiteX437" fmla="*/ 336165 w 503238"/>
              <a:gd name="connsiteY437" fmla="*/ 122201 h 488950"/>
              <a:gd name="connsiteX438" fmla="*/ 335732 w 503238"/>
              <a:gd name="connsiteY438" fmla="*/ 123790 h 488950"/>
              <a:gd name="connsiteX439" fmla="*/ 334867 w 503238"/>
              <a:gd name="connsiteY439" fmla="*/ 126101 h 488950"/>
              <a:gd name="connsiteX440" fmla="*/ 334147 w 503238"/>
              <a:gd name="connsiteY440" fmla="*/ 129135 h 488950"/>
              <a:gd name="connsiteX441" fmla="*/ 332993 w 503238"/>
              <a:gd name="connsiteY441" fmla="*/ 132890 h 488950"/>
              <a:gd name="connsiteX442" fmla="*/ 331840 w 503238"/>
              <a:gd name="connsiteY442" fmla="*/ 137224 h 488950"/>
              <a:gd name="connsiteX443" fmla="*/ 330687 w 503238"/>
              <a:gd name="connsiteY443" fmla="*/ 142279 h 488950"/>
              <a:gd name="connsiteX444" fmla="*/ 329390 w 503238"/>
              <a:gd name="connsiteY444" fmla="*/ 147768 h 488950"/>
              <a:gd name="connsiteX445" fmla="*/ 328092 w 503238"/>
              <a:gd name="connsiteY445" fmla="*/ 153835 h 488950"/>
              <a:gd name="connsiteX446" fmla="*/ 326939 w 503238"/>
              <a:gd name="connsiteY446" fmla="*/ 160191 h 488950"/>
              <a:gd name="connsiteX447" fmla="*/ 325642 w 503238"/>
              <a:gd name="connsiteY447" fmla="*/ 167268 h 488950"/>
              <a:gd name="connsiteX448" fmla="*/ 324777 w 503238"/>
              <a:gd name="connsiteY448" fmla="*/ 174491 h 488950"/>
              <a:gd name="connsiteX449" fmla="*/ 323768 w 503238"/>
              <a:gd name="connsiteY449" fmla="*/ 182002 h 488950"/>
              <a:gd name="connsiteX450" fmla="*/ 323047 w 503238"/>
              <a:gd name="connsiteY450" fmla="*/ 189946 h 488950"/>
              <a:gd name="connsiteX451" fmla="*/ 322470 w 503238"/>
              <a:gd name="connsiteY451" fmla="*/ 198035 h 488950"/>
              <a:gd name="connsiteX452" fmla="*/ 322326 w 503238"/>
              <a:gd name="connsiteY452" fmla="*/ 206269 h 488950"/>
              <a:gd name="connsiteX453" fmla="*/ 322326 w 503238"/>
              <a:gd name="connsiteY453" fmla="*/ 214502 h 488950"/>
              <a:gd name="connsiteX454" fmla="*/ 322758 w 503238"/>
              <a:gd name="connsiteY454" fmla="*/ 223169 h 488950"/>
              <a:gd name="connsiteX455" fmla="*/ 323335 w 503238"/>
              <a:gd name="connsiteY455" fmla="*/ 231547 h 488950"/>
              <a:gd name="connsiteX456" fmla="*/ 324488 w 503238"/>
              <a:gd name="connsiteY456" fmla="*/ 239925 h 488950"/>
              <a:gd name="connsiteX457" fmla="*/ 326074 w 503238"/>
              <a:gd name="connsiteY457" fmla="*/ 248447 h 488950"/>
              <a:gd name="connsiteX458" fmla="*/ 328092 w 503238"/>
              <a:gd name="connsiteY458" fmla="*/ 256681 h 488950"/>
              <a:gd name="connsiteX459" fmla="*/ 330687 w 503238"/>
              <a:gd name="connsiteY459" fmla="*/ 264770 h 488950"/>
              <a:gd name="connsiteX460" fmla="*/ 333570 w 503238"/>
              <a:gd name="connsiteY460" fmla="*/ 272714 h 488950"/>
              <a:gd name="connsiteX461" fmla="*/ 340345 w 503238"/>
              <a:gd name="connsiteY461" fmla="*/ 277625 h 488950"/>
              <a:gd name="connsiteX462" fmla="*/ 346544 w 503238"/>
              <a:gd name="connsiteY462" fmla="*/ 283259 h 488950"/>
              <a:gd name="connsiteX463" fmla="*/ 352310 w 503238"/>
              <a:gd name="connsiteY463" fmla="*/ 289325 h 488950"/>
              <a:gd name="connsiteX464" fmla="*/ 357932 w 503238"/>
              <a:gd name="connsiteY464" fmla="*/ 296259 h 488950"/>
              <a:gd name="connsiteX465" fmla="*/ 362977 w 503238"/>
              <a:gd name="connsiteY465" fmla="*/ 303626 h 488950"/>
              <a:gd name="connsiteX466" fmla="*/ 367734 w 503238"/>
              <a:gd name="connsiteY466" fmla="*/ 311859 h 488950"/>
              <a:gd name="connsiteX467" fmla="*/ 372059 w 503238"/>
              <a:gd name="connsiteY467" fmla="*/ 320526 h 488950"/>
              <a:gd name="connsiteX468" fmla="*/ 375951 w 503238"/>
              <a:gd name="connsiteY468" fmla="*/ 330059 h 488950"/>
              <a:gd name="connsiteX469" fmla="*/ 379411 w 503238"/>
              <a:gd name="connsiteY469" fmla="*/ 340026 h 488950"/>
              <a:gd name="connsiteX470" fmla="*/ 382438 w 503238"/>
              <a:gd name="connsiteY470" fmla="*/ 350715 h 488950"/>
              <a:gd name="connsiteX471" fmla="*/ 382726 w 503238"/>
              <a:gd name="connsiteY471" fmla="*/ 353171 h 488950"/>
              <a:gd name="connsiteX472" fmla="*/ 382438 w 503238"/>
              <a:gd name="connsiteY472" fmla="*/ 355626 h 488950"/>
              <a:gd name="connsiteX473" fmla="*/ 381573 w 503238"/>
              <a:gd name="connsiteY473" fmla="*/ 357938 h 488950"/>
              <a:gd name="connsiteX474" fmla="*/ 380131 w 503238"/>
              <a:gd name="connsiteY474" fmla="*/ 359815 h 488950"/>
              <a:gd name="connsiteX475" fmla="*/ 378257 w 503238"/>
              <a:gd name="connsiteY475" fmla="*/ 361404 h 488950"/>
              <a:gd name="connsiteX476" fmla="*/ 375807 w 503238"/>
              <a:gd name="connsiteY476" fmla="*/ 362271 h 488950"/>
              <a:gd name="connsiteX477" fmla="*/ 375086 w 503238"/>
              <a:gd name="connsiteY477" fmla="*/ 362415 h 488950"/>
              <a:gd name="connsiteX478" fmla="*/ 374221 w 503238"/>
              <a:gd name="connsiteY478" fmla="*/ 362704 h 488950"/>
              <a:gd name="connsiteX479" fmla="*/ 373212 w 503238"/>
              <a:gd name="connsiteY479" fmla="*/ 362704 h 488950"/>
              <a:gd name="connsiteX480" fmla="*/ 370906 w 503238"/>
              <a:gd name="connsiteY480" fmla="*/ 362271 h 488950"/>
              <a:gd name="connsiteX481" fmla="*/ 368743 w 503238"/>
              <a:gd name="connsiteY481" fmla="*/ 361404 h 488950"/>
              <a:gd name="connsiteX482" fmla="*/ 366581 w 503238"/>
              <a:gd name="connsiteY482" fmla="*/ 359815 h 488950"/>
              <a:gd name="connsiteX483" fmla="*/ 365139 w 503238"/>
              <a:gd name="connsiteY483" fmla="*/ 357938 h 488950"/>
              <a:gd name="connsiteX484" fmla="*/ 364130 w 503238"/>
              <a:gd name="connsiteY484" fmla="*/ 355482 h 488950"/>
              <a:gd name="connsiteX485" fmla="*/ 361103 w 503238"/>
              <a:gd name="connsiteY485" fmla="*/ 344937 h 488950"/>
              <a:gd name="connsiteX486" fmla="*/ 357644 w 503238"/>
              <a:gd name="connsiteY486" fmla="*/ 335115 h 488950"/>
              <a:gd name="connsiteX487" fmla="*/ 353607 w 503238"/>
              <a:gd name="connsiteY487" fmla="*/ 325870 h 488950"/>
              <a:gd name="connsiteX488" fmla="*/ 349138 w 503238"/>
              <a:gd name="connsiteY488" fmla="*/ 317637 h 488950"/>
              <a:gd name="connsiteX489" fmla="*/ 344381 w 503238"/>
              <a:gd name="connsiteY489" fmla="*/ 309981 h 488950"/>
              <a:gd name="connsiteX490" fmla="*/ 339192 w 503238"/>
              <a:gd name="connsiteY490" fmla="*/ 303192 h 488950"/>
              <a:gd name="connsiteX491" fmla="*/ 333570 w 503238"/>
              <a:gd name="connsiteY491" fmla="*/ 296981 h 488950"/>
              <a:gd name="connsiteX492" fmla="*/ 327660 w 503238"/>
              <a:gd name="connsiteY492" fmla="*/ 291781 h 488950"/>
              <a:gd name="connsiteX493" fmla="*/ 321317 w 503238"/>
              <a:gd name="connsiteY493" fmla="*/ 287159 h 488950"/>
              <a:gd name="connsiteX494" fmla="*/ 320884 w 503238"/>
              <a:gd name="connsiteY494" fmla="*/ 287014 h 488950"/>
              <a:gd name="connsiteX495" fmla="*/ 320596 w 503238"/>
              <a:gd name="connsiteY495" fmla="*/ 286870 h 488950"/>
              <a:gd name="connsiteX496" fmla="*/ 315695 w 503238"/>
              <a:gd name="connsiteY496" fmla="*/ 283981 h 488950"/>
              <a:gd name="connsiteX497" fmla="*/ 310650 w 503238"/>
              <a:gd name="connsiteY497" fmla="*/ 281670 h 488950"/>
              <a:gd name="connsiteX498" fmla="*/ 304307 w 503238"/>
              <a:gd name="connsiteY498" fmla="*/ 279214 h 488950"/>
              <a:gd name="connsiteX499" fmla="*/ 297676 w 503238"/>
              <a:gd name="connsiteY499" fmla="*/ 277481 h 488950"/>
              <a:gd name="connsiteX500" fmla="*/ 291189 w 503238"/>
              <a:gd name="connsiteY500" fmla="*/ 276325 h 488950"/>
              <a:gd name="connsiteX501" fmla="*/ 284414 w 503238"/>
              <a:gd name="connsiteY501" fmla="*/ 275747 h 488950"/>
              <a:gd name="connsiteX502" fmla="*/ 277927 w 503238"/>
              <a:gd name="connsiteY502" fmla="*/ 275603 h 488950"/>
              <a:gd name="connsiteX503" fmla="*/ 271440 w 503238"/>
              <a:gd name="connsiteY503" fmla="*/ 275892 h 488950"/>
              <a:gd name="connsiteX504" fmla="*/ 264953 w 503238"/>
              <a:gd name="connsiteY504" fmla="*/ 276470 h 488950"/>
              <a:gd name="connsiteX505" fmla="*/ 258755 w 503238"/>
              <a:gd name="connsiteY505" fmla="*/ 277481 h 488950"/>
              <a:gd name="connsiteX506" fmla="*/ 252700 w 503238"/>
              <a:gd name="connsiteY506" fmla="*/ 278636 h 488950"/>
              <a:gd name="connsiteX507" fmla="*/ 246934 w 503238"/>
              <a:gd name="connsiteY507" fmla="*/ 280081 h 488950"/>
              <a:gd name="connsiteX508" fmla="*/ 241456 w 503238"/>
              <a:gd name="connsiteY508" fmla="*/ 281670 h 488950"/>
              <a:gd name="connsiteX509" fmla="*/ 236267 w 503238"/>
              <a:gd name="connsiteY509" fmla="*/ 283259 h 488950"/>
              <a:gd name="connsiteX510" fmla="*/ 231510 w 503238"/>
              <a:gd name="connsiteY510" fmla="*/ 284992 h 488950"/>
              <a:gd name="connsiteX511" fmla="*/ 227041 w 503238"/>
              <a:gd name="connsiteY511" fmla="*/ 286725 h 488950"/>
              <a:gd name="connsiteX512" fmla="*/ 223149 w 503238"/>
              <a:gd name="connsiteY512" fmla="*/ 288314 h 488950"/>
              <a:gd name="connsiteX513" fmla="*/ 219401 w 503238"/>
              <a:gd name="connsiteY513" fmla="*/ 289903 h 488950"/>
              <a:gd name="connsiteX514" fmla="*/ 216662 w 503238"/>
              <a:gd name="connsiteY514" fmla="*/ 291348 h 488950"/>
              <a:gd name="connsiteX515" fmla="*/ 214211 w 503238"/>
              <a:gd name="connsiteY515" fmla="*/ 292359 h 488950"/>
              <a:gd name="connsiteX516" fmla="*/ 212337 w 503238"/>
              <a:gd name="connsiteY516" fmla="*/ 293370 h 488950"/>
              <a:gd name="connsiteX517" fmla="*/ 211184 w 503238"/>
              <a:gd name="connsiteY517" fmla="*/ 293948 h 488950"/>
              <a:gd name="connsiteX518" fmla="*/ 210752 w 503238"/>
              <a:gd name="connsiteY518" fmla="*/ 294381 h 488950"/>
              <a:gd name="connsiteX519" fmla="*/ 208589 w 503238"/>
              <a:gd name="connsiteY519" fmla="*/ 295248 h 488950"/>
              <a:gd name="connsiteX520" fmla="*/ 205995 w 503238"/>
              <a:gd name="connsiteY520" fmla="*/ 295537 h 488950"/>
              <a:gd name="connsiteX521" fmla="*/ 203400 w 503238"/>
              <a:gd name="connsiteY521" fmla="*/ 295248 h 488950"/>
              <a:gd name="connsiteX522" fmla="*/ 201093 w 503238"/>
              <a:gd name="connsiteY522" fmla="*/ 294092 h 488950"/>
              <a:gd name="connsiteX523" fmla="*/ 199219 w 503238"/>
              <a:gd name="connsiteY523" fmla="*/ 292503 h 488950"/>
              <a:gd name="connsiteX524" fmla="*/ 197634 w 503238"/>
              <a:gd name="connsiteY524" fmla="*/ 290481 h 488950"/>
              <a:gd name="connsiteX525" fmla="*/ 192444 w 503238"/>
              <a:gd name="connsiteY525" fmla="*/ 281381 h 488950"/>
              <a:gd name="connsiteX526" fmla="*/ 187111 w 503238"/>
              <a:gd name="connsiteY526" fmla="*/ 273147 h 488950"/>
              <a:gd name="connsiteX527" fmla="*/ 181344 w 503238"/>
              <a:gd name="connsiteY527" fmla="*/ 265781 h 488950"/>
              <a:gd name="connsiteX528" fmla="*/ 175290 w 503238"/>
              <a:gd name="connsiteY528" fmla="*/ 259136 h 488950"/>
              <a:gd name="connsiteX529" fmla="*/ 168947 w 503238"/>
              <a:gd name="connsiteY529" fmla="*/ 253214 h 488950"/>
              <a:gd name="connsiteX530" fmla="*/ 162316 w 503238"/>
              <a:gd name="connsiteY530" fmla="*/ 247869 h 488950"/>
              <a:gd name="connsiteX531" fmla="*/ 155541 w 503238"/>
              <a:gd name="connsiteY531" fmla="*/ 243247 h 488950"/>
              <a:gd name="connsiteX532" fmla="*/ 148622 w 503238"/>
              <a:gd name="connsiteY532" fmla="*/ 239347 h 488950"/>
              <a:gd name="connsiteX533" fmla="*/ 141558 w 503238"/>
              <a:gd name="connsiteY533" fmla="*/ 236025 h 488950"/>
              <a:gd name="connsiteX534" fmla="*/ 134351 w 503238"/>
              <a:gd name="connsiteY534" fmla="*/ 233136 h 488950"/>
              <a:gd name="connsiteX535" fmla="*/ 126999 w 503238"/>
              <a:gd name="connsiteY535" fmla="*/ 230825 h 488950"/>
              <a:gd name="connsiteX536" fmla="*/ 119791 w 503238"/>
              <a:gd name="connsiteY536" fmla="*/ 228802 h 488950"/>
              <a:gd name="connsiteX537" fmla="*/ 112439 w 503238"/>
              <a:gd name="connsiteY537" fmla="*/ 227647 h 488950"/>
              <a:gd name="connsiteX538" fmla="*/ 105088 w 503238"/>
              <a:gd name="connsiteY538" fmla="*/ 226491 h 488950"/>
              <a:gd name="connsiteX539" fmla="*/ 97880 w 503238"/>
              <a:gd name="connsiteY539" fmla="*/ 225769 h 488950"/>
              <a:gd name="connsiteX540" fmla="*/ 90672 w 503238"/>
              <a:gd name="connsiteY540" fmla="*/ 225625 h 488950"/>
              <a:gd name="connsiteX541" fmla="*/ 83753 w 503238"/>
              <a:gd name="connsiteY541" fmla="*/ 225625 h 488950"/>
              <a:gd name="connsiteX542" fmla="*/ 76978 w 503238"/>
              <a:gd name="connsiteY542" fmla="*/ 226058 h 488950"/>
              <a:gd name="connsiteX543" fmla="*/ 70058 w 503238"/>
              <a:gd name="connsiteY543" fmla="*/ 226491 h 488950"/>
              <a:gd name="connsiteX544" fmla="*/ 63571 w 503238"/>
              <a:gd name="connsiteY544" fmla="*/ 227214 h 488950"/>
              <a:gd name="connsiteX545" fmla="*/ 57373 w 503238"/>
              <a:gd name="connsiteY545" fmla="*/ 228225 h 488950"/>
              <a:gd name="connsiteX546" fmla="*/ 51318 w 503238"/>
              <a:gd name="connsiteY546" fmla="*/ 229236 h 488950"/>
              <a:gd name="connsiteX547" fmla="*/ 45696 w 503238"/>
              <a:gd name="connsiteY547" fmla="*/ 230391 h 488950"/>
              <a:gd name="connsiteX548" fmla="*/ 40507 w 503238"/>
              <a:gd name="connsiteY548" fmla="*/ 231691 h 488950"/>
              <a:gd name="connsiteX549" fmla="*/ 35462 w 503238"/>
              <a:gd name="connsiteY549" fmla="*/ 232991 h 488950"/>
              <a:gd name="connsiteX550" fmla="*/ 30993 w 503238"/>
              <a:gd name="connsiteY550" fmla="*/ 234291 h 488950"/>
              <a:gd name="connsiteX551" fmla="*/ 26812 w 503238"/>
              <a:gd name="connsiteY551" fmla="*/ 235591 h 488950"/>
              <a:gd name="connsiteX552" fmla="*/ 23209 w 503238"/>
              <a:gd name="connsiteY552" fmla="*/ 236603 h 488950"/>
              <a:gd name="connsiteX553" fmla="*/ 20181 w 503238"/>
              <a:gd name="connsiteY553" fmla="*/ 237758 h 488950"/>
              <a:gd name="connsiteX554" fmla="*/ 17443 w 503238"/>
              <a:gd name="connsiteY554" fmla="*/ 238769 h 488950"/>
              <a:gd name="connsiteX555" fmla="*/ 15424 w 503238"/>
              <a:gd name="connsiteY555" fmla="*/ 239491 h 488950"/>
              <a:gd name="connsiteX556" fmla="*/ 13983 w 503238"/>
              <a:gd name="connsiteY556" fmla="*/ 239925 h 488950"/>
              <a:gd name="connsiteX557" fmla="*/ 13118 w 503238"/>
              <a:gd name="connsiteY557" fmla="*/ 240358 h 488950"/>
              <a:gd name="connsiteX558" fmla="*/ 10811 w 503238"/>
              <a:gd name="connsiteY558" fmla="*/ 241080 h 488950"/>
              <a:gd name="connsiteX559" fmla="*/ 8217 w 503238"/>
              <a:gd name="connsiteY559" fmla="*/ 241080 h 488950"/>
              <a:gd name="connsiteX560" fmla="*/ 5910 w 503238"/>
              <a:gd name="connsiteY560" fmla="*/ 240503 h 488950"/>
              <a:gd name="connsiteX561" fmla="*/ 3748 w 503238"/>
              <a:gd name="connsiteY561" fmla="*/ 239203 h 488950"/>
              <a:gd name="connsiteX562" fmla="*/ 2018 w 503238"/>
              <a:gd name="connsiteY562" fmla="*/ 237469 h 488950"/>
              <a:gd name="connsiteX563" fmla="*/ 865 w 503238"/>
              <a:gd name="connsiteY563" fmla="*/ 235158 h 488950"/>
              <a:gd name="connsiteX564" fmla="*/ 0 w 503238"/>
              <a:gd name="connsiteY564" fmla="*/ 232847 h 488950"/>
              <a:gd name="connsiteX565" fmla="*/ 0 w 503238"/>
              <a:gd name="connsiteY565" fmla="*/ 230247 h 488950"/>
              <a:gd name="connsiteX566" fmla="*/ 577 w 503238"/>
              <a:gd name="connsiteY566" fmla="*/ 227936 h 488950"/>
              <a:gd name="connsiteX567" fmla="*/ 1874 w 503238"/>
              <a:gd name="connsiteY567" fmla="*/ 225769 h 488950"/>
              <a:gd name="connsiteX568" fmla="*/ 3460 w 503238"/>
              <a:gd name="connsiteY568" fmla="*/ 224036 h 488950"/>
              <a:gd name="connsiteX569" fmla="*/ 5766 w 503238"/>
              <a:gd name="connsiteY569" fmla="*/ 222880 h 488950"/>
              <a:gd name="connsiteX570" fmla="*/ 6199 w 503238"/>
              <a:gd name="connsiteY570" fmla="*/ 222447 h 488950"/>
              <a:gd name="connsiteX571" fmla="*/ 7496 w 503238"/>
              <a:gd name="connsiteY571" fmla="*/ 222158 h 488950"/>
              <a:gd name="connsiteX572" fmla="*/ 9226 w 503238"/>
              <a:gd name="connsiteY572" fmla="*/ 221436 h 488950"/>
              <a:gd name="connsiteX573" fmla="*/ 11532 w 503238"/>
              <a:gd name="connsiteY573" fmla="*/ 220569 h 488950"/>
              <a:gd name="connsiteX574" fmla="*/ 14559 w 503238"/>
              <a:gd name="connsiteY574" fmla="*/ 219413 h 488950"/>
              <a:gd name="connsiteX575" fmla="*/ 18307 w 503238"/>
              <a:gd name="connsiteY575" fmla="*/ 218402 h 488950"/>
              <a:gd name="connsiteX576" fmla="*/ 22200 w 503238"/>
              <a:gd name="connsiteY576" fmla="*/ 217102 h 488950"/>
              <a:gd name="connsiteX577" fmla="*/ 26812 w 503238"/>
              <a:gd name="connsiteY577" fmla="*/ 215802 h 488950"/>
              <a:gd name="connsiteX578" fmla="*/ 31858 w 503238"/>
              <a:gd name="connsiteY578" fmla="*/ 214502 h 488950"/>
              <a:gd name="connsiteX579" fmla="*/ 37336 w 503238"/>
              <a:gd name="connsiteY579" fmla="*/ 213347 h 488950"/>
              <a:gd name="connsiteX580" fmla="*/ 43102 w 503238"/>
              <a:gd name="connsiteY580" fmla="*/ 212047 h 488950"/>
              <a:gd name="connsiteX581" fmla="*/ 49156 w 503238"/>
              <a:gd name="connsiteY581" fmla="*/ 210747 h 488950"/>
              <a:gd name="connsiteX582" fmla="*/ 55643 w 503238"/>
              <a:gd name="connsiteY582" fmla="*/ 209591 h 488950"/>
              <a:gd name="connsiteX583" fmla="*/ 62418 w 503238"/>
              <a:gd name="connsiteY583" fmla="*/ 208724 h 488950"/>
              <a:gd name="connsiteX584" fmla="*/ 69626 w 503238"/>
              <a:gd name="connsiteY584" fmla="*/ 208002 h 488950"/>
              <a:gd name="connsiteX585" fmla="*/ 76978 w 503238"/>
              <a:gd name="connsiteY585" fmla="*/ 207424 h 488950"/>
              <a:gd name="connsiteX586" fmla="*/ 84329 w 503238"/>
              <a:gd name="connsiteY586" fmla="*/ 207280 h 488950"/>
              <a:gd name="connsiteX587" fmla="*/ 91970 w 503238"/>
              <a:gd name="connsiteY587" fmla="*/ 207280 h 488950"/>
              <a:gd name="connsiteX588" fmla="*/ 99754 w 503238"/>
              <a:gd name="connsiteY588" fmla="*/ 207569 h 488950"/>
              <a:gd name="connsiteX589" fmla="*/ 107538 w 503238"/>
              <a:gd name="connsiteY589" fmla="*/ 208147 h 488950"/>
              <a:gd name="connsiteX590" fmla="*/ 115467 w 503238"/>
              <a:gd name="connsiteY590" fmla="*/ 209158 h 488950"/>
              <a:gd name="connsiteX591" fmla="*/ 123539 w 503238"/>
              <a:gd name="connsiteY591" fmla="*/ 210747 h 488950"/>
              <a:gd name="connsiteX592" fmla="*/ 131468 w 503238"/>
              <a:gd name="connsiteY592" fmla="*/ 212625 h 488950"/>
              <a:gd name="connsiteX593" fmla="*/ 139396 w 503238"/>
              <a:gd name="connsiteY593" fmla="*/ 215080 h 488950"/>
              <a:gd name="connsiteX594" fmla="*/ 147180 w 503238"/>
              <a:gd name="connsiteY594" fmla="*/ 217825 h 488950"/>
              <a:gd name="connsiteX595" fmla="*/ 154964 w 503238"/>
              <a:gd name="connsiteY595" fmla="*/ 221436 h 488950"/>
              <a:gd name="connsiteX596" fmla="*/ 162749 w 503238"/>
              <a:gd name="connsiteY596" fmla="*/ 225480 h 488950"/>
              <a:gd name="connsiteX597" fmla="*/ 170100 w 503238"/>
              <a:gd name="connsiteY597" fmla="*/ 230102 h 488950"/>
              <a:gd name="connsiteX598" fmla="*/ 177452 w 503238"/>
              <a:gd name="connsiteY598" fmla="*/ 235591 h 488950"/>
              <a:gd name="connsiteX599" fmla="*/ 184372 w 503238"/>
              <a:gd name="connsiteY599" fmla="*/ 241514 h 488950"/>
              <a:gd name="connsiteX600" fmla="*/ 191291 w 503238"/>
              <a:gd name="connsiteY600" fmla="*/ 248447 h 488950"/>
              <a:gd name="connsiteX601" fmla="*/ 197922 w 503238"/>
              <a:gd name="connsiteY601" fmla="*/ 255814 h 488950"/>
              <a:gd name="connsiteX602" fmla="*/ 204121 w 503238"/>
              <a:gd name="connsiteY602" fmla="*/ 264192 h 488950"/>
              <a:gd name="connsiteX603" fmla="*/ 209887 w 503238"/>
              <a:gd name="connsiteY603" fmla="*/ 273292 h 488950"/>
              <a:gd name="connsiteX604" fmla="*/ 214355 w 503238"/>
              <a:gd name="connsiteY604" fmla="*/ 271270 h 488950"/>
              <a:gd name="connsiteX605" fmla="*/ 219833 w 503238"/>
              <a:gd name="connsiteY605" fmla="*/ 269103 h 488950"/>
              <a:gd name="connsiteX606" fmla="*/ 225599 w 503238"/>
              <a:gd name="connsiteY606" fmla="*/ 266647 h 488950"/>
              <a:gd name="connsiteX607" fmla="*/ 232519 w 503238"/>
              <a:gd name="connsiteY607" fmla="*/ 264481 h 488950"/>
              <a:gd name="connsiteX608" fmla="*/ 239582 w 503238"/>
              <a:gd name="connsiteY608" fmla="*/ 262314 h 488950"/>
              <a:gd name="connsiteX609" fmla="*/ 247366 w 503238"/>
              <a:gd name="connsiteY609" fmla="*/ 260436 h 488950"/>
              <a:gd name="connsiteX610" fmla="*/ 255583 w 503238"/>
              <a:gd name="connsiteY610" fmla="*/ 258703 h 488950"/>
              <a:gd name="connsiteX611" fmla="*/ 264088 w 503238"/>
              <a:gd name="connsiteY611" fmla="*/ 257547 h 488950"/>
              <a:gd name="connsiteX612" fmla="*/ 272882 w 503238"/>
              <a:gd name="connsiteY612" fmla="*/ 256969 h 488950"/>
              <a:gd name="connsiteX613" fmla="*/ 281963 w 503238"/>
              <a:gd name="connsiteY613" fmla="*/ 256825 h 488950"/>
              <a:gd name="connsiteX614" fmla="*/ 291189 w 503238"/>
              <a:gd name="connsiteY614" fmla="*/ 257547 h 488950"/>
              <a:gd name="connsiteX615" fmla="*/ 300559 w 503238"/>
              <a:gd name="connsiteY615" fmla="*/ 258992 h 488950"/>
              <a:gd name="connsiteX616" fmla="*/ 309641 w 503238"/>
              <a:gd name="connsiteY616" fmla="*/ 261447 h 488950"/>
              <a:gd name="connsiteX617" fmla="*/ 307190 w 503238"/>
              <a:gd name="connsiteY617" fmla="*/ 250758 h 488950"/>
              <a:gd name="connsiteX618" fmla="*/ 305316 w 503238"/>
              <a:gd name="connsiteY618" fmla="*/ 239925 h 488950"/>
              <a:gd name="connsiteX619" fmla="*/ 304163 w 503238"/>
              <a:gd name="connsiteY619" fmla="*/ 229236 h 488950"/>
              <a:gd name="connsiteX620" fmla="*/ 303298 w 503238"/>
              <a:gd name="connsiteY620" fmla="*/ 218402 h 488950"/>
              <a:gd name="connsiteX621" fmla="*/ 303154 w 503238"/>
              <a:gd name="connsiteY621" fmla="*/ 207858 h 488950"/>
              <a:gd name="connsiteX622" fmla="*/ 303442 w 503238"/>
              <a:gd name="connsiteY622" fmla="*/ 197458 h 488950"/>
              <a:gd name="connsiteX623" fmla="*/ 304163 w 503238"/>
              <a:gd name="connsiteY623" fmla="*/ 187346 h 488950"/>
              <a:gd name="connsiteX624" fmla="*/ 305028 w 503238"/>
              <a:gd name="connsiteY624" fmla="*/ 177524 h 488950"/>
              <a:gd name="connsiteX625" fmla="*/ 306181 w 503238"/>
              <a:gd name="connsiteY625" fmla="*/ 168280 h 488950"/>
              <a:gd name="connsiteX626" fmla="*/ 307622 w 503238"/>
              <a:gd name="connsiteY626" fmla="*/ 159468 h 488950"/>
              <a:gd name="connsiteX627" fmla="*/ 309208 w 503238"/>
              <a:gd name="connsiteY627" fmla="*/ 151090 h 488950"/>
              <a:gd name="connsiteX628" fmla="*/ 310794 w 503238"/>
              <a:gd name="connsiteY628" fmla="*/ 143579 h 488950"/>
              <a:gd name="connsiteX629" fmla="*/ 312379 w 503238"/>
              <a:gd name="connsiteY629" fmla="*/ 136646 h 488950"/>
              <a:gd name="connsiteX630" fmla="*/ 313821 w 503238"/>
              <a:gd name="connsiteY630" fmla="*/ 130724 h 488950"/>
              <a:gd name="connsiteX631" fmla="*/ 315263 w 503238"/>
              <a:gd name="connsiteY631" fmla="*/ 125524 h 488950"/>
              <a:gd name="connsiteX632" fmla="*/ 306469 w 503238"/>
              <a:gd name="connsiteY632" fmla="*/ 126390 h 488950"/>
              <a:gd name="connsiteX633" fmla="*/ 297532 w 503238"/>
              <a:gd name="connsiteY633" fmla="*/ 126968 h 488950"/>
              <a:gd name="connsiteX634" fmla="*/ 288450 w 503238"/>
              <a:gd name="connsiteY634" fmla="*/ 127257 h 488950"/>
              <a:gd name="connsiteX635" fmla="*/ 279368 w 503238"/>
              <a:gd name="connsiteY635" fmla="*/ 127257 h 488950"/>
              <a:gd name="connsiteX636" fmla="*/ 270719 w 503238"/>
              <a:gd name="connsiteY636" fmla="*/ 127112 h 488950"/>
              <a:gd name="connsiteX637" fmla="*/ 262070 w 503238"/>
              <a:gd name="connsiteY637" fmla="*/ 126679 h 488950"/>
              <a:gd name="connsiteX638" fmla="*/ 253853 w 503238"/>
              <a:gd name="connsiteY638" fmla="*/ 126101 h 488950"/>
              <a:gd name="connsiteX639" fmla="*/ 246069 w 503238"/>
              <a:gd name="connsiteY639" fmla="*/ 125379 h 488950"/>
              <a:gd name="connsiteX640" fmla="*/ 239006 w 503238"/>
              <a:gd name="connsiteY640" fmla="*/ 124512 h 488950"/>
              <a:gd name="connsiteX641" fmla="*/ 232663 w 503238"/>
              <a:gd name="connsiteY641" fmla="*/ 123646 h 488950"/>
              <a:gd name="connsiteX642" fmla="*/ 227041 w 503238"/>
              <a:gd name="connsiteY642" fmla="*/ 122490 h 488950"/>
              <a:gd name="connsiteX643" fmla="*/ 222284 w 503238"/>
              <a:gd name="connsiteY643" fmla="*/ 121623 h 488950"/>
              <a:gd name="connsiteX644" fmla="*/ 218680 w 503238"/>
              <a:gd name="connsiteY644" fmla="*/ 120468 h 488950"/>
              <a:gd name="connsiteX645" fmla="*/ 215797 w 503238"/>
              <a:gd name="connsiteY645" fmla="*/ 119168 h 488950"/>
              <a:gd name="connsiteX646" fmla="*/ 213491 w 503238"/>
              <a:gd name="connsiteY646" fmla="*/ 117146 h 488950"/>
              <a:gd name="connsiteX647" fmla="*/ 211472 w 503238"/>
              <a:gd name="connsiteY647" fmla="*/ 114546 h 488950"/>
              <a:gd name="connsiteX648" fmla="*/ 210463 w 503238"/>
              <a:gd name="connsiteY648" fmla="*/ 111801 h 488950"/>
              <a:gd name="connsiteX649" fmla="*/ 210319 w 503238"/>
              <a:gd name="connsiteY649" fmla="*/ 110790 h 488950"/>
              <a:gd name="connsiteX650" fmla="*/ 210175 w 503238"/>
              <a:gd name="connsiteY650" fmla="*/ 109634 h 488950"/>
              <a:gd name="connsiteX651" fmla="*/ 210175 w 503238"/>
              <a:gd name="connsiteY651" fmla="*/ 108190 h 488950"/>
              <a:gd name="connsiteX652" fmla="*/ 210319 w 503238"/>
              <a:gd name="connsiteY652" fmla="*/ 106457 h 488950"/>
              <a:gd name="connsiteX653" fmla="*/ 210752 w 503238"/>
              <a:gd name="connsiteY653" fmla="*/ 104434 h 488950"/>
              <a:gd name="connsiteX654" fmla="*/ 211472 w 503238"/>
              <a:gd name="connsiteY654" fmla="*/ 101834 h 488950"/>
              <a:gd name="connsiteX655" fmla="*/ 212770 w 503238"/>
              <a:gd name="connsiteY655" fmla="*/ 99090 h 488950"/>
              <a:gd name="connsiteX656" fmla="*/ 214644 w 503238"/>
              <a:gd name="connsiteY656" fmla="*/ 95768 h 488950"/>
              <a:gd name="connsiteX657" fmla="*/ 217239 w 503238"/>
              <a:gd name="connsiteY657" fmla="*/ 92012 h 488950"/>
              <a:gd name="connsiteX658" fmla="*/ 211761 w 503238"/>
              <a:gd name="connsiteY658" fmla="*/ 91579 h 488950"/>
              <a:gd name="connsiteX659" fmla="*/ 206139 w 503238"/>
              <a:gd name="connsiteY659" fmla="*/ 91001 h 488950"/>
              <a:gd name="connsiteX660" fmla="*/ 200373 w 503238"/>
              <a:gd name="connsiteY660" fmla="*/ 89990 h 488950"/>
              <a:gd name="connsiteX661" fmla="*/ 195183 w 503238"/>
              <a:gd name="connsiteY661" fmla="*/ 88979 h 488950"/>
              <a:gd name="connsiteX662" fmla="*/ 190282 w 503238"/>
              <a:gd name="connsiteY662" fmla="*/ 87823 h 488950"/>
              <a:gd name="connsiteX663" fmla="*/ 185813 w 503238"/>
              <a:gd name="connsiteY663" fmla="*/ 86379 h 488950"/>
              <a:gd name="connsiteX664" fmla="*/ 182354 w 503238"/>
              <a:gd name="connsiteY664" fmla="*/ 84790 h 488950"/>
              <a:gd name="connsiteX665" fmla="*/ 179182 w 503238"/>
              <a:gd name="connsiteY665" fmla="*/ 82479 h 488950"/>
              <a:gd name="connsiteX666" fmla="*/ 176876 w 503238"/>
              <a:gd name="connsiteY666" fmla="*/ 80167 h 488950"/>
              <a:gd name="connsiteX667" fmla="*/ 174858 w 503238"/>
              <a:gd name="connsiteY667" fmla="*/ 77279 h 488950"/>
              <a:gd name="connsiteX668" fmla="*/ 173704 w 503238"/>
              <a:gd name="connsiteY668" fmla="*/ 74245 h 488950"/>
              <a:gd name="connsiteX669" fmla="*/ 172695 w 503238"/>
              <a:gd name="connsiteY669" fmla="*/ 70923 h 488950"/>
              <a:gd name="connsiteX670" fmla="*/ 172407 w 503238"/>
              <a:gd name="connsiteY670" fmla="*/ 67456 h 488950"/>
              <a:gd name="connsiteX671" fmla="*/ 172263 w 503238"/>
              <a:gd name="connsiteY671" fmla="*/ 63701 h 488950"/>
              <a:gd name="connsiteX672" fmla="*/ 172407 w 503238"/>
              <a:gd name="connsiteY672" fmla="*/ 59945 h 488950"/>
              <a:gd name="connsiteX673" fmla="*/ 172839 w 503238"/>
              <a:gd name="connsiteY673" fmla="*/ 56189 h 488950"/>
              <a:gd name="connsiteX674" fmla="*/ 173272 w 503238"/>
              <a:gd name="connsiteY674" fmla="*/ 52145 h 488950"/>
              <a:gd name="connsiteX675" fmla="*/ 173848 w 503238"/>
              <a:gd name="connsiteY675" fmla="*/ 48245 h 488950"/>
              <a:gd name="connsiteX676" fmla="*/ 174713 w 503238"/>
              <a:gd name="connsiteY676" fmla="*/ 42467 h 488950"/>
              <a:gd name="connsiteX677" fmla="*/ 175578 w 503238"/>
              <a:gd name="connsiteY677" fmla="*/ 39434 h 488950"/>
              <a:gd name="connsiteX678" fmla="*/ 177020 w 503238"/>
              <a:gd name="connsiteY678" fmla="*/ 36545 h 488950"/>
              <a:gd name="connsiteX679" fmla="*/ 179038 w 503238"/>
              <a:gd name="connsiteY679" fmla="*/ 34089 h 488950"/>
              <a:gd name="connsiteX680" fmla="*/ 181633 w 503238"/>
              <a:gd name="connsiteY680" fmla="*/ 31634 h 488950"/>
              <a:gd name="connsiteX681" fmla="*/ 184227 w 503238"/>
              <a:gd name="connsiteY681" fmla="*/ 29611 h 488950"/>
              <a:gd name="connsiteX682" fmla="*/ 187255 w 503238"/>
              <a:gd name="connsiteY682" fmla="*/ 27734 h 488950"/>
              <a:gd name="connsiteX683" fmla="*/ 190426 w 503238"/>
              <a:gd name="connsiteY683" fmla="*/ 26145 h 488950"/>
              <a:gd name="connsiteX684" fmla="*/ 193597 w 503238"/>
              <a:gd name="connsiteY684" fmla="*/ 24700 h 488950"/>
              <a:gd name="connsiteX685" fmla="*/ 198210 w 503238"/>
              <a:gd name="connsiteY685" fmla="*/ 22678 h 488950"/>
              <a:gd name="connsiteX686" fmla="*/ 203400 w 503238"/>
              <a:gd name="connsiteY686" fmla="*/ 20656 h 488950"/>
              <a:gd name="connsiteX687" fmla="*/ 209310 w 503238"/>
              <a:gd name="connsiteY687" fmla="*/ 18633 h 488950"/>
              <a:gd name="connsiteX688" fmla="*/ 215653 w 503238"/>
              <a:gd name="connsiteY688" fmla="*/ 16611 h 488950"/>
              <a:gd name="connsiteX689" fmla="*/ 222428 w 503238"/>
              <a:gd name="connsiteY689" fmla="*/ 14733 h 488950"/>
              <a:gd name="connsiteX690" fmla="*/ 229636 w 503238"/>
              <a:gd name="connsiteY690" fmla="*/ 12711 h 488950"/>
              <a:gd name="connsiteX691" fmla="*/ 237132 w 503238"/>
              <a:gd name="connsiteY691" fmla="*/ 10833 h 488950"/>
              <a:gd name="connsiteX692" fmla="*/ 244628 w 503238"/>
              <a:gd name="connsiteY692" fmla="*/ 9100 h 488950"/>
              <a:gd name="connsiteX693" fmla="*/ 252412 w 503238"/>
              <a:gd name="connsiteY693" fmla="*/ 7511 h 488950"/>
              <a:gd name="connsiteX694" fmla="*/ 260340 w 503238"/>
              <a:gd name="connsiteY694" fmla="*/ 5922 h 488950"/>
              <a:gd name="connsiteX695" fmla="*/ 268269 w 503238"/>
              <a:gd name="connsiteY695" fmla="*/ 4478 h 488950"/>
              <a:gd name="connsiteX696" fmla="*/ 276197 w 503238"/>
              <a:gd name="connsiteY696" fmla="*/ 3178 h 488950"/>
              <a:gd name="connsiteX697" fmla="*/ 283981 w 503238"/>
              <a:gd name="connsiteY697" fmla="*/ 2311 h 488950"/>
              <a:gd name="connsiteX698" fmla="*/ 291621 w 503238"/>
              <a:gd name="connsiteY698" fmla="*/ 1300 h 488950"/>
              <a:gd name="connsiteX699" fmla="*/ 299117 w 503238"/>
              <a:gd name="connsiteY699" fmla="*/ 722 h 488950"/>
              <a:gd name="connsiteX700" fmla="*/ 306181 w 503238"/>
              <a:gd name="connsiteY700" fmla="*/ 144 h 488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</a:cxnLst>
            <a:rect l="l" t="t" r="r" b="b"/>
            <a:pathLst>
              <a:path w="503238" h="488950">
                <a:moveTo>
                  <a:pt x="198115" y="330200"/>
                </a:moveTo>
                <a:lnTo>
                  <a:pt x="208191" y="330489"/>
                </a:lnTo>
                <a:lnTo>
                  <a:pt x="218843" y="331499"/>
                </a:lnTo>
                <a:lnTo>
                  <a:pt x="229782" y="333087"/>
                </a:lnTo>
                <a:lnTo>
                  <a:pt x="241010" y="335107"/>
                </a:lnTo>
                <a:lnTo>
                  <a:pt x="252669" y="338138"/>
                </a:lnTo>
                <a:lnTo>
                  <a:pt x="264760" y="341746"/>
                </a:lnTo>
                <a:lnTo>
                  <a:pt x="277139" y="346220"/>
                </a:lnTo>
                <a:lnTo>
                  <a:pt x="289806" y="351415"/>
                </a:lnTo>
                <a:lnTo>
                  <a:pt x="291821" y="352858"/>
                </a:lnTo>
                <a:lnTo>
                  <a:pt x="293549" y="354590"/>
                </a:lnTo>
                <a:lnTo>
                  <a:pt x="294700" y="356755"/>
                </a:lnTo>
                <a:lnTo>
                  <a:pt x="295276" y="359064"/>
                </a:lnTo>
                <a:lnTo>
                  <a:pt x="295276" y="361662"/>
                </a:lnTo>
                <a:lnTo>
                  <a:pt x="294556" y="363971"/>
                </a:lnTo>
                <a:lnTo>
                  <a:pt x="293261" y="366280"/>
                </a:lnTo>
                <a:lnTo>
                  <a:pt x="291390" y="368012"/>
                </a:lnTo>
                <a:lnTo>
                  <a:pt x="289230" y="369166"/>
                </a:lnTo>
                <a:lnTo>
                  <a:pt x="286927" y="369599"/>
                </a:lnTo>
                <a:lnTo>
                  <a:pt x="284336" y="369599"/>
                </a:lnTo>
                <a:lnTo>
                  <a:pt x="282033" y="368878"/>
                </a:lnTo>
                <a:lnTo>
                  <a:pt x="269654" y="363827"/>
                </a:lnTo>
                <a:lnTo>
                  <a:pt x="257707" y="359641"/>
                </a:lnTo>
                <a:lnTo>
                  <a:pt x="246192" y="356033"/>
                </a:lnTo>
                <a:lnTo>
                  <a:pt x="235108" y="353436"/>
                </a:lnTo>
                <a:lnTo>
                  <a:pt x="224313" y="351271"/>
                </a:lnTo>
                <a:lnTo>
                  <a:pt x="213949" y="350116"/>
                </a:lnTo>
                <a:lnTo>
                  <a:pt x="203873" y="349395"/>
                </a:lnTo>
                <a:lnTo>
                  <a:pt x="194229" y="349250"/>
                </a:lnTo>
                <a:lnTo>
                  <a:pt x="185016" y="349539"/>
                </a:lnTo>
                <a:lnTo>
                  <a:pt x="176236" y="350405"/>
                </a:lnTo>
                <a:lnTo>
                  <a:pt x="167887" y="351704"/>
                </a:lnTo>
                <a:lnTo>
                  <a:pt x="159683" y="353291"/>
                </a:lnTo>
                <a:lnTo>
                  <a:pt x="152198" y="355167"/>
                </a:lnTo>
                <a:lnTo>
                  <a:pt x="145001" y="357332"/>
                </a:lnTo>
                <a:lnTo>
                  <a:pt x="138235" y="359786"/>
                </a:lnTo>
                <a:lnTo>
                  <a:pt x="131902" y="362239"/>
                </a:lnTo>
                <a:lnTo>
                  <a:pt x="126000" y="364981"/>
                </a:lnTo>
                <a:lnTo>
                  <a:pt x="120674" y="367867"/>
                </a:lnTo>
                <a:lnTo>
                  <a:pt x="115636" y="370465"/>
                </a:lnTo>
                <a:lnTo>
                  <a:pt x="111030" y="373352"/>
                </a:lnTo>
                <a:lnTo>
                  <a:pt x="106856" y="376094"/>
                </a:lnTo>
                <a:lnTo>
                  <a:pt x="103257" y="378691"/>
                </a:lnTo>
                <a:lnTo>
                  <a:pt x="100091" y="381001"/>
                </a:lnTo>
                <a:lnTo>
                  <a:pt x="97356" y="383165"/>
                </a:lnTo>
                <a:lnTo>
                  <a:pt x="95197" y="385186"/>
                </a:lnTo>
                <a:lnTo>
                  <a:pt x="93469" y="386773"/>
                </a:lnTo>
                <a:lnTo>
                  <a:pt x="92174" y="387784"/>
                </a:lnTo>
                <a:lnTo>
                  <a:pt x="91310" y="388649"/>
                </a:lnTo>
                <a:lnTo>
                  <a:pt x="91022" y="388938"/>
                </a:lnTo>
                <a:lnTo>
                  <a:pt x="88863" y="390670"/>
                </a:lnTo>
                <a:lnTo>
                  <a:pt x="86416" y="391824"/>
                </a:lnTo>
                <a:lnTo>
                  <a:pt x="84113" y="392113"/>
                </a:lnTo>
                <a:lnTo>
                  <a:pt x="81666" y="391824"/>
                </a:lnTo>
                <a:lnTo>
                  <a:pt x="79507" y="390814"/>
                </a:lnTo>
                <a:lnTo>
                  <a:pt x="77348" y="389371"/>
                </a:lnTo>
                <a:lnTo>
                  <a:pt x="75765" y="387495"/>
                </a:lnTo>
                <a:lnTo>
                  <a:pt x="74901" y="385330"/>
                </a:lnTo>
                <a:lnTo>
                  <a:pt x="74613" y="382877"/>
                </a:lnTo>
                <a:lnTo>
                  <a:pt x="74757" y="380423"/>
                </a:lnTo>
                <a:lnTo>
                  <a:pt x="75477" y="378114"/>
                </a:lnTo>
                <a:lnTo>
                  <a:pt x="77060" y="375949"/>
                </a:lnTo>
                <a:lnTo>
                  <a:pt x="77348" y="375661"/>
                </a:lnTo>
                <a:lnTo>
                  <a:pt x="78212" y="374795"/>
                </a:lnTo>
                <a:lnTo>
                  <a:pt x="79507" y="373640"/>
                </a:lnTo>
                <a:lnTo>
                  <a:pt x="81234" y="372053"/>
                </a:lnTo>
                <a:lnTo>
                  <a:pt x="83393" y="370032"/>
                </a:lnTo>
                <a:lnTo>
                  <a:pt x="86128" y="367867"/>
                </a:lnTo>
                <a:lnTo>
                  <a:pt x="89295" y="365414"/>
                </a:lnTo>
                <a:lnTo>
                  <a:pt x="92894" y="362816"/>
                </a:lnTo>
                <a:lnTo>
                  <a:pt x="96924" y="360074"/>
                </a:lnTo>
                <a:lnTo>
                  <a:pt x="101530" y="357044"/>
                </a:lnTo>
                <a:lnTo>
                  <a:pt x="106424" y="354157"/>
                </a:lnTo>
                <a:lnTo>
                  <a:pt x="111750" y="351126"/>
                </a:lnTo>
                <a:lnTo>
                  <a:pt x="117508" y="348096"/>
                </a:lnTo>
                <a:lnTo>
                  <a:pt x="123841" y="345354"/>
                </a:lnTo>
                <a:lnTo>
                  <a:pt x="130462" y="342612"/>
                </a:lnTo>
                <a:lnTo>
                  <a:pt x="137372" y="339870"/>
                </a:lnTo>
                <a:lnTo>
                  <a:pt x="144857" y="337560"/>
                </a:lnTo>
                <a:lnTo>
                  <a:pt x="152773" y="335396"/>
                </a:lnTo>
                <a:lnTo>
                  <a:pt x="160978" y="333519"/>
                </a:lnTo>
                <a:lnTo>
                  <a:pt x="169759" y="332076"/>
                </a:lnTo>
                <a:lnTo>
                  <a:pt x="178683" y="331066"/>
                </a:lnTo>
                <a:lnTo>
                  <a:pt x="188183" y="330344"/>
                </a:lnTo>
                <a:close/>
                <a:moveTo>
                  <a:pt x="312668" y="0"/>
                </a:moveTo>
                <a:lnTo>
                  <a:pt x="313389" y="0"/>
                </a:lnTo>
                <a:lnTo>
                  <a:pt x="319155" y="0"/>
                </a:lnTo>
                <a:lnTo>
                  <a:pt x="325065" y="578"/>
                </a:lnTo>
                <a:lnTo>
                  <a:pt x="330254" y="1155"/>
                </a:lnTo>
                <a:lnTo>
                  <a:pt x="334867" y="2167"/>
                </a:lnTo>
                <a:lnTo>
                  <a:pt x="338904" y="3322"/>
                </a:lnTo>
                <a:lnTo>
                  <a:pt x="342075" y="5200"/>
                </a:lnTo>
                <a:lnTo>
                  <a:pt x="348706" y="10111"/>
                </a:lnTo>
                <a:lnTo>
                  <a:pt x="355337" y="15744"/>
                </a:lnTo>
                <a:lnTo>
                  <a:pt x="362112" y="22389"/>
                </a:lnTo>
                <a:lnTo>
                  <a:pt x="369176" y="29756"/>
                </a:lnTo>
                <a:lnTo>
                  <a:pt x="375951" y="37700"/>
                </a:lnTo>
                <a:lnTo>
                  <a:pt x="382726" y="46078"/>
                </a:lnTo>
                <a:lnTo>
                  <a:pt x="389645" y="54889"/>
                </a:lnTo>
                <a:lnTo>
                  <a:pt x="396276" y="63989"/>
                </a:lnTo>
                <a:lnTo>
                  <a:pt x="402763" y="73090"/>
                </a:lnTo>
                <a:lnTo>
                  <a:pt x="408962" y="82334"/>
                </a:lnTo>
                <a:lnTo>
                  <a:pt x="415161" y="91579"/>
                </a:lnTo>
                <a:lnTo>
                  <a:pt x="421071" y="100679"/>
                </a:lnTo>
                <a:lnTo>
                  <a:pt x="426404" y="109201"/>
                </a:lnTo>
                <a:lnTo>
                  <a:pt x="431594" y="117579"/>
                </a:lnTo>
                <a:lnTo>
                  <a:pt x="436495" y="125379"/>
                </a:lnTo>
                <a:lnTo>
                  <a:pt x="440820" y="132601"/>
                </a:lnTo>
                <a:lnTo>
                  <a:pt x="443703" y="137368"/>
                </a:lnTo>
                <a:lnTo>
                  <a:pt x="452064" y="151090"/>
                </a:lnTo>
                <a:lnTo>
                  <a:pt x="459560" y="164668"/>
                </a:lnTo>
                <a:lnTo>
                  <a:pt x="466335" y="177669"/>
                </a:lnTo>
                <a:lnTo>
                  <a:pt x="472533" y="190380"/>
                </a:lnTo>
                <a:lnTo>
                  <a:pt x="477867" y="202513"/>
                </a:lnTo>
                <a:lnTo>
                  <a:pt x="482624" y="214213"/>
                </a:lnTo>
                <a:lnTo>
                  <a:pt x="486949" y="225480"/>
                </a:lnTo>
                <a:lnTo>
                  <a:pt x="490553" y="236458"/>
                </a:lnTo>
                <a:lnTo>
                  <a:pt x="493580" y="246858"/>
                </a:lnTo>
                <a:lnTo>
                  <a:pt x="496319" y="256825"/>
                </a:lnTo>
                <a:lnTo>
                  <a:pt x="498337" y="266358"/>
                </a:lnTo>
                <a:lnTo>
                  <a:pt x="500067" y="275459"/>
                </a:lnTo>
                <a:lnTo>
                  <a:pt x="501364" y="283981"/>
                </a:lnTo>
                <a:lnTo>
                  <a:pt x="502373" y="292214"/>
                </a:lnTo>
                <a:lnTo>
                  <a:pt x="502950" y="300014"/>
                </a:lnTo>
                <a:lnTo>
                  <a:pt x="503238" y="307237"/>
                </a:lnTo>
                <a:lnTo>
                  <a:pt x="503238" y="314026"/>
                </a:lnTo>
                <a:lnTo>
                  <a:pt x="503094" y="320526"/>
                </a:lnTo>
                <a:lnTo>
                  <a:pt x="502806" y="326448"/>
                </a:lnTo>
                <a:lnTo>
                  <a:pt x="502229" y="331793"/>
                </a:lnTo>
                <a:lnTo>
                  <a:pt x="501508" y="336848"/>
                </a:lnTo>
                <a:lnTo>
                  <a:pt x="500787" y="341471"/>
                </a:lnTo>
                <a:lnTo>
                  <a:pt x="499922" y="345515"/>
                </a:lnTo>
                <a:lnTo>
                  <a:pt x="499058" y="349126"/>
                </a:lnTo>
                <a:lnTo>
                  <a:pt x="498048" y="352304"/>
                </a:lnTo>
                <a:lnTo>
                  <a:pt x="497328" y="355049"/>
                </a:lnTo>
                <a:lnTo>
                  <a:pt x="496463" y="357215"/>
                </a:lnTo>
                <a:lnTo>
                  <a:pt x="499058" y="365015"/>
                </a:lnTo>
                <a:lnTo>
                  <a:pt x="500787" y="372527"/>
                </a:lnTo>
                <a:lnTo>
                  <a:pt x="501508" y="379749"/>
                </a:lnTo>
                <a:lnTo>
                  <a:pt x="501508" y="386827"/>
                </a:lnTo>
                <a:lnTo>
                  <a:pt x="500787" y="393616"/>
                </a:lnTo>
                <a:lnTo>
                  <a:pt x="499058" y="400260"/>
                </a:lnTo>
                <a:lnTo>
                  <a:pt x="496463" y="406616"/>
                </a:lnTo>
                <a:lnTo>
                  <a:pt x="493436" y="412105"/>
                </a:lnTo>
                <a:lnTo>
                  <a:pt x="489976" y="416872"/>
                </a:lnTo>
                <a:lnTo>
                  <a:pt x="486228" y="421205"/>
                </a:lnTo>
                <a:lnTo>
                  <a:pt x="482048" y="425105"/>
                </a:lnTo>
                <a:lnTo>
                  <a:pt x="477723" y="428427"/>
                </a:lnTo>
                <a:lnTo>
                  <a:pt x="473687" y="431461"/>
                </a:lnTo>
                <a:lnTo>
                  <a:pt x="469362" y="433916"/>
                </a:lnTo>
                <a:lnTo>
                  <a:pt x="465470" y="436227"/>
                </a:lnTo>
                <a:lnTo>
                  <a:pt x="461722" y="437961"/>
                </a:lnTo>
                <a:lnTo>
                  <a:pt x="458406" y="439405"/>
                </a:lnTo>
                <a:lnTo>
                  <a:pt x="455523" y="440561"/>
                </a:lnTo>
                <a:lnTo>
                  <a:pt x="453361" y="441283"/>
                </a:lnTo>
                <a:lnTo>
                  <a:pt x="451775" y="441716"/>
                </a:lnTo>
                <a:lnTo>
                  <a:pt x="451199" y="441861"/>
                </a:lnTo>
                <a:lnTo>
                  <a:pt x="433468" y="449227"/>
                </a:lnTo>
                <a:lnTo>
                  <a:pt x="416458" y="455728"/>
                </a:lnTo>
                <a:lnTo>
                  <a:pt x="399736" y="461650"/>
                </a:lnTo>
                <a:lnTo>
                  <a:pt x="383735" y="466705"/>
                </a:lnTo>
                <a:lnTo>
                  <a:pt x="368167" y="471328"/>
                </a:lnTo>
                <a:lnTo>
                  <a:pt x="353031" y="475228"/>
                </a:lnTo>
                <a:lnTo>
                  <a:pt x="338327" y="478839"/>
                </a:lnTo>
                <a:lnTo>
                  <a:pt x="324344" y="481583"/>
                </a:lnTo>
                <a:lnTo>
                  <a:pt x="310794" y="484039"/>
                </a:lnTo>
                <a:lnTo>
                  <a:pt x="297676" y="485772"/>
                </a:lnTo>
                <a:lnTo>
                  <a:pt x="284990" y="487217"/>
                </a:lnTo>
                <a:lnTo>
                  <a:pt x="272737" y="488228"/>
                </a:lnTo>
                <a:lnTo>
                  <a:pt x="261061" y="488806"/>
                </a:lnTo>
                <a:lnTo>
                  <a:pt x="249961" y="488950"/>
                </a:lnTo>
                <a:lnTo>
                  <a:pt x="236843" y="488661"/>
                </a:lnTo>
                <a:lnTo>
                  <a:pt x="224590" y="487939"/>
                </a:lnTo>
                <a:lnTo>
                  <a:pt x="212914" y="486928"/>
                </a:lnTo>
                <a:lnTo>
                  <a:pt x="202247" y="485339"/>
                </a:lnTo>
                <a:lnTo>
                  <a:pt x="191868" y="483606"/>
                </a:lnTo>
                <a:lnTo>
                  <a:pt x="182354" y="481439"/>
                </a:lnTo>
                <a:lnTo>
                  <a:pt x="173416" y="479272"/>
                </a:lnTo>
                <a:lnTo>
                  <a:pt x="165199" y="476672"/>
                </a:lnTo>
                <a:lnTo>
                  <a:pt x="157559" y="474217"/>
                </a:lnTo>
                <a:lnTo>
                  <a:pt x="150640" y="471617"/>
                </a:lnTo>
                <a:lnTo>
                  <a:pt x="144441" y="468872"/>
                </a:lnTo>
                <a:lnTo>
                  <a:pt x="138819" y="466272"/>
                </a:lnTo>
                <a:lnTo>
                  <a:pt x="133774" y="463817"/>
                </a:lnTo>
                <a:lnTo>
                  <a:pt x="129449" y="461361"/>
                </a:lnTo>
                <a:lnTo>
                  <a:pt x="125701" y="459194"/>
                </a:lnTo>
                <a:lnTo>
                  <a:pt x="122530" y="457172"/>
                </a:lnTo>
                <a:lnTo>
                  <a:pt x="114602" y="462517"/>
                </a:lnTo>
                <a:lnTo>
                  <a:pt x="106529" y="466994"/>
                </a:lnTo>
                <a:lnTo>
                  <a:pt x="98456" y="470750"/>
                </a:lnTo>
                <a:lnTo>
                  <a:pt x="90528" y="473494"/>
                </a:lnTo>
                <a:lnTo>
                  <a:pt x="82600" y="475806"/>
                </a:lnTo>
                <a:lnTo>
                  <a:pt x="74960" y="477539"/>
                </a:lnTo>
                <a:lnTo>
                  <a:pt x="67608" y="478694"/>
                </a:lnTo>
                <a:lnTo>
                  <a:pt x="60544" y="479272"/>
                </a:lnTo>
                <a:lnTo>
                  <a:pt x="53769" y="479561"/>
                </a:lnTo>
                <a:lnTo>
                  <a:pt x="47570" y="479417"/>
                </a:lnTo>
                <a:lnTo>
                  <a:pt x="41660" y="479128"/>
                </a:lnTo>
                <a:lnTo>
                  <a:pt x="36471" y="478694"/>
                </a:lnTo>
                <a:lnTo>
                  <a:pt x="31714" y="477972"/>
                </a:lnTo>
                <a:lnTo>
                  <a:pt x="27822" y="477394"/>
                </a:lnTo>
                <a:lnTo>
                  <a:pt x="24362" y="476672"/>
                </a:lnTo>
                <a:lnTo>
                  <a:pt x="21911" y="476094"/>
                </a:lnTo>
                <a:lnTo>
                  <a:pt x="20181" y="475661"/>
                </a:lnTo>
                <a:lnTo>
                  <a:pt x="19172" y="475228"/>
                </a:lnTo>
                <a:lnTo>
                  <a:pt x="17010" y="474361"/>
                </a:lnTo>
                <a:lnTo>
                  <a:pt x="15136" y="472772"/>
                </a:lnTo>
                <a:lnTo>
                  <a:pt x="13695" y="470750"/>
                </a:lnTo>
                <a:lnTo>
                  <a:pt x="12830" y="468439"/>
                </a:lnTo>
                <a:lnTo>
                  <a:pt x="12541" y="466128"/>
                </a:lnTo>
                <a:lnTo>
                  <a:pt x="12830" y="463528"/>
                </a:lnTo>
                <a:lnTo>
                  <a:pt x="13983" y="461216"/>
                </a:lnTo>
                <a:lnTo>
                  <a:pt x="15569" y="459194"/>
                </a:lnTo>
                <a:lnTo>
                  <a:pt x="17587" y="457750"/>
                </a:lnTo>
                <a:lnTo>
                  <a:pt x="19893" y="457028"/>
                </a:lnTo>
                <a:lnTo>
                  <a:pt x="22344" y="456739"/>
                </a:lnTo>
                <a:lnTo>
                  <a:pt x="24794" y="457028"/>
                </a:lnTo>
                <a:lnTo>
                  <a:pt x="25659" y="457316"/>
                </a:lnTo>
                <a:lnTo>
                  <a:pt x="27389" y="457750"/>
                </a:lnTo>
                <a:lnTo>
                  <a:pt x="29984" y="458328"/>
                </a:lnTo>
                <a:lnTo>
                  <a:pt x="33299" y="458905"/>
                </a:lnTo>
                <a:lnTo>
                  <a:pt x="37336" y="459628"/>
                </a:lnTo>
                <a:lnTo>
                  <a:pt x="41804" y="460061"/>
                </a:lnTo>
                <a:lnTo>
                  <a:pt x="47138" y="460350"/>
                </a:lnTo>
                <a:lnTo>
                  <a:pt x="52760" y="460494"/>
                </a:lnTo>
                <a:lnTo>
                  <a:pt x="58959" y="460350"/>
                </a:lnTo>
                <a:lnTo>
                  <a:pt x="65445" y="459772"/>
                </a:lnTo>
                <a:lnTo>
                  <a:pt x="72365" y="458616"/>
                </a:lnTo>
                <a:lnTo>
                  <a:pt x="79428" y="456883"/>
                </a:lnTo>
                <a:lnTo>
                  <a:pt x="86780" y="454572"/>
                </a:lnTo>
                <a:lnTo>
                  <a:pt x="94132" y="451827"/>
                </a:lnTo>
                <a:lnTo>
                  <a:pt x="101628" y="447927"/>
                </a:lnTo>
                <a:lnTo>
                  <a:pt x="108980" y="443305"/>
                </a:lnTo>
                <a:lnTo>
                  <a:pt x="116331" y="437961"/>
                </a:lnTo>
                <a:lnTo>
                  <a:pt x="118638" y="436516"/>
                </a:lnTo>
                <a:lnTo>
                  <a:pt x="121088" y="435938"/>
                </a:lnTo>
                <a:lnTo>
                  <a:pt x="123683" y="435938"/>
                </a:lnTo>
                <a:lnTo>
                  <a:pt x="126278" y="436516"/>
                </a:lnTo>
                <a:lnTo>
                  <a:pt x="128440" y="437961"/>
                </a:lnTo>
                <a:lnTo>
                  <a:pt x="128729" y="438250"/>
                </a:lnTo>
                <a:lnTo>
                  <a:pt x="129594" y="438683"/>
                </a:lnTo>
                <a:lnTo>
                  <a:pt x="130603" y="439550"/>
                </a:lnTo>
                <a:lnTo>
                  <a:pt x="132188" y="440705"/>
                </a:lnTo>
                <a:lnTo>
                  <a:pt x="134351" y="441861"/>
                </a:lnTo>
                <a:lnTo>
                  <a:pt x="136657" y="443305"/>
                </a:lnTo>
                <a:lnTo>
                  <a:pt x="139684" y="444894"/>
                </a:lnTo>
                <a:lnTo>
                  <a:pt x="143000" y="446916"/>
                </a:lnTo>
                <a:lnTo>
                  <a:pt x="146892" y="448650"/>
                </a:lnTo>
                <a:lnTo>
                  <a:pt x="151072" y="450672"/>
                </a:lnTo>
                <a:lnTo>
                  <a:pt x="155685" y="452550"/>
                </a:lnTo>
                <a:lnTo>
                  <a:pt x="161019" y="454572"/>
                </a:lnTo>
                <a:lnTo>
                  <a:pt x="166497" y="456594"/>
                </a:lnTo>
                <a:lnTo>
                  <a:pt x="172695" y="458472"/>
                </a:lnTo>
                <a:lnTo>
                  <a:pt x="179182" y="460350"/>
                </a:lnTo>
                <a:lnTo>
                  <a:pt x="186101" y="462083"/>
                </a:lnTo>
                <a:lnTo>
                  <a:pt x="193597" y="463817"/>
                </a:lnTo>
                <a:lnTo>
                  <a:pt x="201526" y="465261"/>
                </a:lnTo>
                <a:lnTo>
                  <a:pt x="209887" y="466561"/>
                </a:lnTo>
                <a:lnTo>
                  <a:pt x="218824" y="467717"/>
                </a:lnTo>
                <a:lnTo>
                  <a:pt x="228194" y="468439"/>
                </a:lnTo>
                <a:lnTo>
                  <a:pt x="237997" y="468872"/>
                </a:lnTo>
                <a:lnTo>
                  <a:pt x="248376" y="469305"/>
                </a:lnTo>
                <a:lnTo>
                  <a:pt x="259331" y="469161"/>
                </a:lnTo>
                <a:lnTo>
                  <a:pt x="270575" y="468583"/>
                </a:lnTo>
                <a:lnTo>
                  <a:pt x="282252" y="467861"/>
                </a:lnTo>
                <a:lnTo>
                  <a:pt x="294504" y="466561"/>
                </a:lnTo>
                <a:lnTo>
                  <a:pt x="307334" y="464828"/>
                </a:lnTo>
                <a:lnTo>
                  <a:pt x="320596" y="462517"/>
                </a:lnTo>
                <a:lnTo>
                  <a:pt x="334291" y="459916"/>
                </a:lnTo>
                <a:lnTo>
                  <a:pt x="348562" y="456594"/>
                </a:lnTo>
                <a:lnTo>
                  <a:pt x="363410" y="452694"/>
                </a:lnTo>
                <a:lnTo>
                  <a:pt x="378690" y="448216"/>
                </a:lnTo>
                <a:lnTo>
                  <a:pt x="394402" y="443161"/>
                </a:lnTo>
                <a:lnTo>
                  <a:pt x="410692" y="437527"/>
                </a:lnTo>
                <a:lnTo>
                  <a:pt x="427558" y="431172"/>
                </a:lnTo>
                <a:lnTo>
                  <a:pt x="444856" y="423949"/>
                </a:lnTo>
                <a:lnTo>
                  <a:pt x="445721" y="423661"/>
                </a:lnTo>
                <a:lnTo>
                  <a:pt x="447307" y="423227"/>
                </a:lnTo>
                <a:lnTo>
                  <a:pt x="449613" y="422216"/>
                </a:lnTo>
                <a:lnTo>
                  <a:pt x="452496" y="421060"/>
                </a:lnTo>
                <a:lnTo>
                  <a:pt x="455668" y="419616"/>
                </a:lnTo>
                <a:lnTo>
                  <a:pt x="459416" y="417738"/>
                </a:lnTo>
                <a:lnTo>
                  <a:pt x="463019" y="415572"/>
                </a:lnTo>
                <a:lnTo>
                  <a:pt x="466767" y="412971"/>
                </a:lnTo>
                <a:lnTo>
                  <a:pt x="470371" y="409938"/>
                </a:lnTo>
                <a:lnTo>
                  <a:pt x="473831" y="406471"/>
                </a:lnTo>
                <a:lnTo>
                  <a:pt x="476858" y="402716"/>
                </a:lnTo>
                <a:lnTo>
                  <a:pt x="479309" y="398238"/>
                </a:lnTo>
                <a:lnTo>
                  <a:pt x="481038" y="393760"/>
                </a:lnTo>
                <a:lnTo>
                  <a:pt x="482192" y="388849"/>
                </a:lnTo>
                <a:lnTo>
                  <a:pt x="482480" y="383793"/>
                </a:lnTo>
                <a:lnTo>
                  <a:pt x="482336" y="378593"/>
                </a:lnTo>
                <a:lnTo>
                  <a:pt x="481471" y="372960"/>
                </a:lnTo>
                <a:lnTo>
                  <a:pt x="479885" y="367038"/>
                </a:lnTo>
                <a:lnTo>
                  <a:pt x="477435" y="361115"/>
                </a:lnTo>
                <a:lnTo>
                  <a:pt x="476858" y="358371"/>
                </a:lnTo>
                <a:lnTo>
                  <a:pt x="476858" y="355626"/>
                </a:lnTo>
                <a:lnTo>
                  <a:pt x="477579" y="353171"/>
                </a:lnTo>
                <a:lnTo>
                  <a:pt x="477723" y="352737"/>
                </a:lnTo>
                <a:lnTo>
                  <a:pt x="478155" y="352015"/>
                </a:lnTo>
                <a:lnTo>
                  <a:pt x="478588" y="350571"/>
                </a:lnTo>
                <a:lnTo>
                  <a:pt x="479164" y="348837"/>
                </a:lnTo>
                <a:lnTo>
                  <a:pt x="480029" y="346526"/>
                </a:lnTo>
                <a:lnTo>
                  <a:pt x="480606" y="343782"/>
                </a:lnTo>
                <a:lnTo>
                  <a:pt x="481471" y="340460"/>
                </a:lnTo>
                <a:lnTo>
                  <a:pt x="482192" y="336560"/>
                </a:lnTo>
                <a:lnTo>
                  <a:pt x="482912" y="332515"/>
                </a:lnTo>
                <a:lnTo>
                  <a:pt x="483345" y="327748"/>
                </a:lnTo>
                <a:lnTo>
                  <a:pt x="483777" y="322404"/>
                </a:lnTo>
                <a:lnTo>
                  <a:pt x="484066" y="316770"/>
                </a:lnTo>
                <a:lnTo>
                  <a:pt x="484066" y="310559"/>
                </a:lnTo>
                <a:lnTo>
                  <a:pt x="483922" y="303914"/>
                </a:lnTo>
                <a:lnTo>
                  <a:pt x="483489" y="296692"/>
                </a:lnTo>
                <a:lnTo>
                  <a:pt x="482624" y="288892"/>
                </a:lnTo>
                <a:lnTo>
                  <a:pt x="481615" y="280803"/>
                </a:lnTo>
                <a:lnTo>
                  <a:pt x="480029" y="272281"/>
                </a:lnTo>
                <a:lnTo>
                  <a:pt x="478155" y="263325"/>
                </a:lnTo>
                <a:lnTo>
                  <a:pt x="475705" y="253792"/>
                </a:lnTo>
                <a:lnTo>
                  <a:pt x="472822" y="243825"/>
                </a:lnTo>
                <a:lnTo>
                  <a:pt x="469362" y="233280"/>
                </a:lnTo>
                <a:lnTo>
                  <a:pt x="465470" y="222302"/>
                </a:lnTo>
                <a:lnTo>
                  <a:pt x="460857" y="211036"/>
                </a:lnTo>
                <a:lnTo>
                  <a:pt x="455523" y="199191"/>
                </a:lnTo>
                <a:lnTo>
                  <a:pt x="449757" y="186913"/>
                </a:lnTo>
                <a:lnTo>
                  <a:pt x="442982" y="174202"/>
                </a:lnTo>
                <a:lnTo>
                  <a:pt x="435774" y="160913"/>
                </a:lnTo>
                <a:lnTo>
                  <a:pt x="427702" y="147190"/>
                </a:lnTo>
                <a:lnTo>
                  <a:pt x="424675" y="142424"/>
                </a:lnTo>
                <a:lnTo>
                  <a:pt x="420350" y="135635"/>
                </a:lnTo>
                <a:lnTo>
                  <a:pt x="415737" y="128124"/>
                </a:lnTo>
                <a:lnTo>
                  <a:pt x="410692" y="120035"/>
                </a:lnTo>
                <a:lnTo>
                  <a:pt x="405502" y="111657"/>
                </a:lnTo>
                <a:lnTo>
                  <a:pt x="399880" y="102990"/>
                </a:lnTo>
                <a:lnTo>
                  <a:pt x="394114" y="94179"/>
                </a:lnTo>
                <a:lnTo>
                  <a:pt x="388060" y="85368"/>
                </a:lnTo>
                <a:lnTo>
                  <a:pt x="381861" y="76412"/>
                </a:lnTo>
                <a:lnTo>
                  <a:pt x="375518" y="67890"/>
                </a:lnTo>
                <a:lnTo>
                  <a:pt x="369176" y="59512"/>
                </a:lnTo>
                <a:lnTo>
                  <a:pt x="362833" y="51423"/>
                </a:lnTo>
                <a:lnTo>
                  <a:pt x="356346" y="43911"/>
                </a:lnTo>
                <a:lnTo>
                  <a:pt x="350003" y="37123"/>
                </a:lnTo>
                <a:lnTo>
                  <a:pt x="343661" y="30911"/>
                </a:lnTo>
                <a:lnTo>
                  <a:pt x="337462" y="25422"/>
                </a:lnTo>
                <a:lnTo>
                  <a:pt x="331408" y="21089"/>
                </a:lnTo>
                <a:lnTo>
                  <a:pt x="329245" y="20078"/>
                </a:lnTo>
                <a:lnTo>
                  <a:pt x="326218" y="19500"/>
                </a:lnTo>
                <a:lnTo>
                  <a:pt x="322470" y="18922"/>
                </a:lnTo>
                <a:lnTo>
                  <a:pt x="318001" y="18778"/>
                </a:lnTo>
                <a:lnTo>
                  <a:pt x="312812" y="18778"/>
                </a:lnTo>
                <a:lnTo>
                  <a:pt x="307334" y="19067"/>
                </a:lnTo>
                <a:lnTo>
                  <a:pt x="301136" y="19645"/>
                </a:lnTo>
                <a:lnTo>
                  <a:pt x="294649" y="20222"/>
                </a:lnTo>
                <a:lnTo>
                  <a:pt x="287585" y="21089"/>
                </a:lnTo>
                <a:lnTo>
                  <a:pt x="280666" y="21956"/>
                </a:lnTo>
                <a:lnTo>
                  <a:pt x="273170" y="23256"/>
                </a:lnTo>
                <a:lnTo>
                  <a:pt x="265962" y="24411"/>
                </a:lnTo>
                <a:lnTo>
                  <a:pt x="258466" y="25856"/>
                </a:lnTo>
                <a:lnTo>
                  <a:pt x="250970" y="27445"/>
                </a:lnTo>
                <a:lnTo>
                  <a:pt x="243763" y="28745"/>
                </a:lnTo>
                <a:lnTo>
                  <a:pt x="236555" y="30622"/>
                </a:lnTo>
                <a:lnTo>
                  <a:pt x="229780" y="32356"/>
                </a:lnTo>
                <a:lnTo>
                  <a:pt x="223293" y="34089"/>
                </a:lnTo>
                <a:lnTo>
                  <a:pt x="217239" y="35823"/>
                </a:lnTo>
                <a:lnTo>
                  <a:pt x="211472" y="37700"/>
                </a:lnTo>
                <a:lnTo>
                  <a:pt x="206427" y="39434"/>
                </a:lnTo>
                <a:lnTo>
                  <a:pt x="201958" y="41311"/>
                </a:lnTo>
                <a:lnTo>
                  <a:pt x="198354" y="43045"/>
                </a:lnTo>
                <a:lnTo>
                  <a:pt x="195327" y="44923"/>
                </a:lnTo>
                <a:lnTo>
                  <a:pt x="193309" y="46656"/>
                </a:lnTo>
                <a:lnTo>
                  <a:pt x="192733" y="51278"/>
                </a:lnTo>
                <a:lnTo>
                  <a:pt x="192156" y="53878"/>
                </a:lnTo>
                <a:lnTo>
                  <a:pt x="191868" y="56767"/>
                </a:lnTo>
                <a:lnTo>
                  <a:pt x="191579" y="59801"/>
                </a:lnTo>
                <a:lnTo>
                  <a:pt x="191291" y="62545"/>
                </a:lnTo>
                <a:lnTo>
                  <a:pt x="191291" y="65001"/>
                </a:lnTo>
                <a:lnTo>
                  <a:pt x="191435" y="66878"/>
                </a:lnTo>
                <a:lnTo>
                  <a:pt x="191723" y="68178"/>
                </a:lnTo>
                <a:lnTo>
                  <a:pt x="193886" y="69190"/>
                </a:lnTo>
                <a:lnTo>
                  <a:pt x="196913" y="69912"/>
                </a:lnTo>
                <a:lnTo>
                  <a:pt x="200805" y="70778"/>
                </a:lnTo>
                <a:lnTo>
                  <a:pt x="204986" y="71501"/>
                </a:lnTo>
                <a:lnTo>
                  <a:pt x="209887" y="72223"/>
                </a:lnTo>
                <a:lnTo>
                  <a:pt x="215220" y="72656"/>
                </a:lnTo>
                <a:lnTo>
                  <a:pt x="220698" y="73090"/>
                </a:lnTo>
                <a:lnTo>
                  <a:pt x="226320" y="73523"/>
                </a:lnTo>
                <a:lnTo>
                  <a:pt x="231798" y="73812"/>
                </a:lnTo>
                <a:lnTo>
                  <a:pt x="237276" y="73956"/>
                </a:lnTo>
                <a:lnTo>
                  <a:pt x="239871" y="74390"/>
                </a:lnTo>
                <a:lnTo>
                  <a:pt x="242465" y="75545"/>
                </a:lnTo>
                <a:lnTo>
                  <a:pt x="244483" y="77423"/>
                </a:lnTo>
                <a:lnTo>
                  <a:pt x="245781" y="80023"/>
                </a:lnTo>
                <a:lnTo>
                  <a:pt x="246646" y="82623"/>
                </a:lnTo>
                <a:lnTo>
                  <a:pt x="246357" y="85368"/>
                </a:lnTo>
                <a:lnTo>
                  <a:pt x="245492" y="87968"/>
                </a:lnTo>
                <a:lnTo>
                  <a:pt x="243907" y="90134"/>
                </a:lnTo>
                <a:lnTo>
                  <a:pt x="240447" y="93745"/>
                </a:lnTo>
                <a:lnTo>
                  <a:pt x="237276" y="97501"/>
                </a:lnTo>
                <a:lnTo>
                  <a:pt x="234393" y="101112"/>
                </a:lnTo>
                <a:lnTo>
                  <a:pt x="231942" y="104290"/>
                </a:lnTo>
                <a:lnTo>
                  <a:pt x="237132" y="105446"/>
                </a:lnTo>
                <a:lnTo>
                  <a:pt x="242754" y="106168"/>
                </a:lnTo>
                <a:lnTo>
                  <a:pt x="248808" y="107034"/>
                </a:lnTo>
                <a:lnTo>
                  <a:pt x="255439" y="107468"/>
                </a:lnTo>
                <a:lnTo>
                  <a:pt x="262214" y="107901"/>
                </a:lnTo>
                <a:lnTo>
                  <a:pt x="269278" y="108190"/>
                </a:lnTo>
                <a:lnTo>
                  <a:pt x="276485" y="108623"/>
                </a:lnTo>
                <a:lnTo>
                  <a:pt x="283837" y="108623"/>
                </a:lnTo>
                <a:lnTo>
                  <a:pt x="291333" y="108479"/>
                </a:lnTo>
                <a:lnTo>
                  <a:pt x="298541" y="108046"/>
                </a:lnTo>
                <a:lnTo>
                  <a:pt x="305604" y="107468"/>
                </a:lnTo>
                <a:lnTo>
                  <a:pt x="312524" y="106890"/>
                </a:lnTo>
                <a:lnTo>
                  <a:pt x="319010" y="106023"/>
                </a:lnTo>
                <a:lnTo>
                  <a:pt x="325209" y="104868"/>
                </a:lnTo>
                <a:lnTo>
                  <a:pt x="330975" y="103712"/>
                </a:lnTo>
                <a:lnTo>
                  <a:pt x="336165" y="102268"/>
                </a:lnTo>
                <a:lnTo>
                  <a:pt x="340778" y="100534"/>
                </a:lnTo>
                <a:lnTo>
                  <a:pt x="344526" y="98512"/>
                </a:lnTo>
                <a:lnTo>
                  <a:pt x="347697" y="96490"/>
                </a:lnTo>
                <a:lnTo>
                  <a:pt x="350003" y="94179"/>
                </a:lnTo>
                <a:lnTo>
                  <a:pt x="351733" y="92156"/>
                </a:lnTo>
                <a:lnTo>
                  <a:pt x="353751" y="91001"/>
                </a:lnTo>
                <a:lnTo>
                  <a:pt x="356202" y="90279"/>
                </a:lnTo>
                <a:lnTo>
                  <a:pt x="358508" y="90134"/>
                </a:lnTo>
                <a:lnTo>
                  <a:pt x="360959" y="90568"/>
                </a:lnTo>
                <a:lnTo>
                  <a:pt x="363265" y="91868"/>
                </a:lnTo>
                <a:lnTo>
                  <a:pt x="364995" y="93601"/>
                </a:lnTo>
                <a:lnTo>
                  <a:pt x="366293" y="95768"/>
                </a:lnTo>
                <a:lnTo>
                  <a:pt x="367158" y="98079"/>
                </a:lnTo>
                <a:lnTo>
                  <a:pt x="367158" y="100534"/>
                </a:lnTo>
                <a:lnTo>
                  <a:pt x="366581" y="102845"/>
                </a:lnTo>
                <a:lnTo>
                  <a:pt x="365284" y="105301"/>
                </a:lnTo>
                <a:lnTo>
                  <a:pt x="362112" y="108912"/>
                </a:lnTo>
                <a:lnTo>
                  <a:pt x="358220" y="112090"/>
                </a:lnTo>
                <a:lnTo>
                  <a:pt x="353607" y="115123"/>
                </a:lnTo>
                <a:lnTo>
                  <a:pt x="348418" y="117579"/>
                </a:lnTo>
                <a:lnTo>
                  <a:pt x="342652" y="119746"/>
                </a:lnTo>
                <a:lnTo>
                  <a:pt x="336309" y="121623"/>
                </a:lnTo>
                <a:lnTo>
                  <a:pt x="336165" y="122201"/>
                </a:lnTo>
                <a:lnTo>
                  <a:pt x="335732" y="123790"/>
                </a:lnTo>
                <a:lnTo>
                  <a:pt x="334867" y="126101"/>
                </a:lnTo>
                <a:lnTo>
                  <a:pt x="334147" y="129135"/>
                </a:lnTo>
                <a:lnTo>
                  <a:pt x="332993" y="132890"/>
                </a:lnTo>
                <a:lnTo>
                  <a:pt x="331840" y="137224"/>
                </a:lnTo>
                <a:lnTo>
                  <a:pt x="330687" y="142279"/>
                </a:lnTo>
                <a:lnTo>
                  <a:pt x="329390" y="147768"/>
                </a:lnTo>
                <a:lnTo>
                  <a:pt x="328092" y="153835"/>
                </a:lnTo>
                <a:lnTo>
                  <a:pt x="326939" y="160191"/>
                </a:lnTo>
                <a:lnTo>
                  <a:pt x="325642" y="167268"/>
                </a:lnTo>
                <a:lnTo>
                  <a:pt x="324777" y="174491"/>
                </a:lnTo>
                <a:lnTo>
                  <a:pt x="323768" y="182002"/>
                </a:lnTo>
                <a:lnTo>
                  <a:pt x="323047" y="189946"/>
                </a:lnTo>
                <a:lnTo>
                  <a:pt x="322470" y="198035"/>
                </a:lnTo>
                <a:lnTo>
                  <a:pt x="322326" y="206269"/>
                </a:lnTo>
                <a:lnTo>
                  <a:pt x="322326" y="214502"/>
                </a:lnTo>
                <a:lnTo>
                  <a:pt x="322758" y="223169"/>
                </a:lnTo>
                <a:lnTo>
                  <a:pt x="323335" y="231547"/>
                </a:lnTo>
                <a:lnTo>
                  <a:pt x="324488" y="239925"/>
                </a:lnTo>
                <a:lnTo>
                  <a:pt x="326074" y="248447"/>
                </a:lnTo>
                <a:lnTo>
                  <a:pt x="328092" y="256681"/>
                </a:lnTo>
                <a:lnTo>
                  <a:pt x="330687" y="264770"/>
                </a:lnTo>
                <a:lnTo>
                  <a:pt x="333570" y="272714"/>
                </a:lnTo>
                <a:lnTo>
                  <a:pt x="340345" y="277625"/>
                </a:lnTo>
                <a:lnTo>
                  <a:pt x="346544" y="283259"/>
                </a:lnTo>
                <a:lnTo>
                  <a:pt x="352310" y="289325"/>
                </a:lnTo>
                <a:lnTo>
                  <a:pt x="357932" y="296259"/>
                </a:lnTo>
                <a:lnTo>
                  <a:pt x="362977" y="303626"/>
                </a:lnTo>
                <a:lnTo>
                  <a:pt x="367734" y="311859"/>
                </a:lnTo>
                <a:lnTo>
                  <a:pt x="372059" y="320526"/>
                </a:lnTo>
                <a:lnTo>
                  <a:pt x="375951" y="330059"/>
                </a:lnTo>
                <a:lnTo>
                  <a:pt x="379411" y="340026"/>
                </a:lnTo>
                <a:lnTo>
                  <a:pt x="382438" y="350715"/>
                </a:lnTo>
                <a:lnTo>
                  <a:pt x="382726" y="353171"/>
                </a:lnTo>
                <a:lnTo>
                  <a:pt x="382438" y="355626"/>
                </a:lnTo>
                <a:lnTo>
                  <a:pt x="381573" y="357938"/>
                </a:lnTo>
                <a:lnTo>
                  <a:pt x="380131" y="359815"/>
                </a:lnTo>
                <a:lnTo>
                  <a:pt x="378257" y="361404"/>
                </a:lnTo>
                <a:lnTo>
                  <a:pt x="375807" y="362271"/>
                </a:lnTo>
                <a:lnTo>
                  <a:pt x="375086" y="362415"/>
                </a:lnTo>
                <a:lnTo>
                  <a:pt x="374221" y="362704"/>
                </a:lnTo>
                <a:lnTo>
                  <a:pt x="373212" y="362704"/>
                </a:lnTo>
                <a:lnTo>
                  <a:pt x="370906" y="362271"/>
                </a:lnTo>
                <a:lnTo>
                  <a:pt x="368743" y="361404"/>
                </a:lnTo>
                <a:lnTo>
                  <a:pt x="366581" y="359815"/>
                </a:lnTo>
                <a:lnTo>
                  <a:pt x="365139" y="357938"/>
                </a:lnTo>
                <a:lnTo>
                  <a:pt x="364130" y="355482"/>
                </a:lnTo>
                <a:lnTo>
                  <a:pt x="361103" y="344937"/>
                </a:lnTo>
                <a:lnTo>
                  <a:pt x="357644" y="335115"/>
                </a:lnTo>
                <a:lnTo>
                  <a:pt x="353607" y="325870"/>
                </a:lnTo>
                <a:lnTo>
                  <a:pt x="349138" y="317637"/>
                </a:lnTo>
                <a:lnTo>
                  <a:pt x="344381" y="309981"/>
                </a:lnTo>
                <a:lnTo>
                  <a:pt x="339192" y="303192"/>
                </a:lnTo>
                <a:lnTo>
                  <a:pt x="333570" y="296981"/>
                </a:lnTo>
                <a:lnTo>
                  <a:pt x="327660" y="291781"/>
                </a:lnTo>
                <a:lnTo>
                  <a:pt x="321317" y="287159"/>
                </a:lnTo>
                <a:lnTo>
                  <a:pt x="320884" y="287014"/>
                </a:lnTo>
                <a:lnTo>
                  <a:pt x="320596" y="286870"/>
                </a:lnTo>
                <a:lnTo>
                  <a:pt x="315695" y="283981"/>
                </a:lnTo>
                <a:lnTo>
                  <a:pt x="310650" y="281670"/>
                </a:lnTo>
                <a:lnTo>
                  <a:pt x="304307" y="279214"/>
                </a:lnTo>
                <a:lnTo>
                  <a:pt x="297676" y="277481"/>
                </a:lnTo>
                <a:lnTo>
                  <a:pt x="291189" y="276325"/>
                </a:lnTo>
                <a:lnTo>
                  <a:pt x="284414" y="275747"/>
                </a:lnTo>
                <a:lnTo>
                  <a:pt x="277927" y="275603"/>
                </a:lnTo>
                <a:lnTo>
                  <a:pt x="271440" y="275892"/>
                </a:lnTo>
                <a:lnTo>
                  <a:pt x="264953" y="276470"/>
                </a:lnTo>
                <a:lnTo>
                  <a:pt x="258755" y="277481"/>
                </a:lnTo>
                <a:lnTo>
                  <a:pt x="252700" y="278636"/>
                </a:lnTo>
                <a:lnTo>
                  <a:pt x="246934" y="280081"/>
                </a:lnTo>
                <a:lnTo>
                  <a:pt x="241456" y="281670"/>
                </a:lnTo>
                <a:lnTo>
                  <a:pt x="236267" y="283259"/>
                </a:lnTo>
                <a:lnTo>
                  <a:pt x="231510" y="284992"/>
                </a:lnTo>
                <a:lnTo>
                  <a:pt x="227041" y="286725"/>
                </a:lnTo>
                <a:lnTo>
                  <a:pt x="223149" y="288314"/>
                </a:lnTo>
                <a:lnTo>
                  <a:pt x="219401" y="289903"/>
                </a:lnTo>
                <a:lnTo>
                  <a:pt x="216662" y="291348"/>
                </a:lnTo>
                <a:lnTo>
                  <a:pt x="214211" y="292359"/>
                </a:lnTo>
                <a:lnTo>
                  <a:pt x="212337" y="293370"/>
                </a:lnTo>
                <a:lnTo>
                  <a:pt x="211184" y="293948"/>
                </a:lnTo>
                <a:lnTo>
                  <a:pt x="210752" y="294381"/>
                </a:lnTo>
                <a:lnTo>
                  <a:pt x="208589" y="295248"/>
                </a:lnTo>
                <a:lnTo>
                  <a:pt x="205995" y="295537"/>
                </a:lnTo>
                <a:lnTo>
                  <a:pt x="203400" y="295248"/>
                </a:lnTo>
                <a:lnTo>
                  <a:pt x="201093" y="294092"/>
                </a:lnTo>
                <a:lnTo>
                  <a:pt x="199219" y="292503"/>
                </a:lnTo>
                <a:lnTo>
                  <a:pt x="197634" y="290481"/>
                </a:lnTo>
                <a:lnTo>
                  <a:pt x="192444" y="281381"/>
                </a:lnTo>
                <a:lnTo>
                  <a:pt x="187111" y="273147"/>
                </a:lnTo>
                <a:lnTo>
                  <a:pt x="181344" y="265781"/>
                </a:lnTo>
                <a:lnTo>
                  <a:pt x="175290" y="259136"/>
                </a:lnTo>
                <a:lnTo>
                  <a:pt x="168947" y="253214"/>
                </a:lnTo>
                <a:lnTo>
                  <a:pt x="162316" y="247869"/>
                </a:lnTo>
                <a:lnTo>
                  <a:pt x="155541" y="243247"/>
                </a:lnTo>
                <a:lnTo>
                  <a:pt x="148622" y="239347"/>
                </a:lnTo>
                <a:lnTo>
                  <a:pt x="141558" y="236025"/>
                </a:lnTo>
                <a:lnTo>
                  <a:pt x="134351" y="233136"/>
                </a:lnTo>
                <a:lnTo>
                  <a:pt x="126999" y="230825"/>
                </a:lnTo>
                <a:lnTo>
                  <a:pt x="119791" y="228802"/>
                </a:lnTo>
                <a:lnTo>
                  <a:pt x="112439" y="227647"/>
                </a:lnTo>
                <a:lnTo>
                  <a:pt x="105088" y="226491"/>
                </a:lnTo>
                <a:lnTo>
                  <a:pt x="97880" y="225769"/>
                </a:lnTo>
                <a:lnTo>
                  <a:pt x="90672" y="225625"/>
                </a:lnTo>
                <a:lnTo>
                  <a:pt x="83753" y="225625"/>
                </a:lnTo>
                <a:lnTo>
                  <a:pt x="76978" y="226058"/>
                </a:lnTo>
                <a:lnTo>
                  <a:pt x="70058" y="226491"/>
                </a:lnTo>
                <a:lnTo>
                  <a:pt x="63571" y="227214"/>
                </a:lnTo>
                <a:lnTo>
                  <a:pt x="57373" y="228225"/>
                </a:lnTo>
                <a:lnTo>
                  <a:pt x="51318" y="229236"/>
                </a:lnTo>
                <a:lnTo>
                  <a:pt x="45696" y="230391"/>
                </a:lnTo>
                <a:lnTo>
                  <a:pt x="40507" y="231691"/>
                </a:lnTo>
                <a:lnTo>
                  <a:pt x="35462" y="232991"/>
                </a:lnTo>
                <a:lnTo>
                  <a:pt x="30993" y="234291"/>
                </a:lnTo>
                <a:lnTo>
                  <a:pt x="26812" y="235591"/>
                </a:lnTo>
                <a:lnTo>
                  <a:pt x="23209" y="236603"/>
                </a:lnTo>
                <a:lnTo>
                  <a:pt x="20181" y="237758"/>
                </a:lnTo>
                <a:lnTo>
                  <a:pt x="17443" y="238769"/>
                </a:lnTo>
                <a:lnTo>
                  <a:pt x="15424" y="239491"/>
                </a:lnTo>
                <a:lnTo>
                  <a:pt x="13983" y="239925"/>
                </a:lnTo>
                <a:lnTo>
                  <a:pt x="13118" y="240358"/>
                </a:lnTo>
                <a:lnTo>
                  <a:pt x="10811" y="241080"/>
                </a:lnTo>
                <a:lnTo>
                  <a:pt x="8217" y="241080"/>
                </a:lnTo>
                <a:lnTo>
                  <a:pt x="5910" y="240503"/>
                </a:lnTo>
                <a:lnTo>
                  <a:pt x="3748" y="239203"/>
                </a:lnTo>
                <a:lnTo>
                  <a:pt x="2018" y="237469"/>
                </a:lnTo>
                <a:lnTo>
                  <a:pt x="865" y="235158"/>
                </a:lnTo>
                <a:lnTo>
                  <a:pt x="0" y="232847"/>
                </a:lnTo>
                <a:lnTo>
                  <a:pt x="0" y="230247"/>
                </a:lnTo>
                <a:lnTo>
                  <a:pt x="577" y="227936"/>
                </a:lnTo>
                <a:lnTo>
                  <a:pt x="1874" y="225769"/>
                </a:lnTo>
                <a:lnTo>
                  <a:pt x="3460" y="224036"/>
                </a:lnTo>
                <a:lnTo>
                  <a:pt x="5766" y="222880"/>
                </a:lnTo>
                <a:lnTo>
                  <a:pt x="6199" y="222447"/>
                </a:lnTo>
                <a:lnTo>
                  <a:pt x="7496" y="222158"/>
                </a:lnTo>
                <a:lnTo>
                  <a:pt x="9226" y="221436"/>
                </a:lnTo>
                <a:lnTo>
                  <a:pt x="11532" y="220569"/>
                </a:lnTo>
                <a:lnTo>
                  <a:pt x="14559" y="219413"/>
                </a:lnTo>
                <a:lnTo>
                  <a:pt x="18307" y="218402"/>
                </a:lnTo>
                <a:lnTo>
                  <a:pt x="22200" y="217102"/>
                </a:lnTo>
                <a:lnTo>
                  <a:pt x="26812" y="215802"/>
                </a:lnTo>
                <a:lnTo>
                  <a:pt x="31858" y="214502"/>
                </a:lnTo>
                <a:lnTo>
                  <a:pt x="37336" y="213347"/>
                </a:lnTo>
                <a:lnTo>
                  <a:pt x="43102" y="212047"/>
                </a:lnTo>
                <a:lnTo>
                  <a:pt x="49156" y="210747"/>
                </a:lnTo>
                <a:lnTo>
                  <a:pt x="55643" y="209591"/>
                </a:lnTo>
                <a:lnTo>
                  <a:pt x="62418" y="208724"/>
                </a:lnTo>
                <a:lnTo>
                  <a:pt x="69626" y="208002"/>
                </a:lnTo>
                <a:lnTo>
                  <a:pt x="76978" y="207424"/>
                </a:lnTo>
                <a:lnTo>
                  <a:pt x="84329" y="207280"/>
                </a:lnTo>
                <a:lnTo>
                  <a:pt x="91970" y="207280"/>
                </a:lnTo>
                <a:lnTo>
                  <a:pt x="99754" y="207569"/>
                </a:lnTo>
                <a:lnTo>
                  <a:pt x="107538" y="208147"/>
                </a:lnTo>
                <a:lnTo>
                  <a:pt x="115467" y="209158"/>
                </a:lnTo>
                <a:lnTo>
                  <a:pt x="123539" y="210747"/>
                </a:lnTo>
                <a:lnTo>
                  <a:pt x="131468" y="212625"/>
                </a:lnTo>
                <a:lnTo>
                  <a:pt x="139396" y="215080"/>
                </a:lnTo>
                <a:lnTo>
                  <a:pt x="147180" y="217825"/>
                </a:lnTo>
                <a:lnTo>
                  <a:pt x="154964" y="221436"/>
                </a:lnTo>
                <a:lnTo>
                  <a:pt x="162749" y="225480"/>
                </a:lnTo>
                <a:lnTo>
                  <a:pt x="170100" y="230102"/>
                </a:lnTo>
                <a:lnTo>
                  <a:pt x="177452" y="235591"/>
                </a:lnTo>
                <a:lnTo>
                  <a:pt x="184372" y="241514"/>
                </a:lnTo>
                <a:lnTo>
                  <a:pt x="191291" y="248447"/>
                </a:lnTo>
                <a:lnTo>
                  <a:pt x="197922" y="255814"/>
                </a:lnTo>
                <a:lnTo>
                  <a:pt x="204121" y="264192"/>
                </a:lnTo>
                <a:lnTo>
                  <a:pt x="209887" y="273292"/>
                </a:lnTo>
                <a:lnTo>
                  <a:pt x="214355" y="271270"/>
                </a:lnTo>
                <a:lnTo>
                  <a:pt x="219833" y="269103"/>
                </a:lnTo>
                <a:lnTo>
                  <a:pt x="225599" y="266647"/>
                </a:lnTo>
                <a:lnTo>
                  <a:pt x="232519" y="264481"/>
                </a:lnTo>
                <a:lnTo>
                  <a:pt x="239582" y="262314"/>
                </a:lnTo>
                <a:lnTo>
                  <a:pt x="247366" y="260436"/>
                </a:lnTo>
                <a:lnTo>
                  <a:pt x="255583" y="258703"/>
                </a:lnTo>
                <a:lnTo>
                  <a:pt x="264088" y="257547"/>
                </a:lnTo>
                <a:lnTo>
                  <a:pt x="272882" y="256969"/>
                </a:lnTo>
                <a:lnTo>
                  <a:pt x="281963" y="256825"/>
                </a:lnTo>
                <a:lnTo>
                  <a:pt x="291189" y="257547"/>
                </a:lnTo>
                <a:lnTo>
                  <a:pt x="300559" y="258992"/>
                </a:lnTo>
                <a:lnTo>
                  <a:pt x="309641" y="261447"/>
                </a:lnTo>
                <a:lnTo>
                  <a:pt x="307190" y="250758"/>
                </a:lnTo>
                <a:lnTo>
                  <a:pt x="305316" y="239925"/>
                </a:lnTo>
                <a:lnTo>
                  <a:pt x="304163" y="229236"/>
                </a:lnTo>
                <a:lnTo>
                  <a:pt x="303298" y="218402"/>
                </a:lnTo>
                <a:lnTo>
                  <a:pt x="303154" y="207858"/>
                </a:lnTo>
                <a:lnTo>
                  <a:pt x="303442" y="197458"/>
                </a:lnTo>
                <a:lnTo>
                  <a:pt x="304163" y="187346"/>
                </a:lnTo>
                <a:lnTo>
                  <a:pt x="305028" y="177524"/>
                </a:lnTo>
                <a:lnTo>
                  <a:pt x="306181" y="168280"/>
                </a:lnTo>
                <a:lnTo>
                  <a:pt x="307622" y="159468"/>
                </a:lnTo>
                <a:lnTo>
                  <a:pt x="309208" y="151090"/>
                </a:lnTo>
                <a:lnTo>
                  <a:pt x="310794" y="143579"/>
                </a:lnTo>
                <a:lnTo>
                  <a:pt x="312379" y="136646"/>
                </a:lnTo>
                <a:lnTo>
                  <a:pt x="313821" y="130724"/>
                </a:lnTo>
                <a:lnTo>
                  <a:pt x="315263" y="125524"/>
                </a:lnTo>
                <a:lnTo>
                  <a:pt x="306469" y="126390"/>
                </a:lnTo>
                <a:lnTo>
                  <a:pt x="297532" y="126968"/>
                </a:lnTo>
                <a:lnTo>
                  <a:pt x="288450" y="127257"/>
                </a:lnTo>
                <a:lnTo>
                  <a:pt x="279368" y="127257"/>
                </a:lnTo>
                <a:lnTo>
                  <a:pt x="270719" y="127112"/>
                </a:lnTo>
                <a:lnTo>
                  <a:pt x="262070" y="126679"/>
                </a:lnTo>
                <a:lnTo>
                  <a:pt x="253853" y="126101"/>
                </a:lnTo>
                <a:lnTo>
                  <a:pt x="246069" y="125379"/>
                </a:lnTo>
                <a:lnTo>
                  <a:pt x="239006" y="124512"/>
                </a:lnTo>
                <a:lnTo>
                  <a:pt x="232663" y="123646"/>
                </a:lnTo>
                <a:lnTo>
                  <a:pt x="227041" y="122490"/>
                </a:lnTo>
                <a:lnTo>
                  <a:pt x="222284" y="121623"/>
                </a:lnTo>
                <a:lnTo>
                  <a:pt x="218680" y="120468"/>
                </a:lnTo>
                <a:lnTo>
                  <a:pt x="215797" y="119168"/>
                </a:lnTo>
                <a:lnTo>
                  <a:pt x="213491" y="117146"/>
                </a:lnTo>
                <a:lnTo>
                  <a:pt x="211472" y="114546"/>
                </a:lnTo>
                <a:lnTo>
                  <a:pt x="210463" y="111801"/>
                </a:lnTo>
                <a:lnTo>
                  <a:pt x="210319" y="110790"/>
                </a:lnTo>
                <a:lnTo>
                  <a:pt x="210175" y="109634"/>
                </a:lnTo>
                <a:lnTo>
                  <a:pt x="210175" y="108190"/>
                </a:lnTo>
                <a:lnTo>
                  <a:pt x="210319" y="106457"/>
                </a:lnTo>
                <a:lnTo>
                  <a:pt x="210752" y="104434"/>
                </a:lnTo>
                <a:lnTo>
                  <a:pt x="211472" y="101834"/>
                </a:lnTo>
                <a:lnTo>
                  <a:pt x="212770" y="99090"/>
                </a:lnTo>
                <a:lnTo>
                  <a:pt x="214644" y="95768"/>
                </a:lnTo>
                <a:lnTo>
                  <a:pt x="217239" y="92012"/>
                </a:lnTo>
                <a:lnTo>
                  <a:pt x="211761" y="91579"/>
                </a:lnTo>
                <a:lnTo>
                  <a:pt x="206139" y="91001"/>
                </a:lnTo>
                <a:lnTo>
                  <a:pt x="200373" y="89990"/>
                </a:lnTo>
                <a:lnTo>
                  <a:pt x="195183" y="88979"/>
                </a:lnTo>
                <a:lnTo>
                  <a:pt x="190282" y="87823"/>
                </a:lnTo>
                <a:lnTo>
                  <a:pt x="185813" y="86379"/>
                </a:lnTo>
                <a:lnTo>
                  <a:pt x="182354" y="84790"/>
                </a:lnTo>
                <a:lnTo>
                  <a:pt x="179182" y="82479"/>
                </a:lnTo>
                <a:lnTo>
                  <a:pt x="176876" y="80167"/>
                </a:lnTo>
                <a:lnTo>
                  <a:pt x="174858" y="77279"/>
                </a:lnTo>
                <a:lnTo>
                  <a:pt x="173704" y="74245"/>
                </a:lnTo>
                <a:lnTo>
                  <a:pt x="172695" y="70923"/>
                </a:lnTo>
                <a:lnTo>
                  <a:pt x="172407" y="67456"/>
                </a:lnTo>
                <a:lnTo>
                  <a:pt x="172263" y="63701"/>
                </a:lnTo>
                <a:lnTo>
                  <a:pt x="172407" y="59945"/>
                </a:lnTo>
                <a:lnTo>
                  <a:pt x="172839" y="56189"/>
                </a:lnTo>
                <a:lnTo>
                  <a:pt x="173272" y="52145"/>
                </a:lnTo>
                <a:lnTo>
                  <a:pt x="173848" y="48245"/>
                </a:lnTo>
                <a:lnTo>
                  <a:pt x="174713" y="42467"/>
                </a:lnTo>
                <a:lnTo>
                  <a:pt x="175578" y="39434"/>
                </a:lnTo>
                <a:lnTo>
                  <a:pt x="177020" y="36545"/>
                </a:lnTo>
                <a:lnTo>
                  <a:pt x="179038" y="34089"/>
                </a:lnTo>
                <a:lnTo>
                  <a:pt x="181633" y="31634"/>
                </a:lnTo>
                <a:lnTo>
                  <a:pt x="184227" y="29611"/>
                </a:lnTo>
                <a:lnTo>
                  <a:pt x="187255" y="27734"/>
                </a:lnTo>
                <a:lnTo>
                  <a:pt x="190426" y="26145"/>
                </a:lnTo>
                <a:lnTo>
                  <a:pt x="193597" y="24700"/>
                </a:lnTo>
                <a:lnTo>
                  <a:pt x="198210" y="22678"/>
                </a:lnTo>
                <a:lnTo>
                  <a:pt x="203400" y="20656"/>
                </a:lnTo>
                <a:lnTo>
                  <a:pt x="209310" y="18633"/>
                </a:lnTo>
                <a:lnTo>
                  <a:pt x="215653" y="16611"/>
                </a:lnTo>
                <a:lnTo>
                  <a:pt x="222428" y="14733"/>
                </a:lnTo>
                <a:lnTo>
                  <a:pt x="229636" y="12711"/>
                </a:lnTo>
                <a:lnTo>
                  <a:pt x="237132" y="10833"/>
                </a:lnTo>
                <a:lnTo>
                  <a:pt x="244628" y="9100"/>
                </a:lnTo>
                <a:lnTo>
                  <a:pt x="252412" y="7511"/>
                </a:lnTo>
                <a:lnTo>
                  <a:pt x="260340" y="5922"/>
                </a:lnTo>
                <a:lnTo>
                  <a:pt x="268269" y="4478"/>
                </a:lnTo>
                <a:lnTo>
                  <a:pt x="276197" y="3178"/>
                </a:lnTo>
                <a:lnTo>
                  <a:pt x="283981" y="2311"/>
                </a:lnTo>
                <a:lnTo>
                  <a:pt x="291621" y="1300"/>
                </a:lnTo>
                <a:lnTo>
                  <a:pt x="299117" y="722"/>
                </a:lnTo>
                <a:lnTo>
                  <a:pt x="306181" y="14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325" name="Freeform 187"/>
          <p:cNvSpPr>
            <a:spLocks noEditPoints="1"/>
          </p:cNvSpPr>
          <p:nvPr/>
        </p:nvSpPr>
        <p:spPr bwMode="auto">
          <a:xfrm>
            <a:off x="724701" y="3444876"/>
            <a:ext cx="442913" cy="579438"/>
          </a:xfrm>
          <a:custGeom>
            <a:avLst/>
            <a:gdLst>
              <a:gd name="T0" fmla="*/ 1682 w 2509"/>
              <a:gd name="T1" fmla="*/ 1251 h 3291"/>
              <a:gd name="T2" fmla="*/ 1649 w 2509"/>
              <a:gd name="T3" fmla="*/ 1115 h 3291"/>
              <a:gd name="T4" fmla="*/ 846 w 2509"/>
              <a:gd name="T5" fmla="*/ 1145 h 3291"/>
              <a:gd name="T6" fmla="*/ 827 w 2509"/>
              <a:gd name="T7" fmla="*/ 1398 h 3291"/>
              <a:gd name="T8" fmla="*/ 1303 w 2509"/>
              <a:gd name="T9" fmla="*/ 3 h 3291"/>
              <a:gd name="T10" fmla="*/ 1473 w 2509"/>
              <a:gd name="T11" fmla="*/ 75 h 3291"/>
              <a:gd name="T12" fmla="*/ 1584 w 2509"/>
              <a:gd name="T13" fmla="*/ 221 h 3291"/>
              <a:gd name="T14" fmla="*/ 1610 w 2509"/>
              <a:gd name="T15" fmla="*/ 406 h 3291"/>
              <a:gd name="T16" fmla="*/ 1549 w 2509"/>
              <a:gd name="T17" fmla="*/ 566 h 3291"/>
              <a:gd name="T18" fmla="*/ 1466 w 2509"/>
              <a:gd name="T19" fmla="*/ 656 h 3291"/>
              <a:gd name="T20" fmla="*/ 1680 w 2509"/>
              <a:gd name="T21" fmla="*/ 702 h 3291"/>
              <a:gd name="T22" fmla="*/ 1853 w 2509"/>
              <a:gd name="T23" fmla="*/ 830 h 3291"/>
              <a:gd name="T24" fmla="*/ 1971 w 2509"/>
              <a:gd name="T25" fmla="*/ 1020 h 3291"/>
              <a:gd name="T26" fmla="*/ 2013 w 2509"/>
              <a:gd name="T27" fmla="*/ 1250 h 3291"/>
              <a:gd name="T28" fmla="*/ 2232 w 2509"/>
              <a:gd name="T29" fmla="*/ 1138 h 3291"/>
              <a:gd name="T30" fmla="*/ 2290 w 2509"/>
              <a:gd name="T31" fmla="*/ 1079 h 3291"/>
              <a:gd name="T32" fmla="*/ 2371 w 2509"/>
              <a:gd name="T33" fmla="*/ 1101 h 3291"/>
              <a:gd name="T34" fmla="*/ 2395 w 2509"/>
              <a:gd name="T35" fmla="*/ 1398 h 3291"/>
              <a:gd name="T36" fmla="*/ 2485 w 2509"/>
              <a:gd name="T37" fmla="*/ 1423 h 3291"/>
              <a:gd name="T38" fmla="*/ 2506 w 2509"/>
              <a:gd name="T39" fmla="*/ 1504 h 3291"/>
              <a:gd name="T40" fmla="*/ 2448 w 2509"/>
              <a:gd name="T41" fmla="*/ 1562 h 3291"/>
              <a:gd name="T42" fmla="*/ 2392 w 2509"/>
              <a:gd name="T43" fmla="*/ 3229 h 3291"/>
              <a:gd name="T44" fmla="*/ 2334 w 2509"/>
              <a:gd name="T45" fmla="*/ 3288 h 3291"/>
              <a:gd name="T46" fmla="*/ 2253 w 2509"/>
              <a:gd name="T47" fmla="*/ 3267 h 3291"/>
              <a:gd name="T48" fmla="*/ 2229 w 2509"/>
              <a:gd name="T49" fmla="*/ 1565 h 3291"/>
              <a:gd name="T50" fmla="*/ 1959 w 2509"/>
              <a:gd name="T51" fmla="*/ 1642 h 3291"/>
              <a:gd name="T52" fmla="*/ 1848 w 2509"/>
              <a:gd name="T53" fmla="*/ 1685 h 3291"/>
              <a:gd name="T54" fmla="*/ 1737 w 2509"/>
              <a:gd name="T55" fmla="*/ 1642 h 3291"/>
              <a:gd name="T56" fmla="*/ 1632 w 2509"/>
              <a:gd name="T57" fmla="*/ 1565 h 3291"/>
              <a:gd name="T58" fmla="*/ 1609 w 2509"/>
              <a:gd name="T59" fmla="*/ 2682 h 3291"/>
              <a:gd name="T60" fmla="*/ 1524 w 2509"/>
              <a:gd name="T61" fmla="*/ 2754 h 3291"/>
              <a:gd name="T62" fmla="*/ 1408 w 2509"/>
              <a:gd name="T63" fmla="*/ 2754 h 3291"/>
              <a:gd name="T64" fmla="*/ 1323 w 2509"/>
              <a:gd name="T65" fmla="*/ 2682 h 3291"/>
              <a:gd name="T66" fmla="*/ 1300 w 2509"/>
              <a:gd name="T67" fmla="*/ 1909 h 3291"/>
              <a:gd name="T68" fmla="*/ 1199 w 2509"/>
              <a:gd name="T69" fmla="*/ 2656 h 3291"/>
              <a:gd name="T70" fmla="*/ 1127 w 2509"/>
              <a:gd name="T71" fmla="*/ 2741 h 3291"/>
              <a:gd name="T72" fmla="*/ 1013 w 2509"/>
              <a:gd name="T73" fmla="*/ 2761 h 3291"/>
              <a:gd name="T74" fmla="*/ 917 w 2509"/>
              <a:gd name="T75" fmla="*/ 2705 h 3291"/>
              <a:gd name="T76" fmla="*/ 877 w 2509"/>
              <a:gd name="T77" fmla="*/ 2597 h 3291"/>
              <a:gd name="T78" fmla="*/ 792 w 2509"/>
              <a:gd name="T79" fmla="*/ 1619 h 3291"/>
              <a:gd name="T80" fmla="*/ 693 w 2509"/>
              <a:gd name="T81" fmla="*/ 1682 h 3291"/>
              <a:gd name="T82" fmla="*/ 574 w 2509"/>
              <a:gd name="T83" fmla="*/ 1660 h 3291"/>
              <a:gd name="T84" fmla="*/ 503 w 2509"/>
              <a:gd name="T85" fmla="*/ 1565 h 3291"/>
              <a:gd name="T86" fmla="*/ 269 w 2509"/>
              <a:gd name="T87" fmla="*/ 3249 h 3291"/>
              <a:gd name="T88" fmla="*/ 197 w 2509"/>
              <a:gd name="T89" fmla="*/ 3291 h 3291"/>
              <a:gd name="T90" fmla="*/ 125 w 2509"/>
              <a:gd name="T91" fmla="*/ 3249 h 3291"/>
              <a:gd name="T92" fmla="*/ 83 w 2509"/>
              <a:gd name="T93" fmla="*/ 1565 h 3291"/>
              <a:gd name="T94" fmla="*/ 11 w 2509"/>
              <a:gd name="T95" fmla="*/ 1523 h 3291"/>
              <a:gd name="T96" fmla="*/ 11 w 2509"/>
              <a:gd name="T97" fmla="*/ 1440 h 3291"/>
              <a:gd name="T98" fmla="*/ 83 w 2509"/>
              <a:gd name="T99" fmla="*/ 1398 h 3291"/>
              <a:gd name="T100" fmla="*/ 125 w 2509"/>
              <a:gd name="T101" fmla="*/ 1118 h 3291"/>
              <a:gd name="T102" fmla="*/ 197 w 2509"/>
              <a:gd name="T103" fmla="*/ 1077 h 3291"/>
              <a:gd name="T104" fmla="*/ 269 w 2509"/>
              <a:gd name="T105" fmla="*/ 1118 h 3291"/>
              <a:gd name="T106" fmla="*/ 496 w 2509"/>
              <a:gd name="T107" fmla="*/ 1398 h 3291"/>
              <a:gd name="T108" fmla="*/ 520 w 2509"/>
              <a:gd name="T109" fmla="*/ 1074 h 3291"/>
              <a:gd name="T110" fmla="*/ 621 w 2509"/>
              <a:gd name="T111" fmla="*/ 872 h 3291"/>
              <a:gd name="T112" fmla="*/ 782 w 2509"/>
              <a:gd name="T113" fmla="*/ 728 h 3291"/>
              <a:gd name="T114" fmla="*/ 987 w 2509"/>
              <a:gd name="T115" fmla="*/ 659 h 3291"/>
              <a:gd name="T116" fmla="*/ 986 w 2509"/>
              <a:gd name="T117" fmla="*/ 600 h 3291"/>
              <a:gd name="T118" fmla="*/ 907 w 2509"/>
              <a:gd name="T119" fmla="*/ 450 h 3291"/>
              <a:gd name="T120" fmla="*/ 909 w 2509"/>
              <a:gd name="T121" fmla="*/ 265 h 3291"/>
              <a:gd name="T122" fmla="*/ 1002 w 2509"/>
              <a:gd name="T123" fmla="*/ 105 h 3291"/>
              <a:gd name="T124" fmla="*/ 1159 w 2509"/>
              <a:gd name="T125" fmla="*/ 12 h 3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09" h="3291">
                <a:moveTo>
                  <a:pt x="1632" y="1087"/>
                </a:moveTo>
                <a:lnTo>
                  <a:pt x="1632" y="1398"/>
                </a:lnTo>
                <a:lnTo>
                  <a:pt x="1682" y="1398"/>
                </a:lnTo>
                <a:lnTo>
                  <a:pt x="1682" y="1251"/>
                </a:lnTo>
                <a:lnTo>
                  <a:pt x="1680" y="1213"/>
                </a:lnTo>
                <a:lnTo>
                  <a:pt x="1673" y="1179"/>
                </a:lnTo>
                <a:lnTo>
                  <a:pt x="1663" y="1145"/>
                </a:lnTo>
                <a:lnTo>
                  <a:pt x="1649" y="1115"/>
                </a:lnTo>
                <a:lnTo>
                  <a:pt x="1632" y="1087"/>
                </a:lnTo>
                <a:close/>
                <a:moveTo>
                  <a:pt x="877" y="1087"/>
                </a:moveTo>
                <a:lnTo>
                  <a:pt x="861" y="1115"/>
                </a:lnTo>
                <a:lnTo>
                  <a:pt x="846" y="1145"/>
                </a:lnTo>
                <a:lnTo>
                  <a:pt x="836" y="1179"/>
                </a:lnTo>
                <a:lnTo>
                  <a:pt x="829" y="1213"/>
                </a:lnTo>
                <a:lnTo>
                  <a:pt x="827" y="1250"/>
                </a:lnTo>
                <a:lnTo>
                  <a:pt x="827" y="1398"/>
                </a:lnTo>
                <a:lnTo>
                  <a:pt x="877" y="1398"/>
                </a:lnTo>
                <a:lnTo>
                  <a:pt x="877" y="1087"/>
                </a:lnTo>
                <a:close/>
                <a:moveTo>
                  <a:pt x="1255" y="0"/>
                </a:moveTo>
                <a:lnTo>
                  <a:pt x="1303" y="3"/>
                </a:lnTo>
                <a:lnTo>
                  <a:pt x="1350" y="12"/>
                </a:lnTo>
                <a:lnTo>
                  <a:pt x="1394" y="28"/>
                </a:lnTo>
                <a:lnTo>
                  <a:pt x="1435" y="49"/>
                </a:lnTo>
                <a:lnTo>
                  <a:pt x="1473" y="75"/>
                </a:lnTo>
                <a:lnTo>
                  <a:pt x="1508" y="105"/>
                </a:lnTo>
                <a:lnTo>
                  <a:pt x="1539" y="140"/>
                </a:lnTo>
                <a:lnTo>
                  <a:pt x="1563" y="179"/>
                </a:lnTo>
                <a:lnTo>
                  <a:pt x="1584" y="221"/>
                </a:lnTo>
                <a:lnTo>
                  <a:pt x="1600" y="265"/>
                </a:lnTo>
                <a:lnTo>
                  <a:pt x="1609" y="312"/>
                </a:lnTo>
                <a:lnTo>
                  <a:pt x="1613" y="361"/>
                </a:lnTo>
                <a:lnTo>
                  <a:pt x="1610" y="406"/>
                </a:lnTo>
                <a:lnTo>
                  <a:pt x="1602" y="450"/>
                </a:lnTo>
                <a:lnTo>
                  <a:pt x="1588" y="491"/>
                </a:lnTo>
                <a:lnTo>
                  <a:pt x="1571" y="530"/>
                </a:lnTo>
                <a:lnTo>
                  <a:pt x="1549" y="566"/>
                </a:lnTo>
                <a:lnTo>
                  <a:pt x="1523" y="600"/>
                </a:lnTo>
                <a:lnTo>
                  <a:pt x="1494" y="629"/>
                </a:lnTo>
                <a:lnTo>
                  <a:pt x="1461" y="656"/>
                </a:lnTo>
                <a:lnTo>
                  <a:pt x="1466" y="656"/>
                </a:lnTo>
                <a:lnTo>
                  <a:pt x="1522" y="659"/>
                </a:lnTo>
                <a:lnTo>
                  <a:pt x="1577" y="668"/>
                </a:lnTo>
                <a:lnTo>
                  <a:pt x="1629" y="683"/>
                </a:lnTo>
                <a:lnTo>
                  <a:pt x="1680" y="702"/>
                </a:lnTo>
                <a:lnTo>
                  <a:pt x="1727" y="728"/>
                </a:lnTo>
                <a:lnTo>
                  <a:pt x="1772" y="758"/>
                </a:lnTo>
                <a:lnTo>
                  <a:pt x="1814" y="791"/>
                </a:lnTo>
                <a:lnTo>
                  <a:pt x="1853" y="830"/>
                </a:lnTo>
                <a:lnTo>
                  <a:pt x="1889" y="872"/>
                </a:lnTo>
                <a:lnTo>
                  <a:pt x="1920" y="918"/>
                </a:lnTo>
                <a:lnTo>
                  <a:pt x="1947" y="967"/>
                </a:lnTo>
                <a:lnTo>
                  <a:pt x="1971" y="1020"/>
                </a:lnTo>
                <a:lnTo>
                  <a:pt x="1989" y="1074"/>
                </a:lnTo>
                <a:lnTo>
                  <a:pt x="2002" y="1131"/>
                </a:lnTo>
                <a:lnTo>
                  <a:pt x="2010" y="1189"/>
                </a:lnTo>
                <a:lnTo>
                  <a:pt x="2013" y="1250"/>
                </a:lnTo>
                <a:lnTo>
                  <a:pt x="2013" y="1398"/>
                </a:lnTo>
                <a:lnTo>
                  <a:pt x="2229" y="1398"/>
                </a:lnTo>
                <a:lnTo>
                  <a:pt x="2229" y="1161"/>
                </a:lnTo>
                <a:lnTo>
                  <a:pt x="2232" y="1138"/>
                </a:lnTo>
                <a:lnTo>
                  <a:pt x="2241" y="1118"/>
                </a:lnTo>
                <a:lnTo>
                  <a:pt x="2253" y="1101"/>
                </a:lnTo>
                <a:lnTo>
                  <a:pt x="2271" y="1088"/>
                </a:lnTo>
                <a:lnTo>
                  <a:pt x="2290" y="1079"/>
                </a:lnTo>
                <a:lnTo>
                  <a:pt x="2312" y="1077"/>
                </a:lnTo>
                <a:lnTo>
                  <a:pt x="2334" y="1079"/>
                </a:lnTo>
                <a:lnTo>
                  <a:pt x="2354" y="1088"/>
                </a:lnTo>
                <a:lnTo>
                  <a:pt x="2371" y="1101"/>
                </a:lnTo>
                <a:lnTo>
                  <a:pt x="2384" y="1118"/>
                </a:lnTo>
                <a:lnTo>
                  <a:pt x="2392" y="1138"/>
                </a:lnTo>
                <a:lnTo>
                  <a:pt x="2395" y="1161"/>
                </a:lnTo>
                <a:lnTo>
                  <a:pt x="2395" y="1398"/>
                </a:lnTo>
                <a:lnTo>
                  <a:pt x="2426" y="1398"/>
                </a:lnTo>
                <a:lnTo>
                  <a:pt x="2448" y="1401"/>
                </a:lnTo>
                <a:lnTo>
                  <a:pt x="2468" y="1409"/>
                </a:lnTo>
                <a:lnTo>
                  <a:pt x="2485" y="1423"/>
                </a:lnTo>
                <a:lnTo>
                  <a:pt x="2498" y="1440"/>
                </a:lnTo>
                <a:lnTo>
                  <a:pt x="2506" y="1460"/>
                </a:lnTo>
                <a:lnTo>
                  <a:pt x="2509" y="1482"/>
                </a:lnTo>
                <a:lnTo>
                  <a:pt x="2506" y="1504"/>
                </a:lnTo>
                <a:lnTo>
                  <a:pt x="2498" y="1523"/>
                </a:lnTo>
                <a:lnTo>
                  <a:pt x="2484" y="1541"/>
                </a:lnTo>
                <a:lnTo>
                  <a:pt x="2468" y="1554"/>
                </a:lnTo>
                <a:lnTo>
                  <a:pt x="2448" y="1562"/>
                </a:lnTo>
                <a:lnTo>
                  <a:pt x="2426" y="1565"/>
                </a:lnTo>
                <a:lnTo>
                  <a:pt x="2395" y="1565"/>
                </a:lnTo>
                <a:lnTo>
                  <a:pt x="2395" y="3207"/>
                </a:lnTo>
                <a:lnTo>
                  <a:pt x="2392" y="3229"/>
                </a:lnTo>
                <a:lnTo>
                  <a:pt x="2384" y="3249"/>
                </a:lnTo>
                <a:lnTo>
                  <a:pt x="2370" y="3267"/>
                </a:lnTo>
                <a:lnTo>
                  <a:pt x="2354" y="3280"/>
                </a:lnTo>
                <a:lnTo>
                  <a:pt x="2334" y="3288"/>
                </a:lnTo>
                <a:lnTo>
                  <a:pt x="2312" y="3291"/>
                </a:lnTo>
                <a:lnTo>
                  <a:pt x="2289" y="3288"/>
                </a:lnTo>
                <a:lnTo>
                  <a:pt x="2270" y="3280"/>
                </a:lnTo>
                <a:lnTo>
                  <a:pt x="2253" y="3267"/>
                </a:lnTo>
                <a:lnTo>
                  <a:pt x="2241" y="3249"/>
                </a:lnTo>
                <a:lnTo>
                  <a:pt x="2231" y="3229"/>
                </a:lnTo>
                <a:lnTo>
                  <a:pt x="2229" y="3207"/>
                </a:lnTo>
                <a:lnTo>
                  <a:pt x="2229" y="1565"/>
                </a:lnTo>
                <a:lnTo>
                  <a:pt x="2005" y="1565"/>
                </a:lnTo>
                <a:lnTo>
                  <a:pt x="1994" y="1594"/>
                </a:lnTo>
                <a:lnTo>
                  <a:pt x="1978" y="1619"/>
                </a:lnTo>
                <a:lnTo>
                  <a:pt x="1959" y="1642"/>
                </a:lnTo>
                <a:lnTo>
                  <a:pt x="1935" y="1660"/>
                </a:lnTo>
                <a:lnTo>
                  <a:pt x="1908" y="1673"/>
                </a:lnTo>
                <a:lnTo>
                  <a:pt x="1879" y="1682"/>
                </a:lnTo>
                <a:lnTo>
                  <a:pt x="1848" y="1685"/>
                </a:lnTo>
                <a:lnTo>
                  <a:pt x="1815" y="1682"/>
                </a:lnTo>
                <a:lnTo>
                  <a:pt x="1786" y="1673"/>
                </a:lnTo>
                <a:lnTo>
                  <a:pt x="1760" y="1660"/>
                </a:lnTo>
                <a:lnTo>
                  <a:pt x="1737" y="1642"/>
                </a:lnTo>
                <a:lnTo>
                  <a:pt x="1717" y="1619"/>
                </a:lnTo>
                <a:lnTo>
                  <a:pt x="1700" y="1594"/>
                </a:lnTo>
                <a:lnTo>
                  <a:pt x="1689" y="1565"/>
                </a:lnTo>
                <a:lnTo>
                  <a:pt x="1632" y="1565"/>
                </a:lnTo>
                <a:lnTo>
                  <a:pt x="1632" y="2597"/>
                </a:lnTo>
                <a:lnTo>
                  <a:pt x="1629" y="2627"/>
                </a:lnTo>
                <a:lnTo>
                  <a:pt x="1622" y="2656"/>
                </a:lnTo>
                <a:lnTo>
                  <a:pt x="1609" y="2682"/>
                </a:lnTo>
                <a:lnTo>
                  <a:pt x="1593" y="2705"/>
                </a:lnTo>
                <a:lnTo>
                  <a:pt x="1573" y="2725"/>
                </a:lnTo>
                <a:lnTo>
                  <a:pt x="1549" y="2741"/>
                </a:lnTo>
                <a:lnTo>
                  <a:pt x="1524" y="2754"/>
                </a:lnTo>
                <a:lnTo>
                  <a:pt x="1495" y="2761"/>
                </a:lnTo>
                <a:lnTo>
                  <a:pt x="1466" y="2764"/>
                </a:lnTo>
                <a:lnTo>
                  <a:pt x="1436" y="2761"/>
                </a:lnTo>
                <a:lnTo>
                  <a:pt x="1408" y="2754"/>
                </a:lnTo>
                <a:lnTo>
                  <a:pt x="1382" y="2741"/>
                </a:lnTo>
                <a:lnTo>
                  <a:pt x="1359" y="2725"/>
                </a:lnTo>
                <a:lnTo>
                  <a:pt x="1339" y="2705"/>
                </a:lnTo>
                <a:lnTo>
                  <a:pt x="1323" y="2682"/>
                </a:lnTo>
                <a:lnTo>
                  <a:pt x="1311" y="2656"/>
                </a:lnTo>
                <a:lnTo>
                  <a:pt x="1302" y="2627"/>
                </a:lnTo>
                <a:lnTo>
                  <a:pt x="1300" y="2597"/>
                </a:lnTo>
                <a:lnTo>
                  <a:pt x="1300" y="1909"/>
                </a:lnTo>
                <a:lnTo>
                  <a:pt x="1209" y="1909"/>
                </a:lnTo>
                <a:lnTo>
                  <a:pt x="1209" y="2597"/>
                </a:lnTo>
                <a:lnTo>
                  <a:pt x="1206" y="2627"/>
                </a:lnTo>
                <a:lnTo>
                  <a:pt x="1199" y="2656"/>
                </a:lnTo>
                <a:lnTo>
                  <a:pt x="1186" y="2682"/>
                </a:lnTo>
                <a:lnTo>
                  <a:pt x="1170" y="2705"/>
                </a:lnTo>
                <a:lnTo>
                  <a:pt x="1150" y="2725"/>
                </a:lnTo>
                <a:lnTo>
                  <a:pt x="1127" y="2741"/>
                </a:lnTo>
                <a:lnTo>
                  <a:pt x="1101" y="2754"/>
                </a:lnTo>
                <a:lnTo>
                  <a:pt x="1073" y="2761"/>
                </a:lnTo>
                <a:lnTo>
                  <a:pt x="1043" y="2764"/>
                </a:lnTo>
                <a:lnTo>
                  <a:pt x="1013" y="2761"/>
                </a:lnTo>
                <a:lnTo>
                  <a:pt x="985" y="2754"/>
                </a:lnTo>
                <a:lnTo>
                  <a:pt x="959" y="2741"/>
                </a:lnTo>
                <a:lnTo>
                  <a:pt x="936" y="2725"/>
                </a:lnTo>
                <a:lnTo>
                  <a:pt x="917" y="2705"/>
                </a:lnTo>
                <a:lnTo>
                  <a:pt x="900" y="2682"/>
                </a:lnTo>
                <a:lnTo>
                  <a:pt x="888" y="2656"/>
                </a:lnTo>
                <a:lnTo>
                  <a:pt x="880" y="2627"/>
                </a:lnTo>
                <a:lnTo>
                  <a:pt x="877" y="2597"/>
                </a:lnTo>
                <a:lnTo>
                  <a:pt x="877" y="1565"/>
                </a:lnTo>
                <a:lnTo>
                  <a:pt x="819" y="1565"/>
                </a:lnTo>
                <a:lnTo>
                  <a:pt x="808" y="1594"/>
                </a:lnTo>
                <a:lnTo>
                  <a:pt x="792" y="1619"/>
                </a:lnTo>
                <a:lnTo>
                  <a:pt x="772" y="1642"/>
                </a:lnTo>
                <a:lnTo>
                  <a:pt x="749" y="1660"/>
                </a:lnTo>
                <a:lnTo>
                  <a:pt x="722" y="1673"/>
                </a:lnTo>
                <a:lnTo>
                  <a:pt x="693" y="1682"/>
                </a:lnTo>
                <a:lnTo>
                  <a:pt x="661" y="1685"/>
                </a:lnTo>
                <a:lnTo>
                  <a:pt x="630" y="1682"/>
                </a:lnTo>
                <a:lnTo>
                  <a:pt x="600" y="1673"/>
                </a:lnTo>
                <a:lnTo>
                  <a:pt x="574" y="1660"/>
                </a:lnTo>
                <a:lnTo>
                  <a:pt x="551" y="1642"/>
                </a:lnTo>
                <a:lnTo>
                  <a:pt x="531" y="1619"/>
                </a:lnTo>
                <a:lnTo>
                  <a:pt x="514" y="1594"/>
                </a:lnTo>
                <a:lnTo>
                  <a:pt x="503" y="1565"/>
                </a:lnTo>
                <a:lnTo>
                  <a:pt x="280" y="1565"/>
                </a:lnTo>
                <a:lnTo>
                  <a:pt x="280" y="3207"/>
                </a:lnTo>
                <a:lnTo>
                  <a:pt x="277" y="3229"/>
                </a:lnTo>
                <a:lnTo>
                  <a:pt x="269" y="3249"/>
                </a:lnTo>
                <a:lnTo>
                  <a:pt x="256" y="3267"/>
                </a:lnTo>
                <a:lnTo>
                  <a:pt x="238" y="3280"/>
                </a:lnTo>
                <a:lnTo>
                  <a:pt x="219" y="3288"/>
                </a:lnTo>
                <a:lnTo>
                  <a:pt x="197" y="3291"/>
                </a:lnTo>
                <a:lnTo>
                  <a:pt x="175" y="3288"/>
                </a:lnTo>
                <a:lnTo>
                  <a:pt x="156" y="3280"/>
                </a:lnTo>
                <a:lnTo>
                  <a:pt x="138" y="3267"/>
                </a:lnTo>
                <a:lnTo>
                  <a:pt x="125" y="3249"/>
                </a:lnTo>
                <a:lnTo>
                  <a:pt x="117" y="3229"/>
                </a:lnTo>
                <a:lnTo>
                  <a:pt x="114" y="3207"/>
                </a:lnTo>
                <a:lnTo>
                  <a:pt x="114" y="1565"/>
                </a:lnTo>
                <a:lnTo>
                  <a:pt x="83" y="1565"/>
                </a:lnTo>
                <a:lnTo>
                  <a:pt x="61" y="1562"/>
                </a:lnTo>
                <a:lnTo>
                  <a:pt x="41" y="1554"/>
                </a:lnTo>
                <a:lnTo>
                  <a:pt x="24" y="1541"/>
                </a:lnTo>
                <a:lnTo>
                  <a:pt x="11" y="1523"/>
                </a:lnTo>
                <a:lnTo>
                  <a:pt x="3" y="1504"/>
                </a:lnTo>
                <a:lnTo>
                  <a:pt x="0" y="1482"/>
                </a:lnTo>
                <a:lnTo>
                  <a:pt x="3" y="1460"/>
                </a:lnTo>
                <a:lnTo>
                  <a:pt x="11" y="1440"/>
                </a:lnTo>
                <a:lnTo>
                  <a:pt x="24" y="1423"/>
                </a:lnTo>
                <a:lnTo>
                  <a:pt x="41" y="1409"/>
                </a:lnTo>
                <a:lnTo>
                  <a:pt x="61" y="1401"/>
                </a:lnTo>
                <a:lnTo>
                  <a:pt x="83" y="1398"/>
                </a:lnTo>
                <a:lnTo>
                  <a:pt x="114" y="1398"/>
                </a:lnTo>
                <a:lnTo>
                  <a:pt x="114" y="1161"/>
                </a:lnTo>
                <a:lnTo>
                  <a:pt x="117" y="1138"/>
                </a:lnTo>
                <a:lnTo>
                  <a:pt x="125" y="1118"/>
                </a:lnTo>
                <a:lnTo>
                  <a:pt x="138" y="1101"/>
                </a:lnTo>
                <a:lnTo>
                  <a:pt x="156" y="1088"/>
                </a:lnTo>
                <a:lnTo>
                  <a:pt x="175" y="1079"/>
                </a:lnTo>
                <a:lnTo>
                  <a:pt x="197" y="1077"/>
                </a:lnTo>
                <a:lnTo>
                  <a:pt x="219" y="1079"/>
                </a:lnTo>
                <a:lnTo>
                  <a:pt x="238" y="1088"/>
                </a:lnTo>
                <a:lnTo>
                  <a:pt x="256" y="1101"/>
                </a:lnTo>
                <a:lnTo>
                  <a:pt x="269" y="1118"/>
                </a:lnTo>
                <a:lnTo>
                  <a:pt x="277" y="1138"/>
                </a:lnTo>
                <a:lnTo>
                  <a:pt x="280" y="1161"/>
                </a:lnTo>
                <a:lnTo>
                  <a:pt x="280" y="1398"/>
                </a:lnTo>
                <a:lnTo>
                  <a:pt x="496" y="1398"/>
                </a:lnTo>
                <a:lnTo>
                  <a:pt x="496" y="1250"/>
                </a:lnTo>
                <a:lnTo>
                  <a:pt x="499" y="1189"/>
                </a:lnTo>
                <a:lnTo>
                  <a:pt x="507" y="1131"/>
                </a:lnTo>
                <a:lnTo>
                  <a:pt x="520" y="1074"/>
                </a:lnTo>
                <a:lnTo>
                  <a:pt x="539" y="1020"/>
                </a:lnTo>
                <a:lnTo>
                  <a:pt x="562" y="967"/>
                </a:lnTo>
                <a:lnTo>
                  <a:pt x="589" y="918"/>
                </a:lnTo>
                <a:lnTo>
                  <a:pt x="621" y="872"/>
                </a:lnTo>
                <a:lnTo>
                  <a:pt x="656" y="830"/>
                </a:lnTo>
                <a:lnTo>
                  <a:pt x="695" y="791"/>
                </a:lnTo>
                <a:lnTo>
                  <a:pt x="737" y="758"/>
                </a:lnTo>
                <a:lnTo>
                  <a:pt x="782" y="728"/>
                </a:lnTo>
                <a:lnTo>
                  <a:pt x="830" y="702"/>
                </a:lnTo>
                <a:lnTo>
                  <a:pt x="880" y="683"/>
                </a:lnTo>
                <a:lnTo>
                  <a:pt x="933" y="668"/>
                </a:lnTo>
                <a:lnTo>
                  <a:pt x="987" y="659"/>
                </a:lnTo>
                <a:lnTo>
                  <a:pt x="1043" y="656"/>
                </a:lnTo>
                <a:lnTo>
                  <a:pt x="1048" y="656"/>
                </a:lnTo>
                <a:lnTo>
                  <a:pt x="1015" y="629"/>
                </a:lnTo>
                <a:lnTo>
                  <a:pt x="986" y="600"/>
                </a:lnTo>
                <a:lnTo>
                  <a:pt x="960" y="566"/>
                </a:lnTo>
                <a:lnTo>
                  <a:pt x="938" y="530"/>
                </a:lnTo>
                <a:lnTo>
                  <a:pt x="921" y="491"/>
                </a:lnTo>
                <a:lnTo>
                  <a:pt x="907" y="450"/>
                </a:lnTo>
                <a:lnTo>
                  <a:pt x="899" y="406"/>
                </a:lnTo>
                <a:lnTo>
                  <a:pt x="897" y="361"/>
                </a:lnTo>
                <a:lnTo>
                  <a:pt x="900" y="312"/>
                </a:lnTo>
                <a:lnTo>
                  <a:pt x="909" y="265"/>
                </a:lnTo>
                <a:lnTo>
                  <a:pt x="925" y="221"/>
                </a:lnTo>
                <a:lnTo>
                  <a:pt x="946" y="179"/>
                </a:lnTo>
                <a:lnTo>
                  <a:pt x="971" y="140"/>
                </a:lnTo>
                <a:lnTo>
                  <a:pt x="1002" y="105"/>
                </a:lnTo>
                <a:lnTo>
                  <a:pt x="1036" y="75"/>
                </a:lnTo>
                <a:lnTo>
                  <a:pt x="1074" y="49"/>
                </a:lnTo>
                <a:lnTo>
                  <a:pt x="1116" y="28"/>
                </a:lnTo>
                <a:lnTo>
                  <a:pt x="1159" y="12"/>
                </a:lnTo>
                <a:lnTo>
                  <a:pt x="1206" y="3"/>
                </a:lnTo>
                <a:lnTo>
                  <a:pt x="125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6" name="Freeform 192"/>
          <p:cNvSpPr>
            <a:spLocks noEditPoints="1"/>
          </p:cNvSpPr>
          <p:nvPr/>
        </p:nvSpPr>
        <p:spPr bwMode="auto">
          <a:xfrm>
            <a:off x="1660195" y="3449638"/>
            <a:ext cx="442913" cy="574675"/>
          </a:xfrm>
          <a:custGeom>
            <a:avLst/>
            <a:gdLst>
              <a:gd name="T0" fmla="*/ 851 w 2509"/>
              <a:gd name="T1" fmla="*/ 1019 h 3261"/>
              <a:gd name="T2" fmla="*/ 975 w 2509"/>
              <a:gd name="T3" fmla="*/ 1146 h 3261"/>
              <a:gd name="T4" fmla="*/ 991 w 2509"/>
              <a:gd name="T5" fmla="*/ 1103 h 3261"/>
              <a:gd name="T6" fmla="*/ 899 w 2509"/>
              <a:gd name="T7" fmla="*/ 905 h 3261"/>
              <a:gd name="T8" fmla="*/ 946 w 2509"/>
              <a:gd name="T9" fmla="*/ 676 h 3261"/>
              <a:gd name="T10" fmla="*/ 1115 w 2509"/>
              <a:gd name="T11" fmla="*/ 525 h 3261"/>
              <a:gd name="T12" fmla="*/ 1350 w 2509"/>
              <a:gd name="T13" fmla="*/ 509 h 3261"/>
              <a:gd name="T14" fmla="*/ 1538 w 2509"/>
              <a:gd name="T15" fmla="*/ 637 h 3261"/>
              <a:gd name="T16" fmla="*/ 1613 w 2509"/>
              <a:gd name="T17" fmla="*/ 858 h 3261"/>
              <a:gd name="T18" fmla="*/ 1545 w 2509"/>
              <a:gd name="T19" fmla="*/ 1069 h 3261"/>
              <a:gd name="T20" fmla="*/ 1501 w 2509"/>
              <a:gd name="T21" fmla="*/ 1156 h 3261"/>
              <a:gd name="T22" fmla="*/ 1640 w 2509"/>
              <a:gd name="T23" fmla="*/ 1054 h 3261"/>
              <a:gd name="T24" fmla="*/ 1682 w 2509"/>
              <a:gd name="T25" fmla="*/ 422 h 3261"/>
              <a:gd name="T26" fmla="*/ 215 w 2509"/>
              <a:gd name="T27" fmla="*/ 24 h 3261"/>
              <a:gd name="T28" fmla="*/ 270 w 2509"/>
              <a:gd name="T29" fmla="*/ 254 h 3261"/>
              <a:gd name="T30" fmla="*/ 311 w 2509"/>
              <a:gd name="T31" fmla="*/ 12 h 3261"/>
              <a:gd name="T32" fmla="*/ 412 w 2509"/>
              <a:gd name="T33" fmla="*/ 24 h 3261"/>
              <a:gd name="T34" fmla="*/ 539 w 2509"/>
              <a:gd name="T35" fmla="*/ 254 h 3261"/>
              <a:gd name="T36" fmla="*/ 661 w 2509"/>
              <a:gd name="T37" fmla="*/ 198 h 3261"/>
              <a:gd name="T38" fmla="*/ 784 w 2509"/>
              <a:gd name="T39" fmla="*/ 254 h 3261"/>
              <a:gd name="T40" fmla="*/ 1819 w 2509"/>
              <a:gd name="T41" fmla="*/ 200 h 3261"/>
              <a:gd name="T42" fmla="*/ 1950 w 2509"/>
              <a:gd name="T43" fmla="*/ 235 h 3261"/>
              <a:gd name="T44" fmla="*/ 2085 w 2509"/>
              <a:gd name="T45" fmla="*/ 42 h 3261"/>
              <a:gd name="T46" fmla="*/ 2178 w 2509"/>
              <a:gd name="T47" fmla="*/ 3 h 3261"/>
              <a:gd name="T48" fmla="*/ 2239 w 2509"/>
              <a:gd name="T49" fmla="*/ 84 h 3261"/>
              <a:gd name="T50" fmla="*/ 2282 w 2509"/>
              <a:gd name="T51" fmla="*/ 42 h 3261"/>
              <a:gd name="T52" fmla="*/ 2375 w 2509"/>
              <a:gd name="T53" fmla="*/ 3 h 3261"/>
              <a:gd name="T54" fmla="*/ 2436 w 2509"/>
              <a:gd name="T55" fmla="*/ 84 h 3261"/>
              <a:gd name="T56" fmla="*/ 2499 w 2509"/>
              <a:gd name="T57" fmla="*/ 299 h 3261"/>
              <a:gd name="T58" fmla="*/ 2488 w 2509"/>
              <a:gd name="T59" fmla="*/ 393 h 3261"/>
              <a:gd name="T60" fmla="*/ 2434 w 2509"/>
              <a:gd name="T61" fmla="*/ 614 h 3261"/>
              <a:gd name="T62" fmla="*/ 2354 w 2509"/>
              <a:gd name="T63" fmla="*/ 676 h 3261"/>
              <a:gd name="T64" fmla="*/ 2274 w 2509"/>
              <a:gd name="T65" fmla="*/ 614 h 3261"/>
              <a:gd name="T66" fmla="*/ 2236 w 2509"/>
              <a:gd name="T67" fmla="*/ 614 h 3261"/>
              <a:gd name="T68" fmla="*/ 2158 w 2509"/>
              <a:gd name="T69" fmla="*/ 676 h 3261"/>
              <a:gd name="T70" fmla="*/ 2077 w 2509"/>
              <a:gd name="T71" fmla="*/ 614 h 3261"/>
              <a:gd name="T72" fmla="*/ 2010 w 2509"/>
              <a:gd name="T73" fmla="*/ 960 h 3261"/>
              <a:gd name="T74" fmla="*/ 1921 w 2509"/>
              <a:gd name="T75" fmla="*/ 1231 h 3261"/>
              <a:gd name="T76" fmla="*/ 1729 w 2509"/>
              <a:gd name="T77" fmla="*/ 1421 h 3261"/>
              <a:gd name="T78" fmla="*/ 1622 w 2509"/>
              <a:gd name="T79" fmla="*/ 3152 h 3261"/>
              <a:gd name="T80" fmla="*/ 1524 w 2509"/>
              <a:gd name="T81" fmla="*/ 3251 h 3261"/>
              <a:gd name="T82" fmla="*/ 1382 w 2509"/>
              <a:gd name="T83" fmla="*/ 3238 h 3261"/>
              <a:gd name="T84" fmla="*/ 1302 w 2509"/>
              <a:gd name="T85" fmla="*/ 3124 h 3261"/>
              <a:gd name="T86" fmla="*/ 1207 w 2509"/>
              <a:gd name="T87" fmla="*/ 3124 h 3261"/>
              <a:gd name="T88" fmla="*/ 1127 w 2509"/>
              <a:gd name="T89" fmla="*/ 3238 h 3261"/>
              <a:gd name="T90" fmla="*/ 985 w 2509"/>
              <a:gd name="T91" fmla="*/ 3251 h 3261"/>
              <a:gd name="T92" fmla="*/ 888 w 2509"/>
              <a:gd name="T93" fmla="*/ 3152 h 3261"/>
              <a:gd name="T94" fmla="*/ 780 w 2509"/>
              <a:gd name="T95" fmla="*/ 1421 h 3261"/>
              <a:gd name="T96" fmla="*/ 589 w 2509"/>
              <a:gd name="T97" fmla="*/ 1231 h 3261"/>
              <a:gd name="T98" fmla="*/ 499 w 2509"/>
              <a:gd name="T99" fmla="*/ 960 h 3261"/>
              <a:gd name="T100" fmla="*/ 432 w 2509"/>
              <a:gd name="T101" fmla="*/ 614 h 3261"/>
              <a:gd name="T102" fmla="*/ 353 w 2509"/>
              <a:gd name="T103" fmla="*/ 676 h 3261"/>
              <a:gd name="T104" fmla="*/ 273 w 2509"/>
              <a:gd name="T105" fmla="*/ 614 h 3261"/>
              <a:gd name="T106" fmla="*/ 235 w 2509"/>
              <a:gd name="T107" fmla="*/ 614 h 3261"/>
              <a:gd name="T108" fmla="*/ 156 w 2509"/>
              <a:gd name="T109" fmla="*/ 676 h 3261"/>
              <a:gd name="T110" fmla="*/ 76 w 2509"/>
              <a:gd name="T111" fmla="*/ 614 h 3261"/>
              <a:gd name="T112" fmla="*/ 21 w 2509"/>
              <a:gd name="T113" fmla="*/ 393 h 3261"/>
              <a:gd name="T114" fmla="*/ 9 w 2509"/>
              <a:gd name="T115" fmla="*/ 299 h 3261"/>
              <a:gd name="T116" fmla="*/ 73 w 2509"/>
              <a:gd name="T117" fmla="*/ 84 h 3261"/>
              <a:gd name="T118" fmla="*/ 134 w 2509"/>
              <a:gd name="T119" fmla="*/ 3 h 3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509" h="3261">
                <a:moveTo>
                  <a:pt x="827" y="422"/>
                </a:moveTo>
                <a:lnTo>
                  <a:pt x="827" y="900"/>
                </a:lnTo>
                <a:lnTo>
                  <a:pt x="829" y="942"/>
                </a:lnTo>
                <a:lnTo>
                  <a:pt x="838" y="982"/>
                </a:lnTo>
                <a:lnTo>
                  <a:pt x="851" y="1019"/>
                </a:lnTo>
                <a:lnTo>
                  <a:pt x="869" y="1054"/>
                </a:lnTo>
                <a:lnTo>
                  <a:pt x="891" y="1083"/>
                </a:lnTo>
                <a:lnTo>
                  <a:pt x="915" y="1109"/>
                </a:lnTo>
                <a:lnTo>
                  <a:pt x="943" y="1130"/>
                </a:lnTo>
                <a:lnTo>
                  <a:pt x="975" y="1146"/>
                </a:lnTo>
                <a:lnTo>
                  <a:pt x="1008" y="1156"/>
                </a:lnTo>
                <a:lnTo>
                  <a:pt x="1043" y="1159"/>
                </a:lnTo>
                <a:lnTo>
                  <a:pt x="1058" y="1159"/>
                </a:lnTo>
                <a:lnTo>
                  <a:pt x="1022" y="1133"/>
                </a:lnTo>
                <a:lnTo>
                  <a:pt x="991" y="1103"/>
                </a:lnTo>
                <a:lnTo>
                  <a:pt x="963" y="1069"/>
                </a:lnTo>
                <a:lnTo>
                  <a:pt x="940" y="1032"/>
                </a:lnTo>
                <a:lnTo>
                  <a:pt x="922" y="992"/>
                </a:lnTo>
                <a:lnTo>
                  <a:pt x="908" y="949"/>
                </a:lnTo>
                <a:lnTo>
                  <a:pt x="899" y="905"/>
                </a:lnTo>
                <a:lnTo>
                  <a:pt x="897" y="858"/>
                </a:lnTo>
                <a:lnTo>
                  <a:pt x="900" y="810"/>
                </a:lnTo>
                <a:lnTo>
                  <a:pt x="909" y="762"/>
                </a:lnTo>
                <a:lnTo>
                  <a:pt x="925" y="717"/>
                </a:lnTo>
                <a:lnTo>
                  <a:pt x="946" y="676"/>
                </a:lnTo>
                <a:lnTo>
                  <a:pt x="970" y="637"/>
                </a:lnTo>
                <a:lnTo>
                  <a:pt x="1002" y="602"/>
                </a:lnTo>
                <a:lnTo>
                  <a:pt x="1036" y="572"/>
                </a:lnTo>
                <a:lnTo>
                  <a:pt x="1074" y="546"/>
                </a:lnTo>
                <a:lnTo>
                  <a:pt x="1115" y="525"/>
                </a:lnTo>
                <a:lnTo>
                  <a:pt x="1159" y="509"/>
                </a:lnTo>
                <a:lnTo>
                  <a:pt x="1206" y="500"/>
                </a:lnTo>
                <a:lnTo>
                  <a:pt x="1255" y="496"/>
                </a:lnTo>
                <a:lnTo>
                  <a:pt x="1303" y="500"/>
                </a:lnTo>
                <a:lnTo>
                  <a:pt x="1350" y="509"/>
                </a:lnTo>
                <a:lnTo>
                  <a:pt x="1393" y="525"/>
                </a:lnTo>
                <a:lnTo>
                  <a:pt x="1435" y="546"/>
                </a:lnTo>
                <a:lnTo>
                  <a:pt x="1473" y="572"/>
                </a:lnTo>
                <a:lnTo>
                  <a:pt x="1508" y="602"/>
                </a:lnTo>
                <a:lnTo>
                  <a:pt x="1538" y="637"/>
                </a:lnTo>
                <a:lnTo>
                  <a:pt x="1563" y="676"/>
                </a:lnTo>
                <a:lnTo>
                  <a:pt x="1584" y="717"/>
                </a:lnTo>
                <a:lnTo>
                  <a:pt x="1600" y="762"/>
                </a:lnTo>
                <a:lnTo>
                  <a:pt x="1609" y="810"/>
                </a:lnTo>
                <a:lnTo>
                  <a:pt x="1613" y="858"/>
                </a:lnTo>
                <a:lnTo>
                  <a:pt x="1610" y="905"/>
                </a:lnTo>
                <a:lnTo>
                  <a:pt x="1601" y="949"/>
                </a:lnTo>
                <a:lnTo>
                  <a:pt x="1587" y="992"/>
                </a:lnTo>
                <a:lnTo>
                  <a:pt x="1569" y="1032"/>
                </a:lnTo>
                <a:lnTo>
                  <a:pt x="1545" y="1069"/>
                </a:lnTo>
                <a:lnTo>
                  <a:pt x="1518" y="1103"/>
                </a:lnTo>
                <a:lnTo>
                  <a:pt x="1487" y="1133"/>
                </a:lnTo>
                <a:lnTo>
                  <a:pt x="1452" y="1159"/>
                </a:lnTo>
                <a:lnTo>
                  <a:pt x="1466" y="1159"/>
                </a:lnTo>
                <a:lnTo>
                  <a:pt x="1501" y="1156"/>
                </a:lnTo>
                <a:lnTo>
                  <a:pt x="1534" y="1146"/>
                </a:lnTo>
                <a:lnTo>
                  <a:pt x="1565" y="1130"/>
                </a:lnTo>
                <a:lnTo>
                  <a:pt x="1594" y="1109"/>
                </a:lnTo>
                <a:lnTo>
                  <a:pt x="1618" y="1083"/>
                </a:lnTo>
                <a:lnTo>
                  <a:pt x="1640" y="1054"/>
                </a:lnTo>
                <a:lnTo>
                  <a:pt x="1658" y="1019"/>
                </a:lnTo>
                <a:lnTo>
                  <a:pt x="1670" y="982"/>
                </a:lnTo>
                <a:lnTo>
                  <a:pt x="1679" y="942"/>
                </a:lnTo>
                <a:lnTo>
                  <a:pt x="1682" y="900"/>
                </a:lnTo>
                <a:lnTo>
                  <a:pt x="1682" y="422"/>
                </a:lnTo>
                <a:lnTo>
                  <a:pt x="827" y="422"/>
                </a:lnTo>
                <a:close/>
                <a:moveTo>
                  <a:pt x="156" y="0"/>
                </a:moveTo>
                <a:lnTo>
                  <a:pt x="177" y="3"/>
                </a:lnTo>
                <a:lnTo>
                  <a:pt x="197" y="12"/>
                </a:lnTo>
                <a:lnTo>
                  <a:pt x="215" y="24"/>
                </a:lnTo>
                <a:lnTo>
                  <a:pt x="227" y="42"/>
                </a:lnTo>
                <a:lnTo>
                  <a:pt x="235" y="62"/>
                </a:lnTo>
                <a:lnTo>
                  <a:pt x="238" y="84"/>
                </a:lnTo>
                <a:lnTo>
                  <a:pt x="238" y="254"/>
                </a:lnTo>
                <a:lnTo>
                  <a:pt x="270" y="254"/>
                </a:lnTo>
                <a:lnTo>
                  <a:pt x="270" y="84"/>
                </a:lnTo>
                <a:lnTo>
                  <a:pt x="273" y="62"/>
                </a:lnTo>
                <a:lnTo>
                  <a:pt x="281" y="42"/>
                </a:lnTo>
                <a:lnTo>
                  <a:pt x="293" y="24"/>
                </a:lnTo>
                <a:lnTo>
                  <a:pt x="311" y="12"/>
                </a:lnTo>
                <a:lnTo>
                  <a:pt x="331" y="3"/>
                </a:lnTo>
                <a:lnTo>
                  <a:pt x="353" y="0"/>
                </a:lnTo>
                <a:lnTo>
                  <a:pt x="374" y="3"/>
                </a:lnTo>
                <a:lnTo>
                  <a:pt x="394" y="12"/>
                </a:lnTo>
                <a:lnTo>
                  <a:pt x="412" y="24"/>
                </a:lnTo>
                <a:lnTo>
                  <a:pt x="424" y="42"/>
                </a:lnTo>
                <a:lnTo>
                  <a:pt x="432" y="62"/>
                </a:lnTo>
                <a:lnTo>
                  <a:pt x="435" y="84"/>
                </a:lnTo>
                <a:lnTo>
                  <a:pt x="435" y="254"/>
                </a:lnTo>
                <a:lnTo>
                  <a:pt x="539" y="254"/>
                </a:lnTo>
                <a:lnTo>
                  <a:pt x="559" y="235"/>
                </a:lnTo>
                <a:lnTo>
                  <a:pt x="581" y="220"/>
                </a:lnTo>
                <a:lnTo>
                  <a:pt x="605" y="208"/>
                </a:lnTo>
                <a:lnTo>
                  <a:pt x="632" y="200"/>
                </a:lnTo>
                <a:lnTo>
                  <a:pt x="661" y="198"/>
                </a:lnTo>
                <a:lnTo>
                  <a:pt x="689" y="200"/>
                </a:lnTo>
                <a:lnTo>
                  <a:pt x="716" y="208"/>
                </a:lnTo>
                <a:lnTo>
                  <a:pt x="741" y="220"/>
                </a:lnTo>
                <a:lnTo>
                  <a:pt x="764" y="235"/>
                </a:lnTo>
                <a:lnTo>
                  <a:pt x="784" y="254"/>
                </a:lnTo>
                <a:lnTo>
                  <a:pt x="1725" y="254"/>
                </a:lnTo>
                <a:lnTo>
                  <a:pt x="1745" y="235"/>
                </a:lnTo>
                <a:lnTo>
                  <a:pt x="1767" y="220"/>
                </a:lnTo>
                <a:lnTo>
                  <a:pt x="1792" y="208"/>
                </a:lnTo>
                <a:lnTo>
                  <a:pt x="1819" y="200"/>
                </a:lnTo>
                <a:lnTo>
                  <a:pt x="1848" y="198"/>
                </a:lnTo>
                <a:lnTo>
                  <a:pt x="1877" y="200"/>
                </a:lnTo>
                <a:lnTo>
                  <a:pt x="1903" y="208"/>
                </a:lnTo>
                <a:lnTo>
                  <a:pt x="1928" y="220"/>
                </a:lnTo>
                <a:lnTo>
                  <a:pt x="1950" y="235"/>
                </a:lnTo>
                <a:lnTo>
                  <a:pt x="1970" y="254"/>
                </a:lnTo>
                <a:lnTo>
                  <a:pt x="2074" y="254"/>
                </a:lnTo>
                <a:lnTo>
                  <a:pt x="2074" y="84"/>
                </a:lnTo>
                <a:lnTo>
                  <a:pt x="2076" y="62"/>
                </a:lnTo>
                <a:lnTo>
                  <a:pt x="2085" y="42"/>
                </a:lnTo>
                <a:lnTo>
                  <a:pt x="2097" y="24"/>
                </a:lnTo>
                <a:lnTo>
                  <a:pt x="2114" y="12"/>
                </a:lnTo>
                <a:lnTo>
                  <a:pt x="2134" y="3"/>
                </a:lnTo>
                <a:lnTo>
                  <a:pt x="2157" y="0"/>
                </a:lnTo>
                <a:lnTo>
                  <a:pt x="2178" y="3"/>
                </a:lnTo>
                <a:lnTo>
                  <a:pt x="2198" y="12"/>
                </a:lnTo>
                <a:lnTo>
                  <a:pt x="2215" y="24"/>
                </a:lnTo>
                <a:lnTo>
                  <a:pt x="2228" y="42"/>
                </a:lnTo>
                <a:lnTo>
                  <a:pt x="2236" y="62"/>
                </a:lnTo>
                <a:lnTo>
                  <a:pt x="2239" y="84"/>
                </a:lnTo>
                <a:lnTo>
                  <a:pt x="2239" y="254"/>
                </a:lnTo>
                <a:lnTo>
                  <a:pt x="2271" y="254"/>
                </a:lnTo>
                <a:lnTo>
                  <a:pt x="2271" y="84"/>
                </a:lnTo>
                <a:lnTo>
                  <a:pt x="2274" y="62"/>
                </a:lnTo>
                <a:lnTo>
                  <a:pt x="2282" y="42"/>
                </a:lnTo>
                <a:lnTo>
                  <a:pt x="2294" y="24"/>
                </a:lnTo>
                <a:lnTo>
                  <a:pt x="2311" y="12"/>
                </a:lnTo>
                <a:lnTo>
                  <a:pt x="2332" y="3"/>
                </a:lnTo>
                <a:lnTo>
                  <a:pt x="2354" y="0"/>
                </a:lnTo>
                <a:lnTo>
                  <a:pt x="2375" y="3"/>
                </a:lnTo>
                <a:lnTo>
                  <a:pt x="2395" y="12"/>
                </a:lnTo>
                <a:lnTo>
                  <a:pt x="2412" y="24"/>
                </a:lnTo>
                <a:lnTo>
                  <a:pt x="2425" y="42"/>
                </a:lnTo>
                <a:lnTo>
                  <a:pt x="2433" y="62"/>
                </a:lnTo>
                <a:lnTo>
                  <a:pt x="2436" y="84"/>
                </a:lnTo>
                <a:lnTo>
                  <a:pt x="2436" y="256"/>
                </a:lnTo>
                <a:lnTo>
                  <a:pt x="2456" y="261"/>
                </a:lnTo>
                <a:lnTo>
                  <a:pt x="2473" y="270"/>
                </a:lnTo>
                <a:lnTo>
                  <a:pt x="2488" y="283"/>
                </a:lnTo>
                <a:lnTo>
                  <a:pt x="2499" y="299"/>
                </a:lnTo>
                <a:lnTo>
                  <a:pt x="2506" y="317"/>
                </a:lnTo>
                <a:lnTo>
                  <a:pt x="2509" y="338"/>
                </a:lnTo>
                <a:lnTo>
                  <a:pt x="2506" y="358"/>
                </a:lnTo>
                <a:lnTo>
                  <a:pt x="2499" y="377"/>
                </a:lnTo>
                <a:lnTo>
                  <a:pt x="2488" y="393"/>
                </a:lnTo>
                <a:lnTo>
                  <a:pt x="2474" y="405"/>
                </a:lnTo>
                <a:lnTo>
                  <a:pt x="2456" y="415"/>
                </a:lnTo>
                <a:lnTo>
                  <a:pt x="2436" y="419"/>
                </a:lnTo>
                <a:lnTo>
                  <a:pt x="2436" y="592"/>
                </a:lnTo>
                <a:lnTo>
                  <a:pt x="2434" y="614"/>
                </a:lnTo>
                <a:lnTo>
                  <a:pt x="2425" y="635"/>
                </a:lnTo>
                <a:lnTo>
                  <a:pt x="2413" y="651"/>
                </a:lnTo>
                <a:lnTo>
                  <a:pt x="2396" y="664"/>
                </a:lnTo>
                <a:lnTo>
                  <a:pt x="2376" y="672"/>
                </a:lnTo>
                <a:lnTo>
                  <a:pt x="2354" y="676"/>
                </a:lnTo>
                <a:lnTo>
                  <a:pt x="2332" y="672"/>
                </a:lnTo>
                <a:lnTo>
                  <a:pt x="2312" y="664"/>
                </a:lnTo>
                <a:lnTo>
                  <a:pt x="2295" y="651"/>
                </a:lnTo>
                <a:lnTo>
                  <a:pt x="2282" y="635"/>
                </a:lnTo>
                <a:lnTo>
                  <a:pt x="2274" y="614"/>
                </a:lnTo>
                <a:lnTo>
                  <a:pt x="2271" y="592"/>
                </a:lnTo>
                <a:lnTo>
                  <a:pt x="2271" y="422"/>
                </a:lnTo>
                <a:lnTo>
                  <a:pt x="2239" y="422"/>
                </a:lnTo>
                <a:lnTo>
                  <a:pt x="2239" y="592"/>
                </a:lnTo>
                <a:lnTo>
                  <a:pt x="2236" y="614"/>
                </a:lnTo>
                <a:lnTo>
                  <a:pt x="2228" y="635"/>
                </a:lnTo>
                <a:lnTo>
                  <a:pt x="2216" y="651"/>
                </a:lnTo>
                <a:lnTo>
                  <a:pt x="2199" y="664"/>
                </a:lnTo>
                <a:lnTo>
                  <a:pt x="2179" y="672"/>
                </a:lnTo>
                <a:lnTo>
                  <a:pt x="2158" y="676"/>
                </a:lnTo>
                <a:lnTo>
                  <a:pt x="2135" y="672"/>
                </a:lnTo>
                <a:lnTo>
                  <a:pt x="2115" y="664"/>
                </a:lnTo>
                <a:lnTo>
                  <a:pt x="2098" y="651"/>
                </a:lnTo>
                <a:lnTo>
                  <a:pt x="2085" y="635"/>
                </a:lnTo>
                <a:lnTo>
                  <a:pt x="2077" y="614"/>
                </a:lnTo>
                <a:lnTo>
                  <a:pt x="2074" y="592"/>
                </a:lnTo>
                <a:lnTo>
                  <a:pt x="2074" y="422"/>
                </a:lnTo>
                <a:lnTo>
                  <a:pt x="2013" y="422"/>
                </a:lnTo>
                <a:lnTo>
                  <a:pt x="2013" y="901"/>
                </a:lnTo>
                <a:lnTo>
                  <a:pt x="2010" y="960"/>
                </a:lnTo>
                <a:lnTo>
                  <a:pt x="2003" y="1019"/>
                </a:lnTo>
                <a:lnTo>
                  <a:pt x="1990" y="1077"/>
                </a:lnTo>
                <a:lnTo>
                  <a:pt x="1971" y="1130"/>
                </a:lnTo>
                <a:lnTo>
                  <a:pt x="1948" y="1182"/>
                </a:lnTo>
                <a:lnTo>
                  <a:pt x="1921" y="1231"/>
                </a:lnTo>
                <a:lnTo>
                  <a:pt x="1889" y="1277"/>
                </a:lnTo>
                <a:lnTo>
                  <a:pt x="1855" y="1319"/>
                </a:lnTo>
                <a:lnTo>
                  <a:pt x="1815" y="1357"/>
                </a:lnTo>
                <a:lnTo>
                  <a:pt x="1774" y="1392"/>
                </a:lnTo>
                <a:lnTo>
                  <a:pt x="1729" y="1421"/>
                </a:lnTo>
                <a:lnTo>
                  <a:pt x="1682" y="1446"/>
                </a:lnTo>
                <a:lnTo>
                  <a:pt x="1632" y="1466"/>
                </a:lnTo>
                <a:lnTo>
                  <a:pt x="1632" y="3094"/>
                </a:lnTo>
                <a:lnTo>
                  <a:pt x="1630" y="3124"/>
                </a:lnTo>
                <a:lnTo>
                  <a:pt x="1622" y="3152"/>
                </a:lnTo>
                <a:lnTo>
                  <a:pt x="1609" y="3179"/>
                </a:lnTo>
                <a:lnTo>
                  <a:pt x="1593" y="3202"/>
                </a:lnTo>
                <a:lnTo>
                  <a:pt x="1573" y="3221"/>
                </a:lnTo>
                <a:lnTo>
                  <a:pt x="1550" y="3238"/>
                </a:lnTo>
                <a:lnTo>
                  <a:pt x="1524" y="3251"/>
                </a:lnTo>
                <a:lnTo>
                  <a:pt x="1496" y="3258"/>
                </a:lnTo>
                <a:lnTo>
                  <a:pt x="1466" y="3261"/>
                </a:lnTo>
                <a:lnTo>
                  <a:pt x="1436" y="3258"/>
                </a:lnTo>
                <a:lnTo>
                  <a:pt x="1408" y="3251"/>
                </a:lnTo>
                <a:lnTo>
                  <a:pt x="1382" y="3238"/>
                </a:lnTo>
                <a:lnTo>
                  <a:pt x="1359" y="3221"/>
                </a:lnTo>
                <a:lnTo>
                  <a:pt x="1340" y="3202"/>
                </a:lnTo>
                <a:lnTo>
                  <a:pt x="1323" y="3179"/>
                </a:lnTo>
                <a:lnTo>
                  <a:pt x="1311" y="3152"/>
                </a:lnTo>
                <a:lnTo>
                  <a:pt x="1302" y="3124"/>
                </a:lnTo>
                <a:lnTo>
                  <a:pt x="1300" y="3094"/>
                </a:lnTo>
                <a:lnTo>
                  <a:pt x="1300" y="2406"/>
                </a:lnTo>
                <a:lnTo>
                  <a:pt x="1209" y="2406"/>
                </a:lnTo>
                <a:lnTo>
                  <a:pt x="1209" y="3094"/>
                </a:lnTo>
                <a:lnTo>
                  <a:pt x="1207" y="3124"/>
                </a:lnTo>
                <a:lnTo>
                  <a:pt x="1199" y="3152"/>
                </a:lnTo>
                <a:lnTo>
                  <a:pt x="1186" y="3179"/>
                </a:lnTo>
                <a:lnTo>
                  <a:pt x="1171" y="3202"/>
                </a:lnTo>
                <a:lnTo>
                  <a:pt x="1150" y="3221"/>
                </a:lnTo>
                <a:lnTo>
                  <a:pt x="1127" y="3238"/>
                </a:lnTo>
                <a:lnTo>
                  <a:pt x="1101" y="3251"/>
                </a:lnTo>
                <a:lnTo>
                  <a:pt x="1073" y="3258"/>
                </a:lnTo>
                <a:lnTo>
                  <a:pt x="1043" y="3261"/>
                </a:lnTo>
                <a:lnTo>
                  <a:pt x="1013" y="3258"/>
                </a:lnTo>
                <a:lnTo>
                  <a:pt x="985" y="3251"/>
                </a:lnTo>
                <a:lnTo>
                  <a:pt x="959" y="3238"/>
                </a:lnTo>
                <a:lnTo>
                  <a:pt x="936" y="3221"/>
                </a:lnTo>
                <a:lnTo>
                  <a:pt x="917" y="3202"/>
                </a:lnTo>
                <a:lnTo>
                  <a:pt x="900" y="3179"/>
                </a:lnTo>
                <a:lnTo>
                  <a:pt x="888" y="3152"/>
                </a:lnTo>
                <a:lnTo>
                  <a:pt x="880" y="3124"/>
                </a:lnTo>
                <a:lnTo>
                  <a:pt x="877" y="3094"/>
                </a:lnTo>
                <a:lnTo>
                  <a:pt x="877" y="1466"/>
                </a:lnTo>
                <a:lnTo>
                  <a:pt x="827" y="1446"/>
                </a:lnTo>
                <a:lnTo>
                  <a:pt x="780" y="1421"/>
                </a:lnTo>
                <a:lnTo>
                  <a:pt x="735" y="1392"/>
                </a:lnTo>
                <a:lnTo>
                  <a:pt x="694" y="1357"/>
                </a:lnTo>
                <a:lnTo>
                  <a:pt x="655" y="1319"/>
                </a:lnTo>
                <a:lnTo>
                  <a:pt x="620" y="1277"/>
                </a:lnTo>
                <a:lnTo>
                  <a:pt x="589" y="1231"/>
                </a:lnTo>
                <a:lnTo>
                  <a:pt x="561" y="1182"/>
                </a:lnTo>
                <a:lnTo>
                  <a:pt x="538" y="1130"/>
                </a:lnTo>
                <a:lnTo>
                  <a:pt x="520" y="1077"/>
                </a:lnTo>
                <a:lnTo>
                  <a:pt x="507" y="1019"/>
                </a:lnTo>
                <a:lnTo>
                  <a:pt x="499" y="960"/>
                </a:lnTo>
                <a:lnTo>
                  <a:pt x="496" y="901"/>
                </a:lnTo>
                <a:lnTo>
                  <a:pt x="496" y="422"/>
                </a:lnTo>
                <a:lnTo>
                  <a:pt x="435" y="422"/>
                </a:lnTo>
                <a:lnTo>
                  <a:pt x="435" y="592"/>
                </a:lnTo>
                <a:lnTo>
                  <a:pt x="432" y="614"/>
                </a:lnTo>
                <a:lnTo>
                  <a:pt x="424" y="635"/>
                </a:lnTo>
                <a:lnTo>
                  <a:pt x="412" y="651"/>
                </a:lnTo>
                <a:lnTo>
                  <a:pt x="394" y="664"/>
                </a:lnTo>
                <a:lnTo>
                  <a:pt x="374" y="672"/>
                </a:lnTo>
                <a:lnTo>
                  <a:pt x="353" y="676"/>
                </a:lnTo>
                <a:lnTo>
                  <a:pt x="331" y="672"/>
                </a:lnTo>
                <a:lnTo>
                  <a:pt x="311" y="664"/>
                </a:lnTo>
                <a:lnTo>
                  <a:pt x="293" y="651"/>
                </a:lnTo>
                <a:lnTo>
                  <a:pt x="281" y="635"/>
                </a:lnTo>
                <a:lnTo>
                  <a:pt x="273" y="614"/>
                </a:lnTo>
                <a:lnTo>
                  <a:pt x="270" y="592"/>
                </a:lnTo>
                <a:lnTo>
                  <a:pt x="270" y="422"/>
                </a:lnTo>
                <a:lnTo>
                  <a:pt x="238" y="422"/>
                </a:lnTo>
                <a:lnTo>
                  <a:pt x="238" y="592"/>
                </a:lnTo>
                <a:lnTo>
                  <a:pt x="235" y="614"/>
                </a:lnTo>
                <a:lnTo>
                  <a:pt x="227" y="635"/>
                </a:lnTo>
                <a:lnTo>
                  <a:pt x="215" y="651"/>
                </a:lnTo>
                <a:lnTo>
                  <a:pt x="197" y="664"/>
                </a:lnTo>
                <a:lnTo>
                  <a:pt x="177" y="672"/>
                </a:lnTo>
                <a:lnTo>
                  <a:pt x="156" y="676"/>
                </a:lnTo>
                <a:lnTo>
                  <a:pt x="134" y="672"/>
                </a:lnTo>
                <a:lnTo>
                  <a:pt x="114" y="664"/>
                </a:lnTo>
                <a:lnTo>
                  <a:pt x="96" y="651"/>
                </a:lnTo>
                <a:lnTo>
                  <a:pt x="84" y="635"/>
                </a:lnTo>
                <a:lnTo>
                  <a:pt x="76" y="614"/>
                </a:lnTo>
                <a:lnTo>
                  <a:pt x="73" y="592"/>
                </a:lnTo>
                <a:lnTo>
                  <a:pt x="73" y="419"/>
                </a:lnTo>
                <a:lnTo>
                  <a:pt x="53" y="415"/>
                </a:lnTo>
                <a:lnTo>
                  <a:pt x="35" y="405"/>
                </a:lnTo>
                <a:lnTo>
                  <a:pt x="21" y="393"/>
                </a:lnTo>
                <a:lnTo>
                  <a:pt x="9" y="377"/>
                </a:lnTo>
                <a:lnTo>
                  <a:pt x="2" y="358"/>
                </a:lnTo>
                <a:lnTo>
                  <a:pt x="0" y="338"/>
                </a:lnTo>
                <a:lnTo>
                  <a:pt x="2" y="317"/>
                </a:lnTo>
                <a:lnTo>
                  <a:pt x="9" y="299"/>
                </a:lnTo>
                <a:lnTo>
                  <a:pt x="21" y="283"/>
                </a:lnTo>
                <a:lnTo>
                  <a:pt x="35" y="270"/>
                </a:lnTo>
                <a:lnTo>
                  <a:pt x="53" y="261"/>
                </a:lnTo>
                <a:lnTo>
                  <a:pt x="73" y="256"/>
                </a:lnTo>
                <a:lnTo>
                  <a:pt x="73" y="84"/>
                </a:lnTo>
                <a:lnTo>
                  <a:pt x="76" y="62"/>
                </a:lnTo>
                <a:lnTo>
                  <a:pt x="84" y="42"/>
                </a:lnTo>
                <a:lnTo>
                  <a:pt x="96" y="24"/>
                </a:lnTo>
                <a:lnTo>
                  <a:pt x="114" y="12"/>
                </a:lnTo>
                <a:lnTo>
                  <a:pt x="134" y="3"/>
                </a:lnTo>
                <a:lnTo>
                  <a:pt x="15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7" name="Freeform 197"/>
          <p:cNvSpPr>
            <a:spLocks noEditPoints="1"/>
          </p:cNvSpPr>
          <p:nvPr/>
        </p:nvSpPr>
        <p:spPr bwMode="auto">
          <a:xfrm>
            <a:off x="2652045" y="3492500"/>
            <a:ext cx="330200" cy="476250"/>
          </a:xfrm>
          <a:custGeom>
            <a:avLst/>
            <a:gdLst>
              <a:gd name="T0" fmla="*/ 1355 w 2289"/>
              <a:gd name="T1" fmla="*/ 2307 h 3309"/>
              <a:gd name="T2" fmla="*/ 934 w 2289"/>
              <a:gd name="T3" fmla="*/ 2307 h 3309"/>
              <a:gd name="T4" fmla="*/ 1144 w 2289"/>
              <a:gd name="T5" fmla="*/ 1488 h 3309"/>
              <a:gd name="T6" fmla="*/ 888 w 2289"/>
              <a:gd name="T7" fmla="*/ 1537 h 3309"/>
              <a:gd name="T8" fmla="*/ 674 w 2289"/>
              <a:gd name="T9" fmla="*/ 1673 h 3309"/>
              <a:gd name="T10" fmla="*/ 523 w 2289"/>
              <a:gd name="T11" fmla="*/ 1875 h 3309"/>
              <a:gd name="T12" fmla="*/ 451 w 2289"/>
              <a:gd name="T13" fmla="*/ 2127 h 3309"/>
              <a:gd name="T14" fmla="*/ 476 w 2289"/>
              <a:gd name="T15" fmla="*/ 2391 h 3309"/>
              <a:gd name="T16" fmla="*/ 590 w 2289"/>
              <a:gd name="T17" fmla="*/ 2621 h 3309"/>
              <a:gd name="T18" fmla="*/ 775 w 2289"/>
              <a:gd name="T19" fmla="*/ 2792 h 3309"/>
              <a:gd name="T20" fmla="*/ 1012 w 2289"/>
              <a:gd name="T21" fmla="*/ 2886 h 3309"/>
              <a:gd name="T22" fmla="*/ 1276 w 2289"/>
              <a:gd name="T23" fmla="*/ 2886 h 3309"/>
              <a:gd name="T24" fmla="*/ 1513 w 2289"/>
              <a:gd name="T25" fmla="*/ 2792 h 3309"/>
              <a:gd name="T26" fmla="*/ 1699 w 2289"/>
              <a:gd name="T27" fmla="*/ 2621 h 3309"/>
              <a:gd name="T28" fmla="*/ 1812 w 2289"/>
              <a:gd name="T29" fmla="*/ 2391 h 3309"/>
              <a:gd name="T30" fmla="*/ 1837 w 2289"/>
              <a:gd name="T31" fmla="*/ 2127 h 3309"/>
              <a:gd name="T32" fmla="*/ 1766 w 2289"/>
              <a:gd name="T33" fmla="*/ 1875 h 3309"/>
              <a:gd name="T34" fmla="*/ 1613 w 2289"/>
              <a:gd name="T35" fmla="*/ 1673 h 3309"/>
              <a:gd name="T36" fmla="*/ 1400 w 2289"/>
              <a:gd name="T37" fmla="*/ 1537 h 3309"/>
              <a:gd name="T38" fmla="*/ 1144 w 2289"/>
              <a:gd name="T39" fmla="*/ 1488 h 3309"/>
              <a:gd name="T40" fmla="*/ 2167 w 2289"/>
              <a:gd name="T41" fmla="*/ 16 h 3309"/>
              <a:gd name="T42" fmla="*/ 2262 w 2289"/>
              <a:gd name="T43" fmla="*/ 102 h 3309"/>
              <a:gd name="T44" fmla="*/ 2287 w 2289"/>
              <a:gd name="T45" fmla="*/ 224 h 3309"/>
              <a:gd name="T46" fmla="*/ 2238 w 2289"/>
              <a:gd name="T47" fmla="*/ 341 h 3309"/>
              <a:gd name="T48" fmla="*/ 1737 w 2289"/>
              <a:gd name="T49" fmla="*/ 1256 h 3309"/>
              <a:gd name="T50" fmla="*/ 1971 w 2289"/>
              <a:gd name="T51" fmla="*/ 1460 h 3309"/>
              <a:gd name="T52" fmla="*/ 2141 w 2289"/>
              <a:gd name="T53" fmla="*/ 1723 h 3309"/>
              <a:gd name="T54" fmla="*/ 2233 w 2289"/>
              <a:gd name="T55" fmla="*/ 2028 h 3309"/>
              <a:gd name="T56" fmla="*/ 2232 w 2289"/>
              <a:gd name="T57" fmla="*/ 2366 h 3309"/>
              <a:gd name="T58" fmla="*/ 2133 w 2289"/>
              <a:gd name="T59" fmla="*/ 2683 h 3309"/>
              <a:gd name="T60" fmla="*/ 1950 w 2289"/>
              <a:gd name="T61" fmla="*/ 2952 h 3309"/>
              <a:gd name="T62" fmla="*/ 1699 w 2289"/>
              <a:gd name="T63" fmla="*/ 3156 h 3309"/>
              <a:gd name="T64" fmla="*/ 1396 w 2289"/>
              <a:gd name="T65" fmla="*/ 3279 h 3309"/>
              <a:gd name="T66" fmla="*/ 1059 w 2289"/>
              <a:gd name="T67" fmla="*/ 3305 h 3309"/>
              <a:gd name="T68" fmla="*/ 735 w 2289"/>
              <a:gd name="T69" fmla="*/ 3229 h 3309"/>
              <a:gd name="T70" fmla="*/ 456 w 2289"/>
              <a:gd name="T71" fmla="*/ 3063 h 3309"/>
              <a:gd name="T72" fmla="*/ 239 w 2289"/>
              <a:gd name="T73" fmla="*/ 2826 h 3309"/>
              <a:gd name="T74" fmla="*/ 95 w 2289"/>
              <a:gd name="T75" fmla="*/ 2531 h 3309"/>
              <a:gd name="T76" fmla="*/ 44 w 2289"/>
              <a:gd name="T77" fmla="*/ 2194 h 3309"/>
              <a:gd name="T78" fmla="*/ 92 w 2289"/>
              <a:gd name="T79" fmla="*/ 1870 h 3309"/>
              <a:gd name="T80" fmla="*/ 224 w 2289"/>
              <a:gd name="T81" fmla="*/ 1584 h 3309"/>
              <a:gd name="T82" fmla="*/ 428 w 2289"/>
              <a:gd name="T83" fmla="*/ 1350 h 3309"/>
              <a:gd name="T84" fmla="*/ 688 w 2289"/>
              <a:gd name="T85" fmla="*/ 1180 h 3309"/>
              <a:gd name="T86" fmla="*/ 15 w 2289"/>
              <a:gd name="T87" fmla="*/ 285 h 3309"/>
              <a:gd name="T88" fmla="*/ 4 w 2289"/>
              <a:gd name="T89" fmla="*/ 161 h 3309"/>
              <a:gd name="T90" fmla="*/ 68 w 2289"/>
              <a:gd name="T91" fmla="*/ 51 h 3309"/>
              <a:gd name="T92" fmla="*/ 183 w 2289"/>
              <a:gd name="T93" fmla="*/ 1 h 3309"/>
              <a:gd name="T94" fmla="*/ 303 w 2289"/>
              <a:gd name="T95" fmla="*/ 27 h 3309"/>
              <a:gd name="T96" fmla="*/ 1935 w 2289"/>
              <a:gd name="T97" fmla="*/ 69 h 3309"/>
              <a:gd name="T98" fmla="*/ 2045 w 2289"/>
              <a:gd name="T99" fmla="*/ 4 h 33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289" h="3309">
                <a:moveTo>
                  <a:pt x="1144" y="1786"/>
                </a:moveTo>
                <a:lnTo>
                  <a:pt x="1275" y="2055"/>
                </a:lnTo>
                <a:lnTo>
                  <a:pt x="1567" y="2097"/>
                </a:lnTo>
                <a:lnTo>
                  <a:pt x="1355" y="2307"/>
                </a:lnTo>
                <a:lnTo>
                  <a:pt x="1406" y="2601"/>
                </a:lnTo>
                <a:lnTo>
                  <a:pt x="1144" y="2462"/>
                </a:lnTo>
                <a:lnTo>
                  <a:pt x="883" y="2601"/>
                </a:lnTo>
                <a:lnTo>
                  <a:pt x="934" y="2307"/>
                </a:lnTo>
                <a:lnTo>
                  <a:pt x="722" y="2097"/>
                </a:lnTo>
                <a:lnTo>
                  <a:pt x="1014" y="2055"/>
                </a:lnTo>
                <a:lnTo>
                  <a:pt x="1144" y="1786"/>
                </a:lnTo>
                <a:close/>
                <a:moveTo>
                  <a:pt x="1144" y="1488"/>
                </a:moveTo>
                <a:lnTo>
                  <a:pt x="1077" y="1491"/>
                </a:lnTo>
                <a:lnTo>
                  <a:pt x="1012" y="1501"/>
                </a:lnTo>
                <a:lnTo>
                  <a:pt x="949" y="1516"/>
                </a:lnTo>
                <a:lnTo>
                  <a:pt x="888" y="1537"/>
                </a:lnTo>
                <a:lnTo>
                  <a:pt x="830" y="1563"/>
                </a:lnTo>
                <a:lnTo>
                  <a:pt x="775" y="1596"/>
                </a:lnTo>
                <a:lnTo>
                  <a:pt x="723" y="1632"/>
                </a:lnTo>
                <a:lnTo>
                  <a:pt x="674" y="1673"/>
                </a:lnTo>
                <a:lnTo>
                  <a:pt x="630" y="1718"/>
                </a:lnTo>
                <a:lnTo>
                  <a:pt x="590" y="1767"/>
                </a:lnTo>
                <a:lnTo>
                  <a:pt x="555" y="1820"/>
                </a:lnTo>
                <a:lnTo>
                  <a:pt x="523" y="1875"/>
                </a:lnTo>
                <a:lnTo>
                  <a:pt x="497" y="1934"/>
                </a:lnTo>
                <a:lnTo>
                  <a:pt x="476" y="1996"/>
                </a:lnTo>
                <a:lnTo>
                  <a:pt x="461" y="2060"/>
                </a:lnTo>
                <a:lnTo>
                  <a:pt x="451" y="2127"/>
                </a:lnTo>
                <a:lnTo>
                  <a:pt x="448" y="2194"/>
                </a:lnTo>
                <a:lnTo>
                  <a:pt x="451" y="2262"/>
                </a:lnTo>
                <a:lnTo>
                  <a:pt x="461" y="2328"/>
                </a:lnTo>
                <a:lnTo>
                  <a:pt x="476" y="2391"/>
                </a:lnTo>
                <a:lnTo>
                  <a:pt x="497" y="2453"/>
                </a:lnTo>
                <a:lnTo>
                  <a:pt x="523" y="2512"/>
                </a:lnTo>
                <a:lnTo>
                  <a:pt x="555" y="2568"/>
                </a:lnTo>
                <a:lnTo>
                  <a:pt x="590" y="2621"/>
                </a:lnTo>
                <a:lnTo>
                  <a:pt x="630" y="2670"/>
                </a:lnTo>
                <a:lnTo>
                  <a:pt x="674" y="2715"/>
                </a:lnTo>
                <a:lnTo>
                  <a:pt x="723" y="2756"/>
                </a:lnTo>
                <a:lnTo>
                  <a:pt x="775" y="2792"/>
                </a:lnTo>
                <a:lnTo>
                  <a:pt x="830" y="2824"/>
                </a:lnTo>
                <a:lnTo>
                  <a:pt x="888" y="2850"/>
                </a:lnTo>
                <a:lnTo>
                  <a:pt x="949" y="2872"/>
                </a:lnTo>
                <a:lnTo>
                  <a:pt x="1012" y="2886"/>
                </a:lnTo>
                <a:lnTo>
                  <a:pt x="1077" y="2896"/>
                </a:lnTo>
                <a:lnTo>
                  <a:pt x="1144" y="2900"/>
                </a:lnTo>
                <a:lnTo>
                  <a:pt x="1211" y="2896"/>
                </a:lnTo>
                <a:lnTo>
                  <a:pt x="1276" y="2886"/>
                </a:lnTo>
                <a:lnTo>
                  <a:pt x="1339" y="2872"/>
                </a:lnTo>
                <a:lnTo>
                  <a:pt x="1400" y="2850"/>
                </a:lnTo>
                <a:lnTo>
                  <a:pt x="1458" y="2824"/>
                </a:lnTo>
                <a:lnTo>
                  <a:pt x="1513" y="2792"/>
                </a:lnTo>
                <a:lnTo>
                  <a:pt x="1566" y="2756"/>
                </a:lnTo>
                <a:lnTo>
                  <a:pt x="1613" y="2715"/>
                </a:lnTo>
                <a:lnTo>
                  <a:pt x="1659" y="2670"/>
                </a:lnTo>
                <a:lnTo>
                  <a:pt x="1699" y="2621"/>
                </a:lnTo>
                <a:lnTo>
                  <a:pt x="1734" y="2568"/>
                </a:lnTo>
                <a:lnTo>
                  <a:pt x="1766" y="2512"/>
                </a:lnTo>
                <a:lnTo>
                  <a:pt x="1792" y="2453"/>
                </a:lnTo>
                <a:lnTo>
                  <a:pt x="1812" y="2391"/>
                </a:lnTo>
                <a:lnTo>
                  <a:pt x="1828" y="2328"/>
                </a:lnTo>
                <a:lnTo>
                  <a:pt x="1837" y="2262"/>
                </a:lnTo>
                <a:lnTo>
                  <a:pt x="1840" y="2194"/>
                </a:lnTo>
                <a:lnTo>
                  <a:pt x="1837" y="2127"/>
                </a:lnTo>
                <a:lnTo>
                  <a:pt x="1828" y="2060"/>
                </a:lnTo>
                <a:lnTo>
                  <a:pt x="1812" y="1996"/>
                </a:lnTo>
                <a:lnTo>
                  <a:pt x="1792" y="1934"/>
                </a:lnTo>
                <a:lnTo>
                  <a:pt x="1766" y="1875"/>
                </a:lnTo>
                <a:lnTo>
                  <a:pt x="1734" y="1820"/>
                </a:lnTo>
                <a:lnTo>
                  <a:pt x="1699" y="1767"/>
                </a:lnTo>
                <a:lnTo>
                  <a:pt x="1659" y="1718"/>
                </a:lnTo>
                <a:lnTo>
                  <a:pt x="1613" y="1673"/>
                </a:lnTo>
                <a:lnTo>
                  <a:pt x="1566" y="1632"/>
                </a:lnTo>
                <a:lnTo>
                  <a:pt x="1513" y="1596"/>
                </a:lnTo>
                <a:lnTo>
                  <a:pt x="1458" y="1563"/>
                </a:lnTo>
                <a:lnTo>
                  <a:pt x="1400" y="1537"/>
                </a:lnTo>
                <a:lnTo>
                  <a:pt x="1339" y="1516"/>
                </a:lnTo>
                <a:lnTo>
                  <a:pt x="1276" y="1501"/>
                </a:lnTo>
                <a:lnTo>
                  <a:pt x="1211" y="1491"/>
                </a:lnTo>
                <a:lnTo>
                  <a:pt x="1144" y="1488"/>
                </a:lnTo>
                <a:close/>
                <a:moveTo>
                  <a:pt x="2075" y="0"/>
                </a:moveTo>
                <a:lnTo>
                  <a:pt x="2106" y="1"/>
                </a:lnTo>
                <a:lnTo>
                  <a:pt x="2137" y="6"/>
                </a:lnTo>
                <a:lnTo>
                  <a:pt x="2167" y="16"/>
                </a:lnTo>
                <a:lnTo>
                  <a:pt x="2195" y="31"/>
                </a:lnTo>
                <a:lnTo>
                  <a:pt x="2221" y="51"/>
                </a:lnTo>
                <a:lnTo>
                  <a:pt x="2244" y="75"/>
                </a:lnTo>
                <a:lnTo>
                  <a:pt x="2262" y="102"/>
                </a:lnTo>
                <a:lnTo>
                  <a:pt x="2275" y="131"/>
                </a:lnTo>
                <a:lnTo>
                  <a:pt x="2284" y="161"/>
                </a:lnTo>
                <a:lnTo>
                  <a:pt x="2289" y="192"/>
                </a:lnTo>
                <a:lnTo>
                  <a:pt x="2287" y="224"/>
                </a:lnTo>
                <a:lnTo>
                  <a:pt x="2282" y="255"/>
                </a:lnTo>
                <a:lnTo>
                  <a:pt x="2272" y="285"/>
                </a:lnTo>
                <a:lnTo>
                  <a:pt x="2258" y="314"/>
                </a:lnTo>
                <a:lnTo>
                  <a:pt x="2238" y="341"/>
                </a:lnTo>
                <a:lnTo>
                  <a:pt x="1527" y="1150"/>
                </a:lnTo>
                <a:lnTo>
                  <a:pt x="1601" y="1180"/>
                </a:lnTo>
                <a:lnTo>
                  <a:pt x="1670" y="1216"/>
                </a:lnTo>
                <a:lnTo>
                  <a:pt x="1737" y="1256"/>
                </a:lnTo>
                <a:lnTo>
                  <a:pt x="1801" y="1301"/>
                </a:lnTo>
                <a:lnTo>
                  <a:pt x="1861" y="1350"/>
                </a:lnTo>
                <a:lnTo>
                  <a:pt x="1918" y="1403"/>
                </a:lnTo>
                <a:lnTo>
                  <a:pt x="1971" y="1460"/>
                </a:lnTo>
                <a:lnTo>
                  <a:pt x="2020" y="1521"/>
                </a:lnTo>
                <a:lnTo>
                  <a:pt x="2065" y="1584"/>
                </a:lnTo>
                <a:lnTo>
                  <a:pt x="2106" y="1652"/>
                </a:lnTo>
                <a:lnTo>
                  <a:pt x="2141" y="1723"/>
                </a:lnTo>
                <a:lnTo>
                  <a:pt x="2172" y="1795"/>
                </a:lnTo>
                <a:lnTo>
                  <a:pt x="2198" y="1871"/>
                </a:lnTo>
                <a:lnTo>
                  <a:pt x="2218" y="1949"/>
                </a:lnTo>
                <a:lnTo>
                  <a:pt x="2233" y="2028"/>
                </a:lnTo>
                <a:lnTo>
                  <a:pt x="2242" y="2111"/>
                </a:lnTo>
                <a:lnTo>
                  <a:pt x="2245" y="2194"/>
                </a:lnTo>
                <a:lnTo>
                  <a:pt x="2241" y="2280"/>
                </a:lnTo>
                <a:lnTo>
                  <a:pt x="2232" y="2366"/>
                </a:lnTo>
                <a:lnTo>
                  <a:pt x="2215" y="2449"/>
                </a:lnTo>
                <a:lnTo>
                  <a:pt x="2194" y="2531"/>
                </a:lnTo>
                <a:lnTo>
                  <a:pt x="2166" y="2608"/>
                </a:lnTo>
                <a:lnTo>
                  <a:pt x="2133" y="2683"/>
                </a:lnTo>
                <a:lnTo>
                  <a:pt x="2094" y="2757"/>
                </a:lnTo>
                <a:lnTo>
                  <a:pt x="2051" y="2826"/>
                </a:lnTo>
                <a:lnTo>
                  <a:pt x="2002" y="2891"/>
                </a:lnTo>
                <a:lnTo>
                  <a:pt x="1950" y="2952"/>
                </a:lnTo>
                <a:lnTo>
                  <a:pt x="1893" y="3010"/>
                </a:lnTo>
                <a:lnTo>
                  <a:pt x="1832" y="3063"/>
                </a:lnTo>
                <a:lnTo>
                  <a:pt x="1768" y="3113"/>
                </a:lnTo>
                <a:lnTo>
                  <a:pt x="1699" y="3156"/>
                </a:lnTo>
                <a:lnTo>
                  <a:pt x="1628" y="3195"/>
                </a:lnTo>
                <a:lnTo>
                  <a:pt x="1553" y="3229"/>
                </a:lnTo>
                <a:lnTo>
                  <a:pt x="1476" y="3257"/>
                </a:lnTo>
                <a:lnTo>
                  <a:pt x="1396" y="3279"/>
                </a:lnTo>
                <a:lnTo>
                  <a:pt x="1315" y="3296"/>
                </a:lnTo>
                <a:lnTo>
                  <a:pt x="1230" y="3305"/>
                </a:lnTo>
                <a:lnTo>
                  <a:pt x="1144" y="3309"/>
                </a:lnTo>
                <a:lnTo>
                  <a:pt x="1059" y="3305"/>
                </a:lnTo>
                <a:lnTo>
                  <a:pt x="974" y="3296"/>
                </a:lnTo>
                <a:lnTo>
                  <a:pt x="892" y="3279"/>
                </a:lnTo>
                <a:lnTo>
                  <a:pt x="813" y="3257"/>
                </a:lnTo>
                <a:lnTo>
                  <a:pt x="735" y="3229"/>
                </a:lnTo>
                <a:lnTo>
                  <a:pt x="661" y="3195"/>
                </a:lnTo>
                <a:lnTo>
                  <a:pt x="590" y="3156"/>
                </a:lnTo>
                <a:lnTo>
                  <a:pt x="522" y="3113"/>
                </a:lnTo>
                <a:lnTo>
                  <a:pt x="456" y="3063"/>
                </a:lnTo>
                <a:lnTo>
                  <a:pt x="396" y="3010"/>
                </a:lnTo>
                <a:lnTo>
                  <a:pt x="339" y="2952"/>
                </a:lnTo>
                <a:lnTo>
                  <a:pt x="286" y="2891"/>
                </a:lnTo>
                <a:lnTo>
                  <a:pt x="239" y="2826"/>
                </a:lnTo>
                <a:lnTo>
                  <a:pt x="195" y="2757"/>
                </a:lnTo>
                <a:lnTo>
                  <a:pt x="156" y="2683"/>
                </a:lnTo>
                <a:lnTo>
                  <a:pt x="123" y="2608"/>
                </a:lnTo>
                <a:lnTo>
                  <a:pt x="95" y="2531"/>
                </a:lnTo>
                <a:lnTo>
                  <a:pt x="73" y="2449"/>
                </a:lnTo>
                <a:lnTo>
                  <a:pt x="58" y="2366"/>
                </a:lnTo>
                <a:lnTo>
                  <a:pt x="48" y="2280"/>
                </a:lnTo>
                <a:lnTo>
                  <a:pt x="44" y="2194"/>
                </a:lnTo>
                <a:lnTo>
                  <a:pt x="48" y="2110"/>
                </a:lnTo>
                <a:lnTo>
                  <a:pt x="57" y="2028"/>
                </a:lnTo>
                <a:lnTo>
                  <a:pt x="71" y="1949"/>
                </a:lnTo>
                <a:lnTo>
                  <a:pt x="92" y="1870"/>
                </a:lnTo>
                <a:lnTo>
                  <a:pt x="118" y="1795"/>
                </a:lnTo>
                <a:lnTo>
                  <a:pt x="148" y="1722"/>
                </a:lnTo>
                <a:lnTo>
                  <a:pt x="184" y="1651"/>
                </a:lnTo>
                <a:lnTo>
                  <a:pt x="224" y="1584"/>
                </a:lnTo>
                <a:lnTo>
                  <a:pt x="269" y="1521"/>
                </a:lnTo>
                <a:lnTo>
                  <a:pt x="318" y="1460"/>
                </a:lnTo>
                <a:lnTo>
                  <a:pt x="371" y="1403"/>
                </a:lnTo>
                <a:lnTo>
                  <a:pt x="428" y="1350"/>
                </a:lnTo>
                <a:lnTo>
                  <a:pt x="487" y="1301"/>
                </a:lnTo>
                <a:lnTo>
                  <a:pt x="551" y="1256"/>
                </a:lnTo>
                <a:lnTo>
                  <a:pt x="619" y="1216"/>
                </a:lnTo>
                <a:lnTo>
                  <a:pt x="688" y="1180"/>
                </a:lnTo>
                <a:lnTo>
                  <a:pt x="761" y="1150"/>
                </a:lnTo>
                <a:lnTo>
                  <a:pt x="51" y="341"/>
                </a:lnTo>
                <a:lnTo>
                  <a:pt x="31" y="314"/>
                </a:lnTo>
                <a:lnTo>
                  <a:pt x="15" y="285"/>
                </a:lnTo>
                <a:lnTo>
                  <a:pt x="6" y="255"/>
                </a:lnTo>
                <a:lnTo>
                  <a:pt x="1" y="224"/>
                </a:lnTo>
                <a:lnTo>
                  <a:pt x="0" y="192"/>
                </a:lnTo>
                <a:lnTo>
                  <a:pt x="4" y="161"/>
                </a:lnTo>
                <a:lnTo>
                  <a:pt x="13" y="131"/>
                </a:lnTo>
                <a:lnTo>
                  <a:pt x="27" y="102"/>
                </a:lnTo>
                <a:lnTo>
                  <a:pt x="45" y="75"/>
                </a:lnTo>
                <a:lnTo>
                  <a:pt x="68" y="51"/>
                </a:lnTo>
                <a:lnTo>
                  <a:pt x="94" y="31"/>
                </a:lnTo>
                <a:lnTo>
                  <a:pt x="123" y="16"/>
                </a:lnTo>
                <a:lnTo>
                  <a:pt x="152" y="6"/>
                </a:lnTo>
                <a:lnTo>
                  <a:pt x="183" y="1"/>
                </a:lnTo>
                <a:lnTo>
                  <a:pt x="214" y="0"/>
                </a:lnTo>
                <a:lnTo>
                  <a:pt x="245" y="5"/>
                </a:lnTo>
                <a:lnTo>
                  <a:pt x="275" y="13"/>
                </a:lnTo>
                <a:lnTo>
                  <a:pt x="303" y="27"/>
                </a:lnTo>
                <a:lnTo>
                  <a:pt x="329" y="46"/>
                </a:lnTo>
                <a:lnTo>
                  <a:pt x="353" y="69"/>
                </a:lnTo>
                <a:lnTo>
                  <a:pt x="1144" y="971"/>
                </a:lnTo>
                <a:lnTo>
                  <a:pt x="1935" y="69"/>
                </a:lnTo>
                <a:lnTo>
                  <a:pt x="1959" y="46"/>
                </a:lnTo>
                <a:lnTo>
                  <a:pt x="1986" y="27"/>
                </a:lnTo>
                <a:lnTo>
                  <a:pt x="2015" y="13"/>
                </a:lnTo>
                <a:lnTo>
                  <a:pt x="2045" y="4"/>
                </a:lnTo>
                <a:lnTo>
                  <a:pt x="207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8" name="Freeform 202"/>
          <p:cNvSpPr>
            <a:spLocks noEditPoints="1"/>
          </p:cNvSpPr>
          <p:nvPr/>
        </p:nvSpPr>
        <p:spPr bwMode="auto">
          <a:xfrm>
            <a:off x="3507370" y="3489325"/>
            <a:ext cx="490538" cy="481013"/>
          </a:xfrm>
          <a:custGeom>
            <a:avLst/>
            <a:gdLst>
              <a:gd name="T0" fmla="*/ 453 w 3399"/>
              <a:gd name="T1" fmla="*/ 2572 h 3342"/>
              <a:gd name="T2" fmla="*/ 541 w 3399"/>
              <a:gd name="T3" fmla="*/ 1859 h 3342"/>
              <a:gd name="T4" fmla="*/ 163 w 3399"/>
              <a:gd name="T5" fmla="*/ 1571 h 3342"/>
              <a:gd name="T6" fmla="*/ 886 w 3399"/>
              <a:gd name="T7" fmla="*/ 1767 h 3342"/>
              <a:gd name="T8" fmla="*/ 983 w 3399"/>
              <a:gd name="T9" fmla="*/ 2762 h 3342"/>
              <a:gd name="T10" fmla="*/ 174 w 3399"/>
              <a:gd name="T11" fmla="*/ 2600 h 3342"/>
              <a:gd name="T12" fmla="*/ 481 w 3399"/>
              <a:gd name="T13" fmla="*/ 3089 h 3342"/>
              <a:gd name="T14" fmla="*/ 1430 w 3399"/>
              <a:gd name="T15" fmla="*/ 3101 h 3342"/>
              <a:gd name="T16" fmla="*/ 1428 w 3399"/>
              <a:gd name="T17" fmla="*/ 2677 h 3342"/>
              <a:gd name="T18" fmla="*/ 1172 w 3399"/>
              <a:gd name="T19" fmla="*/ 2040 h 3342"/>
              <a:gd name="T20" fmla="*/ 1556 w 3399"/>
              <a:gd name="T21" fmla="*/ 1512 h 3342"/>
              <a:gd name="T22" fmla="*/ 1498 w 3399"/>
              <a:gd name="T23" fmla="*/ 1312 h 3342"/>
              <a:gd name="T24" fmla="*/ 606 w 3399"/>
              <a:gd name="T25" fmla="*/ 1339 h 3342"/>
              <a:gd name="T26" fmla="*/ 1611 w 3399"/>
              <a:gd name="T27" fmla="*/ 909 h 3342"/>
              <a:gd name="T28" fmla="*/ 1041 w 3399"/>
              <a:gd name="T29" fmla="*/ 1067 h 3342"/>
              <a:gd name="T30" fmla="*/ 418 w 3399"/>
              <a:gd name="T31" fmla="*/ 954 h 3342"/>
              <a:gd name="T32" fmla="*/ 133 w 3399"/>
              <a:gd name="T33" fmla="*/ 958 h 3342"/>
              <a:gd name="T34" fmla="*/ 551 w 3399"/>
              <a:gd name="T35" fmla="*/ 1201 h 3342"/>
              <a:gd name="T36" fmla="*/ 1549 w 3399"/>
              <a:gd name="T37" fmla="*/ 1167 h 3342"/>
              <a:gd name="T38" fmla="*/ 1814 w 3399"/>
              <a:gd name="T39" fmla="*/ 927 h 3342"/>
              <a:gd name="T40" fmla="*/ 430 w 3399"/>
              <a:gd name="T41" fmla="*/ 805 h 3342"/>
              <a:gd name="T42" fmla="*/ 983 w 3399"/>
              <a:gd name="T43" fmla="*/ 939 h 3342"/>
              <a:gd name="T44" fmla="*/ 1535 w 3399"/>
              <a:gd name="T45" fmla="*/ 805 h 3342"/>
              <a:gd name="T46" fmla="*/ 1047 w 3399"/>
              <a:gd name="T47" fmla="*/ 573 h 3342"/>
              <a:gd name="T48" fmla="*/ 983 w 3399"/>
              <a:gd name="T49" fmla="*/ 124 h 3342"/>
              <a:gd name="T50" fmla="*/ 430 w 3399"/>
              <a:gd name="T51" fmla="*/ 257 h 3342"/>
              <a:gd name="T52" fmla="*/ 717 w 3399"/>
              <a:gd name="T53" fmla="*/ 424 h 3342"/>
              <a:gd name="T54" fmla="*/ 1435 w 3399"/>
              <a:gd name="T55" fmla="*/ 372 h 3342"/>
              <a:gd name="T56" fmla="*/ 1435 w 3399"/>
              <a:gd name="T57" fmla="*/ 197 h 3342"/>
              <a:gd name="T58" fmla="*/ 1154 w 3399"/>
              <a:gd name="T59" fmla="*/ 7 h 3342"/>
              <a:gd name="T60" fmla="*/ 1651 w 3399"/>
              <a:gd name="T61" fmla="*/ 197 h 3342"/>
              <a:gd name="T62" fmla="*/ 1943 w 3399"/>
              <a:gd name="T63" fmla="*/ 887 h 3342"/>
              <a:gd name="T64" fmla="*/ 2306 w 3399"/>
              <a:gd name="T65" fmla="*/ 1598 h 3342"/>
              <a:gd name="T66" fmla="*/ 2967 w 3399"/>
              <a:gd name="T67" fmla="*/ 1512 h 3342"/>
              <a:gd name="T68" fmla="*/ 3350 w 3399"/>
              <a:gd name="T69" fmla="*/ 2040 h 3342"/>
              <a:gd name="T70" fmla="*/ 3395 w 3399"/>
              <a:gd name="T71" fmla="*/ 2439 h 3342"/>
              <a:gd name="T72" fmla="*/ 2746 w 3399"/>
              <a:gd name="T73" fmla="*/ 2493 h 3342"/>
              <a:gd name="T74" fmla="*/ 2404 w 3399"/>
              <a:gd name="T75" fmla="*/ 2625 h 3342"/>
              <a:gd name="T76" fmla="*/ 1709 w 3399"/>
              <a:gd name="T77" fmla="*/ 2493 h 3342"/>
              <a:gd name="T78" fmla="*/ 2202 w 3399"/>
              <a:gd name="T79" fmla="*/ 1964 h 3342"/>
              <a:gd name="T80" fmla="*/ 2655 w 3399"/>
              <a:gd name="T81" fmla="*/ 2210 h 3342"/>
              <a:gd name="T82" fmla="*/ 3197 w 3399"/>
              <a:gd name="T83" fmla="*/ 2260 h 3342"/>
              <a:gd name="T84" fmla="*/ 3077 w 3399"/>
              <a:gd name="T85" fmla="*/ 1741 h 3342"/>
              <a:gd name="T86" fmla="*/ 2513 w 3399"/>
              <a:gd name="T87" fmla="*/ 1625 h 3342"/>
              <a:gd name="T88" fmla="*/ 2222 w 3399"/>
              <a:gd name="T89" fmla="*/ 1781 h 3342"/>
              <a:gd name="T90" fmla="*/ 1710 w 3399"/>
              <a:gd name="T91" fmla="*/ 1598 h 3342"/>
              <a:gd name="T92" fmla="*/ 1303 w 3399"/>
              <a:gd name="T93" fmla="*/ 2042 h 3342"/>
              <a:gd name="T94" fmla="*/ 1556 w 3399"/>
              <a:gd name="T95" fmla="*/ 2626 h 3342"/>
              <a:gd name="T96" fmla="*/ 2110 w 3399"/>
              <a:gd name="T97" fmla="*/ 3097 h 3342"/>
              <a:gd name="T98" fmla="*/ 2488 w 3399"/>
              <a:gd name="T99" fmla="*/ 3045 h 3342"/>
              <a:gd name="T100" fmla="*/ 2973 w 3399"/>
              <a:gd name="T101" fmla="*/ 2636 h 3342"/>
              <a:gd name="T102" fmla="*/ 2953 w 3399"/>
              <a:gd name="T103" fmla="*/ 2826 h 3342"/>
              <a:gd name="T104" fmla="*/ 2452 w 3399"/>
              <a:gd name="T105" fmla="*/ 3229 h 3342"/>
              <a:gd name="T106" fmla="*/ 2228 w 3399"/>
              <a:gd name="T107" fmla="*/ 3332 h 3342"/>
              <a:gd name="T108" fmla="*/ 1933 w 3399"/>
              <a:gd name="T109" fmla="*/ 3128 h 3342"/>
              <a:gd name="T110" fmla="*/ 1482 w 3399"/>
              <a:gd name="T111" fmla="*/ 3221 h 3342"/>
              <a:gd name="T112" fmla="*/ 579 w 3399"/>
              <a:gd name="T113" fmla="*/ 3239 h 3342"/>
              <a:gd name="T114" fmla="*/ 29 w 3399"/>
              <a:gd name="T115" fmla="*/ 2982 h 3342"/>
              <a:gd name="T116" fmla="*/ 228 w 3399"/>
              <a:gd name="T117" fmla="*/ 719 h 3342"/>
              <a:gd name="T118" fmla="*/ 549 w 3399"/>
              <a:gd name="T119" fmla="*/ 55 h 3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399" h="3342">
                <a:moveTo>
                  <a:pt x="130" y="1708"/>
                </a:moveTo>
                <a:lnTo>
                  <a:pt x="130" y="2371"/>
                </a:lnTo>
                <a:lnTo>
                  <a:pt x="133" y="2391"/>
                </a:lnTo>
                <a:lnTo>
                  <a:pt x="143" y="2412"/>
                </a:lnTo>
                <a:lnTo>
                  <a:pt x="160" y="2433"/>
                </a:lnTo>
                <a:lnTo>
                  <a:pt x="184" y="2454"/>
                </a:lnTo>
                <a:lnTo>
                  <a:pt x="213" y="2476"/>
                </a:lnTo>
                <a:lnTo>
                  <a:pt x="250" y="2497"/>
                </a:lnTo>
                <a:lnTo>
                  <a:pt x="291" y="2518"/>
                </a:lnTo>
                <a:lnTo>
                  <a:pt x="340" y="2537"/>
                </a:lnTo>
                <a:lnTo>
                  <a:pt x="393" y="2555"/>
                </a:lnTo>
                <a:lnTo>
                  <a:pt x="453" y="2572"/>
                </a:lnTo>
                <a:lnTo>
                  <a:pt x="517" y="2589"/>
                </a:lnTo>
                <a:lnTo>
                  <a:pt x="588" y="2602"/>
                </a:lnTo>
                <a:lnTo>
                  <a:pt x="663" y="2613"/>
                </a:lnTo>
                <a:lnTo>
                  <a:pt x="743" y="2623"/>
                </a:lnTo>
                <a:lnTo>
                  <a:pt x="827" y="2629"/>
                </a:lnTo>
                <a:lnTo>
                  <a:pt x="917" y="2634"/>
                </a:lnTo>
                <a:lnTo>
                  <a:pt x="917" y="1897"/>
                </a:lnTo>
                <a:lnTo>
                  <a:pt x="840" y="1894"/>
                </a:lnTo>
                <a:lnTo>
                  <a:pt x="763" y="1889"/>
                </a:lnTo>
                <a:lnTo>
                  <a:pt x="687" y="1881"/>
                </a:lnTo>
                <a:lnTo>
                  <a:pt x="614" y="1870"/>
                </a:lnTo>
                <a:lnTo>
                  <a:pt x="541" y="1859"/>
                </a:lnTo>
                <a:lnTo>
                  <a:pt x="471" y="1844"/>
                </a:lnTo>
                <a:lnTo>
                  <a:pt x="404" y="1826"/>
                </a:lnTo>
                <a:lnTo>
                  <a:pt x="340" y="1807"/>
                </a:lnTo>
                <a:lnTo>
                  <a:pt x="280" y="1786"/>
                </a:lnTo>
                <a:lnTo>
                  <a:pt x="225" y="1762"/>
                </a:lnTo>
                <a:lnTo>
                  <a:pt x="174" y="1736"/>
                </a:lnTo>
                <a:lnTo>
                  <a:pt x="130" y="1708"/>
                </a:lnTo>
                <a:close/>
                <a:moveTo>
                  <a:pt x="130" y="1178"/>
                </a:moveTo>
                <a:lnTo>
                  <a:pt x="130" y="1507"/>
                </a:lnTo>
                <a:lnTo>
                  <a:pt x="134" y="1527"/>
                </a:lnTo>
                <a:lnTo>
                  <a:pt x="145" y="1550"/>
                </a:lnTo>
                <a:lnTo>
                  <a:pt x="163" y="1571"/>
                </a:lnTo>
                <a:lnTo>
                  <a:pt x="189" y="1594"/>
                </a:lnTo>
                <a:lnTo>
                  <a:pt x="221" y="1616"/>
                </a:lnTo>
                <a:lnTo>
                  <a:pt x="261" y="1638"/>
                </a:lnTo>
                <a:lnTo>
                  <a:pt x="306" y="1659"/>
                </a:lnTo>
                <a:lnTo>
                  <a:pt x="358" y="1679"/>
                </a:lnTo>
                <a:lnTo>
                  <a:pt x="417" y="1698"/>
                </a:lnTo>
                <a:lnTo>
                  <a:pt x="481" y="1715"/>
                </a:lnTo>
                <a:lnTo>
                  <a:pt x="551" y="1731"/>
                </a:lnTo>
                <a:lnTo>
                  <a:pt x="627" y="1744"/>
                </a:lnTo>
                <a:lnTo>
                  <a:pt x="708" y="1755"/>
                </a:lnTo>
                <a:lnTo>
                  <a:pt x="795" y="1762"/>
                </a:lnTo>
                <a:lnTo>
                  <a:pt x="886" y="1767"/>
                </a:lnTo>
                <a:lnTo>
                  <a:pt x="983" y="1770"/>
                </a:lnTo>
                <a:lnTo>
                  <a:pt x="1002" y="1773"/>
                </a:lnTo>
                <a:lnTo>
                  <a:pt x="1021" y="1781"/>
                </a:lnTo>
                <a:lnTo>
                  <a:pt x="1035" y="1795"/>
                </a:lnTo>
                <a:lnTo>
                  <a:pt x="1044" y="1814"/>
                </a:lnTo>
                <a:lnTo>
                  <a:pt x="1047" y="1834"/>
                </a:lnTo>
                <a:lnTo>
                  <a:pt x="1047" y="2698"/>
                </a:lnTo>
                <a:lnTo>
                  <a:pt x="1044" y="2718"/>
                </a:lnTo>
                <a:lnTo>
                  <a:pt x="1035" y="2737"/>
                </a:lnTo>
                <a:lnTo>
                  <a:pt x="1021" y="2751"/>
                </a:lnTo>
                <a:lnTo>
                  <a:pt x="1002" y="2759"/>
                </a:lnTo>
                <a:lnTo>
                  <a:pt x="983" y="2762"/>
                </a:lnTo>
                <a:lnTo>
                  <a:pt x="906" y="2761"/>
                </a:lnTo>
                <a:lnTo>
                  <a:pt x="830" y="2758"/>
                </a:lnTo>
                <a:lnTo>
                  <a:pt x="755" y="2753"/>
                </a:lnTo>
                <a:lnTo>
                  <a:pt x="680" y="2744"/>
                </a:lnTo>
                <a:lnTo>
                  <a:pt x="606" y="2734"/>
                </a:lnTo>
                <a:lnTo>
                  <a:pt x="536" y="2722"/>
                </a:lnTo>
                <a:lnTo>
                  <a:pt x="467" y="2707"/>
                </a:lnTo>
                <a:lnTo>
                  <a:pt x="401" y="2689"/>
                </a:lnTo>
                <a:lnTo>
                  <a:pt x="338" y="2671"/>
                </a:lnTo>
                <a:lnTo>
                  <a:pt x="279" y="2650"/>
                </a:lnTo>
                <a:lnTo>
                  <a:pt x="224" y="2626"/>
                </a:lnTo>
                <a:lnTo>
                  <a:pt x="174" y="2600"/>
                </a:lnTo>
                <a:lnTo>
                  <a:pt x="130" y="2572"/>
                </a:lnTo>
                <a:lnTo>
                  <a:pt x="130" y="2880"/>
                </a:lnTo>
                <a:lnTo>
                  <a:pt x="134" y="2901"/>
                </a:lnTo>
                <a:lnTo>
                  <a:pt x="145" y="2922"/>
                </a:lnTo>
                <a:lnTo>
                  <a:pt x="163" y="2945"/>
                </a:lnTo>
                <a:lnTo>
                  <a:pt x="189" y="2967"/>
                </a:lnTo>
                <a:lnTo>
                  <a:pt x="221" y="2990"/>
                </a:lnTo>
                <a:lnTo>
                  <a:pt x="261" y="3011"/>
                </a:lnTo>
                <a:lnTo>
                  <a:pt x="306" y="3033"/>
                </a:lnTo>
                <a:lnTo>
                  <a:pt x="358" y="3053"/>
                </a:lnTo>
                <a:lnTo>
                  <a:pt x="417" y="3072"/>
                </a:lnTo>
                <a:lnTo>
                  <a:pt x="481" y="3089"/>
                </a:lnTo>
                <a:lnTo>
                  <a:pt x="551" y="3105"/>
                </a:lnTo>
                <a:lnTo>
                  <a:pt x="627" y="3118"/>
                </a:lnTo>
                <a:lnTo>
                  <a:pt x="708" y="3128"/>
                </a:lnTo>
                <a:lnTo>
                  <a:pt x="795" y="3137"/>
                </a:lnTo>
                <a:lnTo>
                  <a:pt x="886" y="3141"/>
                </a:lnTo>
                <a:lnTo>
                  <a:pt x="983" y="3143"/>
                </a:lnTo>
                <a:lnTo>
                  <a:pt x="1062" y="3142"/>
                </a:lnTo>
                <a:lnTo>
                  <a:pt x="1140" y="3138"/>
                </a:lnTo>
                <a:lnTo>
                  <a:pt x="1216" y="3132"/>
                </a:lnTo>
                <a:lnTo>
                  <a:pt x="1290" y="3124"/>
                </a:lnTo>
                <a:lnTo>
                  <a:pt x="1362" y="3113"/>
                </a:lnTo>
                <a:lnTo>
                  <a:pt x="1430" y="3101"/>
                </a:lnTo>
                <a:lnTo>
                  <a:pt x="1494" y="3085"/>
                </a:lnTo>
                <a:lnTo>
                  <a:pt x="1556" y="3068"/>
                </a:lnTo>
                <a:lnTo>
                  <a:pt x="1612" y="3050"/>
                </a:lnTo>
                <a:lnTo>
                  <a:pt x="1663" y="3030"/>
                </a:lnTo>
                <a:lnTo>
                  <a:pt x="1709" y="3008"/>
                </a:lnTo>
                <a:lnTo>
                  <a:pt x="1749" y="2985"/>
                </a:lnTo>
                <a:lnTo>
                  <a:pt x="1693" y="2937"/>
                </a:lnTo>
                <a:lnTo>
                  <a:pt x="1638" y="2888"/>
                </a:lnTo>
                <a:lnTo>
                  <a:pt x="1583" y="2836"/>
                </a:lnTo>
                <a:lnTo>
                  <a:pt x="1529" y="2785"/>
                </a:lnTo>
                <a:lnTo>
                  <a:pt x="1477" y="2731"/>
                </a:lnTo>
                <a:lnTo>
                  <a:pt x="1428" y="2677"/>
                </a:lnTo>
                <a:lnTo>
                  <a:pt x="1381" y="2622"/>
                </a:lnTo>
                <a:lnTo>
                  <a:pt x="1339" y="2566"/>
                </a:lnTo>
                <a:lnTo>
                  <a:pt x="1300" y="2510"/>
                </a:lnTo>
                <a:lnTo>
                  <a:pt x="1267" y="2454"/>
                </a:lnTo>
                <a:lnTo>
                  <a:pt x="1238" y="2399"/>
                </a:lnTo>
                <a:lnTo>
                  <a:pt x="1217" y="2344"/>
                </a:lnTo>
                <a:lnTo>
                  <a:pt x="1201" y="2289"/>
                </a:lnTo>
                <a:lnTo>
                  <a:pt x="1188" y="2244"/>
                </a:lnTo>
                <a:lnTo>
                  <a:pt x="1178" y="2197"/>
                </a:lnTo>
                <a:lnTo>
                  <a:pt x="1172" y="2147"/>
                </a:lnTo>
                <a:lnTo>
                  <a:pt x="1170" y="2097"/>
                </a:lnTo>
                <a:lnTo>
                  <a:pt x="1172" y="2040"/>
                </a:lnTo>
                <a:lnTo>
                  <a:pt x="1181" y="1983"/>
                </a:lnTo>
                <a:lnTo>
                  <a:pt x="1194" y="1927"/>
                </a:lnTo>
                <a:lnTo>
                  <a:pt x="1211" y="1874"/>
                </a:lnTo>
                <a:lnTo>
                  <a:pt x="1233" y="1822"/>
                </a:lnTo>
                <a:lnTo>
                  <a:pt x="1260" y="1773"/>
                </a:lnTo>
                <a:lnTo>
                  <a:pt x="1291" y="1726"/>
                </a:lnTo>
                <a:lnTo>
                  <a:pt x="1326" y="1680"/>
                </a:lnTo>
                <a:lnTo>
                  <a:pt x="1365" y="1640"/>
                </a:lnTo>
                <a:lnTo>
                  <a:pt x="1408" y="1602"/>
                </a:lnTo>
                <a:lnTo>
                  <a:pt x="1454" y="1568"/>
                </a:lnTo>
                <a:lnTo>
                  <a:pt x="1504" y="1538"/>
                </a:lnTo>
                <a:lnTo>
                  <a:pt x="1556" y="1512"/>
                </a:lnTo>
                <a:lnTo>
                  <a:pt x="1610" y="1492"/>
                </a:lnTo>
                <a:lnTo>
                  <a:pt x="1665" y="1478"/>
                </a:lnTo>
                <a:lnTo>
                  <a:pt x="1721" y="1468"/>
                </a:lnTo>
                <a:lnTo>
                  <a:pt x="1778" y="1463"/>
                </a:lnTo>
                <a:lnTo>
                  <a:pt x="1835" y="1463"/>
                </a:lnTo>
                <a:lnTo>
                  <a:pt x="1835" y="1178"/>
                </a:lnTo>
                <a:lnTo>
                  <a:pt x="1791" y="1206"/>
                </a:lnTo>
                <a:lnTo>
                  <a:pt x="1741" y="1231"/>
                </a:lnTo>
                <a:lnTo>
                  <a:pt x="1687" y="1254"/>
                </a:lnTo>
                <a:lnTo>
                  <a:pt x="1627" y="1276"/>
                </a:lnTo>
                <a:lnTo>
                  <a:pt x="1564" y="1295"/>
                </a:lnTo>
                <a:lnTo>
                  <a:pt x="1498" y="1312"/>
                </a:lnTo>
                <a:lnTo>
                  <a:pt x="1429" y="1326"/>
                </a:lnTo>
                <a:lnTo>
                  <a:pt x="1359" y="1339"/>
                </a:lnTo>
                <a:lnTo>
                  <a:pt x="1285" y="1350"/>
                </a:lnTo>
                <a:lnTo>
                  <a:pt x="1210" y="1357"/>
                </a:lnTo>
                <a:lnTo>
                  <a:pt x="1135" y="1364"/>
                </a:lnTo>
                <a:lnTo>
                  <a:pt x="1059" y="1367"/>
                </a:lnTo>
                <a:lnTo>
                  <a:pt x="983" y="1368"/>
                </a:lnTo>
                <a:lnTo>
                  <a:pt x="906" y="1367"/>
                </a:lnTo>
                <a:lnTo>
                  <a:pt x="830" y="1364"/>
                </a:lnTo>
                <a:lnTo>
                  <a:pt x="755" y="1357"/>
                </a:lnTo>
                <a:lnTo>
                  <a:pt x="680" y="1350"/>
                </a:lnTo>
                <a:lnTo>
                  <a:pt x="606" y="1339"/>
                </a:lnTo>
                <a:lnTo>
                  <a:pt x="536" y="1326"/>
                </a:lnTo>
                <a:lnTo>
                  <a:pt x="467" y="1312"/>
                </a:lnTo>
                <a:lnTo>
                  <a:pt x="401" y="1295"/>
                </a:lnTo>
                <a:lnTo>
                  <a:pt x="338" y="1276"/>
                </a:lnTo>
                <a:lnTo>
                  <a:pt x="279" y="1254"/>
                </a:lnTo>
                <a:lnTo>
                  <a:pt x="224" y="1231"/>
                </a:lnTo>
                <a:lnTo>
                  <a:pt x="174" y="1206"/>
                </a:lnTo>
                <a:lnTo>
                  <a:pt x="130" y="1178"/>
                </a:lnTo>
                <a:close/>
                <a:moveTo>
                  <a:pt x="1668" y="828"/>
                </a:moveTo>
                <a:lnTo>
                  <a:pt x="1654" y="857"/>
                </a:lnTo>
                <a:lnTo>
                  <a:pt x="1636" y="884"/>
                </a:lnTo>
                <a:lnTo>
                  <a:pt x="1611" y="909"/>
                </a:lnTo>
                <a:lnTo>
                  <a:pt x="1582" y="932"/>
                </a:lnTo>
                <a:lnTo>
                  <a:pt x="1547" y="954"/>
                </a:lnTo>
                <a:lnTo>
                  <a:pt x="1509" y="973"/>
                </a:lnTo>
                <a:lnTo>
                  <a:pt x="1467" y="991"/>
                </a:lnTo>
                <a:lnTo>
                  <a:pt x="1421" y="1006"/>
                </a:lnTo>
                <a:lnTo>
                  <a:pt x="1374" y="1021"/>
                </a:lnTo>
                <a:lnTo>
                  <a:pt x="1322" y="1033"/>
                </a:lnTo>
                <a:lnTo>
                  <a:pt x="1269" y="1044"/>
                </a:lnTo>
                <a:lnTo>
                  <a:pt x="1214" y="1053"/>
                </a:lnTo>
                <a:lnTo>
                  <a:pt x="1157" y="1059"/>
                </a:lnTo>
                <a:lnTo>
                  <a:pt x="1100" y="1063"/>
                </a:lnTo>
                <a:lnTo>
                  <a:pt x="1041" y="1067"/>
                </a:lnTo>
                <a:lnTo>
                  <a:pt x="983" y="1068"/>
                </a:lnTo>
                <a:lnTo>
                  <a:pt x="923" y="1067"/>
                </a:lnTo>
                <a:lnTo>
                  <a:pt x="865" y="1063"/>
                </a:lnTo>
                <a:lnTo>
                  <a:pt x="808" y="1059"/>
                </a:lnTo>
                <a:lnTo>
                  <a:pt x="751" y="1053"/>
                </a:lnTo>
                <a:lnTo>
                  <a:pt x="696" y="1044"/>
                </a:lnTo>
                <a:lnTo>
                  <a:pt x="643" y="1033"/>
                </a:lnTo>
                <a:lnTo>
                  <a:pt x="592" y="1021"/>
                </a:lnTo>
                <a:lnTo>
                  <a:pt x="543" y="1006"/>
                </a:lnTo>
                <a:lnTo>
                  <a:pt x="498" y="991"/>
                </a:lnTo>
                <a:lnTo>
                  <a:pt x="456" y="973"/>
                </a:lnTo>
                <a:lnTo>
                  <a:pt x="418" y="954"/>
                </a:lnTo>
                <a:lnTo>
                  <a:pt x="383" y="932"/>
                </a:lnTo>
                <a:lnTo>
                  <a:pt x="354" y="909"/>
                </a:lnTo>
                <a:lnTo>
                  <a:pt x="330" y="884"/>
                </a:lnTo>
                <a:lnTo>
                  <a:pt x="311" y="857"/>
                </a:lnTo>
                <a:lnTo>
                  <a:pt x="297" y="829"/>
                </a:lnTo>
                <a:lnTo>
                  <a:pt x="260" y="847"/>
                </a:lnTo>
                <a:lnTo>
                  <a:pt x="227" y="865"/>
                </a:lnTo>
                <a:lnTo>
                  <a:pt x="198" y="883"/>
                </a:lnTo>
                <a:lnTo>
                  <a:pt x="174" y="902"/>
                </a:lnTo>
                <a:lnTo>
                  <a:pt x="155" y="921"/>
                </a:lnTo>
                <a:lnTo>
                  <a:pt x="142" y="940"/>
                </a:lnTo>
                <a:lnTo>
                  <a:pt x="133" y="958"/>
                </a:lnTo>
                <a:lnTo>
                  <a:pt x="130" y="976"/>
                </a:lnTo>
                <a:lnTo>
                  <a:pt x="134" y="997"/>
                </a:lnTo>
                <a:lnTo>
                  <a:pt x="145" y="1019"/>
                </a:lnTo>
                <a:lnTo>
                  <a:pt x="163" y="1041"/>
                </a:lnTo>
                <a:lnTo>
                  <a:pt x="189" y="1063"/>
                </a:lnTo>
                <a:lnTo>
                  <a:pt x="221" y="1086"/>
                </a:lnTo>
                <a:lnTo>
                  <a:pt x="261" y="1107"/>
                </a:lnTo>
                <a:lnTo>
                  <a:pt x="306" y="1129"/>
                </a:lnTo>
                <a:lnTo>
                  <a:pt x="358" y="1149"/>
                </a:lnTo>
                <a:lnTo>
                  <a:pt x="417" y="1167"/>
                </a:lnTo>
                <a:lnTo>
                  <a:pt x="481" y="1185"/>
                </a:lnTo>
                <a:lnTo>
                  <a:pt x="551" y="1201"/>
                </a:lnTo>
                <a:lnTo>
                  <a:pt x="627" y="1214"/>
                </a:lnTo>
                <a:lnTo>
                  <a:pt x="708" y="1224"/>
                </a:lnTo>
                <a:lnTo>
                  <a:pt x="795" y="1232"/>
                </a:lnTo>
                <a:lnTo>
                  <a:pt x="886" y="1237"/>
                </a:lnTo>
                <a:lnTo>
                  <a:pt x="983" y="1239"/>
                </a:lnTo>
                <a:lnTo>
                  <a:pt x="1079" y="1237"/>
                </a:lnTo>
                <a:lnTo>
                  <a:pt x="1171" y="1232"/>
                </a:lnTo>
                <a:lnTo>
                  <a:pt x="1258" y="1224"/>
                </a:lnTo>
                <a:lnTo>
                  <a:pt x="1339" y="1214"/>
                </a:lnTo>
                <a:lnTo>
                  <a:pt x="1415" y="1201"/>
                </a:lnTo>
                <a:lnTo>
                  <a:pt x="1484" y="1185"/>
                </a:lnTo>
                <a:lnTo>
                  <a:pt x="1549" y="1167"/>
                </a:lnTo>
                <a:lnTo>
                  <a:pt x="1606" y="1149"/>
                </a:lnTo>
                <a:lnTo>
                  <a:pt x="1658" y="1129"/>
                </a:lnTo>
                <a:lnTo>
                  <a:pt x="1704" y="1107"/>
                </a:lnTo>
                <a:lnTo>
                  <a:pt x="1744" y="1086"/>
                </a:lnTo>
                <a:lnTo>
                  <a:pt x="1776" y="1063"/>
                </a:lnTo>
                <a:lnTo>
                  <a:pt x="1801" y="1041"/>
                </a:lnTo>
                <a:lnTo>
                  <a:pt x="1820" y="1019"/>
                </a:lnTo>
                <a:lnTo>
                  <a:pt x="1832" y="997"/>
                </a:lnTo>
                <a:lnTo>
                  <a:pt x="1835" y="976"/>
                </a:lnTo>
                <a:lnTo>
                  <a:pt x="1833" y="961"/>
                </a:lnTo>
                <a:lnTo>
                  <a:pt x="1826" y="944"/>
                </a:lnTo>
                <a:lnTo>
                  <a:pt x="1814" y="927"/>
                </a:lnTo>
                <a:lnTo>
                  <a:pt x="1797" y="908"/>
                </a:lnTo>
                <a:lnTo>
                  <a:pt x="1774" y="888"/>
                </a:lnTo>
                <a:lnTo>
                  <a:pt x="1745" y="869"/>
                </a:lnTo>
                <a:lnTo>
                  <a:pt x="1710" y="849"/>
                </a:lnTo>
                <a:lnTo>
                  <a:pt x="1668" y="828"/>
                </a:lnTo>
                <a:close/>
                <a:moveTo>
                  <a:pt x="417" y="460"/>
                </a:moveTo>
                <a:lnTo>
                  <a:pt x="417" y="724"/>
                </a:lnTo>
                <a:lnTo>
                  <a:pt x="418" y="737"/>
                </a:lnTo>
                <a:lnTo>
                  <a:pt x="417" y="750"/>
                </a:lnTo>
                <a:lnTo>
                  <a:pt x="417" y="778"/>
                </a:lnTo>
                <a:lnTo>
                  <a:pt x="420" y="791"/>
                </a:lnTo>
                <a:lnTo>
                  <a:pt x="430" y="805"/>
                </a:lnTo>
                <a:lnTo>
                  <a:pt x="446" y="820"/>
                </a:lnTo>
                <a:lnTo>
                  <a:pt x="468" y="835"/>
                </a:lnTo>
                <a:lnTo>
                  <a:pt x="496" y="850"/>
                </a:lnTo>
                <a:lnTo>
                  <a:pt x="529" y="865"/>
                </a:lnTo>
                <a:lnTo>
                  <a:pt x="568" y="880"/>
                </a:lnTo>
                <a:lnTo>
                  <a:pt x="613" y="893"/>
                </a:lnTo>
                <a:lnTo>
                  <a:pt x="663" y="906"/>
                </a:lnTo>
                <a:lnTo>
                  <a:pt x="717" y="916"/>
                </a:lnTo>
                <a:lnTo>
                  <a:pt x="776" y="926"/>
                </a:lnTo>
                <a:lnTo>
                  <a:pt x="841" y="932"/>
                </a:lnTo>
                <a:lnTo>
                  <a:pt x="909" y="937"/>
                </a:lnTo>
                <a:lnTo>
                  <a:pt x="983" y="939"/>
                </a:lnTo>
                <a:lnTo>
                  <a:pt x="1055" y="937"/>
                </a:lnTo>
                <a:lnTo>
                  <a:pt x="1125" y="932"/>
                </a:lnTo>
                <a:lnTo>
                  <a:pt x="1189" y="926"/>
                </a:lnTo>
                <a:lnTo>
                  <a:pt x="1248" y="916"/>
                </a:lnTo>
                <a:lnTo>
                  <a:pt x="1302" y="906"/>
                </a:lnTo>
                <a:lnTo>
                  <a:pt x="1352" y="893"/>
                </a:lnTo>
                <a:lnTo>
                  <a:pt x="1396" y="880"/>
                </a:lnTo>
                <a:lnTo>
                  <a:pt x="1435" y="865"/>
                </a:lnTo>
                <a:lnTo>
                  <a:pt x="1469" y="850"/>
                </a:lnTo>
                <a:lnTo>
                  <a:pt x="1497" y="835"/>
                </a:lnTo>
                <a:lnTo>
                  <a:pt x="1519" y="820"/>
                </a:lnTo>
                <a:lnTo>
                  <a:pt x="1535" y="805"/>
                </a:lnTo>
                <a:lnTo>
                  <a:pt x="1545" y="791"/>
                </a:lnTo>
                <a:lnTo>
                  <a:pt x="1548" y="778"/>
                </a:lnTo>
                <a:lnTo>
                  <a:pt x="1548" y="460"/>
                </a:lnTo>
                <a:lnTo>
                  <a:pt x="1506" y="482"/>
                </a:lnTo>
                <a:lnTo>
                  <a:pt x="1458" y="501"/>
                </a:lnTo>
                <a:lnTo>
                  <a:pt x="1407" y="518"/>
                </a:lnTo>
                <a:lnTo>
                  <a:pt x="1353" y="532"/>
                </a:lnTo>
                <a:lnTo>
                  <a:pt x="1296" y="545"/>
                </a:lnTo>
                <a:lnTo>
                  <a:pt x="1236" y="556"/>
                </a:lnTo>
                <a:lnTo>
                  <a:pt x="1175" y="563"/>
                </a:lnTo>
                <a:lnTo>
                  <a:pt x="1111" y="569"/>
                </a:lnTo>
                <a:lnTo>
                  <a:pt x="1047" y="573"/>
                </a:lnTo>
                <a:lnTo>
                  <a:pt x="983" y="574"/>
                </a:lnTo>
                <a:lnTo>
                  <a:pt x="918" y="573"/>
                </a:lnTo>
                <a:lnTo>
                  <a:pt x="854" y="569"/>
                </a:lnTo>
                <a:lnTo>
                  <a:pt x="790" y="563"/>
                </a:lnTo>
                <a:lnTo>
                  <a:pt x="729" y="556"/>
                </a:lnTo>
                <a:lnTo>
                  <a:pt x="669" y="545"/>
                </a:lnTo>
                <a:lnTo>
                  <a:pt x="612" y="532"/>
                </a:lnTo>
                <a:lnTo>
                  <a:pt x="556" y="518"/>
                </a:lnTo>
                <a:lnTo>
                  <a:pt x="506" y="501"/>
                </a:lnTo>
                <a:lnTo>
                  <a:pt x="459" y="482"/>
                </a:lnTo>
                <a:lnTo>
                  <a:pt x="417" y="460"/>
                </a:lnTo>
                <a:close/>
                <a:moveTo>
                  <a:pt x="983" y="124"/>
                </a:moveTo>
                <a:lnTo>
                  <a:pt x="909" y="125"/>
                </a:lnTo>
                <a:lnTo>
                  <a:pt x="841" y="130"/>
                </a:lnTo>
                <a:lnTo>
                  <a:pt x="776" y="137"/>
                </a:lnTo>
                <a:lnTo>
                  <a:pt x="717" y="146"/>
                </a:lnTo>
                <a:lnTo>
                  <a:pt x="663" y="156"/>
                </a:lnTo>
                <a:lnTo>
                  <a:pt x="613" y="169"/>
                </a:lnTo>
                <a:lnTo>
                  <a:pt x="568" y="183"/>
                </a:lnTo>
                <a:lnTo>
                  <a:pt x="529" y="197"/>
                </a:lnTo>
                <a:lnTo>
                  <a:pt x="496" y="212"/>
                </a:lnTo>
                <a:lnTo>
                  <a:pt x="468" y="228"/>
                </a:lnTo>
                <a:lnTo>
                  <a:pt x="446" y="243"/>
                </a:lnTo>
                <a:lnTo>
                  <a:pt x="430" y="257"/>
                </a:lnTo>
                <a:lnTo>
                  <a:pt x="420" y="271"/>
                </a:lnTo>
                <a:lnTo>
                  <a:pt x="417" y="284"/>
                </a:lnTo>
                <a:lnTo>
                  <a:pt x="420" y="297"/>
                </a:lnTo>
                <a:lnTo>
                  <a:pt x="430" y="311"/>
                </a:lnTo>
                <a:lnTo>
                  <a:pt x="446" y="326"/>
                </a:lnTo>
                <a:lnTo>
                  <a:pt x="468" y="341"/>
                </a:lnTo>
                <a:lnTo>
                  <a:pt x="496" y="357"/>
                </a:lnTo>
                <a:lnTo>
                  <a:pt x="529" y="372"/>
                </a:lnTo>
                <a:lnTo>
                  <a:pt x="568" y="386"/>
                </a:lnTo>
                <a:lnTo>
                  <a:pt x="613" y="400"/>
                </a:lnTo>
                <a:lnTo>
                  <a:pt x="663" y="413"/>
                </a:lnTo>
                <a:lnTo>
                  <a:pt x="717" y="424"/>
                </a:lnTo>
                <a:lnTo>
                  <a:pt x="776" y="432"/>
                </a:lnTo>
                <a:lnTo>
                  <a:pt x="841" y="440"/>
                </a:lnTo>
                <a:lnTo>
                  <a:pt x="909" y="444"/>
                </a:lnTo>
                <a:lnTo>
                  <a:pt x="983" y="445"/>
                </a:lnTo>
                <a:lnTo>
                  <a:pt x="1055" y="444"/>
                </a:lnTo>
                <a:lnTo>
                  <a:pt x="1125" y="440"/>
                </a:lnTo>
                <a:lnTo>
                  <a:pt x="1189" y="432"/>
                </a:lnTo>
                <a:lnTo>
                  <a:pt x="1248" y="424"/>
                </a:lnTo>
                <a:lnTo>
                  <a:pt x="1302" y="413"/>
                </a:lnTo>
                <a:lnTo>
                  <a:pt x="1352" y="400"/>
                </a:lnTo>
                <a:lnTo>
                  <a:pt x="1396" y="386"/>
                </a:lnTo>
                <a:lnTo>
                  <a:pt x="1435" y="372"/>
                </a:lnTo>
                <a:lnTo>
                  <a:pt x="1469" y="357"/>
                </a:lnTo>
                <a:lnTo>
                  <a:pt x="1497" y="341"/>
                </a:lnTo>
                <a:lnTo>
                  <a:pt x="1519" y="326"/>
                </a:lnTo>
                <a:lnTo>
                  <a:pt x="1535" y="311"/>
                </a:lnTo>
                <a:lnTo>
                  <a:pt x="1545" y="297"/>
                </a:lnTo>
                <a:lnTo>
                  <a:pt x="1548" y="284"/>
                </a:lnTo>
                <a:lnTo>
                  <a:pt x="1545" y="271"/>
                </a:lnTo>
                <a:lnTo>
                  <a:pt x="1535" y="257"/>
                </a:lnTo>
                <a:lnTo>
                  <a:pt x="1519" y="243"/>
                </a:lnTo>
                <a:lnTo>
                  <a:pt x="1497" y="228"/>
                </a:lnTo>
                <a:lnTo>
                  <a:pt x="1469" y="212"/>
                </a:lnTo>
                <a:lnTo>
                  <a:pt x="1435" y="197"/>
                </a:lnTo>
                <a:lnTo>
                  <a:pt x="1396" y="183"/>
                </a:lnTo>
                <a:lnTo>
                  <a:pt x="1352" y="169"/>
                </a:lnTo>
                <a:lnTo>
                  <a:pt x="1302" y="156"/>
                </a:lnTo>
                <a:lnTo>
                  <a:pt x="1248" y="146"/>
                </a:lnTo>
                <a:lnTo>
                  <a:pt x="1189" y="137"/>
                </a:lnTo>
                <a:lnTo>
                  <a:pt x="1125" y="130"/>
                </a:lnTo>
                <a:lnTo>
                  <a:pt x="1055" y="125"/>
                </a:lnTo>
                <a:lnTo>
                  <a:pt x="983" y="124"/>
                </a:lnTo>
                <a:close/>
                <a:moveTo>
                  <a:pt x="982" y="0"/>
                </a:moveTo>
                <a:lnTo>
                  <a:pt x="1040" y="1"/>
                </a:lnTo>
                <a:lnTo>
                  <a:pt x="1098" y="3"/>
                </a:lnTo>
                <a:lnTo>
                  <a:pt x="1154" y="7"/>
                </a:lnTo>
                <a:lnTo>
                  <a:pt x="1210" y="14"/>
                </a:lnTo>
                <a:lnTo>
                  <a:pt x="1264" y="21"/>
                </a:lnTo>
                <a:lnTo>
                  <a:pt x="1317" y="31"/>
                </a:lnTo>
                <a:lnTo>
                  <a:pt x="1367" y="43"/>
                </a:lnTo>
                <a:lnTo>
                  <a:pt x="1415" y="55"/>
                </a:lnTo>
                <a:lnTo>
                  <a:pt x="1460" y="70"/>
                </a:lnTo>
                <a:lnTo>
                  <a:pt x="1503" y="88"/>
                </a:lnTo>
                <a:lnTo>
                  <a:pt x="1540" y="106"/>
                </a:lnTo>
                <a:lnTo>
                  <a:pt x="1575" y="126"/>
                </a:lnTo>
                <a:lnTo>
                  <a:pt x="1604" y="148"/>
                </a:lnTo>
                <a:lnTo>
                  <a:pt x="1630" y="171"/>
                </a:lnTo>
                <a:lnTo>
                  <a:pt x="1651" y="197"/>
                </a:lnTo>
                <a:lnTo>
                  <a:pt x="1665" y="225"/>
                </a:lnTo>
                <a:lnTo>
                  <a:pt x="1675" y="254"/>
                </a:lnTo>
                <a:lnTo>
                  <a:pt x="1678" y="284"/>
                </a:lnTo>
                <a:lnTo>
                  <a:pt x="1678" y="694"/>
                </a:lnTo>
                <a:lnTo>
                  <a:pt x="1733" y="717"/>
                </a:lnTo>
                <a:lnTo>
                  <a:pt x="1781" y="740"/>
                </a:lnTo>
                <a:lnTo>
                  <a:pt x="1822" y="765"/>
                </a:lnTo>
                <a:lnTo>
                  <a:pt x="1857" y="790"/>
                </a:lnTo>
                <a:lnTo>
                  <a:pt x="1886" y="814"/>
                </a:lnTo>
                <a:lnTo>
                  <a:pt x="1910" y="839"/>
                </a:lnTo>
                <a:lnTo>
                  <a:pt x="1928" y="864"/>
                </a:lnTo>
                <a:lnTo>
                  <a:pt x="1943" y="887"/>
                </a:lnTo>
                <a:lnTo>
                  <a:pt x="1953" y="911"/>
                </a:lnTo>
                <a:lnTo>
                  <a:pt x="1960" y="933"/>
                </a:lnTo>
                <a:lnTo>
                  <a:pt x="1964" y="955"/>
                </a:lnTo>
                <a:lnTo>
                  <a:pt x="1965" y="976"/>
                </a:lnTo>
                <a:lnTo>
                  <a:pt x="1965" y="1480"/>
                </a:lnTo>
                <a:lnTo>
                  <a:pt x="2020" y="1495"/>
                </a:lnTo>
                <a:lnTo>
                  <a:pt x="2073" y="1514"/>
                </a:lnTo>
                <a:lnTo>
                  <a:pt x="2124" y="1538"/>
                </a:lnTo>
                <a:lnTo>
                  <a:pt x="2173" y="1567"/>
                </a:lnTo>
                <a:lnTo>
                  <a:pt x="2219" y="1599"/>
                </a:lnTo>
                <a:lnTo>
                  <a:pt x="2263" y="1635"/>
                </a:lnTo>
                <a:lnTo>
                  <a:pt x="2306" y="1598"/>
                </a:lnTo>
                <a:lnTo>
                  <a:pt x="2353" y="1565"/>
                </a:lnTo>
                <a:lnTo>
                  <a:pt x="2403" y="1536"/>
                </a:lnTo>
                <a:lnTo>
                  <a:pt x="2456" y="1511"/>
                </a:lnTo>
                <a:lnTo>
                  <a:pt x="2510" y="1492"/>
                </a:lnTo>
                <a:lnTo>
                  <a:pt x="2567" y="1477"/>
                </a:lnTo>
                <a:lnTo>
                  <a:pt x="2624" y="1467"/>
                </a:lnTo>
                <a:lnTo>
                  <a:pt x="2681" y="1462"/>
                </a:lnTo>
                <a:lnTo>
                  <a:pt x="2740" y="1462"/>
                </a:lnTo>
                <a:lnTo>
                  <a:pt x="2798" y="1466"/>
                </a:lnTo>
                <a:lnTo>
                  <a:pt x="2856" y="1475"/>
                </a:lnTo>
                <a:lnTo>
                  <a:pt x="2912" y="1492"/>
                </a:lnTo>
                <a:lnTo>
                  <a:pt x="2967" y="1512"/>
                </a:lnTo>
                <a:lnTo>
                  <a:pt x="3020" y="1538"/>
                </a:lnTo>
                <a:lnTo>
                  <a:pt x="3070" y="1568"/>
                </a:lnTo>
                <a:lnTo>
                  <a:pt x="3117" y="1602"/>
                </a:lnTo>
                <a:lnTo>
                  <a:pt x="3159" y="1640"/>
                </a:lnTo>
                <a:lnTo>
                  <a:pt x="3198" y="1680"/>
                </a:lnTo>
                <a:lnTo>
                  <a:pt x="3234" y="1726"/>
                </a:lnTo>
                <a:lnTo>
                  <a:pt x="3264" y="1773"/>
                </a:lnTo>
                <a:lnTo>
                  <a:pt x="3291" y="1822"/>
                </a:lnTo>
                <a:lnTo>
                  <a:pt x="3313" y="1874"/>
                </a:lnTo>
                <a:lnTo>
                  <a:pt x="3330" y="1927"/>
                </a:lnTo>
                <a:lnTo>
                  <a:pt x="3343" y="1983"/>
                </a:lnTo>
                <a:lnTo>
                  <a:pt x="3350" y="2040"/>
                </a:lnTo>
                <a:lnTo>
                  <a:pt x="3354" y="2097"/>
                </a:lnTo>
                <a:lnTo>
                  <a:pt x="3350" y="2163"/>
                </a:lnTo>
                <a:lnTo>
                  <a:pt x="3340" y="2230"/>
                </a:lnTo>
                <a:lnTo>
                  <a:pt x="3322" y="2294"/>
                </a:lnTo>
                <a:lnTo>
                  <a:pt x="3313" y="2327"/>
                </a:lnTo>
                <a:lnTo>
                  <a:pt x="3301" y="2360"/>
                </a:lnTo>
                <a:lnTo>
                  <a:pt x="3287" y="2395"/>
                </a:lnTo>
                <a:lnTo>
                  <a:pt x="3334" y="2395"/>
                </a:lnTo>
                <a:lnTo>
                  <a:pt x="3354" y="2399"/>
                </a:lnTo>
                <a:lnTo>
                  <a:pt x="3372" y="2408"/>
                </a:lnTo>
                <a:lnTo>
                  <a:pt x="3386" y="2422"/>
                </a:lnTo>
                <a:lnTo>
                  <a:pt x="3395" y="2439"/>
                </a:lnTo>
                <a:lnTo>
                  <a:pt x="3399" y="2460"/>
                </a:lnTo>
                <a:lnTo>
                  <a:pt x="3396" y="2477"/>
                </a:lnTo>
                <a:lnTo>
                  <a:pt x="3389" y="2493"/>
                </a:lnTo>
                <a:lnTo>
                  <a:pt x="3380" y="2506"/>
                </a:lnTo>
                <a:lnTo>
                  <a:pt x="3367" y="2516"/>
                </a:lnTo>
                <a:lnTo>
                  <a:pt x="3350" y="2522"/>
                </a:lnTo>
                <a:lnTo>
                  <a:pt x="3334" y="2524"/>
                </a:lnTo>
                <a:lnTo>
                  <a:pt x="2803" y="2524"/>
                </a:lnTo>
                <a:lnTo>
                  <a:pt x="2785" y="2522"/>
                </a:lnTo>
                <a:lnTo>
                  <a:pt x="2770" y="2517"/>
                </a:lnTo>
                <a:lnTo>
                  <a:pt x="2757" y="2506"/>
                </a:lnTo>
                <a:lnTo>
                  <a:pt x="2746" y="2493"/>
                </a:lnTo>
                <a:lnTo>
                  <a:pt x="2684" y="2388"/>
                </a:lnTo>
                <a:lnTo>
                  <a:pt x="2520" y="2638"/>
                </a:lnTo>
                <a:lnTo>
                  <a:pt x="2509" y="2651"/>
                </a:lnTo>
                <a:lnTo>
                  <a:pt x="2496" y="2659"/>
                </a:lnTo>
                <a:lnTo>
                  <a:pt x="2482" y="2666"/>
                </a:lnTo>
                <a:lnTo>
                  <a:pt x="2466" y="2667"/>
                </a:lnTo>
                <a:lnTo>
                  <a:pt x="2463" y="2667"/>
                </a:lnTo>
                <a:lnTo>
                  <a:pt x="2458" y="2667"/>
                </a:lnTo>
                <a:lnTo>
                  <a:pt x="2441" y="2663"/>
                </a:lnTo>
                <a:lnTo>
                  <a:pt x="2426" y="2654"/>
                </a:lnTo>
                <a:lnTo>
                  <a:pt x="2413" y="2641"/>
                </a:lnTo>
                <a:lnTo>
                  <a:pt x="2404" y="2625"/>
                </a:lnTo>
                <a:lnTo>
                  <a:pt x="2245" y="2197"/>
                </a:lnTo>
                <a:lnTo>
                  <a:pt x="2138" y="2482"/>
                </a:lnTo>
                <a:lnTo>
                  <a:pt x="2130" y="2496"/>
                </a:lnTo>
                <a:lnTo>
                  <a:pt x="2121" y="2508"/>
                </a:lnTo>
                <a:lnTo>
                  <a:pt x="2108" y="2518"/>
                </a:lnTo>
                <a:lnTo>
                  <a:pt x="2093" y="2523"/>
                </a:lnTo>
                <a:lnTo>
                  <a:pt x="2077" y="2524"/>
                </a:lnTo>
                <a:lnTo>
                  <a:pt x="1766" y="2524"/>
                </a:lnTo>
                <a:lnTo>
                  <a:pt x="1748" y="2522"/>
                </a:lnTo>
                <a:lnTo>
                  <a:pt x="1733" y="2516"/>
                </a:lnTo>
                <a:lnTo>
                  <a:pt x="1720" y="2506"/>
                </a:lnTo>
                <a:lnTo>
                  <a:pt x="1709" y="2493"/>
                </a:lnTo>
                <a:lnTo>
                  <a:pt x="1703" y="2477"/>
                </a:lnTo>
                <a:lnTo>
                  <a:pt x="1701" y="2461"/>
                </a:lnTo>
                <a:lnTo>
                  <a:pt x="1703" y="2444"/>
                </a:lnTo>
                <a:lnTo>
                  <a:pt x="1709" y="2428"/>
                </a:lnTo>
                <a:lnTo>
                  <a:pt x="1720" y="2415"/>
                </a:lnTo>
                <a:lnTo>
                  <a:pt x="1733" y="2405"/>
                </a:lnTo>
                <a:lnTo>
                  <a:pt x="1748" y="2397"/>
                </a:lnTo>
                <a:lnTo>
                  <a:pt x="1766" y="2395"/>
                </a:lnTo>
                <a:lnTo>
                  <a:pt x="2032" y="2395"/>
                </a:lnTo>
                <a:lnTo>
                  <a:pt x="2185" y="1990"/>
                </a:lnTo>
                <a:lnTo>
                  <a:pt x="2192" y="1976"/>
                </a:lnTo>
                <a:lnTo>
                  <a:pt x="2202" y="1964"/>
                </a:lnTo>
                <a:lnTo>
                  <a:pt x="2215" y="1955"/>
                </a:lnTo>
                <a:lnTo>
                  <a:pt x="2230" y="1950"/>
                </a:lnTo>
                <a:lnTo>
                  <a:pt x="2245" y="1948"/>
                </a:lnTo>
                <a:lnTo>
                  <a:pt x="2261" y="1950"/>
                </a:lnTo>
                <a:lnTo>
                  <a:pt x="2275" y="1955"/>
                </a:lnTo>
                <a:lnTo>
                  <a:pt x="2288" y="1964"/>
                </a:lnTo>
                <a:lnTo>
                  <a:pt x="2299" y="1976"/>
                </a:lnTo>
                <a:lnTo>
                  <a:pt x="2306" y="1990"/>
                </a:lnTo>
                <a:lnTo>
                  <a:pt x="2481" y="2461"/>
                </a:lnTo>
                <a:lnTo>
                  <a:pt x="2631" y="2231"/>
                </a:lnTo>
                <a:lnTo>
                  <a:pt x="2641" y="2219"/>
                </a:lnTo>
                <a:lnTo>
                  <a:pt x="2655" y="2210"/>
                </a:lnTo>
                <a:lnTo>
                  <a:pt x="2671" y="2204"/>
                </a:lnTo>
                <a:lnTo>
                  <a:pt x="2687" y="2202"/>
                </a:lnTo>
                <a:lnTo>
                  <a:pt x="2703" y="2204"/>
                </a:lnTo>
                <a:lnTo>
                  <a:pt x="2718" y="2211"/>
                </a:lnTo>
                <a:lnTo>
                  <a:pt x="2731" y="2220"/>
                </a:lnTo>
                <a:lnTo>
                  <a:pt x="2741" y="2234"/>
                </a:lnTo>
                <a:lnTo>
                  <a:pt x="2840" y="2395"/>
                </a:lnTo>
                <a:lnTo>
                  <a:pt x="3140" y="2395"/>
                </a:lnTo>
                <a:lnTo>
                  <a:pt x="3159" y="2360"/>
                </a:lnTo>
                <a:lnTo>
                  <a:pt x="3175" y="2326"/>
                </a:lnTo>
                <a:lnTo>
                  <a:pt x="3188" y="2292"/>
                </a:lnTo>
                <a:lnTo>
                  <a:pt x="3197" y="2260"/>
                </a:lnTo>
                <a:lnTo>
                  <a:pt x="3209" y="2218"/>
                </a:lnTo>
                <a:lnTo>
                  <a:pt x="3217" y="2177"/>
                </a:lnTo>
                <a:lnTo>
                  <a:pt x="3222" y="2137"/>
                </a:lnTo>
                <a:lnTo>
                  <a:pt x="3224" y="2097"/>
                </a:lnTo>
                <a:lnTo>
                  <a:pt x="3221" y="2046"/>
                </a:lnTo>
                <a:lnTo>
                  <a:pt x="3214" y="1997"/>
                </a:lnTo>
                <a:lnTo>
                  <a:pt x="3201" y="1950"/>
                </a:lnTo>
                <a:lnTo>
                  <a:pt x="3185" y="1904"/>
                </a:lnTo>
                <a:lnTo>
                  <a:pt x="3164" y="1859"/>
                </a:lnTo>
                <a:lnTo>
                  <a:pt x="3139" y="1817"/>
                </a:lnTo>
                <a:lnTo>
                  <a:pt x="3110" y="1777"/>
                </a:lnTo>
                <a:lnTo>
                  <a:pt x="3077" y="1741"/>
                </a:lnTo>
                <a:lnTo>
                  <a:pt x="3041" y="1706"/>
                </a:lnTo>
                <a:lnTo>
                  <a:pt x="3001" y="1676"/>
                </a:lnTo>
                <a:lnTo>
                  <a:pt x="2957" y="1649"/>
                </a:lnTo>
                <a:lnTo>
                  <a:pt x="2910" y="1627"/>
                </a:lnTo>
                <a:lnTo>
                  <a:pt x="2862" y="1610"/>
                </a:lnTo>
                <a:lnTo>
                  <a:pt x="2811" y="1597"/>
                </a:lnTo>
                <a:lnTo>
                  <a:pt x="2760" y="1589"/>
                </a:lnTo>
                <a:lnTo>
                  <a:pt x="2709" y="1586"/>
                </a:lnTo>
                <a:lnTo>
                  <a:pt x="2658" y="1588"/>
                </a:lnTo>
                <a:lnTo>
                  <a:pt x="2608" y="1596"/>
                </a:lnTo>
                <a:lnTo>
                  <a:pt x="2559" y="1607"/>
                </a:lnTo>
                <a:lnTo>
                  <a:pt x="2513" y="1625"/>
                </a:lnTo>
                <a:lnTo>
                  <a:pt x="2467" y="1645"/>
                </a:lnTo>
                <a:lnTo>
                  <a:pt x="2424" y="1671"/>
                </a:lnTo>
                <a:lnTo>
                  <a:pt x="2384" y="1700"/>
                </a:lnTo>
                <a:lnTo>
                  <a:pt x="2346" y="1734"/>
                </a:lnTo>
                <a:lnTo>
                  <a:pt x="2311" y="1771"/>
                </a:lnTo>
                <a:lnTo>
                  <a:pt x="2301" y="1781"/>
                </a:lnTo>
                <a:lnTo>
                  <a:pt x="2290" y="1789"/>
                </a:lnTo>
                <a:lnTo>
                  <a:pt x="2275" y="1793"/>
                </a:lnTo>
                <a:lnTo>
                  <a:pt x="2263" y="1794"/>
                </a:lnTo>
                <a:lnTo>
                  <a:pt x="2247" y="1793"/>
                </a:lnTo>
                <a:lnTo>
                  <a:pt x="2234" y="1789"/>
                </a:lnTo>
                <a:lnTo>
                  <a:pt x="2222" y="1781"/>
                </a:lnTo>
                <a:lnTo>
                  <a:pt x="2212" y="1771"/>
                </a:lnTo>
                <a:lnTo>
                  <a:pt x="2177" y="1734"/>
                </a:lnTo>
                <a:lnTo>
                  <a:pt x="2139" y="1700"/>
                </a:lnTo>
                <a:lnTo>
                  <a:pt x="2098" y="1671"/>
                </a:lnTo>
                <a:lnTo>
                  <a:pt x="2054" y="1646"/>
                </a:lnTo>
                <a:lnTo>
                  <a:pt x="2008" y="1626"/>
                </a:lnTo>
                <a:lnTo>
                  <a:pt x="1960" y="1610"/>
                </a:lnTo>
                <a:lnTo>
                  <a:pt x="1911" y="1598"/>
                </a:lnTo>
                <a:lnTo>
                  <a:pt x="1861" y="1591"/>
                </a:lnTo>
                <a:lnTo>
                  <a:pt x="1811" y="1588"/>
                </a:lnTo>
                <a:lnTo>
                  <a:pt x="1760" y="1591"/>
                </a:lnTo>
                <a:lnTo>
                  <a:pt x="1710" y="1598"/>
                </a:lnTo>
                <a:lnTo>
                  <a:pt x="1662" y="1611"/>
                </a:lnTo>
                <a:lnTo>
                  <a:pt x="1613" y="1628"/>
                </a:lnTo>
                <a:lnTo>
                  <a:pt x="1566" y="1649"/>
                </a:lnTo>
                <a:lnTo>
                  <a:pt x="1519" y="1679"/>
                </a:lnTo>
                <a:lnTo>
                  <a:pt x="1476" y="1714"/>
                </a:lnTo>
                <a:lnTo>
                  <a:pt x="1437" y="1751"/>
                </a:lnTo>
                <a:lnTo>
                  <a:pt x="1402" y="1793"/>
                </a:lnTo>
                <a:lnTo>
                  <a:pt x="1372" y="1838"/>
                </a:lnTo>
                <a:lnTo>
                  <a:pt x="1347" y="1885"/>
                </a:lnTo>
                <a:lnTo>
                  <a:pt x="1327" y="1936"/>
                </a:lnTo>
                <a:lnTo>
                  <a:pt x="1312" y="1989"/>
                </a:lnTo>
                <a:lnTo>
                  <a:pt x="1303" y="2042"/>
                </a:lnTo>
                <a:lnTo>
                  <a:pt x="1300" y="2097"/>
                </a:lnTo>
                <a:lnTo>
                  <a:pt x="1303" y="2151"/>
                </a:lnTo>
                <a:lnTo>
                  <a:pt x="1312" y="2203"/>
                </a:lnTo>
                <a:lnTo>
                  <a:pt x="1326" y="2255"/>
                </a:lnTo>
                <a:lnTo>
                  <a:pt x="1339" y="2300"/>
                </a:lnTo>
                <a:lnTo>
                  <a:pt x="1356" y="2345"/>
                </a:lnTo>
                <a:lnTo>
                  <a:pt x="1380" y="2392"/>
                </a:lnTo>
                <a:lnTo>
                  <a:pt x="1407" y="2438"/>
                </a:lnTo>
                <a:lnTo>
                  <a:pt x="1440" y="2485"/>
                </a:lnTo>
                <a:lnTo>
                  <a:pt x="1476" y="2533"/>
                </a:lnTo>
                <a:lnTo>
                  <a:pt x="1513" y="2579"/>
                </a:lnTo>
                <a:lnTo>
                  <a:pt x="1556" y="2626"/>
                </a:lnTo>
                <a:lnTo>
                  <a:pt x="1599" y="2672"/>
                </a:lnTo>
                <a:lnTo>
                  <a:pt x="1644" y="2717"/>
                </a:lnTo>
                <a:lnTo>
                  <a:pt x="1692" y="2761"/>
                </a:lnTo>
                <a:lnTo>
                  <a:pt x="1740" y="2805"/>
                </a:lnTo>
                <a:lnTo>
                  <a:pt x="1788" y="2848"/>
                </a:lnTo>
                <a:lnTo>
                  <a:pt x="1837" y="2889"/>
                </a:lnTo>
                <a:lnTo>
                  <a:pt x="1886" y="2929"/>
                </a:lnTo>
                <a:lnTo>
                  <a:pt x="1934" y="2966"/>
                </a:lnTo>
                <a:lnTo>
                  <a:pt x="1981" y="3003"/>
                </a:lnTo>
                <a:lnTo>
                  <a:pt x="2027" y="3036"/>
                </a:lnTo>
                <a:lnTo>
                  <a:pt x="2069" y="3068"/>
                </a:lnTo>
                <a:lnTo>
                  <a:pt x="2110" y="3097"/>
                </a:lnTo>
                <a:lnTo>
                  <a:pt x="2148" y="3124"/>
                </a:lnTo>
                <a:lnTo>
                  <a:pt x="2182" y="3148"/>
                </a:lnTo>
                <a:lnTo>
                  <a:pt x="2214" y="3169"/>
                </a:lnTo>
                <a:lnTo>
                  <a:pt x="2240" y="3186"/>
                </a:lnTo>
                <a:lnTo>
                  <a:pt x="2263" y="3201"/>
                </a:lnTo>
                <a:lnTo>
                  <a:pt x="2283" y="3187"/>
                </a:lnTo>
                <a:lnTo>
                  <a:pt x="2309" y="3170"/>
                </a:lnTo>
                <a:lnTo>
                  <a:pt x="2338" y="3150"/>
                </a:lnTo>
                <a:lnTo>
                  <a:pt x="2371" y="3127"/>
                </a:lnTo>
                <a:lnTo>
                  <a:pt x="2408" y="3102"/>
                </a:lnTo>
                <a:lnTo>
                  <a:pt x="2447" y="3075"/>
                </a:lnTo>
                <a:lnTo>
                  <a:pt x="2488" y="3045"/>
                </a:lnTo>
                <a:lnTo>
                  <a:pt x="2531" y="3012"/>
                </a:lnTo>
                <a:lnTo>
                  <a:pt x="2575" y="2978"/>
                </a:lnTo>
                <a:lnTo>
                  <a:pt x="2621" y="2942"/>
                </a:lnTo>
                <a:lnTo>
                  <a:pt x="2668" y="2904"/>
                </a:lnTo>
                <a:lnTo>
                  <a:pt x="2715" y="2865"/>
                </a:lnTo>
                <a:lnTo>
                  <a:pt x="2763" y="2825"/>
                </a:lnTo>
                <a:lnTo>
                  <a:pt x="2809" y="2783"/>
                </a:lnTo>
                <a:lnTo>
                  <a:pt x="2856" y="2741"/>
                </a:lnTo>
                <a:lnTo>
                  <a:pt x="2900" y="2697"/>
                </a:lnTo>
                <a:lnTo>
                  <a:pt x="2943" y="2653"/>
                </a:lnTo>
                <a:lnTo>
                  <a:pt x="2957" y="2642"/>
                </a:lnTo>
                <a:lnTo>
                  <a:pt x="2973" y="2636"/>
                </a:lnTo>
                <a:lnTo>
                  <a:pt x="2989" y="2633"/>
                </a:lnTo>
                <a:lnTo>
                  <a:pt x="3006" y="2635"/>
                </a:lnTo>
                <a:lnTo>
                  <a:pt x="3021" y="2640"/>
                </a:lnTo>
                <a:lnTo>
                  <a:pt x="3035" y="2651"/>
                </a:lnTo>
                <a:lnTo>
                  <a:pt x="3046" y="2664"/>
                </a:lnTo>
                <a:lnTo>
                  <a:pt x="3053" y="2679"/>
                </a:lnTo>
                <a:lnTo>
                  <a:pt x="3056" y="2696"/>
                </a:lnTo>
                <a:lnTo>
                  <a:pt x="3054" y="2712"/>
                </a:lnTo>
                <a:lnTo>
                  <a:pt x="3048" y="2727"/>
                </a:lnTo>
                <a:lnTo>
                  <a:pt x="3039" y="2742"/>
                </a:lnTo>
                <a:lnTo>
                  <a:pt x="2996" y="2784"/>
                </a:lnTo>
                <a:lnTo>
                  <a:pt x="2953" y="2826"/>
                </a:lnTo>
                <a:lnTo>
                  <a:pt x="2910" y="2867"/>
                </a:lnTo>
                <a:lnTo>
                  <a:pt x="2865" y="2907"/>
                </a:lnTo>
                <a:lnTo>
                  <a:pt x="2820" y="2946"/>
                </a:lnTo>
                <a:lnTo>
                  <a:pt x="2776" y="2984"/>
                </a:lnTo>
                <a:lnTo>
                  <a:pt x="2731" y="3020"/>
                </a:lnTo>
                <a:lnTo>
                  <a:pt x="2687" y="3055"/>
                </a:lnTo>
                <a:lnTo>
                  <a:pt x="2644" y="3089"/>
                </a:lnTo>
                <a:lnTo>
                  <a:pt x="2602" y="3121"/>
                </a:lnTo>
                <a:lnTo>
                  <a:pt x="2561" y="3151"/>
                </a:lnTo>
                <a:lnTo>
                  <a:pt x="2522" y="3179"/>
                </a:lnTo>
                <a:lnTo>
                  <a:pt x="2486" y="3205"/>
                </a:lnTo>
                <a:lnTo>
                  <a:pt x="2452" y="3229"/>
                </a:lnTo>
                <a:lnTo>
                  <a:pt x="2419" y="3251"/>
                </a:lnTo>
                <a:lnTo>
                  <a:pt x="2391" y="3271"/>
                </a:lnTo>
                <a:lnTo>
                  <a:pt x="2365" y="3287"/>
                </a:lnTo>
                <a:lnTo>
                  <a:pt x="2344" y="3302"/>
                </a:lnTo>
                <a:lnTo>
                  <a:pt x="2325" y="3314"/>
                </a:lnTo>
                <a:lnTo>
                  <a:pt x="2311" y="3323"/>
                </a:lnTo>
                <a:lnTo>
                  <a:pt x="2301" y="3329"/>
                </a:lnTo>
                <a:lnTo>
                  <a:pt x="2297" y="3332"/>
                </a:lnTo>
                <a:lnTo>
                  <a:pt x="2280" y="3340"/>
                </a:lnTo>
                <a:lnTo>
                  <a:pt x="2263" y="3342"/>
                </a:lnTo>
                <a:lnTo>
                  <a:pt x="2244" y="3340"/>
                </a:lnTo>
                <a:lnTo>
                  <a:pt x="2228" y="3332"/>
                </a:lnTo>
                <a:lnTo>
                  <a:pt x="2222" y="3328"/>
                </a:lnTo>
                <a:lnTo>
                  <a:pt x="2212" y="3322"/>
                </a:lnTo>
                <a:lnTo>
                  <a:pt x="2198" y="3313"/>
                </a:lnTo>
                <a:lnTo>
                  <a:pt x="2180" y="3301"/>
                </a:lnTo>
                <a:lnTo>
                  <a:pt x="2159" y="3287"/>
                </a:lnTo>
                <a:lnTo>
                  <a:pt x="2135" y="3271"/>
                </a:lnTo>
                <a:lnTo>
                  <a:pt x="2107" y="3253"/>
                </a:lnTo>
                <a:lnTo>
                  <a:pt x="2076" y="3231"/>
                </a:lnTo>
                <a:lnTo>
                  <a:pt x="2044" y="3209"/>
                </a:lnTo>
                <a:lnTo>
                  <a:pt x="2009" y="3184"/>
                </a:lnTo>
                <a:lnTo>
                  <a:pt x="1971" y="3157"/>
                </a:lnTo>
                <a:lnTo>
                  <a:pt x="1933" y="3128"/>
                </a:lnTo>
                <a:lnTo>
                  <a:pt x="1893" y="3098"/>
                </a:lnTo>
                <a:lnTo>
                  <a:pt x="1852" y="3067"/>
                </a:lnTo>
                <a:lnTo>
                  <a:pt x="1849" y="3070"/>
                </a:lnTo>
                <a:lnTo>
                  <a:pt x="1846" y="3075"/>
                </a:lnTo>
                <a:lnTo>
                  <a:pt x="1841" y="3079"/>
                </a:lnTo>
                <a:lnTo>
                  <a:pt x="1837" y="3082"/>
                </a:lnTo>
                <a:lnTo>
                  <a:pt x="1793" y="3110"/>
                </a:lnTo>
                <a:lnTo>
                  <a:pt x="1741" y="3137"/>
                </a:lnTo>
                <a:lnTo>
                  <a:pt x="1683" y="3162"/>
                </a:lnTo>
                <a:lnTo>
                  <a:pt x="1621" y="3183"/>
                </a:lnTo>
                <a:lnTo>
                  <a:pt x="1553" y="3204"/>
                </a:lnTo>
                <a:lnTo>
                  <a:pt x="1482" y="3221"/>
                </a:lnTo>
                <a:lnTo>
                  <a:pt x="1406" y="3237"/>
                </a:lnTo>
                <a:lnTo>
                  <a:pt x="1326" y="3249"/>
                </a:lnTo>
                <a:lnTo>
                  <a:pt x="1244" y="3259"/>
                </a:lnTo>
                <a:lnTo>
                  <a:pt x="1159" y="3267"/>
                </a:lnTo>
                <a:lnTo>
                  <a:pt x="1072" y="3271"/>
                </a:lnTo>
                <a:lnTo>
                  <a:pt x="983" y="3272"/>
                </a:lnTo>
                <a:lnTo>
                  <a:pt x="915" y="3271"/>
                </a:lnTo>
                <a:lnTo>
                  <a:pt x="847" y="3269"/>
                </a:lnTo>
                <a:lnTo>
                  <a:pt x="778" y="3264"/>
                </a:lnTo>
                <a:lnTo>
                  <a:pt x="711" y="3257"/>
                </a:lnTo>
                <a:lnTo>
                  <a:pt x="644" y="3250"/>
                </a:lnTo>
                <a:lnTo>
                  <a:pt x="579" y="3239"/>
                </a:lnTo>
                <a:lnTo>
                  <a:pt x="516" y="3227"/>
                </a:lnTo>
                <a:lnTo>
                  <a:pt x="455" y="3213"/>
                </a:lnTo>
                <a:lnTo>
                  <a:pt x="396" y="3198"/>
                </a:lnTo>
                <a:lnTo>
                  <a:pt x="340" y="3181"/>
                </a:lnTo>
                <a:lnTo>
                  <a:pt x="287" y="3163"/>
                </a:lnTo>
                <a:lnTo>
                  <a:pt x="237" y="3141"/>
                </a:lnTo>
                <a:lnTo>
                  <a:pt x="191" y="3120"/>
                </a:lnTo>
                <a:lnTo>
                  <a:pt x="149" y="3095"/>
                </a:lnTo>
                <a:lnTo>
                  <a:pt x="112" y="3069"/>
                </a:lnTo>
                <a:lnTo>
                  <a:pt x="79" y="3043"/>
                </a:lnTo>
                <a:lnTo>
                  <a:pt x="51" y="3014"/>
                </a:lnTo>
                <a:lnTo>
                  <a:pt x="29" y="2982"/>
                </a:lnTo>
                <a:lnTo>
                  <a:pt x="13" y="2950"/>
                </a:lnTo>
                <a:lnTo>
                  <a:pt x="3" y="2916"/>
                </a:lnTo>
                <a:lnTo>
                  <a:pt x="0" y="2880"/>
                </a:lnTo>
                <a:lnTo>
                  <a:pt x="0" y="976"/>
                </a:lnTo>
                <a:lnTo>
                  <a:pt x="3" y="939"/>
                </a:lnTo>
                <a:lnTo>
                  <a:pt x="15" y="903"/>
                </a:lnTo>
                <a:lnTo>
                  <a:pt x="34" y="869"/>
                </a:lnTo>
                <a:lnTo>
                  <a:pt x="58" y="836"/>
                </a:lnTo>
                <a:lnTo>
                  <a:pt x="91" y="804"/>
                </a:lnTo>
                <a:lnTo>
                  <a:pt x="130" y="774"/>
                </a:lnTo>
                <a:lnTo>
                  <a:pt x="176" y="746"/>
                </a:lnTo>
                <a:lnTo>
                  <a:pt x="228" y="719"/>
                </a:lnTo>
                <a:lnTo>
                  <a:pt x="287" y="694"/>
                </a:lnTo>
                <a:lnTo>
                  <a:pt x="287" y="284"/>
                </a:lnTo>
                <a:lnTo>
                  <a:pt x="290" y="254"/>
                </a:lnTo>
                <a:lnTo>
                  <a:pt x="299" y="225"/>
                </a:lnTo>
                <a:lnTo>
                  <a:pt x="314" y="197"/>
                </a:lnTo>
                <a:lnTo>
                  <a:pt x="335" y="171"/>
                </a:lnTo>
                <a:lnTo>
                  <a:pt x="359" y="148"/>
                </a:lnTo>
                <a:lnTo>
                  <a:pt x="390" y="126"/>
                </a:lnTo>
                <a:lnTo>
                  <a:pt x="424" y="106"/>
                </a:lnTo>
                <a:lnTo>
                  <a:pt x="462" y="88"/>
                </a:lnTo>
                <a:lnTo>
                  <a:pt x="504" y="70"/>
                </a:lnTo>
                <a:lnTo>
                  <a:pt x="549" y="55"/>
                </a:lnTo>
                <a:lnTo>
                  <a:pt x="596" y="43"/>
                </a:lnTo>
                <a:lnTo>
                  <a:pt x="647" y="31"/>
                </a:lnTo>
                <a:lnTo>
                  <a:pt x="700" y="21"/>
                </a:lnTo>
                <a:lnTo>
                  <a:pt x="755" y="14"/>
                </a:lnTo>
                <a:lnTo>
                  <a:pt x="810" y="7"/>
                </a:lnTo>
                <a:lnTo>
                  <a:pt x="867" y="3"/>
                </a:lnTo>
                <a:lnTo>
                  <a:pt x="924" y="1"/>
                </a:lnTo>
                <a:lnTo>
                  <a:pt x="98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9" name="Freeform 207"/>
          <p:cNvSpPr>
            <a:spLocks noEditPoints="1"/>
          </p:cNvSpPr>
          <p:nvPr/>
        </p:nvSpPr>
        <p:spPr bwMode="auto">
          <a:xfrm>
            <a:off x="4443658" y="3503613"/>
            <a:ext cx="488950" cy="457200"/>
          </a:xfrm>
          <a:custGeom>
            <a:avLst/>
            <a:gdLst>
              <a:gd name="T0" fmla="*/ 1743 w 3392"/>
              <a:gd name="T1" fmla="*/ 2165 h 3173"/>
              <a:gd name="T2" fmla="*/ 1539 w 3392"/>
              <a:gd name="T3" fmla="*/ 2248 h 3173"/>
              <a:gd name="T4" fmla="*/ 1539 w 3392"/>
              <a:gd name="T5" fmla="*/ 2026 h 3173"/>
              <a:gd name="T6" fmla="*/ 2162 w 3392"/>
              <a:gd name="T7" fmla="*/ 1800 h 3173"/>
              <a:gd name="T8" fmla="*/ 2614 w 3392"/>
              <a:gd name="T9" fmla="*/ 1406 h 3173"/>
              <a:gd name="T10" fmla="*/ 2093 w 3392"/>
              <a:gd name="T11" fmla="*/ 905 h 3173"/>
              <a:gd name="T12" fmla="*/ 2309 w 3392"/>
              <a:gd name="T13" fmla="*/ 1234 h 3173"/>
              <a:gd name="T14" fmla="*/ 2739 w 3392"/>
              <a:gd name="T15" fmla="*/ 1321 h 3173"/>
              <a:gd name="T16" fmla="*/ 2478 w 3392"/>
              <a:gd name="T17" fmla="*/ 2019 h 3173"/>
              <a:gd name="T18" fmla="*/ 2104 w 3392"/>
              <a:gd name="T19" fmla="*/ 2120 h 3173"/>
              <a:gd name="T20" fmla="*/ 2472 w 3392"/>
              <a:gd name="T21" fmla="*/ 2254 h 3173"/>
              <a:gd name="T22" fmla="*/ 3091 w 3392"/>
              <a:gd name="T23" fmla="*/ 2209 h 3173"/>
              <a:gd name="T24" fmla="*/ 3220 w 3392"/>
              <a:gd name="T25" fmla="*/ 927 h 3173"/>
              <a:gd name="T26" fmla="*/ 2610 w 3392"/>
              <a:gd name="T27" fmla="*/ 1024 h 3173"/>
              <a:gd name="T28" fmla="*/ 257 w 3392"/>
              <a:gd name="T29" fmla="*/ 838 h 3173"/>
              <a:gd name="T30" fmla="*/ 2129 w 3392"/>
              <a:gd name="T31" fmla="*/ 676 h 3173"/>
              <a:gd name="T32" fmla="*/ 2190 w 3392"/>
              <a:gd name="T33" fmla="*/ 809 h 3173"/>
              <a:gd name="T34" fmla="*/ 2751 w 3392"/>
              <a:gd name="T35" fmla="*/ 894 h 3173"/>
              <a:gd name="T36" fmla="*/ 3219 w 3392"/>
              <a:gd name="T37" fmla="*/ 779 h 3173"/>
              <a:gd name="T38" fmla="*/ 3172 w 3392"/>
              <a:gd name="T39" fmla="*/ 644 h 3173"/>
              <a:gd name="T40" fmla="*/ 2824 w 3392"/>
              <a:gd name="T41" fmla="*/ 800 h 3173"/>
              <a:gd name="T42" fmla="*/ 2354 w 3392"/>
              <a:gd name="T43" fmla="*/ 762 h 3173"/>
              <a:gd name="T44" fmla="*/ 2310 w 3392"/>
              <a:gd name="T45" fmla="*/ 598 h 3173"/>
              <a:gd name="T46" fmla="*/ 2678 w 3392"/>
              <a:gd name="T47" fmla="*/ 680 h 3173"/>
              <a:gd name="T48" fmla="*/ 3046 w 3392"/>
              <a:gd name="T49" fmla="*/ 597 h 3173"/>
              <a:gd name="T50" fmla="*/ 2678 w 3392"/>
              <a:gd name="T51" fmla="*/ 454 h 3173"/>
              <a:gd name="T52" fmla="*/ 2565 w 3392"/>
              <a:gd name="T53" fmla="*/ 135 h 3173"/>
              <a:gd name="T54" fmla="*/ 2296 w 3392"/>
              <a:gd name="T55" fmla="*/ 228 h 3173"/>
              <a:gd name="T56" fmla="*/ 2565 w 3392"/>
              <a:gd name="T57" fmla="*/ 319 h 3173"/>
              <a:gd name="T58" fmla="*/ 3012 w 3392"/>
              <a:gd name="T59" fmla="*/ 263 h 3173"/>
              <a:gd name="T60" fmla="*/ 2958 w 3392"/>
              <a:gd name="T61" fmla="*/ 169 h 3173"/>
              <a:gd name="T62" fmla="*/ 2816 w 3392"/>
              <a:gd name="T63" fmla="*/ 7 h 3173"/>
              <a:gd name="T64" fmla="*/ 3160 w 3392"/>
              <a:gd name="T65" fmla="*/ 149 h 3173"/>
              <a:gd name="T66" fmla="*/ 3343 w 3392"/>
              <a:gd name="T67" fmla="*/ 609 h 3173"/>
              <a:gd name="T68" fmla="*/ 3364 w 3392"/>
              <a:gd name="T69" fmla="*/ 2186 h 3173"/>
              <a:gd name="T70" fmla="*/ 2969 w 3392"/>
              <a:gd name="T71" fmla="*/ 2372 h 3173"/>
              <a:gd name="T72" fmla="*/ 2975 w 3392"/>
              <a:gd name="T73" fmla="*/ 2962 h 3173"/>
              <a:gd name="T74" fmla="*/ 2871 w 3392"/>
              <a:gd name="T75" fmla="*/ 3161 h 3173"/>
              <a:gd name="T76" fmla="*/ 2790 w 3392"/>
              <a:gd name="T77" fmla="*/ 2693 h 3173"/>
              <a:gd name="T78" fmla="*/ 1879 w 3392"/>
              <a:gd name="T79" fmla="*/ 2664 h 3173"/>
              <a:gd name="T80" fmla="*/ 769 w 3392"/>
              <a:gd name="T81" fmla="*/ 2540 h 3173"/>
              <a:gd name="T82" fmla="*/ 381 w 3392"/>
              <a:gd name="T83" fmla="*/ 2958 h 3173"/>
              <a:gd name="T84" fmla="*/ 298 w 3392"/>
              <a:gd name="T85" fmla="*/ 3169 h 3173"/>
              <a:gd name="T86" fmla="*/ 311 w 3392"/>
              <a:gd name="T87" fmla="*/ 2661 h 3173"/>
              <a:gd name="T88" fmla="*/ 615 w 3392"/>
              <a:gd name="T89" fmla="*/ 2077 h 3173"/>
              <a:gd name="T90" fmla="*/ 797 w 3392"/>
              <a:gd name="T91" fmla="*/ 1280 h 3173"/>
              <a:gd name="T92" fmla="*/ 617 w 3392"/>
              <a:gd name="T93" fmla="*/ 687 h 3173"/>
              <a:gd name="T94" fmla="*/ 434 w 3392"/>
              <a:gd name="T95" fmla="*/ 414 h 3173"/>
              <a:gd name="T96" fmla="*/ 480 w 3392"/>
              <a:gd name="T97" fmla="*/ 301 h 3173"/>
              <a:gd name="T98" fmla="*/ 609 w 3392"/>
              <a:gd name="T99" fmla="*/ 433 h 3173"/>
              <a:gd name="T100" fmla="*/ 844 w 3392"/>
              <a:gd name="T101" fmla="*/ 901 h 3173"/>
              <a:gd name="T102" fmla="*/ 909 w 3392"/>
              <a:gd name="T103" fmla="*/ 1630 h 3173"/>
              <a:gd name="T104" fmla="*/ 606 w 3392"/>
              <a:gd name="T105" fmla="*/ 2340 h 3173"/>
              <a:gd name="T106" fmla="*/ 1634 w 3392"/>
              <a:gd name="T107" fmla="*/ 2544 h 3173"/>
              <a:gd name="T108" fmla="*/ 2420 w 3392"/>
              <a:gd name="T109" fmla="*/ 2377 h 3173"/>
              <a:gd name="T110" fmla="*/ 2010 w 3392"/>
              <a:gd name="T111" fmla="*/ 2209 h 3173"/>
              <a:gd name="T112" fmla="*/ 1996 w 3392"/>
              <a:gd name="T113" fmla="*/ 629 h 3173"/>
              <a:gd name="T114" fmla="*/ 2181 w 3392"/>
              <a:gd name="T115" fmla="*/ 174 h 3173"/>
              <a:gd name="T116" fmla="*/ 2494 w 3392"/>
              <a:gd name="T117" fmla="*/ 14 h 3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392" h="3173">
                <a:moveTo>
                  <a:pt x="1613" y="2003"/>
                </a:moveTo>
                <a:lnTo>
                  <a:pt x="1640" y="2007"/>
                </a:lnTo>
                <a:lnTo>
                  <a:pt x="1665" y="2014"/>
                </a:lnTo>
                <a:lnTo>
                  <a:pt x="1687" y="2026"/>
                </a:lnTo>
                <a:lnTo>
                  <a:pt x="1708" y="2042"/>
                </a:lnTo>
                <a:lnTo>
                  <a:pt x="1724" y="2063"/>
                </a:lnTo>
                <a:lnTo>
                  <a:pt x="1736" y="2086"/>
                </a:lnTo>
                <a:lnTo>
                  <a:pt x="1743" y="2111"/>
                </a:lnTo>
                <a:lnTo>
                  <a:pt x="1746" y="2138"/>
                </a:lnTo>
                <a:lnTo>
                  <a:pt x="1743" y="2165"/>
                </a:lnTo>
                <a:lnTo>
                  <a:pt x="1736" y="2190"/>
                </a:lnTo>
                <a:lnTo>
                  <a:pt x="1724" y="2212"/>
                </a:lnTo>
                <a:lnTo>
                  <a:pt x="1708" y="2232"/>
                </a:lnTo>
                <a:lnTo>
                  <a:pt x="1687" y="2248"/>
                </a:lnTo>
                <a:lnTo>
                  <a:pt x="1665" y="2260"/>
                </a:lnTo>
                <a:lnTo>
                  <a:pt x="1640" y="2268"/>
                </a:lnTo>
                <a:lnTo>
                  <a:pt x="1613" y="2271"/>
                </a:lnTo>
                <a:lnTo>
                  <a:pt x="1586" y="2268"/>
                </a:lnTo>
                <a:lnTo>
                  <a:pt x="1562" y="2260"/>
                </a:lnTo>
                <a:lnTo>
                  <a:pt x="1539" y="2248"/>
                </a:lnTo>
                <a:lnTo>
                  <a:pt x="1520" y="2232"/>
                </a:lnTo>
                <a:lnTo>
                  <a:pt x="1504" y="2212"/>
                </a:lnTo>
                <a:lnTo>
                  <a:pt x="1492" y="2190"/>
                </a:lnTo>
                <a:lnTo>
                  <a:pt x="1483" y="2165"/>
                </a:lnTo>
                <a:lnTo>
                  <a:pt x="1481" y="2138"/>
                </a:lnTo>
                <a:lnTo>
                  <a:pt x="1483" y="2111"/>
                </a:lnTo>
                <a:lnTo>
                  <a:pt x="1492" y="2086"/>
                </a:lnTo>
                <a:lnTo>
                  <a:pt x="1504" y="2063"/>
                </a:lnTo>
                <a:lnTo>
                  <a:pt x="1520" y="2042"/>
                </a:lnTo>
                <a:lnTo>
                  <a:pt x="1539" y="2026"/>
                </a:lnTo>
                <a:lnTo>
                  <a:pt x="1562" y="2014"/>
                </a:lnTo>
                <a:lnTo>
                  <a:pt x="1586" y="2007"/>
                </a:lnTo>
                <a:lnTo>
                  <a:pt x="1613" y="2003"/>
                </a:lnTo>
                <a:close/>
                <a:moveTo>
                  <a:pt x="2093" y="1286"/>
                </a:moveTo>
                <a:lnTo>
                  <a:pt x="2093" y="1729"/>
                </a:lnTo>
                <a:lnTo>
                  <a:pt x="2096" y="1742"/>
                </a:lnTo>
                <a:lnTo>
                  <a:pt x="2104" y="1754"/>
                </a:lnTo>
                <a:lnTo>
                  <a:pt x="2118" y="1770"/>
                </a:lnTo>
                <a:lnTo>
                  <a:pt x="2137" y="1785"/>
                </a:lnTo>
                <a:lnTo>
                  <a:pt x="2162" y="1800"/>
                </a:lnTo>
                <a:lnTo>
                  <a:pt x="2192" y="1815"/>
                </a:lnTo>
                <a:lnTo>
                  <a:pt x="2227" y="1830"/>
                </a:lnTo>
                <a:lnTo>
                  <a:pt x="2267" y="1844"/>
                </a:lnTo>
                <a:lnTo>
                  <a:pt x="2312" y="1857"/>
                </a:lnTo>
                <a:lnTo>
                  <a:pt x="2362" y="1869"/>
                </a:lnTo>
                <a:lnTo>
                  <a:pt x="2418" y="1880"/>
                </a:lnTo>
                <a:lnTo>
                  <a:pt x="2478" y="1888"/>
                </a:lnTo>
                <a:lnTo>
                  <a:pt x="2544" y="1894"/>
                </a:lnTo>
                <a:lnTo>
                  <a:pt x="2614" y="1898"/>
                </a:lnTo>
                <a:lnTo>
                  <a:pt x="2614" y="1406"/>
                </a:lnTo>
                <a:lnTo>
                  <a:pt x="2547" y="1403"/>
                </a:lnTo>
                <a:lnTo>
                  <a:pt x="2480" y="1396"/>
                </a:lnTo>
                <a:lnTo>
                  <a:pt x="2416" y="1388"/>
                </a:lnTo>
                <a:lnTo>
                  <a:pt x="2354" y="1377"/>
                </a:lnTo>
                <a:lnTo>
                  <a:pt x="2295" y="1364"/>
                </a:lnTo>
                <a:lnTo>
                  <a:pt x="2238" y="1347"/>
                </a:lnTo>
                <a:lnTo>
                  <a:pt x="2185" y="1330"/>
                </a:lnTo>
                <a:lnTo>
                  <a:pt x="2137" y="1310"/>
                </a:lnTo>
                <a:lnTo>
                  <a:pt x="2093" y="1286"/>
                </a:lnTo>
                <a:close/>
                <a:moveTo>
                  <a:pt x="2093" y="905"/>
                </a:moveTo>
                <a:lnTo>
                  <a:pt x="2093" y="1107"/>
                </a:lnTo>
                <a:lnTo>
                  <a:pt x="2096" y="1119"/>
                </a:lnTo>
                <a:lnTo>
                  <a:pt x="2104" y="1132"/>
                </a:lnTo>
                <a:lnTo>
                  <a:pt x="2118" y="1146"/>
                </a:lnTo>
                <a:lnTo>
                  <a:pt x="2136" y="1161"/>
                </a:lnTo>
                <a:lnTo>
                  <a:pt x="2161" y="1176"/>
                </a:lnTo>
                <a:lnTo>
                  <a:pt x="2190" y="1192"/>
                </a:lnTo>
                <a:lnTo>
                  <a:pt x="2224" y="1207"/>
                </a:lnTo>
                <a:lnTo>
                  <a:pt x="2264" y="1221"/>
                </a:lnTo>
                <a:lnTo>
                  <a:pt x="2309" y="1234"/>
                </a:lnTo>
                <a:lnTo>
                  <a:pt x="2358" y="1246"/>
                </a:lnTo>
                <a:lnTo>
                  <a:pt x="2413" y="1257"/>
                </a:lnTo>
                <a:lnTo>
                  <a:pt x="2472" y="1265"/>
                </a:lnTo>
                <a:lnTo>
                  <a:pt x="2535" y="1272"/>
                </a:lnTo>
                <a:lnTo>
                  <a:pt x="2605" y="1276"/>
                </a:lnTo>
                <a:lnTo>
                  <a:pt x="2678" y="1277"/>
                </a:lnTo>
                <a:lnTo>
                  <a:pt x="2698" y="1280"/>
                </a:lnTo>
                <a:lnTo>
                  <a:pt x="2716" y="1290"/>
                </a:lnTo>
                <a:lnTo>
                  <a:pt x="2729" y="1304"/>
                </a:lnTo>
                <a:lnTo>
                  <a:pt x="2739" y="1321"/>
                </a:lnTo>
                <a:lnTo>
                  <a:pt x="2742" y="1342"/>
                </a:lnTo>
                <a:lnTo>
                  <a:pt x="2742" y="1965"/>
                </a:lnTo>
                <a:lnTo>
                  <a:pt x="2739" y="1985"/>
                </a:lnTo>
                <a:lnTo>
                  <a:pt x="2729" y="2002"/>
                </a:lnTo>
                <a:lnTo>
                  <a:pt x="2716" y="2018"/>
                </a:lnTo>
                <a:lnTo>
                  <a:pt x="2698" y="2026"/>
                </a:lnTo>
                <a:lnTo>
                  <a:pt x="2678" y="2029"/>
                </a:lnTo>
                <a:lnTo>
                  <a:pt x="2610" y="2028"/>
                </a:lnTo>
                <a:lnTo>
                  <a:pt x="2544" y="2025"/>
                </a:lnTo>
                <a:lnTo>
                  <a:pt x="2478" y="2019"/>
                </a:lnTo>
                <a:lnTo>
                  <a:pt x="2414" y="2010"/>
                </a:lnTo>
                <a:lnTo>
                  <a:pt x="2353" y="1999"/>
                </a:lnTo>
                <a:lnTo>
                  <a:pt x="2293" y="1986"/>
                </a:lnTo>
                <a:lnTo>
                  <a:pt x="2237" y="1970"/>
                </a:lnTo>
                <a:lnTo>
                  <a:pt x="2184" y="1952"/>
                </a:lnTo>
                <a:lnTo>
                  <a:pt x="2136" y="1931"/>
                </a:lnTo>
                <a:lnTo>
                  <a:pt x="2093" y="1908"/>
                </a:lnTo>
                <a:lnTo>
                  <a:pt x="2093" y="2094"/>
                </a:lnTo>
                <a:lnTo>
                  <a:pt x="2096" y="2107"/>
                </a:lnTo>
                <a:lnTo>
                  <a:pt x="2104" y="2120"/>
                </a:lnTo>
                <a:lnTo>
                  <a:pt x="2118" y="2136"/>
                </a:lnTo>
                <a:lnTo>
                  <a:pt x="2136" y="2150"/>
                </a:lnTo>
                <a:lnTo>
                  <a:pt x="2161" y="2165"/>
                </a:lnTo>
                <a:lnTo>
                  <a:pt x="2190" y="2180"/>
                </a:lnTo>
                <a:lnTo>
                  <a:pt x="2224" y="2195"/>
                </a:lnTo>
                <a:lnTo>
                  <a:pt x="2264" y="2209"/>
                </a:lnTo>
                <a:lnTo>
                  <a:pt x="2309" y="2222"/>
                </a:lnTo>
                <a:lnTo>
                  <a:pt x="2358" y="2234"/>
                </a:lnTo>
                <a:lnTo>
                  <a:pt x="2413" y="2245"/>
                </a:lnTo>
                <a:lnTo>
                  <a:pt x="2472" y="2254"/>
                </a:lnTo>
                <a:lnTo>
                  <a:pt x="2535" y="2260"/>
                </a:lnTo>
                <a:lnTo>
                  <a:pt x="2605" y="2264"/>
                </a:lnTo>
                <a:lnTo>
                  <a:pt x="2678" y="2265"/>
                </a:lnTo>
                <a:lnTo>
                  <a:pt x="2751" y="2264"/>
                </a:lnTo>
                <a:lnTo>
                  <a:pt x="2820" y="2260"/>
                </a:lnTo>
                <a:lnTo>
                  <a:pt x="2884" y="2254"/>
                </a:lnTo>
                <a:lnTo>
                  <a:pt x="2943" y="2245"/>
                </a:lnTo>
                <a:lnTo>
                  <a:pt x="2998" y="2234"/>
                </a:lnTo>
                <a:lnTo>
                  <a:pt x="3047" y="2222"/>
                </a:lnTo>
                <a:lnTo>
                  <a:pt x="3091" y="2209"/>
                </a:lnTo>
                <a:lnTo>
                  <a:pt x="3131" y="2195"/>
                </a:lnTo>
                <a:lnTo>
                  <a:pt x="3165" y="2180"/>
                </a:lnTo>
                <a:lnTo>
                  <a:pt x="3195" y="2166"/>
                </a:lnTo>
                <a:lnTo>
                  <a:pt x="3219" y="2151"/>
                </a:lnTo>
                <a:lnTo>
                  <a:pt x="3238" y="2136"/>
                </a:lnTo>
                <a:lnTo>
                  <a:pt x="3252" y="2121"/>
                </a:lnTo>
                <a:lnTo>
                  <a:pt x="3260" y="2107"/>
                </a:lnTo>
                <a:lnTo>
                  <a:pt x="3263" y="2095"/>
                </a:lnTo>
                <a:lnTo>
                  <a:pt x="3263" y="905"/>
                </a:lnTo>
                <a:lnTo>
                  <a:pt x="3220" y="927"/>
                </a:lnTo>
                <a:lnTo>
                  <a:pt x="3172" y="948"/>
                </a:lnTo>
                <a:lnTo>
                  <a:pt x="3119" y="965"/>
                </a:lnTo>
                <a:lnTo>
                  <a:pt x="3062" y="982"/>
                </a:lnTo>
                <a:lnTo>
                  <a:pt x="3003" y="995"/>
                </a:lnTo>
                <a:lnTo>
                  <a:pt x="2941" y="1005"/>
                </a:lnTo>
                <a:lnTo>
                  <a:pt x="2878" y="1014"/>
                </a:lnTo>
                <a:lnTo>
                  <a:pt x="2812" y="1021"/>
                </a:lnTo>
                <a:lnTo>
                  <a:pt x="2745" y="1024"/>
                </a:lnTo>
                <a:lnTo>
                  <a:pt x="2678" y="1026"/>
                </a:lnTo>
                <a:lnTo>
                  <a:pt x="2610" y="1024"/>
                </a:lnTo>
                <a:lnTo>
                  <a:pt x="2544" y="1021"/>
                </a:lnTo>
                <a:lnTo>
                  <a:pt x="2478" y="1014"/>
                </a:lnTo>
                <a:lnTo>
                  <a:pt x="2414" y="1005"/>
                </a:lnTo>
                <a:lnTo>
                  <a:pt x="2353" y="995"/>
                </a:lnTo>
                <a:lnTo>
                  <a:pt x="2293" y="982"/>
                </a:lnTo>
                <a:lnTo>
                  <a:pt x="2237" y="965"/>
                </a:lnTo>
                <a:lnTo>
                  <a:pt x="2184" y="948"/>
                </a:lnTo>
                <a:lnTo>
                  <a:pt x="2136" y="927"/>
                </a:lnTo>
                <a:lnTo>
                  <a:pt x="2093" y="905"/>
                </a:lnTo>
                <a:close/>
                <a:moveTo>
                  <a:pt x="257" y="838"/>
                </a:moveTo>
                <a:lnTo>
                  <a:pt x="620" y="1203"/>
                </a:lnTo>
                <a:lnTo>
                  <a:pt x="257" y="1570"/>
                </a:lnTo>
                <a:lnTo>
                  <a:pt x="257" y="1407"/>
                </a:lnTo>
                <a:lnTo>
                  <a:pt x="0" y="1407"/>
                </a:lnTo>
                <a:lnTo>
                  <a:pt x="0" y="1001"/>
                </a:lnTo>
                <a:lnTo>
                  <a:pt x="257" y="1001"/>
                </a:lnTo>
                <a:lnTo>
                  <a:pt x="257" y="838"/>
                </a:lnTo>
                <a:close/>
                <a:moveTo>
                  <a:pt x="2183" y="643"/>
                </a:moveTo>
                <a:lnTo>
                  <a:pt x="2153" y="660"/>
                </a:lnTo>
                <a:lnTo>
                  <a:pt x="2129" y="676"/>
                </a:lnTo>
                <a:lnTo>
                  <a:pt x="2112" y="691"/>
                </a:lnTo>
                <a:lnTo>
                  <a:pt x="2102" y="704"/>
                </a:lnTo>
                <a:lnTo>
                  <a:pt x="2095" y="716"/>
                </a:lnTo>
                <a:lnTo>
                  <a:pt x="2093" y="725"/>
                </a:lnTo>
                <a:lnTo>
                  <a:pt x="2096" y="737"/>
                </a:lnTo>
                <a:lnTo>
                  <a:pt x="2104" y="751"/>
                </a:lnTo>
                <a:lnTo>
                  <a:pt x="2118" y="765"/>
                </a:lnTo>
                <a:lnTo>
                  <a:pt x="2136" y="779"/>
                </a:lnTo>
                <a:lnTo>
                  <a:pt x="2161" y="794"/>
                </a:lnTo>
                <a:lnTo>
                  <a:pt x="2190" y="809"/>
                </a:lnTo>
                <a:lnTo>
                  <a:pt x="2224" y="825"/>
                </a:lnTo>
                <a:lnTo>
                  <a:pt x="2264" y="839"/>
                </a:lnTo>
                <a:lnTo>
                  <a:pt x="2309" y="852"/>
                </a:lnTo>
                <a:lnTo>
                  <a:pt x="2358" y="864"/>
                </a:lnTo>
                <a:lnTo>
                  <a:pt x="2413" y="874"/>
                </a:lnTo>
                <a:lnTo>
                  <a:pt x="2472" y="883"/>
                </a:lnTo>
                <a:lnTo>
                  <a:pt x="2535" y="890"/>
                </a:lnTo>
                <a:lnTo>
                  <a:pt x="2605" y="894"/>
                </a:lnTo>
                <a:lnTo>
                  <a:pt x="2678" y="895"/>
                </a:lnTo>
                <a:lnTo>
                  <a:pt x="2751" y="894"/>
                </a:lnTo>
                <a:lnTo>
                  <a:pt x="2820" y="890"/>
                </a:lnTo>
                <a:lnTo>
                  <a:pt x="2884" y="883"/>
                </a:lnTo>
                <a:lnTo>
                  <a:pt x="2943" y="874"/>
                </a:lnTo>
                <a:lnTo>
                  <a:pt x="2998" y="864"/>
                </a:lnTo>
                <a:lnTo>
                  <a:pt x="3047" y="852"/>
                </a:lnTo>
                <a:lnTo>
                  <a:pt x="3091" y="839"/>
                </a:lnTo>
                <a:lnTo>
                  <a:pt x="3131" y="825"/>
                </a:lnTo>
                <a:lnTo>
                  <a:pt x="3165" y="809"/>
                </a:lnTo>
                <a:lnTo>
                  <a:pt x="3195" y="794"/>
                </a:lnTo>
                <a:lnTo>
                  <a:pt x="3219" y="779"/>
                </a:lnTo>
                <a:lnTo>
                  <a:pt x="3238" y="765"/>
                </a:lnTo>
                <a:lnTo>
                  <a:pt x="3252" y="751"/>
                </a:lnTo>
                <a:lnTo>
                  <a:pt x="3260" y="737"/>
                </a:lnTo>
                <a:lnTo>
                  <a:pt x="3263" y="725"/>
                </a:lnTo>
                <a:lnTo>
                  <a:pt x="3261" y="714"/>
                </a:lnTo>
                <a:lnTo>
                  <a:pt x="3253" y="701"/>
                </a:lnTo>
                <a:lnTo>
                  <a:pt x="3240" y="688"/>
                </a:lnTo>
                <a:lnTo>
                  <a:pt x="3222" y="673"/>
                </a:lnTo>
                <a:lnTo>
                  <a:pt x="3200" y="659"/>
                </a:lnTo>
                <a:lnTo>
                  <a:pt x="3172" y="644"/>
                </a:lnTo>
                <a:lnTo>
                  <a:pt x="3155" y="669"/>
                </a:lnTo>
                <a:lnTo>
                  <a:pt x="3133" y="691"/>
                </a:lnTo>
                <a:lnTo>
                  <a:pt x="3106" y="712"/>
                </a:lnTo>
                <a:lnTo>
                  <a:pt x="3075" y="730"/>
                </a:lnTo>
                <a:lnTo>
                  <a:pt x="3040" y="748"/>
                </a:lnTo>
                <a:lnTo>
                  <a:pt x="3002" y="762"/>
                </a:lnTo>
                <a:lnTo>
                  <a:pt x="2960" y="775"/>
                </a:lnTo>
                <a:lnTo>
                  <a:pt x="2916" y="785"/>
                </a:lnTo>
                <a:lnTo>
                  <a:pt x="2871" y="793"/>
                </a:lnTo>
                <a:lnTo>
                  <a:pt x="2824" y="800"/>
                </a:lnTo>
                <a:lnTo>
                  <a:pt x="2776" y="805"/>
                </a:lnTo>
                <a:lnTo>
                  <a:pt x="2726" y="807"/>
                </a:lnTo>
                <a:lnTo>
                  <a:pt x="2678" y="808"/>
                </a:lnTo>
                <a:lnTo>
                  <a:pt x="2630" y="807"/>
                </a:lnTo>
                <a:lnTo>
                  <a:pt x="2580" y="805"/>
                </a:lnTo>
                <a:lnTo>
                  <a:pt x="2532" y="800"/>
                </a:lnTo>
                <a:lnTo>
                  <a:pt x="2485" y="793"/>
                </a:lnTo>
                <a:lnTo>
                  <a:pt x="2440" y="785"/>
                </a:lnTo>
                <a:lnTo>
                  <a:pt x="2396" y="775"/>
                </a:lnTo>
                <a:lnTo>
                  <a:pt x="2354" y="762"/>
                </a:lnTo>
                <a:lnTo>
                  <a:pt x="2315" y="748"/>
                </a:lnTo>
                <a:lnTo>
                  <a:pt x="2281" y="730"/>
                </a:lnTo>
                <a:lnTo>
                  <a:pt x="2250" y="712"/>
                </a:lnTo>
                <a:lnTo>
                  <a:pt x="2222" y="691"/>
                </a:lnTo>
                <a:lnTo>
                  <a:pt x="2200" y="668"/>
                </a:lnTo>
                <a:lnTo>
                  <a:pt x="2183" y="643"/>
                </a:lnTo>
                <a:close/>
                <a:moveTo>
                  <a:pt x="2296" y="382"/>
                </a:moveTo>
                <a:lnTo>
                  <a:pt x="2296" y="582"/>
                </a:lnTo>
                <a:lnTo>
                  <a:pt x="2300" y="590"/>
                </a:lnTo>
                <a:lnTo>
                  <a:pt x="2310" y="598"/>
                </a:lnTo>
                <a:lnTo>
                  <a:pt x="2325" y="608"/>
                </a:lnTo>
                <a:lnTo>
                  <a:pt x="2344" y="619"/>
                </a:lnTo>
                <a:lnTo>
                  <a:pt x="2369" y="630"/>
                </a:lnTo>
                <a:lnTo>
                  <a:pt x="2398" y="641"/>
                </a:lnTo>
                <a:lnTo>
                  <a:pt x="2432" y="650"/>
                </a:lnTo>
                <a:lnTo>
                  <a:pt x="2472" y="660"/>
                </a:lnTo>
                <a:lnTo>
                  <a:pt x="2516" y="668"/>
                </a:lnTo>
                <a:lnTo>
                  <a:pt x="2565" y="674"/>
                </a:lnTo>
                <a:lnTo>
                  <a:pt x="2619" y="677"/>
                </a:lnTo>
                <a:lnTo>
                  <a:pt x="2678" y="680"/>
                </a:lnTo>
                <a:lnTo>
                  <a:pt x="2737" y="677"/>
                </a:lnTo>
                <a:lnTo>
                  <a:pt x="2791" y="674"/>
                </a:lnTo>
                <a:lnTo>
                  <a:pt x="2840" y="668"/>
                </a:lnTo>
                <a:lnTo>
                  <a:pt x="2884" y="660"/>
                </a:lnTo>
                <a:lnTo>
                  <a:pt x="2924" y="650"/>
                </a:lnTo>
                <a:lnTo>
                  <a:pt x="2958" y="641"/>
                </a:lnTo>
                <a:lnTo>
                  <a:pt x="2987" y="630"/>
                </a:lnTo>
                <a:lnTo>
                  <a:pt x="3012" y="619"/>
                </a:lnTo>
                <a:lnTo>
                  <a:pt x="3031" y="608"/>
                </a:lnTo>
                <a:lnTo>
                  <a:pt x="3046" y="597"/>
                </a:lnTo>
                <a:lnTo>
                  <a:pt x="3055" y="589"/>
                </a:lnTo>
                <a:lnTo>
                  <a:pt x="3060" y="581"/>
                </a:lnTo>
                <a:lnTo>
                  <a:pt x="3060" y="382"/>
                </a:lnTo>
                <a:lnTo>
                  <a:pt x="3015" y="401"/>
                </a:lnTo>
                <a:lnTo>
                  <a:pt x="2965" y="418"/>
                </a:lnTo>
                <a:lnTo>
                  <a:pt x="2912" y="431"/>
                </a:lnTo>
                <a:lnTo>
                  <a:pt x="2855" y="441"/>
                </a:lnTo>
                <a:lnTo>
                  <a:pt x="2797" y="448"/>
                </a:lnTo>
                <a:lnTo>
                  <a:pt x="2738" y="452"/>
                </a:lnTo>
                <a:lnTo>
                  <a:pt x="2678" y="454"/>
                </a:lnTo>
                <a:lnTo>
                  <a:pt x="2618" y="452"/>
                </a:lnTo>
                <a:lnTo>
                  <a:pt x="2559" y="448"/>
                </a:lnTo>
                <a:lnTo>
                  <a:pt x="2501" y="441"/>
                </a:lnTo>
                <a:lnTo>
                  <a:pt x="2445" y="431"/>
                </a:lnTo>
                <a:lnTo>
                  <a:pt x="2391" y="418"/>
                </a:lnTo>
                <a:lnTo>
                  <a:pt x="2342" y="401"/>
                </a:lnTo>
                <a:lnTo>
                  <a:pt x="2296" y="382"/>
                </a:lnTo>
                <a:close/>
                <a:moveTo>
                  <a:pt x="2678" y="130"/>
                </a:moveTo>
                <a:lnTo>
                  <a:pt x="2619" y="132"/>
                </a:lnTo>
                <a:lnTo>
                  <a:pt x="2565" y="135"/>
                </a:lnTo>
                <a:lnTo>
                  <a:pt x="2516" y="142"/>
                </a:lnTo>
                <a:lnTo>
                  <a:pt x="2472" y="149"/>
                </a:lnTo>
                <a:lnTo>
                  <a:pt x="2432" y="159"/>
                </a:lnTo>
                <a:lnTo>
                  <a:pt x="2398" y="169"/>
                </a:lnTo>
                <a:lnTo>
                  <a:pt x="2369" y="179"/>
                </a:lnTo>
                <a:lnTo>
                  <a:pt x="2344" y="190"/>
                </a:lnTo>
                <a:lnTo>
                  <a:pt x="2325" y="201"/>
                </a:lnTo>
                <a:lnTo>
                  <a:pt x="2310" y="212"/>
                </a:lnTo>
                <a:lnTo>
                  <a:pt x="2301" y="221"/>
                </a:lnTo>
                <a:lnTo>
                  <a:pt x="2296" y="228"/>
                </a:lnTo>
                <a:lnTo>
                  <a:pt x="2301" y="236"/>
                </a:lnTo>
                <a:lnTo>
                  <a:pt x="2310" y="244"/>
                </a:lnTo>
                <a:lnTo>
                  <a:pt x="2325" y="253"/>
                </a:lnTo>
                <a:lnTo>
                  <a:pt x="2344" y="264"/>
                </a:lnTo>
                <a:lnTo>
                  <a:pt x="2369" y="275"/>
                </a:lnTo>
                <a:lnTo>
                  <a:pt x="2398" y="285"/>
                </a:lnTo>
                <a:lnTo>
                  <a:pt x="2432" y="295"/>
                </a:lnTo>
                <a:lnTo>
                  <a:pt x="2472" y="305"/>
                </a:lnTo>
                <a:lnTo>
                  <a:pt x="2516" y="313"/>
                </a:lnTo>
                <a:lnTo>
                  <a:pt x="2565" y="319"/>
                </a:lnTo>
                <a:lnTo>
                  <a:pt x="2619" y="322"/>
                </a:lnTo>
                <a:lnTo>
                  <a:pt x="2678" y="324"/>
                </a:lnTo>
                <a:lnTo>
                  <a:pt x="2737" y="322"/>
                </a:lnTo>
                <a:lnTo>
                  <a:pt x="2791" y="319"/>
                </a:lnTo>
                <a:lnTo>
                  <a:pt x="2840" y="313"/>
                </a:lnTo>
                <a:lnTo>
                  <a:pt x="2884" y="305"/>
                </a:lnTo>
                <a:lnTo>
                  <a:pt x="2924" y="295"/>
                </a:lnTo>
                <a:lnTo>
                  <a:pt x="2958" y="285"/>
                </a:lnTo>
                <a:lnTo>
                  <a:pt x="2987" y="275"/>
                </a:lnTo>
                <a:lnTo>
                  <a:pt x="3012" y="263"/>
                </a:lnTo>
                <a:lnTo>
                  <a:pt x="3031" y="252"/>
                </a:lnTo>
                <a:lnTo>
                  <a:pt x="3046" y="242"/>
                </a:lnTo>
                <a:lnTo>
                  <a:pt x="3055" y="234"/>
                </a:lnTo>
                <a:lnTo>
                  <a:pt x="3060" y="226"/>
                </a:lnTo>
                <a:lnTo>
                  <a:pt x="3055" y="218"/>
                </a:lnTo>
                <a:lnTo>
                  <a:pt x="3046" y="210"/>
                </a:lnTo>
                <a:lnTo>
                  <a:pt x="3031" y="200"/>
                </a:lnTo>
                <a:lnTo>
                  <a:pt x="3012" y="190"/>
                </a:lnTo>
                <a:lnTo>
                  <a:pt x="2987" y="179"/>
                </a:lnTo>
                <a:lnTo>
                  <a:pt x="2958" y="169"/>
                </a:lnTo>
                <a:lnTo>
                  <a:pt x="2924" y="159"/>
                </a:lnTo>
                <a:lnTo>
                  <a:pt x="2884" y="149"/>
                </a:lnTo>
                <a:lnTo>
                  <a:pt x="2840" y="142"/>
                </a:lnTo>
                <a:lnTo>
                  <a:pt x="2791" y="135"/>
                </a:lnTo>
                <a:lnTo>
                  <a:pt x="2737" y="132"/>
                </a:lnTo>
                <a:lnTo>
                  <a:pt x="2678" y="130"/>
                </a:lnTo>
                <a:close/>
                <a:moveTo>
                  <a:pt x="2678" y="0"/>
                </a:moveTo>
                <a:lnTo>
                  <a:pt x="2724" y="1"/>
                </a:lnTo>
                <a:lnTo>
                  <a:pt x="2770" y="3"/>
                </a:lnTo>
                <a:lnTo>
                  <a:pt x="2816" y="7"/>
                </a:lnTo>
                <a:lnTo>
                  <a:pt x="2862" y="14"/>
                </a:lnTo>
                <a:lnTo>
                  <a:pt x="2904" y="21"/>
                </a:lnTo>
                <a:lnTo>
                  <a:pt x="2946" y="31"/>
                </a:lnTo>
                <a:lnTo>
                  <a:pt x="2987" y="42"/>
                </a:lnTo>
                <a:lnTo>
                  <a:pt x="3025" y="56"/>
                </a:lnTo>
                <a:lnTo>
                  <a:pt x="3059" y="70"/>
                </a:lnTo>
                <a:lnTo>
                  <a:pt x="3090" y="87"/>
                </a:lnTo>
                <a:lnTo>
                  <a:pt x="3118" y="106"/>
                </a:lnTo>
                <a:lnTo>
                  <a:pt x="3142" y="126"/>
                </a:lnTo>
                <a:lnTo>
                  <a:pt x="3160" y="149"/>
                </a:lnTo>
                <a:lnTo>
                  <a:pt x="3174" y="174"/>
                </a:lnTo>
                <a:lnTo>
                  <a:pt x="3184" y="200"/>
                </a:lnTo>
                <a:lnTo>
                  <a:pt x="3187" y="213"/>
                </a:lnTo>
                <a:lnTo>
                  <a:pt x="3188" y="227"/>
                </a:lnTo>
                <a:lnTo>
                  <a:pt x="3188" y="510"/>
                </a:lnTo>
                <a:lnTo>
                  <a:pt x="3230" y="528"/>
                </a:lnTo>
                <a:lnTo>
                  <a:pt x="3266" y="547"/>
                </a:lnTo>
                <a:lnTo>
                  <a:pt x="3296" y="568"/>
                </a:lnTo>
                <a:lnTo>
                  <a:pt x="3322" y="589"/>
                </a:lnTo>
                <a:lnTo>
                  <a:pt x="3343" y="609"/>
                </a:lnTo>
                <a:lnTo>
                  <a:pt x="3360" y="630"/>
                </a:lnTo>
                <a:lnTo>
                  <a:pt x="3372" y="649"/>
                </a:lnTo>
                <a:lnTo>
                  <a:pt x="3381" y="670"/>
                </a:lnTo>
                <a:lnTo>
                  <a:pt x="3387" y="689"/>
                </a:lnTo>
                <a:lnTo>
                  <a:pt x="3391" y="708"/>
                </a:lnTo>
                <a:lnTo>
                  <a:pt x="3392" y="725"/>
                </a:lnTo>
                <a:lnTo>
                  <a:pt x="3392" y="2095"/>
                </a:lnTo>
                <a:lnTo>
                  <a:pt x="3389" y="2128"/>
                </a:lnTo>
                <a:lnTo>
                  <a:pt x="3379" y="2157"/>
                </a:lnTo>
                <a:lnTo>
                  <a:pt x="3364" y="2186"/>
                </a:lnTo>
                <a:lnTo>
                  <a:pt x="3342" y="2212"/>
                </a:lnTo>
                <a:lnTo>
                  <a:pt x="3317" y="2237"/>
                </a:lnTo>
                <a:lnTo>
                  <a:pt x="3285" y="2261"/>
                </a:lnTo>
                <a:lnTo>
                  <a:pt x="3251" y="2282"/>
                </a:lnTo>
                <a:lnTo>
                  <a:pt x="3211" y="2301"/>
                </a:lnTo>
                <a:lnTo>
                  <a:pt x="3168" y="2320"/>
                </a:lnTo>
                <a:lnTo>
                  <a:pt x="3122" y="2335"/>
                </a:lnTo>
                <a:lnTo>
                  <a:pt x="3074" y="2349"/>
                </a:lnTo>
                <a:lnTo>
                  <a:pt x="3023" y="2362"/>
                </a:lnTo>
                <a:lnTo>
                  <a:pt x="2969" y="2372"/>
                </a:lnTo>
                <a:lnTo>
                  <a:pt x="2913" y="2380"/>
                </a:lnTo>
                <a:lnTo>
                  <a:pt x="2856" y="2387"/>
                </a:lnTo>
                <a:lnTo>
                  <a:pt x="2798" y="2392"/>
                </a:lnTo>
                <a:lnTo>
                  <a:pt x="2841" y="2478"/>
                </a:lnTo>
                <a:lnTo>
                  <a:pt x="2879" y="2562"/>
                </a:lnTo>
                <a:lnTo>
                  <a:pt x="2910" y="2645"/>
                </a:lnTo>
                <a:lnTo>
                  <a:pt x="2934" y="2727"/>
                </a:lnTo>
                <a:lnTo>
                  <a:pt x="2955" y="2806"/>
                </a:lnTo>
                <a:lnTo>
                  <a:pt x="2968" y="2885"/>
                </a:lnTo>
                <a:lnTo>
                  <a:pt x="2975" y="2962"/>
                </a:lnTo>
                <a:lnTo>
                  <a:pt x="2977" y="3038"/>
                </a:lnTo>
                <a:lnTo>
                  <a:pt x="2973" y="3114"/>
                </a:lnTo>
                <a:lnTo>
                  <a:pt x="2969" y="3133"/>
                </a:lnTo>
                <a:lnTo>
                  <a:pt x="2958" y="3149"/>
                </a:lnTo>
                <a:lnTo>
                  <a:pt x="2945" y="3162"/>
                </a:lnTo>
                <a:lnTo>
                  <a:pt x="2928" y="3169"/>
                </a:lnTo>
                <a:lnTo>
                  <a:pt x="2910" y="3173"/>
                </a:lnTo>
                <a:lnTo>
                  <a:pt x="2903" y="3173"/>
                </a:lnTo>
                <a:lnTo>
                  <a:pt x="2886" y="3168"/>
                </a:lnTo>
                <a:lnTo>
                  <a:pt x="2871" y="3161"/>
                </a:lnTo>
                <a:lnTo>
                  <a:pt x="2859" y="3149"/>
                </a:lnTo>
                <a:lnTo>
                  <a:pt x="2851" y="3135"/>
                </a:lnTo>
                <a:lnTo>
                  <a:pt x="2845" y="3118"/>
                </a:lnTo>
                <a:lnTo>
                  <a:pt x="2845" y="3101"/>
                </a:lnTo>
                <a:lnTo>
                  <a:pt x="2849" y="3036"/>
                </a:lnTo>
                <a:lnTo>
                  <a:pt x="2848" y="2970"/>
                </a:lnTo>
                <a:lnTo>
                  <a:pt x="2840" y="2903"/>
                </a:lnTo>
                <a:lnTo>
                  <a:pt x="2828" y="2834"/>
                </a:lnTo>
                <a:lnTo>
                  <a:pt x="2812" y="2765"/>
                </a:lnTo>
                <a:lnTo>
                  <a:pt x="2790" y="2693"/>
                </a:lnTo>
                <a:lnTo>
                  <a:pt x="2763" y="2619"/>
                </a:lnTo>
                <a:lnTo>
                  <a:pt x="2731" y="2546"/>
                </a:lnTo>
                <a:lnTo>
                  <a:pt x="2693" y="2469"/>
                </a:lnTo>
                <a:lnTo>
                  <a:pt x="2584" y="2511"/>
                </a:lnTo>
                <a:lnTo>
                  <a:pt x="2472" y="2549"/>
                </a:lnTo>
                <a:lnTo>
                  <a:pt x="2357" y="2582"/>
                </a:lnTo>
                <a:lnTo>
                  <a:pt x="2240" y="2610"/>
                </a:lnTo>
                <a:lnTo>
                  <a:pt x="2122" y="2632"/>
                </a:lnTo>
                <a:lnTo>
                  <a:pt x="2002" y="2651"/>
                </a:lnTo>
                <a:lnTo>
                  <a:pt x="1879" y="2664"/>
                </a:lnTo>
                <a:lnTo>
                  <a:pt x="1757" y="2671"/>
                </a:lnTo>
                <a:lnTo>
                  <a:pt x="1634" y="2675"/>
                </a:lnTo>
                <a:lnTo>
                  <a:pt x="1634" y="2675"/>
                </a:lnTo>
                <a:lnTo>
                  <a:pt x="1506" y="2671"/>
                </a:lnTo>
                <a:lnTo>
                  <a:pt x="1379" y="2663"/>
                </a:lnTo>
                <a:lnTo>
                  <a:pt x="1254" y="2649"/>
                </a:lnTo>
                <a:lnTo>
                  <a:pt x="1129" y="2630"/>
                </a:lnTo>
                <a:lnTo>
                  <a:pt x="1007" y="2605"/>
                </a:lnTo>
                <a:lnTo>
                  <a:pt x="887" y="2575"/>
                </a:lnTo>
                <a:lnTo>
                  <a:pt x="769" y="2540"/>
                </a:lnTo>
                <a:lnTo>
                  <a:pt x="654" y="2500"/>
                </a:lnTo>
                <a:lnTo>
                  <a:pt x="541" y="2455"/>
                </a:lnTo>
                <a:lnTo>
                  <a:pt x="513" y="2510"/>
                </a:lnTo>
                <a:lnTo>
                  <a:pt x="486" y="2567"/>
                </a:lnTo>
                <a:lnTo>
                  <a:pt x="462" y="2627"/>
                </a:lnTo>
                <a:lnTo>
                  <a:pt x="438" y="2690"/>
                </a:lnTo>
                <a:lnTo>
                  <a:pt x="418" y="2755"/>
                </a:lnTo>
                <a:lnTo>
                  <a:pt x="401" y="2821"/>
                </a:lnTo>
                <a:lnTo>
                  <a:pt x="389" y="2889"/>
                </a:lnTo>
                <a:lnTo>
                  <a:pt x="381" y="2958"/>
                </a:lnTo>
                <a:lnTo>
                  <a:pt x="378" y="3030"/>
                </a:lnTo>
                <a:lnTo>
                  <a:pt x="382" y="3101"/>
                </a:lnTo>
                <a:lnTo>
                  <a:pt x="381" y="3118"/>
                </a:lnTo>
                <a:lnTo>
                  <a:pt x="376" y="3135"/>
                </a:lnTo>
                <a:lnTo>
                  <a:pt x="367" y="3149"/>
                </a:lnTo>
                <a:lnTo>
                  <a:pt x="355" y="3161"/>
                </a:lnTo>
                <a:lnTo>
                  <a:pt x="340" y="3168"/>
                </a:lnTo>
                <a:lnTo>
                  <a:pt x="324" y="3173"/>
                </a:lnTo>
                <a:lnTo>
                  <a:pt x="318" y="3173"/>
                </a:lnTo>
                <a:lnTo>
                  <a:pt x="298" y="3169"/>
                </a:lnTo>
                <a:lnTo>
                  <a:pt x="282" y="3162"/>
                </a:lnTo>
                <a:lnTo>
                  <a:pt x="268" y="3149"/>
                </a:lnTo>
                <a:lnTo>
                  <a:pt x="259" y="3133"/>
                </a:lnTo>
                <a:lnTo>
                  <a:pt x="253" y="3114"/>
                </a:lnTo>
                <a:lnTo>
                  <a:pt x="249" y="3034"/>
                </a:lnTo>
                <a:lnTo>
                  <a:pt x="251" y="2955"/>
                </a:lnTo>
                <a:lnTo>
                  <a:pt x="260" y="2878"/>
                </a:lnTo>
                <a:lnTo>
                  <a:pt x="273" y="2803"/>
                </a:lnTo>
                <a:lnTo>
                  <a:pt x="290" y="2731"/>
                </a:lnTo>
                <a:lnTo>
                  <a:pt x="311" y="2661"/>
                </a:lnTo>
                <a:lnTo>
                  <a:pt x="336" y="2592"/>
                </a:lnTo>
                <a:lnTo>
                  <a:pt x="363" y="2527"/>
                </a:lnTo>
                <a:lnTo>
                  <a:pt x="391" y="2465"/>
                </a:lnTo>
                <a:lnTo>
                  <a:pt x="421" y="2405"/>
                </a:lnTo>
                <a:lnTo>
                  <a:pt x="451" y="2350"/>
                </a:lnTo>
                <a:lnTo>
                  <a:pt x="481" y="2298"/>
                </a:lnTo>
                <a:lnTo>
                  <a:pt x="510" y="2249"/>
                </a:lnTo>
                <a:lnTo>
                  <a:pt x="538" y="2205"/>
                </a:lnTo>
                <a:lnTo>
                  <a:pt x="564" y="2164"/>
                </a:lnTo>
                <a:lnTo>
                  <a:pt x="615" y="2077"/>
                </a:lnTo>
                <a:lnTo>
                  <a:pt x="660" y="1992"/>
                </a:lnTo>
                <a:lnTo>
                  <a:pt x="698" y="1907"/>
                </a:lnTo>
                <a:lnTo>
                  <a:pt x="730" y="1824"/>
                </a:lnTo>
                <a:lnTo>
                  <a:pt x="755" y="1742"/>
                </a:lnTo>
                <a:lnTo>
                  <a:pt x="774" y="1660"/>
                </a:lnTo>
                <a:lnTo>
                  <a:pt x="788" y="1580"/>
                </a:lnTo>
                <a:lnTo>
                  <a:pt x="797" y="1502"/>
                </a:lnTo>
                <a:lnTo>
                  <a:pt x="802" y="1426"/>
                </a:lnTo>
                <a:lnTo>
                  <a:pt x="802" y="1352"/>
                </a:lnTo>
                <a:lnTo>
                  <a:pt x="797" y="1280"/>
                </a:lnTo>
                <a:lnTo>
                  <a:pt x="790" y="1210"/>
                </a:lnTo>
                <a:lnTo>
                  <a:pt x="779" y="1142"/>
                </a:lnTo>
                <a:lnTo>
                  <a:pt x="765" y="1076"/>
                </a:lnTo>
                <a:lnTo>
                  <a:pt x="749" y="1012"/>
                </a:lnTo>
                <a:lnTo>
                  <a:pt x="730" y="951"/>
                </a:lnTo>
                <a:lnTo>
                  <a:pt x="709" y="893"/>
                </a:lnTo>
                <a:lnTo>
                  <a:pt x="688" y="836"/>
                </a:lnTo>
                <a:lnTo>
                  <a:pt x="665" y="783"/>
                </a:lnTo>
                <a:lnTo>
                  <a:pt x="642" y="734"/>
                </a:lnTo>
                <a:lnTo>
                  <a:pt x="617" y="687"/>
                </a:lnTo>
                <a:lnTo>
                  <a:pt x="594" y="644"/>
                </a:lnTo>
                <a:lnTo>
                  <a:pt x="569" y="604"/>
                </a:lnTo>
                <a:lnTo>
                  <a:pt x="546" y="567"/>
                </a:lnTo>
                <a:lnTo>
                  <a:pt x="524" y="533"/>
                </a:lnTo>
                <a:lnTo>
                  <a:pt x="503" y="504"/>
                </a:lnTo>
                <a:lnTo>
                  <a:pt x="484" y="478"/>
                </a:lnTo>
                <a:lnTo>
                  <a:pt x="468" y="455"/>
                </a:lnTo>
                <a:lnTo>
                  <a:pt x="453" y="438"/>
                </a:lnTo>
                <a:lnTo>
                  <a:pt x="442" y="424"/>
                </a:lnTo>
                <a:lnTo>
                  <a:pt x="434" y="414"/>
                </a:lnTo>
                <a:lnTo>
                  <a:pt x="429" y="409"/>
                </a:lnTo>
                <a:lnTo>
                  <a:pt x="420" y="395"/>
                </a:lnTo>
                <a:lnTo>
                  <a:pt x="413" y="379"/>
                </a:lnTo>
                <a:lnTo>
                  <a:pt x="412" y="362"/>
                </a:lnTo>
                <a:lnTo>
                  <a:pt x="415" y="346"/>
                </a:lnTo>
                <a:lnTo>
                  <a:pt x="422" y="331"/>
                </a:lnTo>
                <a:lnTo>
                  <a:pt x="434" y="318"/>
                </a:lnTo>
                <a:lnTo>
                  <a:pt x="448" y="308"/>
                </a:lnTo>
                <a:lnTo>
                  <a:pt x="464" y="302"/>
                </a:lnTo>
                <a:lnTo>
                  <a:pt x="480" y="301"/>
                </a:lnTo>
                <a:lnTo>
                  <a:pt x="496" y="304"/>
                </a:lnTo>
                <a:lnTo>
                  <a:pt x="511" y="310"/>
                </a:lnTo>
                <a:lnTo>
                  <a:pt x="525" y="321"/>
                </a:lnTo>
                <a:lnTo>
                  <a:pt x="527" y="324"/>
                </a:lnTo>
                <a:lnTo>
                  <a:pt x="533" y="332"/>
                </a:lnTo>
                <a:lnTo>
                  <a:pt x="543" y="344"/>
                </a:lnTo>
                <a:lnTo>
                  <a:pt x="556" y="360"/>
                </a:lnTo>
                <a:lnTo>
                  <a:pt x="571" y="380"/>
                </a:lnTo>
                <a:lnTo>
                  <a:pt x="589" y="405"/>
                </a:lnTo>
                <a:lnTo>
                  <a:pt x="609" y="433"/>
                </a:lnTo>
                <a:lnTo>
                  <a:pt x="630" y="464"/>
                </a:lnTo>
                <a:lnTo>
                  <a:pt x="654" y="500"/>
                </a:lnTo>
                <a:lnTo>
                  <a:pt x="677" y="539"/>
                </a:lnTo>
                <a:lnTo>
                  <a:pt x="702" y="581"/>
                </a:lnTo>
                <a:lnTo>
                  <a:pt x="727" y="626"/>
                </a:lnTo>
                <a:lnTo>
                  <a:pt x="751" y="675"/>
                </a:lnTo>
                <a:lnTo>
                  <a:pt x="776" y="727"/>
                </a:lnTo>
                <a:lnTo>
                  <a:pt x="800" y="782"/>
                </a:lnTo>
                <a:lnTo>
                  <a:pt x="822" y="841"/>
                </a:lnTo>
                <a:lnTo>
                  <a:pt x="844" y="901"/>
                </a:lnTo>
                <a:lnTo>
                  <a:pt x="864" y="964"/>
                </a:lnTo>
                <a:lnTo>
                  <a:pt x="881" y="1029"/>
                </a:lnTo>
                <a:lnTo>
                  <a:pt x="896" y="1097"/>
                </a:lnTo>
                <a:lnTo>
                  <a:pt x="909" y="1168"/>
                </a:lnTo>
                <a:lnTo>
                  <a:pt x="919" y="1240"/>
                </a:lnTo>
                <a:lnTo>
                  <a:pt x="925" y="1315"/>
                </a:lnTo>
                <a:lnTo>
                  <a:pt x="927" y="1391"/>
                </a:lnTo>
                <a:lnTo>
                  <a:pt x="925" y="1469"/>
                </a:lnTo>
                <a:lnTo>
                  <a:pt x="920" y="1549"/>
                </a:lnTo>
                <a:lnTo>
                  <a:pt x="909" y="1630"/>
                </a:lnTo>
                <a:lnTo>
                  <a:pt x="893" y="1713"/>
                </a:lnTo>
                <a:lnTo>
                  <a:pt x="872" y="1798"/>
                </a:lnTo>
                <a:lnTo>
                  <a:pt x="845" y="1883"/>
                </a:lnTo>
                <a:lnTo>
                  <a:pt x="811" y="1970"/>
                </a:lnTo>
                <a:lnTo>
                  <a:pt x="772" y="2057"/>
                </a:lnTo>
                <a:lnTo>
                  <a:pt x="726" y="2145"/>
                </a:lnTo>
                <a:lnTo>
                  <a:pt x="672" y="2234"/>
                </a:lnTo>
                <a:lnTo>
                  <a:pt x="652" y="2267"/>
                </a:lnTo>
                <a:lnTo>
                  <a:pt x="629" y="2302"/>
                </a:lnTo>
                <a:lnTo>
                  <a:pt x="606" y="2340"/>
                </a:lnTo>
                <a:lnTo>
                  <a:pt x="712" y="2382"/>
                </a:lnTo>
                <a:lnTo>
                  <a:pt x="820" y="2419"/>
                </a:lnTo>
                <a:lnTo>
                  <a:pt x="931" y="2452"/>
                </a:lnTo>
                <a:lnTo>
                  <a:pt x="1044" y="2480"/>
                </a:lnTo>
                <a:lnTo>
                  <a:pt x="1159" y="2503"/>
                </a:lnTo>
                <a:lnTo>
                  <a:pt x="1276" y="2521"/>
                </a:lnTo>
                <a:lnTo>
                  <a:pt x="1394" y="2534"/>
                </a:lnTo>
                <a:lnTo>
                  <a:pt x="1513" y="2541"/>
                </a:lnTo>
                <a:lnTo>
                  <a:pt x="1634" y="2544"/>
                </a:lnTo>
                <a:lnTo>
                  <a:pt x="1634" y="2544"/>
                </a:lnTo>
                <a:lnTo>
                  <a:pt x="1751" y="2541"/>
                </a:lnTo>
                <a:lnTo>
                  <a:pt x="1867" y="2534"/>
                </a:lnTo>
                <a:lnTo>
                  <a:pt x="1981" y="2521"/>
                </a:lnTo>
                <a:lnTo>
                  <a:pt x="2095" y="2504"/>
                </a:lnTo>
                <a:lnTo>
                  <a:pt x="2207" y="2482"/>
                </a:lnTo>
                <a:lnTo>
                  <a:pt x="2317" y="2456"/>
                </a:lnTo>
                <a:lnTo>
                  <a:pt x="2426" y="2425"/>
                </a:lnTo>
                <a:lnTo>
                  <a:pt x="2531" y="2390"/>
                </a:lnTo>
                <a:lnTo>
                  <a:pt x="2475" y="2385"/>
                </a:lnTo>
                <a:lnTo>
                  <a:pt x="2420" y="2377"/>
                </a:lnTo>
                <a:lnTo>
                  <a:pt x="2368" y="2368"/>
                </a:lnTo>
                <a:lnTo>
                  <a:pt x="2316" y="2357"/>
                </a:lnTo>
                <a:lnTo>
                  <a:pt x="2267" y="2344"/>
                </a:lnTo>
                <a:lnTo>
                  <a:pt x="2220" y="2330"/>
                </a:lnTo>
                <a:lnTo>
                  <a:pt x="2176" y="2314"/>
                </a:lnTo>
                <a:lnTo>
                  <a:pt x="2135" y="2297"/>
                </a:lnTo>
                <a:lnTo>
                  <a:pt x="2097" y="2277"/>
                </a:lnTo>
                <a:lnTo>
                  <a:pt x="2064" y="2257"/>
                </a:lnTo>
                <a:lnTo>
                  <a:pt x="2035" y="2234"/>
                </a:lnTo>
                <a:lnTo>
                  <a:pt x="2010" y="2209"/>
                </a:lnTo>
                <a:lnTo>
                  <a:pt x="1991" y="2183"/>
                </a:lnTo>
                <a:lnTo>
                  <a:pt x="1976" y="2155"/>
                </a:lnTo>
                <a:lnTo>
                  <a:pt x="1967" y="2126"/>
                </a:lnTo>
                <a:lnTo>
                  <a:pt x="1964" y="2094"/>
                </a:lnTo>
                <a:lnTo>
                  <a:pt x="1964" y="724"/>
                </a:lnTo>
                <a:lnTo>
                  <a:pt x="1965" y="707"/>
                </a:lnTo>
                <a:lnTo>
                  <a:pt x="1968" y="688"/>
                </a:lnTo>
                <a:lnTo>
                  <a:pt x="1974" y="669"/>
                </a:lnTo>
                <a:lnTo>
                  <a:pt x="1984" y="649"/>
                </a:lnTo>
                <a:lnTo>
                  <a:pt x="1996" y="629"/>
                </a:lnTo>
                <a:lnTo>
                  <a:pt x="2013" y="608"/>
                </a:lnTo>
                <a:lnTo>
                  <a:pt x="2033" y="588"/>
                </a:lnTo>
                <a:lnTo>
                  <a:pt x="2059" y="568"/>
                </a:lnTo>
                <a:lnTo>
                  <a:pt x="2089" y="547"/>
                </a:lnTo>
                <a:lnTo>
                  <a:pt x="2125" y="528"/>
                </a:lnTo>
                <a:lnTo>
                  <a:pt x="2167" y="510"/>
                </a:lnTo>
                <a:lnTo>
                  <a:pt x="2167" y="227"/>
                </a:lnTo>
                <a:lnTo>
                  <a:pt x="2168" y="213"/>
                </a:lnTo>
                <a:lnTo>
                  <a:pt x="2172" y="200"/>
                </a:lnTo>
                <a:lnTo>
                  <a:pt x="2181" y="174"/>
                </a:lnTo>
                <a:lnTo>
                  <a:pt x="2195" y="149"/>
                </a:lnTo>
                <a:lnTo>
                  <a:pt x="2214" y="126"/>
                </a:lnTo>
                <a:lnTo>
                  <a:pt x="2238" y="106"/>
                </a:lnTo>
                <a:lnTo>
                  <a:pt x="2265" y="87"/>
                </a:lnTo>
                <a:lnTo>
                  <a:pt x="2297" y="70"/>
                </a:lnTo>
                <a:lnTo>
                  <a:pt x="2331" y="56"/>
                </a:lnTo>
                <a:lnTo>
                  <a:pt x="2369" y="42"/>
                </a:lnTo>
                <a:lnTo>
                  <a:pt x="2409" y="31"/>
                </a:lnTo>
                <a:lnTo>
                  <a:pt x="2450" y="21"/>
                </a:lnTo>
                <a:lnTo>
                  <a:pt x="2494" y="14"/>
                </a:lnTo>
                <a:lnTo>
                  <a:pt x="2540" y="7"/>
                </a:lnTo>
                <a:lnTo>
                  <a:pt x="2586" y="3"/>
                </a:lnTo>
                <a:lnTo>
                  <a:pt x="2632" y="1"/>
                </a:lnTo>
                <a:lnTo>
                  <a:pt x="267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0" name="Freeform 212"/>
          <p:cNvSpPr>
            <a:spLocks noEditPoints="1"/>
          </p:cNvSpPr>
          <p:nvPr/>
        </p:nvSpPr>
        <p:spPr bwMode="auto">
          <a:xfrm>
            <a:off x="5379152" y="3543300"/>
            <a:ext cx="488950" cy="382588"/>
          </a:xfrm>
          <a:custGeom>
            <a:avLst/>
            <a:gdLst>
              <a:gd name="T0" fmla="*/ 3262 w 3390"/>
              <a:gd name="T1" fmla="*/ 2585 h 2650"/>
              <a:gd name="T2" fmla="*/ 48 w 3390"/>
              <a:gd name="T3" fmla="*/ 2647 h 2650"/>
              <a:gd name="T4" fmla="*/ 19 w 3390"/>
              <a:gd name="T5" fmla="*/ 2539 h 2650"/>
              <a:gd name="T6" fmla="*/ 1841 w 3390"/>
              <a:gd name="T7" fmla="*/ 1787 h 2650"/>
              <a:gd name="T8" fmla="*/ 1637 w 3390"/>
              <a:gd name="T9" fmla="*/ 2024 h 2650"/>
              <a:gd name="T10" fmla="*/ 1693 w 3390"/>
              <a:gd name="T11" fmla="*/ 2121 h 2650"/>
              <a:gd name="T12" fmla="*/ 1200 w 3390"/>
              <a:gd name="T13" fmla="*/ 2134 h 2650"/>
              <a:gd name="T14" fmla="*/ 1229 w 3390"/>
              <a:gd name="T15" fmla="*/ 2026 h 2650"/>
              <a:gd name="T16" fmla="*/ 1433 w 3390"/>
              <a:gd name="T17" fmla="*/ 1535 h 2650"/>
              <a:gd name="T18" fmla="*/ 697 w 3390"/>
              <a:gd name="T19" fmla="*/ 1882 h 2650"/>
              <a:gd name="T20" fmla="*/ 2277 w 3390"/>
              <a:gd name="T21" fmla="*/ 2320 h 2650"/>
              <a:gd name="T22" fmla="*/ 2497 w 3390"/>
              <a:gd name="T23" fmla="*/ 1908 h 2650"/>
              <a:gd name="T24" fmla="*/ 2329 w 3390"/>
              <a:gd name="T25" fmla="*/ 1929 h 2650"/>
              <a:gd name="T26" fmla="*/ 2224 w 3390"/>
              <a:gd name="T27" fmla="*/ 1947 h 2650"/>
              <a:gd name="T28" fmla="*/ 2044 w 3390"/>
              <a:gd name="T29" fmla="*/ 1826 h 2650"/>
              <a:gd name="T30" fmla="*/ 1716 w 3390"/>
              <a:gd name="T31" fmla="*/ 1572 h 2650"/>
              <a:gd name="T32" fmla="*/ 2996 w 3390"/>
              <a:gd name="T33" fmla="*/ 58 h 2650"/>
              <a:gd name="T34" fmla="*/ 3326 w 3390"/>
              <a:gd name="T35" fmla="*/ 378 h 2650"/>
              <a:gd name="T36" fmla="*/ 3371 w 3390"/>
              <a:gd name="T37" fmla="*/ 820 h 2650"/>
              <a:gd name="T38" fmla="*/ 3138 w 3390"/>
              <a:gd name="T39" fmla="*/ 1254 h 2650"/>
              <a:gd name="T40" fmla="*/ 2714 w 3390"/>
              <a:gd name="T41" fmla="*/ 1652 h 2650"/>
              <a:gd name="T42" fmla="*/ 2590 w 3390"/>
              <a:gd name="T43" fmla="*/ 2069 h 2650"/>
              <a:gd name="T44" fmla="*/ 2321 w 3390"/>
              <a:gd name="T45" fmla="*/ 2448 h 2650"/>
              <a:gd name="T46" fmla="*/ 150 w 3390"/>
              <a:gd name="T47" fmla="*/ 2396 h 2650"/>
              <a:gd name="T48" fmla="*/ 371 w 3390"/>
              <a:gd name="T49" fmla="*/ 2003 h 2650"/>
              <a:gd name="T50" fmla="*/ 357 w 3390"/>
              <a:gd name="T51" fmla="*/ 671 h 2650"/>
              <a:gd name="T52" fmla="*/ 87 w 3390"/>
              <a:gd name="T53" fmla="*/ 335 h 2650"/>
              <a:gd name="T54" fmla="*/ 568 w 3390"/>
              <a:gd name="T55" fmla="*/ 391 h 2650"/>
              <a:gd name="T56" fmla="*/ 980 w 3390"/>
              <a:gd name="T57" fmla="*/ 633 h 2650"/>
              <a:gd name="T58" fmla="*/ 915 w 3390"/>
              <a:gd name="T59" fmla="*/ 725 h 2650"/>
              <a:gd name="T60" fmla="*/ 824 w 3390"/>
              <a:gd name="T61" fmla="*/ 1645 h 2650"/>
              <a:gd name="T62" fmla="*/ 1485 w 3390"/>
              <a:gd name="T63" fmla="*/ 1359 h 2650"/>
              <a:gd name="T64" fmla="*/ 1477 w 3390"/>
              <a:gd name="T65" fmla="*/ 1232 h 2650"/>
              <a:gd name="T66" fmla="*/ 1687 w 3390"/>
              <a:gd name="T67" fmla="*/ 1374 h 2650"/>
              <a:gd name="T68" fmla="*/ 2046 w 3390"/>
              <a:gd name="T69" fmla="*/ 1667 h 2650"/>
              <a:gd name="T70" fmla="*/ 2285 w 3390"/>
              <a:gd name="T71" fmla="*/ 1803 h 2650"/>
              <a:gd name="T72" fmla="*/ 2584 w 3390"/>
              <a:gd name="T73" fmla="*/ 1587 h 2650"/>
              <a:gd name="T74" fmla="*/ 2965 w 3390"/>
              <a:gd name="T75" fmla="*/ 1251 h 2650"/>
              <a:gd name="T76" fmla="*/ 3220 w 3390"/>
              <a:gd name="T77" fmla="*/ 879 h 2650"/>
              <a:gd name="T78" fmla="*/ 3238 w 3390"/>
              <a:gd name="T79" fmla="*/ 510 h 2650"/>
              <a:gd name="T80" fmla="*/ 2984 w 3390"/>
              <a:gd name="T81" fmla="*/ 196 h 2650"/>
              <a:gd name="T82" fmla="*/ 2570 w 3390"/>
              <a:gd name="T83" fmla="*/ 153 h 2650"/>
              <a:gd name="T84" fmla="*/ 2282 w 3390"/>
              <a:gd name="T85" fmla="*/ 344 h 2650"/>
              <a:gd name="T86" fmla="*/ 2051 w 3390"/>
              <a:gd name="T87" fmla="*/ 192 h 2650"/>
              <a:gd name="T88" fmla="*/ 1641 w 3390"/>
              <a:gd name="T89" fmla="*/ 154 h 2650"/>
              <a:gd name="T90" fmla="*/ 1327 w 3390"/>
              <a:gd name="T91" fmla="*/ 416 h 2650"/>
              <a:gd name="T92" fmla="*/ 1292 w 3390"/>
              <a:gd name="T93" fmla="*/ 829 h 2650"/>
              <a:gd name="T94" fmla="*/ 1807 w 3390"/>
              <a:gd name="T95" fmla="*/ 779 h 2650"/>
              <a:gd name="T96" fmla="*/ 2227 w 3390"/>
              <a:gd name="T97" fmla="*/ 539 h 2650"/>
              <a:gd name="T98" fmla="*/ 2334 w 3390"/>
              <a:gd name="T99" fmla="*/ 539 h 2650"/>
              <a:gd name="T100" fmla="*/ 2839 w 3390"/>
              <a:gd name="T101" fmla="*/ 1026 h 2650"/>
              <a:gd name="T102" fmla="*/ 2455 w 3390"/>
              <a:gd name="T103" fmla="*/ 1108 h 2650"/>
              <a:gd name="T104" fmla="*/ 2104 w 3390"/>
              <a:gd name="T105" fmla="*/ 1230 h 2650"/>
              <a:gd name="T106" fmla="*/ 2008 w 3390"/>
              <a:gd name="T107" fmla="*/ 1239 h 2650"/>
              <a:gd name="T108" fmla="*/ 1153 w 3390"/>
              <a:gd name="T109" fmla="*/ 1108 h 2650"/>
              <a:gd name="T110" fmla="*/ 1097 w 3390"/>
              <a:gd name="T111" fmla="*/ 1011 h 2650"/>
              <a:gd name="T112" fmla="*/ 1166 w 3390"/>
              <a:gd name="T113" fmla="*/ 864 h 2650"/>
              <a:gd name="T114" fmla="*/ 1177 w 3390"/>
              <a:gd name="T115" fmla="*/ 432 h 2650"/>
              <a:gd name="T116" fmla="*/ 1478 w 3390"/>
              <a:gd name="T117" fmla="*/ 83 h 2650"/>
              <a:gd name="T118" fmla="*/ 1917 w 3390"/>
              <a:gd name="T119" fmla="*/ 13 h 2650"/>
              <a:gd name="T120" fmla="*/ 2306 w 3390"/>
              <a:gd name="T121" fmla="*/ 149 h 2650"/>
              <a:gd name="T122" fmla="*/ 2725 w 3390"/>
              <a:gd name="T123" fmla="*/ 0 h 2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90" h="2650">
                <a:moveTo>
                  <a:pt x="65" y="2519"/>
                </a:moveTo>
                <a:lnTo>
                  <a:pt x="3197" y="2519"/>
                </a:lnTo>
                <a:lnTo>
                  <a:pt x="3215" y="2522"/>
                </a:lnTo>
                <a:lnTo>
                  <a:pt x="3230" y="2529"/>
                </a:lnTo>
                <a:lnTo>
                  <a:pt x="3244" y="2539"/>
                </a:lnTo>
                <a:lnTo>
                  <a:pt x="3254" y="2552"/>
                </a:lnTo>
                <a:lnTo>
                  <a:pt x="3260" y="2568"/>
                </a:lnTo>
                <a:lnTo>
                  <a:pt x="3262" y="2585"/>
                </a:lnTo>
                <a:lnTo>
                  <a:pt x="3260" y="2602"/>
                </a:lnTo>
                <a:lnTo>
                  <a:pt x="3253" y="2617"/>
                </a:lnTo>
                <a:lnTo>
                  <a:pt x="3243" y="2631"/>
                </a:lnTo>
                <a:lnTo>
                  <a:pt x="3230" y="2641"/>
                </a:lnTo>
                <a:lnTo>
                  <a:pt x="3215" y="2647"/>
                </a:lnTo>
                <a:lnTo>
                  <a:pt x="3197" y="2650"/>
                </a:lnTo>
                <a:lnTo>
                  <a:pt x="65" y="2650"/>
                </a:lnTo>
                <a:lnTo>
                  <a:pt x="48" y="2647"/>
                </a:lnTo>
                <a:lnTo>
                  <a:pt x="32" y="2641"/>
                </a:lnTo>
                <a:lnTo>
                  <a:pt x="19" y="2631"/>
                </a:lnTo>
                <a:lnTo>
                  <a:pt x="9" y="2617"/>
                </a:lnTo>
                <a:lnTo>
                  <a:pt x="2" y="2602"/>
                </a:lnTo>
                <a:lnTo>
                  <a:pt x="0" y="2585"/>
                </a:lnTo>
                <a:lnTo>
                  <a:pt x="2" y="2568"/>
                </a:lnTo>
                <a:lnTo>
                  <a:pt x="9" y="2552"/>
                </a:lnTo>
                <a:lnTo>
                  <a:pt x="19" y="2539"/>
                </a:lnTo>
                <a:lnTo>
                  <a:pt x="32" y="2529"/>
                </a:lnTo>
                <a:lnTo>
                  <a:pt x="48" y="2522"/>
                </a:lnTo>
                <a:lnTo>
                  <a:pt x="65" y="2519"/>
                </a:lnTo>
                <a:close/>
                <a:moveTo>
                  <a:pt x="1782" y="1759"/>
                </a:moveTo>
                <a:lnTo>
                  <a:pt x="1800" y="1760"/>
                </a:lnTo>
                <a:lnTo>
                  <a:pt x="1815" y="1765"/>
                </a:lnTo>
                <a:lnTo>
                  <a:pt x="1830" y="1774"/>
                </a:lnTo>
                <a:lnTo>
                  <a:pt x="1841" y="1787"/>
                </a:lnTo>
                <a:lnTo>
                  <a:pt x="1848" y="1802"/>
                </a:lnTo>
                <a:lnTo>
                  <a:pt x="1853" y="1819"/>
                </a:lnTo>
                <a:lnTo>
                  <a:pt x="1851" y="1835"/>
                </a:lnTo>
                <a:lnTo>
                  <a:pt x="1845" y="1852"/>
                </a:lnTo>
                <a:lnTo>
                  <a:pt x="1837" y="1865"/>
                </a:lnTo>
                <a:lnTo>
                  <a:pt x="1823" y="1878"/>
                </a:lnTo>
                <a:lnTo>
                  <a:pt x="1608" y="2024"/>
                </a:lnTo>
                <a:lnTo>
                  <a:pt x="1637" y="2024"/>
                </a:lnTo>
                <a:lnTo>
                  <a:pt x="1655" y="2026"/>
                </a:lnTo>
                <a:lnTo>
                  <a:pt x="1670" y="2033"/>
                </a:lnTo>
                <a:lnTo>
                  <a:pt x="1684" y="2042"/>
                </a:lnTo>
                <a:lnTo>
                  <a:pt x="1693" y="2056"/>
                </a:lnTo>
                <a:lnTo>
                  <a:pt x="1700" y="2071"/>
                </a:lnTo>
                <a:lnTo>
                  <a:pt x="1702" y="2089"/>
                </a:lnTo>
                <a:lnTo>
                  <a:pt x="1700" y="2105"/>
                </a:lnTo>
                <a:lnTo>
                  <a:pt x="1693" y="2121"/>
                </a:lnTo>
                <a:lnTo>
                  <a:pt x="1684" y="2134"/>
                </a:lnTo>
                <a:lnTo>
                  <a:pt x="1670" y="2145"/>
                </a:lnTo>
                <a:lnTo>
                  <a:pt x="1655" y="2151"/>
                </a:lnTo>
                <a:lnTo>
                  <a:pt x="1637" y="2154"/>
                </a:lnTo>
                <a:lnTo>
                  <a:pt x="1246" y="2154"/>
                </a:lnTo>
                <a:lnTo>
                  <a:pt x="1229" y="2151"/>
                </a:lnTo>
                <a:lnTo>
                  <a:pt x="1214" y="2145"/>
                </a:lnTo>
                <a:lnTo>
                  <a:pt x="1200" y="2134"/>
                </a:lnTo>
                <a:lnTo>
                  <a:pt x="1190" y="2121"/>
                </a:lnTo>
                <a:lnTo>
                  <a:pt x="1184" y="2105"/>
                </a:lnTo>
                <a:lnTo>
                  <a:pt x="1181" y="2089"/>
                </a:lnTo>
                <a:lnTo>
                  <a:pt x="1184" y="2071"/>
                </a:lnTo>
                <a:lnTo>
                  <a:pt x="1190" y="2056"/>
                </a:lnTo>
                <a:lnTo>
                  <a:pt x="1200" y="2042"/>
                </a:lnTo>
                <a:lnTo>
                  <a:pt x="1214" y="2033"/>
                </a:lnTo>
                <a:lnTo>
                  <a:pt x="1229" y="2026"/>
                </a:lnTo>
                <a:lnTo>
                  <a:pt x="1246" y="2024"/>
                </a:lnTo>
                <a:lnTo>
                  <a:pt x="1377" y="2024"/>
                </a:lnTo>
                <a:lnTo>
                  <a:pt x="1751" y="1769"/>
                </a:lnTo>
                <a:lnTo>
                  <a:pt x="1766" y="1762"/>
                </a:lnTo>
                <a:lnTo>
                  <a:pt x="1782" y="1759"/>
                </a:lnTo>
                <a:close/>
                <a:moveTo>
                  <a:pt x="1627" y="1495"/>
                </a:moveTo>
                <a:lnTo>
                  <a:pt x="1530" y="1512"/>
                </a:lnTo>
                <a:lnTo>
                  <a:pt x="1433" y="1535"/>
                </a:lnTo>
                <a:lnTo>
                  <a:pt x="1336" y="1562"/>
                </a:lnTo>
                <a:lnTo>
                  <a:pt x="1239" y="1595"/>
                </a:lnTo>
                <a:lnTo>
                  <a:pt x="1141" y="1632"/>
                </a:lnTo>
                <a:lnTo>
                  <a:pt x="1044" y="1676"/>
                </a:lnTo>
                <a:lnTo>
                  <a:pt x="951" y="1723"/>
                </a:lnTo>
                <a:lnTo>
                  <a:pt x="861" y="1773"/>
                </a:lnTo>
                <a:lnTo>
                  <a:pt x="776" y="1826"/>
                </a:lnTo>
                <a:lnTo>
                  <a:pt x="697" y="1882"/>
                </a:lnTo>
                <a:lnTo>
                  <a:pt x="623" y="1941"/>
                </a:lnTo>
                <a:lnTo>
                  <a:pt x="554" y="2001"/>
                </a:lnTo>
                <a:lnTo>
                  <a:pt x="491" y="2063"/>
                </a:lnTo>
                <a:lnTo>
                  <a:pt x="435" y="2126"/>
                </a:lnTo>
                <a:lnTo>
                  <a:pt x="386" y="2190"/>
                </a:lnTo>
                <a:lnTo>
                  <a:pt x="344" y="2254"/>
                </a:lnTo>
                <a:lnTo>
                  <a:pt x="310" y="2320"/>
                </a:lnTo>
                <a:lnTo>
                  <a:pt x="2277" y="2320"/>
                </a:lnTo>
                <a:lnTo>
                  <a:pt x="2323" y="2266"/>
                </a:lnTo>
                <a:lnTo>
                  <a:pt x="2365" y="2213"/>
                </a:lnTo>
                <a:lnTo>
                  <a:pt x="2401" y="2160"/>
                </a:lnTo>
                <a:lnTo>
                  <a:pt x="2431" y="2107"/>
                </a:lnTo>
                <a:lnTo>
                  <a:pt x="2456" y="2056"/>
                </a:lnTo>
                <a:lnTo>
                  <a:pt x="2476" y="2005"/>
                </a:lnTo>
                <a:lnTo>
                  <a:pt x="2489" y="1955"/>
                </a:lnTo>
                <a:lnTo>
                  <a:pt x="2497" y="1908"/>
                </a:lnTo>
                <a:lnTo>
                  <a:pt x="2499" y="1861"/>
                </a:lnTo>
                <a:lnTo>
                  <a:pt x="2495" y="1816"/>
                </a:lnTo>
                <a:lnTo>
                  <a:pt x="2461" y="1840"/>
                </a:lnTo>
                <a:lnTo>
                  <a:pt x="2428" y="1863"/>
                </a:lnTo>
                <a:lnTo>
                  <a:pt x="2399" y="1883"/>
                </a:lnTo>
                <a:lnTo>
                  <a:pt x="2372" y="1902"/>
                </a:lnTo>
                <a:lnTo>
                  <a:pt x="2349" y="1916"/>
                </a:lnTo>
                <a:lnTo>
                  <a:pt x="2329" y="1929"/>
                </a:lnTo>
                <a:lnTo>
                  <a:pt x="2315" y="1939"/>
                </a:lnTo>
                <a:lnTo>
                  <a:pt x="2303" y="1946"/>
                </a:lnTo>
                <a:lnTo>
                  <a:pt x="2297" y="1950"/>
                </a:lnTo>
                <a:lnTo>
                  <a:pt x="2281" y="1957"/>
                </a:lnTo>
                <a:lnTo>
                  <a:pt x="2263" y="1960"/>
                </a:lnTo>
                <a:lnTo>
                  <a:pt x="2244" y="1957"/>
                </a:lnTo>
                <a:lnTo>
                  <a:pt x="2228" y="1950"/>
                </a:lnTo>
                <a:lnTo>
                  <a:pt x="2224" y="1947"/>
                </a:lnTo>
                <a:lnTo>
                  <a:pt x="2214" y="1941"/>
                </a:lnTo>
                <a:lnTo>
                  <a:pt x="2201" y="1933"/>
                </a:lnTo>
                <a:lnTo>
                  <a:pt x="2183" y="1920"/>
                </a:lnTo>
                <a:lnTo>
                  <a:pt x="2161" y="1907"/>
                </a:lnTo>
                <a:lnTo>
                  <a:pt x="2137" y="1890"/>
                </a:lnTo>
                <a:lnTo>
                  <a:pt x="2109" y="1870"/>
                </a:lnTo>
                <a:lnTo>
                  <a:pt x="2079" y="1850"/>
                </a:lnTo>
                <a:lnTo>
                  <a:pt x="2044" y="1826"/>
                </a:lnTo>
                <a:lnTo>
                  <a:pt x="2009" y="1800"/>
                </a:lnTo>
                <a:lnTo>
                  <a:pt x="1971" y="1773"/>
                </a:lnTo>
                <a:lnTo>
                  <a:pt x="1931" y="1743"/>
                </a:lnTo>
                <a:lnTo>
                  <a:pt x="1890" y="1712"/>
                </a:lnTo>
                <a:lnTo>
                  <a:pt x="1847" y="1680"/>
                </a:lnTo>
                <a:lnTo>
                  <a:pt x="1805" y="1645"/>
                </a:lnTo>
                <a:lnTo>
                  <a:pt x="1760" y="1610"/>
                </a:lnTo>
                <a:lnTo>
                  <a:pt x="1716" y="1572"/>
                </a:lnTo>
                <a:lnTo>
                  <a:pt x="1671" y="1534"/>
                </a:lnTo>
                <a:lnTo>
                  <a:pt x="1627" y="1495"/>
                </a:lnTo>
                <a:close/>
                <a:moveTo>
                  <a:pt x="2725" y="0"/>
                </a:moveTo>
                <a:lnTo>
                  <a:pt x="2781" y="2"/>
                </a:lnTo>
                <a:lnTo>
                  <a:pt x="2836" y="9"/>
                </a:lnTo>
                <a:lnTo>
                  <a:pt x="2891" y="22"/>
                </a:lnTo>
                <a:lnTo>
                  <a:pt x="2944" y="37"/>
                </a:lnTo>
                <a:lnTo>
                  <a:pt x="2996" y="58"/>
                </a:lnTo>
                <a:lnTo>
                  <a:pt x="3046" y="83"/>
                </a:lnTo>
                <a:lnTo>
                  <a:pt x="3098" y="114"/>
                </a:lnTo>
                <a:lnTo>
                  <a:pt x="3145" y="150"/>
                </a:lnTo>
                <a:lnTo>
                  <a:pt x="3190" y="189"/>
                </a:lnTo>
                <a:lnTo>
                  <a:pt x="3230" y="232"/>
                </a:lnTo>
                <a:lnTo>
                  <a:pt x="3267" y="278"/>
                </a:lnTo>
                <a:lnTo>
                  <a:pt x="3298" y="327"/>
                </a:lnTo>
                <a:lnTo>
                  <a:pt x="3326" y="378"/>
                </a:lnTo>
                <a:lnTo>
                  <a:pt x="3348" y="432"/>
                </a:lnTo>
                <a:lnTo>
                  <a:pt x="3366" y="488"/>
                </a:lnTo>
                <a:lnTo>
                  <a:pt x="3380" y="546"/>
                </a:lnTo>
                <a:lnTo>
                  <a:pt x="3387" y="605"/>
                </a:lnTo>
                <a:lnTo>
                  <a:pt x="3390" y="665"/>
                </a:lnTo>
                <a:lnTo>
                  <a:pt x="3388" y="717"/>
                </a:lnTo>
                <a:lnTo>
                  <a:pt x="3382" y="769"/>
                </a:lnTo>
                <a:lnTo>
                  <a:pt x="3371" y="820"/>
                </a:lnTo>
                <a:lnTo>
                  <a:pt x="3358" y="870"/>
                </a:lnTo>
                <a:lnTo>
                  <a:pt x="3342" y="924"/>
                </a:lnTo>
                <a:lnTo>
                  <a:pt x="3320" y="979"/>
                </a:lnTo>
                <a:lnTo>
                  <a:pt x="3293" y="1033"/>
                </a:lnTo>
                <a:lnTo>
                  <a:pt x="3261" y="1088"/>
                </a:lnTo>
                <a:lnTo>
                  <a:pt x="3224" y="1144"/>
                </a:lnTo>
                <a:lnTo>
                  <a:pt x="3183" y="1199"/>
                </a:lnTo>
                <a:lnTo>
                  <a:pt x="3138" y="1254"/>
                </a:lnTo>
                <a:lnTo>
                  <a:pt x="3090" y="1308"/>
                </a:lnTo>
                <a:lnTo>
                  <a:pt x="3041" y="1360"/>
                </a:lnTo>
                <a:lnTo>
                  <a:pt x="2988" y="1413"/>
                </a:lnTo>
                <a:lnTo>
                  <a:pt x="2934" y="1464"/>
                </a:lnTo>
                <a:lnTo>
                  <a:pt x="2879" y="1514"/>
                </a:lnTo>
                <a:lnTo>
                  <a:pt x="2824" y="1561"/>
                </a:lnTo>
                <a:lnTo>
                  <a:pt x="2769" y="1608"/>
                </a:lnTo>
                <a:lnTo>
                  <a:pt x="2714" y="1652"/>
                </a:lnTo>
                <a:lnTo>
                  <a:pt x="2660" y="1694"/>
                </a:lnTo>
                <a:lnTo>
                  <a:pt x="2608" y="1733"/>
                </a:lnTo>
                <a:lnTo>
                  <a:pt x="2621" y="1786"/>
                </a:lnTo>
                <a:lnTo>
                  <a:pt x="2627" y="1839"/>
                </a:lnTo>
                <a:lnTo>
                  <a:pt x="2627" y="1895"/>
                </a:lnTo>
                <a:lnTo>
                  <a:pt x="2621" y="1952"/>
                </a:lnTo>
                <a:lnTo>
                  <a:pt x="2608" y="2010"/>
                </a:lnTo>
                <a:lnTo>
                  <a:pt x="2590" y="2069"/>
                </a:lnTo>
                <a:lnTo>
                  <a:pt x="2565" y="2129"/>
                </a:lnTo>
                <a:lnTo>
                  <a:pt x="2534" y="2189"/>
                </a:lnTo>
                <a:lnTo>
                  <a:pt x="2497" y="2249"/>
                </a:lnTo>
                <a:lnTo>
                  <a:pt x="2454" y="2309"/>
                </a:lnTo>
                <a:lnTo>
                  <a:pt x="2405" y="2370"/>
                </a:lnTo>
                <a:lnTo>
                  <a:pt x="2351" y="2430"/>
                </a:lnTo>
                <a:lnTo>
                  <a:pt x="2338" y="2441"/>
                </a:lnTo>
                <a:lnTo>
                  <a:pt x="2321" y="2448"/>
                </a:lnTo>
                <a:lnTo>
                  <a:pt x="2303" y="2450"/>
                </a:lnTo>
                <a:lnTo>
                  <a:pt x="215" y="2450"/>
                </a:lnTo>
                <a:lnTo>
                  <a:pt x="199" y="2448"/>
                </a:lnTo>
                <a:lnTo>
                  <a:pt x="186" y="2443"/>
                </a:lnTo>
                <a:lnTo>
                  <a:pt x="173" y="2434"/>
                </a:lnTo>
                <a:lnTo>
                  <a:pt x="163" y="2424"/>
                </a:lnTo>
                <a:lnTo>
                  <a:pt x="154" y="2411"/>
                </a:lnTo>
                <a:lnTo>
                  <a:pt x="150" y="2396"/>
                </a:lnTo>
                <a:lnTo>
                  <a:pt x="149" y="2382"/>
                </a:lnTo>
                <a:lnTo>
                  <a:pt x="152" y="2366"/>
                </a:lnTo>
                <a:lnTo>
                  <a:pt x="174" y="2305"/>
                </a:lnTo>
                <a:lnTo>
                  <a:pt x="202" y="2244"/>
                </a:lnTo>
                <a:lnTo>
                  <a:pt x="236" y="2183"/>
                </a:lnTo>
                <a:lnTo>
                  <a:pt x="276" y="2122"/>
                </a:lnTo>
                <a:lnTo>
                  <a:pt x="320" y="2062"/>
                </a:lnTo>
                <a:lnTo>
                  <a:pt x="371" y="2003"/>
                </a:lnTo>
                <a:lnTo>
                  <a:pt x="426" y="1945"/>
                </a:lnTo>
                <a:lnTo>
                  <a:pt x="487" y="1888"/>
                </a:lnTo>
                <a:lnTo>
                  <a:pt x="90" y="1088"/>
                </a:lnTo>
                <a:lnTo>
                  <a:pt x="85" y="1072"/>
                </a:lnTo>
                <a:lnTo>
                  <a:pt x="84" y="1054"/>
                </a:lnTo>
                <a:lnTo>
                  <a:pt x="88" y="1037"/>
                </a:lnTo>
                <a:lnTo>
                  <a:pt x="96" y="1021"/>
                </a:lnTo>
                <a:lnTo>
                  <a:pt x="357" y="671"/>
                </a:lnTo>
                <a:lnTo>
                  <a:pt x="82" y="439"/>
                </a:lnTo>
                <a:lnTo>
                  <a:pt x="70" y="425"/>
                </a:lnTo>
                <a:lnTo>
                  <a:pt x="62" y="411"/>
                </a:lnTo>
                <a:lnTo>
                  <a:pt x="59" y="394"/>
                </a:lnTo>
                <a:lnTo>
                  <a:pt x="60" y="377"/>
                </a:lnTo>
                <a:lnTo>
                  <a:pt x="65" y="362"/>
                </a:lnTo>
                <a:lnTo>
                  <a:pt x="75" y="346"/>
                </a:lnTo>
                <a:lnTo>
                  <a:pt x="87" y="335"/>
                </a:lnTo>
                <a:lnTo>
                  <a:pt x="103" y="328"/>
                </a:lnTo>
                <a:lnTo>
                  <a:pt x="119" y="324"/>
                </a:lnTo>
                <a:lnTo>
                  <a:pt x="136" y="325"/>
                </a:lnTo>
                <a:lnTo>
                  <a:pt x="151" y="330"/>
                </a:lnTo>
                <a:lnTo>
                  <a:pt x="166" y="339"/>
                </a:lnTo>
                <a:lnTo>
                  <a:pt x="434" y="567"/>
                </a:lnTo>
                <a:lnTo>
                  <a:pt x="556" y="402"/>
                </a:lnTo>
                <a:lnTo>
                  <a:pt x="568" y="391"/>
                </a:lnTo>
                <a:lnTo>
                  <a:pt x="583" y="383"/>
                </a:lnTo>
                <a:lnTo>
                  <a:pt x="598" y="377"/>
                </a:lnTo>
                <a:lnTo>
                  <a:pt x="615" y="377"/>
                </a:lnTo>
                <a:lnTo>
                  <a:pt x="630" y="381"/>
                </a:lnTo>
                <a:lnTo>
                  <a:pt x="646" y="389"/>
                </a:lnTo>
                <a:lnTo>
                  <a:pt x="958" y="606"/>
                </a:lnTo>
                <a:lnTo>
                  <a:pt x="971" y="619"/>
                </a:lnTo>
                <a:lnTo>
                  <a:pt x="980" y="633"/>
                </a:lnTo>
                <a:lnTo>
                  <a:pt x="985" y="649"/>
                </a:lnTo>
                <a:lnTo>
                  <a:pt x="986" y="665"/>
                </a:lnTo>
                <a:lnTo>
                  <a:pt x="982" y="682"/>
                </a:lnTo>
                <a:lnTo>
                  <a:pt x="974" y="697"/>
                </a:lnTo>
                <a:lnTo>
                  <a:pt x="962" y="710"/>
                </a:lnTo>
                <a:lnTo>
                  <a:pt x="949" y="719"/>
                </a:lnTo>
                <a:lnTo>
                  <a:pt x="932" y="724"/>
                </a:lnTo>
                <a:lnTo>
                  <a:pt x="915" y="725"/>
                </a:lnTo>
                <a:lnTo>
                  <a:pt x="900" y="721"/>
                </a:lnTo>
                <a:lnTo>
                  <a:pt x="884" y="714"/>
                </a:lnTo>
                <a:lnTo>
                  <a:pt x="623" y="532"/>
                </a:lnTo>
                <a:lnTo>
                  <a:pt x="225" y="1067"/>
                </a:lnTo>
                <a:lnTo>
                  <a:pt x="590" y="1802"/>
                </a:lnTo>
                <a:lnTo>
                  <a:pt x="665" y="1747"/>
                </a:lnTo>
                <a:lnTo>
                  <a:pt x="742" y="1695"/>
                </a:lnTo>
                <a:lnTo>
                  <a:pt x="824" y="1645"/>
                </a:lnTo>
                <a:lnTo>
                  <a:pt x="910" y="1597"/>
                </a:lnTo>
                <a:lnTo>
                  <a:pt x="999" y="1554"/>
                </a:lnTo>
                <a:lnTo>
                  <a:pt x="1092" y="1512"/>
                </a:lnTo>
                <a:lnTo>
                  <a:pt x="1195" y="1472"/>
                </a:lnTo>
                <a:lnTo>
                  <a:pt x="1300" y="1438"/>
                </a:lnTo>
                <a:lnTo>
                  <a:pt x="1405" y="1408"/>
                </a:lnTo>
                <a:lnTo>
                  <a:pt x="1509" y="1384"/>
                </a:lnTo>
                <a:lnTo>
                  <a:pt x="1485" y="1359"/>
                </a:lnTo>
                <a:lnTo>
                  <a:pt x="1461" y="1335"/>
                </a:lnTo>
                <a:lnTo>
                  <a:pt x="1450" y="1320"/>
                </a:lnTo>
                <a:lnTo>
                  <a:pt x="1444" y="1305"/>
                </a:lnTo>
                <a:lnTo>
                  <a:pt x="1443" y="1288"/>
                </a:lnTo>
                <a:lnTo>
                  <a:pt x="1445" y="1271"/>
                </a:lnTo>
                <a:lnTo>
                  <a:pt x="1452" y="1256"/>
                </a:lnTo>
                <a:lnTo>
                  <a:pt x="1463" y="1242"/>
                </a:lnTo>
                <a:lnTo>
                  <a:pt x="1477" y="1232"/>
                </a:lnTo>
                <a:lnTo>
                  <a:pt x="1493" y="1227"/>
                </a:lnTo>
                <a:lnTo>
                  <a:pt x="1509" y="1225"/>
                </a:lnTo>
                <a:lnTo>
                  <a:pt x="1526" y="1227"/>
                </a:lnTo>
                <a:lnTo>
                  <a:pt x="1542" y="1234"/>
                </a:lnTo>
                <a:lnTo>
                  <a:pt x="1555" y="1246"/>
                </a:lnTo>
                <a:lnTo>
                  <a:pt x="1598" y="1289"/>
                </a:lnTo>
                <a:lnTo>
                  <a:pt x="1642" y="1332"/>
                </a:lnTo>
                <a:lnTo>
                  <a:pt x="1687" y="1374"/>
                </a:lnTo>
                <a:lnTo>
                  <a:pt x="1732" y="1415"/>
                </a:lnTo>
                <a:lnTo>
                  <a:pt x="1779" y="1456"/>
                </a:lnTo>
                <a:lnTo>
                  <a:pt x="1826" y="1495"/>
                </a:lnTo>
                <a:lnTo>
                  <a:pt x="1871" y="1532"/>
                </a:lnTo>
                <a:lnTo>
                  <a:pt x="1917" y="1568"/>
                </a:lnTo>
                <a:lnTo>
                  <a:pt x="1961" y="1604"/>
                </a:lnTo>
                <a:lnTo>
                  <a:pt x="2005" y="1636"/>
                </a:lnTo>
                <a:lnTo>
                  <a:pt x="2046" y="1667"/>
                </a:lnTo>
                <a:lnTo>
                  <a:pt x="2086" y="1696"/>
                </a:lnTo>
                <a:lnTo>
                  <a:pt x="2123" y="1723"/>
                </a:lnTo>
                <a:lnTo>
                  <a:pt x="2158" y="1746"/>
                </a:lnTo>
                <a:lnTo>
                  <a:pt x="2189" y="1768"/>
                </a:lnTo>
                <a:lnTo>
                  <a:pt x="2217" y="1788"/>
                </a:lnTo>
                <a:lnTo>
                  <a:pt x="2242" y="1803"/>
                </a:lnTo>
                <a:lnTo>
                  <a:pt x="2263" y="1817"/>
                </a:lnTo>
                <a:lnTo>
                  <a:pt x="2285" y="1803"/>
                </a:lnTo>
                <a:lnTo>
                  <a:pt x="2311" y="1786"/>
                </a:lnTo>
                <a:lnTo>
                  <a:pt x="2341" y="1765"/>
                </a:lnTo>
                <a:lnTo>
                  <a:pt x="2375" y="1741"/>
                </a:lnTo>
                <a:lnTo>
                  <a:pt x="2411" y="1715"/>
                </a:lnTo>
                <a:lnTo>
                  <a:pt x="2452" y="1686"/>
                </a:lnTo>
                <a:lnTo>
                  <a:pt x="2494" y="1655"/>
                </a:lnTo>
                <a:lnTo>
                  <a:pt x="2539" y="1622"/>
                </a:lnTo>
                <a:lnTo>
                  <a:pt x="2584" y="1587"/>
                </a:lnTo>
                <a:lnTo>
                  <a:pt x="2632" y="1550"/>
                </a:lnTo>
                <a:lnTo>
                  <a:pt x="2681" y="1510"/>
                </a:lnTo>
                <a:lnTo>
                  <a:pt x="2730" y="1470"/>
                </a:lnTo>
                <a:lnTo>
                  <a:pt x="2778" y="1429"/>
                </a:lnTo>
                <a:lnTo>
                  <a:pt x="2826" y="1385"/>
                </a:lnTo>
                <a:lnTo>
                  <a:pt x="2874" y="1342"/>
                </a:lnTo>
                <a:lnTo>
                  <a:pt x="2920" y="1296"/>
                </a:lnTo>
                <a:lnTo>
                  <a:pt x="2965" y="1251"/>
                </a:lnTo>
                <a:lnTo>
                  <a:pt x="3008" y="1204"/>
                </a:lnTo>
                <a:lnTo>
                  <a:pt x="3049" y="1158"/>
                </a:lnTo>
                <a:lnTo>
                  <a:pt x="3086" y="1111"/>
                </a:lnTo>
                <a:lnTo>
                  <a:pt x="3121" y="1064"/>
                </a:lnTo>
                <a:lnTo>
                  <a:pt x="3153" y="1018"/>
                </a:lnTo>
                <a:lnTo>
                  <a:pt x="3179" y="971"/>
                </a:lnTo>
                <a:lnTo>
                  <a:pt x="3201" y="925"/>
                </a:lnTo>
                <a:lnTo>
                  <a:pt x="3220" y="879"/>
                </a:lnTo>
                <a:lnTo>
                  <a:pt x="3232" y="835"/>
                </a:lnTo>
                <a:lnTo>
                  <a:pt x="3245" y="791"/>
                </a:lnTo>
                <a:lnTo>
                  <a:pt x="3253" y="749"/>
                </a:lnTo>
                <a:lnTo>
                  <a:pt x="3258" y="706"/>
                </a:lnTo>
                <a:lnTo>
                  <a:pt x="3260" y="664"/>
                </a:lnTo>
                <a:lnTo>
                  <a:pt x="3257" y="611"/>
                </a:lnTo>
                <a:lnTo>
                  <a:pt x="3250" y="561"/>
                </a:lnTo>
                <a:lnTo>
                  <a:pt x="3238" y="510"/>
                </a:lnTo>
                <a:lnTo>
                  <a:pt x="3220" y="461"/>
                </a:lnTo>
                <a:lnTo>
                  <a:pt x="3198" y="416"/>
                </a:lnTo>
                <a:lnTo>
                  <a:pt x="3172" y="371"/>
                </a:lnTo>
                <a:lnTo>
                  <a:pt x="3142" y="330"/>
                </a:lnTo>
                <a:lnTo>
                  <a:pt x="3108" y="292"/>
                </a:lnTo>
                <a:lnTo>
                  <a:pt x="3070" y="255"/>
                </a:lnTo>
                <a:lnTo>
                  <a:pt x="3028" y="224"/>
                </a:lnTo>
                <a:lnTo>
                  <a:pt x="2984" y="196"/>
                </a:lnTo>
                <a:lnTo>
                  <a:pt x="2935" y="173"/>
                </a:lnTo>
                <a:lnTo>
                  <a:pt x="2884" y="154"/>
                </a:lnTo>
                <a:lnTo>
                  <a:pt x="2832" y="142"/>
                </a:lnTo>
                <a:lnTo>
                  <a:pt x="2779" y="133"/>
                </a:lnTo>
                <a:lnTo>
                  <a:pt x="2725" y="130"/>
                </a:lnTo>
                <a:lnTo>
                  <a:pt x="2673" y="133"/>
                </a:lnTo>
                <a:lnTo>
                  <a:pt x="2621" y="141"/>
                </a:lnTo>
                <a:lnTo>
                  <a:pt x="2570" y="153"/>
                </a:lnTo>
                <a:lnTo>
                  <a:pt x="2521" y="171"/>
                </a:lnTo>
                <a:lnTo>
                  <a:pt x="2475" y="192"/>
                </a:lnTo>
                <a:lnTo>
                  <a:pt x="2430" y="219"/>
                </a:lnTo>
                <a:lnTo>
                  <a:pt x="2387" y="249"/>
                </a:lnTo>
                <a:lnTo>
                  <a:pt x="2349" y="284"/>
                </a:lnTo>
                <a:lnTo>
                  <a:pt x="2313" y="324"/>
                </a:lnTo>
                <a:lnTo>
                  <a:pt x="2298" y="336"/>
                </a:lnTo>
                <a:lnTo>
                  <a:pt x="2282" y="344"/>
                </a:lnTo>
                <a:lnTo>
                  <a:pt x="2263" y="346"/>
                </a:lnTo>
                <a:lnTo>
                  <a:pt x="2244" y="344"/>
                </a:lnTo>
                <a:lnTo>
                  <a:pt x="2227" y="336"/>
                </a:lnTo>
                <a:lnTo>
                  <a:pt x="2212" y="324"/>
                </a:lnTo>
                <a:lnTo>
                  <a:pt x="2177" y="284"/>
                </a:lnTo>
                <a:lnTo>
                  <a:pt x="2138" y="249"/>
                </a:lnTo>
                <a:lnTo>
                  <a:pt x="2095" y="219"/>
                </a:lnTo>
                <a:lnTo>
                  <a:pt x="2051" y="192"/>
                </a:lnTo>
                <a:lnTo>
                  <a:pt x="2004" y="171"/>
                </a:lnTo>
                <a:lnTo>
                  <a:pt x="1955" y="153"/>
                </a:lnTo>
                <a:lnTo>
                  <a:pt x="1904" y="141"/>
                </a:lnTo>
                <a:lnTo>
                  <a:pt x="1854" y="133"/>
                </a:lnTo>
                <a:lnTo>
                  <a:pt x="1801" y="130"/>
                </a:lnTo>
                <a:lnTo>
                  <a:pt x="1746" y="133"/>
                </a:lnTo>
                <a:lnTo>
                  <a:pt x="1693" y="142"/>
                </a:lnTo>
                <a:lnTo>
                  <a:pt x="1641" y="154"/>
                </a:lnTo>
                <a:lnTo>
                  <a:pt x="1590" y="173"/>
                </a:lnTo>
                <a:lnTo>
                  <a:pt x="1542" y="196"/>
                </a:lnTo>
                <a:lnTo>
                  <a:pt x="1496" y="224"/>
                </a:lnTo>
                <a:lnTo>
                  <a:pt x="1454" y="255"/>
                </a:lnTo>
                <a:lnTo>
                  <a:pt x="1417" y="292"/>
                </a:lnTo>
                <a:lnTo>
                  <a:pt x="1383" y="330"/>
                </a:lnTo>
                <a:lnTo>
                  <a:pt x="1353" y="371"/>
                </a:lnTo>
                <a:lnTo>
                  <a:pt x="1327" y="416"/>
                </a:lnTo>
                <a:lnTo>
                  <a:pt x="1305" y="461"/>
                </a:lnTo>
                <a:lnTo>
                  <a:pt x="1288" y="510"/>
                </a:lnTo>
                <a:lnTo>
                  <a:pt x="1275" y="561"/>
                </a:lnTo>
                <a:lnTo>
                  <a:pt x="1268" y="611"/>
                </a:lnTo>
                <a:lnTo>
                  <a:pt x="1265" y="664"/>
                </a:lnTo>
                <a:lnTo>
                  <a:pt x="1268" y="720"/>
                </a:lnTo>
                <a:lnTo>
                  <a:pt x="1277" y="775"/>
                </a:lnTo>
                <a:lnTo>
                  <a:pt x="1292" y="829"/>
                </a:lnTo>
                <a:lnTo>
                  <a:pt x="1306" y="878"/>
                </a:lnTo>
                <a:lnTo>
                  <a:pt x="1326" y="928"/>
                </a:lnTo>
                <a:lnTo>
                  <a:pt x="1352" y="979"/>
                </a:lnTo>
                <a:lnTo>
                  <a:pt x="1666" y="979"/>
                </a:lnTo>
                <a:lnTo>
                  <a:pt x="1769" y="808"/>
                </a:lnTo>
                <a:lnTo>
                  <a:pt x="1779" y="794"/>
                </a:lnTo>
                <a:lnTo>
                  <a:pt x="1791" y="785"/>
                </a:lnTo>
                <a:lnTo>
                  <a:pt x="1807" y="779"/>
                </a:lnTo>
                <a:lnTo>
                  <a:pt x="1823" y="776"/>
                </a:lnTo>
                <a:lnTo>
                  <a:pt x="1838" y="777"/>
                </a:lnTo>
                <a:lnTo>
                  <a:pt x="1854" y="783"/>
                </a:lnTo>
                <a:lnTo>
                  <a:pt x="1867" y="793"/>
                </a:lnTo>
                <a:lnTo>
                  <a:pt x="1878" y="806"/>
                </a:lnTo>
                <a:lnTo>
                  <a:pt x="2036" y="1048"/>
                </a:lnTo>
                <a:lnTo>
                  <a:pt x="2218" y="553"/>
                </a:lnTo>
                <a:lnTo>
                  <a:pt x="2227" y="539"/>
                </a:lnTo>
                <a:lnTo>
                  <a:pt x="2237" y="527"/>
                </a:lnTo>
                <a:lnTo>
                  <a:pt x="2250" y="518"/>
                </a:lnTo>
                <a:lnTo>
                  <a:pt x="2264" y="513"/>
                </a:lnTo>
                <a:lnTo>
                  <a:pt x="2280" y="511"/>
                </a:lnTo>
                <a:lnTo>
                  <a:pt x="2296" y="513"/>
                </a:lnTo>
                <a:lnTo>
                  <a:pt x="2311" y="518"/>
                </a:lnTo>
                <a:lnTo>
                  <a:pt x="2323" y="527"/>
                </a:lnTo>
                <a:lnTo>
                  <a:pt x="2334" y="539"/>
                </a:lnTo>
                <a:lnTo>
                  <a:pt x="2341" y="553"/>
                </a:lnTo>
                <a:lnTo>
                  <a:pt x="2499" y="979"/>
                </a:lnTo>
                <a:lnTo>
                  <a:pt x="2776" y="979"/>
                </a:lnTo>
                <a:lnTo>
                  <a:pt x="2794" y="981"/>
                </a:lnTo>
                <a:lnTo>
                  <a:pt x="2809" y="987"/>
                </a:lnTo>
                <a:lnTo>
                  <a:pt x="2823" y="997"/>
                </a:lnTo>
                <a:lnTo>
                  <a:pt x="2833" y="1011"/>
                </a:lnTo>
                <a:lnTo>
                  <a:pt x="2839" y="1026"/>
                </a:lnTo>
                <a:lnTo>
                  <a:pt x="2842" y="1043"/>
                </a:lnTo>
                <a:lnTo>
                  <a:pt x="2839" y="1060"/>
                </a:lnTo>
                <a:lnTo>
                  <a:pt x="2833" y="1076"/>
                </a:lnTo>
                <a:lnTo>
                  <a:pt x="2823" y="1089"/>
                </a:lnTo>
                <a:lnTo>
                  <a:pt x="2809" y="1100"/>
                </a:lnTo>
                <a:lnTo>
                  <a:pt x="2794" y="1106"/>
                </a:lnTo>
                <a:lnTo>
                  <a:pt x="2776" y="1108"/>
                </a:lnTo>
                <a:lnTo>
                  <a:pt x="2455" y="1108"/>
                </a:lnTo>
                <a:lnTo>
                  <a:pt x="2438" y="1107"/>
                </a:lnTo>
                <a:lnTo>
                  <a:pt x="2424" y="1101"/>
                </a:lnTo>
                <a:lnTo>
                  <a:pt x="2411" y="1091"/>
                </a:lnTo>
                <a:lnTo>
                  <a:pt x="2401" y="1080"/>
                </a:lnTo>
                <a:lnTo>
                  <a:pt x="2394" y="1066"/>
                </a:lnTo>
                <a:lnTo>
                  <a:pt x="2280" y="763"/>
                </a:lnTo>
                <a:lnTo>
                  <a:pt x="2114" y="1214"/>
                </a:lnTo>
                <a:lnTo>
                  <a:pt x="2104" y="1230"/>
                </a:lnTo>
                <a:lnTo>
                  <a:pt x="2092" y="1243"/>
                </a:lnTo>
                <a:lnTo>
                  <a:pt x="2076" y="1252"/>
                </a:lnTo>
                <a:lnTo>
                  <a:pt x="2059" y="1256"/>
                </a:lnTo>
                <a:lnTo>
                  <a:pt x="2056" y="1257"/>
                </a:lnTo>
                <a:lnTo>
                  <a:pt x="2053" y="1257"/>
                </a:lnTo>
                <a:lnTo>
                  <a:pt x="2036" y="1255"/>
                </a:lnTo>
                <a:lnTo>
                  <a:pt x="2022" y="1249"/>
                </a:lnTo>
                <a:lnTo>
                  <a:pt x="2008" y="1239"/>
                </a:lnTo>
                <a:lnTo>
                  <a:pt x="1998" y="1227"/>
                </a:lnTo>
                <a:lnTo>
                  <a:pt x="1827" y="964"/>
                </a:lnTo>
                <a:lnTo>
                  <a:pt x="1759" y="1077"/>
                </a:lnTo>
                <a:lnTo>
                  <a:pt x="1749" y="1089"/>
                </a:lnTo>
                <a:lnTo>
                  <a:pt x="1735" y="1100"/>
                </a:lnTo>
                <a:lnTo>
                  <a:pt x="1720" y="1106"/>
                </a:lnTo>
                <a:lnTo>
                  <a:pt x="1703" y="1108"/>
                </a:lnTo>
                <a:lnTo>
                  <a:pt x="1153" y="1108"/>
                </a:lnTo>
                <a:lnTo>
                  <a:pt x="1136" y="1106"/>
                </a:lnTo>
                <a:lnTo>
                  <a:pt x="1121" y="1100"/>
                </a:lnTo>
                <a:lnTo>
                  <a:pt x="1107" y="1089"/>
                </a:lnTo>
                <a:lnTo>
                  <a:pt x="1097" y="1076"/>
                </a:lnTo>
                <a:lnTo>
                  <a:pt x="1091" y="1060"/>
                </a:lnTo>
                <a:lnTo>
                  <a:pt x="1089" y="1043"/>
                </a:lnTo>
                <a:lnTo>
                  <a:pt x="1091" y="1026"/>
                </a:lnTo>
                <a:lnTo>
                  <a:pt x="1097" y="1011"/>
                </a:lnTo>
                <a:lnTo>
                  <a:pt x="1107" y="997"/>
                </a:lnTo>
                <a:lnTo>
                  <a:pt x="1121" y="987"/>
                </a:lnTo>
                <a:lnTo>
                  <a:pt x="1136" y="981"/>
                </a:lnTo>
                <a:lnTo>
                  <a:pt x="1153" y="979"/>
                </a:lnTo>
                <a:lnTo>
                  <a:pt x="1206" y="979"/>
                </a:lnTo>
                <a:lnTo>
                  <a:pt x="1189" y="939"/>
                </a:lnTo>
                <a:lnTo>
                  <a:pt x="1176" y="901"/>
                </a:lnTo>
                <a:lnTo>
                  <a:pt x="1166" y="864"/>
                </a:lnTo>
                <a:lnTo>
                  <a:pt x="1153" y="817"/>
                </a:lnTo>
                <a:lnTo>
                  <a:pt x="1142" y="768"/>
                </a:lnTo>
                <a:lnTo>
                  <a:pt x="1136" y="717"/>
                </a:lnTo>
                <a:lnTo>
                  <a:pt x="1135" y="665"/>
                </a:lnTo>
                <a:lnTo>
                  <a:pt x="1137" y="605"/>
                </a:lnTo>
                <a:lnTo>
                  <a:pt x="1146" y="546"/>
                </a:lnTo>
                <a:lnTo>
                  <a:pt x="1159" y="488"/>
                </a:lnTo>
                <a:lnTo>
                  <a:pt x="1177" y="432"/>
                </a:lnTo>
                <a:lnTo>
                  <a:pt x="1199" y="378"/>
                </a:lnTo>
                <a:lnTo>
                  <a:pt x="1227" y="327"/>
                </a:lnTo>
                <a:lnTo>
                  <a:pt x="1259" y="278"/>
                </a:lnTo>
                <a:lnTo>
                  <a:pt x="1295" y="232"/>
                </a:lnTo>
                <a:lnTo>
                  <a:pt x="1335" y="189"/>
                </a:lnTo>
                <a:lnTo>
                  <a:pt x="1379" y="150"/>
                </a:lnTo>
                <a:lnTo>
                  <a:pt x="1426" y="114"/>
                </a:lnTo>
                <a:lnTo>
                  <a:pt x="1478" y="83"/>
                </a:lnTo>
                <a:lnTo>
                  <a:pt x="1530" y="58"/>
                </a:lnTo>
                <a:lnTo>
                  <a:pt x="1583" y="37"/>
                </a:lnTo>
                <a:lnTo>
                  <a:pt x="1637" y="22"/>
                </a:lnTo>
                <a:lnTo>
                  <a:pt x="1693" y="11"/>
                </a:lnTo>
                <a:lnTo>
                  <a:pt x="1749" y="5"/>
                </a:lnTo>
                <a:lnTo>
                  <a:pt x="1805" y="3"/>
                </a:lnTo>
                <a:lnTo>
                  <a:pt x="1861" y="6"/>
                </a:lnTo>
                <a:lnTo>
                  <a:pt x="1917" y="13"/>
                </a:lnTo>
                <a:lnTo>
                  <a:pt x="1972" y="26"/>
                </a:lnTo>
                <a:lnTo>
                  <a:pt x="2025" y="42"/>
                </a:lnTo>
                <a:lnTo>
                  <a:pt x="2077" y="62"/>
                </a:lnTo>
                <a:lnTo>
                  <a:pt x="2127" y="87"/>
                </a:lnTo>
                <a:lnTo>
                  <a:pt x="2175" y="116"/>
                </a:lnTo>
                <a:lnTo>
                  <a:pt x="2221" y="149"/>
                </a:lnTo>
                <a:lnTo>
                  <a:pt x="2263" y="186"/>
                </a:lnTo>
                <a:lnTo>
                  <a:pt x="2306" y="149"/>
                </a:lnTo>
                <a:lnTo>
                  <a:pt x="2351" y="115"/>
                </a:lnTo>
                <a:lnTo>
                  <a:pt x="2399" y="85"/>
                </a:lnTo>
                <a:lnTo>
                  <a:pt x="2449" y="60"/>
                </a:lnTo>
                <a:lnTo>
                  <a:pt x="2501" y="38"/>
                </a:lnTo>
                <a:lnTo>
                  <a:pt x="2555" y="22"/>
                </a:lnTo>
                <a:lnTo>
                  <a:pt x="2610" y="10"/>
                </a:lnTo>
                <a:lnTo>
                  <a:pt x="2667" y="3"/>
                </a:lnTo>
                <a:lnTo>
                  <a:pt x="272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1" name="Freeform 217"/>
          <p:cNvSpPr>
            <a:spLocks noEditPoints="1"/>
          </p:cNvSpPr>
          <p:nvPr/>
        </p:nvSpPr>
        <p:spPr bwMode="auto">
          <a:xfrm>
            <a:off x="6272578" y="3573463"/>
            <a:ext cx="573087" cy="320675"/>
          </a:xfrm>
          <a:custGeom>
            <a:avLst/>
            <a:gdLst>
              <a:gd name="T0" fmla="*/ 661 w 3249"/>
              <a:gd name="T1" fmla="*/ 1342 h 2016"/>
              <a:gd name="T2" fmla="*/ 1157 w 3249"/>
              <a:gd name="T3" fmla="*/ 1244 h 2016"/>
              <a:gd name="T4" fmla="*/ 983 w 3249"/>
              <a:gd name="T5" fmla="*/ 1758 h 2016"/>
              <a:gd name="T6" fmla="*/ 502 w 3249"/>
              <a:gd name="T7" fmla="*/ 1831 h 2016"/>
              <a:gd name="T8" fmla="*/ 209 w 3249"/>
              <a:gd name="T9" fmla="*/ 1377 h 2016"/>
              <a:gd name="T10" fmla="*/ 296 w 3249"/>
              <a:gd name="T11" fmla="*/ 1175 h 2016"/>
              <a:gd name="T12" fmla="*/ 384 w 3249"/>
              <a:gd name="T13" fmla="*/ 1658 h 2016"/>
              <a:gd name="T14" fmla="*/ 825 w 3249"/>
              <a:gd name="T15" fmla="*/ 1776 h 2016"/>
              <a:gd name="T16" fmla="*/ 1101 w 3249"/>
              <a:gd name="T17" fmla="*/ 1355 h 2016"/>
              <a:gd name="T18" fmla="*/ 944 w 3249"/>
              <a:gd name="T19" fmla="*/ 951 h 2016"/>
              <a:gd name="T20" fmla="*/ 2123 w 3249"/>
              <a:gd name="T21" fmla="*/ 1235 h 2016"/>
              <a:gd name="T22" fmla="*/ 478 w 3249"/>
              <a:gd name="T23" fmla="*/ 802 h 2016"/>
              <a:gd name="T24" fmla="*/ 150 w 3249"/>
              <a:gd name="T25" fmla="*/ 1284 h 2016"/>
              <a:gd name="T26" fmla="*/ 378 w 3249"/>
              <a:gd name="T27" fmla="*/ 1838 h 2016"/>
              <a:gd name="T28" fmla="*/ 926 w 3249"/>
              <a:gd name="T29" fmla="*/ 1875 h 2016"/>
              <a:gd name="T30" fmla="*/ 1211 w 3249"/>
              <a:gd name="T31" fmla="*/ 1380 h 2016"/>
              <a:gd name="T32" fmla="*/ 987 w 3249"/>
              <a:gd name="T33" fmla="*/ 868 h 2016"/>
              <a:gd name="T34" fmla="*/ 767 w 3249"/>
              <a:gd name="T35" fmla="*/ 1390 h 2016"/>
              <a:gd name="T36" fmla="*/ 598 w 3249"/>
              <a:gd name="T37" fmla="*/ 1369 h 2016"/>
              <a:gd name="T38" fmla="*/ 354 w 3249"/>
              <a:gd name="T39" fmla="*/ 988 h 2016"/>
              <a:gd name="T40" fmla="*/ 2598 w 3249"/>
              <a:gd name="T41" fmla="*/ 757 h 2016"/>
              <a:gd name="T42" fmla="*/ 2730 w 3249"/>
              <a:gd name="T43" fmla="*/ 1171 h 2016"/>
              <a:gd name="T44" fmla="*/ 2796 w 3249"/>
              <a:gd name="T45" fmla="*/ 1442 h 2016"/>
              <a:gd name="T46" fmla="*/ 2544 w 3249"/>
              <a:gd name="T47" fmla="*/ 1421 h 2016"/>
              <a:gd name="T48" fmla="*/ 2295 w 3249"/>
              <a:gd name="T49" fmla="*/ 1797 h 2016"/>
              <a:gd name="T50" fmla="*/ 2871 w 3249"/>
              <a:gd name="T51" fmla="*/ 1892 h 2016"/>
              <a:gd name="T52" fmla="*/ 3186 w 3249"/>
              <a:gd name="T53" fmla="*/ 1349 h 2016"/>
              <a:gd name="T54" fmla="*/ 2871 w 3249"/>
              <a:gd name="T55" fmla="*/ 807 h 2016"/>
              <a:gd name="T56" fmla="*/ 79 w 3249"/>
              <a:gd name="T57" fmla="*/ 806 h 2016"/>
              <a:gd name="T58" fmla="*/ 139 w 3249"/>
              <a:gd name="T59" fmla="*/ 870 h 2016"/>
              <a:gd name="T60" fmla="*/ 174 w 3249"/>
              <a:gd name="T61" fmla="*/ 794 h 2016"/>
              <a:gd name="T62" fmla="*/ 502 w 3249"/>
              <a:gd name="T63" fmla="*/ 607 h 2016"/>
              <a:gd name="T64" fmla="*/ 558 w 3249"/>
              <a:gd name="T65" fmla="*/ 702 h 2016"/>
              <a:gd name="T66" fmla="*/ 570 w 3249"/>
              <a:gd name="T67" fmla="*/ 588 h 2016"/>
              <a:gd name="T68" fmla="*/ 2059 w 3249"/>
              <a:gd name="T69" fmla="*/ 1235 h 2016"/>
              <a:gd name="T70" fmla="*/ 1632 w 3249"/>
              <a:gd name="T71" fmla="*/ 1145 h 2016"/>
              <a:gd name="T72" fmla="*/ 1186 w 3249"/>
              <a:gd name="T73" fmla="*/ 2 h 2016"/>
              <a:gd name="T74" fmla="*/ 967 w 3249"/>
              <a:gd name="T75" fmla="*/ 415 h 2016"/>
              <a:gd name="T76" fmla="*/ 1867 w 3249"/>
              <a:gd name="T77" fmla="*/ 8 h 2016"/>
              <a:gd name="T78" fmla="*/ 2052 w 3249"/>
              <a:gd name="T79" fmla="*/ 426 h 2016"/>
              <a:gd name="T80" fmla="*/ 2770 w 3249"/>
              <a:gd name="T81" fmla="*/ 697 h 2016"/>
              <a:gd name="T82" fmla="*/ 3222 w 3249"/>
              <a:gd name="T83" fmla="*/ 1151 h 2016"/>
              <a:gd name="T84" fmla="*/ 3073 w 3249"/>
              <a:gd name="T85" fmla="*/ 1820 h 2016"/>
              <a:gd name="T86" fmla="*/ 2473 w 3249"/>
              <a:gd name="T87" fmla="*/ 1987 h 2016"/>
              <a:gd name="T88" fmla="*/ 2065 w 3249"/>
              <a:gd name="T89" fmla="*/ 1498 h 2016"/>
              <a:gd name="T90" fmla="*/ 1783 w 3249"/>
              <a:gd name="T91" fmla="*/ 1571 h 2016"/>
              <a:gd name="T92" fmla="*/ 1536 w 3249"/>
              <a:gd name="T93" fmla="*/ 1341 h 2016"/>
              <a:gd name="T94" fmla="*/ 1064 w 3249"/>
              <a:gd name="T95" fmla="*/ 845 h 2016"/>
              <a:gd name="T96" fmla="*/ 1269 w 3249"/>
              <a:gd name="T97" fmla="*/ 1444 h 2016"/>
              <a:gd name="T98" fmla="*/ 930 w 3249"/>
              <a:gd name="T99" fmla="*/ 1950 h 2016"/>
              <a:gd name="T100" fmla="*/ 380 w 3249"/>
              <a:gd name="T101" fmla="*/ 1922 h 2016"/>
              <a:gd name="T102" fmla="*/ 85 w 3249"/>
              <a:gd name="T103" fmla="*/ 1406 h 2016"/>
              <a:gd name="T104" fmla="*/ 63 w 3249"/>
              <a:gd name="T105" fmla="*/ 952 h 2016"/>
              <a:gd name="T106" fmla="*/ 44 w 3249"/>
              <a:gd name="T107" fmla="*/ 739 h 2016"/>
              <a:gd name="T108" fmla="*/ 236 w 3249"/>
              <a:gd name="T109" fmla="*/ 724 h 2016"/>
              <a:gd name="T110" fmla="*/ 454 w 3249"/>
              <a:gd name="T111" fmla="*/ 650 h 2016"/>
              <a:gd name="T112" fmla="*/ 592 w 3249"/>
              <a:gd name="T113" fmla="*/ 522 h 2016"/>
              <a:gd name="T114" fmla="*/ 680 w 3249"/>
              <a:gd name="T115" fmla="*/ 688 h 2016"/>
              <a:gd name="T116" fmla="*/ 688 w 3249"/>
              <a:gd name="T117" fmla="*/ 115 h 2016"/>
              <a:gd name="T118" fmla="*/ 756 w 3249"/>
              <a:gd name="T119" fmla="*/ 367 h 2016"/>
              <a:gd name="T120" fmla="*/ 721 w 3249"/>
              <a:gd name="T121" fmla="*/ 429 h 2016"/>
              <a:gd name="T122" fmla="*/ 607 w 3249"/>
              <a:gd name="T123" fmla="*/ 119 h 20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249" h="2016">
                <a:moveTo>
                  <a:pt x="667" y="1318"/>
                </a:moveTo>
                <a:lnTo>
                  <a:pt x="666" y="1319"/>
                </a:lnTo>
                <a:lnTo>
                  <a:pt x="664" y="1320"/>
                </a:lnTo>
                <a:lnTo>
                  <a:pt x="659" y="1331"/>
                </a:lnTo>
                <a:lnTo>
                  <a:pt x="658" y="1344"/>
                </a:lnTo>
                <a:lnTo>
                  <a:pt x="658" y="1346"/>
                </a:lnTo>
                <a:lnTo>
                  <a:pt x="659" y="1348"/>
                </a:lnTo>
                <a:lnTo>
                  <a:pt x="660" y="1351"/>
                </a:lnTo>
                <a:lnTo>
                  <a:pt x="660" y="1348"/>
                </a:lnTo>
                <a:lnTo>
                  <a:pt x="660" y="1345"/>
                </a:lnTo>
                <a:lnTo>
                  <a:pt x="661" y="1342"/>
                </a:lnTo>
                <a:lnTo>
                  <a:pt x="667" y="1318"/>
                </a:lnTo>
                <a:close/>
                <a:moveTo>
                  <a:pt x="972" y="927"/>
                </a:moveTo>
                <a:lnTo>
                  <a:pt x="984" y="928"/>
                </a:lnTo>
                <a:lnTo>
                  <a:pt x="995" y="935"/>
                </a:lnTo>
                <a:lnTo>
                  <a:pt x="1030" y="971"/>
                </a:lnTo>
                <a:lnTo>
                  <a:pt x="1061" y="1010"/>
                </a:lnTo>
                <a:lnTo>
                  <a:pt x="1088" y="1052"/>
                </a:lnTo>
                <a:lnTo>
                  <a:pt x="1111" y="1097"/>
                </a:lnTo>
                <a:lnTo>
                  <a:pt x="1131" y="1145"/>
                </a:lnTo>
                <a:lnTo>
                  <a:pt x="1146" y="1194"/>
                </a:lnTo>
                <a:lnTo>
                  <a:pt x="1157" y="1244"/>
                </a:lnTo>
                <a:lnTo>
                  <a:pt x="1163" y="1296"/>
                </a:lnTo>
                <a:lnTo>
                  <a:pt x="1165" y="1349"/>
                </a:lnTo>
                <a:lnTo>
                  <a:pt x="1162" y="1401"/>
                </a:lnTo>
                <a:lnTo>
                  <a:pt x="1154" y="1452"/>
                </a:lnTo>
                <a:lnTo>
                  <a:pt x="1142" y="1502"/>
                </a:lnTo>
                <a:lnTo>
                  <a:pt x="1126" y="1551"/>
                </a:lnTo>
                <a:lnTo>
                  <a:pt x="1105" y="1598"/>
                </a:lnTo>
                <a:lnTo>
                  <a:pt x="1081" y="1641"/>
                </a:lnTo>
                <a:lnTo>
                  <a:pt x="1052" y="1684"/>
                </a:lnTo>
                <a:lnTo>
                  <a:pt x="1019" y="1722"/>
                </a:lnTo>
                <a:lnTo>
                  <a:pt x="983" y="1758"/>
                </a:lnTo>
                <a:lnTo>
                  <a:pt x="945" y="1788"/>
                </a:lnTo>
                <a:lnTo>
                  <a:pt x="905" y="1814"/>
                </a:lnTo>
                <a:lnTo>
                  <a:pt x="864" y="1835"/>
                </a:lnTo>
                <a:lnTo>
                  <a:pt x="820" y="1850"/>
                </a:lnTo>
                <a:lnTo>
                  <a:pt x="776" y="1862"/>
                </a:lnTo>
                <a:lnTo>
                  <a:pt x="732" y="1869"/>
                </a:lnTo>
                <a:lnTo>
                  <a:pt x="686" y="1872"/>
                </a:lnTo>
                <a:lnTo>
                  <a:pt x="640" y="1869"/>
                </a:lnTo>
                <a:lnTo>
                  <a:pt x="593" y="1861"/>
                </a:lnTo>
                <a:lnTo>
                  <a:pt x="546" y="1849"/>
                </a:lnTo>
                <a:lnTo>
                  <a:pt x="502" y="1831"/>
                </a:lnTo>
                <a:lnTo>
                  <a:pt x="458" y="1808"/>
                </a:lnTo>
                <a:lnTo>
                  <a:pt x="417" y="1780"/>
                </a:lnTo>
                <a:lnTo>
                  <a:pt x="377" y="1747"/>
                </a:lnTo>
                <a:lnTo>
                  <a:pt x="342" y="1710"/>
                </a:lnTo>
                <a:lnTo>
                  <a:pt x="310" y="1669"/>
                </a:lnTo>
                <a:lnTo>
                  <a:pt x="282" y="1626"/>
                </a:lnTo>
                <a:lnTo>
                  <a:pt x="259" y="1579"/>
                </a:lnTo>
                <a:lnTo>
                  <a:pt x="240" y="1531"/>
                </a:lnTo>
                <a:lnTo>
                  <a:pt x="225" y="1481"/>
                </a:lnTo>
                <a:lnTo>
                  <a:pt x="215" y="1429"/>
                </a:lnTo>
                <a:lnTo>
                  <a:pt x="209" y="1377"/>
                </a:lnTo>
                <a:lnTo>
                  <a:pt x="208" y="1324"/>
                </a:lnTo>
                <a:lnTo>
                  <a:pt x="212" y="1270"/>
                </a:lnTo>
                <a:lnTo>
                  <a:pt x="220" y="1218"/>
                </a:lnTo>
                <a:lnTo>
                  <a:pt x="234" y="1166"/>
                </a:lnTo>
                <a:lnTo>
                  <a:pt x="241" y="1154"/>
                </a:lnTo>
                <a:lnTo>
                  <a:pt x="250" y="1146"/>
                </a:lnTo>
                <a:lnTo>
                  <a:pt x="262" y="1142"/>
                </a:lnTo>
                <a:lnTo>
                  <a:pt x="275" y="1144"/>
                </a:lnTo>
                <a:lnTo>
                  <a:pt x="285" y="1151"/>
                </a:lnTo>
                <a:lnTo>
                  <a:pt x="293" y="1161"/>
                </a:lnTo>
                <a:lnTo>
                  <a:pt x="296" y="1175"/>
                </a:lnTo>
                <a:lnTo>
                  <a:pt x="294" y="1189"/>
                </a:lnTo>
                <a:lnTo>
                  <a:pt x="282" y="1238"/>
                </a:lnTo>
                <a:lnTo>
                  <a:pt x="274" y="1288"/>
                </a:lnTo>
                <a:lnTo>
                  <a:pt x="271" y="1339"/>
                </a:lnTo>
                <a:lnTo>
                  <a:pt x="273" y="1389"/>
                </a:lnTo>
                <a:lnTo>
                  <a:pt x="281" y="1438"/>
                </a:lnTo>
                <a:lnTo>
                  <a:pt x="292" y="1486"/>
                </a:lnTo>
                <a:lnTo>
                  <a:pt x="309" y="1532"/>
                </a:lnTo>
                <a:lnTo>
                  <a:pt x="330" y="1577"/>
                </a:lnTo>
                <a:lnTo>
                  <a:pt x="355" y="1619"/>
                </a:lnTo>
                <a:lnTo>
                  <a:pt x="384" y="1658"/>
                </a:lnTo>
                <a:lnTo>
                  <a:pt x="418" y="1694"/>
                </a:lnTo>
                <a:lnTo>
                  <a:pt x="454" y="1724"/>
                </a:lnTo>
                <a:lnTo>
                  <a:pt x="492" y="1749"/>
                </a:lnTo>
                <a:lnTo>
                  <a:pt x="532" y="1769"/>
                </a:lnTo>
                <a:lnTo>
                  <a:pt x="574" y="1785"/>
                </a:lnTo>
                <a:lnTo>
                  <a:pt x="615" y="1795"/>
                </a:lnTo>
                <a:lnTo>
                  <a:pt x="658" y="1800"/>
                </a:lnTo>
                <a:lnTo>
                  <a:pt x="700" y="1801"/>
                </a:lnTo>
                <a:lnTo>
                  <a:pt x="743" y="1798"/>
                </a:lnTo>
                <a:lnTo>
                  <a:pt x="784" y="1789"/>
                </a:lnTo>
                <a:lnTo>
                  <a:pt x="825" y="1776"/>
                </a:lnTo>
                <a:lnTo>
                  <a:pt x="865" y="1757"/>
                </a:lnTo>
                <a:lnTo>
                  <a:pt x="903" y="1735"/>
                </a:lnTo>
                <a:lnTo>
                  <a:pt x="939" y="1707"/>
                </a:lnTo>
                <a:lnTo>
                  <a:pt x="972" y="1675"/>
                </a:lnTo>
                <a:lnTo>
                  <a:pt x="1003" y="1638"/>
                </a:lnTo>
                <a:lnTo>
                  <a:pt x="1032" y="1597"/>
                </a:lnTo>
                <a:lnTo>
                  <a:pt x="1055" y="1552"/>
                </a:lnTo>
                <a:lnTo>
                  <a:pt x="1074" y="1506"/>
                </a:lnTo>
                <a:lnTo>
                  <a:pt x="1088" y="1457"/>
                </a:lnTo>
                <a:lnTo>
                  <a:pt x="1097" y="1406"/>
                </a:lnTo>
                <a:lnTo>
                  <a:pt x="1101" y="1355"/>
                </a:lnTo>
                <a:lnTo>
                  <a:pt x="1100" y="1302"/>
                </a:lnTo>
                <a:lnTo>
                  <a:pt x="1093" y="1250"/>
                </a:lnTo>
                <a:lnTo>
                  <a:pt x="1082" y="1200"/>
                </a:lnTo>
                <a:lnTo>
                  <a:pt x="1065" y="1152"/>
                </a:lnTo>
                <a:lnTo>
                  <a:pt x="1044" y="1107"/>
                </a:lnTo>
                <a:lnTo>
                  <a:pt x="1018" y="1065"/>
                </a:lnTo>
                <a:lnTo>
                  <a:pt x="988" y="1025"/>
                </a:lnTo>
                <a:lnTo>
                  <a:pt x="954" y="989"/>
                </a:lnTo>
                <a:lnTo>
                  <a:pt x="946" y="978"/>
                </a:lnTo>
                <a:lnTo>
                  <a:pt x="943" y="965"/>
                </a:lnTo>
                <a:lnTo>
                  <a:pt x="944" y="951"/>
                </a:lnTo>
                <a:lnTo>
                  <a:pt x="950" y="939"/>
                </a:lnTo>
                <a:lnTo>
                  <a:pt x="960" y="931"/>
                </a:lnTo>
                <a:lnTo>
                  <a:pt x="972" y="927"/>
                </a:lnTo>
                <a:close/>
                <a:moveTo>
                  <a:pt x="2316" y="884"/>
                </a:moveTo>
                <a:lnTo>
                  <a:pt x="2276" y="922"/>
                </a:lnTo>
                <a:lnTo>
                  <a:pt x="2239" y="966"/>
                </a:lnTo>
                <a:lnTo>
                  <a:pt x="2207" y="1014"/>
                </a:lnTo>
                <a:lnTo>
                  <a:pt x="2178" y="1065"/>
                </a:lnTo>
                <a:lnTo>
                  <a:pt x="2155" y="1119"/>
                </a:lnTo>
                <a:lnTo>
                  <a:pt x="2136" y="1176"/>
                </a:lnTo>
                <a:lnTo>
                  <a:pt x="2123" y="1235"/>
                </a:lnTo>
                <a:lnTo>
                  <a:pt x="2115" y="1297"/>
                </a:lnTo>
                <a:lnTo>
                  <a:pt x="2525" y="1297"/>
                </a:lnTo>
                <a:lnTo>
                  <a:pt x="2533" y="1266"/>
                </a:lnTo>
                <a:lnTo>
                  <a:pt x="2547" y="1238"/>
                </a:lnTo>
                <a:lnTo>
                  <a:pt x="2565" y="1214"/>
                </a:lnTo>
                <a:lnTo>
                  <a:pt x="2316" y="884"/>
                </a:lnTo>
                <a:close/>
                <a:moveTo>
                  <a:pt x="680" y="759"/>
                </a:moveTo>
                <a:lnTo>
                  <a:pt x="628" y="761"/>
                </a:lnTo>
                <a:lnTo>
                  <a:pt x="577" y="770"/>
                </a:lnTo>
                <a:lnTo>
                  <a:pt x="526" y="784"/>
                </a:lnTo>
                <a:lnTo>
                  <a:pt x="478" y="802"/>
                </a:lnTo>
                <a:lnTo>
                  <a:pt x="432" y="827"/>
                </a:lnTo>
                <a:lnTo>
                  <a:pt x="388" y="855"/>
                </a:lnTo>
                <a:lnTo>
                  <a:pt x="346" y="888"/>
                </a:lnTo>
                <a:lnTo>
                  <a:pt x="308" y="926"/>
                </a:lnTo>
                <a:lnTo>
                  <a:pt x="272" y="969"/>
                </a:lnTo>
                <a:lnTo>
                  <a:pt x="240" y="1016"/>
                </a:lnTo>
                <a:lnTo>
                  <a:pt x="212" y="1065"/>
                </a:lnTo>
                <a:lnTo>
                  <a:pt x="189" y="1117"/>
                </a:lnTo>
                <a:lnTo>
                  <a:pt x="171" y="1170"/>
                </a:lnTo>
                <a:lnTo>
                  <a:pt x="158" y="1226"/>
                </a:lnTo>
                <a:lnTo>
                  <a:pt x="150" y="1284"/>
                </a:lnTo>
                <a:lnTo>
                  <a:pt x="146" y="1341"/>
                </a:lnTo>
                <a:lnTo>
                  <a:pt x="148" y="1400"/>
                </a:lnTo>
                <a:lnTo>
                  <a:pt x="155" y="1458"/>
                </a:lnTo>
                <a:lnTo>
                  <a:pt x="167" y="1515"/>
                </a:lnTo>
                <a:lnTo>
                  <a:pt x="184" y="1569"/>
                </a:lnTo>
                <a:lnTo>
                  <a:pt x="205" y="1621"/>
                </a:lnTo>
                <a:lnTo>
                  <a:pt x="231" y="1671"/>
                </a:lnTo>
                <a:lnTo>
                  <a:pt x="262" y="1718"/>
                </a:lnTo>
                <a:lnTo>
                  <a:pt x="296" y="1761"/>
                </a:lnTo>
                <a:lnTo>
                  <a:pt x="335" y="1801"/>
                </a:lnTo>
                <a:lnTo>
                  <a:pt x="378" y="1838"/>
                </a:lnTo>
                <a:lnTo>
                  <a:pt x="423" y="1869"/>
                </a:lnTo>
                <a:lnTo>
                  <a:pt x="471" y="1895"/>
                </a:lnTo>
                <a:lnTo>
                  <a:pt x="521" y="1915"/>
                </a:lnTo>
                <a:lnTo>
                  <a:pt x="573" y="1929"/>
                </a:lnTo>
                <a:lnTo>
                  <a:pt x="626" y="1939"/>
                </a:lnTo>
                <a:lnTo>
                  <a:pt x="679" y="1941"/>
                </a:lnTo>
                <a:lnTo>
                  <a:pt x="731" y="1939"/>
                </a:lnTo>
                <a:lnTo>
                  <a:pt x="782" y="1930"/>
                </a:lnTo>
                <a:lnTo>
                  <a:pt x="832" y="1917"/>
                </a:lnTo>
                <a:lnTo>
                  <a:pt x="880" y="1898"/>
                </a:lnTo>
                <a:lnTo>
                  <a:pt x="926" y="1875"/>
                </a:lnTo>
                <a:lnTo>
                  <a:pt x="970" y="1846"/>
                </a:lnTo>
                <a:lnTo>
                  <a:pt x="1012" y="1812"/>
                </a:lnTo>
                <a:lnTo>
                  <a:pt x="1050" y="1774"/>
                </a:lnTo>
                <a:lnTo>
                  <a:pt x="1086" y="1731"/>
                </a:lnTo>
                <a:lnTo>
                  <a:pt x="1117" y="1686"/>
                </a:lnTo>
                <a:lnTo>
                  <a:pt x="1144" y="1639"/>
                </a:lnTo>
                <a:lnTo>
                  <a:pt x="1166" y="1589"/>
                </a:lnTo>
                <a:lnTo>
                  <a:pt x="1184" y="1539"/>
                </a:lnTo>
                <a:lnTo>
                  <a:pt x="1197" y="1487"/>
                </a:lnTo>
                <a:lnTo>
                  <a:pt x="1206" y="1434"/>
                </a:lnTo>
                <a:lnTo>
                  <a:pt x="1211" y="1380"/>
                </a:lnTo>
                <a:lnTo>
                  <a:pt x="1211" y="1327"/>
                </a:lnTo>
                <a:lnTo>
                  <a:pt x="1207" y="1274"/>
                </a:lnTo>
                <a:lnTo>
                  <a:pt x="1199" y="1221"/>
                </a:lnTo>
                <a:lnTo>
                  <a:pt x="1186" y="1169"/>
                </a:lnTo>
                <a:lnTo>
                  <a:pt x="1169" y="1119"/>
                </a:lnTo>
                <a:lnTo>
                  <a:pt x="1148" y="1070"/>
                </a:lnTo>
                <a:lnTo>
                  <a:pt x="1123" y="1024"/>
                </a:lnTo>
                <a:lnTo>
                  <a:pt x="1094" y="979"/>
                </a:lnTo>
                <a:lnTo>
                  <a:pt x="1060" y="937"/>
                </a:lnTo>
                <a:lnTo>
                  <a:pt x="1023" y="898"/>
                </a:lnTo>
                <a:lnTo>
                  <a:pt x="987" y="868"/>
                </a:lnTo>
                <a:lnTo>
                  <a:pt x="949" y="840"/>
                </a:lnTo>
                <a:lnTo>
                  <a:pt x="909" y="817"/>
                </a:lnTo>
                <a:lnTo>
                  <a:pt x="868" y="797"/>
                </a:lnTo>
                <a:lnTo>
                  <a:pt x="746" y="1264"/>
                </a:lnTo>
                <a:lnTo>
                  <a:pt x="759" y="1278"/>
                </a:lnTo>
                <a:lnTo>
                  <a:pt x="769" y="1295"/>
                </a:lnTo>
                <a:lnTo>
                  <a:pt x="775" y="1312"/>
                </a:lnTo>
                <a:lnTo>
                  <a:pt x="778" y="1332"/>
                </a:lnTo>
                <a:lnTo>
                  <a:pt x="778" y="1352"/>
                </a:lnTo>
                <a:lnTo>
                  <a:pt x="774" y="1372"/>
                </a:lnTo>
                <a:lnTo>
                  <a:pt x="767" y="1390"/>
                </a:lnTo>
                <a:lnTo>
                  <a:pt x="757" y="1407"/>
                </a:lnTo>
                <a:lnTo>
                  <a:pt x="742" y="1422"/>
                </a:lnTo>
                <a:lnTo>
                  <a:pt x="725" y="1434"/>
                </a:lnTo>
                <a:lnTo>
                  <a:pt x="706" y="1441"/>
                </a:lnTo>
                <a:lnTo>
                  <a:pt x="686" y="1444"/>
                </a:lnTo>
                <a:lnTo>
                  <a:pt x="665" y="1440"/>
                </a:lnTo>
                <a:lnTo>
                  <a:pt x="645" y="1432"/>
                </a:lnTo>
                <a:lnTo>
                  <a:pt x="627" y="1419"/>
                </a:lnTo>
                <a:lnTo>
                  <a:pt x="614" y="1405"/>
                </a:lnTo>
                <a:lnTo>
                  <a:pt x="604" y="1388"/>
                </a:lnTo>
                <a:lnTo>
                  <a:pt x="598" y="1369"/>
                </a:lnTo>
                <a:lnTo>
                  <a:pt x="594" y="1349"/>
                </a:lnTo>
                <a:lnTo>
                  <a:pt x="595" y="1327"/>
                </a:lnTo>
                <a:lnTo>
                  <a:pt x="600" y="1306"/>
                </a:lnTo>
                <a:lnTo>
                  <a:pt x="324" y="1048"/>
                </a:lnTo>
                <a:lnTo>
                  <a:pt x="316" y="1037"/>
                </a:lnTo>
                <a:lnTo>
                  <a:pt x="313" y="1024"/>
                </a:lnTo>
                <a:lnTo>
                  <a:pt x="314" y="1010"/>
                </a:lnTo>
                <a:lnTo>
                  <a:pt x="320" y="998"/>
                </a:lnTo>
                <a:lnTo>
                  <a:pt x="330" y="989"/>
                </a:lnTo>
                <a:lnTo>
                  <a:pt x="342" y="986"/>
                </a:lnTo>
                <a:lnTo>
                  <a:pt x="354" y="988"/>
                </a:lnTo>
                <a:lnTo>
                  <a:pt x="365" y="995"/>
                </a:lnTo>
                <a:lnTo>
                  <a:pt x="642" y="1254"/>
                </a:lnTo>
                <a:lnTo>
                  <a:pt x="656" y="1246"/>
                </a:lnTo>
                <a:lnTo>
                  <a:pt x="671" y="1242"/>
                </a:lnTo>
                <a:lnTo>
                  <a:pt x="687" y="1240"/>
                </a:lnTo>
                <a:lnTo>
                  <a:pt x="807" y="777"/>
                </a:lnTo>
                <a:lnTo>
                  <a:pt x="765" y="767"/>
                </a:lnTo>
                <a:lnTo>
                  <a:pt x="723" y="761"/>
                </a:lnTo>
                <a:lnTo>
                  <a:pt x="680" y="759"/>
                </a:lnTo>
                <a:close/>
                <a:moveTo>
                  <a:pt x="2648" y="755"/>
                </a:moveTo>
                <a:lnTo>
                  <a:pt x="2598" y="757"/>
                </a:lnTo>
                <a:lnTo>
                  <a:pt x="2548" y="765"/>
                </a:lnTo>
                <a:lnTo>
                  <a:pt x="2500" y="778"/>
                </a:lnTo>
                <a:lnTo>
                  <a:pt x="2454" y="796"/>
                </a:lnTo>
                <a:lnTo>
                  <a:pt x="2410" y="817"/>
                </a:lnTo>
                <a:lnTo>
                  <a:pt x="2368" y="844"/>
                </a:lnTo>
                <a:lnTo>
                  <a:pt x="2617" y="1174"/>
                </a:lnTo>
                <a:lnTo>
                  <a:pt x="2636" y="1166"/>
                </a:lnTo>
                <a:lnTo>
                  <a:pt x="2656" y="1161"/>
                </a:lnTo>
                <a:lnTo>
                  <a:pt x="2676" y="1160"/>
                </a:lnTo>
                <a:lnTo>
                  <a:pt x="2704" y="1162"/>
                </a:lnTo>
                <a:lnTo>
                  <a:pt x="2730" y="1171"/>
                </a:lnTo>
                <a:lnTo>
                  <a:pt x="2755" y="1184"/>
                </a:lnTo>
                <a:lnTo>
                  <a:pt x="2777" y="1200"/>
                </a:lnTo>
                <a:lnTo>
                  <a:pt x="2796" y="1221"/>
                </a:lnTo>
                <a:lnTo>
                  <a:pt x="2811" y="1246"/>
                </a:lnTo>
                <a:lnTo>
                  <a:pt x="2822" y="1272"/>
                </a:lnTo>
                <a:lnTo>
                  <a:pt x="2830" y="1301"/>
                </a:lnTo>
                <a:lnTo>
                  <a:pt x="2832" y="1332"/>
                </a:lnTo>
                <a:lnTo>
                  <a:pt x="2830" y="1364"/>
                </a:lnTo>
                <a:lnTo>
                  <a:pt x="2822" y="1392"/>
                </a:lnTo>
                <a:lnTo>
                  <a:pt x="2811" y="1419"/>
                </a:lnTo>
                <a:lnTo>
                  <a:pt x="2796" y="1442"/>
                </a:lnTo>
                <a:lnTo>
                  <a:pt x="2777" y="1464"/>
                </a:lnTo>
                <a:lnTo>
                  <a:pt x="2755" y="1480"/>
                </a:lnTo>
                <a:lnTo>
                  <a:pt x="2730" y="1494"/>
                </a:lnTo>
                <a:lnTo>
                  <a:pt x="2704" y="1501"/>
                </a:lnTo>
                <a:lnTo>
                  <a:pt x="2676" y="1505"/>
                </a:lnTo>
                <a:lnTo>
                  <a:pt x="2649" y="1501"/>
                </a:lnTo>
                <a:lnTo>
                  <a:pt x="2623" y="1494"/>
                </a:lnTo>
                <a:lnTo>
                  <a:pt x="2599" y="1481"/>
                </a:lnTo>
                <a:lnTo>
                  <a:pt x="2578" y="1465"/>
                </a:lnTo>
                <a:lnTo>
                  <a:pt x="2559" y="1445"/>
                </a:lnTo>
                <a:lnTo>
                  <a:pt x="2544" y="1421"/>
                </a:lnTo>
                <a:lnTo>
                  <a:pt x="2532" y="1396"/>
                </a:lnTo>
                <a:lnTo>
                  <a:pt x="2525" y="1367"/>
                </a:lnTo>
                <a:lnTo>
                  <a:pt x="2113" y="1367"/>
                </a:lnTo>
                <a:lnTo>
                  <a:pt x="2118" y="1430"/>
                </a:lnTo>
                <a:lnTo>
                  <a:pt x="2129" y="1491"/>
                </a:lnTo>
                <a:lnTo>
                  <a:pt x="2145" y="1550"/>
                </a:lnTo>
                <a:lnTo>
                  <a:pt x="2166" y="1607"/>
                </a:lnTo>
                <a:lnTo>
                  <a:pt x="2192" y="1659"/>
                </a:lnTo>
                <a:lnTo>
                  <a:pt x="2222" y="1709"/>
                </a:lnTo>
                <a:lnTo>
                  <a:pt x="2257" y="1755"/>
                </a:lnTo>
                <a:lnTo>
                  <a:pt x="2295" y="1797"/>
                </a:lnTo>
                <a:lnTo>
                  <a:pt x="2337" y="1835"/>
                </a:lnTo>
                <a:lnTo>
                  <a:pt x="2383" y="1867"/>
                </a:lnTo>
                <a:lnTo>
                  <a:pt x="2431" y="1894"/>
                </a:lnTo>
                <a:lnTo>
                  <a:pt x="2482" y="1916"/>
                </a:lnTo>
                <a:lnTo>
                  <a:pt x="2536" y="1932"/>
                </a:lnTo>
                <a:lnTo>
                  <a:pt x="2591" y="1942"/>
                </a:lnTo>
                <a:lnTo>
                  <a:pt x="2648" y="1946"/>
                </a:lnTo>
                <a:lnTo>
                  <a:pt x="2707" y="1941"/>
                </a:lnTo>
                <a:lnTo>
                  <a:pt x="2764" y="1931"/>
                </a:lnTo>
                <a:lnTo>
                  <a:pt x="2819" y="1915"/>
                </a:lnTo>
                <a:lnTo>
                  <a:pt x="2871" y="1892"/>
                </a:lnTo>
                <a:lnTo>
                  <a:pt x="2920" y="1864"/>
                </a:lnTo>
                <a:lnTo>
                  <a:pt x="2966" y="1830"/>
                </a:lnTo>
                <a:lnTo>
                  <a:pt x="3009" y="1791"/>
                </a:lnTo>
                <a:lnTo>
                  <a:pt x="3047" y="1748"/>
                </a:lnTo>
                <a:lnTo>
                  <a:pt x="3082" y="1701"/>
                </a:lnTo>
                <a:lnTo>
                  <a:pt x="3112" y="1650"/>
                </a:lnTo>
                <a:lnTo>
                  <a:pt x="3138" y="1596"/>
                </a:lnTo>
                <a:lnTo>
                  <a:pt x="3158" y="1538"/>
                </a:lnTo>
                <a:lnTo>
                  <a:pt x="3173" y="1477"/>
                </a:lnTo>
                <a:lnTo>
                  <a:pt x="3183" y="1415"/>
                </a:lnTo>
                <a:lnTo>
                  <a:pt x="3186" y="1349"/>
                </a:lnTo>
                <a:lnTo>
                  <a:pt x="3183" y="1285"/>
                </a:lnTo>
                <a:lnTo>
                  <a:pt x="3173" y="1222"/>
                </a:lnTo>
                <a:lnTo>
                  <a:pt x="3158" y="1161"/>
                </a:lnTo>
                <a:lnTo>
                  <a:pt x="3138" y="1104"/>
                </a:lnTo>
                <a:lnTo>
                  <a:pt x="3112" y="1049"/>
                </a:lnTo>
                <a:lnTo>
                  <a:pt x="3082" y="998"/>
                </a:lnTo>
                <a:lnTo>
                  <a:pt x="3047" y="951"/>
                </a:lnTo>
                <a:lnTo>
                  <a:pt x="3009" y="908"/>
                </a:lnTo>
                <a:lnTo>
                  <a:pt x="2966" y="869"/>
                </a:lnTo>
                <a:lnTo>
                  <a:pt x="2920" y="836"/>
                </a:lnTo>
                <a:lnTo>
                  <a:pt x="2871" y="807"/>
                </a:lnTo>
                <a:lnTo>
                  <a:pt x="2819" y="785"/>
                </a:lnTo>
                <a:lnTo>
                  <a:pt x="2764" y="768"/>
                </a:lnTo>
                <a:lnTo>
                  <a:pt x="2707" y="758"/>
                </a:lnTo>
                <a:lnTo>
                  <a:pt x="2648" y="755"/>
                </a:lnTo>
                <a:close/>
                <a:moveTo>
                  <a:pt x="165" y="740"/>
                </a:moveTo>
                <a:lnTo>
                  <a:pt x="154" y="740"/>
                </a:lnTo>
                <a:lnTo>
                  <a:pt x="140" y="745"/>
                </a:lnTo>
                <a:lnTo>
                  <a:pt x="125" y="754"/>
                </a:lnTo>
                <a:lnTo>
                  <a:pt x="108" y="767"/>
                </a:lnTo>
                <a:lnTo>
                  <a:pt x="92" y="785"/>
                </a:lnTo>
                <a:lnTo>
                  <a:pt x="79" y="806"/>
                </a:lnTo>
                <a:lnTo>
                  <a:pt x="70" y="826"/>
                </a:lnTo>
                <a:lnTo>
                  <a:pt x="65" y="844"/>
                </a:lnTo>
                <a:lnTo>
                  <a:pt x="63" y="860"/>
                </a:lnTo>
                <a:lnTo>
                  <a:pt x="65" y="872"/>
                </a:lnTo>
                <a:lnTo>
                  <a:pt x="70" y="880"/>
                </a:lnTo>
                <a:lnTo>
                  <a:pt x="77" y="884"/>
                </a:lnTo>
                <a:lnTo>
                  <a:pt x="88" y="884"/>
                </a:lnTo>
                <a:lnTo>
                  <a:pt x="100" y="880"/>
                </a:lnTo>
                <a:lnTo>
                  <a:pt x="114" y="874"/>
                </a:lnTo>
                <a:lnTo>
                  <a:pt x="126" y="868"/>
                </a:lnTo>
                <a:lnTo>
                  <a:pt x="139" y="870"/>
                </a:lnTo>
                <a:lnTo>
                  <a:pt x="150" y="877"/>
                </a:lnTo>
                <a:lnTo>
                  <a:pt x="214" y="937"/>
                </a:lnTo>
                <a:lnTo>
                  <a:pt x="217" y="932"/>
                </a:lnTo>
                <a:lnTo>
                  <a:pt x="220" y="928"/>
                </a:lnTo>
                <a:lnTo>
                  <a:pt x="223" y="924"/>
                </a:lnTo>
                <a:lnTo>
                  <a:pt x="236" y="908"/>
                </a:lnTo>
                <a:lnTo>
                  <a:pt x="248" y="894"/>
                </a:lnTo>
                <a:lnTo>
                  <a:pt x="183" y="832"/>
                </a:lnTo>
                <a:lnTo>
                  <a:pt x="176" y="821"/>
                </a:lnTo>
                <a:lnTo>
                  <a:pt x="172" y="808"/>
                </a:lnTo>
                <a:lnTo>
                  <a:pt x="174" y="794"/>
                </a:lnTo>
                <a:lnTo>
                  <a:pt x="178" y="778"/>
                </a:lnTo>
                <a:lnTo>
                  <a:pt x="179" y="764"/>
                </a:lnTo>
                <a:lnTo>
                  <a:pt x="178" y="751"/>
                </a:lnTo>
                <a:lnTo>
                  <a:pt x="173" y="744"/>
                </a:lnTo>
                <a:lnTo>
                  <a:pt x="165" y="740"/>
                </a:lnTo>
                <a:close/>
                <a:moveTo>
                  <a:pt x="551" y="585"/>
                </a:moveTo>
                <a:lnTo>
                  <a:pt x="535" y="587"/>
                </a:lnTo>
                <a:lnTo>
                  <a:pt x="522" y="591"/>
                </a:lnTo>
                <a:lnTo>
                  <a:pt x="512" y="596"/>
                </a:lnTo>
                <a:lnTo>
                  <a:pt x="506" y="602"/>
                </a:lnTo>
                <a:lnTo>
                  <a:pt x="502" y="607"/>
                </a:lnTo>
                <a:lnTo>
                  <a:pt x="504" y="607"/>
                </a:lnTo>
                <a:lnTo>
                  <a:pt x="505" y="607"/>
                </a:lnTo>
                <a:lnTo>
                  <a:pt x="508" y="608"/>
                </a:lnTo>
                <a:lnTo>
                  <a:pt x="511" y="609"/>
                </a:lnTo>
                <a:lnTo>
                  <a:pt x="516" y="610"/>
                </a:lnTo>
                <a:lnTo>
                  <a:pt x="527" y="616"/>
                </a:lnTo>
                <a:lnTo>
                  <a:pt x="536" y="625"/>
                </a:lnTo>
                <a:lnTo>
                  <a:pt x="541" y="638"/>
                </a:lnTo>
                <a:lnTo>
                  <a:pt x="554" y="704"/>
                </a:lnTo>
                <a:lnTo>
                  <a:pt x="555" y="704"/>
                </a:lnTo>
                <a:lnTo>
                  <a:pt x="558" y="702"/>
                </a:lnTo>
                <a:lnTo>
                  <a:pt x="560" y="702"/>
                </a:lnTo>
                <a:lnTo>
                  <a:pt x="547" y="637"/>
                </a:lnTo>
                <a:lnTo>
                  <a:pt x="548" y="622"/>
                </a:lnTo>
                <a:lnTo>
                  <a:pt x="554" y="610"/>
                </a:lnTo>
                <a:lnTo>
                  <a:pt x="563" y="600"/>
                </a:lnTo>
                <a:lnTo>
                  <a:pt x="567" y="597"/>
                </a:lnTo>
                <a:lnTo>
                  <a:pt x="570" y="595"/>
                </a:lnTo>
                <a:lnTo>
                  <a:pt x="572" y="591"/>
                </a:lnTo>
                <a:lnTo>
                  <a:pt x="574" y="590"/>
                </a:lnTo>
                <a:lnTo>
                  <a:pt x="574" y="589"/>
                </a:lnTo>
                <a:lnTo>
                  <a:pt x="570" y="588"/>
                </a:lnTo>
                <a:lnTo>
                  <a:pt x="562" y="586"/>
                </a:lnTo>
                <a:lnTo>
                  <a:pt x="551" y="585"/>
                </a:lnTo>
                <a:close/>
                <a:moveTo>
                  <a:pt x="2031" y="507"/>
                </a:moveTo>
                <a:lnTo>
                  <a:pt x="1865" y="1147"/>
                </a:lnTo>
                <a:lnTo>
                  <a:pt x="1891" y="1170"/>
                </a:lnTo>
                <a:lnTo>
                  <a:pt x="1913" y="1197"/>
                </a:lnTo>
                <a:lnTo>
                  <a:pt x="1931" y="1227"/>
                </a:lnTo>
                <a:lnTo>
                  <a:pt x="1945" y="1260"/>
                </a:lnTo>
                <a:lnTo>
                  <a:pt x="1954" y="1297"/>
                </a:lnTo>
                <a:lnTo>
                  <a:pt x="2052" y="1297"/>
                </a:lnTo>
                <a:lnTo>
                  <a:pt x="2059" y="1235"/>
                </a:lnTo>
                <a:lnTo>
                  <a:pt x="2071" y="1175"/>
                </a:lnTo>
                <a:lnTo>
                  <a:pt x="2088" y="1117"/>
                </a:lnTo>
                <a:lnTo>
                  <a:pt x="2109" y="1061"/>
                </a:lnTo>
                <a:lnTo>
                  <a:pt x="2135" y="1008"/>
                </a:lnTo>
                <a:lnTo>
                  <a:pt x="2164" y="959"/>
                </a:lnTo>
                <a:lnTo>
                  <a:pt x="2198" y="912"/>
                </a:lnTo>
                <a:lnTo>
                  <a:pt x="2235" y="869"/>
                </a:lnTo>
                <a:lnTo>
                  <a:pt x="2275" y="830"/>
                </a:lnTo>
                <a:lnTo>
                  <a:pt x="2031" y="507"/>
                </a:lnTo>
                <a:close/>
                <a:moveTo>
                  <a:pt x="1008" y="485"/>
                </a:moveTo>
                <a:lnTo>
                  <a:pt x="1632" y="1145"/>
                </a:lnTo>
                <a:lnTo>
                  <a:pt x="1659" y="1129"/>
                </a:lnTo>
                <a:lnTo>
                  <a:pt x="1687" y="1117"/>
                </a:lnTo>
                <a:lnTo>
                  <a:pt x="1717" y="1109"/>
                </a:lnTo>
                <a:lnTo>
                  <a:pt x="1748" y="1107"/>
                </a:lnTo>
                <a:lnTo>
                  <a:pt x="1778" y="1110"/>
                </a:lnTo>
                <a:lnTo>
                  <a:pt x="1806" y="1118"/>
                </a:lnTo>
                <a:lnTo>
                  <a:pt x="1970" y="485"/>
                </a:lnTo>
                <a:lnTo>
                  <a:pt x="1008" y="485"/>
                </a:lnTo>
                <a:close/>
                <a:moveTo>
                  <a:pt x="783" y="0"/>
                </a:moveTo>
                <a:lnTo>
                  <a:pt x="1173" y="0"/>
                </a:lnTo>
                <a:lnTo>
                  <a:pt x="1186" y="2"/>
                </a:lnTo>
                <a:lnTo>
                  <a:pt x="1196" y="10"/>
                </a:lnTo>
                <a:lnTo>
                  <a:pt x="1202" y="21"/>
                </a:lnTo>
                <a:lnTo>
                  <a:pt x="1205" y="35"/>
                </a:lnTo>
                <a:lnTo>
                  <a:pt x="1202" y="49"/>
                </a:lnTo>
                <a:lnTo>
                  <a:pt x="1196" y="60"/>
                </a:lnTo>
                <a:lnTo>
                  <a:pt x="1186" y="67"/>
                </a:lnTo>
                <a:lnTo>
                  <a:pt x="1173" y="70"/>
                </a:lnTo>
                <a:lnTo>
                  <a:pt x="1050" y="70"/>
                </a:lnTo>
                <a:lnTo>
                  <a:pt x="1052" y="80"/>
                </a:lnTo>
                <a:lnTo>
                  <a:pt x="1051" y="91"/>
                </a:lnTo>
                <a:lnTo>
                  <a:pt x="967" y="415"/>
                </a:lnTo>
                <a:lnTo>
                  <a:pt x="1989" y="415"/>
                </a:lnTo>
                <a:lnTo>
                  <a:pt x="2076" y="79"/>
                </a:lnTo>
                <a:lnTo>
                  <a:pt x="1867" y="79"/>
                </a:lnTo>
                <a:lnTo>
                  <a:pt x="1855" y="77"/>
                </a:lnTo>
                <a:lnTo>
                  <a:pt x="1845" y="69"/>
                </a:lnTo>
                <a:lnTo>
                  <a:pt x="1838" y="58"/>
                </a:lnTo>
                <a:lnTo>
                  <a:pt x="1835" y="44"/>
                </a:lnTo>
                <a:lnTo>
                  <a:pt x="1838" y="30"/>
                </a:lnTo>
                <a:lnTo>
                  <a:pt x="1845" y="19"/>
                </a:lnTo>
                <a:lnTo>
                  <a:pt x="1855" y="11"/>
                </a:lnTo>
                <a:lnTo>
                  <a:pt x="1867" y="8"/>
                </a:lnTo>
                <a:lnTo>
                  <a:pt x="2264" y="8"/>
                </a:lnTo>
                <a:lnTo>
                  <a:pt x="2276" y="11"/>
                </a:lnTo>
                <a:lnTo>
                  <a:pt x="2286" y="19"/>
                </a:lnTo>
                <a:lnTo>
                  <a:pt x="2293" y="30"/>
                </a:lnTo>
                <a:lnTo>
                  <a:pt x="2296" y="44"/>
                </a:lnTo>
                <a:lnTo>
                  <a:pt x="2293" y="58"/>
                </a:lnTo>
                <a:lnTo>
                  <a:pt x="2286" y="69"/>
                </a:lnTo>
                <a:lnTo>
                  <a:pt x="2276" y="77"/>
                </a:lnTo>
                <a:lnTo>
                  <a:pt x="2264" y="79"/>
                </a:lnTo>
                <a:lnTo>
                  <a:pt x="2141" y="79"/>
                </a:lnTo>
                <a:lnTo>
                  <a:pt x="2052" y="426"/>
                </a:lnTo>
                <a:lnTo>
                  <a:pt x="2053" y="426"/>
                </a:lnTo>
                <a:lnTo>
                  <a:pt x="2054" y="427"/>
                </a:lnTo>
                <a:lnTo>
                  <a:pt x="2327" y="789"/>
                </a:lnTo>
                <a:lnTo>
                  <a:pt x="2375" y="758"/>
                </a:lnTo>
                <a:lnTo>
                  <a:pt x="2426" y="732"/>
                </a:lnTo>
                <a:lnTo>
                  <a:pt x="2478" y="711"/>
                </a:lnTo>
                <a:lnTo>
                  <a:pt x="2533" y="696"/>
                </a:lnTo>
                <a:lnTo>
                  <a:pt x="2590" y="687"/>
                </a:lnTo>
                <a:lnTo>
                  <a:pt x="2649" y="684"/>
                </a:lnTo>
                <a:lnTo>
                  <a:pt x="2710" y="687"/>
                </a:lnTo>
                <a:lnTo>
                  <a:pt x="2770" y="697"/>
                </a:lnTo>
                <a:lnTo>
                  <a:pt x="2828" y="714"/>
                </a:lnTo>
                <a:lnTo>
                  <a:pt x="2883" y="736"/>
                </a:lnTo>
                <a:lnTo>
                  <a:pt x="2935" y="765"/>
                </a:lnTo>
                <a:lnTo>
                  <a:pt x="2985" y="798"/>
                </a:lnTo>
                <a:lnTo>
                  <a:pt x="3031" y="836"/>
                </a:lnTo>
                <a:lnTo>
                  <a:pt x="3073" y="879"/>
                </a:lnTo>
                <a:lnTo>
                  <a:pt x="3112" y="927"/>
                </a:lnTo>
                <a:lnTo>
                  <a:pt x="3146" y="978"/>
                </a:lnTo>
                <a:lnTo>
                  <a:pt x="3176" y="1032"/>
                </a:lnTo>
                <a:lnTo>
                  <a:pt x="3202" y="1090"/>
                </a:lnTo>
                <a:lnTo>
                  <a:pt x="3222" y="1151"/>
                </a:lnTo>
                <a:lnTo>
                  <a:pt x="3237" y="1216"/>
                </a:lnTo>
                <a:lnTo>
                  <a:pt x="3246" y="1281"/>
                </a:lnTo>
                <a:lnTo>
                  <a:pt x="3249" y="1349"/>
                </a:lnTo>
                <a:lnTo>
                  <a:pt x="3246" y="1418"/>
                </a:lnTo>
                <a:lnTo>
                  <a:pt x="3237" y="1484"/>
                </a:lnTo>
                <a:lnTo>
                  <a:pt x="3222" y="1547"/>
                </a:lnTo>
                <a:lnTo>
                  <a:pt x="3202" y="1608"/>
                </a:lnTo>
                <a:lnTo>
                  <a:pt x="3176" y="1667"/>
                </a:lnTo>
                <a:lnTo>
                  <a:pt x="3146" y="1721"/>
                </a:lnTo>
                <a:lnTo>
                  <a:pt x="3112" y="1772"/>
                </a:lnTo>
                <a:lnTo>
                  <a:pt x="3073" y="1820"/>
                </a:lnTo>
                <a:lnTo>
                  <a:pt x="3030" y="1864"/>
                </a:lnTo>
                <a:lnTo>
                  <a:pt x="2984" y="1901"/>
                </a:lnTo>
                <a:lnTo>
                  <a:pt x="2935" y="1935"/>
                </a:lnTo>
                <a:lnTo>
                  <a:pt x="2883" y="1964"/>
                </a:lnTo>
                <a:lnTo>
                  <a:pt x="2827" y="1986"/>
                </a:lnTo>
                <a:lnTo>
                  <a:pt x="2770" y="2002"/>
                </a:lnTo>
                <a:lnTo>
                  <a:pt x="2710" y="2012"/>
                </a:lnTo>
                <a:lnTo>
                  <a:pt x="2648" y="2016"/>
                </a:lnTo>
                <a:lnTo>
                  <a:pt x="2588" y="2012"/>
                </a:lnTo>
                <a:lnTo>
                  <a:pt x="2530" y="2002"/>
                </a:lnTo>
                <a:lnTo>
                  <a:pt x="2473" y="1987"/>
                </a:lnTo>
                <a:lnTo>
                  <a:pt x="2419" y="1965"/>
                </a:lnTo>
                <a:lnTo>
                  <a:pt x="2367" y="1938"/>
                </a:lnTo>
                <a:lnTo>
                  <a:pt x="2318" y="1905"/>
                </a:lnTo>
                <a:lnTo>
                  <a:pt x="2273" y="1868"/>
                </a:lnTo>
                <a:lnTo>
                  <a:pt x="2230" y="1826"/>
                </a:lnTo>
                <a:lnTo>
                  <a:pt x="2192" y="1780"/>
                </a:lnTo>
                <a:lnTo>
                  <a:pt x="2157" y="1730"/>
                </a:lnTo>
                <a:lnTo>
                  <a:pt x="2127" y="1677"/>
                </a:lnTo>
                <a:lnTo>
                  <a:pt x="2101" y="1620"/>
                </a:lnTo>
                <a:lnTo>
                  <a:pt x="2080" y="1560"/>
                </a:lnTo>
                <a:lnTo>
                  <a:pt x="2065" y="1498"/>
                </a:lnTo>
                <a:lnTo>
                  <a:pt x="2054" y="1434"/>
                </a:lnTo>
                <a:lnTo>
                  <a:pt x="2050" y="1367"/>
                </a:lnTo>
                <a:lnTo>
                  <a:pt x="1955" y="1367"/>
                </a:lnTo>
                <a:lnTo>
                  <a:pt x="1949" y="1405"/>
                </a:lnTo>
                <a:lnTo>
                  <a:pt x="1937" y="1440"/>
                </a:lnTo>
                <a:lnTo>
                  <a:pt x="1920" y="1472"/>
                </a:lnTo>
                <a:lnTo>
                  <a:pt x="1899" y="1501"/>
                </a:lnTo>
                <a:lnTo>
                  <a:pt x="1875" y="1527"/>
                </a:lnTo>
                <a:lnTo>
                  <a:pt x="1847" y="1547"/>
                </a:lnTo>
                <a:lnTo>
                  <a:pt x="1816" y="1562"/>
                </a:lnTo>
                <a:lnTo>
                  <a:pt x="1783" y="1571"/>
                </a:lnTo>
                <a:lnTo>
                  <a:pt x="1747" y="1575"/>
                </a:lnTo>
                <a:lnTo>
                  <a:pt x="1713" y="1571"/>
                </a:lnTo>
                <a:lnTo>
                  <a:pt x="1681" y="1562"/>
                </a:lnTo>
                <a:lnTo>
                  <a:pt x="1650" y="1549"/>
                </a:lnTo>
                <a:lnTo>
                  <a:pt x="1622" y="1530"/>
                </a:lnTo>
                <a:lnTo>
                  <a:pt x="1598" y="1506"/>
                </a:lnTo>
                <a:lnTo>
                  <a:pt x="1577" y="1479"/>
                </a:lnTo>
                <a:lnTo>
                  <a:pt x="1560" y="1448"/>
                </a:lnTo>
                <a:lnTo>
                  <a:pt x="1547" y="1415"/>
                </a:lnTo>
                <a:lnTo>
                  <a:pt x="1539" y="1379"/>
                </a:lnTo>
                <a:lnTo>
                  <a:pt x="1536" y="1341"/>
                </a:lnTo>
                <a:lnTo>
                  <a:pt x="1538" y="1308"/>
                </a:lnTo>
                <a:lnTo>
                  <a:pt x="1545" y="1276"/>
                </a:lnTo>
                <a:lnTo>
                  <a:pt x="1555" y="1247"/>
                </a:lnTo>
                <a:lnTo>
                  <a:pt x="1568" y="1218"/>
                </a:lnTo>
                <a:lnTo>
                  <a:pt x="1585" y="1192"/>
                </a:lnTo>
                <a:lnTo>
                  <a:pt x="942" y="511"/>
                </a:lnTo>
                <a:lnTo>
                  <a:pt x="885" y="729"/>
                </a:lnTo>
                <a:lnTo>
                  <a:pt x="933" y="751"/>
                </a:lnTo>
                <a:lnTo>
                  <a:pt x="979" y="778"/>
                </a:lnTo>
                <a:lnTo>
                  <a:pt x="1022" y="809"/>
                </a:lnTo>
                <a:lnTo>
                  <a:pt x="1064" y="845"/>
                </a:lnTo>
                <a:lnTo>
                  <a:pt x="1106" y="888"/>
                </a:lnTo>
                <a:lnTo>
                  <a:pt x="1143" y="935"/>
                </a:lnTo>
                <a:lnTo>
                  <a:pt x="1176" y="985"/>
                </a:lnTo>
                <a:lnTo>
                  <a:pt x="1204" y="1037"/>
                </a:lnTo>
                <a:lnTo>
                  <a:pt x="1228" y="1091"/>
                </a:lnTo>
                <a:lnTo>
                  <a:pt x="1246" y="1148"/>
                </a:lnTo>
                <a:lnTo>
                  <a:pt x="1260" y="1206"/>
                </a:lnTo>
                <a:lnTo>
                  <a:pt x="1270" y="1265"/>
                </a:lnTo>
                <a:lnTo>
                  <a:pt x="1274" y="1325"/>
                </a:lnTo>
                <a:lnTo>
                  <a:pt x="1274" y="1385"/>
                </a:lnTo>
                <a:lnTo>
                  <a:pt x="1269" y="1444"/>
                </a:lnTo>
                <a:lnTo>
                  <a:pt x="1259" y="1504"/>
                </a:lnTo>
                <a:lnTo>
                  <a:pt x="1244" y="1561"/>
                </a:lnTo>
                <a:lnTo>
                  <a:pt x="1224" y="1618"/>
                </a:lnTo>
                <a:lnTo>
                  <a:pt x="1199" y="1674"/>
                </a:lnTo>
                <a:lnTo>
                  <a:pt x="1169" y="1726"/>
                </a:lnTo>
                <a:lnTo>
                  <a:pt x="1135" y="1777"/>
                </a:lnTo>
                <a:lnTo>
                  <a:pt x="1099" y="1820"/>
                </a:lnTo>
                <a:lnTo>
                  <a:pt x="1061" y="1859"/>
                </a:lnTo>
                <a:lnTo>
                  <a:pt x="1019" y="1894"/>
                </a:lnTo>
                <a:lnTo>
                  <a:pt x="976" y="1924"/>
                </a:lnTo>
                <a:lnTo>
                  <a:pt x="930" y="1950"/>
                </a:lnTo>
                <a:lnTo>
                  <a:pt x="883" y="1972"/>
                </a:lnTo>
                <a:lnTo>
                  <a:pt x="834" y="1989"/>
                </a:lnTo>
                <a:lnTo>
                  <a:pt x="783" y="2001"/>
                </a:lnTo>
                <a:lnTo>
                  <a:pt x="732" y="2009"/>
                </a:lnTo>
                <a:lnTo>
                  <a:pt x="679" y="2011"/>
                </a:lnTo>
                <a:lnTo>
                  <a:pt x="627" y="2009"/>
                </a:lnTo>
                <a:lnTo>
                  <a:pt x="575" y="2001"/>
                </a:lnTo>
                <a:lnTo>
                  <a:pt x="523" y="1989"/>
                </a:lnTo>
                <a:lnTo>
                  <a:pt x="474" y="1971"/>
                </a:lnTo>
                <a:lnTo>
                  <a:pt x="426" y="1949"/>
                </a:lnTo>
                <a:lnTo>
                  <a:pt x="380" y="1922"/>
                </a:lnTo>
                <a:lnTo>
                  <a:pt x="336" y="1891"/>
                </a:lnTo>
                <a:lnTo>
                  <a:pt x="294" y="1856"/>
                </a:lnTo>
                <a:lnTo>
                  <a:pt x="255" y="1816"/>
                </a:lnTo>
                <a:lnTo>
                  <a:pt x="220" y="1774"/>
                </a:lnTo>
                <a:lnTo>
                  <a:pt x="189" y="1727"/>
                </a:lnTo>
                <a:lnTo>
                  <a:pt x="161" y="1679"/>
                </a:lnTo>
                <a:lnTo>
                  <a:pt x="138" y="1628"/>
                </a:lnTo>
                <a:lnTo>
                  <a:pt x="118" y="1575"/>
                </a:lnTo>
                <a:lnTo>
                  <a:pt x="103" y="1520"/>
                </a:lnTo>
                <a:lnTo>
                  <a:pt x="92" y="1464"/>
                </a:lnTo>
                <a:lnTo>
                  <a:pt x="85" y="1406"/>
                </a:lnTo>
                <a:lnTo>
                  <a:pt x="83" y="1342"/>
                </a:lnTo>
                <a:lnTo>
                  <a:pt x="86" y="1281"/>
                </a:lnTo>
                <a:lnTo>
                  <a:pt x="94" y="1220"/>
                </a:lnTo>
                <a:lnTo>
                  <a:pt x="108" y="1161"/>
                </a:lnTo>
                <a:lnTo>
                  <a:pt x="126" y="1104"/>
                </a:lnTo>
                <a:lnTo>
                  <a:pt x="149" y="1048"/>
                </a:lnTo>
                <a:lnTo>
                  <a:pt x="177" y="994"/>
                </a:lnTo>
                <a:lnTo>
                  <a:pt x="125" y="946"/>
                </a:lnTo>
                <a:lnTo>
                  <a:pt x="103" y="952"/>
                </a:lnTo>
                <a:lnTo>
                  <a:pt x="82" y="955"/>
                </a:lnTo>
                <a:lnTo>
                  <a:pt x="63" y="952"/>
                </a:lnTo>
                <a:lnTo>
                  <a:pt x="45" y="946"/>
                </a:lnTo>
                <a:lnTo>
                  <a:pt x="29" y="934"/>
                </a:lnTo>
                <a:lnTo>
                  <a:pt x="16" y="919"/>
                </a:lnTo>
                <a:lnTo>
                  <a:pt x="7" y="900"/>
                </a:lnTo>
                <a:lnTo>
                  <a:pt x="2" y="880"/>
                </a:lnTo>
                <a:lnTo>
                  <a:pt x="0" y="858"/>
                </a:lnTo>
                <a:lnTo>
                  <a:pt x="2" y="835"/>
                </a:lnTo>
                <a:lnTo>
                  <a:pt x="7" y="811"/>
                </a:lnTo>
                <a:lnTo>
                  <a:pt x="16" y="787"/>
                </a:lnTo>
                <a:lnTo>
                  <a:pt x="28" y="762"/>
                </a:lnTo>
                <a:lnTo>
                  <a:pt x="44" y="739"/>
                </a:lnTo>
                <a:lnTo>
                  <a:pt x="62" y="718"/>
                </a:lnTo>
                <a:lnTo>
                  <a:pt x="81" y="700"/>
                </a:lnTo>
                <a:lnTo>
                  <a:pt x="101" y="687"/>
                </a:lnTo>
                <a:lnTo>
                  <a:pt x="122" y="677"/>
                </a:lnTo>
                <a:lnTo>
                  <a:pt x="142" y="671"/>
                </a:lnTo>
                <a:lnTo>
                  <a:pt x="162" y="669"/>
                </a:lnTo>
                <a:lnTo>
                  <a:pt x="181" y="671"/>
                </a:lnTo>
                <a:lnTo>
                  <a:pt x="198" y="678"/>
                </a:lnTo>
                <a:lnTo>
                  <a:pt x="214" y="690"/>
                </a:lnTo>
                <a:lnTo>
                  <a:pt x="227" y="706"/>
                </a:lnTo>
                <a:lnTo>
                  <a:pt x="236" y="724"/>
                </a:lnTo>
                <a:lnTo>
                  <a:pt x="241" y="745"/>
                </a:lnTo>
                <a:lnTo>
                  <a:pt x="243" y="768"/>
                </a:lnTo>
                <a:lnTo>
                  <a:pt x="240" y="794"/>
                </a:lnTo>
                <a:lnTo>
                  <a:pt x="295" y="845"/>
                </a:lnTo>
                <a:lnTo>
                  <a:pt x="340" y="807"/>
                </a:lnTo>
                <a:lnTo>
                  <a:pt x="388" y="774"/>
                </a:lnTo>
                <a:lnTo>
                  <a:pt x="438" y="745"/>
                </a:lnTo>
                <a:lnTo>
                  <a:pt x="491" y="722"/>
                </a:lnTo>
                <a:lnTo>
                  <a:pt x="483" y="672"/>
                </a:lnTo>
                <a:lnTo>
                  <a:pt x="467" y="662"/>
                </a:lnTo>
                <a:lnTo>
                  <a:pt x="454" y="650"/>
                </a:lnTo>
                <a:lnTo>
                  <a:pt x="445" y="636"/>
                </a:lnTo>
                <a:lnTo>
                  <a:pt x="440" y="619"/>
                </a:lnTo>
                <a:lnTo>
                  <a:pt x="440" y="596"/>
                </a:lnTo>
                <a:lnTo>
                  <a:pt x="446" y="575"/>
                </a:lnTo>
                <a:lnTo>
                  <a:pt x="459" y="556"/>
                </a:lnTo>
                <a:lnTo>
                  <a:pt x="476" y="539"/>
                </a:lnTo>
                <a:lnTo>
                  <a:pt x="498" y="526"/>
                </a:lnTo>
                <a:lnTo>
                  <a:pt x="524" y="517"/>
                </a:lnTo>
                <a:lnTo>
                  <a:pt x="547" y="515"/>
                </a:lnTo>
                <a:lnTo>
                  <a:pt x="571" y="516"/>
                </a:lnTo>
                <a:lnTo>
                  <a:pt x="592" y="522"/>
                </a:lnTo>
                <a:lnTo>
                  <a:pt x="608" y="531"/>
                </a:lnTo>
                <a:lnTo>
                  <a:pt x="622" y="545"/>
                </a:lnTo>
                <a:lnTo>
                  <a:pt x="631" y="560"/>
                </a:lnTo>
                <a:lnTo>
                  <a:pt x="636" y="577"/>
                </a:lnTo>
                <a:lnTo>
                  <a:pt x="637" y="595"/>
                </a:lnTo>
                <a:lnTo>
                  <a:pt x="634" y="612"/>
                </a:lnTo>
                <a:lnTo>
                  <a:pt x="626" y="629"/>
                </a:lnTo>
                <a:lnTo>
                  <a:pt x="615" y="645"/>
                </a:lnTo>
                <a:lnTo>
                  <a:pt x="623" y="691"/>
                </a:lnTo>
                <a:lnTo>
                  <a:pt x="651" y="689"/>
                </a:lnTo>
                <a:lnTo>
                  <a:pt x="680" y="688"/>
                </a:lnTo>
                <a:lnTo>
                  <a:pt x="729" y="690"/>
                </a:lnTo>
                <a:lnTo>
                  <a:pt x="777" y="698"/>
                </a:lnTo>
                <a:lnTo>
                  <a:pt x="825" y="708"/>
                </a:lnTo>
                <a:lnTo>
                  <a:pt x="990" y="71"/>
                </a:lnTo>
                <a:lnTo>
                  <a:pt x="990" y="71"/>
                </a:lnTo>
                <a:lnTo>
                  <a:pt x="990" y="70"/>
                </a:lnTo>
                <a:lnTo>
                  <a:pt x="783" y="70"/>
                </a:lnTo>
                <a:lnTo>
                  <a:pt x="756" y="74"/>
                </a:lnTo>
                <a:lnTo>
                  <a:pt x="731" y="82"/>
                </a:lnTo>
                <a:lnTo>
                  <a:pt x="708" y="96"/>
                </a:lnTo>
                <a:lnTo>
                  <a:pt x="688" y="115"/>
                </a:lnTo>
                <a:lnTo>
                  <a:pt x="672" y="137"/>
                </a:lnTo>
                <a:lnTo>
                  <a:pt x="659" y="162"/>
                </a:lnTo>
                <a:lnTo>
                  <a:pt x="651" y="190"/>
                </a:lnTo>
                <a:lnTo>
                  <a:pt x="649" y="220"/>
                </a:lnTo>
                <a:lnTo>
                  <a:pt x="651" y="250"/>
                </a:lnTo>
                <a:lnTo>
                  <a:pt x="659" y="279"/>
                </a:lnTo>
                <a:lnTo>
                  <a:pt x="672" y="305"/>
                </a:lnTo>
                <a:lnTo>
                  <a:pt x="688" y="327"/>
                </a:lnTo>
                <a:lnTo>
                  <a:pt x="708" y="345"/>
                </a:lnTo>
                <a:lnTo>
                  <a:pt x="731" y="359"/>
                </a:lnTo>
                <a:lnTo>
                  <a:pt x="756" y="367"/>
                </a:lnTo>
                <a:lnTo>
                  <a:pt x="783" y="370"/>
                </a:lnTo>
                <a:lnTo>
                  <a:pt x="796" y="374"/>
                </a:lnTo>
                <a:lnTo>
                  <a:pt x="806" y="380"/>
                </a:lnTo>
                <a:lnTo>
                  <a:pt x="812" y="392"/>
                </a:lnTo>
                <a:lnTo>
                  <a:pt x="815" y="406"/>
                </a:lnTo>
                <a:lnTo>
                  <a:pt x="812" y="419"/>
                </a:lnTo>
                <a:lnTo>
                  <a:pt x="806" y="430"/>
                </a:lnTo>
                <a:lnTo>
                  <a:pt x="796" y="438"/>
                </a:lnTo>
                <a:lnTo>
                  <a:pt x="783" y="440"/>
                </a:lnTo>
                <a:lnTo>
                  <a:pt x="751" y="438"/>
                </a:lnTo>
                <a:lnTo>
                  <a:pt x="721" y="429"/>
                </a:lnTo>
                <a:lnTo>
                  <a:pt x="692" y="416"/>
                </a:lnTo>
                <a:lnTo>
                  <a:pt x="666" y="398"/>
                </a:lnTo>
                <a:lnTo>
                  <a:pt x="643" y="376"/>
                </a:lnTo>
                <a:lnTo>
                  <a:pt x="623" y="350"/>
                </a:lnTo>
                <a:lnTo>
                  <a:pt x="607" y="321"/>
                </a:lnTo>
                <a:lnTo>
                  <a:pt x="595" y="290"/>
                </a:lnTo>
                <a:lnTo>
                  <a:pt x="588" y="256"/>
                </a:lnTo>
                <a:lnTo>
                  <a:pt x="585" y="220"/>
                </a:lnTo>
                <a:lnTo>
                  <a:pt x="588" y="185"/>
                </a:lnTo>
                <a:lnTo>
                  <a:pt x="595" y="150"/>
                </a:lnTo>
                <a:lnTo>
                  <a:pt x="607" y="119"/>
                </a:lnTo>
                <a:lnTo>
                  <a:pt x="623" y="90"/>
                </a:lnTo>
                <a:lnTo>
                  <a:pt x="643" y="65"/>
                </a:lnTo>
                <a:lnTo>
                  <a:pt x="666" y="42"/>
                </a:lnTo>
                <a:lnTo>
                  <a:pt x="692" y="25"/>
                </a:lnTo>
                <a:lnTo>
                  <a:pt x="721" y="11"/>
                </a:lnTo>
                <a:lnTo>
                  <a:pt x="751" y="2"/>
                </a:lnTo>
                <a:lnTo>
                  <a:pt x="78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2" name="Freeform 222"/>
          <p:cNvSpPr>
            <a:spLocks noEditPoints="1"/>
          </p:cNvSpPr>
          <p:nvPr/>
        </p:nvSpPr>
        <p:spPr bwMode="auto">
          <a:xfrm>
            <a:off x="7332690" y="3454400"/>
            <a:ext cx="323850" cy="565150"/>
          </a:xfrm>
          <a:custGeom>
            <a:avLst/>
            <a:gdLst>
              <a:gd name="T0" fmla="*/ 1077 w 1838"/>
              <a:gd name="T1" fmla="*/ 2431 h 3198"/>
              <a:gd name="T2" fmla="*/ 689 w 1838"/>
              <a:gd name="T3" fmla="*/ 2658 h 3198"/>
              <a:gd name="T4" fmla="*/ 645 w 1838"/>
              <a:gd name="T5" fmla="*/ 2015 h 3198"/>
              <a:gd name="T6" fmla="*/ 1158 w 1838"/>
              <a:gd name="T7" fmla="*/ 1851 h 3198"/>
              <a:gd name="T8" fmla="*/ 1173 w 1838"/>
              <a:gd name="T9" fmla="*/ 1955 h 3198"/>
              <a:gd name="T10" fmla="*/ 584 w 1838"/>
              <a:gd name="T11" fmla="*/ 2223 h 3198"/>
              <a:gd name="T12" fmla="*/ 523 w 1838"/>
              <a:gd name="T13" fmla="*/ 3080 h 3198"/>
              <a:gd name="T14" fmla="*/ 496 w 1838"/>
              <a:gd name="T15" fmla="*/ 3169 h 3198"/>
              <a:gd name="T16" fmla="*/ 772 w 1838"/>
              <a:gd name="T17" fmla="*/ 2680 h 3198"/>
              <a:gd name="T18" fmla="*/ 964 w 1838"/>
              <a:gd name="T19" fmla="*/ 2056 h 3198"/>
              <a:gd name="T20" fmla="*/ 1078 w 1838"/>
              <a:gd name="T21" fmla="*/ 2983 h 3198"/>
              <a:gd name="T22" fmla="*/ 1393 w 1838"/>
              <a:gd name="T23" fmla="*/ 3165 h 3198"/>
              <a:gd name="T24" fmla="*/ 1229 w 1838"/>
              <a:gd name="T25" fmla="*/ 3020 h 3198"/>
              <a:gd name="T26" fmla="*/ 1249 w 1838"/>
              <a:gd name="T27" fmla="*/ 2187 h 3198"/>
              <a:gd name="T28" fmla="*/ 600 w 1838"/>
              <a:gd name="T29" fmla="*/ 1676 h 3198"/>
              <a:gd name="T30" fmla="*/ 912 w 1838"/>
              <a:gd name="T31" fmla="*/ 1435 h 3198"/>
              <a:gd name="T32" fmla="*/ 946 w 1838"/>
              <a:gd name="T33" fmla="*/ 1238 h 3198"/>
              <a:gd name="T34" fmla="*/ 1009 w 1838"/>
              <a:gd name="T35" fmla="*/ 1322 h 3198"/>
              <a:gd name="T36" fmla="*/ 838 w 1838"/>
              <a:gd name="T37" fmla="*/ 1360 h 3198"/>
              <a:gd name="T38" fmla="*/ 817 w 1838"/>
              <a:gd name="T39" fmla="*/ 1223 h 3198"/>
              <a:gd name="T40" fmla="*/ 883 w 1838"/>
              <a:gd name="T41" fmla="*/ 1163 h 3198"/>
              <a:gd name="T42" fmla="*/ 1012 w 1838"/>
              <a:gd name="T43" fmla="*/ 1074 h 3198"/>
              <a:gd name="T44" fmla="*/ 1134 w 1838"/>
              <a:gd name="T45" fmla="*/ 836 h 3198"/>
              <a:gd name="T46" fmla="*/ 1405 w 1838"/>
              <a:gd name="T47" fmla="*/ 760 h 3198"/>
              <a:gd name="T48" fmla="*/ 1377 w 1838"/>
              <a:gd name="T49" fmla="*/ 774 h 3198"/>
              <a:gd name="T50" fmla="*/ 236 w 1838"/>
              <a:gd name="T51" fmla="*/ 872 h 3198"/>
              <a:gd name="T52" fmla="*/ 623 w 1838"/>
              <a:gd name="T53" fmla="*/ 937 h 3198"/>
              <a:gd name="T54" fmla="*/ 871 w 1838"/>
              <a:gd name="T55" fmla="*/ 688 h 3198"/>
              <a:gd name="T56" fmla="*/ 754 w 1838"/>
              <a:gd name="T57" fmla="*/ 300 h 3198"/>
              <a:gd name="T58" fmla="*/ 644 w 1838"/>
              <a:gd name="T59" fmla="*/ 582 h 3198"/>
              <a:gd name="T60" fmla="*/ 28 w 1838"/>
              <a:gd name="T61" fmla="*/ 911 h 3198"/>
              <a:gd name="T62" fmla="*/ 429 w 1838"/>
              <a:gd name="T63" fmla="*/ 1352 h 3198"/>
              <a:gd name="T64" fmla="*/ 541 w 1838"/>
              <a:gd name="T65" fmla="*/ 1276 h 3198"/>
              <a:gd name="T66" fmla="*/ 266 w 1838"/>
              <a:gd name="T67" fmla="*/ 917 h 3198"/>
              <a:gd name="T68" fmla="*/ 653 w 1838"/>
              <a:gd name="T69" fmla="*/ 1143 h 3198"/>
              <a:gd name="T70" fmla="*/ 1160 w 1838"/>
              <a:gd name="T71" fmla="*/ 1268 h 3198"/>
              <a:gd name="T72" fmla="*/ 953 w 1838"/>
              <a:gd name="T73" fmla="*/ 855 h 3198"/>
              <a:gd name="T74" fmla="*/ 1256 w 1838"/>
              <a:gd name="T75" fmla="*/ 776 h 3198"/>
              <a:gd name="T76" fmla="*/ 1594 w 1838"/>
              <a:gd name="T77" fmla="*/ 919 h 3198"/>
              <a:gd name="T78" fmla="*/ 1290 w 1838"/>
              <a:gd name="T79" fmla="*/ 1295 h 3198"/>
              <a:gd name="T80" fmla="*/ 1396 w 1838"/>
              <a:gd name="T81" fmla="*/ 1361 h 3198"/>
              <a:gd name="T82" fmla="*/ 1791 w 1838"/>
              <a:gd name="T83" fmla="*/ 949 h 3198"/>
              <a:gd name="T84" fmla="*/ 1157 w 1838"/>
              <a:gd name="T85" fmla="*/ 574 h 3198"/>
              <a:gd name="T86" fmla="*/ 1083 w 1838"/>
              <a:gd name="T87" fmla="*/ 300 h 3198"/>
              <a:gd name="T88" fmla="*/ 943 w 1838"/>
              <a:gd name="T89" fmla="*/ 2 h 3198"/>
              <a:gd name="T90" fmla="*/ 1053 w 1838"/>
              <a:gd name="T91" fmla="*/ 465 h 3198"/>
              <a:gd name="T92" fmla="*/ 1812 w 1838"/>
              <a:gd name="T93" fmla="*/ 809 h 3198"/>
              <a:gd name="T94" fmla="*/ 1417 w 1838"/>
              <a:gd name="T95" fmla="*/ 1380 h 3198"/>
              <a:gd name="T96" fmla="*/ 1409 w 1838"/>
              <a:gd name="T97" fmla="*/ 1161 h 3198"/>
              <a:gd name="T98" fmla="*/ 1200 w 1838"/>
              <a:gd name="T99" fmla="*/ 1193 h 3198"/>
              <a:gd name="T100" fmla="*/ 1279 w 1838"/>
              <a:gd name="T101" fmla="*/ 2218 h 3198"/>
              <a:gd name="T102" fmla="*/ 1401 w 1838"/>
              <a:gd name="T103" fmla="*/ 3087 h 3198"/>
              <a:gd name="T104" fmla="*/ 1092 w 1838"/>
              <a:gd name="T105" fmla="*/ 3132 h 3198"/>
              <a:gd name="T106" fmla="*/ 996 w 1838"/>
              <a:gd name="T107" fmla="*/ 2364 h 3198"/>
              <a:gd name="T108" fmla="*/ 830 w 1838"/>
              <a:gd name="T109" fmla="*/ 2575 h 3198"/>
              <a:gd name="T110" fmla="*/ 695 w 1838"/>
              <a:gd name="T111" fmla="*/ 3125 h 3198"/>
              <a:gd name="T112" fmla="*/ 504 w 1838"/>
              <a:gd name="T113" fmla="*/ 3061 h 3198"/>
              <a:gd name="T114" fmla="*/ 534 w 1838"/>
              <a:gd name="T115" fmla="*/ 2048 h 3198"/>
              <a:gd name="T116" fmla="*/ 603 w 1838"/>
              <a:gd name="T117" fmla="*/ 1107 h 3198"/>
              <a:gd name="T118" fmla="*/ 549 w 1838"/>
              <a:gd name="T119" fmla="*/ 1235 h 3198"/>
              <a:gd name="T120" fmla="*/ 340 w 1838"/>
              <a:gd name="T121" fmla="*/ 1299 h 3198"/>
              <a:gd name="T122" fmla="*/ 228 w 1838"/>
              <a:gd name="T123" fmla="*/ 695 h 3198"/>
              <a:gd name="T124" fmla="*/ 750 w 1838"/>
              <a:gd name="T125" fmla="*/ 353 h 3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838" h="3198">
                <a:moveTo>
                  <a:pt x="1118" y="2328"/>
                </a:moveTo>
                <a:lnTo>
                  <a:pt x="1124" y="2330"/>
                </a:lnTo>
                <a:lnTo>
                  <a:pt x="1129" y="2335"/>
                </a:lnTo>
                <a:lnTo>
                  <a:pt x="1130" y="2342"/>
                </a:lnTo>
                <a:lnTo>
                  <a:pt x="1127" y="2348"/>
                </a:lnTo>
                <a:lnTo>
                  <a:pt x="1126" y="2350"/>
                </a:lnTo>
                <a:lnTo>
                  <a:pt x="1124" y="2354"/>
                </a:lnTo>
                <a:lnTo>
                  <a:pt x="1120" y="2363"/>
                </a:lnTo>
                <a:lnTo>
                  <a:pt x="1116" y="2374"/>
                </a:lnTo>
                <a:lnTo>
                  <a:pt x="1112" y="2388"/>
                </a:lnTo>
                <a:lnTo>
                  <a:pt x="1107" y="2405"/>
                </a:lnTo>
                <a:lnTo>
                  <a:pt x="1104" y="2424"/>
                </a:lnTo>
                <a:lnTo>
                  <a:pt x="1103" y="2448"/>
                </a:lnTo>
                <a:lnTo>
                  <a:pt x="1104" y="2473"/>
                </a:lnTo>
                <a:lnTo>
                  <a:pt x="1108" y="2502"/>
                </a:lnTo>
                <a:lnTo>
                  <a:pt x="1116" y="2533"/>
                </a:lnTo>
                <a:lnTo>
                  <a:pt x="1126" y="2567"/>
                </a:lnTo>
                <a:lnTo>
                  <a:pt x="1142" y="2603"/>
                </a:lnTo>
                <a:lnTo>
                  <a:pt x="1162" y="2641"/>
                </a:lnTo>
                <a:lnTo>
                  <a:pt x="1163" y="2648"/>
                </a:lnTo>
                <a:lnTo>
                  <a:pt x="1161" y="2654"/>
                </a:lnTo>
                <a:lnTo>
                  <a:pt x="1157" y="2660"/>
                </a:lnTo>
                <a:lnTo>
                  <a:pt x="1154" y="2661"/>
                </a:lnTo>
                <a:lnTo>
                  <a:pt x="1150" y="2661"/>
                </a:lnTo>
                <a:lnTo>
                  <a:pt x="1146" y="2661"/>
                </a:lnTo>
                <a:lnTo>
                  <a:pt x="1143" y="2660"/>
                </a:lnTo>
                <a:lnTo>
                  <a:pt x="1140" y="2657"/>
                </a:lnTo>
                <a:lnTo>
                  <a:pt x="1138" y="2654"/>
                </a:lnTo>
                <a:lnTo>
                  <a:pt x="1118" y="2615"/>
                </a:lnTo>
                <a:lnTo>
                  <a:pt x="1102" y="2578"/>
                </a:lnTo>
                <a:lnTo>
                  <a:pt x="1091" y="2543"/>
                </a:lnTo>
                <a:lnTo>
                  <a:pt x="1082" y="2511"/>
                </a:lnTo>
                <a:lnTo>
                  <a:pt x="1078" y="2482"/>
                </a:lnTo>
                <a:lnTo>
                  <a:pt x="1076" y="2455"/>
                </a:lnTo>
                <a:lnTo>
                  <a:pt x="1077" y="2431"/>
                </a:lnTo>
                <a:lnTo>
                  <a:pt x="1079" y="2409"/>
                </a:lnTo>
                <a:lnTo>
                  <a:pt x="1082" y="2389"/>
                </a:lnTo>
                <a:lnTo>
                  <a:pt x="1087" y="2373"/>
                </a:lnTo>
                <a:lnTo>
                  <a:pt x="1092" y="2360"/>
                </a:lnTo>
                <a:lnTo>
                  <a:pt x="1097" y="2349"/>
                </a:lnTo>
                <a:lnTo>
                  <a:pt x="1101" y="2341"/>
                </a:lnTo>
                <a:lnTo>
                  <a:pt x="1104" y="2336"/>
                </a:lnTo>
                <a:lnTo>
                  <a:pt x="1105" y="2333"/>
                </a:lnTo>
                <a:lnTo>
                  <a:pt x="1111" y="2329"/>
                </a:lnTo>
                <a:lnTo>
                  <a:pt x="1118" y="2328"/>
                </a:lnTo>
                <a:close/>
                <a:moveTo>
                  <a:pt x="728" y="2327"/>
                </a:moveTo>
                <a:lnTo>
                  <a:pt x="734" y="2329"/>
                </a:lnTo>
                <a:lnTo>
                  <a:pt x="739" y="2333"/>
                </a:lnTo>
                <a:lnTo>
                  <a:pt x="741" y="2335"/>
                </a:lnTo>
                <a:lnTo>
                  <a:pt x="745" y="2340"/>
                </a:lnTo>
                <a:lnTo>
                  <a:pt x="749" y="2348"/>
                </a:lnTo>
                <a:lnTo>
                  <a:pt x="753" y="2360"/>
                </a:lnTo>
                <a:lnTo>
                  <a:pt x="758" y="2373"/>
                </a:lnTo>
                <a:lnTo>
                  <a:pt x="763" y="2389"/>
                </a:lnTo>
                <a:lnTo>
                  <a:pt x="766" y="2409"/>
                </a:lnTo>
                <a:lnTo>
                  <a:pt x="769" y="2431"/>
                </a:lnTo>
                <a:lnTo>
                  <a:pt x="769" y="2454"/>
                </a:lnTo>
                <a:lnTo>
                  <a:pt x="767" y="2482"/>
                </a:lnTo>
                <a:lnTo>
                  <a:pt x="763" y="2511"/>
                </a:lnTo>
                <a:lnTo>
                  <a:pt x="754" y="2543"/>
                </a:lnTo>
                <a:lnTo>
                  <a:pt x="742" y="2578"/>
                </a:lnTo>
                <a:lnTo>
                  <a:pt x="727" y="2615"/>
                </a:lnTo>
                <a:lnTo>
                  <a:pt x="707" y="2654"/>
                </a:lnTo>
                <a:lnTo>
                  <a:pt x="705" y="2656"/>
                </a:lnTo>
                <a:lnTo>
                  <a:pt x="701" y="2658"/>
                </a:lnTo>
                <a:lnTo>
                  <a:pt x="698" y="2661"/>
                </a:lnTo>
                <a:lnTo>
                  <a:pt x="695" y="2661"/>
                </a:lnTo>
                <a:lnTo>
                  <a:pt x="693" y="2661"/>
                </a:lnTo>
                <a:lnTo>
                  <a:pt x="691" y="2660"/>
                </a:lnTo>
                <a:lnTo>
                  <a:pt x="689" y="2658"/>
                </a:lnTo>
                <a:lnTo>
                  <a:pt x="683" y="2654"/>
                </a:lnTo>
                <a:lnTo>
                  <a:pt x="681" y="2647"/>
                </a:lnTo>
                <a:lnTo>
                  <a:pt x="683" y="2641"/>
                </a:lnTo>
                <a:lnTo>
                  <a:pt x="703" y="2602"/>
                </a:lnTo>
                <a:lnTo>
                  <a:pt x="718" y="2566"/>
                </a:lnTo>
                <a:lnTo>
                  <a:pt x="730" y="2532"/>
                </a:lnTo>
                <a:lnTo>
                  <a:pt x="736" y="2501"/>
                </a:lnTo>
                <a:lnTo>
                  <a:pt x="740" y="2473"/>
                </a:lnTo>
                <a:lnTo>
                  <a:pt x="741" y="2447"/>
                </a:lnTo>
                <a:lnTo>
                  <a:pt x="740" y="2424"/>
                </a:lnTo>
                <a:lnTo>
                  <a:pt x="738" y="2405"/>
                </a:lnTo>
                <a:lnTo>
                  <a:pt x="734" y="2387"/>
                </a:lnTo>
                <a:lnTo>
                  <a:pt x="730" y="2374"/>
                </a:lnTo>
                <a:lnTo>
                  <a:pt x="726" y="2363"/>
                </a:lnTo>
                <a:lnTo>
                  <a:pt x="721" y="2354"/>
                </a:lnTo>
                <a:lnTo>
                  <a:pt x="719" y="2349"/>
                </a:lnTo>
                <a:lnTo>
                  <a:pt x="717" y="2347"/>
                </a:lnTo>
                <a:lnTo>
                  <a:pt x="715" y="2341"/>
                </a:lnTo>
                <a:lnTo>
                  <a:pt x="716" y="2335"/>
                </a:lnTo>
                <a:lnTo>
                  <a:pt x="721" y="2330"/>
                </a:lnTo>
                <a:lnTo>
                  <a:pt x="728" y="2327"/>
                </a:lnTo>
                <a:close/>
                <a:moveTo>
                  <a:pt x="662" y="1860"/>
                </a:moveTo>
                <a:lnTo>
                  <a:pt x="669" y="1862"/>
                </a:lnTo>
                <a:lnTo>
                  <a:pt x="674" y="1867"/>
                </a:lnTo>
                <a:lnTo>
                  <a:pt x="675" y="1873"/>
                </a:lnTo>
                <a:lnTo>
                  <a:pt x="673" y="1879"/>
                </a:lnTo>
                <a:lnTo>
                  <a:pt x="672" y="1881"/>
                </a:lnTo>
                <a:lnTo>
                  <a:pt x="669" y="1887"/>
                </a:lnTo>
                <a:lnTo>
                  <a:pt x="664" y="1896"/>
                </a:lnTo>
                <a:lnTo>
                  <a:pt x="660" y="1908"/>
                </a:lnTo>
                <a:lnTo>
                  <a:pt x="655" y="1923"/>
                </a:lnTo>
                <a:lnTo>
                  <a:pt x="651" y="1942"/>
                </a:lnTo>
                <a:lnTo>
                  <a:pt x="648" y="1963"/>
                </a:lnTo>
                <a:lnTo>
                  <a:pt x="645" y="1987"/>
                </a:lnTo>
                <a:lnTo>
                  <a:pt x="645" y="2015"/>
                </a:lnTo>
                <a:lnTo>
                  <a:pt x="649" y="2046"/>
                </a:lnTo>
                <a:lnTo>
                  <a:pt x="654" y="2079"/>
                </a:lnTo>
                <a:lnTo>
                  <a:pt x="663" y="2115"/>
                </a:lnTo>
                <a:lnTo>
                  <a:pt x="678" y="2153"/>
                </a:lnTo>
                <a:lnTo>
                  <a:pt x="696" y="2195"/>
                </a:lnTo>
                <a:lnTo>
                  <a:pt x="720" y="2239"/>
                </a:lnTo>
                <a:lnTo>
                  <a:pt x="722" y="2245"/>
                </a:lnTo>
                <a:lnTo>
                  <a:pt x="720" y="2251"/>
                </a:lnTo>
                <a:lnTo>
                  <a:pt x="715" y="2256"/>
                </a:lnTo>
                <a:lnTo>
                  <a:pt x="713" y="2257"/>
                </a:lnTo>
                <a:lnTo>
                  <a:pt x="711" y="2259"/>
                </a:lnTo>
                <a:lnTo>
                  <a:pt x="709" y="2259"/>
                </a:lnTo>
                <a:lnTo>
                  <a:pt x="706" y="2259"/>
                </a:lnTo>
                <a:lnTo>
                  <a:pt x="702" y="2256"/>
                </a:lnTo>
                <a:lnTo>
                  <a:pt x="699" y="2254"/>
                </a:lnTo>
                <a:lnTo>
                  <a:pt x="697" y="2251"/>
                </a:lnTo>
                <a:lnTo>
                  <a:pt x="673" y="2208"/>
                </a:lnTo>
                <a:lnTo>
                  <a:pt x="654" y="2167"/>
                </a:lnTo>
                <a:lnTo>
                  <a:pt x="639" y="2128"/>
                </a:lnTo>
                <a:lnTo>
                  <a:pt x="629" y="2090"/>
                </a:lnTo>
                <a:lnTo>
                  <a:pt x="622" y="2056"/>
                </a:lnTo>
                <a:lnTo>
                  <a:pt x="618" y="2026"/>
                </a:lnTo>
                <a:lnTo>
                  <a:pt x="618" y="1997"/>
                </a:lnTo>
                <a:lnTo>
                  <a:pt x="619" y="1971"/>
                </a:lnTo>
                <a:lnTo>
                  <a:pt x="621" y="1947"/>
                </a:lnTo>
                <a:lnTo>
                  <a:pt x="625" y="1927"/>
                </a:lnTo>
                <a:lnTo>
                  <a:pt x="631" y="1909"/>
                </a:lnTo>
                <a:lnTo>
                  <a:pt x="636" y="1894"/>
                </a:lnTo>
                <a:lnTo>
                  <a:pt x="641" y="1882"/>
                </a:lnTo>
                <a:lnTo>
                  <a:pt x="645" y="1873"/>
                </a:lnTo>
                <a:lnTo>
                  <a:pt x="649" y="1868"/>
                </a:lnTo>
                <a:lnTo>
                  <a:pt x="651" y="1865"/>
                </a:lnTo>
                <a:lnTo>
                  <a:pt x="656" y="1861"/>
                </a:lnTo>
                <a:lnTo>
                  <a:pt x="662" y="1860"/>
                </a:lnTo>
                <a:close/>
                <a:moveTo>
                  <a:pt x="1158" y="1851"/>
                </a:moveTo>
                <a:lnTo>
                  <a:pt x="1164" y="1853"/>
                </a:lnTo>
                <a:lnTo>
                  <a:pt x="1171" y="1857"/>
                </a:lnTo>
                <a:lnTo>
                  <a:pt x="1172" y="1861"/>
                </a:lnTo>
                <a:lnTo>
                  <a:pt x="1175" y="1866"/>
                </a:lnTo>
                <a:lnTo>
                  <a:pt x="1180" y="1875"/>
                </a:lnTo>
                <a:lnTo>
                  <a:pt x="1184" y="1886"/>
                </a:lnTo>
                <a:lnTo>
                  <a:pt x="1190" y="1902"/>
                </a:lnTo>
                <a:lnTo>
                  <a:pt x="1195" y="1919"/>
                </a:lnTo>
                <a:lnTo>
                  <a:pt x="1199" y="1940"/>
                </a:lnTo>
                <a:lnTo>
                  <a:pt x="1202" y="1963"/>
                </a:lnTo>
                <a:lnTo>
                  <a:pt x="1203" y="1989"/>
                </a:lnTo>
                <a:lnTo>
                  <a:pt x="1202" y="2018"/>
                </a:lnTo>
                <a:lnTo>
                  <a:pt x="1199" y="2049"/>
                </a:lnTo>
                <a:lnTo>
                  <a:pt x="1192" y="2083"/>
                </a:lnTo>
                <a:lnTo>
                  <a:pt x="1181" y="2120"/>
                </a:lnTo>
                <a:lnTo>
                  <a:pt x="1166" y="2160"/>
                </a:lnTo>
                <a:lnTo>
                  <a:pt x="1147" y="2201"/>
                </a:lnTo>
                <a:lnTo>
                  <a:pt x="1124" y="2244"/>
                </a:lnTo>
                <a:lnTo>
                  <a:pt x="1121" y="2247"/>
                </a:lnTo>
                <a:lnTo>
                  <a:pt x="1119" y="2249"/>
                </a:lnTo>
                <a:lnTo>
                  <a:pt x="1116" y="2250"/>
                </a:lnTo>
                <a:lnTo>
                  <a:pt x="1112" y="2251"/>
                </a:lnTo>
                <a:lnTo>
                  <a:pt x="1108" y="2250"/>
                </a:lnTo>
                <a:lnTo>
                  <a:pt x="1105" y="2249"/>
                </a:lnTo>
                <a:lnTo>
                  <a:pt x="1100" y="2244"/>
                </a:lnTo>
                <a:lnTo>
                  <a:pt x="1099" y="2238"/>
                </a:lnTo>
                <a:lnTo>
                  <a:pt x="1100" y="2231"/>
                </a:lnTo>
                <a:lnTo>
                  <a:pt x="1124" y="2187"/>
                </a:lnTo>
                <a:lnTo>
                  <a:pt x="1143" y="2146"/>
                </a:lnTo>
                <a:lnTo>
                  <a:pt x="1157" y="2107"/>
                </a:lnTo>
                <a:lnTo>
                  <a:pt x="1166" y="2072"/>
                </a:lnTo>
                <a:lnTo>
                  <a:pt x="1173" y="2038"/>
                </a:lnTo>
                <a:lnTo>
                  <a:pt x="1175" y="2008"/>
                </a:lnTo>
                <a:lnTo>
                  <a:pt x="1175" y="1980"/>
                </a:lnTo>
                <a:lnTo>
                  <a:pt x="1173" y="1955"/>
                </a:lnTo>
                <a:lnTo>
                  <a:pt x="1170" y="1934"/>
                </a:lnTo>
                <a:lnTo>
                  <a:pt x="1165" y="1915"/>
                </a:lnTo>
                <a:lnTo>
                  <a:pt x="1160" y="1901"/>
                </a:lnTo>
                <a:lnTo>
                  <a:pt x="1156" y="1888"/>
                </a:lnTo>
                <a:lnTo>
                  <a:pt x="1152" y="1879"/>
                </a:lnTo>
                <a:lnTo>
                  <a:pt x="1149" y="1874"/>
                </a:lnTo>
                <a:lnTo>
                  <a:pt x="1147" y="1872"/>
                </a:lnTo>
                <a:lnTo>
                  <a:pt x="1145" y="1866"/>
                </a:lnTo>
                <a:lnTo>
                  <a:pt x="1146" y="1859"/>
                </a:lnTo>
                <a:lnTo>
                  <a:pt x="1152" y="1853"/>
                </a:lnTo>
                <a:lnTo>
                  <a:pt x="1158" y="1851"/>
                </a:lnTo>
                <a:close/>
                <a:moveTo>
                  <a:pt x="590" y="1762"/>
                </a:moveTo>
                <a:lnTo>
                  <a:pt x="588" y="1785"/>
                </a:lnTo>
                <a:lnTo>
                  <a:pt x="590" y="1809"/>
                </a:lnTo>
                <a:lnTo>
                  <a:pt x="590" y="1812"/>
                </a:lnTo>
                <a:lnTo>
                  <a:pt x="588" y="1815"/>
                </a:lnTo>
                <a:lnTo>
                  <a:pt x="587" y="1818"/>
                </a:lnTo>
                <a:lnTo>
                  <a:pt x="584" y="1827"/>
                </a:lnTo>
                <a:lnTo>
                  <a:pt x="580" y="1840"/>
                </a:lnTo>
                <a:lnTo>
                  <a:pt x="575" y="1857"/>
                </a:lnTo>
                <a:lnTo>
                  <a:pt x="569" y="1880"/>
                </a:lnTo>
                <a:lnTo>
                  <a:pt x="565" y="1907"/>
                </a:lnTo>
                <a:lnTo>
                  <a:pt x="561" y="1937"/>
                </a:lnTo>
                <a:lnTo>
                  <a:pt x="559" y="1971"/>
                </a:lnTo>
                <a:lnTo>
                  <a:pt x="559" y="2009"/>
                </a:lnTo>
                <a:lnTo>
                  <a:pt x="561" y="2049"/>
                </a:lnTo>
                <a:lnTo>
                  <a:pt x="566" y="2093"/>
                </a:lnTo>
                <a:lnTo>
                  <a:pt x="576" y="2139"/>
                </a:lnTo>
                <a:lnTo>
                  <a:pt x="590" y="2187"/>
                </a:lnTo>
                <a:lnTo>
                  <a:pt x="590" y="2189"/>
                </a:lnTo>
                <a:lnTo>
                  <a:pt x="590" y="2191"/>
                </a:lnTo>
                <a:lnTo>
                  <a:pt x="590" y="2194"/>
                </a:lnTo>
                <a:lnTo>
                  <a:pt x="588" y="2198"/>
                </a:lnTo>
                <a:lnTo>
                  <a:pt x="587" y="2208"/>
                </a:lnTo>
                <a:lnTo>
                  <a:pt x="584" y="2223"/>
                </a:lnTo>
                <a:lnTo>
                  <a:pt x="582" y="2244"/>
                </a:lnTo>
                <a:lnTo>
                  <a:pt x="579" y="2270"/>
                </a:lnTo>
                <a:lnTo>
                  <a:pt x="576" y="2300"/>
                </a:lnTo>
                <a:lnTo>
                  <a:pt x="574" y="2334"/>
                </a:lnTo>
                <a:lnTo>
                  <a:pt x="573" y="2370"/>
                </a:lnTo>
                <a:lnTo>
                  <a:pt x="572" y="2409"/>
                </a:lnTo>
                <a:lnTo>
                  <a:pt x="573" y="2450"/>
                </a:lnTo>
                <a:lnTo>
                  <a:pt x="575" y="2493"/>
                </a:lnTo>
                <a:lnTo>
                  <a:pt x="580" y="2537"/>
                </a:lnTo>
                <a:lnTo>
                  <a:pt x="586" y="2581"/>
                </a:lnTo>
                <a:lnTo>
                  <a:pt x="596" y="2624"/>
                </a:lnTo>
                <a:lnTo>
                  <a:pt x="609" y="2669"/>
                </a:lnTo>
                <a:lnTo>
                  <a:pt x="624" y="2711"/>
                </a:lnTo>
                <a:lnTo>
                  <a:pt x="626" y="2722"/>
                </a:lnTo>
                <a:lnTo>
                  <a:pt x="630" y="2738"/>
                </a:lnTo>
                <a:lnTo>
                  <a:pt x="633" y="2757"/>
                </a:lnTo>
                <a:lnTo>
                  <a:pt x="636" y="2779"/>
                </a:lnTo>
                <a:lnTo>
                  <a:pt x="639" y="2803"/>
                </a:lnTo>
                <a:lnTo>
                  <a:pt x="642" y="2829"/>
                </a:lnTo>
                <a:lnTo>
                  <a:pt x="644" y="2854"/>
                </a:lnTo>
                <a:lnTo>
                  <a:pt x="646" y="2881"/>
                </a:lnTo>
                <a:lnTo>
                  <a:pt x="646" y="2907"/>
                </a:lnTo>
                <a:lnTo>
                  <a:pt x="645" y="2932"/>
                </a:lnTo>
                <a:lnTo>
                  <a:pt x="643" y="2955"/>
                </a:lnTo>
                <a:lnTo>
                  <a:pt x="639" y="2976"/>
                </a:lnTo>
                <a:lnTo>
                  <a:pt x="633" y="2994"/>
                </a:lnTo>
                <a:lnTo>
                  <a:pt x="624" y="3008"/>
                </a:lnTo>
                <a:lnTo>
                  <a:pt x="613" y="3018"/>
                </a:lnTo>
                <a:lnTo>
                  <a:pt x="609" y="3022"/>
                </a:lnTo>
                <a:lnTo>
                  <a:pt x="600" y="3029"/>
                </a:lnTo>
                <a:lnTo>
                  <a:pt x="588" y="3037"/>
                </a:lnTo>
                <a:lnTo>
                  <a:pt x="575" y="3047"/>
                </a:lnTo>
                <a:lnTo>
                  <a:pt x="559" y="3057"/>
                </a:lnTo>
                <a:lnTo>
                  <a:pt x="541" y="3069"/>
                </a:lnTo>
                <a:lnTo>
                  <a:pt x="523" y="3080"/>
                </a:lnTo>
                <a:lnTo>
                  <a:pt x="505" y="3090"/>
                </a:lnTo>
                <a:lnTo>
                  <a:pt x="487" y="3100"/>
                </a:lnTo>
                <a:lnTo>
                  <a:pt x="469" y="3107"/>
                </a:lnTo>
                <a:lnTo>
                  <a:pt x="453" y="3112"/>
                </a:lnTo>
                <a:lnTo>
                  <a:pt x="440" y="3114"/>
                </a:lnTo>
                <a:lnTo>
                  <a:pt x="437" y="3116"/>
                </a:lnTo>
                <a:lnTo>
                  <a:pt x="433" y="3118"/>
                </a:lnTo>
                <a:lnTo>
                  <a:pt x="430" y="3121"/>
                </a:lnTo>
                <a:lnTo>
                  <a:pt x="429" y="3125"/>
                </a:lnTo>
                <a:lnTo>
                  <a:pt x="429" y="3127"/>
                </a:lnTo>
                <a:lnTo>
                  <a:pt x="429" y="3128"/>
                </a:lnTo>
                <a:lnTo>
                  <a:pt x="429" y="3130"/>
                </a:lnTo>
                <a:lnTo>
                  <a:pt x="431" y="3133"/>
                </a:lnTo>
                <a:lnTo>
                  <a:pt x="432" y="3136"/>
                </a:lnTo>
                <a:lnTo>
                  <a:pt x="433" y="3139"/>
                </a:lnTo>
                <a:lnTo>
                  <a:pt x="433" y="3143"/>
                </a:lnTo>
                <a:lnTo>
                  <a:pt x="431" y="3146"/>
                </a:lnTo>
                <a:lnTo>
                  <a:pt x="431" y="3148"/>
                </a:lnTo>
                <a:lnTo>
                  <a:pt x="430" y="3150"/>
                </a:lnTo>
                <a:lnTo>
                  <a:pt x="430" y="3153"/>
                </a:lnTo>
                <a:lnTo>
                  <a:pt x="430" y="3156"/>
                </a:lnTo>
                <a:lnTo>
                  <a:pt x="432" y="3157"/>
                </a:lnTo>
                <a:lnTo>
                  <a:pt x="434" y="3158"/>
                </a:lnTo>
                <a:lnTo>
                  <a:pt x="437" y="3160"/>
                </a:lnTo>
                <a:lnTo>
                  <a:pt x="440" y="3161"/>
                </a:lnTo>
                <a:lnTo>
                  <a:pt x="443" y="3163"/>
                </a:lnTo>
                <a:lnTo>
                  <a:pt x="445" y="3165"/>
                </a:lnTo>
                <a:lnTo>
                  <a:pt x="445" y="3166"/>
                </a:lnTo>
                <a:lnTo>
                  <a:pt x="447" y="3167"/>
                </a:lnTo>
                <a:lnTo>
                  <a:pt x="450" y="3169"/>
                </a:lnTo>
                <a:lnTo>
                  <a:pt x="456" y="3170"/>
                </a:lnTo>
                <a:lnTo>
                  <a:pt x="462" y="3171"/>
                </a:lnTo>
                <a:lnTo>
                  <a:pt x="471" y="3172"/>
                </a:lnTo>
                <a:lnTo>
                  <a:pt x="482" y="3171"/>
                </a:lnTo>
                <a:lnTo>
                  <a:pt x="496" y="3169"/>
                </a:lnTo>
                <a:lnTo>
                  <a:pt x="511" y="3165"/>
                </a:lnTo>
                <a:lnTo>
                  <a:pt x="529" y="3157"/>
                </a:lnTo>
                <a:lnTo>
                  <a:pt x="551" y="3148"/>
                </a:lnTo>
                <a:lnTo>
                  <a:pt x="575" y="3136"/>
                </a:lnTo>
                <a:lnTo>
                  <a:pt x="602" y="3120"/>
                </a:lnTo>
                <a:lnTo>
                  <a:pt x="634" y="3101"/>
                </a:lnTo>
                <a:lnTo>
                  <a:pt x="640" y="3099"/>
                </a:lnTo>
                <a:lnTo>
                  <a:pt x="651" y="3096"/>
                </a:lnTo>
                <a:lnTo>
                  <a:pt x="665" y="3095"/>
                </a:lnTo>
                <a:lnTo>
                  <a:pt x="692" y="3098"/>
                </a:lnTo>
                <a:lnTo>
                  <a:pt x="718" y="3106"/>
                </a:lnTo>
                <a:lnTo>
                  <a:pt x="728" y="3106"/>
                </a:lnTo>
                <a:lnTo>
                  <a:pt x="737" y="3106"/>
                </a:lnTo>
                <a:lnTo>
                  <a:pt x="748" y="3104"/>
                </a:lnTo>
                <a:lnTo>
                  <a:pt x="758" y="3100"/>
                </a:lnTo>
                <a:lnTo>
                  <a:pt x="767" y="3093"/>
                </a:lnTo>
                <a:lnTo>
                  <a:pt x="772" y="3082"/>
                </a:lnTo>
                <a:lnTo>
                  <a:pt x="774" y="3070"/>
                </a:lnTo>
                <a:lnTo>
                  <a:pt x="774" y="3054"/>
                </a:lnTo>
                <a:lnTo>
                  <a:pt x="771" y="3036"/>
                </a:lnTo>
                <a:lnTo>
                  <a:pt x="770" y="3032"/>
                </a:lnTo>
                <a:lnTo>
                  <a:pt x="768" y="3021"/>
                </a:lnTo>
                <a:lnTo>
                  <a:pt x="765" y="3008"/>
                </a:lnTo>
                <a:lnTo>
                  <a:pt x="760" y="2989"/>
                </a:lnTo>
                <a:lnTo>
                  <a:pt x="756" y="2968"/>
                </a:lnTo>
                <a:lnTo>
                  <a:pt x="753" y="2942"/>
                </a:lnTo>
                <a:lnTo>
                  <a:pt x="750" y="2914"/>
                </a:lnTo>
                <a:lnTo>
                  <a:pt x="748" y="2884"/>
                </a:lnTo>
                <a:lnTo>
                  <a:pt x="747" y="2852"/>
                </a:lnTo>
                <a:lnTo>
                  <a:pt x="747" y="2819"/>
                </a:lnTo>
                <a:lnTo>
                  <a:pt x="749" y="2785"/>
                </a:lnTo>
                <a:lnTo>
                  <a:pt x="753" y="2750"/>
                </a:lnTo>
                <a:lnTo>
                  <a:pt x="760" y="2716"/>
                </a:lnTo>
                <a:lnTo>
                  <a:pt x="771" y="2683"/>
                </a:lnTo>
                <a:lnTo>
                  <a:pt x="772" y="2680"/>
                </a:lnTo>
                <a:lnTo>
                  <a:pt x="775" y="2672"/>
                </a:lnTo>
                <a:lnTo>
                  <a:pt x="779" y="2660"/>
                </a:lnTo>
                <a:lnTo>
                  <a:pt x="785" y="2643"/>
                </a:lnTo>
                <a:lnTo>
                  <a:pt x="791" y="2622"/>
                </a:lnTo>
                <a:lnTo>
                  <a:pt x="797" y="2598"/>
                </a:lnTo>
                <a:lnTo>
                  <a:pt x="803" y="2571"/>
                </a:lnTo>
                <a:lnTo>
                  <a:pt x="809" y="2541"/>
                </a:lnTo>
                <a:lnTo>
                  <a:pt x="813" y="2508"/>
                </a:lnTo>
                <a:lnTo>
                  <a:pt x="817" y="2474"/>
                </a:lnTo>
                <a:lnTo>
                  <a:pt x="818" y="2438"/>
                </a:lnTo>
                <a:lnTo>
                  <a:pt x="818" y="2401"/>
                </a:lnTo>
                <a:lnTo>
                  <a:pt x="817" y="2384"/>
                </a:lnTo>
                <a:lnTo>
                  <a:pt x="815" y="2368"/>
                </a:lnTo>
                <a:lnTo>
                  <a:pt x="812" y="2352"/>
                </a:lnTo>
                <a:lnTo>
                  <a:pt x="809" y="2337"/>
                </a:lnTo>
                <a:lnTo>
                  <a:pt x="807" y="2319"/>
                </a:lnTo>
                <a:lnTo>
                  <a:pt x="805" y="2301"/>
                </a:lnTo>
                <a:lnTo>
                  <a:pt x="804" y="2278"/>
                </a:lnTo>
                <a:lnTo>
                  <a:pt x="806" y="2252"/>
                </a:lnTo>
                <a:lnTo>
                  <a:pt x="809" y="2222"/>
                </a:lnTo>
                <a:lnTo>
                  <a:pt x="814" y="2196"/>
                </a:lnTo>
                <a:lnTo>
                  <a:pt x="824" y="2170"/>
                </a:lnTo>
                <a:lnTo>
                  <a:pt x="834" y="2143"/>
                </a:lnTo>
                <a:lnTo>
                  <a:pt x="848" y="2116"/>
                </a:lnTo>
                <a:lnTo>
                  <a:pt x="861" y="2087"/>
                </a:lnTo>
                <a:lnTo>
                  <a:pt x="874" y="2056"/>
                </a:lnTo>
                <a:lnTo>
                  <a:pt x="886" y="2023"/>
                </a:lnTo>
                <a:lnTo>
                  <a:pt x="896" y="1987"/>
                </a:lnTo>
                <a:lnTo>
                  <a:pt x="904" y="1948"/>
                </a:lnTo>
                <a:lnTo>
                  <a:pt x="590" y="1762"/>
                </a:lnTo>
                <a:close/>
                <a:moveTo>
                  <a:pt x="1249" y="1760"/>
                </a:moveTo>
                <a:lnTo>
                  <a:pt x="933" y="1948"/>
                </a:lnTo>
                <a:lnTo>
                  <a:pt x="941" y="1987"/>
                </a:lnTo>
                <a:lnTo>
                  <a:pt x="951" y="2023"/>
                </a:lnTo>
                <a:lnTo>
                  <a:pt x="964" y="2056"/>
                </a:lnTo>
                <a:lnTo>
                  <a:pt x="977" y="2087"/>
                </a:lnTo>
                <a:lnTo>
                  <a:pt x="990" y="2116"/>
                </a:lnTo>
                <a:lnTo>
                  <a:pt x="1003" y="2143"/>
                </a:lnTo>
                <a:lnTo>
                  <a:pt x="1015" y="2170"/>
                </a:lnTo>
                <a:lnTo>
                  <a:pt x="1023" y="2196"/>
                </a:lnTo>
                <a:lnTo>
                  <a:pt x="1028" y="2222"/>
                </a:lnTo>
                <a:lnTo>
                  <a:pt x="1033" y="2252"/>
                </a:lnTo>
                <a:lnTo>
                  <a:pt x="1034" y="2278"/>
                </a:lnTo>
                <a:lnTo>
                  <a:pt x="1033" y="2301"/>
                </a:lnTo>
                <a:lnTo>
                  <a:pt x="1031" y="2319"/>
                </a:lnTo>
                <a:lnTo>
                  <a:pt x="1028" y="2337"/>
                </a:lnTo>
                <a:lnTo>
                  <a:pt x="1025" y="2352"/>
                </a:lnTo>
                <a:lnTo>
                  <a:pt x="1021" y="2376"/>
                </a:lnTo>
                <a:lnTo>
                  <a:pt x="1019" y="2401"/>
                </a:lnTo>
                <a:lnTo>
                  <a:pt x="1019" y="2438"/>
                </a:lnTo>
                <a:lnTo>
                  <a:pt x="1021" y="2474"/>
                </a:lnTo>
                <a:lnTo>
                  <a:pt x="1024" y="2508"/>
                </a:lnTo>
                <a:lnTo>
                  <a:pt x="1028" y="2541"/>
                </a:lnTo>
                <a:lnTo>
                  <a:pt x="1035" y="2571"/>
                </a:lnTo>
                <a:lnTo>
                  <a:pt x="1041" y="2598"/>
                </a:lnTo>
                <a:lnTo>
                  <a:pt x="1047" y="2622"/>
                </a:lnTo>
                <a:lnTo>
                  <a:pt x="1053" y="2643"/>
                </a:lnTo>
                <a:lnTo>
                  <a:pt x="1058" y="2660"/>
                </a:lnTo>
                <a:lnTo>
                  <a:pt x="1062" y="2672"/>
                </a:lnTo>
                <a:lnTo>
                  <a:pt x="1065" y="2680"/>
                </a:lnTo>
                <a:lnTo>
                  <a:pt x="1066" y="2683"/>
                </a:lnTo>
                <a:lnTo>
                  <a:pt x="1077" y="2719"/>
                </a:lnTo>
                <a:lnTo>
                  <a:pt x="1084" y="2755"/>
                </a:lnTo>
                <a:lnTo>
                  <a:pt x="1089" y="2793"/>
                </a:lnTo>
                <a:lnTo>
                  <a:pt x="1091" y="2829"/>
                </a:lnTo>
                <a:lnTo>
                  <a:pt x="1091" y="2865"/>
                </a:lnTo>
                <a:lnTo>
                  <a:pt x="1089" y="2898"/>
                </a:lnTo>
                <a:lnTo>
                  <a:pt x="1086" y="2930"/>
                </a:lnTo>
                <a:lnTo>
                  <a:pt x="1082" y="2958"/>
                </a:lnTo>
                <a:lnTo>
                  <a:pt x="1078" y="2983"/>
                </a:lnTo>
                <a:lnTo>
                  <a:pt x="1074" y="3004"/>
                </a:lnTo>
                <a:lnTo>
                  <a:pt x="1070" y="3020"/>
                </a:lnTo>
                <a:lnTo>
                  <a:pt x="1067" y="3031"/>
                </a:lnTo>
                <a:lnTo>
                  <a:pt x="1066" y="3036"/>
                </a:lnTo>
                <a:lnTo>
                  <a:pt x="1063" y="3054"/>
                </a:lnTo>
                <a:lnTo>
                  <a:pt x="1063" y="3070"/>
                </a:lnTo>
                <a:lnTo>
                  <a:pt x="1065" y="3082"/>
                </a:lnTo>
                <a:lnTo>
                  <a:pt x="1072" y="3093"/>
                </a:lnTo>
                <a:lnTo>
                  <a:pt x="1080" y="3100"/>
                </a:lnTo>
                <a:lnTo>
                  <a:pt x="1091" y="3104"/>
                </a:lnTo>
                <a:lnTo>
                  <a:pt x="1101" y="3106"/>
                </a:lnTo>
                <a:lnTo>
                  <a:pt x="1111" y="3106"/>
                </a:lnTo>
                <a:lnTo>
                  <a:pt x="1118" y="3106"/>
                </a:lnTo>
                <a:lnTo>
                  <a:pt x="1121" y="3106"/>
                </a:lnTo>
                <a:lnTo>
                  <a:pt x="1137" y="3100"/>
                </a:lnTo>
                <a:lnTo>
                  <a:pt x="1154" y="3096"/>
                </a:lnTo>
                <a:lnTo>
                  <a:pt x="1172" y="3095"/>
                </a:lnTo>
                <a:lnTo>
                  <a:pt x="1183" y="3096"/>
                </a:lnTo>
                <a:lnTo>
                  <a:pt x="1193" y="3097"/>
                </a:lnTo>
                <a:lnTo>
                  <a:pt x="1199" y="3099"/>
                </a:lnTo>
                <a:lnTo>
                  <a:pt x="1201" y="3100"/>
                </a:lnTo>
                <a:lnTo>
                  <a:pt x="1234" y="3119"/>
                </a:lnTo>
                <a:lnTo>
                  <a:pt x="1262" y="3136"/>
                </a:lnTo>
                <a:lnTo>
                  <a:pt x="1287" y="3148"/>
                </a:lnTo>
                <a:lnTo>
                  <a:pt x="1309" y="3158"/>
                </a:lnTo>
                <a:lnTo>
                  <a:pt x="1328" y="3165"/>
                </a:lnTo>
                <a:lnTo>
                  <a:pt x="1344" y="3169"/>
                </a:lnTo>
                <a:lnTo>
                  <a:pt x="1357" y="3171"/>
                </a:lnTo>
                <a:lnTo>
                  <a:pt x="1368" y="3172"/>
                </a:lnTo>
                <a:lnTo>
                  <a:pt x="1376" y="3171"/>
                </a:lnTo>
                <a:lnTo>
                  <a:pt x="1383" y="3170"/>
                </a:lnTo>
                <a:lnTo>
                  <a:pt x="1388" y="3169"/>
                </a:lnTo>
                <a:lnTo>
                  <a:pt x="1391" y="3167"/>
                </a:lnTo>
                <a:lnTo>
                  <a:pt x="1393" y="3166"/>
                </a:lnTo>
                <a:lnTo>
                  <a:pt x="1393" y="3165"/>
                </a:lnTo>
                <a:lnTo>
                  <a:pt x="1395" y="3163"/>
                </a:lnTo>
                <a:lnTo>
                  <a:pt x="1399" y="3161"/>
                </a:lnTo>
                <a:lnTo>
                  <a:pt x="1401" y="3160"/>
                </a:lnTo>
                <a:lnTo>
                  <a:pt x="1403" y="3158"/>
                </a:lnTo>
                <a:lnTo>
                  <a:pt x="1405" y="3158"/>
                </a:lnTo>
                <a:lnTo>
                  <a:pt x="1406" y="3157"/>
                </a:lnTo>
                <a:lnTo>
                  <a:pt x="1407" y="3155"/>
                </a:lnTo>
                <a:lnTo>
                  <a:pt x="1408" y="3154"/>
                </a:lnTo>
                <a:lnTo>
                  <a:pt x="1408" y="3151"/>
                </a:lnTo>
                <a:lnTo>
                  <a:pt x="1407" y="3149"/>
                </a:lnTo>
                <a:lnTo>
                  <a:pt x="1407" y="3147"/>
                </a:lnTo>
                <a:lnTo>
                  <a:pt x="1406" y="3145"/>
                </a:lnTo>
                <a:lnTo>
                  <a:pt x="1405" y="3142"/>
                </a:lnTo>
                <a:lnTo>
                  <a:pt x="1405" y="3139"/>
                </a:lnTo>
                <a:lnTo>
                  <a:pt x="1405" y="3135"/>
                </a:lnTo>
                <a:lnTo>
                  <a:pt x="1407" y="3132"/>
                </a:lnTo>
                <a:lnTo>
                  <a:pt x="1408" y="3130"/>
                </a:lnTo>
                <a:lnTo>
                  <a:pt x="1409" y="3128"/>
                </a:lnTo>
                <a:lnTo>
                  <a:pt x="1409" y="3127"/>
                </a:lnTo>
                <a:lnTo>
                  <a:pt x="1408" y="3124"/>
                </a:lnTo>
                <a:lnTo>
                  <a:pt x="1407" y="3121"/>
                </a:lnTo>
                <a:lnTo>
                  <a:pt x="1404" y="3118"/>
                </a:lnTo>
                <a:lnTo>
                  <a:pt x="1401" y="3115"/>
                </a:lnTo>
                <a:lnTo>
                  <a:pt x="1397" y="3113"/>
                </a:lnTo>
                <a:lnTo>
                  <a:pt x="1384" y="3111"/>
                </a:lnTo>
                <a:lnTo>
                  <a:pt x="1368" y="3107"/>
                </a:lnTo>
                <a:lnTo>
                  <a:pt x="1351" y="3100"/>
                </a:lnTo>
                <a:lnTo>
                  <a:pt x="1332" y="3090"/>
                </a:lnTo>
                <a:lnTo>
                  <a:pt x="1314" y="3080"/>
                </a:lnTo>
                <a:lnTo>
                  <a:pt x="1296" y="3069"/>
                </a:lnTo>
                <a:lnTo>
                  <a:pt x="1278" y="3057"/>
                </a:lnTo>
                <a:lnTo>
                  <a:pt x="1262" y="3046"/>
                </a:lnTo>
                <a:lnTo>
                  <a:pt x="1249" y="3036"/>
                </a:lnTo>
                <a:lnTo>
                  <a:pt x="1237" y="3028"/>
                </a:lnTo>
                <a:lnTo>
                  <a:pt x="1229" y="3020"/>
                </a:lnTo>
                <a:lnTo>
                  <a:pt x="1223" y="3017"/>
                </a:lnTo>
                <a:lnTo>
                  <a:pt x="1213" y="3007"/>
                </a:lnTo>
                <a:lnTo>
                  <a:pt x="1204" y="2993"/>
                </a:lnTo>
                <a:lnTo>
                  <a:pt x="1198" y="2975"/>
                </a:lnTo>
                <a:lnTo>
                  <a:pt x="1194" y="2954"/>
                </a:lnTo>
                <a:lnTo>
                  <a:pt x="1192" y="2932"/>
                </a:lnTo>
                <a:lnTo>
                  <a:pt x="1191" y="2907"/>
                </a:lnTo>
                <a:lnTo>
                  <a:pt x="1192" y="2881"/>
                </a:lnTo>
                <a:lnTo>
                  <a:pt x="1193" y="2854"/>
                </a:lnTo>
                <a:lnTo>
                  <a:pt x="1195" y="2829"/>
                </a:lnTo>
                <a:lnTo>
                  <a:pt x="1198" y="2803"/>
                </a:lnTo>
                <a:lnTo>
                  <a:pt x="1201" y="2779"/>
                </a:lnTo>
                <a:lnTo>
                  <a:pt x="1204" y="2757"/>
                </a:lnTo>
                <a:lnTo>
                  <a:pt x="1208" y="2739"/>
                </a:lnTo>
                <a:lnTo>
                  <a:pt x="1211" y="2723"/>
                </a:lnTo>
                <a:lnTo>
                  <a:pt x="1213" y="2713"/>
                </a:lnTo>
                <a:lnTo>
                  <a:pt x="1229" y="2670"/>
                </a:lnTo>
                <a:lnTo>
                  <a:pt x="1241" y="2627"/>
                </a:lnTo>
                <a:lnTo>
                  <a:pt x="1251" y="2582"/>
                </a:lnTo>
                <a:lnTo>
                  <a:pt x="1257" y="2537"/>
                </a:lnTo>
                <a:lnTo>
                  <a:pt x="1262" y="2494"/>
                </a:lnTo>
                <a:lnTo>
                  <a:pt x="1265" y="2450"/>
                </a:lnTo>
                <a:lnTo>
                  <a:pt x="1266" y="2409"/>
                </a:lnTo>
                <a:lnTo>
                  <a:pt x="1266" y="2370"/>
                </a:lnTo>
                <a:lnTo>
                  <a:pt x="1265" y="2334"/>
                </a:lnTo>
                <a:lnTo>
                  <a:pt x="1261" y="2300"/>
                </a:lnTo>
                <a:lnTo>
                  <a:pt x="1259" y="2270"/>
                </a:lnTo>
                <a:lnTo>
                  <a:pt x="1256" y="2244"/>
                </a:lnTo>
                <a:lnTo>
                  <a:pt x="1253" y="2223"/>
                </a:lnTo>
                <a:lnTo>
                  <a:pt x="1251" y="2208"/>
                </a:lnTo>
                <a:lnTo>
                  <a:pt x="1249" y="2198"/>
                </a:lnTo>
                <a:lnTo>
                  <a:pt x="1249" y="2194"/>
                </a:lnTo>
                <a:lnTo>
                  <a:pt x="1248" y="2191"/>
                </a:lnTo>
                <a:lnTo>
                  <a:pt x="1248" y="2189"/>
                </a:lnTo>
                <a:lnTo>
                  <a:pt x="1249" y="2187"/>
                </a:lnTo>
                <a:lnTo>
                  <a:pt x="1261" y="2139"/>
                </a:lnTo>
                <a:lnTo>
                  <a:pt x="1271" y="2093"/>
                </a:lnTo>
                <a:lnTo>
                  <a:pt x="1276" y="2049"/>
                </a:lnTo>
                <a:lnTo>
                  <a:pt x="1279" y="2009"/>
                </a:lnTo>
                <a:lnTo>
                  <a:pt x="1278" y="1971"/>
                </a:lnTo>
                <a:lnTo>
                  <a:pt x="1276" y="1937"/>
                </a:lnTo>
                <a:lnTo>
                  <a:pt x="1273" y="1907"/>
                </a:lnTo>
                <a:lnTo>
                  <a:pt x="1268" y="1880"/>
                </a:lnTo>
                <a:lnTo>
                  <a:pt x="1262" y="1857"/>
                </a:lnTo>
                <a:lnTo>
                  <a:pt x="1257" y="1840"/>
                </a:lnTo>
                <a:lnTo>
                  <a:pt x="1253" y="1827"/>
                </a:lnTo>
                <a:lnTo>
                  <a:pt x="1250" y="1818"/>
                </a:lnTo>
                <a:lnTo>
                  <a:pt x="1249" y="1815"/>
                </a:lnTo>
                <a:lnTo>
                  <a:pt x="1248" y="1811"/>
                </a:lnTo>
                <a:lnTo>
                  <a:pt x="1248" y="1808"/>
                </a:lnTo>
                <a:lnTo>
                  <a:pt x="1249" y="1784"/>
                </a:lnTo>
                <a:lnTo>
                  <a:pt x="1249" y="1760"/>
                </a:lnTo>
                <a:close/>
                <a:moveTo>
                  <a:pt x="625" y="1586"/>
                </a:moveTo>
                <a:lnTo>
                  <a:pt x="614" y="1621"/>
                </a:lnTo>
                <a:lnTo>
                  <a:pt x="909" y="1621"/>
                </a:lnTo>
                <a:lnTo>
                  <a:pt x="913" y="1622"/>
                </a:lnTo>
                <a:lnTo>
                  <a:pt x="917" y="1624"/>
                </a:lnTo>
                <a:lnTo>
                  <a:pt x="920" y="1627"/>
                </a:lnTo>
                <a:lnTo>
                  <a:pt x="922" y="1631"/>
                </a:lnTo>
                <a:lnTo>
                  <a:pt x="923" y="1635"/>
                </a:lnTo>
                <a:lnTo>
                  <a:pt x="922" y="1639"/>
                </a:lnTo>
                <a:lnTo>
                  <a:pt x="920" y="1642"/>
                </a:lnTo>
                <a:lnTo>
                  <a:pt x="917" y="1645"/>
                </a:lnTo>
                <a:lnTo>
                  <a:pt x="913" y="1647"/>
                </a:lnTo>
                <a:lnTo>
                  <a:pt x="909" y="1647"/>
                </a:lnTo>
                <a:lnTo>
                  <a:pt x="612" y="1647"/>
                </a:lnTo>
                <a:lnTo>
                  <a:pt x="610" y="1647"/>
                </a:lnTo>
                <a:lnTo>
                  <a:pt x="609" y="1647"/>
                </a:lnTo>
                <a:lnTo>
                  <a:pt x="607" y="1646"/>
                </a:lnTo>
                <a:lnTo>
                  <a:pt x="600" y="1676"/>
                </a:lnTo>
                <a:lnTo>
                  <a:pt x="779" y="1676"/>
                </a:lnTo>
                <a:lnTo>
                  <a:pt x="785" y="1677"/>
                </a:lnTo>
                <a:lnTo>
                  <a:pt x="788" y="1679"/>
                </a:lnTo>
                <a:lnTo>
                  <a:pt x="791" y="1682"/>
                </a:lnTo>
                <a:lnTo>
                  <a:pt x="792" y="1685"/>
                </a:lnTo>
                <a:lnTo>
                  <a:pt x="793" y="1689"/>
                </a:lnTo>
                <a:lnTo>
                  <a:pt x="792" y="1694"/>
                </a:lnTo>
                <a:lnTo>
                  <a:pt x="791" y="1698"/>
                </a:lnTo>
                <a:lnTo>
                  <a:pt x="788" y="1700"/>
                </a:lnTo>
                <a:lnTo>
                  <a:pt x="785" y="1702"/>
                </a:lnTo>
                <a:lnTo>
                  <a:pt x="779" y="1703"/>
                </a:lnTo>
                <a:lnTo>
                  <a:pt x="595" y="1703"/>
                </a:lnTo>
                <a:lnTo>
                  <a:pt x="592" y="1733"/>
                </a:lnTo>
                <a:lnTo>
                  <a:pt x="919" y="1926"/>
                </a:lnTo>
                <a:lnTo>
                  <a:pt x="1247" y="1731"/>
                </a:lnTo>
                <a:lnTo>
                  <a:pt x="1238" y="1679"/>
                </a:lnTo>
                <a:lnTo>
                  <a:pt x="1227" y="1631"/>
                </a:lnTo>
                <a:lnTo>
                  <a:pt x="1213" y="1586"/>
                </a:lnTo>
                <a:lnTo>
                  <a:pt x="625" y="1586"/>
                </a:lnTo>
                <a:close/>
                <a:moveTo>
                  <a:pt x="921" y="1433"/>
                </a:moveTo>
                <a:lnTo>
                  <a:pt x="928" y="1435"/>
                </a:lnTo>
                <a:lnTo>
                  <a:pt x="935" y="1440"/>
                </a:lnTo>
                <a:lnTo>
                  <a:pt x="940" y="1448"/>
                </a:lnTo>
                <a:lnTo>
                  <a:pt x="942" y="1457"/>
                </a:lnTo>
                <a:lnTo>
                  <a:pt x="940" y="1468"/>
                </a:lnTo>
                <a:lnTo>
                  <a:pt x="935" y="1475"/>
                </a:lnTo>
                <a:lnTo>
                  <a:pt x="928" y="1480"/>
                </a:lnTo>
                <a:lnTo>
                  <a:pt x="921" y="1482"/>
                </a:lnTo>
                <a:lnTo>
                  <a:pt x="912" y="1480"/>
                </a:lnTo>
                <a:lnTo>
                  <a:pt x="905" y="1475"/>
                </a:lnTo>
                <a:lnTo>
                  <a:pt x="901" y="1468"/>
                </a:lnTo>
                <a:lnTo>
                  <a:pt x="899" y="1457"/>
                </a:lnTo>
                <a:lnTo>
                  <a:pt x="901" y="1448"/>
                </a:lnTo>
                <a:lnTo>
                  <a:pt x="905" y="1440"/>
                </a:lnTo>
                <a:lnTo>
                  <a:pt x="912" y="1435"/>
                </a:lnTo>
                <a:lnTo>
                  <a:pt x="921" y="1433"/>
                </a:lnTo>
                <a:close/>
                <a:moveTo>
                  <a:pt x="921" y="1090"/>
                </a:moveTo>
                <a:lnTo>
                  <a:pt x="925" y="1090"/>
                </a:lnTo>
                <a:lnTo>
                  <a:pt x="929" y="1093"/>
                </a:lnTo>
                <a:lnTo>
                  <a:pt x="932" y="1096"/>
                </a:lnTo>
                <a:lnTo>
                  <a:pt x="933" y="1100"/>
                </a:lnTo>
                <a:lnTo>
                  <a:pt x="934" y="1104"/>
                </a:lnTo>
                <a:lnTo>
                  <a:pt x="934" y="1143"/>
                </a:lnTo>
                <a:lnTo>
                  <a:pt x="947" y="1155"/>
                </a:lnTo>
                <a:lnTo>
                  <a:pt x="960" y="1163"/>
                </a:lnTo>
                <a:lnTo>
                  <a:pt x="972" y="1165"/>
                </a:lnTo>
                <a:lnTo>
                  <a:pt x="983" y="1164"/>
                </a:lnTo>
                <a:lnTo>
                  <a:pt x="991" y="1160"/>
                </a:lnTo>
                <a:lnTo>
                  <a:pt x="1000" y="1155"/>
                </a:lnTo>
                <a:lnTo>
                  <a:pt x="1006" y="1150"/>
                </a:lnTo>
                <a:lnTo>
                  <a:pt x="1009" y="1146"/>
                </a:lnTo>
                <a:lnTo>
                  <a:pt x="1011" y="1145"/>
                </a:lnTo>
                <a:lnTo>
                  <a:pt x="1017" y="1141"/>
                </a:lnTo>
                <a:lnTo>
                  <a:pt x="1024" y="1141"/>
                </a:lnTo>
                <a:lnTo>
                  <a:pt x="1030" y="1143"/>
                </a:lnTo>
                <a:lnTo>
                  <a:pt x="1034" y="1149"/>
                </a:lnTo>
                <a:lnTo>
                  <a:pt x="1035" y="1155"/>
                </a:lnTo>
                <a:lnTo>
                  <a:pt x="1033" y="1162"/>
                </a:lnTo>
                <a:lnTo>
                  <a:pt x="1029" y="1165"/>
                </a:lnTo>
                <a:lnTo>
                  <a:pt x="1024" y="1170"/>
                </a:lnTo>
                <a:lnTo>
                  <a:pt x="1015" y="1177"/>
                </a:lnTo>
                <a:lnTo>
                  <a:pt x="1003" y="1183"/>
                </a:lnTo>
                <a:lnTo>
                  <a:pt x="988" y="1189"/>
                </a:lnTo>
                <a:lnTo>
                  <a:pt x="972" y="1192"/>
                </a:lnTo>
                <a:lnTo>
                  <a:pt x="972" y="1192"/>
                </a:lnTo>
                <a:lnTo>
                  <a:pt x="959" y="1189"/>
                </a:lnTo>
                <a:lnTo>
                  <a:pt x="946" y="1184"/>
                </a:lnTo>
                <a:lnTo>
                  <a:pt x="933" y="1178"/>
                </a:lnTo>
                <a:lnTo>
                  <a:pt x="933" y="1227"/>
                </a:lnTo>
                <a:lnTo>
                  <a:pt x="946" y="1238"/>
                </a:lnTo>
                <a:lnTo>
                  <a:pt x="959" y="1245"/>
                </a:lnTo>
                <a:lnTo>
                  <a:pt x="971" y="1247"/>
                </a:lnTo>
                <a:lnTo>
                  <a:pt x="971" y="1247"/>
                </a:lnTo>
                <a:lnTo>
                  <a:pt x="982" y="1246"/>
                </a:lnTo>
                <a:lnTo>
                  <a:pt x="991" y="1242"/>
                </a:lnTo>
                <a:lnTo>
                  <a:pt x="999" y="1238"/>
                </a:lnTo>
                <a:lnTo>
                  <a:pt x="1005" y="1233"/>
                </a:lnTo>
                <a:lnTo>
                  <a:pt x="1009" y="1229"/>
                </a:lnTo>
                <a:lnTo>
                  <a:pt x="1010" y="1228"/>
                </a:lnTo>
                <a:lnTo>
                  <a:pt x="1017" y="1223"/>
                </a:lnTo>
                <a:lnTo>
                  <a:pt x="1023" y="1223"/>
                </a:lnTo>
                <a:lnTo>
                  <a:pt x="1029" y="1227"/>
                </a:lnTo>
                <a:lnTo>
                  <a:pt x="1034" y="1232"/>
                </a:lnTo>
                <a:lnTo>
                  <a:pt x="1035" y="1238"/>
                </a:lnTo>
                <a:lnTo>
                  <a:pt x="1031" y="1244"/>
                </a:lnTo>
                <a:lnTo>
                  <a:pt x="1029" y="1246"/>
                </a:lnTo>
                <a:lnTo>
                  <a:pt x="1025" y="1250"/>
                </a:lnTo>
                <a:lnTo>
                  <a:pt x="1019" y="1256"/>
                </a:lnTo>
                <a:lnTo>
                  <a:pt x="1009" y="1263"/>
                </a:lnTo>
                <a:lnTo>
                  <a:pt x="999" y="1268"/>
                </a:lnTo>
                <a:lnTo>
                  <a:pt x="986" y="1272"/>
                </a:lnTo>
                <a:lnTo>
                  <a:pt x="971" y="1273"/>
                </a:lnTo>
                <a:lnTo>
                  <a:pt x="959" y="1272"/>
                </a:lnTo>
                <a:lnTo>
                  <a:pt x="946" y="1267"/>
                </a:lnTo>
                <a:lnTo>
                  <a:pt x="933" y="1261"/>
                </a:lnTo>
                <a:lnTo>
                  <a:pt x="933" y="1319"/>
                </a:lnTo>
                <a:lnTo>
                  <a:pt x="946" y="1331"/>
                </a:lnTo>
                <a:lnTo>
                  <a:pt x="959" y="1338"/>
                </a:lnTo>
                <a:lnTo>
                  <a:pt x="971" y="1341"/>
                </a:lnTo>
                <a:lnTo>
                  <a:pt x="971" y="1341"/>
                </a:lnTo>
                <a:lnTo>
                  <a:pt x="982" y="1339"/>
                </a:lnTo>
                <a:lnTo>
                  <a:pt x="991" y="1336"/>
                </a:lnTo>
                <a:lnTo>
                  <a:pt x="1000" y="1331"/>
                </a:lnTo>
                <a:lnTo>
                  <a:pt x="1005" y="1327"/>
                </a:lnTo>
                <a:lnTo>
                  <a:pt x="1009" y="1322"/>
                </a:lnTo>
                <a:lnTo>
                  <a:pt x="1010" y="1321"/>
                </a:lnTo>
                <a:lnTo>
                  <a:pt x="1017" y="1317"/>
                </a:lnTo>
                <a:lnTo>
                  <a:pt x="1023" y="1316"/>
                </a:lnTo>
                <a:lnTo>
                  <a:pt x="1029" y="1319"/>
                </a:lnTo>
                <a:lnTo>
                  <a:pt x="1034" y="1326"/>
                </a:lnTo>
                <a:lnTo>
                  <a:pt x="1035" y="1332"/>
                </a:lnTo>
                <a:lnTo>
                  <a:pt x="1031" y="1338"/>
                </a:lnTo>
                <a:lnTo>
                  <a:pt x="1029" y="1341"/>
                </a:lnTo>
                <a:lnTo>
                  <a:pt x="1023" y="1346"/>
                </a:lnTo>
                <a:lnTo>
                  <a:pt x="1015" y="1353"/>
                </a:lnTo>
                <a:lnTo>
                  <a:pt x="1002" y="1360"/>
                </a:lnTo>
                <a:lnTo>
                  <a:pt x="988" y="1365"/>
                </a:lnTo>
                <a:lnTo>
                  <a:pt x="972" y="1367"/>
                </a:lnTo>
                <a:lnTo>
                  <a:pt x="971" y="1367"/>
                </a:lnTo>
                <a:lnTo>
                  <a:pt x="959" y="1366"/>
                </a:lnTo>
                <a:lnTo>
                  <a:pt x="946" y="1361"/>
                </a:lnTo>
                <a:lnTo>
                  <a:pt x="933" y="1354"/>
                </a:lnTo>
                <a:lnTo>
                  <a:pt x="933" y="1374"/>
                </a:lnTo>
                <a:lnTo>
                  <a:pt x="933" y="1378"/>
                </a:lnTo>
                <a:lnTo>
                  <a:pt x="931" y="1381"/>
                </a:lnTo>
                <a:lnTo>
                  <a:pt x="928" y="1384"/>
                </a:lnTo>
                <a:lnTo>
                  <a:pt x="925" y="1386"/>
                </a:lnTo>
                <a:lnTo>
                  <a:pt x="921" y="1387"/>
                </a:lnTo>
                <a:lnTo>
                  <a:pt x="917" y="1386"/>
                </a:lnTo>
                <a:lnTo>
                  <a:pt x="912" y="1384"/>
                </a:lnTo>
                <a:lnTo>
                  <a:pt x="910" y="1381"/>
                </a:lnTo>
                <a:lnTo>
                  <a:pt x="908" y="1378"/>
                </a:lnTo>
                <a:lnTo>
                  <a:pt x="907" y="1374"/>
                </a:lnTo>
                <a:lnTo>
                  <a:pt x="907" y="1354"/>
                </a:lnTo>
                <a:lnTo>
                  <a:pt x="895" y="1361"/>
                </a:lnTo>
                <a:lnTo>
                  <a:pt x="883" y="1366"/>
                </a:lnTo>
                <a:lnTo>
                  <a:pt x="870" y="1367"/>
                </a:lnTo>
                <a:lnTo>
                  <a:pt x="869" y="1367"/>
                </a:lnTo>
                <a:lnTo>
                  <a:pt x="853" y="1365"/>
                </a:lnTo>
                <a:lnTo>
                  <a:pt x="838" y="1360"/>
                </a:lnTo>
                <a:lnTo>
                  <a:pt x="827" y="1353"/>
                </a:lnTo>
                <a:lnTo>
                  <a:pt x="818" y="1346"/>
                </a:lnTo>
                <a:lnTo>
                  <a:pt x="812" y="1341"/>
                </a:lnTo>
                <a:lnTo>
                  <a:pt x="810" y="1338"/>
                </a:lnTo>
                <a:lnTo>
                  <a:pt x="807" y="1332"/>
                </a:lnTo>
                <a:lnTo>
                  <a:pt x="808" y="1326"/>
                </a:lnTo>
                <a:lnTo>
                  <a:pt x="811" y="1319"/>
                </a:lnTo>
                <a:lnTo>
                  <a:pt x="817" y="1316"/>
                </a:lnTo>
                <a:lnTo>
                  <a:pt x="825" y="1317"/>
                </a:lnTo>
                <a:lnTo>
                  <a:pt x="830" y="1321"/>
                </a:lnTo>
                <a:lnTo>
                  <a:pt x="832" y="1322"/>
                </a:lnTo>
                <a:lnTo>
                  <a:pt x="835" y="1327"/>
                </a:lnTo>
                <a:lnTo>
                  <a:pt x="842" y="1331"/>
                </a:lnTo>
                <a:lnTo>
                  <a:pt x="850" y="1336"/>
                </a:lnTo>
                <a:lnTo>
                  <a:pt x="858" y="1339"/>
                </a:lnTo>
                <a:lnTo>
                  <a:pt x="869" y="1341"/>
                </a:lnTo>
                <a:lnTo>
                  <a:pt x="870" y="1341"/>
                </a:lnTo>
                <a:lnTo>
                  <a:pt x="883" y="1338"/>
                </a:lnTo>
                <a:lnTo>
                  <a:pt x="895" y="1331"/>
                </a:lnTo>
                <a:lnTo>
                  <a:pt x="907" y="1319"/>
                </a:lnTo>
                <a:lnTo>
                  <a:pt x="907" y="1261"/>
                </a:lnTo>
                <a:lnTo>
                  <a:pt x="894" y="1267"/>
                </a:lnTo>
                <a:lnTo>
                  <a:pt x="883" y="1272"/>
                </a:lnTo>
                <a:lnTo>
                  <a:pt x="869" y="1273"/>
                </a:lnTo>
                <a:lnTo>
                  <a:pt x="855" y="1272"/>
                </a:lnTo>
                <a:lnTo>
                  <a:pt x="843" y="1268"/>
                </a:lnTo>
                <a:lnTo>
                  <a:pt x="832" y="1263"/>
                </a:lnTo>
                <a:lnTo>
                  <a:pt x="823" y="1256"/>
                </a:lnTo>
                <a:lnTo>
                  <a:pt x="816" y="1250"/>
                </a:lnTo>
                <a:lnTo>
                  <a:pt x="811" y="1246"/>
                </a:lnTo>
                <a:lnTo>
                  <a:pt x="810" y="1244"/>
                </a:lnTo>
                <a:lnTo>
                  <a:pt x="807" y="1239"/>
                </a:lnTo>
                <a:lnTo>
                  <a:pt x="808" y="1232"/>
                </a:lnTo>
                <a:lnTo>
                  <a:pt x="811" y="1227"/>
                </a:lnTo>
                <a:lnTo>
                  <a:pt x="817" y="1223"/>
                </a:lnTo>
                <a:lnTo>
                  <a:pt x="825" y="1223"/>
                </a:lnTo>
                <a:lnTo>
                  <a:pt x="830" y="1228"/>
                </a:lnTo>
                <a:lnTo>
                  <a:pt x="832" y="1229"/>
                </a:lnTo>
                <a:lnTo>
                  <a:pt x="836" y="1233"/>
                </a:lnTo>
                <a:lnTo>
                  <a:pt x="842" y="1238"/>
                </a:lnTo>
                <a:lnTo>
                  <a:pt x="850" y="1242"/>
                </a:lnTo>
                <a:lnTo>
                  <a:pt x="860" y="1246"/>
                </a:lnTo>
                <a:lnTo>
                  <a:pt x="869" y="1247"/>
                </a:lnTo>
                <a:lnTo>
                  <a:pt x="870" y="1247"/>
                </a:lnTo>
                <a:lnTo>
                  <a:pt x="883" y="1245"/>
                </a:lnTo>
                <a:lnTo>
                  <a:pt x="895" y="1238"/>
                </a:lnTo>
                <a:lnTo>
                  <a:pt x="908" y="1227"/>
                </a:lnTo>
                <a:lnTo>
                  <a:pt x="908" y="1178"/>
                </a:lnTo>
                <a:lnTo>
                  <a:pt x="889" y="1187"/>
                </a:lnTo>
                <a:lnTo>
                  <a:pt x="870" y="1192"/>
                </a:lnTo>
                <a:lnTo>
                  <a:pt x="869" y="1192"/>
                </a:lnTo>
                <a:lnTo>
                  <a:pt x="853" y="1189"/>
                </a:lnTo>
                <a:lnTo>
                  <a:pt x="840" y="1183"/>
                </a:lnTo>
                <a:lnTo>
                  <a:pt x="827" y="1177"/>
                </a:lnTo>
                <a:lnTo>
                  <a:pt x="818" y="1170"/>
                </a:lnTo>
                <a:lnTo>
                  <a:pt x="812" y="1165"/>
                </a:lnTo>
                <a:lnTo>
                  <a:pt x="810" y="1162"/>
                </a:lnTo>
                <a:lnTo>
                  <a:pt x="807" y="1155"/>
                </a:lnTo>
                <a:lnTo>
                  <a:pt x="808" y="1149"/>
                </a:lnTo>
                <a:lnTo>
                  <a:pt x="811" y="1143"/>
                </a:lnTo>
                <a:lnTo>
                  <a:pt x="817" y="1141"/>
                </a:lnTo>
                <a:lnTo>
                  <a:pt x="825" y="1141"/>
                </a:lnTo>
                <a:lnTo>
                  <a:pt x="831" y="1145"/>
                </a:lnTo>
                <a:lnTo>
                  <a:pt x="832" y="1146"/>
                </a:lnTo>
                <a:lnTo>
                  <a:pt x="836" y="1150"/>
                </a:lnTo>
                <a:lnTo>
                  <a:pt x="842" y="1155"/>
                </a:lnTo>
                <a:lnTo>
                  <a:pt x="850" y="1160"/>
                </a:lnTo>
                <a:lnTo>
                  <a:pt x="860" y="1164"/>
                </a:lnTo>
                <a:lnTo>
                  <a:pt x="870" y="1165"/>
                </a:lnTo>
                <a:lnTo>
                  <a:pt x="883" y="1163"/>
                </a:lnTo>
                <a:lnTo>
                  <a:pt x="895" y="1155"/>
                </a:lnTo>
                <a:lnTo>
                  <a:pt x="908" y="1143"/>
                </a:lnTo>
                <a:lnTo>
                  <a:pt x="908" y="1104"/>
                </a:lnTo>
                <a:lnTo>
                  <a:pt x="908" y="1100"/>
                </a:lnTo>
                <a:lnTo>
                  <a:pt x="910" y="1096"/>
                </a:lnTo>
                <a:lnTo>
                  <a:pt x="913" y="1093"/>
                </a:lnTo>
                <a:lnTo>
                  <a:pt x="917" y="1090"/>
                </a:lnTo>
                <a:lnTo>
                  <a:pt x="921" y="1090"/>
                </a:lnTo>
                <a:close/>
                <a:moveTo>
                  <a:pt x="921" y="1008"/>
                </a:moveTo>
                <a:lnTo>
                  <a:pt x="951" y="1011"/>
                </a:lnTo>
                <a:lnTo>
                  <a:pt x="980" y="1019"/>
                </a:lnTo>
                <a:lnTo>
                  <a:pt x="1006" y="1035"/>
                </a:lnTo>
                <a:lnTo>
                  <a:pt x="1029" y="1053"/>
                </a:lnTo>
                <a:lnTo>
                  <a:pt x="1050" y="1077"/>
                </a:lnTo>
                <a:lnTo>
                  <a:pt x="1067" y="1105"/>
                </a:lnTo>
                <a:lnTo>
                  <a:pt x="1080" y="1135"/>
                </a:lnTo>
                <a:lnTo>
                  <a:pt x="1087" y="1168"/>
                </a:lnTo>
                <a:lnTo>
                  <a:pt x="1091" y="1203"/>
                </a:lnTo>
                <a:lnTo>
                  <a:pt x="1091" y="1446"/>
                </a:lnTo>
                <a:lnTo>
                  <a:pt x="1089" y="1450"/>
                </a:lnTo>
                <a:lnTo>
                  <a:pt x="1087" y="1453"/>
                </a:lnTo>
                <a:lnTo>
                  <a:pt x="1085" y="1456"/>
                </a:lnTo>
                <a:lnTo>
                  <a:pt x="1081" y="1459"/>
                </a:lnTo>
                <a:lnTo>
                  <a:pt x="1077" y="1460"/>
                </a:lnTo>
                <a:lnTo>
                  <a:pt x="1073" y="1459"/>
                </a:lnTo>
                <a:lnTo>
                  <a:pt x="1069" y="1456"/>
                </a:lnTo>
                <a:lnTo>
                  <a:pt x="1066" y="1453"/>
                </a:lnTo>
                <a:lnTo>
                  <a:pt x="1064" y="1450"/>
                </a:lnTo>
                <a:lnTo>
                  <a:pt x="1064" y="1446"/>
                </a:lnTo>
                <a:lnTo>
                  <a:pt x="1064" y="1203"/>
                </a:lnTo>
                <a:lnTo>
                  <a:pt x="1061" y="1173"/>
                </a:lnTo>
                <a:lnTo>
                  <a:pt x="1055" y="1144"/>
                </a:lnTo>
                <a:lnTo>
                  <a:pt x="1044" y="1118"/>
                </a:lnTo>
                <a:lnTo>
                  <a:pt x="1029" y="1095"/>
                </a:lnTo>
                <a:lnTo>
                  <a:pt x="1012" y="1074"/>
                </a:lnTo>
                <a:lnTo>
                  <a:pt x="992" y="1057"/>
                </a:lnTo>
                <a:lnTo>
                  <a:pt x="970" y="1045"/>
                </a:lnTo>
                <a:lnTo>
                  <a:pt x="946" y="1037"/>
                </a:lnTo>
                <a:lnTo>
                  <a:pt x="921" y="1034"/>
                </a:lnTo>
                <a:lnTo>
                  <a:pt x="894" y="1037"/>
                </a:lnTo>
                <a:lnTo>
                  <a:pt x="870" y="1045"/>
                </a:lnTo>
                <a:lnTo>
                  <a:pt x="848" y="1057"/>
                </a:lnTo>
                <a:lnTo>
                  <a:pt x="828" y="1074"/>
                </a:lnTo>
                <a:lnTo>
                  <a:pt x="811" y="1095"/>
                </a:lnTo>
                <a:lnTo>
                  <a:pt x="797" y="1118"/>
                </a:lnTo>
                <a:lnTo>
                  <a:pt x="786" y="1144"/>
                </a:lnTo>
                <a:lnTo>
                  <a:pt x="779" y="1173"/>
                </a:lnTo>
                <a:lnTo>
                  <a:pt x="777" y="1203"/>
                </a:lnTo>
                <a:lnTo>
                  <a:pt x="777" y="1437"/>
                </a:lnTo>
                <a:lnTo>
                  <a:pt x="776" y="1441"/>
                </a:lnTo>
                <a:lnTo>
                  <a:pt x="775" y="1445"/>
                </a:lnTo>
                <a:lnTo>
                  <a:pt x="772" y="1447"/>
                </a:lnTo>
                <a:lnTo>
                  <a:pt x="768" y="1449"/>
                </a:lnTo>
                <a:lnTo>
                  <a:pt x="764" y="1450"/>
                </a:lnTo>
                <a:lnTo>
                  <a:pt x="759" y="1449"/>
                </a:lnTo>
                <a:lnTo>
                  <a:pt x="756" y="1447"/>
                </a:lnTo>
                <a:lnTo>
                  <a:pt x="753" y="1445"/>
                </a:lnTo>
                <a:lnTo>
                  <a:pt x="751" y="1441"/>
                </a:lnTo>
                <a:lnTo>
                  <a:pt x="751" y="1437"/>
                </a:lnTo>
                <a:lnTo>
                  <a:pt x="751" y="1203"/>
                </a:lnTo>
                <a:lnTo>
                  <a:pt x="753" y="1168"/>
                </a:lnTo>
                <a:lnTo>
                  <a:pt x="761" y="1135"/>
                </a:lnTo>
                <a:lnTo>
                  <a:pt x="773" y="1105"/>
                </a:lnTo>
                <a:lnTo>
                  <a:pt x="790" y="1077"/>
                </a:lnTo>
                <a:lnTo>
                  <a:pt x="811" y="1053"/>
                </a:lnTo>
                <a:lnTo>
                  <a:pt x="834" y="1035"/>
                </a:lnTo>
                <a:lnTo>
                  <a:pt x="861" y="1019"/>
                </a:lnTo>
                <a:lnTo>
                  <a:pt x="890" y="1011"/>
                </a:lnTo>
                <a:lnTo>
                  <a:pt x="921" y="1008"/>
                </a:lnTo>
                <a:close/>
                <a:moveTo>
                  <a:pt x="1134" y="836"/>
                </a:moveTo>
                <a:lnTo>
                  <a:pt x="1143" y="838"/>
                </a:lnTo>
                <a:lnTo>
                  <a:pt x="1151" y="843"/>
                </a:lnTo>
                <a:lnTo>
                  <a:pt x="1156" y="850"/>
                </a:lnTo>
                <a:lnTo>
                  <a:pt x="1158" y="861"/>
                </a:lnTo>
                <a:lnTo>
                  <a:pt x="1156" y="870"/>
                </a:lnTo>
                <a:lnTo>
                  <a:pt x="1151" y="877"/>
                </a:lnTo>
                <a:lnTo>
                  <a:pt x="1143" y="882"/>
                </a:lnTo>
                <a:lnTo>
                  <a:pt x="1134" y="884"/>
                </a:lnTo>
                <a:lnTo>
                  <a:pt x="1123" y="882"/>
                </a:lnTo>
                <a:lnTo>
                  <a:pt x="1116" y="877"/>
                </a:lnTo>
                <a:lnTo>
                  <a:pt x="1111" y="870"/>
                </a:lnTo>
                <a:lnTo>
                  <a:pt x="1108" y="861"/>
                </a:lnTo>
                <a:lnTo>
                  <a:pt x="1111" y="850"/>
                </a:lnTo>
                <a:lnTo>
                  <a:pt x="1116" y="843"/>
                </a:lnTo>
                <a:lnTo>
                  <a:pt x="1123" y="838"/>
                </a:lnTo>
                <a:lnTo>
                  <a:pt x="1134" y="836"/>
                </a:lnTo>
                <a:close/>
                <a:moveTo>
                  <a:pt x="708" y="836"/>
                </a:moveTo>
                <a:lnTo>
                  <a:pt x="717" y="838"/>
                </a:lnTo>
                <a:lnTo>
                  <a:pt x="726" y="843"/>
                </a:lnTo>
                <a:lnTo>
                  <a:pt x="731" y="850"/>
                </a:lnTo>
                <a:lnTo>
                  <a:pt x="733" y="861"/>
                </a:lnTo>
                <a:lnTo>
                  <a:pt x="731" y="870"/>
                </a:lnTo>
                <a:lnTo>
                  <a:pt x="726" y="877"/>
                </a:lnTo>
                <a:lnTo>
                  <a:pt x="717" y="882"/>
                </a:lnTo>
                <a:lnTo>
                  <a:pt x="708" y="884"/>
                </a:lnTo>
                <a:lnTo>
                  <a:pt x="698" y="882"/>
                </a:lnTo>
                <a:lnTo>
                  <a:pt x="690" y="877"/>
                </a:lnTo>
                <a:lnTo>
                  <a:pt x="684" y="870"/>
                </a:lnTo>
                <a:lnTo>
                  <a:pt x="683" y="861"/>
                </a:lnTo>
                <a:lnTo>
                  <a:pt x="684" y="850"/>
                </a:lnTo>
                <a:lnTo>
                  <a:pt x="690" y="843"/>
                </a:lnTo>
                <a:lnTo>
                  <a:pt x="698" y="838"/>
                </a:lnTo>
                <a:lnTo>
                  <a:pt x="708" y="836"/>
                </a:lnTo>
                <a:close/>
                <a:moveTo>
                  <a:pt x="1394" y="760"/>
                </a:moveTo>
                <a:lnTo>
                  <a:pt x="1405" y="760"/>
                </a:lnTo>
                <a:lnTo>
                  <a:pt x="1420" y="761"/>
                </a:lnTo>
                <a:lnTo>
                  <a:pt x="1439" y="762"/>
                </a:lnTo>
                <a:lnTo>
                  <a:pt x="1461" y="766"/>
                </a:lnTo>
                <a:lnTo>
                  <a:pt x="1485" y="771"/>
                </a:lnTo>
                <a:lnTo>
                  <a:pt x="1510" y="780"/>
                </a:lnTo>
                <a:lnTo>
                  <a:pt x="1536" y="792"/>
                </a:lnTo>
                <a:lnTo>
                  <a:pt x="1561" y="806"/>
                </a:lnTo>
                <a:lnTo>
                  <a:pt x="1585" y="826"/>
                </a:lnTo>
                <a:lnTo>
                  <a:pt x="1607" y="849"/>
                </a:lnTo>
                <a:lnTo>
                  <a:pt x="1609" y="855"/>
                </a:lnTo>
                <a:lnTo>
                  <a:pt x="1608" y="862"/>
                </a:lnTo>
                <a:lnTo>
                  <a:pt x="1604" y="868"/>
                </a:lnTo>
                <a:lnTo>
                  <a:pt x="1602" y="869"/>
                </a:lnTo>
                <a:lnTo>
                  <a:pt x="1599" y="870"/>
                </a:lnTo>
                <a:lnTo>
                  <a:pt x="1596" y="870"/>
                </a:lnTo>
                <a:lnTo>
                  <a:pt x="1593" y="870"/>
                </a:lnTo>
                <a:lnTo>
                  <a:pt x="1588" y="868"/>
                </a:lnTo>
                <a:lnTo>
                  <a:pt x="1585" y="865"/>
                </a:lnTo>
                <a:lnTo>
                  <a:pt x="1566" y="844"/>
                </a:lnTo>
                <a:lnTo>
                  <a:pt x="1545" y="828"/>
                </a:lnTo>
                <a:lnTo>
                  <a:pt x="1522" y="814"/>
                </a:lnTo>
                <a:lnTo>
                  <a:pt x="1499" y="804"/>
                </a:lnTo>
                <a:lnTo>
                  <a:pt x="1476" y="797"/>
                </a:lnTo>
                <a:lnTo>
                  <a:pt x="1453" y="792"/>
                </a:lnTo>
                <a:lnTo>
                  <a:pt x="1433" y="788"/>
                </a:lnTo>
                <a:lnTo>
                  <a:pt x="1416" y="786"/>
                </a:lnTo>
                <a:lnTo>
                  <a:pt x="1404" y="786"/>
                </a:lnTo>
                <a:lnTo>
                  <a:pt x="1394" y="786"/>
                </a:lnTo>
                <a:lnTo>
                  <a:pt x="1391" y="786"/>
                </a:lnTo>
                <a:lnTo>
                  <a:pt x="1390" y="786"/>
                </a:lnTo>
                <a:lnTo>
                  <a:pt x="1386" y="785"/>
                </a:lnTo>
                <a:lnTo>
                  <a:pt x="1383" y="783"/>
                </a:lnTo>
                <a:lnTo>
                  <a:pt x="1380" y="781"/>
                </a:lnTo>
                <a:lnTo>
                  <a:pt x="1378" y="777"/>
                </a:lnTo>
                <a:lnTo>
                  <a:pt x="1377" y="774"/>
                </a:lnTo>
                <a:lnTo>
                  <a:pt x="1377" y="769"/>
                </a:lnTo>
                <a:lnTo>
                  <a:pt x="1380" y="766"/>
                </a:lnTo>
                <a:lnTo>
                  <a:pt x="1382" y="763"/>
                </a:lnTo>
                <a:lnTo>
                  <a:pt x="1386" y="761"/>
                </a:lnTo>
                <a:lnTo>
                  <a:pt x="1390" y="760"/>
                </a:lnTo>
                <a:lnTo>
                  <a:pt x="1394" y="760"/>
                </a:lnTo>
                <a:close/>
                <a:moveTo>
                  <a:pt x="439" y="759"/>
                </a:moveTo>
                <a:lnTo>
                  <a:pt x="444" y="759"/>
                </a:lnTo>
                <a:lnTo>
                  <a:pt x="447" y="759"/>
                </a:lnTo>
                <a:lnTo>
                  <a:pt x="451" y="761"/>
                </a:lnTo>
                <a:lnTo>
                  <a:pt x="453" y="764"/>
                </a:lnTo>
                <a:lnTo>
                  <a:pt x="456" y="767"/>
                </a:lnTo>
                <a:lnTo>
                  <a:pt x="457" y="771"/>
                </a:lnTo>
                <a:lnTo>
                  <a:pt x="456" y="775"/>
                </a:lnTo>
                <a:lnTo>
                  <a:pt x="455" y="778"/>
                </a:lnTo>
                <a:lnTo>
                  <a:pt x="452" y="781"/>
                </a:lnTo>
                <a:lnTo>
                  <a:pt x="449" y="783"/>
                </a:lnTo>
                <a:lnTo>
                  <a:pt x="446" y="784"/>
                </a:lnTo>
                <a:lnTo>
                  <a:pt x="442" y="784"/>
                </a:lnTo>
                <a:lnTo>
                  <a:pt x="439" y="784"/>
                </a:lnTo>
                <a:lnTo>
                  <a:pt x="430" y="784"/>
                </a:lnTo>
                <a:lnTo>
                  <a:pt x="417" y="784"/>
                </a:lnTo>
                <a:lnTo>
                  <a:pt x="400" y="786"/>
                </a:lnTo>
                <a:lnTo>
                  <a:pt x="380" y="790"/>
                </a:lnTo>
                <a:lnTo>
                  <a:pt x="359" y="796"/>
                </a:lnTo>
                <a:lnTo>
                  <a:pt x="335" y="804"/>
                </a:lnTo>
                <a:lnTo>
                  <a:pt x="312" y="814"/>
                </a:lnTo>
                <a:lnTo>
                  <a:pt x="290" y="828"/>
                </a:lnTo>
                <a:lnTo>
                  <a:pt x="269" y="845"/>
                </a:lnTo>
                <a:lnTo>
                  <a:pt x="250" y="867"/>
                </a:lnTo>
                <a:lnTo>
                  <a:pt x="248" y="869"/>
                </a:lnTo>
                <a:lnTo>
                  <a:pt x="245" y="871"/>
                </a:lnTo>
                <a:lnTo>
                  <a:pt x="241" y="872"/>
                </a:lnTo>
                <a:lnTo>
                  <a:pt x="238" y="872"/>
                </a:lnTo>
                <a:lnTo>
                  <a:pt x="236" y="872"/>
                </a:lnTo>
                <a:lnTo>
                  <a:pt x="233" y="871"/>
                </a:lnTo>
                <a:lnTo>
                  <a:pt x="231" y="870"/>
                </a:lnTo>
                <a:lnTo>
                  <a:pt x="227" y="864"/>
                </a:lnTo>
                <a:lnTo>
                  <a:pt x="226" y="857"/>
                </a:lnTo>
                <a:lnTo>
                  <a:pt x="228" y="851"/>
                </a:lnTo>
                <a:lnTo>
                  <a:pt x="249" y="827"/>
                </a:lnTo>
                <a:lnTo>
                  <a:pt x="273" y="808"/>
                </a:lnTo>
                <a:lnTo>
                  <a:pt x="297" y="793"/>
                </a:lnTo>
                <a:lnTo>
                  <a:pt x="323" y="780"/>
                </a:lnTo>
                <a:lnTo>
                  <a:pt x="348" y="772"/>
                </a:lnTo>
                <a:lnTo>
                  <a:pt x="372" y="766"/>
                </a:lnTo>
                <a:lnTo>
                  <a:pt x="394" y="762"/>
                </a:lnTo>
                <a:lnTo>
                  <a:pt x="413" y="760"/>
                </a:lnTo>
                <a:lnTo>
                  <a:pt x="428" y="759"/>
                </a:lnTo>
                <a:lnTo>
                  <a:pt x="439" y="759"/>
                </a:lnTo>
                <a:close/>
                <a:moveTo>
                  <a:pt x="884" y="679"/>
                </a:moveTo>
                <a:lnTo>
                  <a:pt x="889" y="680"/>
                </a:lnTo>
                <a:lnTo>
                  <a:pt x="892" y="682"/>
                </a:lnTo>
                <a:lnTo>
                  <a:pt x="895" y="685"/>
                </a:lnTo>
                <a:lnTo>
                  <a:pt x="898" y="688"/>
                </a:lnTo>
                <a:lnTo>
                  <a:pt x="898" y="693"/>
                </a:lnTo>
                <a:lnTo>
                  <a:pt x="898" y="787"/>
                </a:lnTo>
                <a:lnTo>
                  <a:pt x="895" y="822"/>
                </a:lnTo>
                <a:lnTo>
                  <a:pt x="887" y="855"/>
                </a:lnTo>
                <a:lnTo>
                  <a:pt x="875" y="885"/>
                </a:lnTo>
                <a:lnTo>
                  <a:pt x="858" y="913"/>
                </a:lnTo>
                <a:lnTo>
                  <a:pt x="838" y="937"/>
                </a:lnTo>
                <a:lnTo>
                  <a:pt x="815" y="956"/>
                </a:lnTo>
                <a:lnTo>
                  <a:pt x="789" y="971"/>
                </a:lnTo>
                <a:lnTo>
                  <a:pt x="760" y="979"/>
                </a:lnTo>
                <a:lnTo>
                  <a:pt x="731" y="983"/>
                </a:lnTo>
                <a:lnTo>
                  <a:pt x="700" y="979"/>
                </a:lnTo>
                <a:lnTo>
                  <a:pt x="673" y="971"/>
                </a:lnTo>
                <a:lnTo>
                  <a:pt x="646" y="956"/>
                </a:lnTo>
                <a:lnTo>
                  <a:pt x="623" y="937"/>
                </a:lnTo>
                <a:lnTo>
                  <a:pt x="602" y="913"/>
                </a:lnTo>
                <a:lnTo>
                  <a:pt x="586" y="885"/>
                </a:lnTo>
                <a:lnTo>
                  <a:pt x="574" y="855"/>
                </a:lnTo>
                <a:lnTo>
                  <a:pt x="566" y="822"/>
                </a:lnTo>
                <a:lnTo>
                  <a:pt x="563" y="787"/>
                </a:lnTo>
                <a:lnTo>
                  <a:pt x="564" y="783"/>
                </a:lnTo>
                <a:lnTo>
                  <a:pt x="566" y="779"/>
                </a:lnTo>
                <a:lnTo>
                  <a:pt x="568" y="776"/>
                </a:lnTo>
                <a:lnTo>
                  <a:pt x="573" y="775"/>
                </a:lnTo>
                <a:lnTo>
                  <a:pt x="577" y="774"/>
                </a:lnTo>
                <a:lnTo>
                  <a:pt x="581" y="775"/>
                </a:lnTo>
                <a:lnTo>
                  <a:pt x="585" y="776"/>
                </a:lnTo>
                <a:lnTo>
                  <a:pt x="587" y="779"/>
                </a:lnTo>
                <a:lnTo>
                  <a:pt x="590" y="783"/>
                </a:lnTo>
                <a:lnTo>
                  <a:pt x="591" y="787"/>
                </a:lnTo>
                <a:lnTo>
                  <a:pt x="593" y="817"/>
                </a:lnTo>
                <a:lnTo>
                  <a:pt x="599" y="846"/>
                </a:lnTo>
                <a:lnTo>
                  <a:pt x="610" y="873"/>
                </a:lnTo>
                <a:lnTo>
                  <a:pt x="623" y="896"/>
                </a:lnTo>
                <a:lnTo>
                  <a:pt x="640" y="916"/>
                </a:lnTo>
                <a:lnTo>
                  <a:pt x="660" y="934"/>
                </a:lnTo>
                <a:lnTo>
                  <a:pt x="681" y="946"/>
                </a:lnTo>
                <a:lnTo>
                  <a:pt x="706" y="953"/>
                </a:lnTo>
                <a:lnTo>
                  <a:pt x="731" y="956"/>
                </a:lnTo>
                <a:lnTo>
                  <a:pt x="756" y="953"/>
                </a:lnTo>
                <a:lnTo>
                  <a:pt x="779" y="946"/>
                </a:lnTo>
                <a:lnTo>
                  <a:pt x="802" y="934"/>
                </a:lnTo>
                <a:lnTo>
                  <a:pt x="821" y="916"/>
                </a:lnTo>
                <a:lnTo>
                  <a:pt x="837" y="897"/>
                </a:lnTo>
                <a:lnTo>
                  <a:pt x="851" y="873"/>
                </a:lnTo>
                <a:lnTo>
                  <a:pt x="862" y="846"/>
                </a:lnTo>
                <a:lnTo>
                  <a:pt x="868" y="817"/>
                </a:lnTo>
                <a:lnTo>
                  <a:pt x="871" y="787"/>
                </a:lnTo>
                <a:lnTo>
                  <a:pt x="871" y="693"/>
                </a:lnTo>
                <a:lnTo>
                  <a:pt x="871" y="688"/>
                </a:lnTo>
                <a:lnTo>
                  <a:pt x="873" y="685"/>
                </a:lnTo>
                <a:lnTo>
                  <a:pt x="876" y="682"/>
                </a:lnTo>
                <a:lnTo>
                  <a:pt x="880" y="680"/>
                </a:lnTo>
                <a:lnTo>
                  <a:pt x="884" y="679"/>
                </a:lnTo>
                <a:close/>
                <a:moveTo>
                  <a:pt x="912" y="25"/>
                </a:moveTo>
                <a:lnTo>
                  <a:pt x="901" y="27"/>
                </a:lnTo>
                <a:lnTo>
                  <a:pt x="871" y="35"/>
                </a:lnTo>
                <a:lnTo>
                  <a:pt x="846" y="46"/>
                </a:lnTo>
                <a:lnTo>
                  <a:pt x="825" y="60"/>
                </a:lnTo>
                <a:lnTo>
                  <a:pt x="807" y="75"/>
                </a:lnTo>
                <a:lnTo>
                  <a:pt x="792" y="93"/>
                </a:lnTo>
                <a:lnTo>
                  <a:pt x="781" y="111"/>
                </a:lnTo>
                <a:lnTo>
                  <a:pt x="772" y="130"/>
                </a:lnTo>
                <a:lnTo>
                  <a:pt x="766" y="148"/>
                </a:lnTo>
                <a:lnTo>
                  <a:pt x="761" y="167"/>
                </a:lnTo>
                <a:lnTo>
                  <a:pt x="759" y="183"/>
                </a:lnTo>
                <a:lnTo>
                  <a:pt x="757" y="199"/>
                </a:lnTo>
                <a:lnTo>
                  <a:pt x="757" y="212"/>
                </a:lnTo>
                <a:lnTo>
                  <a:pt x="757" y="222"/>
                </a:lnTo>
                <a:lnTo>
                  <a:pt x="757" y="230"/>
                </a:lnTo>
                <a:lnTo>
                  <a:pt x="758" y="234"/>
                </a:lnTo>
                <a:lnTo>
                  <a:pt x="758" y="237"/>
                </a:lnTo>
                <a:lnTo>
                  <a:pt x="757" y="240"/>
                </a:lnTo>
                <a:lnTo>
                  <a:pt x="755" y="243"/>
                </a:lnTo>
                <a:lnTo>
                  <a:pt x="750" y="246"/>
                </a:lnTo>
                <a:lnTo>
                  <a:pt x="744" y="248"/>
                </a:lnTo>
                <a:lnTo>
                  <a:pt x="738" y="249"/>
                </a:lnTo>
                <a:lnTo>
                  <a:pt x="736" y="250"/>
                </a:lnTo>
                <a:lnTo>
                  <a:pt x="735" y="255"/>
                </a:lnTo>
                <a:lnTo>
                  <a:pt x="736" y="265"/>
                </a:lnTo>
                <a:lnTo>
                  <a:pt x="740" y="275"/>
                </a:lnTo>
                <a:lnTo>
                  <a:pt x="746" y="285"/>
                </a:lnTo>
                <a:lnTo>
                  <a:pt x="752" y="297"/>
                </a:lnTo>
                <a:lnTo>
                  <a:pt x="753" y="299"/>
                </a:lnTo>
                <a:lnTo>
                  <a:pt x="754" y="300"/>
                </a:lnTo>
                <a:lnTo>
                  <a:pt x="758" y="316"/>
                </a:lnTo>
                <a:lnTo>
                  <a:pt x="763" y="326"/>
                </a:lnTo>
                <a:lnTo>
                  <a:pt x="766" y="331"/>
                </a:lnTo>
                <a:lnTo>
                  <a:pt x="769" y="330"/>
                </a:lnTo>
                <a:lnTo>
                  <a:pt x="772" y="330"/>
                </a:lnTo>
                <a:lnTo>
                  <a:pt x="775" y="330"/>
                </a:lnTo>
                <a:lnTo>
                  <a:pt x="778" y="332"/>
                </a:lnTo>
                <a:lnTo>
                  <a:pt x="781" y="335"/>
                </a:lnTo>
                <a:lnTo>
                  <a:pt x="784" y="338"/>
                </a:lnTo>
                <a:lnTo>
                  <a:pt x="785" y="342"/>
                </a:lnTo>
                <a:lnTo>
                  <a:pt x="787" y="361"/>
                </a:lnTo>
                <a:lnTo>
                  <a:pt x="790" y="375"/>
                </a:lnTo>
                <a:lnTo>
                  <a:pt x="795" y="385"/>
                </a:lnTo>
                <a:lnTo>
                  <a:pt x="799" y="393"/>
                </a:lnTo>
                <a:lnTo>
                  <a:pt x="803" y="397"/>
                </a:lnTo>
                <a:lnTo>
                  <a:pt x="804" y="398"/>
                </a:lnTo>
                <a:lnTo>
                  <a:pt x="806" y="400"/>
                </a:lnTo>
                <a:lnTo>
                  <a:pt x="808" y="403"/>
                </a:lnTo>
                <a:lnTo>
                  <a:pt x="809" y="407"/>
                </a:lnTo>
                <a:lnTo>
                  <a:pt x="811" y="436"/>
                </a:lnTo>
                <a:lnTo>
                  <a:pt x="812" y="460"/>
                </a:lnTo>
                <a:lnTo>
                  <a:pt x="812" y="478"/>
                </a:lnTo>
                <a:lnTo>
                  <a:pt x="812" y="493"/>
                </a:lnTo>
                <a:lnTo>
                  <a:pt x="811" y="503"/>
                </a:lnTo>
                <a:lnTo>
                  <a:pt x="810" y="508"/>
                </a:lnTo>
                <a:lnTo>
                  <a:pt x="809" y="511"/>
                </a:lnTo>
                <a:lnTo>
                  <a:pt x="809" y="511"/>
                </a:lnTo>
                <a:lnTo>
                  <a:pt x="803" y="518"/>
                </a:lnTo>
                <a:lnTo>
                  <a:pt x="791" y="528"/>
                </a:lnTo>
                <a:lnTo>
                  <a:pt x="774" y="538"/>
                </a:lnTo>
                <a:lnTo>
                  <a:pt x="753" y="548"/>
                </a:lnTo>
                <a:lnTo>
                  <a:pt x="729" y="559"/>
                </a:lnTo>
                <a:lnTo>
                  <a:pt x="702" y="568"/>
                </a:lnTo>
                <a:lnTo>
                  <a:pt x="674" y="575"/>
                </a:lnTo>
                <a:lnTo>
                  <a:pt x="644" y="582"/>
                </a:lnTo>
                <a:lnTo>
                  <a:pt x="615" y="586"/>
                </a:lnTo>
                <a:lnTo>
                  <a:pt x="585" y="587"/>
                </a:lnTo>
                <a:lnTo>
                  <a:pt x="579" y="587"/>
                </a:lnTo>
                <a:lnTo>
                  <a:pt x="573" y="587"/>
                </a:lnTo>
                <a:lnTo>
                  <a:pt x="554" y="586"/>
                </a:lnTo>
                <a:lnTo>
                  <a:pt x="533" y="586"/>
                </a:lnTo>
                <a:lnTo>
                  <a:pt x="511" y="588"/>
                </a:lnTo>
                <a:lnTo>
                  <a:pt x="489" y="592"/>
                </a:lnTo>
                <a:lnTo>
                  <a:pt x="467" y="598"/>
                </a:lnTo>
                <a:lnTo>
                  <a:pt x="443" y="608"/>
                </a:lnTo>
                <a:lnTo>
                  <a:pt x="420" y="622"/>
                </a:lnTo>
                <a:lnTo>
                  <a:pt x="397" y="642"/>
                </a:lnTo>
                <a:lnTo>
                  <a:pt x="373" y="668"/>
                </a:lnTo>
                <a:lnTo>
                  <a:pt x="371" y="670"/>
                </a:lnTo>
                <a:lnTo>
                  <a:pt x="369" y="671"/>
                </a:lnTo>
                <a:lnTo>
                  <a:pt x="366" y="672"/>
                </a:lnTo>
                <a:lnTo>
                  <a:pt x="363" y="673"/>
                </a:lnTo>
                <a:lnTo>
                  <a:pt x="354" y="676"/>
                </a:lnTo>
                <a:lnTo>
                  <a:pt x="341" y="680"/>
                </a:lnTo>
                <a:lnTo>
                  <a:pt x="324" y="686"/>
                </a:lnTo>
                <a:lnTo>
                  <a:pt x="303" y="694"/>
                </a:lnTo>
                <a:lnTo>
                  <a:pt x="279" y="703"/>
                </a:lnTo>
                <a:lnTo>
                  <a:pt x="253" y="712"/>
                </a:lnTo>
                <a:lnTo>
                  <a:pt x="227" y="725"/>
                </a:lnTo>
                <a:lnTo>
                  <a:pt x="199" y="737"/>
                </a:lnTo>
                <a:lnTo>
                  <a:pt x="171" y="750"/>
                </a:lnTo>
                <a:lnTo>
                  <a:pt x="144" y="766"/>
                </a:lnTo>
                <a:lnTo>
                  <a:pt x="118" y="781"/>
                </a:lnTo>
                <a:lnTo>
                  <a:pt x="95" y="799"/>
                </a:lnTo>
                <a:lnTo>
                  <a:pt x="73" y="816"/>
                </a:lnTo>
                <a:lnTo>
                  <a:pt x="55" y="835"/>
                </a:lnTo>
                <a:lnTo>
                  <a:pt x="41" y="854"/>
                </a:lnTo>
                <a:lnTo>
                  <a:pt x="32" y="874"/>
                </a:lnTo>
                <a:lnTo>
                  <a:pt x="27" y="893"/>
                </a:lnTo>
                <a:lnTo>
                  <a:pt x="28" y="911"/>
                </a:lnTo>
                <a:lnTo>
                  <a:pt x="35" y="930"/>
                </a:lnTo>
                <a:lnTo>
                  <a:pt x="45" y="949"/>
                </a:lnTo>
                <a:lnTo>
                  <a:pt x="47" y="951"/>
                </a:lnTo>
                <a:lnTo>
                  <a:pt x="48" y="953"/>
                </a:lnTo>
                <a:lnTo>
                  <a:pt x="48" y="955"/>
                </a:lnTo>
                <a:lnTo>
                  <a:pt x="51" y="959"/>
                </a:lnTo>
                <a:lnTo>
                  <a:pt x="54" y="966"/>
                </a:lnTo>
                <a:lnTo>
                  <a:pt x="58" y="974"/>
                </a:lnTo>
                <a:lnTo>
                  <a:pt x="65" y="985"/>
                </a:lnTo>
                <a:lnTo>
                  <a:pt x="75" y="999"/>
                </a:lnTo>
                <a:lnTo>
                  <a:pt x="89" y="1015"/>
                </a:lnTo>
                <a:lnTo>
                  <a:pt x="104" y="1033"/>
                </a:lnTo>
                <a:lnTo>
                  <a:pt x="124" y="1053"/>
                </a:lnTo>
                <a:lnTo>
                  <a:pt x="150" y="1075"/>
                </a:lnTo>
                <a:lnTo>
                  <a:pt x="178" y="1099"/>
                </a:lnTo>
                <a:lnTo>
                  <a:pt x="212" y="1125"/>
                </a:lnTo>
                <a:lnTo>
                  <a:pt x="251" y="1152"/>
                </a:lnTo>
                <a:lnTo>
                  <a:pt x="266" y="1163"/>
                </a:lnTo>
                <a:lnTo>
                  <a:pt x="282" y="1176"/>
                </a:lnTo>
                <a:lnTo>
                  <a:pt x="298" y="1192"/>
                </a:lnTo>
                <a:lnTo>
                  <a:pt x="312" y="1206"/>
                </a:lnTo>
                <a:lnTo>
                  <a:pt x="324" y="1219"/>
                </a:lnTo>
                <a:lnTo>
                  <a:pt x="330" y="1232"/>
                </a:lnTo>
                <a:lnTo>
                  <a:pt x="337" y="1244"/>
                </a:lnTo>
                <a:lnTo>
                  <a:pt x="344" y="1256"/>
                </a:lnTo>
                <a:lnTo>
                  <a:pt x="352" y="1270"/>
                </a:lnTo>
                <a:lnTo>
                  <a:pt x="363" y="1284"/>
                </a:lnTo>
                <a:lnTo>
                  <a:pt x="375" y="1299"/>
                </a:lnTo>
                <a:lnTo>
                  <a:pt x="393" y="1314"/>
                </a:lnTo>
                <a:lnTo>
                  <a:pt x="417" y="1331"/>
                </a:lnTo>
                <a:lnTo>
                  <a:pt x="419" y="1333"/>
                </a:lnTo>
                <a:lnTo>
                  <a:pt x="421" y="1335"/>
                </a:lnTo>
                <a:lnTo>
                  <a:pt x="422" y="1337"/>
                </a:lnTo>
                <a:lnTo>
                  <a:pt x="425" y="1344"/>
                </a:lnTo>
                <a:lnTo>
                  <a:pt x="429" y="1352"/>
                </a:lnTo>
                <a:lnTo>
                  <a:pt x="436" y="1357"/>
                </a:lnTo>
                <a:lnTo>
                  <a:pt x="442" y="1361"/>
                </a:lnTo>
                <a:lnTo>
                  <a:pt x="444" y="1360"/>
                </a:lnTo>
                <a:lnTo>
                  <a:pt x="447" y="1359"/>
                </a:lnTo>
                <a:lnTo>
                  <a:pt x="450" y="1357"/>
                </a:lnTo>
                <a:lnTo>
                  <a:pt x="453" y="1356"/>
                </a:lnTo>
                <a:lnTo>
                  <a:pt x="458" y="1357"/>
                </a:lnTo>
                <a:lnTo>
                  <a:pt x="461" y="1357"/>
                </a:lnTo>
                <a:lnTo>
                  <a:pt x="468" y="1359"/>
                </a:lnTo>
                <a:lnTo>
                  <a:pt x="478" y="1360"/>
                </a:lnTo>
                <a:lnTo>
                  <a:pt x="482" y="1359"/>
                </a:lnTo>
                <a:lnTo>
                  <a:pt x="485" y="1359"/>
                </a:lnTo>
                <a:lnTo>
                  <a:pt x="487" y="1357"/>
                </a:lnTo>
                <a:lnTo>
                  <a:pt x="488" y="1357"/>
                </a:lnTo>
                <a:lnTo>
                  <a:pt x="489" y="1357"/>
                </a:lnTo>
                <a:lnTo>
                  <a:pt x="491" y="1354"/>
                </a:lnTo>
                <a:lnTo>
                  <a:pt x="495" y="1351"/>
                </a:lnTo>
                <a:lnTo>
                  <a:pt x="499" y="1350"/>
                </a:lnTo>
                <a:lnTo>
                  <a:pt x="501" y="1350"/>
                </a:lnTo>
                <a:lnTo>
                  <a:pt x="506" y="1348"/>
                </a:lnTo>
                <a:lnTo>
                  <a:pt x="514" y="1345"/>
                </a:lnTo>
                <a:lnTo>
                  <a:pt x="520" y="1340"/>
                </a:lnTo>
                <a:lnTo>
                  <a:pt x="526" y="1333"/>
                </a:lnTo>
                <a:lnTo>
                  <a:pt x="529" y="1323"/>
                </a:lnTo>
                <a:lnTo>
                  <a:pt x="530" y="1319"/>
                </a:lnTo>
                <a:lnTo>
                  <a:pt x="532" y="1316"/>
                </a:lnTo>
                <a:lnTo>
                  <a:pt x="535" y="1314"/>
                </a:lnTo>
                <a:lnTo>
                  <a:pt x="538" y="1312"/>
                </a:lnTo>
                <a:lnTo>
                  <a:pt x="542" y="1311"/>
                </a:lnTo>
                <a:lnTo>
                  <a:pt x="546" y="1309"/>
                </a:lnTo>
                <a:lnTo>
                  <a:pt x="548" y="1303"/>
                </a:lnTo>
                <a:lnTo>
                  <a:pt x="548" y="1295"/>
                </a:lnTo>
                <a:lnTo>
                  <a:pt x="548" y="1293"/>
                </a:lnTo>
                <a:lnTo>
                  <a:pt x="545" y="1285"/>
                </a:lnTo>
                <a:lnTo>
                  <a:pt x="541" y="1276"/>
                </a:lnTo>
                <a:lnTo>
                  <a:pt x="536" y="1264"/>
                </a:lnTo>
                <a:lnTo>
                  <a:pt x="527" y="1250"/>
                </a:lnTo>
                <a:lnTo>
                  <a:pt x="518" y="1237"/>
                </a:lnTo>
                <a:lnTo>
                  <a:pt x="506" y="1223"/>
                </a:lnTo>
                <a:lnTo>
                  <a:pt x="493" y="1212"/>
                </a:lnTo>
                <a:lnTo>
                  <a:pt x="478" y="1202"/>
                </a:lnTo>
                <a:lnTo>
                  <a:pt x="434" y="1198"/>
                </a:lnTo>
                <a:lnTo>
                  <a:pt x="430" y="1197"/>
                </a:lnTo>
                <a:lnTo>
                  <a:pt x="427" y="1195"/>
                </a:lnTo>
                <a:lnTo>
                  <a:pt x="420" y="1188"/>
                </a:lnTo>
                <a:lnTo>
                  <a:pt x="410" y="1179"/>
                </a:lnTo>
                <a:lnTo>
                  <a:pt x="398" y="1167"/>
                </a:lnTo>
                <a:lnTo>
                  <a:pt x="384" y="1154"/>
                </a:lnTo>
                <a:lnTo>
                  <a:pt x="370" y="1140"/>
                </a:lnTo>
                <a:lnTo>
                  <a:pt x="356" y="1127"/>
                </a:lnTo>
                <a:lnTo>
                  <a:pt x="345" y="1114"/>
                </a:lnTo>
                <a:lnTo>
                  <a:pt x="335" y="1105"/>
                </a:lnTo>
                <a:lnTo>
                  <a:pt x="329" y="1098"/>
                </a:lnTo>
                <a:lnTo>
                  <a:pt x="316" y="1073"/>
                </a:lnTo>
                <a:lnTo>
                  <a:pt x="305" y="1046"/>
                </a:lnTo>
                <a:lnTo>
                  <a:pt x="294" y="1019"/>
                </a:lnTo>
                <a:lnTo>
                  <a:pt x="282" y="993"/>
                </a:lnTo>
                <a:lnTo>
                  <a:pt x="265" y="966"/>
                </a:lnTo>
                <a:lnTo>
                  <a:pt x="243" y="939"/>
                </a:lnTo>
                <a:lnTo>
                  <a:pt x="239" y="936"/>
                </a:lnTo>
                <a:lnTo>
                  <a:pt x="238" y="932"/>
                </a:lnTo>
                <a:lnTo>
                  <a:pt x="238" y="928"/>
                </a:lnTo>
                <a:lnTo>
                  <a:pt x="240" y="925"/>
                </a:lnTo>
                <a:lnTo>
                  <a:pt x="241" y="921"/>
                </a:lnTo>
                <a:lnTo>
                  <a:pt x="244" y="919"/>
                </a:lnTo>
                <a:lnTo>
                  <a:pt x="247" y="918"/>
                </a:lnTo>
                <a:lnTo>
                  <a:pt x="250" y="917"/>
                </a:lnTo>
                <a:lnTo>
                  <a:pt x="254" y="916"/>
                </a:lnTo>
                <a:lnTo>
                  <a:pt x="257" y="917"/>
                </a:lnTo>
                <a:lnTo>
                  <a:pt x="266" y="917"/>
                </a:lnTo>
                <a:lnTo>
                  <a:pt x="278" y="918"/>
                </a:lnTo>
                <a:lnTo>
                  <a:pt x="295" y="919"/>
                </a:lnTo>
                <a:lnTo>
                  <a:pt x="315" y="920"/>
                </a:lnTo>
                <a:lnTo>
                  <a:pt x="339" y="921"/>
                </a:lnTo>
                <a:lnTo>
                  <a:pt x="379" y="920"/>
                </a:lnTo>
                <a:lnTo>
                  <a:pt x="416" y="917"/>
                </a:lnTo>
                <a:lnTo>
                  <a:pt x="449" y="912"/>
                </a:lnTo>
                <a:lnTo>
                  <a:pt x="478" y="905"/>
                </a:lnTo>
                <a:lnTo>
                  <a:pt x="502" y="896"/>
                </a:lnTo>
                <a:lnTo>
                  <a:pt x="523" y="885"/>
                </a:lnTo>
                <a:lnTo>
                  <a:pt x="538" y="873"/>
                </a:lnTo>
                <a:lnTo>
                  <a:pt x="549" y="859"/>
                </a:lnTo>
                <a:lnTo>
                  <a:pt x="552" y="855"/>
                </a:lnTo>
                <a:lnTo>
                  <a:pt x="555" y="853"/>
                </a:lnTo>
                <a:lnTo>
                  <a:pt x="558" y="852"/>
                </a:lnTo>
                <a:lnTo>
                  <a:pt x="562" y="851"/>
                </a:lnTo>
                <a:lnTo>
                  <a:pt x="566" y="852"/>
                </a:lnTo>
                <a:lnTo>
                  <a:pt x="569" y="854"/>
                </a:lnTo>
                <a:lnTo>
                  <a:pt x="573" y="857"/>
                </a:lnTo>
                <a:lnTo>
                  <a:pt x="574" y="861"/>
                </a:lnTo>
                <a:lnTo>
                  <a:pt x="575" y="864"/>
                </a:lnTo>
                <a:lnTo>
                  <a:pt x="574" y="868"/>
                </a:lnTo>
                <a:lnTo>
                  <a:pt x="574" y="870"/>
                </a:lnTo>
                <a:lnTo>
                  <a:pt x="573" y="876"/>
                </a:lnTo>
                <a:lnTo>
                  <a:pt x="573" y="886"/>
                </a:lnTo>
                <a:lnTo>
                  <a:pt x="573" y="901"/>
                </a:lnTo>
                <a:lnTo>
                  <a:pt x="573" y="918"/>
                </a:lnTo>
                <a:lnTo>
                  <a:pt x="576" y="940"/>
                </a:lnTo>
                <a:lnTo>
                  <a:pt x="580" y="965"/>
                </a:lnTo>
                <a:lnTo>
                  <a:pt x="587" y="993"/>
                </a:lnTo>
                <a:lnTo>
                  <a:pt x="597" y="1025"/>
                </a:lnTo>
                <a:lnTo>
                  <a:pt x="611" y="1060"/>
                </a:lnTo>
                <a:lnTo>
                  <a:pt x="629" y="1097"/>
                </a:lnTo>
                <a:lnTo>
                  <a:pt x="651" y="1138"/>
                </a:lnTo>
                <a:lnTo>
                  <a:pt x="653" y="1143"/>
                </a:lnTo>
                <a:lnTo>
                  <a:pt x="655" y="1152"/>
                </a:lnTo>
                <a:lnTo>
                  <a:pt x="659" y="1168"/>
                </a:lnTo>
                <a:lnTo>
                  <a:pt x="663" y="1186"/>
                </a:lnTo>
                <a:lnTo>
                  <a:pt x="669" y="1210"/>
                </a:lnTo>
                <a:lnTo>
                  <a:pt x="673" y="1237"/>
                </a:lnTo>
                <a:lnTo>
                  <a:pt x="677" y="1268"/>
                </a:lnTo>
                <a:lnTo>
                  <a:pt x="680" y="1302"/>
                </a:lnTo>
                <a:lnTo>
                  <a:pt x="682" y="1339"/>
                </a:lnTo>
                <a:lnTo>
                  <a:pt x="683" y="1378"/>
                </a:lnTo>
                <a:lnTo>
                  <a:pt x="682" y="1420"/>
                </a:lnTo>
                <a:lnTo>
                  <a:pt x="678" y="1465"/>
                </a:lnTo>
                <a:lnTo>
                  <a:pt x="677" y="1467"/>
                </a:lnTo>
                <a:lnTo>
                  <a:pt x="676" y="1469"/>
                </a:lnTo>
                <a:lnTo>
                  <a:pt x="675" y="1472"/>
                </a:lnTo>
                <a:lnTo>
                  <a:pt x="672" y="1478"/>
                </a:lnTo>
                <a:lnTo>
                  <a:pt x="667" y="1488"/>
                </a:lnTo>
                <a:lnTo>
                  <a:pt x="660" y="1502"/>
                </a:lnTo>
                <a:lnTo>
                  <a:pt x="653" y="1518"/>
                </a:lnTo>
                <a:lnTo>
                  <a:pt x="644" y="1538"/>
                </a:lnTo>
                <a:lnTo>
                  <a:pt x="636" y="1559"/>
                </a:lnTo>
                <a:lnTo>
                  <a:pt x="1202" y="1559"/>
                </a:lnTo>
                <a:lnTo>
                  <a:pt x="1194" y="1538"/>
                </a:lnTo>
                <a:lnTo>
                  <a:pt x="1185" y="1518"/>
                </a:lnTo>
                <a:lnTo>
                  <a:pt x="1178" y="1502"/>
                </a:lnTo>
                <a:lnTo>
                  <a:pt x="1172" y="1488"/>
                </a:lnTo>
                <a:lnTo>
                  <a:pt x="1166" y="1478"/>
                </a:lnTo>
                <a:lnTo>
                  <a:pt x="1163" y="1472"/>
                </a:lnTo>
                <a:lnTo>
                  <a:pt x="1161" y="1469"/>
                </a:lnTo>
                <a:lnTo>
                  <a:pt x="1160" y="1467"/>
                </a:lnTo>
                <a:lnTo>
                  <a:pt x="1160" y="1465"/>
                </a:lnTo>
                <a:lnTo>
                  <a:pt x="1156" y="1420"/>
                </a:lnTo>
                <a:lnTo>
                  <a:pt x="1155" y="1378"/>
                </a:lnTo>
                <a:lnTo>
                  <a:pt x="1155" y="1339"/>
                </a:lnTo>
                <a:lnTo>
                  <a:pt x="1157" y="1302"/>
                </a:lnTo>
                <a:lnTo>
                  <a:pt x="1160" y="1268"/>
                </a:lnTo>
                <a:lnTo>
                  <a:pt x="1164" y="1237"/>
                </a:lnTo>
                <a:lnTo>
                  <a:pt x="1169" y="1210"/>
                </a:lnTo>
                <a:lnTo>
                  <a:pt x="1174" y="1187"/>
                </a:lnTo>
                <a:lnTo>
                  <a:pt x="1178" y="1168"/>
                </a:lnTo>
                <a:lnTo>
                  <a:pt x="1181" y="1154"/>
                </a:lnTo>
                <a:lnTo>
                  <a:pt x="1184" y="1144"/>
                </a:lnTo>
                <a:lnTo>
                  <a:pt x="1185" y="1140"/>
                </a:lnTo>
                <a:lnTo>
                  <a:pt x="1208" y="1099"/>
                </a:lnTo>
                <a:lnTo>
                  <a:pt x="1226" y="1061"/>
                </a:lnTo>
                <a:lnTo>
                  <a:pt x="1240" y="1026"/>
                </a:lnTo>
                <a:lnTo>
                  <a:pt x="1250" y="994"/>
                </a:lnTo>
                <a:lnTo>
                  <a:pt x="1257" y="965"/>
                </a:lnTo>
                <a:lnTo>
                  <a:pt x="1262" y="940"/>
                </a:lnTo>
                <a:lnTo>
                  <a:pt x="1265" y="918"/>
                </a:lnTo>
                <a:lnTo>
                  <a:pt x="1266" y="901"/>
                </a:lnTo>
                <a:lnTo>
                  <a:pt x="1266" y="886"/>
                </a:lnTo>
                <a:lnTo>
                  <a:pt x="1265" y="876"/>
                </a:lnTo>
                <a:lnTo>
                  <a:pt x="1265" y="870"/>
                </a:lnTo>
                <a:lnTo>
                  <a:pt x="1264" y="868"/>
                </a:lnTo>
                <a:lnTo>
                  <a:pt x="1264" y="866"/>
                </a:lnTo>
                <a:lnTo>
                  <a:pt x="1265" y="864"/>
                </a:lnTo>
                <a:lnTo>
                  <a:pt x="1251" y="893"/>
                </a:lnTo>
                <a:lnTo>
                  <a:pt x="1235" y="918"/>
                </a:lnTo>
                <a:lnTo>
                  <a:pt x="1215" y="940"/>
                </a:lnTo>
                <a:lnTo>
                  <a:pt x="1192" y="957"/>
                </a:lnTo>
                <a:lnTo>
                  <a:pt x="1166" y="971"/>
                </a:lnTo>
                <a:lnTo>
                  <a:pt x="1139" y="980"/>
                </a:lnTo>
                <a:lnTo>
                  <a:pt x="1111" y="983"/>
                </a:lnTo>
                <a:lnTo>
                  <a:pt x="1080" y="979"/>
                </a:lnTo>
                <a:lnTo>
                  <a:pt x="1053" y="971"/>
                </a:lnTo>
                <a:lnTo>
                  <a:pt x="1026" y="956"/>
                </a:lnTo>
                <a:lnTo>
                  <a:pt x="1003" y="937"/>
                </a:lnTo>
                <a:lnTo>
                  <a:pt x="983" y="913"/>
                </a:lnTo>
                <a:lnTo>
                  <a:pt x="966" y="885"/>
                </a:lnTo>
                <a:lnTo>
                  <a:pt x="953" y="855"/>
                </a:lnTo>
                <a:lnTo>
                  <a:pt x="946" y="822"/>
                </a:lnTo>
                <a:lnTo>
                  <a:pt x="943" y="786"/>
                </a:lnTo>
                <a:lnTo>
                  <a:pt x="943" y="693"/>
                </a:lnTo>
                <a:lnTo>
                  <a:pt x="944" y="688"/>
                </a:lnTo>
                <a:lnTo>
                  <a:pt x="946" y="684"/>
                </a:lnTo>
                <a:lnTo>
                  <a:pt x="948" y="682"/>
                </a:lnTo>
                <a:lnTo>
                  <a:pt x="952" y="680"/>
                </a:lnTo>
                <a:lnTo>
                  <a:pt x="957" y="679"/>
                </a:lnTo>
                <a:lnTo>
                  <a:pt x="961" y="680"/>
                </a:lnTo>
                <a:lnTo>
                  <a:pt x="965" y="682"/>
                </a:lnTo>
                <a:lnTo>
                  <a:pt x="967" y="684"/>
                </a:lnTo>
                <a:lnTo>
                  <a:pt x="969" y="688"/>
                </a:lnTo>
                <a:lnTo>
                  <a:pt x="970" y="693"/>
                </a:lnTo>
                <a:lnTo>
                  <a:pt x="970" y="786"/>
                </a:lnTo>
                <a:lnTo>
                  <a:pt x="972" y="817"/>
                </a:lnTo>
                <a:lnTo>
                  <a:pt x="979" y="846"/>
                </a:lnTo>
                <a:lnTo>
                  <a:pt x="989" y="872"/>
                </a:lnTo>
                <a:lnTo>
                  <a:pt x="1003" y="896"/>
                </a:lnTo>
                <a:lnTo>
                  <a:pt x="1020" y="916"/>
                </a:lnTo>
                <a:lnTo>
                  <a:pt x="1040" y="934"/>
                </a:lnTo>
                <a:lnTo>
                  <a:pt x="1061" y="946"/>
                </a:lnTo>
                <a:lnTo>
                  <a:pt x="1085" y="953"/>
                </a:lnTo>
                <a:lnTo>
                  <a:pt x="1111" y="956"/>
                </a:lnTo>
                <a:lnTo>
                  <a:pt x="1136" y="953"/>
                </a:lnTo>
                <a:lnTo>
                  <a:pt x="1159" y="946"/>
                </a:lnTo>
                <a:lnTo>
                  <a:pt x="1181" y="934"/>
                </a:lnTo>
                <a:lnTo>
                  <a:pt x="1200" y="916"/>
                </a:lnTo>
                <a:lnTo>
                  <a:pt x="1217" y="896"/>
                </a:lnTo>
                <a:lnTo>
                  <a:pt x="1232" y="872"/>
                </a:lnTo>
                <a:lnTo>
                  <a:pt x="1241" y="846"/>
                </a:lnTo>
                <a:lnTo>
                  <a:pt x="1249" y="817"/>
                </a:lnTo>
                <a:lnTo>
                  <a:pt x="1251" y="786"/>
                </a:lnTo>
                <a:lnTo>
                  <a:pt x="1251" y="782"/>
                </a:lnTo>
                <a:lnTo>
                  <a:pt x="1253" y="779"/>
                </a:lnTo>
                <a:lnTo>
                  <a:pt x="1256" y="776"/>
                </a:lnTo>
                <a:lnTo>
                  <a:pt x="1260" y="774"/>
                </a:lnTo>
                <a:lnTo>
                  <a:pt x="1265" y="774"/>
                </a:lnTo>
                <a:lnTo>
                  <a:pt x="1269" y="774"/>
                </a:lnTo>
                <a:lnTo>
                  <a:pt x="1272" y="776"/>
                </a:lnTo>
                <a:lnTo>
                  <a:pt x="1275" y="779"/>
                </a:lnTo>
                <a:lnTo>
                  <a:pt x="1276" y="782"/>
                </a:lnTo>
                <a:lnTo>
                  <a:pt x="1277" y="786"/>
                </a:lnTo>
                <a:lnTo>
                  <a:pt x="1276" y="811"/>
                </a:lnTo>
                <a:lnTo>
                  <a:pt x="1272" y="835"/>
                </a:lnTo>
                <a:lnTo>
                  <a:pt x="1266" y="857"/>
                </a:lnTo>
                <a:lnTo>
                  <a:pt x="1268" y="855"/>
                </a:lnTo>
                <a:lnTo>
                  <a:pt x="1271" y="852"/>
                </a:lnTo>
                <a:lnTo>
                  <a:pt x="1275" y="851"/>
                </a:lnTo>
                <a:lnTo>
                  <a:pt x="1278" y="851"/>
                </a:lnTo>
                <a:lnTo>
                  <a:pt x="1281" y="852"/>
                </a:lnTo>
                <a:lnTo>
                  <a:pt x="1285" y="854"/>
                </a:lnTo>
                <a:lnTo>
                  <a:pt x="1288" y="857"/>
                </a:lnTo>
                <a:lnTo>
                  <a:pt x="1304" y="874"/>
                </a:lnTo>
                <a:lnTo>
                  <a:pt x="1324" y="888"/>
                </a:lnTo>
                <a:lnTo>
                  <a:pt x="1346" y="900"/>
                </a:lnTo>
                <a:lnTo>
                  <a:pt x="1370" y="908"/>
                </a:lnTo>
                <a:lnTo>
                  <a:pt x="1395" y="914"/>
                </a:lnTo>
                <a:lnTo>
                  <a:pt x="1422" y="919"/>
                </a:lnTo>
                <a:lnTo>
                  <a:pt x="1449" y="921"/>
                </a:lnTo>
                <a:lnTo>
                  <a:pt x="1474" y="923"/>
                </a:lnTo>
                <a:lnTo>
                  <a:pt x="1500" y="923"/>
                </a:lnTo>
                <a:lnTo>
                  <a:pt x="1522" y="922"/>
                </a:lnTo>
                <a:lnTo>
                  <a:pt x="1542" y="921"/>
                </a:lnTo>
                <a:lnTo>
                  <a:pt x="1559" y="920"/>
                </a:lnTo>
                <a:lnTo>
                  <a:pt x="1573" y="918"/>
                </a:lnTo>
                <a:lnTo>
                  <a:pt x="1581" y="917"/>
                </a:lnTo>
                <a:lnTo>
                  <a:pt x="1584" y="917"/>
                </a:lnTo>
                <a:lnTo>
                  <a:pt x="1587" y="917"/>
                </a:lnTo>
                <a:lnTo>
                  <a:pt x="1590" y="917"/>
                </a:lnTo>
                <a:lnTo>
                  <a:pt x="1594" y="919"/>
                </a:lnTo>
                <a:lnTo>
                  <a:pt x="1596" y="921"/>
                </a:lnTo>
                <a:lnTo>
                  <a:pt x="1598" y="925"/>
                </a:lnTo>
                <a:lnTo>
                  <a:pt x="1599" y="928"/>
                </a:lnTo>
                <a:lnTo>
                  <a:pt x="1599" y="932"/>
                </a:lnTo>
                <a:lnTo>
                  <a:pt x="1598" y="936"/>
                </a:lnTo>
                <a:lnTo>
                  <a:pt x="1596" y="939"/>
                </a:lnTo>
                <a:lnTo>
                  <a:pt x="1577" y="961"/>
                </a:lnTo>
                <a:lnTo>
                  <a:pt x="1563" y="982"/>
                </a:lnTo>
                <a:lnTo>
                  <a:pt x="1550" y="1004"/>
                </a:lnTo>
                <a:lnTo>
                  <a:pt x="1541" y="1025"/>
                </a:lnTo>
                <a:lnTo>
                  <a:pt x="1532" y="1046"/>
                </a:lnTo>
                <a:lnTo>
                  <a:pt x="1522" y="1073"/>
                </a:lnTo>
                <a:lnTo>
                  <a:pt x="1508" y="1098"/>
                </a:lnTo>
                <a:lnTo>
                  <a:pt x="1504" y="1104"/>
                </a:lnTo>
                <a:lnTo>
                  <a:pt x="1496" y="1112"/>
                </a:lnTo>
                <a:lnTo>
                  <a:pt x="1485" y="1123"/>
                </a:lnTo>
                <a:lnTo>
                  <a:pt x="1473" y="1135"/>
                </a:lnTo>
                <a:lnTo>
                  <a:pt x="1461" y="1147"/>
                </a:lnTo>
                <a:lnTo>
                  <a:pt x="1448" y="1160"/>
                </a:lnTo>
                <a:lnTo>
                  <a:pt x="1436" y="1171"/>
                </a:lnTo>
                <a:lnTo>
                  <a:pt x="1426" y="1181"/>
                </a:lnTo>
                <a:lnTo>
                  <a:pt x="1416" y="1189"/>
                </a:lnTo>
                <a:lnTo>
                  <a:pt x="1411" y="1195"/>
                </a:lnTo>
                <a:lnTo>
                  <a:pt x="1409" y="1197"/>
                </a:lnTo>
                <a:lnTo>
                  <a:pt x="1406" y="1198"/>
                </a:lnTo>
                <a:lnTo>
                  <a:pt x="1403" y="1199"/>
                </a:lnTo>
                <a:lnTo>
                  <a:pt x="1361" y="1203"/>
                </a:lnTo>
                <a:lnTo>
                  <a:pt x="1345" y="1212"/>
                </a:lnTo>
                <a:lnTo>
                  <a:pt x="1331" y="1225"/>
                </a:lnTo>
                <a:lnTo>
                  <a:pt x="1319" y="1238"/>
                </a:lnTo>
                <a:lnTo>
                  <a:pt x="1310" y="1251"/>
                </a:lnTo>
                <a:lnTo>
                  <a:pt x="1301" y="1266"/>
                </a:lnTo>
                <a:lnTo>
                  <a:pt x="1296" y="1278"/>
                </a:lnTo>
                <a:lnTo>
                  <a:pt x="1292" y="1287"/>
                </a:lnTo>
                <a:lnTo>
                  <a:pt x="1290" y="1295"/>
                </a:lnTo>
                <a:lnTo>
                  <a:pt x="1289" y="1298"/>
                </a:lnTo>
                <a:lnTo>
                  <a:pt x="1289" y="1301"/>
                </a:lnTo>
                <a:lnTo>
                  <a:pt x="1290" y="1305"/>
                </a:lnTo>
                <a:lnTo>
                  <a:pt x="1291" y="1307"/>
                </a:lnTo>
                <a:lnTo>
                  <a:pt x="1292" y="1310"/>
                </a:lnTo>
                <a:lnTo>
                  <a:pt x="1294" y="1311"/>
                </a:lnTo>
                <a:lnTo>
                  <a:pt x="1295" y="1311"/>
                </a:lnTo>
                <a:lnTo>
                  <a:pt x="1295" y="1311"/>
                </a:lnTo>
                <a:lnTo>
                  <a:pt x="1299" y="1312"/>
                </a:lnTo>
                <a:lnTo>
                  <a:pt x="1303" y="1314"/>
                </a:lnTo>
                <a:lnTo>
                  <a:pt x="1306" y="1316"/>
                </a:lnTo>
                <a:lnTo>
                  <a:pt x="1308" y="1319"/>
                </a:lnTo>
                <a:lnTo>
                  <a:pt x="1309" y="1323"/>
                </a:lnTo>
                <a:lnTo>
                  <a:pt x="1312" y="1334"/>
                </a:lnTo>
                <a:lnTo>
                  <a:pt x="1317" y="1341"/>
                </a:lnTo>
                <a:lnTo>
                  <a:pt x="1325" y="1345"/>
                </a:lnTo>
                <a:lnTo>
                  <a:pt x="1332" y="1349"/>
                </a:lnTo>
                <a:lnTo>
                  <a:pt x="1337" y="1350"/>
                </a:lnTo>
                <a:lnTo>
                  <a:pt x="1339" y="1351"/>
                </a:lnTo>
                <a:lnTo>
                  <a:pt x="1343" y="1352"/>
                </a:lnTo>
                <a:lnTo>
                  <a:pt x="1346" y="1354"/>
                </a:lnTo>
                <a:lnTo>
                  <a:pt x="1348" y="1357"/>
                </a:lnTo>
                <a:lnTo>
                  <a:pt x="1349" y="1357"/>
                </a:lnTo>
                <a:lnTo>
                  <a:pt x="1350" y="1359"/>
                </a:lnTo>
                <a:lnTo>
                  <a:pt x="1352" y="1359"/>
                </a:lnTo>
                <a:lnTo>
                  <a:pt x="1356" y="1360"/>
                </a:lnTo>
                <a:lnTo>
                  <a:pt x="1361" y="1360"/>
                </a:lnTo>
                <a:lnTo>
                  <a:pt x="1370" y="1359"/>
                </a:lnTo>
                <a:lnTo>
                  <a:pt x="1377" y="1357"/>
                </a:lnTo>
                <a:lnTo>
                  <a:pt x="1381" y="1357"/>
                </a:lnTo>
                <a:lnTo>
                  <a:pt x="1384" y="1357"/>
                </a:lnTo>
                <a:lnTo>
                  <a:pt x="1387" y="1357"/>
                </a:lnTo>
                <a:lnTo>
                  <a:pt x="1390" y="1359"/>
                </a:lnTo>
                <a:lnTo>
                  <a:pt x="1393" y="1361"/>
                </a:lnTo>
                <a:lnTo>
                  <a:pt x="1396" y="1361"/>
                </a:lnTo>
                <a:lnTo>
                  <a:pt x="1402" y="1359"/>
                </a:lnTo>
                <a:lnTo>
                  <a:pt x="1408" y="1352"/>
                </a:lnTo>
                <a:lnTo>
                  <a:pt x="1412" y="1345"/>
                </a:lnTo>
                <a:lnTo>
                  <a:pt x="1415" y="1338"/>
                </a:lnTo>
                <a:lnTo>
                  <a:pt x="1417" y="1335"/>
                </a:lnTo>
                <a:lnTo>
                  <a:pt x="1419" y="1333"/>
                </a:lnTo>
                <a:lnTo>
                  <a:pt x="1421" y="1332"/>
                </a:lnTo>
                <a:lnTo>
                  <a:pt x="1444" y="1314"/>
                </a:lnTo>
                <a:lnTo>
                  <a:pt x="1462" y="1299"/>
                </a:lnTo>
                <a:lnTo>
                  <a:pt x="1476" y="1284"/>
                </a:lnTo>
                <a:lnTo>
                  <a:pt x="1485" y="1271"/>
                </a:lnTo>
                <a:lnTo>
                  <a:pt x="1493" y="1257"/>
                </a:lnTo>
                <a:lnTo>
                  <a:pt x="1501" y="1244"/>
                </a:lnTo>
                <a:lnTo>
                  <a:pt x="1515" y="1219"/>
                </a:lnTo>
                <a:lnTo>
                  <a:pt x="1523" y="1209"/>
                </a:lnTo>
                <a:lnTo>
                  <a:pt x="1535" y="1197"/>
                </a:lnTo>
                <a:lnTo>
                  <a:pt x="1548" y="1183"/>
                </a:lnTo>
                <a:lnTo>
                  <a:pt x="1562" y="1172"/>
                </a:lnTo>
                <a:lnTo>
                  <a:pt x="1575" y="1161"/>
                </a:lnTo>
                <a:lnTo>
                  <a:pt x="1586" y="1152"/>
                </a:lnTo>
                <a:lnTo>
                  <a:pt x="1625" y="1125"/>
                </a:lnTo>
                <a:lnTo>
                  <a:pt x="1660" y="1099"/>
                </a:lnTo>
                <a:lnTo>
                  <a:pt x="1689" y="1075"/>
                </a:lnTo>
                <a:lnTo>
                  <a:pt x="1713" y="1053"/>
                </a:lnTo>
                <a:lnTo>
                  <a:pt x="1733" y="1033"/>
                </a:lnTo>
                <a:lnTo>
                  <a:pt x="1750" y="1015"/>
                </a:lnTo>
                <a:lnTo>
                  <a:pt x="1762" y="1000"/>
                </a:lnTo>
                <a:lnTo>
                  <a:pt x="1772" y="985"/>
                </a:lnTo>
                <a:lnTo>
                  <a:pt x="1779" y="975"/>
                </a:lnTo>
                <a:lnTo>
                  <a:pt x="1785" y="966"/>
                </a:lnTo>
                <a:lnTo>
                  <a:pt x="1788" y="960"/>
                </a:lnTo>
                <a:lnTo>
                  <a:pt x="1789" y="955"/>
                </a:lnTo>
                <a:lnTo>
                  <a:pt x="1790" y="953"/>
                </a:lnTo>
                <a:lnTo>
                  <a:pt x="1791" y="951"/>
                </a:lnTo>
                <a:lnTo>
                  <a:pt x="1791" y="949"/>
                </a:lnTo>
                <a:lnTo>
                  <a:pt x="1805" y="922"/>
                </a:lnTo>
                <a:lnTo>
                  <a:pt x="1811" y="896"/>
                </a:lnTo>
                <a:lnTo>
                  <a:pt x="1811" y="870"/>
                </a:lnTo>
                <a:lnTo>
                  <a:pt x="1802" y="845"/>
                </a:lnTo>
                <a:lnTo>
                  <a:pt x="1790" y="823"/>
                </a:lnTo>
                <a:lnTo>
                  <a:pt x="1773" y="804"/>
                </a:lnTo>
                <a:lnTo>
                  <a:pt x="1752" y="785"/>
                </a:lnTo>
                <a:lnTo>
                  <a:pt x="1729" y="768"/>
                </a:lnTo>
                <a:lnTo>
                  <a:pt x="1702" y="752"/>
                </a:lnTo>
                <a:lnTo>
                  <a:pt x="1675" y="739"/>
                </a:lnTo>
                <a:lnTo>
                  <a:pt x="1646" y="726"/>
                </a:lnTo>
                <a:lnTo>
                  <a:pt x="1618" y="714"/>
                </a:lnTo>
                <a:lnTo>
                  <a:pt x="1590" y="705"/>
                </a:lnTo>
                <a:lnTo>
                  <a:pt x="1564" y="697"/>
                </a:lnTo>
                <a:lnTo>
                  <a:pt x="1540" y="689"/>
                </a:lnTo>
                <a:lnTo>
                  <a:pt x="1518" y="683"/>
                </a:lnTo>
                <a:lnTo>
                  <a:pt x="1500" y="679"/>
                </a:lnTo>
                <a:lnTo>
                  <a:pt x="1486" y="675"/>
                </a:lnTo>
                <a:lnTo>
                  <a:pt x="1477" y="674"/>
                </a:lnTo>
                <a:lnTo>
                  <a:pt x="1472" y="673"/>
                </a:lnTo>
                <a:lnTo>
                  <a:pt x="1470" y="672"/>
                </a:lnTo>
                <a:lnTo>
                  <a:pt x="1467" y="670"/>
                </a:lnTo>
                <a:lnTo>
                  <a:pt x="1465" y="668"/>
                </a:lnTo>
                <a:lnTo>
                  <a:pt x="1442" y="642"/>
                </a:lnTo>
                <a:lnTo>
                  <a:pt x="1417" y="622"/>
                </a:lnTo>
                <a:lnTo>
                  <a:pt x="1394" y="608"/>
                </a:lnTo>
                <a:lnTo>
                  <a:pt x="1371" y="598"/>
                </a:lnTo>
                <a:lnTo>
                  <a:pt x="1348" y="592"/>
                </a:lnTo>
                <a:lnTo>
                  <a:pt x="1326" y="588"/>
                </a:lnTo>
                <a:lnTo>
                  <a:pt x="1305" y="586"/>
                </a:lnTo>
                <a:lnTo>
                  <a:pt x="1285" y="586"/>
                </a:lnTo>
                <a:lnTo>
                  <a:pt x="1266" y="587"/>
                </a:lnTo>
                <a:lnTo>
                  <a:pt x="1228" y="586"/>
                </a:lnTo>
                <a:lnTo>
                  <a:pt x="1191" y="582"/>
                </a:lnTo>
                <a:lnTo>
                  <a:pt x="1157" y="574"/>
                </a:lnTo>
                <a:lnTo>
                  <a:pt x="1126" y="565"/>
                </a:lnTo>
                <a:lnTo>
                  <a:pt x="1101" y="554"/>
                </a:lnTo>
                <a:lnTo>
                  <a:pt x="1087" y="548"/>
                </a:lnTo>
                <a:lnTo>
                  <a:pt x="1073" y="542"/>
                </a:lnTo>
                <a:lnTo>
                  <a:pt x="1058" y="534"/>
                </a:lnTo>
                <a:lnTo>
                  <a:pt x="1044" y="527"/>
                </a:lnTo>
                <a:lnTo>
                  <a:pt x="1035" y="518"/>
                </a:lnTo>
                <a:lnTo>
                  <a:pt x="1029" y="511"/>
                </a:lnTo>
                <a:lnTo>
                  <a:pt x="1028" y="511"/>
                </a:lnTo>
                <a:lnTo>
                  <a:pt x="1028" y="508"/>
                </a:lnTo>
                <a:lnTo>
                  <a:pt x="1027" y="503"/>
                </a:lnTo>
                <a:lnTo>
                  <a:pt x="1026" y="493"/>
                </a:lnTo>
                <a:lnTo>
                  <a:pt x="1025" y="478"/>
                </a:lnTo>
                <a:lnTo>
                  <a:pt x="1025" y="460"/>
                </a:lnTo>
                <a:lnTo>
                  <a:pt x="1026" y="436"/>
                </a:lnTo>
                <a:lnTo>
                  <a:pt x="1029" y="407"/>
                </a:lnTo>
                <a:lnTo>
                  <a:pt x="1030" y="403"/>
                </a:lnTo>
                <a:lnTo>
                  <a:pt x="1031" y="400"/>
                </a:lnTo>
                <a:lnTo>
                  <a:pt x="1035" y="398"/>
                </a:lnTo>
                <a:lnTo>
                  <a:pt x="1036" y="397"/>
                </a:lnTo>
                <a:lnTo>
                  <a:pt x="1039" y="393"/>
                </a:lnTo>
                <a:lnTo>
                  <a:pt x="1043" y="385"/>
                </a:lnTo>
                <a:lnTo>
                  <a:pt x="1047" y="375"/>
                </a:lnTo>
                <a:lnTo>
                  <a:pt x="1052" y="361"/>
                </a:lnTo>
                <a:lnTo>
                  <a:pt x="1054" y="342"/>
                </a:lnTo>
                <a:lnTo>
                  <a:pt x="1055" y="338"/>
                </a:lnTo>
                <a:lnTo>
                  <a:pt x="1057" y="335"/>
                </a:lnTo>
                <a:lnTo>
                  <a:pt x="1059" y="332"/>
                </a:lnTo>
                <a:lnTo>
                  <a:pt x="1063" y="330"/>
                </a:lnTo>
                <a:lnTo>
                  <a:pt x="1068" y="330"/>
                </a:lnTo>
                <a:lnTo>
                  <a:pt x="1073" y="331"/>
                </a:lnTo>
                <a:lnTo>
                  <a:pt x="1075" y="328"/>
                </a:lnTo>
                <a:lnTo>
                  <a:pt x="1077" y="321"/>
                </a:lnTo>
                <a:lnTo>
                  <a:pt x="1080" y="313"/>
                </a:lnTo>
                <a:lnTo>
                  <a:pt x="1083" y="300"/>
                </a:lnTo>
                <a:lnTo>
                  <a:pt x="1084" y="299"/>
                </a:lnTo>
                <a:lnTo>
                  <a:pt x="1085" y="297"/>
                </a:lnTo>
                <a:lnTo>
                  <a:pt x="1092" y="286"/>
                </a:lnTo>
                <a:lnTo>
                  <a:pt x="1097" y="275"/>
                </a:lnTo>
                <a:lnTo>
                  <a:pt x="1101" y="265"/>
                </a:lnTo>
                <a:lnTo>
                  <a:pt x="1103" y="256"/>
                </a:lnTo>
                <a:lnTo>
                  <a:pt x="1102" y="250"/>
                </a:lnTo>
                <a:lnTo>
                  <a:pt x="1100" y="249"/>
                </a:lnTo>
                <a:lnTo>
                  <a:pt x="1095" y="248"/>
                </a:lnTo>
                <a:lnTo>
                  <a:pt x="1088" y="246"/>
                </a:lnTo>
                <a:lnTo>
                  <a:pt x="1083" y="243"/>
                </a:lnTo>
                <a:lnTo>
                  <a:pt x="1081" y="240"/>
                </a:lnTo>
                <a:lnTo>
                  <a:pt x="1080" y="237"/>
                </a:lnTo>
                <a:lnTo>
                  <a:pt x="1080" y="234"/>
                </a:lnTo>
                <a:lnTo>
                  <a:pt x="1080" y="230"/>
                </a:lnTo>
                <a:lnTo>
                  <a:pt x="1080" y="222"/>
                </a:lnTo>
                <a:lnTo>
                  <a:pt x="1081" y="212"/>
                </a:lnTo>
                <a:lnTo>
                  <a:pt x="1080" y="199"/>
                </a:lnTo>
                <a:lnTo>
                  <a:pt x="1079" y="183"/>
                </a:lnTo>
                <a:lnTo>
                  <a:pt x="1076" y="167"/>
                </a:lnTo>
                <a:lnTo>
                  <a:pt x="1072" y="148"/>
                </a:lnTo>
                <a:lnTo>
                  <a:pt x="1065" y="130"/>
                </a:lnTo>
                <a:lnTo>
                  <a:pt x="1057" y="111"/>
                </a:lnTo>
                <a:lnTo>
                  <a:pt x="1045" y="93"/>
                </a:lnTo>
                <a:lnTo>
                  <a:pt x="1031" y="75"/>
                </a:lnTo>
                <a:lnTo>
                  <a:pt x="1014" y="60"/>
                </a:lnTo>
                <a:lnTo>
                  <a:pt x="992" y="46"/>
                </a:lnTo>
                <a:lnTo>
                  <a:pt x="967" y="35"/>
                </a:lnTo>
                <a:lnTo>
                  <a:pt x="938" y="27"/>
                </a:lnTo>
                <a:lnTo>
                  <a:pt x="926" y="25"/>
                </a:lnTo>
                <a:lnTo>
                  <a:pt x="912" y="25"/>
                </a:lnTo>
                <a:close/>
                <a:moveTo>
                  <a:pt x="913" y="0"/>
                </a:moveTo>
                <a:lnTo>
                  <a:pt x="923" y="0"/>
                </a:lnTo>
                <a:lnTo>
                  <a:pt x="932" y="0"/>
                </a:lnTo>
                <a:lnTo>
                  <a:pt x="943" y="2"/>
                </a:lnTo>
                <a:lnTo>
                  <a:pt x="975" y="10"/>
                </a:lnTo>
                <a:lnTo>
                  <a:pt x="1001" y="20"/>
                </a:lnTo>
                <a:lnTo>
                  <a:pt x="1024" y="35"/>
                </a:lnTo>
                <a:lnTo>
                  <a:pt x="1044" y="51"/>
                </a:lnTo>
                <a:lnTo>
                  <a:pt x="1060" y="69"/>
                </a:lnTo>
                <a:lnTo>
                  <a:pt x="1074" y="87"/>
                </a:lnTo>
                <a:lnTo>
                  <a:pt x="1084" y="107"/>
                </a:lnTo>
                <a:lnTo>
                  <a:pt x="1092" y="128"/>
                </a:lnTo>
                <a:lnTo>
                  <a:pt x="1098" y="147"/>
                </a:lnTo>
                <a:lnTo>
                  <a:pt x="1102" y="166"/>
                </a:lnTo>
                <a:lnTo>
                  <a:pt x="1105" y="183"/>
                </a:lnTo>
                <a:lnTo>
                  <a:pt x="1106" y="199"/>
                </a:lnTo>
                <a:lnTo>
                  <a:pt x="1107" y="213"/>
                </a:lnTo>
                <a:lnTo>
                  <a:pt x="1107" y="223"/>
                </a:lnTo>
                <a:lnTo>
                  <a:pt x="1116" y="228"/>
                </a:lnTo>
                <a:lnTo>
                  <a:pt x="1122" y="233"/>
                </a:lnTo>
                <a:lnTo>
                  <a:pt x="1126" y="238"/>
                </a:lnTo>
                <a:lnTo>
                  <a:pt x="1130" y="250"/>
                </a:lnTo>
                <a:lnTo>
                  <a:pt x="1129" y="264"/>
                </a:lnTo>
                <a:lnTo>
                  <a:pt x="1125" y="278"/>
                </a:lnTo>
                <a:lnTo>
                  <a:pt x="1120" y="290"/>
                </a:lnTo>
                <a:lnTo>
                  <a:pt x="1114" y="302"/>
                </a:lnTo>
                <a:lnTo>
                  <a:pt x="1110" y="309"/>
                </a:lnTo>
                <a:lnTo>
                  <a:pt x="1105" y="322"/>
                </a:lnTo>
                <a:lnTo>
                  <a:pt x="1101" y="335"/>
                </a:lnTo>
                <a:lnTo>
                  <a:pt x="1095" y="345"/>
                </a:lnTo>
                <a:lnTo>
                  <a:pt x="1087" y="353"/>
                </a:lnTo>
                <a:lnTo>
                  <a:pt x="1079" y="359"/>
                </a:lnTo>
                <a:lnTo>
                  <a:pt x="1076" y="376"/>
                </a:lnTo>
                <a:lnTo>
                  <a:pt x="1070" y="389"/>
                </a:lnTo>
                <a:lnTo>
                  <a:pt x="1065" y="401"/>
                </a:lnTo>
                <a:lnTo>
                  <a:pt x="1060" y="409"/>
                </a:lnTo>
                <a:lnTo>
                  <a:pt x="1056" y="414"/>
                </a:lnTo>
                <a:lnTo>
                  <a:pt x="1053" y="442"/>
                </a:lnTo>
                <a:lnTo>
                  <a:pt x="1053" y="465"/>
                </a:lnTo>
                <a:lnTo>
                  <a:pt x="1053" y="482"/>
                </a:lnTo>
                <a:lnTo>
                  <a:pt x="1054" y="494"/>
                </a:lnTo>
                <a:lnTo>
                  <a:pt x="1054" y="501"/>
                </a:lnTo>
                <a:lnTo>
                  <a:pt x="1062" y="506"/>
                </a:lnTo>
                <a:lnTo>
                  <a:pt x="1074" y="513"/>
                </a:lnTo>
                <a:lnTo>
                  <a:pt x="1089" y="520"/>
                </a:lnTo>
                <a:lnTo>
                  <a:pt x="1107" y="530"/>
                </a:lnTo>
                <a:lnTo>
                  <a:pt x="1130" y="538"/>
                </a:lnTo>
                <a:lnTo>
                  <a:pt x="1154" y="546"/>
                </a:lnTo>
                <a:lnTo>
                  <a:pt x="1179" y="552"/>
                </a:lnTo>
                <a:lnTo>
                  <a:pt x="1207" y="558"/>
                </a:lnTo>
                <a:lnTo>
                  <a:pt x="1235" y="561"/>
                </a:lnTo>
                <a:lnTo>
                  <a:pt x="1265" y="562"/>
                </a:lnTo>
                <a:lnTo>
                  <a:pt x="1285" y="561"/>
                </a:lnTo>
                <a:lnTo>
                  <a:pt x="1306" y="561"/>
                </a:lnTo>
                <a:lnTo>
                  <a:pt x="1329" y="562"/>
                </a:lnTo>
                <a:lnTo>
                  <a:pt x="1353" y="566"/>
                </a:lnTo>
                <a:lnTo>
                  <a:pt x="1378" y="573"/>
                </a:lnTo>
                <a:lnTo>
                  <a:pt x="1404" y="583"/>
                </a:lnTo>
                <a:lnTo>
                  <a:pt x="1430" y="599"/>
                </a:lnTo>
                <a:lnTo>
                  <a:pt x="1457" y="620"/>
                </a:lnTo>
                <a:lnTo>
                  <a:pt x="1483" y="648"/>
                </a:lnTo>
                <a:lnTo>
                  <a:pt x="1494" y="650"/>
                </a:lnTo>
                <a:lnTo>
                  <a:pt x="1511" y="654"/>
                </a:lnTo>
                <a:lnTo>
                  <a:pt x="1534" y="660"/>
                </a:lnTo>
                <a:lnTo>
                  <a:pt x="1559" y="667"/>
                </a:lnTo>
                <a:lnTo>
                  <a:pt x="1587" y="676"/>
                </a:lnTo>
                <a:lnTo>
                  <a:pt x="1617" y="686"/>
                </a:lnTo>
                <a:lnTo>
                  <a:pt x="1648" y="699"/>
                </a:lnTo>
                <a:lnTo>
                  <a:pt x="1680" y="712"/>
                </a:lnTo>
                <a:lnTo>
                  <a:pt x="1712" y="728"/>
                </a:lnTo>
                <a:lnTo>
                  <a:pt x="1741" y="745"/>
                </a:lnTo>
                <a:lnTo>
                  <a:pt x="1769" y="765"/>
                </a:lnTo>
                <a:lnTo>
                  <a:pt x="1793" y="786"/>
                </a:lnTo>
                <a:lnTo>
                  <a:pt x="1812" y="809"/>
                </a:lnTo>
                <a:lnTo>
                  <a:pt x="1827" y="835"/>
                </a:lnTo>
                <a:lnTo>
                  <a:pt x="1835" y="859"/>
                </a:lnTo>
                <a:lnTo>
                  <a:pt x="1838" y="884"/>
                </a:lnTo>
                <a:lnTo>
                  <a:pt x="1836" y="909"/>
                </a:lnTo>
                <a:lnTo>
                  <a:pt x="1829" y="936"/>
                </a:lnTo>
                <a:lnTo>
                  <a:pt x="1815" y="962"/>
                </a:lnTo>
                <a:lnTo>
                  <a:pt x="1814" y="967"/>
                </a:lnTo>
                <a:lnTo>
                  <a:pt x="1811" y="975"/>
                </a:lnTo>
                <a:lnTo>
                  <a:pt x="1806" y="984"/>
                </a:lnTo>
                <a:lnTo>
                  <a:pt x="1797" y="997"/>
                </a:lnTo>
                <a:lnTo>
                  <a:pt x="1788" y="1011"/>
                </a:lnTo>
                <a:lnTo>
                  <a:pt x="1774" y="1029"/>
                </a:lnTo>
                <a:lnTo>
                  <a:pt x="1756" y="1048"/>
                </a:lnTo>
                <a:lnTo>
                  <a:pt x="1735" y="1069"/>
                </a:lnTo>
                <a:lnTo>
                  <a:pt x="1710" y="1093"/>
                </a:lnTo>
                <a:lnTo>
                  <a:pt x="1679" y="1118"/>
                </a:lnTo>
                <a:lnTo>
                  <a:pt x="1643" y="1145"/>
                </a:lnTo>
                <a:lnTo>
                  <a:pt x="1602" y="1174"/>
                </a:lnTo>
                <a:lnTo>
                  <a:pt x="1592" y="1182"/>
                </a:lnTo>
                <a:lnTo>
                  <a:pt x="1580" y="1192"/>
                </a:lnTo>
                <a:lnTo>
                  <a:pt x="1567" y="1203"/>
                </a:lnTo>
                <a:lnTo>
                  <a:pt x="1555" y="1214"/>
                </a:lnTo>
                <a:lnTo>
                  <a:pt x="1545" y="1225"/>
                </a:lnTo>
                <a:lnTo>
                  <a:pt x="1537" y="1235"/>
                </a:lnTo>
                <a:lnTo>
                  <a:pt x="1525" y="1256"/>
                </a:lnTo>
                <a:lnTo>
                  <a:pt x="1518" y="1270"/>
                </a:lnTo>
                <a:lnTo>
                  <a:pt x="1508" y="1284"/>
                </a:lnTo>
                <a:lnTo>
                  <a:pt x="1498" y="1299"/>
                </a:lnTo>
                <a:lnTo>
                  <a:pt x="1483" y="1315"/>
                </a:lnTo>
                <a:lnTo>
                  <a:pt x="1464" y="1333"/>
                </a:lnTo>
                <a:lnTo>
                  <a:pt x="1440" y="1351"/>
                </a:lnTo>
                <a:lnTo>
                  <a:pt x="1436" y="1357"/>
                </a:lnTo>
                <a:lnTo>
                  <a:pt x="1432" y="1365"/>
                </a:lnTo>
                <a:lnTo>
                  <a:pt x="1426" y="1373"/>
                </a:lnTo>
                <a:lnTo>
                  <a:pt x="1417" y="1380"/>
                </a:lnTo>
                <a:lnTo>
                  <a:pt x="1408" y="1385"/>
                </a:lnTo>
                <a:lnTo>
                  <a:pt x="1396" y="1387"/>
                </a:lnTo>
                <a:lnTo>
                  <a:pt x="1392" y="1387"/>
                </a:lnTo>
                <a:lnTo>
                  <a:pt x="1387" y="1385"/>
                </a:lnTo>
                <a:lnTo>
                  <a:pt x="1382" y="1384"/>
                </a:lnTo>
                <a:lnTo>
                  <a:pt x="1372" y="1385"/>
                </a:lnTo>
                <a:lnTo>
                  <a:pt x="1361" y="1386"/>
                </a:lnTo>
                <a:lnTo>
                  <a:pt x="1349" y="1385"/>
                </a:lnTo>
                <a:lnTo>
                  <a:pt x="1341" y="1383"/>
                </a:lnTo>
                <a:lnTo>
                  <a:pt x="1334" y="1379"/>
                </a:lnTo>
                <a:lnTo>
                  <a:pt x="1329" y="1376"/>
                </a:lnTo>
                <a:lnTo>
                  <a:pt x="1320" y="1373"/>
                </a:lnTo>
                <a:lnTo>
                  <a:pt x="1311" y="1368"/>
                </a:lnTo>
                <a:lnTo>
                  <a:pt x="1299" y="1361"/>
                </a:lnTo>
                <a:lnTo>
                  <a:pt x="1291" y="1350"/>
                </a:lnTo>
                <a:lnTo>
                  <a:pt x="1284" y="1336"/>
                </a:lnTo>
                <a:lnTo>
                  <a:pt x="1280" y="1334"/>
                </a:lnTo>
                <a:lnTo>
                  <a:pt x="1276" y="1332"/>
                </a:lnTo>
                <a:lnTo>
                  <a:pt x="1273" y="1329"/>
                </a:lnTo>
                <a:lnTo>
                  <a:pt x="1267" y="1319"/>
                </a:lnTo>
                <a:lnTo>
                  <a:pt x="1262" y="1307"/>
                </a:lnTo>
                <a:lnTo>
                  <a:pt x="1262" y="1294"/>
                </a:lnTo>
                <a:lnTo>
                  <a:pt x="1264" y="1288"/>
                </a:lnTo>
                <a:lnTo>
                  <a:pt x="1267" y="1280"/>
                </a:lnTo>
                <a:lnTo>
                  <a:pt x="1272" y="1267"/>
                </a:lnTo>
                <a:lnTo>
                  <a:pt x="1279" y="1252"/>
                </a:lnTo>
                <a:lnTo>
                  <a:pt x="1289" y="1236"/>
                </a:lnTo>
                <a:lnTo>
                  <a:pt x="1300" y="1219"/>
                </a:lnTo>
                <a:lnTo>
                  <a:pt x="1314" y="1204"/>
                </a:lnTo>
                <a:lnTo>
                  <a:pt x="1331" y="1189"/>
                </a:lnTo>
                <a:lnTo>
                  <a:pt x="1351" y="1178"/>
                </a:lnTo>
                <a:lnTo>
                  <a:pt x="1353" y="1177"/>
                </a:lnTo>
                <a:lnTo>
                  <a:pt x="1355" y="1177"/>
                </a:lnTo>
                <a:lnTo>
                  <a:pt x="1395" y="1173"/>
                </a:lnTo>
                <a:lnTo>
                  <a:pt x="1409" y="1161"/>
                </a:lnTo>
                <a:lnTo>
                  <a:pt x="1423" y="1147"/>
                </a:lnTo>
                <a:lnTo>
                  <a:pt x="1436" y="1134"/>
                </a:lnTo>
                <a:lnTo>
                  <a:pt x="1450" y="1120"/>
                </a:lnTo>
                <a:lnTo>
                  <a:pt x="1463" y="1108"/>
                </a:lnTo>
                <a:lnTo>
                  <a:pt x="1473" y="1098"/>
                </a:lnTo>
                <a:lnTo>
                  <a:pt x="1481" y="1089"/>
                </a:lnTo>
                <a:lnTo>
                  <a:pt x="1486" y="1083"/>
                </a:lnTo>
                <a:lnTo>
                  <a:pt x="1493" y="1070"/>
                </a:lnTo>
                <a:lnTo>
                  <a:pt x="1501" y="1054"/>
                </a:lnTo>
                <a:lnTo>
                  <a:pt x="1507" y="1037"/>
                </a:lnTo>
                <a:lnTo>
                  <a:pt x="1519" y="1008"/>
                </a:lnTo>
                <a:lnTo>
                  <a:pt x="1534" y="978"/>
                </a:lnTo>
                <a:lnTo>
                  <a:pt x="1554" y="947"/>
                </a:lnTo>
                <a:lnTo>
                  <a:pt x="1534" y="948"/>
                </a:lnTo>
                <a:lnTo>
                  <a:pt x="1510" y="949"/>
                </a:lnTo>
                <a:lnTo>
                  <a:pt x="1484" y="950"/>
                </a:lnTo>
                <a:lnTo>
                  <a:pt x="1457" y="949"/>
                </a:lnTo>
                <a:lnTo>
                  <a:pt x="1428" y="946"/>
                </a:lnTo>
                <a:lnTo>
                  <a:pt x="1399" y="942"/>
                </a:lnTo>
                <a:lnTo>
                  <a:pt x="1370" y="936"/>
                </a:lnTo>
                <a:lnTo>
                  <a:pt x="1343" y="927"/>
                </a:lnTo>
                <a:lnTo>
                  <a:pt x="1316" y="915"/>
                </a:lnTo>
                <a:lnTo>
                  <a:pt x="1293" y="900"/>
                </a:lnTo>
                <a:lnTo>
                  <a:pt x="1292" y="919"/>
                </a:lnTo>
                <a:lnTo>
                  <a:pt x="1290" y="942"/>
                </a:lnTo>
                <a:lnTo>
                  <a:pt x="1285" y="969"/>
                </a:lnTo>
                <a:lnTo>
                  <a:pt x="1277" y="999"/>
                </a:lnTo>
                <a:lnTo>
                  <a:pt x="1267" y="1032"/>
                </a:lnTo>
                <a:lnTo>
                  <a:pt x="1252" y="1068"/>
                </a:lnTo>
                <a:lnTo>
                  <a:pt x="1234" y="1108"/>
                </a:lnTo>
                <a:lnTo>
                  <a:pt x="1210" y="1151"/>
                </a:lnTo>
                <a:lnTo>
                  <a:pt x="1210" y="1154"/>
                </a:lnTo>
                <a:lnTo>
                  <a:pt x="1208" y="1163"/>
                </a:lnTo>
                <a:lnTo>
                  <a:pt x="1204" y="1175"/>
                </a:lnTo>
                <a:lnTo>
                  <a:pt x="1200" y="1193"/>
                </a:lnTo>
                <a:lnTo>
                  <a:pt x="1196" y="1215"/>
                </a:lnTo>
                <a:lnTo>
                  <a:pt x="1192" y="1241"/>
                </a:lnTo>
                <a:lnTo>
                  <a:pt x="1188" y="1271"/>
                </a:lnTo>
                <a:lnTo>
                  <a:pt x="1184" y="1303"/>
                </a:lnTo>
                <a:lnTo>
                  <a:pt x="1182" y="1339"/>
                </a:lnTo>
                <a:lnTo>
                  <a:pt x="1181" y="1377"/>
                </a:lnTo>
                <a:lnTo>
                  <a:pt x="1183" y="1417"/>
                </a:lnTo>
                <a:lnTo>
                  <a:pt x="1187" y="1460"/>
                </a:lnTo>
                <a:lnTo>
                  <a:pt x="1191" y="1467"/>
                </a:lnTo>
                <a:lnTo>
                  <a:pt x="1197" y="1480"/>
                </a:lnTo>
                <a:lnTo>
                  <a:pt x="1205" y="1497"/>
                </a:lnTo>
                <a:lnTo>
                  <a:pt x="1215" y="1517"/>
                </a:lnTo>
                <a:lnTo>
                  <a:pt x="1224" y="1542"/>
                </a:lnTo>
                <a:lnTo>
                  <a:pt x="1235" y="1570"/>
                </a:lnTo>
                <a:lnTo>
                  <a:pt x="1246" y="1600"/>
                </a:lnTo>
                <a:lnTo>
                  <a:pt x="1255" y="1632"/>
                </a:lnTo>
                <a:lnTo>
                  <a:pt x="1264" y="1666"/>
                </a:lnTo>
                <a:lnTo>
                  <a:pt x="1270" y="1700"/>
                </a:lnTo>
                <a:lnTo>
                  <a:pt x="1275" y="1736"/>
                </a:lnTo>
                <a:lnTo>
                  <a:pt x="1276" y="1772"/>
                </a:lnTo>
                <a:lnTo>
                  <a:pt x="1275" y="1808"/>
                </a:lnTo>
                <a:lnTo>
                  <a:pt x="1278" y="1816"/>
                </a:lnTo>
                <a:lnTo>
                  <a:pt x="1282" y="1831"/>
                </a:lnTo>
                <a:lnTo>
                  <a:pt x="1289" y="1849"/>
                </a:lnTo>
                <a:lnTo>
                  <a:pt x="1294" y="1872"/>
                </a:lnTo>
                <a:lnTo>
                  <a:pt x="1299" y="1900"/>
                </a:lnTo>
                <a:lnTo>
                  <a:pt x="1304" y="1932"/>
                </a:lnTo>
                <a:lnTo>
                  <a:pt x="1306" y="1967"/>
                </a:lnTo>
                <a:lnTo>
                  <a:pt x="1307" y="2006"/>
                </a:lnTo>
                <a:lnTo>
                  <a:pt x="1304" y="2048"/>
                </a:lnTo>
                <a:lnTo>
                  <a:pt x="1298" y="2094"/>
                </a:lnTo>
                <a:lnTo>
                  <a:pt x="1289" y="2141"/>
                </a:lnTo>
                <a:lnTo>
                  <a:pt x="1275" y="2191"/>
                </a:lnTo>
                <a:lnTo>
                  <a:pt x="1277" y="2202"/>
                </a:lnTo>
                <a:lnTo>
                  <a:pt x="1279" y="2218"/>
                </a:lnTo>
                <a:lnTo>
                  <a:pt x="1282" y="2239"/>
                </a:lnTo>
                <a:lnTo>
                  <a:pt x="1286" y="2266"/>
                </a:lnTo>
                <a:lnTo>
                  <a:pt x="1289" y="2296"/>
                </a:lnTo>
                <a:lnTo>
                  <a:pt x="1291" y="2330"/>
                </a:lnTo>
                <a:lnTo>
                  <a:pt x="1293" y="2368"/>
                </a:lnTo>
                <a:lnTo>
                  <a:pt x="1293" y="2408"/>
                </a:lnTo>
                <a:lnTo>
                  <a:pt x="1293" y="2450"/>
                </a:lnTo>
                <a:lnTo>
                  <a:pt x="1290" y="2494"/>
                </a:lnTo>
                <a:lnTo>
                  <a:pt x="1286" y="2539"/>
                </a:lnTo>
                <a:lnTo>
                  <a:pt x="1278" y="2585"/>
                </a:lnTo>
                <a:lnTo>
                  <a:pt x="1268" y="2631"/>
                </a:lnTo>
                <a:lnTo>
                  <a:pt x="1255" y="2676"/>
                </a:lnTo>
                <a:lnTo>
                  <a:pt x="1238" y="2720"/>
                </a:lnTo>
                <a:lnTo>
                  <a:pt x="1234" y="2747"/>
                </a:lnTo>
                <a:lnTo>
                  <a:pt x="1230" y="2774"/>
                </a:lnTo>
                <a:lnTo>
                  <a:pt x="1226" y="2803"/>
                </a:lnTo>
                <a:lnTo>
                  <a:pt x="1222" y="2832"/>
                </a:lnTo>
                <a:lnTo>
                  <a:pt x="1220" y="2861"/>
                </a:lnTo>
                <a:lnTo>
                  <a:pt x="1219" y="2888"/>
                </a:lnTo>
                <a:lnTo>
                  <a:pt x="1218" y="2914"/>
                </a:lnTo>
                <a:lnTo>
                  <a:pt x="1219" y="2938"/>
                </a:lnTo>
                <a:lnTo>
                  <a:pt x="1221" y="2958"/>
                </a:lnTo>
                <a:lnTo>
                  <a:pt x="1226" y="2975"/>
                </a:lnTo>
                <a:lnTo>
                  <a:pt x="1231" y="2987"/>
                </a:lnTo>
                <a:lnTo>
                  <a:pt x="1238" y="2996"/>
                </a:lnTo>
                <a:lnTo>
                  <a:pt x="1255" y="3008"/>
                </a:lnTo>
                <a:lnTo>
                  <a:pt x="1274" y="3021"/>
                </a:lnTo>
                <a:lnTo>
                  <a:pt x="1293" y="3036"/>
                </a:lnTo>
                <a:lnTo>
                  <a:pt x="1313" y="3048"/>
                </a:lnTo>
                <a:lnTo>
                  <a:pt x="1333" y="3061"/>
                </a:lnTo>
                <a:lnTo>
                  <a:pt x="1353" y="3072"/>
                </a:lnTo>
                <a:lnTo>
                  <a:pt x="1370" y="3080"/>
                </a:lnTo>
                <a:lnTo>
                  <a:pt x="1386" y="3085"/>
                </a:lnTo>
                <a:lnTo>
                  <a:pt x="1399" y="3087"/>
                </a:lnTo>
                <a:lnTo>
                  <a:pt x="1401" y="3087"/>
                </a:lnTo>
                <a:lnTo>
                  <a:pt x="1403" y="3087"/>
                </a:lnTo>
                <a:lnTo>
                  <a:pt x="1406" y="3087"/>
                </a:lnTo>
                <a:lnTo>
                  <a:pt x="1408" y="3088"/>
                </a:lnTo>
                <a:lnTo>
                  <a:pt x="1411" y="3090"/>
                </a:lnTo>
                <a:lnTo>
                  <a:pt x="1416" y="3095"/>
                </a:lnTo>
                <a:lnTo>
                  <a:pt x="1424" y="3101"/>
                </a:lnTo>
                <a:lnTo>
                  <a:pt x="1430" y="3109"/>
                </a:lnTo>
                <a:lnTo>
                  <a:pt x="1434" y="3119"/>
                </a:lnTo>
                <a:lnTo>
                  <a:pt x="1435" y="3124"/>
                </a:lnTo>
                <a:lnTo>
                  <a:pt x="1435" y="3132"/>
                </a:lnTo>
                <a:lnTo>
                  <a:pt x="1432" y="3141"/>
                </a:lnTo>
                <a:lnTo>
                  <a:pt x="1434" y="3148"/>
                </a:lnTo>
                <a:lnTo>
                  <a:pt x="1434" y="3157"/>
                </a:lnTo>
                <a:lnTo>
                  <a:pt x="1432" y="3167"/>
                </a:lnTo>
                <a:lnTo>
                  <a:pt x="1428" y="3173"/>
                </a:lnTo>
                <a:lnTo>
                  <a:pt x="1422" y="3179"/>
                </a:lnTo>
                <a:lnTo>
                  <a:pt x="1412" y="3184"/>
                </a:lnTo>
                <a:lnTo>
                  <a:pt x="1406" y="3188"/>
                </a:lnTo>
                <a:lnTo>
                  <a:pt x="1396" y="3194"/>
                </a:lnTo>
                <a:lnTo>
                  <a:pt x="1385" y="3197"/>
                </a:lnTo>
                <a:lnTo>
                  <a:pt x="1368" y="3198"/>
                </a:lnTo>
                <a:lnTo>
                  <a:pt x="1345" y="3196"/>
                </a:lnTo>
                <a:lnTo>
                  <a:pt x="1319" y="3189"/>
                </a:lnTo>
                <a:lnTo>
                  <a:pt x="1291" y="3179"/>
                </a:lnTo>
                <a:lnTo>
                  <a:pt x="1260" y="3165"/>
                </a:lnTo>
                <a:lnTo>
                  <a:pt x="1226" y="3146"/>
                </a:lnTo>
                <a:lnTo>
                  <a:pt x="1190" y="3123"/>
                </a:lnTo>
                <a:lnTo>
                  <a:pt x="1188" y="3122"/>
                </a:lnTo>
                <a:lnTo>
                  <a:pt x="1181" y="3121"/>
                </a:lnTo>
                <a:lnTo>
                  <a:pt x="1172" y="3121"/>
                </a:lnTo>
                <a:lnTo>
                  <a:pt x="1151" y="3123"/>
                </a:lnTo>
                <a:lnTo>
                  <a:pt x="1130" y="3131"/>
                </a:lnTo>
                <a:lnTo>
                  <a:pt x="1122" y="3133"/>
                </a:lnTo>
                <a:lnTo>
                  <a:pt x="1111" y="3133"/>
                </a:lnTo>
                <a:lnTo>
                  <a:pt x="1092" y="3132"/>
                </a:lnTo>
                <a:lnTo>
                  <a:pt x="1076" y="3127"/>
                </a:lnTo>
                <a:lnTo>
                  <a:pt x="1061" y="3119"/>
                </a:lnTo>
                <a:lnTo>
                  <a:pt x="1050" y="3109"/>
                </a:lnTo>
                <a:lnTo>
                  <a:pt x="1041" y="3094"/>
                </a:lnTo>
                <a:lnTo>
                  <a:pt x="1037" y="3075"/>
                </a:lnTo>
                <a:lnTo>
                  <a:pt x="1037" y="3054"/>
                </a:lnTo>
                <a:lnTo>
                  <a:pt x="1041" y="3030"/>
                </a:lnTo>
                <a:lnTo>
                  <a:pt x="1041" y="3027"/>
                </a:lnTo>
                <a:lnTo>
                  <a:pt x="1043" y="3018"/>
                </a:lnTo>
                <a:lnTo>
                  <a:pt x="1046" y="3005"/>
                </a:lnTo>
                <a:lnTo>
                  <a:pt x="1050" y="2987"/>
                </a:lnTo>
                <a:lnTo>
                  <a:pt x="1054" y="2966"/>
                </a:lnTo>
                <a:lnTo>
                  <a:pt x="1058" y="2942"/>
                </a:lnTo>
                <a:lnTo>
                  <a:pt x="1061" y="2914"/>
                </a:lnTo>
                <a:lnTo>
                  <a:pt x="1063" y="2885"/>
                </a:lnTo>
                <a:lnTo>
                  <a:pt x="1064" y="2854"/>
                </a:lnTo>
                <a:lnTo>
                  <a:pt x="1064" y="2822"/>
                </a:lnTo>
                <a:lnTo>
                  <a:pt x="1062" y="2789"/>
                </a:lnTo>
                <a:lnTo>
                  <a:pt x="1058" y="2756"/>
                </a:lnTo>
                <a:lnTo>
                  <a:pt x="1050" y="2724"/>
                </a:lnTo>
                <a:lnTo>
                  <a:pt x="1041" y="2693"/>
                </a:lnTo>
                <a:lnTo>
                  <a:pt x="1040" y="2688"/>
                </a:lnTo>
                <a:lnTo>
                  <a:pt x="1037" y="2680"/>
                </a:lnTo>
                <a:lnTo>
                  <a:pt x="1033" y="2667"/>
                </a:lnTo>
                <a:lnTo>
                  <a:pt x="1026" y="2649"/>
                </a:lnTo>
                <a:lnTo>
                  <a:pt x="1021" y="2628"/>
                </a:lnTo>
                <a:lnTo>
                  <a:pt x="1015" y="2603"/>
                </a:lnTo>
                <a:lnTo>
                  <a:pt x="1008" y="2575"/>
                </a:lnTo>
                <a:lnTo>
                  <a:pt x="1002" y="2544"/>
                </a:lnTo>
                <a:lnTo>
                  <a:pt x="998" y="2511"/>
                </a:lnTo>
                <a:lnTo>
                  <a:pt x="993" y="2476"/>
                </a:lnTo>
                <a:lnTo>
                  <a:pt x="992" y="2439"/>
                </a:lnTo>
                <a:lnTo>
                  <a:pt x="992" y="2401"/>
                </a:lnTo>
                <a:lnTo>
                  <a:pt x="993" y="2381"/>
                </a:lnTo>
                <a:lnTo>
                  <a:pt x="996" y="2364"/>
                </a:lnTo>
                <a:lnTo>
                  <a:pt x="999" y="2347"/>
                </a:lnTo>
                <a:lnTo>
                  <a:pt x="1002" y="2332"/>
                </a:lnTo>
                <a:lnTo>
                  <a:pt x="1004" y="2316"/>
                </a:lnTo>
                <a:lnTo>
                  <a:pt x="1006" y="2299"/>
                </a:lnTo>
                <a:lnTo>
                  <a:pt x="1007" y="2278"/>
                </a:lnTo>
                <a:lnTo>
                  <a:pt x="1006" y="2254"/>
                </a:lnTo>
                <a:lnTo>
                  <a:pt x="1002" y="2226"/>
                </a:lnTo>
                <a:lnTo>
                  <a:pt x="995" y="2195"/>
                </a:lnTo>
                <a:lnTo>
                  <a:pt x="982" y="2162"/>
                </a:lnTo>
                <a:lnTo>
                  <a:pt x="966" y="2127"/>
                </a:lnTo>
                <a:lnTo>
                  <a:pt x="953" y="2100"/>
                </a:lnTo>
                <a:lnTo>
                  <a:pt x="941" y="2072"/>
                </a:lnTo>
                <a:lnTo>
                  <a:pt x="929" y="2041"/>
                </a:lnTo>
                <a:lnTo>
                  <a:pt x="919" y="2009"/>
                </a:lnTo>
                <a:lnTo>
                  <a:pt x="908" y="2041"/>
                </a:lnTo>
                <a:lnTo>
                  <a:pt x="896" y="2072"/>
                </a:lnTo>
                <a:lnTo>
                  <a:pt x="885" y="2100"/>
                </a:lnTo>
                <a:lnTo>
                  <a:pt x="872" y="2127"/>
                </a:lnTo>
                <a:lnTo>
                  <a:pt x="856" y="2162"/>
                </a:lnTo>
                <a:lnTo>
                  <a:pt x="843" y="2195"/>
                </a:lnTo>
                <a:lnTo>
                  <a:pt x="835" y="2226"/>
                </a:lnTo>
                <a:lnTo>
                  <a:pt x="832" y="2254"/>
                </a:lnTo>
                <a:lnTo>
                  <a:pt x="831" y="2278"/>
                </a:lnTo>
                <a:lnTo>
                  <a:pt x="831" y="2299"/>
                </a:lnTo>
                <a:lnTo>
                  <a:pt x="833" y="2316"/>
                </a:lnTo>
                <a:lnTo>
                  <a:pt x="835" y="2332"/>
                </a:lnTo>
                <a:lnTo>
                  <a:pt x="838" y="2347"/>
                </a:lnTo>
                <a:lnTo>
                  <a:pt x="842" y="2364"/>
                </a:lnTo>
                <a:lnTo>
                  <a:pt x="845" y="2381"/>
                </a:lnTo>
                <a:lnTo>
                  <a:pt x="846" y="2401"/>
                </a:lnTo>
                <a:lnTo>
                  <a:pt x="846" y="2439"/>
                </a:lnTo>
                <a:lnTo>
                  <a:pt x="844" y="2476"/>
                </a:lnTo>
                <a:lnTo>
                  <a:pt x="841" y="2511"/>
                </a:lnTo>
                <a:lnTo>
                  <a:pt x="835" y="2544"/>
                </a:lnTo>
                <a:lnTo>
                  <a:pt x="830" y="2575"/>
                </a:lnTo>
                <a:lnTo>
                  <a:pt x="824" y="2603"/>
                </a:lnTo>
                <a:lnTo>
                  <a:pt x="817" y="2628"/>
                </a:lnTo>
                <a:lnTo>
                  <a:pt x="811" y="2649"/>
                </a:lnTo>
                <a:lnTo>
                  <a:pt x="806" y="2667"/>
                </a:lnTo>
                <a:lnTo>
                  <a:pt x="800" y="2680"/>
                </a:lnTo>
                <a:lnTo>
                  <a:pt x="797" y="2688"/>
                </a:lnTo>
                <a:lnTo>
                  <a:pt x="796" y="2693"/>
                </a:lnTo>
                <a:lnTo>
                  <a:pt x="787" y="2724"/>
                </a:lnTo>
                <a:lnTo>
                  <a:pt x="779" y="2756"/>
                </a:lnTo>
                <a:lnTo>
                  <a:pt x="775" y="2789"/>
                </a:lnTo>
                <a:lnTo>
                  <a:pt x="774" y="2822"/>
                </a:lnTo>
                <a:lnTo>
                  <a:pt x="773" y="2854"/>
                </a:lnTo>
                <a:lnTo>
                  <a:pt x="775" y="2885"/>
                </a:lnTo>
                <a:lnTo>
                  <a:pt x="777" y="2914"/>
                </a:lnTo>
                <a:lnTo>
                  <a:pt x="780" y="2942"/>
                </a:lnTo>
                <a:lnTo>
                  <a:pt x="784" y="2966"/>
                </a:lnTo>
                <a:lnTo>
                  <a:pt x="788" y="2987"/>
                </a:lnTo>
                <a:lnTo>
                  <a:pt x="791" y="3004"/>
                </a:lnTo>
                <a:lnTo>
                  <a:pt x="794" y="3017"/>
                </a:lnTo>
                <a:lnTo>
                  <a:pt x="796" y="3026"/>
                </a:lnTo>
                <a:lnTo>
                  <a:pt x="797" y="3030"/>
                </a:lnTo>
                <a:lnTo>
                  <a:pt x="802" y="3053"/>
                </a:lnTo>
                <a:lnTo>
                  <a:pt x="802" y="3075"/>
                </a:lnTo>
                <a:lnTo>
                  <a:pt x="796" y="3094"/>
                </a:lnTo>
                <a:lnTo>
                  <a:pt x="788" y="3109"/>
                </a:lnTo>
                <a:lnTo>
                  <a:pt x="776" y="3119"/>
                </a:lnTo>
                <a:lnTo>
                  <a:pt x="763" y="3127"/>
                </a:lnTo>
                <a:lnTo>
                  <a:pt x="746" y="3132"/>
                </a:lnTo>
                <a:lnTo>
                  <a:pt x="728" y="3133"/>
                </a:lnTo>
                <a:lnTo>
                  <a:pt x="722" y="3133"/>
                </a:lnTo>
                <a:lnTo>
                  <a:pt x="718" y="3133"/>
                </a:lnTo>
                <a:lnTo>
                  <a:pt x="715" y="3132"/>
                </a:lnTo>
                <a:lnTo>
                  <a:pt x="713" y="3132"/>
                </a:lnTo>
                <a:lnTo>
                  <a:pt x="712" y="3132"/>
                </a:lnTo>
                <a:lnTo>
                  <a:pt x="695" y="3125"/>
                </a:lnTo>
                <a:lnTo>
                  <a:pt x="680" y="3122"/>
                </a:lnTo>
                <a:lnTo>
                  <a:pt x="665" y="3121"/>
                </a:lnTo>
                <a:lnTo>
                  <a:pt x="655" y="3122"/>
                </a:lnTo>
                <a:lnTo>
                  <a:pt x="649" y="3123"/>
                </a:lnTo>
                <a:lnTo>
                  <a:pt x="646" y="3123"/>
                </a:lnTo>
                <a:lnTo>
                  <a:pt x="611" y="3146"/>
                </a:lnTo>
                <a:lnTo>
                  <a:pt x="578" y="3165"/>
                </a:lnTo>
                <a:lnTo>
                  <a:pt x="546" y="3179"/>
                </a:lnTo>
                <a:lnTo>
                  <a:pt x="519" y="3189"/>
                </a:lnTo>
                <a:lnTo>
                  <a:pt x="493" y="3196"/>
                </a:lnTo>
                <a:lnTo>
                  <a:pt x="470" y="3198"/>
                </a:lnTo>
                <a:lnTo>
                  <a:pt x="453" y="3197"/>
                </a:lnTo>
                <a:lnTo>
                  <a:pt x="441" y="3193"/>
                </a:lnTo>
                <a:lnTo>
                  <a:pt x="431" y="3188"/>
                </a:lnTo>
                <a:lnTo>
                  <a:pt x="426" y="3183"/>
                </a:lnTo>
                <a:lnTo>
                  <a:pt x="416" y="3179"/>
                </a:lnTo>
                <a:lnTo>
                  <a:pt x="409" y="3173"/>
                </a:lnTo>
                <a:lnTo>
                  <a:pt x="406" y="3167"/>
                </a:lnTo>
                <a:lnTo>
                  <a:pt x="403" y="3157"/>
                </a:lnTo>
                <a:lnTo>
                  <a:pt x="404" y="3148"/>
                </a:lnTo>
                <a:lnTo>
                  <a:pt x="405" y="3141"/>
                </a:lnTo>
                <a:lnTo>
                  <a:pt x="402" y="3129"/>
                </a:lnTo>
                <a:lnTo>
                  <a:pt x="403" y="3118"/>
                </a:lnTo>
                <a:lnTo>
                  <a:pt x="407" y="3108"/>
                </a:lnTo>
                <a:lnTo>
                  <a:pt x="414" y="3100"/>
                </a:lnTo>
                <a:lnTo>
                  <a:pt x="421" y="3094"/>
                </a:lnTo>
                <a:lnTo>
                  <a:pt x="427" y="3090"/>
                </a:lnTo>
                <a:lnTo>
                  <a:pt x="430" y="3088"/>
                </a:lnTo>
                <a:lnTo>
                  <a:pt x="433" y="3087"/>
                </a:lnTo>
                <a:lnTo>
                  <a:pt x="438" y="3086"/>
                </a:lnTo>
                <a:lnTo>
                  <a:pt x="438" y="3086"/>
                </a:lnTo>
                <a:lnTo>
                  <a:pt x="450" y="3085"/>
                </a:lnTo>
                <a:lnTo>
                  <a:pt x="466" y="3079"/>
                </a:lnTo>
                <a:lnTo>
                  <a:pt x="484" y="3071"/>
                </a:lnTo>
                <a:lnTo>
                  <a:pt x="504" y="3061"/>
                </a:lnTo>
                <a:lnTo>
                  <a:pt x="524" y="3048"/>
                </a:lnTo>
                <a:lnTo>
                  <a:pt x="544" y="3036"/>
                </a:lnTo>
                <a:lnTo>
                  <a:pt x="563" y="3022"/>
                </a:lnTo>
                <a:lnTo>
                  <a:pt x="581" y="3009"/>
                </a:lnTo>
                <a:lnTo>
                  <a:pt x="597" y="2997"/>
                </a:lnTo>
                <a:lnTo>
                  <a:pt x="605" y="2988"/>
                </a:lnTo>
                <a:lnTo>
                  <a:pt x="611" y="2976"/>
                </a:lnTo>
                <a:lnTo>
                  <a:pt x="615" y="2958"/>
                </a:lnTo>
                <a:lnTo>
                  <a:pt x="618" y="2938"/>
                </a:lnTo>
                <a:lnTo>
                  <a:pt x="619" y="2914"/>
                </a:lnTo>
                <a:lnTo>
                  <a:pt x="619" y="2887"/>
                </a:lnTo>
                <a:lnTo>
                  <a:pt x="617" y="2860"/>
                </a:lnTo>
                <a:lnTo>
                  <a:pt x="615" y="2831"/>
                </a:lnTo>
                <a:lnTo>
                  <a:pt x="612" y="2802"/>
                </a:lnTo>
                <a:lnTo>
                  <a:pt x="607" y="2773"/>
                </a:lnTo>
                <a:lnTo>
                  <a:pt x="603" y="2745"/>
                </a:lnTo>
                <a:lnTo>
                  <a:pt x="598" y="2718"/>
                </a:lnTo>
                <a:lnTo>
                  <a:pt x="582" y="2674"/>
                </a:lnTo>
                <a:lnTo>
                  <a:pt x="569" y="2629"/>
                </a:lnTo>
                <a:lnTo>
                  <a:pt x="559" y="2583"/>
                </a:lnTo>
                <a:lnTo>
                  <a:pt x="553" y="2538"/>
                </a:lnTo>
                <a:lnTo>
                  <a:pt x="547" y="2493"/>
                </a:lnTo>
                <a:lnTo>
                  <a:pt x="545" y="2449"/>
                </a:lnTo>
                <a:lnTo>
                  <a:pt x="544" y="2407"/>
                </a:lnTo>
                <a:lnTo>
                  <a:pt x="545" y="2367"/>
                </a:lnTo>
                <a:lnTo>
                  <a:pt x="546" y="2330"/>
                </a:lnTo>
                <a:lnTo>
                  <a:pt x="549" y="2296"/>
                </a:lnTo>
                <a:lnTo>
                  <a:pt x="553" y="2266"/>
                </a:lnTo>
                <a:lnTo>
                  <a:pt x="556" y="2239"/>
                </a:lnTo>
                <a:lnTo>
                  <a:pt x="559" y="2218"/>
                </a:lnTo>
                <a:lnTo>
                  <a:pt x="561" y="2202"/>
                </a:lnTo>
                <a:lnTo>
                  <a:pt x="563" y="2191"/>
                </a:lnTo>
                <a:lnTo>
                  <a:pt x="548" y="2141"/>
                </a:lnTo>
                <a:lnTo>
                  <a:pt x="539" y="2094"/>
                </a:lnTo>
                <a:lnTo>
                  <a:pt x="534" y="2048"/>
                </a:lnTo>
                <a:lnTo>
                  <a:pt x="532" y="2006"/>
                </a:lnTo>
                <a:lnTo>
                  <a:pt x="532" y="1967"/>
                </a:lnTo>
                <a:lnTo>
                  <a:pt x="535" y="1931"/>
                </a:lnTo>
                <a:lnTo>
                  <a:pt x="539" y="1900"/>
                </a:lnTo>
                <a:lnTo>
                  <a:pt x="544" y="1872"/>
                </a:lnTo>
                <a:lnTo>
                  <a:pt x="549" y="1848"/>
                </a:lnTo>
                <a:lnTo>
                  <a:pt x="555" y="1830"/>
                </a:lnTo>
                <a:lnTo>
                  <a:pt x="559" y="1816"/>
                </a:lnTo>
                <a:lnTo>
                  <a:pt x="563" y="1807"/>
                </a:lnTo>
                <a:lnTo>
                  <a:pt x="561" y="1772"/>
                </a:lnTo>
                <a:lnTo>
                  <a:pt x="563" y="1736"/>
                </a:lnTo>
                <a:lnTo>
                  <a:pt x="567" y="1700"/>
                </a:lnTo>
                <a:lnTo>
                  <a:pt x="574" y="1665"/>
                </a:lnTo>
                <a:lnTo>
                  <a:pt x="582" y="1632"/>
                </a:lnTo>
                <a:lnTo>
                  <a:pt x="592" y="1599"/>
                </a:lnTo>
                <a:lnTo>
                  <a:pt x="602" y="1569"/>
                </a:lnTo>
                <a:lnTo>
                  <a:pt x="613" y="1542"/>
                </a:lnTo>
                <a:lnTo>
                  <a:pt x="623" y="1517"/>
                </a:lnTo>
                <a:lnTo>
                  <a:pt x="633" y="1497"/>
                </a:lnTo>
                <a:lnTo>
                  <a:pt x="641" y="1479"/>
                </a:lnTo>
                <a:lnTo>
                  <a:pt x="648" y="1467"/>
                </a:lnTo>
                <a:lnTo>
                  <a:pt x="652" y="1460"/>
                </a:lnTo>
                <a:lnTo>
                  <a:pt x="655" y="1416"/>
                </a:lnTo>
                <a:lnTo>
                  <a:pt x="656" y="1376"/>
                </a:lnTo>
                <a:lnTo>
                  <a:pt x="656" y="1338"/>
                </a:lnTo>
                <a:lnTo>
                  <a:pt x="654" y="1302"/>
                </a:lnTo>
                <a:lnTo>
                  <a:pt x="650" y="1269"/>
                </a:lnTo>
                <a:lnTo>
                  <a:pt x="646" y="1240"/>
                </a:lnTo>
                <a:lnTo>
                  <a:pt x="641" y="1213"/>
                </a:lnTo>
                <a:lnTo>
                  <a:pt x="637" y="1192"/>
                </a:lnTo>
                <a:lnTo>
                  <a:pt x="633" y="1173"/>
                </a:lnTo>
                <a:lnTo>
                  <a:pt x="630" y="1160"/>
                </a:lnTo>
                <a:lnTo>
                  <a:pt x="628" y="1151"/>
                </a:lnTo>
                <a:lnTo>
                  <a:pt x="626" y="1148"/>
                </a:lnTo>
                <a:lnTo>
                  <a:pt x="603" y="1107"/>
                </a:lnTo>
                <a:lnTo>
                  <a:pt x="585" y="1068"/>
                </a:lnTo>
                <a:lnTo>
                  <a:pt x="572" y="1032"/>
                </a:lnTo>
                <a:lnTo>
                  <a:pt x="561" y="1000"/>
                </a:lnTo>
                <a:lnTo>
                  <a:pt x="554" y="970"/>
                </a:lnTo>
                <a:lnTo>
                  <a:pt x="548" y="944"/>
                </a:lnTo>
                <a:lnTo>
                  <a:pt x="546" y="921"/>
                </a:lnTo>
                <a:lnTo>
                  <a:pt x="545" y="902"/>
                </a:lnTo>
                <a:lnTo>
                  <a:pt x="522" y="916"/>
                </a:lnTo>
                <a:lnTo>
                  <a:pt x="495" y="928"/>
                </a:lnTo>
                <a:lnTo>
                  <a:pt x="465" y="936"/>
                </a:lnTo>
                <a:lnTo>
                  <a:pt x="433" y="941"/>
                </a:lnTo>
                <a:lnTo>
                  <a:pt x="402" y="945"/>
                </a:lnTo>
                <a:lnTo>
                  <a:pt x="369" y="947"/>
                </a:lnTo>
                <a:lnTo>
                  <a:pt x="339" y="947"/>
                </a:lnTo>
                <a:lnTo>
                  <a:pt x="308" y="947"/>
                </a:lnTo>
                <a:lnTo>
                  <a:pt x="283" y="946"/>
                </a:lnTo>
                <a:lnTo>
                  <a:pt x="304" y="977"/>
                </a:lnTo>
                <a:lnTo>
                  <a:pt x="318" y="1008"/>
                </a:lnTo>
                <a:lnTo>
                  <a:pt x="330" y="1036"/>
                </a:lnTo>
                <a:lnTo>
                  <a:pt x="341" y="1062"/>
                </a:lnTo>
                <a:lnTo>
                  <a:pt x="352" y="1083"/>
                </a:lnTo>
                <a:lnTo>
                  <a:pt x="356" y="1088"/>
                </a:lnTo>
                <a:lnTo>
                  <a:pt x="365" y="1097"/>
                </a:lnTo>
                <a:lnTo>
                  <a:pt x="375" y="1108"/>
                </a:lnTo>
                <a:lnTo>
                  <a:pt x="387" y="1120"/>
                </a:lnTo>
                <a:lnTo>
                  <a:pt x="401" y="1134"/>
                </a:lnTo>
                <a:lnTo>
                  <a:pt x="416" y="1147"/>
                </a:lnTo>
                <a:lnTo>
                  <a:pt x="429" y="1161"/>
                </a:lnTo>
                <a:lnTo>
                  <a:pt x="442" y="1173"/>
                </a:lnTo>
                <a:lnTo>
                  <a:pt x="483" y="1176"/>
                </a:lnTo>
                <a:lnTo>
                  <a:pt x="487" y="1178"/>
                </a:lnTo>
                <a:lnTo>
                  <a:pt x="506" y="1189"/>
                </a:lnTo>
                <a:lnTo>
                  <a:pt x="523" y="1203"/>
                </a:lnTo>
                <a:lnTo>
                  <a:pt x="538" y="1219"/>
                </a:lnTo>
                <a:lnTo>
                  <a:pt x="549" y="1235"/>
                </a:lnTo>
                <a:lnTo>
                  <a:pt x="559" y="1251"/>
                </a:lnTo>
                <a:lnTo>
                  <a:pt x="566" y="1266"/>
                </a:lnTo>
                <a:lnTo>
                  <a:pt x="571" y="1278"/>
                </a:lnTo>
                <a:lnTo>
                  <a:pt x="574" y="1286"/>
                </a:lnTo>
                <a:lnTo>
                  <a:pt x="575" y="1290"/>
                </a:lnTo>
                <a:lnTo>
                  <a:pt x="575" y="1306"/>
                </a:lnTo>
                <a:lnTo>
                  <a:pt x="572" y="1318"/>
                </a:lnTo>
                <a:lnTo>
                  <a:pt x="565" y="1329"/>
                </a:lnTo>
                <a:lnTo>
                  <a:pt x="561" y="1332"/>
                </a:lnTo>
                <a:lnTo>
                  <a:pt x="558" y="1334"/>
                </a:lnTo>
                <a:lnTo>
                  <a:pt x="554" y="1336"/>
                </a:lnTo>
                <a:lnTo>
                  <a:pt x="548" y="1348"/>
                </a:lnTo>
                <a:lnTo>
                  <a:pt x="541" y="1357"/>
                </a:lnTo>
                <a:lnTo>
                  <a:pt x="533" y="1365"/>
                </a:lnTo>
                <a:lnTo>
                  <a:pt x="524" y="1370"/>
                </a:lnTo>
                <a:lnTo>
                  <a:pt x="516" y="1373"/>
                </a:lnTo>
                <a:lnTo>
                  <a:pt x="508" y="1375"/>
                </a:lnTo>
                <a:lnTo>
                  <a:pt x="504" y="1379"/>
                </a:lnTo>
                <a:lnTo>
                  <a:pt x="497" y="1383"/>
                </a:lnTo>
                <a:lnTo>
                  <a:pt x="488" y="1385"/>
                </a:lnTo>
                <a:lnTo>
                  <a:pt x="477" y="1386"/>
                </a:lnTo>
                <a:lnTo>
                  <a:pt x="465" y="1385"/>
                </a:lnTo>
                <a:lnTo>
                  <a:pt x="457" y="1384"/>
                </a:lnTo>
                <a:lnTo>
                  <a:pt x="451" y="1385"/>
                </a:lnTo>
                <a:lnTo>
                  <a:pt x="446" y="1386"/>
                </a:lnTo>
                <a:lnTo>
                  <a:pt x="442" y="1387"/>
                </a:lnTo>
                <a:lnTo>
                  <a:pt x="430" y="1385"/>
                </a:lnTo>
                <a:lnTo>
                  <a:pt x="421" y="1380"/>
                </a:lnTo>
                <a:lnTo>
                  <a:pt x="412" y="1373"/>
                </a:lnTo>
                <a:lnTo>
                  <a:pt x="406" y="1365"/>
                </a:lnTo>
                <a:lnTo>
                  <a:pt x="402" y="1356"/>
                </a:lnTo>
                <a:lnTo>
                  <a:pt x="399" y="1350"/>
                </a:lnTo>
                <a:lnTo>
                  <a:pt x="373" y="1333"/>
                </a:lnTo>
                <a:lnTo>
                  <a:pt x="354" y="1315"/>
                </a:lnTo>
                <a:lnTo>
                  <a:pt x="340" y="1299"/>
                </a:lnTo>
                <a:lnTo>
                  <a:pt x="329" y="1283"/>
                </a:lnTo>
                <a:lnTo>
                  <a:pt x="321" y="1270"/>
                </a:lnTo>
                <a:lnTo>
                  <a:pt x="313" y="1256"/>
                </a:lnTo>
                <a:lnTo>
                  <a:pt x="307" y="1245"/>
                </a:lnTo>
                <a:lnTo>
                  <a:pt x="301" y="1235"/>
                </a:lnTo>
                <a:lnTo>
                  <a:pt x="291" y="1222"/>
                </a:lnTo>
                <a:lnTo>
                  <a:pt x="278" y="1209"/>
                </a:lnTo>
                <a:lnTo>
                  <a:pt x="264" y="1196"/>
                </a:lnTo>
                <a:lnTo>
                  <a:pt x="249" y="1183"/>
                </a:lnTo>
                <a:lnTo>
                  <a:pt x="236" y="1174"/>
                </a:lnTo>
                <a:lnTo>
                  <a:pt x="195" y="1145"/>
                </a:lnTo>
                <a:lnTo>
                  <a:pt x="159" y="1118"/>
                </a:lnTo>
                <a:lnTo>
                  <a:pt x="130" y="1094"/>
                </a:lnTo>
                <a:lnTo>
                  <a:pt x="104" y="1070"/>
                </a:lnTo>
                <a:lnTo>
                  <a:pt x="82" y="1049"/>
                </a:lnTo>
                <a:lnTo>
                  <a:pt x="65" y="1030"/>
                </a:lnTo>
                <a:lnTo>
                  <a:pt x="52" y="1013"/>
                </a:lnTo>
                <a:lnTo>
                  <a:pt x="41" y="998"/>
                </a:lnTo>
                <a:lnTo>
                  <a:pt x="34" y="985"/>
                </a:lnTo>
                <a:lnTo>
                  <a:pt x="28" y="975"/>
                </a:lnTo>
                <a:lnTo>
                  <a:pt x="24" y="968"/>
                </a:lnTo>
                <a:lnTo>
                  <a:pt x="22" y="963"/>
                </a:lnTo>
                <a:lnTo>
                  <a:pt x="8" y="939"/>
                </a:lnTo>
                <a:lnTo>
                  <a:pt x="1" y="915"/>
                </a:lnTo>
                <a:lnTo>
                  <a:pt x="0" y="890"/>
                </a:lnTo>
                <a:lnTo>
                  <a:pt x="6" y="866"/>
                </a:lnTo>
                <a:lnTo>
                  <a:pt x="17" y="842"/>
                </a:lnTo>
                <a:lnTo>
                  <a:pt x="34" y="819"/>
                </a:lnTo>
                <a:lnTo>
                  <a:pt x="55" y="798"/>
                </a:lnTo>
                <a:lnTo>
                  <a:pt x="79" y="777"/>
                </a:lnTo>
                <a:lnTo>
                  <a:pt x="106" y="758"/>
                </a:lnTo>
                <a:lnTo>
                  <a:pt x="136" y="740"/>
                </a:lnTo>
                <a:lnTo>
                  <a:pt x="167" y="723"/>
                </a:lnTo>
                <a:lnTo>
                  <a:pt x="197" y="709"/>
                </a:lnTo>
                <a:lnTo>
                  <a:pt x="228" y="695"/>
                </a:lnTo>
                <a:lnTo>
                  <a:pt x="256" y="683"/>
                </a:lnTo>
                <a:lnTo>
                  <a:pt x="284" y="673"/>
                </a:lnTo>
                <a:lnTo>
                  <a:pt x="308" y="664"/>
                </a:lnTo>
                <a:lnTo>
                  <a:pt x="328" y="658"/>
                </a:lnTo>
                <a:lnTo>
                  <a:pt x="344" y="652"/>
                </a:lnTo>
                <a:lnTo>
                  <a:pt x="354" y="649"/>
                </a:lnTo>
                <a:lnTo>
                  <a:pt x="381" y="621"/>
                </a:lnTo>
                <a:lnTo>
                  <a:pt x="407" y="600"/>
                </a:lnTo>
                <a:lnTo>
                  <a:pt x="433" y="584"/>
                </a:lnTo>
                <a:lnTo>
                  <a:pt x="459" y="573"/>
                </a:lnTo>
                <a:lnTo>
                  <a:pt x="484" y="566"/>
                </a:lnTo>
                <a:lnTo>
                  <a:pt x="508" y="563"/>
                </a:lnTo>
                <a:lnTo>
                  <a:pt x="532" y="561"/>
                </a:lnTo>
                <a:lnTo>
                  <a:pt x="553" y="561"/>
                </a:lnTo>
                <a:lnTo>
                  <a:pt x="574" y="562"/>
                </a:lnTo>
                <a:lnTo>
                  <a:pt x="602" y="561"/>
                </a:lnTo>
                <a:lnTo>
                  <a:pt x="631" y="558"/>
                </a:lnTo>
                <a:lnTo>
                  <a:pt x="658" y="552"/>
                </a:lnTo>
                <a:lnTo>
                  <a:pt x="684" y="546"/>
                </a:lnTo>
                <a:lnTo>
                  <a:pt x="708" y="538"/>
                </a:lnTo>
                <a:lnTo>
                  <a:pt x="730" y="530"/>
                </a:lnTo>
                <a:lnTo>
                  <a:pt x="749" y="520"/>
                </a:lnTo>
                <a:lnTo>
                  <a:pt x="764" y="513"/>
                </a:lnTo>
                <a:lnTo>
                  <a:pt x="776" y="506"/>
                </a:lnTo>
                <a:lnTo>
                  <a:pt x="784" y="501"/>
                </a:lnTo>
                <a:lnTo>
                  <a:pt x="785" y="494"/>
                </a:lnTo>
                <a:lnTo>
                  <a:pt x="785" y="482"/>
                </a:lnTo>
                <a:lnTo>
                  <a:pt x="786" y="465"/>
                </a:lnTo>
                <a:lnTo>
                  <a:pt x="785" y="442"/>
                </a:lnTo>
                <a:lnTo>
                  <a:pt x="783" y="414"/>
                </a:lnTo>
                <a:lnTo>
                  <a:pt x="776" y="407"/>
                </a:lnTo>
                <a:lnTo>
                  <a:pt x="770" y="396"/>
                </a:lnTo>
                <a:lnTo>
                  <a:pt x="764" y="379"/>
                </a:lnTo>
                <a:lnTo>
                  <a:pt x="758" y="359"/>
                </a:lnTo>
                <a:lnTo>
                  <a:pt x="750" y="353"/>
                </a:lnTo>
                <a:lnTo>
                  <a:pt x="742" y="345"/>
                </a:lnTo>
                <a:lnTo>
                  <a:pt x="737" y="334"/>
                </a:lnTo>
                <a:lnTo>
                  <a:pt x="732" y="322"/>
                </a:lnTo>
                <a:lnTo>
                  <a:pt x="729" y="309"/>
                </a:lnTo>
                <a:lnTo>
                  <a:pt x="723" y="302"/>
                </a:lnTo>
                <a:lnTo>
                  <a:pt x="718" y="292"/>
                </a:lnTo>
                <a:lnTo>
                  <a:pt x="713" y="278"/>
                </a:lnTo>
                <a:lnTo>
                  <a:pt x="709" y="265"/>
                </a:lnTo>
                <a:lnTo>
                  <a:pt x="709" y="250"/>
                </a:lnTo>
                <a:lnTo>
                  <a:pt x="712" y="238"/>
                </a:lnTo>
                <a:lnTo>
                  <a:pt x="716" y="233"/>
                </a:lnTo>
                <a:lnTo>
                  <a:pt x="721" y="228"/>
                </a:lnTo>
                <a:lnTo>
                  <a:pt x="731" y="223"/>
                </a:lnTo>
                <a:lnTo>
                  <a:pt x="731" y="213"/>
                </a:lnTo>
                <a:lnTo>
                  <a:pt x="732" y="199"/>
                </a:lnTo>
                <a:lnTo>
                  <a:pt x="733" y="183"/>
                </a:lnTo>
                <a:lnTo>
                  <a:pt x="736" y="166"/>
                </a:lnTo>
                <a:lnTo>
                  <a:pt x="739" y="147"/>
                </a:lnTo>
                <a:lnTo>
                  <a:pt x="746" y="128"/>
                </a:lnTo>
                <a:lnTo>
                  <a:pt x="754" y="107"/>
                </a:lnTo>
                <a:lnTo>
                  <a:pt x="765" y="87"/>
                </a:lnTo>
                <a:lnTo>
                  <a:pt x="777" y="69"/>
                </a:lnTo>
                <a:lnTo>
                  <a:pt x="794" y="51"/>
                </a:lnTo>
                <a:lnTo>
                  <a:pt x="813" y="35"/>
                </a:lnTo>
                <a:lnTo>
                  <a:pt x="836" y="20"/>
                </a:lnTo>
                <a:lnTo>
                  <a:pt x="864" y="9"/>
                </a:lnTo>
                <a:lnTo>
                  <a:pt x="894" y="1"/>
                </a:lnTo>
                <a:lnTo>
                  <a:pt x="906" y="0"/>
                </a:lnTo>
                <a:lnTo>
                  <a:pt x="91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3" name="Freeform 227"/>
          <p:cNvSpPr>
            <a:spLocks noEditPoints="1"/>
          </p:cNvSpPr>
          <p:nvPr/>
        </p:nvSpPr>
        <p:spPr bwMode="auto">
          <a:xfrm>
            <a:off x="8109434" y="3443288"/>
            <a:ext cx="641350" cy="581025"/>
          </a:xfrm>
          <a:custGeom>
            <a:avLst/>
            <a:gdLst>
              <a:gd name="T0" fmla="*/ 2020 w 3636"/>
              <a:gd name="T1" fmla="*/ 2462 h 3300"/>
              <a:gd name="T2" fmla="*/ 1990 w 3636"/>
              <a:gd name="T3" fmla="*/ 2639 h 3300"/>
              <a:gd name="T4" fmla="*/ 1971 w 3636"/>
              <a:gd name="T5" fmla="*/ 2832 h 3300"/>
              <a:gd name="T6" fmla="*/ 1888 w 3636"/>
              <a:gd name="T7" fmla="*/ 2929 h 3300"/>
              <a:gd name="T8" fmla="*/ 1652 w 3636"/>
              <a:gd name="T9" fmla="*/ 2806 h 3300"/>
              <a:gd name="T10" fmla="*/ 1641 w 3636"/>
              <a:gd name="T11" fmla="*/ 2606 h 3300"/>
              <a:gd name="T12" fmla="*/ 1638 w 3636"/>
              <a:gd name="T13" fmla="*/ 2436 h 3300"/>
              <a:gd name="T14" fmla="*/ 2252 w 3636"/>
              <a:gd name="T15" fmla="*/ 3089 h 3300"/>
              <a:gd name="T16" fmla="*/ 1504 w 3636"/>
              <a:gd name="T17" fmla="*/ 3072 h 3300"/>
              <a:gd name="T18" fmla="*/ 2309 w 3636"/>
              <a:gd name="T19" fmla="*/ 1927 h 3300"/>
              <a:gd name="T20" fmla="*/ 886 w 3636"/>
              <a:gd name="T21" fmla="*/ 1604 h 3300"/>
              <a:gd name="T22" fmla="*/ 406 w 3636"/>
              <a:gd name="T23" fmla="*/ 1981 h 3300"/>
              <a:gd name="T24" fmla="*/ 3043 w 3636"/>
              <a:gd name="T25" fmla="*/ 1569 h 3300"/>
              <a:gd name="T26" fmla="*/ 3030 w 3636"/>
              <a:gd name="T27" fmla="*/ 1655 h 3300"/>
              <a:gd name="T28" fmla="*/ 727 w 3636"/>
              <a:gd name="T29" fmla="*/ 880 h 3300"/>
              <a:gd name="T30" fmla="*/ 599 w 3636"/>
              <a:gd name="T31" fmla="*/ 909 h 3300"/>
              <a:gd name="T32" fmla="*/ 127 w 3636"/>
              <a:gd name="T33" fmla="*/ 1096 h 3300"/>
              <a:gd name="T34" fmla="*/ 253 w 3636"/>
              <a:gd name="T35" fmla="*/ 543 h 3300"/>
              <a:gd name="T36" fmla="*/ 792 w 3636"/>
              <a:gd name="T37" fmla="*/ 1139 h 3300"/>
              <a:gd name="T38" fmla="*/ 1258 w 3636"/>
              <a:gd name="T39" fmla="*/ 893 h 3300"/>
              <a:gd name="T40" fmla="*/ 174 w 3636"/>
              <a:gd name="T41" fmla="*/ 213 h 3300"/>
              <a:gd name="T42" fmla="*/ 761 w 3636"/>
              <a:gd name="T43" fmla="*/ 119 h 3300"/>
              <a:gd name="T44" fmla="*/ 1272 w 3636"/>
              <a:gd name="T45" fmla="*/ 504 h 3300"/>
              <a:gd name="T46" fmla="*/ 1474 w 3636"/>
              <a:gd name="T47" fmla="*/ 314 h 3300"/>
              <a:gd name="T48" fmla="*/ 1971 w 3636"/>
              <a:gd name="T49" fmla="*/ 22 h 3300"/>
              <a:gd name="T50" fmla="*/ 2181 w 3636"/>
              <a:gd name="T51" fmla="*/ 762 h 3300"/>
              <a:gd name="T52" fmla="*/ 3107 w 3636"/>
              <a:gd name="T53" fmla="*/ 1349 h 3300"/>
              <a:gd name="T54" fmla="*/ 3590 w 3636"/>
              <a:gd name="T55" fmla="*/ 2423 h 3300"/>
              <a:gd name="T56" fmla="*/ 3434 w 3636"/>
              <a:gd name="T57" fmla="*/ 3232 h 3300"/>
              <a:gd name="T58" fmla="*/ 2948 w 3636"/>
              <a:gd name="T59" fmla="*/ 3055 h 3300"/>
              <a:gd name="T60" fmla="*/ 3084 w 3636"/>
              <a:gd name="T61" fmla="*/ 2200 h 3300"/>
              <a:gd name="T62" fmla="*/ 2419 w 3636"/>
              <a:gd name="T63" fmla="*/ 3086 h 3300"/>
              <a:gd name="T64" fmla="*/ 2551 w 3636"/>
              <a:gd name="T65" fmla="*/ 2237 h 3300"/>
              <a:gd name="T66" fmla="*/ 2085 w 3636"/>
              <a:gd name="T67" fmla="*/ 2048 h 3300"/>
              <a:gd name="T68" fmla="*/ 2509 w 3636"/>
              <a:gd name="T69" fmla="*/ 1992 h 3300"/>
              <a:gd name="T70" fmla="*/ 3001 w 3636"/>
              <a:gd name="T71" fmla="*/ 2064 h 3300"/>
              <a:gd name="T72" fmla="*/ 3220 w 3636"/>
              <a:gd name="T73" fmla="*/ 2824 h 3300"/>
              <a:gd name="T74" fmla="*/ 3097 w 3636"/>
              <a:gd name="T75" fmla="*/ 3204 h 3300"/>
              <a:gd name="T76" fmla="*/ 3395 w 3636"/>
              <a:gd name="T77" fmla="*/ 3108 h 3300"/>
              <a:gd name="T78" fmla="*/ 3551 w 3636"/>
              <a:gd name="T79" fmla="*/ 2206 h 3300"/>
              <a:gd name="T80" fmla="*/ 2995 w 3636"/>
              <a:gd name="T81" fmla="*/ 1323 h 3300"/>
              <a:gd name="T82" fmla="*/ 2079 w 3636"/>
              <a:gd name="T83" fmla="*/ 922 h 3300"/>
              <a:gd name="T84" fmla="*/ 2127 w 3636"/>
              <a:gd name="T85" fmla="*/ 273 h 3300"/>
              <a:gd name="T86" fmla="*/ 1713 w 3636"/>
              <a:gd name="T87" fmla="*/ 116 h 3300"/>
              <a:gd name="T88" fmla="*/ 1580 w 3636"/>
              <a:gd name="T89" fmla="*/ 677 h 3300"/>
              <a:gd name="T90" fmla="*/ 1222 w 3636"/>
              <a:gd name="T91" fmla="*/ 1144 h 3300"/>
              <a:gd name="T92" fmla="*/ 590 w 3636"/>
              <a:gd name="T93" fmla="*/ 1553 h 3300"/>
              <a:gd name="T94" fmla="*/ 216 w 3636"/>
              <a:gd name="T95" fmla="*/ 2501 h 3300"/>
              <a:gd name="T96" fmla="*/ 373 w 3636"/>
              <a:gd name="T97" fmla="*/ 3187 h 3300"/>
              <a:gd name="T98" fmla="*/ 665 w 3636"/>
              <a:gd name="T99" fmla="*/ 3113 h 3300"/>
              <a:gd name="T100" fmla="*/ 494 w 3636"/>
              <a:gd name="T101" fmla="*/ 2447 h 3300"/>
              <a:gd name="T102" fmla="*/ 945 w 3636"/>
              <a:gd name="T103" fmla="*/ 1843 h 3300"/>
              <a:gd name="T104" fmla="*/ 1687 w 3636"/>
              <a:gd name="T105" fmla="*/ 1853 h 3300"/>
              <a:gd name="T106" fmla="*/ 1016 w 3636"/>
              <a:gd name="T107" fmla="*/ 1961 h 3300"/>
              <a:gd name="T108" fmla="*/ 1299 w 3636"/>
              <a:gd name="T109" fmla="*/ 2599 h 3300"/>
              <a:gd name="T110" fmla="*/ 1222 w 3636"/>
              <a:gd name="T111" fmla="*/ 2413 h 3300"/>
              <a:gd name="T112" fmla="*/ 549 w 3636"/>
              <a:gd name="T113" fmla="*/ 2669 h 3300"/>
              <a:gd name="T114" fmla="*/ 641 w 3636"/>
              <a:gd name="T115" fmla="*/ 3287 h 3300"/>
              <a:gd name="T116" fmla="*/ 186 w 3636"/>
              <a:gd name="T117" fmla="*/ 2944 h 3300"/>
              <a:gd name="T118" fmla="*/ 64 w 3636"/>
              <a:gd name="T119" fmla="*/ 2120 h 3300"/>
              <a:gd name="T120" fmla="*/ 16 w 3636"/>
              <a:gd name="T121" fmla="*/ 732 h 3300"/>
              <a:gd name="T122" fmla="*/ 399 w 3636"/>
              <a:gd name="T123" fmla="*/ 136 h 3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636" h="3300">
                <a:moveTo>
                  <a:pt x="1848" y="3033"/>
                </a:moveTo>
                <a:lnTo>
                  <a:pt x="1864" y="3036"/>
                </a:lnTo>
                <a:lnTo>
                  <a:pt x="1879" y="3043"/>
                </a:lnTo>
                <a:lnTo>
                  <a:pt x="1889" y="3054"/>
                </a:lnTo>
                <a:lnTo>
                  <a:pt x="1897" y="3068"/>
                </a:lnTo>
                <a:lnTo>
                  <a:pt x="1899" y="3084"/>
                </a:lnTo>
                <a:lnTo>
                  <a:pt x="1897" y="3101"/>
                </a:lnTo>
                <a:lnTo>
                  <a:pt x="1889" y="3114"/>
                </a:lnTo>
                <a:lnTo>
                  <a:pt x="1879" y="3125"/>
                </a:lnTo>
                <a:lnTo>
                  <a:pt x="1864" y="3132"/>
                </a:lnTo>
                <a:lnTo>
                  <a:pt x="1848" y="3135"/>
                </a:lnTo>
                <a:lnTo>
                  <a:pt x="1832" y="3132"/>
                </a:lnTo>
                <a:lnTo>
                  <a:pt x="1818" y="3125"/>
                </a:lnTo>
                <a:lnTo>
                  <a:pt x="1807" y="3114"/>
                </a:lnTo>
                <a:lnTo>
                  <a:pt x="1800" y="3101"/>
                </a:lnTo>
                <a:lnTo>
                  <a:pt x="1797" y="3084"/>
                </a:lnTo>
                <a:lnTo>
                  <a:pt x="1800" y="3068"/>
                </a:lnTo>
                <a:lnTo>
                  <a:pt x="1807" y="3054"/>
                </a:lnTo>
                <a:lnTo>
                  <a:pt x="1818" y="3043"/>
                </a:lnTo>
                <a:lnTo>
                  <a:pt x="1832" y="3036"/>
                </a:lnTo>
                <a:lnTo>
                  <a:pt x="1848" y="3033"/>
                </a:lnTo>
                <a:close/>
                <a:moveTo>
                  <a:pt x="1848" y="2322"/>
                </a:moveTo>
                <a:lnTo>
                  <a:pt x="1865" y="2325"/>
                </a:lnTo>
                <a:lnTo>
                  <a:pt x="1879" y="2334"/>
                </a:lnTo>
                <a:lnTo>
                  <a:pt x="1888" y="2347"/>
                </a:lnTo>
                <a:lnTo>
                  <a:pt x="1891" y="2363"/>
                </a:lnTo>
                <a:lnTo>
                  <a:pt x="1891" y="2437"/>
                </a:lnTo>
                <a:lnTo>
                  <a:pt x="1917" y="2457"/>
                </a:lnTo>
                <a:lnTo>
                  <a:pt x="1944" y="2470"/>
                </a:lnTo>
                <a:lnTo>
                  <a:pt x="1971" y="2473"/>
                </a:lnTo>
                <a:lnTo>
                  <a:pt x="1971" y="2473"/>
                </a:lnTo>
                <a:lnTo>
                  <a:pt x="1988" y="2472"/>
                </a:lnTo>
                <a:lnTo>
                  <a:pt x="2005" y="2467"/>
                </a:lnTo>
                <a:lnTo>
                  <a:pt x="2020" y="2462"/>
                </a:lnTo>
                <a:lnTo>
                  <a:pt x="2033" y="2455"/>
                </a:lnTo>
                <a:lnTo>
                  <a:pt x="2043" y="2448"/>
                </a:lnTo>
                <a:lnTo>
                  <a:pt x="2051" y="2442"/>
                </a:lnTo>
                <a:lnTo>
                  <a:pt x="2057" y="2438"/>
                </a:lnTo>
                <a:lnTo>
                  <a:pt x="2059" y="2436"/>
                </a:lnTo>
                <a:lnTo>
                  <a:pt x="2070" y="2428"/>
                </a:lnTo>
                <a:lnTo>
                  <a:pt x="2083" y="2424"/>
                </a:lnTo>
                <a:lnTo>
                  <a:pt x="2095" y="2425"/>
                </a:lnTo>
                <a:lnTo>
                  <a:pt x="2107" y="2428"/>
                </a:lnTo>
                <a:lnTo>
                  <a:pt x="2119" y="2436"/>
                </a:lnTo>
                <a:lnTo>
                  <a:pt x="2126" y="2447"/>
                </a:lnTo>
                <a:lnTo>
                  <a:pt x="2131" y="2460"/>
                </a:lnTo>
                <a:lnTo>
                  <a:pt x="2131" y="2472"/>
                </a:lnTo>
                <a:lnTo>
                  <a:pt x="2126" y="2484"/>
                </a:lnTo>
                <a:lnTo>
                  <a:pt x="2119" y="2495"/>
                </a:lnTo>
                <a:lnTo>
                  <a:pt x="2116" y="2497"/>
                </a:lnTo>
                <a:lnTo>
                  <a:pt x="2108" y="2504"/>
                </a:lnTo>
                <a:lnTo>
                  <a:pt x="2098" y="2512"/>
                </a:lnTo>
                <a:lnTo>
                  <a:pt x="2084" y="2522"/>
                </a:lnTo>
                <a:lnTo>
                  <a:pt x="2067" y="2532"/>
                </a:lnTo>
                <a:lnTo>
                  <a:pt x="2047" y="2542"/>
                </a:lnTo>
                <a:lnTo>
                  <a:pt x="2023" y="2549"/>
                </a:lnTo>
                <a:lnTo>
                  <a:pt x="1999" y="2555"/>
                </a:lnTo>
                <a:lnTo>
                  <a:pt x="1971" y="2557"/>
                </a:lnTo>
                <a:lnTo>
                  <a:pt x="1971" y="2557"/>
                </a:lnTo>
                <a:lnTo>
                  <a:pt x="1944" y="2555"/>
                </a:lnTo>
                <a:lnTo>
                  <a:pt x="1917" y="2548"/>
                </a:lnTo>
                <a:lnTo>
                  <a:pt x="1891" y="2538"/>
                </a:lnTo>
                <a:lnTo>
                  <a:pt x="1891" y="2605"/>
                </a:lnTo>
                <a:lnTo>
                  <a:pt x="1917" y="2625"/>
                </a:lnTo>
                <a:lnTo>
                  <a:pt x="1944" y="2637"/>
                </a:lnTo>
                <a:lnTo>
                  <a:pt x="1971" y="2642"/>
                </a:lnTo>
                <a:lnTo>
                  <a:pt x="1972" y="2642"/>
                </a:lnTo>
                <a:lnTo>
                  <a:pt x="1990" y="2639"/>
                </a:lnTo>
                <a:lnTo>
                  <a:pt x="2005" y="2635"/>
                </a:lnTo>
                <a:lnTo>
                  <a:pt x="2021" y="2629"/>
                </a:lnTo>
                <a:lnTo>
                  <a:pt x="2033" y="2623"/>
                </a:lnTo>
                <a:lnTo>
                  <a:pt x="2045" y="2616"/>
                </a:lnTo>
                <a:lnTo>
                  <a:pt x="2052" y="2609"/>
                </a:lnTo>
                <a:lnTo>
                  <a:pt x="2057" y="2606"/>
                </a:lnTo>
                <a:lnTo>
                  <a:pt x="2059" y="2604"/>
                </a:lnTo>
                <a:lnTo>
                  <a:pt x="2070" y="2596"/>
                </a:lnTo>
                <a:lnTo>
                  <a:pt x="2083" y="2593"/>
                </a:lnTo>
                <a:lnTo>
                  <a:pt x="2096" y="2593"/>
                </a:lnTo>
                <a:lnTo>
                  <a:pt x="2108" y="2596"/>
                </a:lnTo>
                <a:lnTo>
                  <a:pt x="2119" y="2604"/>
                </a:lnTo>
                <a:lnTo>
                  <a:pt x="2126" y="2615"/>
                </a:lnTo>
                <a:lnTo>
                  <a:pt x="2131" y="2627"/>
                </a:lnTo>
                <a:lnTo>
                  <a:pt x="2131" y="2641"/>
                </a:lnTo>
                <a:lnTo>
                  <a:pt x="2126" y="2653"/>
                </a:lnTo>
                <a:lnTo>
                  <a:pt x="2120" y="2663"/>
                </a:lnTo>
                <a:lnTo>
                  <a:pt x="2116" y="2666"/>
                </a:lnTo>
                <a:lnTo>
                  <a:pt x="2110" y="2672"/>
                </a:lnTo>
                <a:lnTo>
                  <a:pt x="2098" y="2681"/>
                </a:lnTo>
                <a:lnTo>
                  <a:pt x="2085" y="2691"/>
                </a:lnTo>
                <a:lnTo>
                  <a:pt x="2067" y="2701"/>
                </a:lnTo>
                <a:lnTo>
                  <a:pt x="2047" y="2709"/>
                </a:lnTo>
                <a:lnTo>
                  <a:pt x="2024" y="2717"/>
                </a:lnTo>
                <a:lnTo>
                  <a:pt x="1999" y="2723"/>
                </a:lnTo>
                <a:lnTo>
                  <a:pt x="1972" y="2725"/>
                </a:lnTo>
                <a:lnTo>
                  <a:pt x="1971" y="2725"/>
                </a:lnTo>
                <a:lnTo>
                  <a:pt x="1944" y="2723"/>
                </a:lnTo>
                <a:lnTo>
                  <a:pt x="1917" y="2716"/>
                </a:lnTo>
                <a:lnTo>
                  <a:pt x="1891" y="2706"/>
                </a:lnTo>
                <a:lnTo>
                  <a:pt x="1891" y="2796"/>
                </a:lnTo>
                <a:lnTo>
                  <a:pt x="1918" y="2815"/>
                </a:lnTo>
                <a:lnTo>
                  <a:pt x="1944" y="2827"/>
                </a:lnTo>
                <a:lnTo>
                  <a:pt x="1971" y="2832"/>
                </a:lnTo>
                <a:lnTo>
                  <a:pt x="1972" y="2832"/>
                </a:lnTo>
                <a:lnTo>
                  <a:pt x="1990" y="2829"/>
                </a:lnTo>
                <a:lnTo>
                  <a:pt x="2005" y="2826"/>
                </a:lnTo>
                <a:lnTo>
                  <a:pt x="2021" y="2819"/>
                </a:lnTo>
                <a:lnTo>
                  <a:pt x="2033" y="2813"/>
                </a:lnTo>
                <a:lnTo>
                  <a:pt x="2043" y="2806"/>
                </a:lnTo>
                <a:lnTo>
                  <a:pt x="2052" y="2801"/>
                </a:lnTo>
                <a:lnTo>
                  <a:pt x="2057" y="2796"/>
                </a:lnTo>
                <a:lnTo>
                  <a:pt x="2059" y="2795"/>
                </a:lnTo>
                <a:lnTo>
                  <a:pt x="2069" y="2787"/>
                </a:lnTo>
                <a:lnTo>
                  <a:pt x="2082" y="2783"/>
                </a:lnTo>
                <a:lnTo>
                  <a:pt x="2095" y="2783"/>
                </a:lnTo>
                <a:lnTo>
                  <a:pt x="2107" y="2786"/>
                </a:lnTo>
                <a:lnTo>
                  <a:pt x="2117" y="2794"/>
                </a:lnTo>
                <a:lnTo>
                  <a:pt x="2125" y="2805"/>
                </a:lnTo>
                <a:lnTo>
                  <a:pt x="2130" y="2817"/>
                </a:lnTo>
                <a:lnTo>
                  <a:pt x="2130" y="2831"/>
                </a:lnTo>
                <a:lnTo>
                  <a:pt x="2126" y="2843"/>
                </a:lnTo>
                <a:lnTo>
                  <a:pt x="2119" y="2854"/>
                </a:lnTo>
                <a:lnTo>
                  <a:pt x="2115" y="2856"/>
                </a:lnTo>
                <a:lnTo>
                  <a:pt x="2108" y="2863"/>
                </a:lnTo>
                <a:lnTo>
                  <a:pt x="2097" y="2871"/>
                </a:lnTo>
                <a:lnTo>
                  <a:pt x="2084" y="2881"/>
                </a:lnTo>
                <a:lnTo>
                  <a:pt x="2066" y="2891"/>
                </a:lnTo>
                <a:lnTo>
                  <a:pt x="2046" y="2899"/>
                </a:lnTo>
                <a:lnTo>
                  <a:pt x="2023" y="2908"/>
                </a:lnTo>
                <a:lnTo>
                  <a:pt x="1999" y="2913"/>
                </a:lnTo>
                <a:lnTo>
                  <a:pt x="1971" y="2915"/>
                </a:lnTo>
                <a:lnTo>
                  <a:pt x="1971" y="2915"/>
                </a:lnTo>
                <a:lnTo>
                  <a:pt x="1943" y="2913"/>
                </a:lnTo>
                <a:lnTo>
                  <a:pt x="1916" y="2907"/>
                </a:lnTo>
                <a:lnTo>
                  <a:pt x="1890" y="2897"/>
                </a:lnTo>
                <a:lnTo>
                  <a:pt x="1890" y="2913"/>
                </a:lnTo>
                <a:lnTo>
                  <a:pt x="1888" y="2929"/>
                </a:lnTo>
                <a:lnTo>
                  <a:pt x="1878" y="2943"/>
                </a:lnTo>
                <a:lnTo>
                  <a:pt x="1864" y="2952"/>
                </a:lnTo>
                <a:lnTo>
                  <a:pt x="1848" y="2955"/>
                </a:lnTo>
                <a:lnTo>
                  <a:pt x="1832" y="2952"/>
                </a:lnTo>
                <a:lnTo>
                  <a:pt x="1818" y="2943"/>
                </a:lnTo>
                <a:lnTo>
                  <a:pt x="1809" y="2929"/>
                </a:lnTo>
                <a:lnTo>
                  <a:pt x="1806" y="2913"/>
                </a:lnTo>
                <a:lnTo>
                  <a:pt x="1806" y="2897"/>
                </a:lnTo>
                <a:lnTo>
                  <a:pt x="1780" y="2907"/>
                </a:lnTo>
                <a:lnTo>
                  <a:pt x="1754" y="2913"/>
                </a:lnTo>
                <a:lnTo>
                  <a:pt x="1726" y="2915"/>
                </a:lnTo>
                <a:lnTo>
                  <a:pt x="1725" y="2915"/>
                </a:lnTo>
                <a:lnTo>
                  <a:pt x="1698" y="2913"/>
                </a:lnTo>
                <a:lnTo>
                  <a:pt x="1674" y="2908"/>
                </a:lnTo>
                <a:lnTo>
                  <a:pt x="1650" y="2899"/>
                </a:lnTo>
                <a:lnTo>
                  <a:pt x="1630" y="2891"/>
                </a:lnTo>
                <a:lnTo>
                  <a:pt x="1613" y="2881"/>
                </a:lnTo>
                <a:lnTo>
                  <a:pt x="1598" y="2871"/>
                </a:lnTo>
                <a:lnTo>
                  <a:pt x="1588" y="2863"/>
                </a:lnTo>
                <a:lnTo>
                  <a:pt x="1580" y="2856"/>
                </a:lnTo>
                <a:lnTo>
                  <a:pt x="1578" y="2854"/>
                </a:lnTo>
                <a:lnTo>
                  <a:pt x="1570" y="2843"/>
                </a:lnTo>
                <a:lnTo>
                  <a:pt x="1566" y="2831"/>
                </a:lnTo>
                <a:lnTo>
                  <a:pt x="1566" y="2817"/>
                </a:lnTo>
                <a:lnTo>
                  <a:pt x="1570" y="2805"/>
                </a:lnTo>
                <a:lnTo>
                  <a:pt x="1578" y="2794"/>
                </a:lnTo>
                <a:lnTo>
                  <a:pt x="1589" y="2786"/>
                </a:lnTo>
                <a:lnTo>
                  <a:pt x="1602" y="2783"/>
                </a:lnTo>
                <a:lnTo>
                  <a:pt x="1614" y="2783"/>
                </a:lnTo>
                <a:lnTo>
                  <a:pt x="1626" y="2786"/>
                </a:lnTo>
                <a:lnTo>
                  <a:pt x="1638" y="2794"/>
                </a:lnTo>
                <a:lnTo>
                  <a:pt x="1640" y="2796"/>
                </a:lnTo>
                <a:lnTo>
                  <a:pt x="1644" y="2801"/>
                </a:lnTo>
                <a:lnTo>
                  <a:pt x="1652" y="2806"/>
                </a:lnTo>
                <a:lnTo>
                  <a:pt x="1663" y="2813"/>
                </a:lnTo>
                <a:lnTo>
                  <a:pt x="1677" y="2819"/>
                </a:lnTo>
                <a:lnTo>
                  <a:pt x="1691" y="2826"/>
                </a:lnTo>
                <a:lnTo>
                  <a:pt x="1708" y="2829"/>
                </a:lnTo>
                <a:lnTo>
                  <a:pt x="1725" y="2832"/>
                </a:lnTo>
                <a:lnTo>
                  <a:pt x="1727" y="2832"/>
                </a:lnTo>
                <a:lnTo>
                  <a:pt x="1753" y="2827"/>
                </a:lnTo>
                <a:lnTo>
                  <a:pt x="1780" y="2815"/>
                </a:lnTo>
                <a:lnTo>
                  <a:pt x="1806" y="2796"/>
                </a:lnTo>
                <a:lnTo>
                  <a:pt x="1806" y="2706"/>
                </a:lnTo>
                <a:lnTo>
                  <a:pt x="1780" y="2716"/>
                </a:lnTo>
                <a:lnTo>
                  <a:pt x="1754" y="2723"/>
                </a:lnTo>
                <a:lnTo>
                  <a:pt x="1727" y="2725"/>
                </a:lnTo>
                <a:lnTo>
                  <a:pt x="1726" y="2725"/>
                </a:lnTo>
                <a:lnTo>
                  <a:pt x="1698" y="2723"/>
                </a:lnTo>
                <a:lnTo>
                  <a:pt x="1674" y="2717"/>
                </a:lnTo>
                <a:lnTo>
                  <a:pt x="1650" y="2709"/>
                </a:lnTo>
                <a:lnTo>
                  <a:pt x="1630" y="2701"/>
                </a:lnTo>
                <a:lnTo>
                  <a:pt x="1613" y="2691"/>
                </a:lnTo>
                <a:lnTo>
                  <a:pt x="1598" y="2681"/>
                </a:lnTo>
                <a:lnTo>
                  <a:pt x="1588" y="2672"/>
                </a:lnTo>
                <a:lnTo>
                  <a:pt x="1582" y="2666"/>
                </a:lnTo>
                <a:lnTo>
                  <a:pt x="1578" y="2663"/>
                </a:lnTo>
                <a:lnTo>
                  <a:pt x="1570" y="2653"/>
                </a:lnTo>
                <a:lnTo>
                  <a:pt x="1566" y="2639"/>
                </a:lnTo>
                <a:lnTo>
                  <a:pt x="1566" y="2627"/>
                </a:lnTo>
                <a:lnTo>
                  <a:pt x="1570" y="2615"/>
                </a:lnTo>
                <a:lnTo>
                  <a:pt x="1578" y="2604"/>
                </a:lnTo>
                <a:lnTo>
                  <a:pt x="1589" y="2596"/>
                </a:lnTo>
                <a:lnTo>
                  <a:pt x="1602" y="2592"/>
                </a:lnTo>
                <a:lnTo>
                  <a:pt x="1615" y="2593"/>
                </a:lnTo>
                <a:lnTo>
                  <a:pt x="1628" y="2596"/>
                </a:lnTo>
                <a:lnTo>
                  <a:pt x="1638" y="2604"/>
                </a:lnTo>
                <a:lnTo>
                  <a:pt x="1641" y="2606"/>
                </a:lnTo>
                <a:lnTo>
                  <a:pt x="1648" y="2612"/>
                </a:lnTo>
                <a:lnTo>
                  <a:pt x="1658" y="2618"/>
                </a:lnTo>
                <a:lnTo>
                  <a:pt x="1671" y="2627"/>
                </a:lnTo>
                <a:lnTo>
                  <a:pt x="1687" y="2634"/>
                </a:lnTo>
                <a:lnTo>
                  <a:pt x="1706" y="2639"/>
                </a:lnTo>
                <a:lnTo>
                  <a:pt x="1726" y="2642"/>
                </a:lnTo>
                <a:lnTo>
                  <a:pt x="1727" y="2642"/>
                </a:lnTo>
                <a:lnTo>
                  <a:pt x="1754" y="2637"/>
                </a:lnTo>
                <a:lnTo>
                  <a:pt x="1780" y="2625"/>
                </a:lnTo>
                <a:lnTo>
                  <a:pt x="1806" y="2605"/>
                </a:lnTo>
                <a:lnTo>
                  <a:pt x="1806" y="2538"/>
                </a:lnTo>
                <a:lnTo>
                  <a:pt x="1780" y="2548"/>
                </a:lnTo>
                <a:lnTo>
                  <a:pt x="1754" y="2555"/>
                </a:lnTo>
                <a:lnTo>
                  <a:pt x="1727" y="2557"/>
                </a:lnTo>
                <a:lnTo>
                  <a:pt x="1726" y="2557"/>
                </a:lnTo>
                <a:lnTo>
                  <a:pt x="1698" y="2555"/>
                </a:lnTo>
                <a:lnTo>
                  <a:pt x="1674" y="2549"/>
                </a:lnTo>
                <a:lnTo>
                  <a:pt x="1650" y="2542"/>
                </a:lnTo>
                <a:lnTo>
                  <a:pt x="1630" y="2532"/>
                </a:lnTo>
                <a:lnTo>
                  <a:pt x="1613" y="2522"/>
                </a:lnTo>
                <a:lnTo>
                  <a:pt x="1598" y="2512"/>
                </a:lnTo>
                <a:lnTo>
                  <a:pt x="1588" y="2504"/>
                </a:lnTo>
                <a:lnTo>
                  <a:pt x="1582" y="2497"/>
                </a:lnTo>
                <a:lnTo>
                  <a:pt x="1578" y="2495"/>
                </a:lnTo>
                <a:lnTo>
                  <a:pt x="1570" y="2484"/>
                </a:lnTo>
                <a:lnTo>
                  <a:pt x="1567" y="2472"/>
                </a:lnTo>
                <a:lnTo>
                  <a:pt x="1567" y="2460"/>
                </a:lnTo>
                <a:lnTo>
                  <a:pt x="1570" y="2446"/>
                </a:lnTo>
                <a:lnTo>
                  <a:pt x="1578" y="2436"/>
                </a:lnTo>
                <a:lnTo>
                  <a:pt x="1589" y="2428"/>
                </a:lnTo>
                <a:lnTo>
                  <a:pt x="1602" y="2424"/>
                </a:lnTo>
                <a:lnTo>
                  <a:pt x="1615" y="2424"/>
                </a:lnTo>
                <a:lnTo>
                  <a:pt x="1628" y="2428"/>
                </a:lnTo>
                <a:lnTo>
                  <a:pt x="1638" y="2436"/>
                </a:lnTo>
                <a:lnTo>
                  <a:pt x="1640" y="2437"/>
                </a:lnTo>
                <a:lnTo>
                  <a:pt x="1645" y="2442"/>
                </a:lnTo>
                <a:lnTo>
                  <a:pt x="1653" y="2447"/>
                </a:lnTo>
                <a:lnTo>
                  <a:pt x="1663" y="2455"/>
                </a:lnTo>
                <a:lnTo>
                  <a:pt x="1677" y="2462"/>
                </a:lnTo>
                <a:lnTo>
                  <a:pt x="1691" y="2467"/>
                </a:lnTo>
                <a:lnTo>
                  <a:pt x="1708" y="2472"/>
                </a:lnTo>
                <a:lnTo>
                  <a:pt x="1726" y="2473"/>
                </a:lnTo>
                <a:lnTo>
                  <a:pt x="1727" y="2473"/>
                </a:lnTo>
                <a:lnTo>
                  <a:pt x="1754" y="2468"/>
                </a:lnTo>
                <a:lnTo>
                  <a:pt x="1780" y="2457"/>
                </a:lnTo>
                <a:lnTo>
                  <a:pt x="1806" y="2437"/>
                </a:lnTo>
                <a:lnTo>
                  <a:pt x="1806" y="2363"/>
                </a:lnTo>
                <a:lnTo>
                  <a:pt x="1809" y="2347"/>
                </a:lnTo>
                <a:lnTo>
                  <a:pt x="1818" y="2334"/>
                </a:lnTo>
                <a:lnTo>
                  <a:pt x="1832" y="2325"/>
                </a:lnTo>
                <a:lnTo>
                  <a:pt x="1848" y="2322"/>
                </a:lnTo>
                <a:close/>
                <a:moveTo>
                  <a:pt x="1847" y="2154"/>
                </a:moveTo>
                <a:lnTo>
                  <a:pt x="1900" y="2156"/>
                </a:lnTo>
                <a:lnTo>
                  <a:pt x="1950" y="2166"/>
                </a:lnTo>
                <a:lnTo>
                  <a:pt x="1999" y="2182"/>
                </a:lnTo>
                <a:lnTo>
                  <a:pt x="2043" y="2202"/>
                </a:lnTo>
                <a:lnTo>
                  <a:pt x="2086" y="2227"/>
                </a:lnTo>
                <a:lnTo>
                  <a:pt x="2124" y="2257"/>
                </a:lnTo>
                <a:lnTo>
                  <a:pt x="2159" y="2292"/>
                </a:lnTo>
                <a:lnTo>
                  <a:pt x="2189" y="2331"/>
                </a:lnTo>
                <a:lnTo>
                  <a:pt x="2215" y="2372"/>
                </a:lnTo>
                <a:lnTo>
                  <a:pt x="2236" y="2417"/>
                </a:lnTo>
                <a:lnTo>
                  <a:pt x="2251" y="2464"/>
                </a:lnTo>
                <a:lnTo>
                  <a:pt x="2261" y="2514"/>
                </a:lnTo>
                <a:lnTo>
                  <a:pt x="2264" y="2566"/>
                </a:lnTo>
                <a:lnTo>
                  <a:pt x="2264" y="3061"/>
                </a:lnTo>
                <a:lnTo>
                  <a:pt x="2261" y="3076"/>
                </a:lnTo>
                <a:lnTo>
                  <a:pt x="2252" y="3089"/>
                </a:lnTo>
                <a:lnTo>
                  <a:pt x="2238" y="3098"/>
                </a:lnTo>
                <a:lnTo>
                  <a:pt x="2222" y="3102"/>
                </a:lnTo>
                <a:lnTo>
                  <a:pt x="2205" y="3098"/>
                </a:lnTo>
                <a:lnTo>
                  <a:pt x="2192" y="3089"/>
                </a:lnTo>
                <a:lnTo>
                  <a:pt x="2184" y="3076"/>
                </a:lnTo>
                <a:lnTo>
                  <a:pt x="2180" y="3061"/>
                </a:lnTo>
                <a:lnTo>
                  <a:pt x="2180" y="2566"/>
                </a:lnTo>
                <a:lnTo>
                  <a:pt x="2177" y="2522"/>
                </a:lnTo>
                <a:lnTo>
                  <a:pt x="2168" y="2478"/>
                </a:lnTo>
                <a:lnTo>
                  <a:pt x="2153" y="2438"/>
                </a:lnTo>
                <a:lnTo>
                  <a:pt x="2134" y="2401"/>
                </a:lnTo>
                <a:lnTo>
                  <a:pt x="2111" y="2365"/>
                </a:lnTo>
                <a:lnTo>
                  <a:pt x="2083" y="2334"/>
                </a:lnTo>
                <a:lnTo>
                  <a:pt x="2050" y="2306"/>
                </a:lnTo>
                <a:lnTo>
                  <a:pt x="2015" y="2282"/>
                </a:lnTo>
                <a:lnTo>
                  <a:pt x="1977" y="2263"/>
                </a:lnTo>
                <a:lnTo>
                  <a:pt x="1936" y="2250"/>
                </a:lnTo>
                <a:lnTo>
                  <a:pt x="1893" y="2241"/>
                </a:lnTo>
                <a:lnTo>
                  <a:pt x="1847" y="2237"/>
                </a:lnTo>
                <a:lnTo>
                  <a:pt x="1802" y="2241"/>
                </a:lnTo>
                <a:lnTo>
                  <a:pt x="1760" y="2250"/>
                </a:lnTo>
                <a:lnTo>
                  <a:pt x="1719" y="2263"/>
                </a:lnTo>
                <a:lnTo>
                  <a:pt x="1681" y="2282"/>
                </a:lnTo>
                <a:lnTo>
                  <a:pt x="1645" y="2306"/>
                </a:lnTo>
                <a:lnTo>
                  <a:pt x="1614" y="2334"/>
                </a:lnTo>
                <a:lnTo>
                  <a:pt x="1586" y="2365"/>
                </a:lnTo>
                <a:lnTo>
                  <a:pt x="1561" y="2401"/>
                </a:lnTo>
                <a:lnTo>
                  <a:pt x="1542" y="2438"/>
                </a:lnTo>
                <a:lnTo>
                  <a:pt x="1528" y="2478"/>
                </a:lnTo>
                <a:lnTo>
                  <a:pt x="1520" y="2522"/>
                </a:lnTo>
                <a:lnTo>
                  <a:pt x="1517" y="2566"/>
                </a:lnTo>
                <a:lnTo>
                  <a:pt x="1517" y="3042"/>
                </a:lnTo>
                <a:lnTo>
                  <a:pt x="1513" y="3058"/>
                </a:lnTo>
                <a:lnTo>
                  <a:pt x="1504" y="3072"/>
                </a:lnTo>
                <a:lnTo>
                  <a:pt x="1491" y="3081"/>
                </a:lnTo>
                <a:lnTo>
                  <a:pt x="1474" y="3084"/>
                </a:lnTo>
                <a:lnTo>
                  <a:pt x="1457" y="3081"/>
                </a:lnTo>
                <a:lnTo>
                  <a:pt x="1444" y="3072"/>
                </a:lnTo>
                <a:lnTo>
                  <a:pt x="1435" y="3058"/>
                </a:lnTo>
                <a:lnTo>
                  <a:pt x="1431" y="3042"/>
                </a:lnTo>
                <a:lnTo>
                  <a:pt x="1431" y="2566"/>
                </a:lnTo>
                <a:lnTo>
                  <a:pt x="1435" y="2514"/>
                </a:lnTo>
                <a:lnTo>
                  <a:pt x="1445" y="2465"/>
                </a:lnTo>
                <a:lnTo>
                  <a:pt x="1459" y="2417"/>
                </a:lnTo>
                <a:lnTo>
                  <a:pt x="1481" y="2372"/>
                </a:lnTo>
                <a:lnTo>
                  <a:pt x="1507" y="2331"/>
                </a:lnTo>
                <a:lnTo>
                  <a:pt x="1537" y="2292"/>
                </a:lnTo>
                <a:lnTo>
                  <a:pt x="1572" y="2257"/>
                </a:lnTo>
                <a:lnTo>
                  <a:pt x="1611" y="2227"/>
                </a:lnTo>
                <a:lnTo>
                  <a:pt x="1652" y="2202"/>
                </a:lnTo>
                <a:lnTo>
                  <a:pt x="1697" y="2182"/>
                </a:lnTo>
                <a:lnTo>
                  <a:pt x="1745" y="2166"/>
                </a:lnTo>
                <a:lnTo>
                  <a:pt x="1796" y="2156"/>
                </a:lnTo>
                <a:lnTo>
                  <a:pt x="1847" y="2154"/>
                </a:lnTo>
                <a:close/>
                <a:moveTo>
                  <a:pt x="2357" y="1832"/>
                </a:moveTo>
                <a:lnTo>
                  <a:pt x="2376" y="1835"/>
                </a:lnTo>
                <a:lnTo>
                  <a:pt x="2392" y="1843"/>
                </a:lnTo>
                <a:lnTo>
                  <a:pt x="2405" y="1856"/>
                </a:lnTo>
                <a:lnTo>
                  <a:pt x="2413" y="1873"/>
                </a:lnTo>
                <a:lnTo>
                  <a:pt x="2417" y="1892"/>
                </a:lnTo>
                <a:lnTo>
                  <a:pt x="2413" y="1911"/>
                </a:lnTo>
                <a:lnTo>
                  <a:pt x="2405" y="1927"/>
                </a:lnTo>
                <a:lnTo>
                  <a:pt x="2392" y="1941"/>
                </a:lnTo>
                <a:lnTo>
                  <a:pt x="2376" y="1950"/>
                </a:lnTo>
                <a:lnTo>
                  <a:pt x="2357" y="1953"/>
                </a:lnTo>
                <a:lnTo>
                  <a:pt x="2338" y="1950"/>
                </a:lnTo>
                <a:lnTo>
                  <a:pt x="2321" y="1941"/>
                </a:lnTo>
                <a:lnTo>
                  <a:pt x="2309" y="1927"/>
                </a:lnTo>
                <a:lnTo>
                  <a:pt x="2300" y="1911"/>
                </a:lnTo>
                <a:lnTo>
                  <a:pt x="2298" y="1892"/>
                </a:lnTo>
                <a:lnTo>
                  <a:pt x="2300" y="1873"/>
                </a:lnTo>
                <a:lnTo>
                  <a:pt x="2309" y="1856"/>
                </a:lnTo>
                <a:lnTo>
                  <a:pt x="2321" y="1843"/>
                </a:lnTo>
                <a:lnTo>
                  <a:pt x="2338" y="1835"/>
                </a:lnTo>
                <a:lnTo>
                  <a:pt x="2357" y="1832"/>
                </a:lnTo>
                <a:close/>
                <a:moveTo>
                  <a:pt x="1341" y="1832"/>
                </a:moveTo>
                <a:lnTo>
                  <a:pt x="1360" y="1835"/>
                </a:lnTo>
                <a:lnTo>
                  <a:pt x="1376" y="1843"/>
                </a:lnTo>
                <a:lnTo>
                  <a:pt x="1389" y="1856"/>
                </a:lnTo>
                <a:lnTo>
                  <a:pt x="1398" y="1873"/>
                </a:lnTo>
                <a:lnTo>
                  <a:pt x="1400" y="1892"/>
                </a:lnTo>
                <a:lnTo>
                  <a:pt x="1398" y="1911"/>
                </a:lnTo>
                <a:lnTo>
                  <a:pt x="1389" y="1927"/>
                </a:lnTo>
                <a:lnTo>
                  <a:pt x="1376" y="1941"/>
                </a:lnTo>
                <a:lnTo>
                  <a:pt x="1360" y="1950"/>
                </a:lnTo>
                <a:lnTo>
                  <a:pt x="1341" y="1953"/>
                </a:lnTo>
                <a:lnTo>
                  <a:pt x="1322" y="1950"/>
                </a:lnTo>
                <a:lnTo>
                  <a:pt x="1306" y="1941"/>
                </a:lnTo>
                <a:lnTo>
                  <a:pt x="1292" y="1927"/>
                </a:lnTo>
                <a:lnTo>
                  <a:pt x="1285" y="1911"/>
                </a:lnTo>
                <a:lnTo>
                  <a:pt x="1281" y="1892"/>
                </a:lnTo>
                <a:lnTo>
                  <a:pt x="1285" y="1873"/>
                </a:lnTo>
                <a:lnTo>
                  <a:pt x="1292" y="1856"/>
                </a:lnTo>
                <a:lnTo>
                  <a:pt x="1306" y="1843"/>
                </a:lnTo>
                <a:lnTo>
                  <a:pt x="1322" y="1835"/>
                </a:lnTo>
                <a:lnTo>
                  <a:pt x="1341" y="1832"/>
                </a:lnTo>
                <a:close/>
                <a:moveTo>
                  <a:pt x="840" y="1566"/>
                </a:moveTo>
                <a:lnTo>
                  <a:pt x="853" y="1566"/>
                </a:lnTo>
                <a:lnTo>
                  <a:pt x="865" y="1572"/>
                </a:lnTo>
                <a:lnTo>
                  <a:pt x="875" y="1580"/>
                </a:lnTo>
                <a:lnTo>
                  <a:pt x="882" y="1591"/>
                </a:lnTo>
                <a:lnTo>
                  <a:pt x="886" y="1604"/>
                </a:lnTo>
                <a:lnTo>
                  <a:pt x="884" y="1617"/>
                </a:lnTo>
                <a:lnTo>
                  <a:pt x="880" y="1630"/>
                </a:lnTo>
                <a:lnTo>
                  <a:pt x="871" y="1640"/>
                </a:lnTo>
                <a:lnTo>
                  <a:pt x="860" y="1646"/>
                </a:lnTo>
                <a:lnTo>
                  <a:pt x="847" y="1650"/>
                </a:lnTo>
                <a:lnTo>
                  <a:pt x="799" y="1655"/>
                </a:lnTo>
                <a:lnTo>
                  <a:pt x="757" y="1664"/>
                </a:lnTo>
                <a:lnTo>
                  <a:pt x="717" y="1676"/>
                </a:lnTo>
                <a:lnTo>
                  <a:pt x="683" y="1692"/>
                </a:lnTo>
                <a:lnTo>
                  <a:pt x="651" y="1709"/>
                </a:lnTo>
                <a:lnTo>
                  <a:pt x="623" y="1727"/>
                </a:lnTo>
                <a:lnTo>
                  <a:pt x="599" y="1747"/>
                </a:lnTo>
                <a:lnTo>
                  <a:pt x="577" y="1769"/>
                </a:lnTo>
                <a:lnTo>
                  <a:pt x="558" y="1790"/>
                </a:lnTo>
                <a:lnTo>
                  <a:pt x="543" y="1812"/>
                </a:lnTo>
                <a:lnTo>
                  <a:pt x="529" y="1834"/>
                </a:lnTo>
                <a:lnTo>
                  <a:pt x="518" y="1855"/>
                </a:lnTo>
                <a:lnTo>
                  <a:pt x="508" y="1876"/>
                </a:lnTo>
                <a:lnTo>
                  <a:pt x="501" y="1895"/>
                </a:lnTo>
                <a:lnTo>
                  <a:pt x="495" y="1913"/>
                </a:lnTo>
                <a:lnTo>
                  <a:pt x="491" y="1929"/>
                </a:lnTo>
                <a:lnTo>
                  <a:pt x="488" y="1942"/>
                </a:lnTo>
                <a:lnTo>
                  <a:pt x="486" y="1952"/>
                </a:lnTo>
                <a:lnTo>
                  <a:pt x="485" y="1960"/>
                </a:lnTo>
                <a:lnTo>
                  <a:pt x="484" y="1963"/>
                </a:lnTo>
                <a:lnTo>
                  <a:pt x="480" y="1978"/>
                </a:lnTo>
                <a:lnTo>
                  <a:pt x="471" y="1991"/>
                </a:lnTo>
                <a:lnTo>
                  <a:pt x="458" y="1998"/>
                </a:lnTo>
                <a:lnTo>
                  <a:pt x="443" y="2001"/>
                </a:lnTo>
                <a:lnTo>
                  <a:pt x="441" y="2001"/>
                </a:lnTo>
                <a:lnTo>
                  <a:pt x="438" y="2001"/>
                </a:lnTo>
                <a:lnTo>
                  <a:pt x="425" y="1997"/>
                </a:lnTo>
                <a:lnTo>
                  <a:pt x="415" y="1991"/>
                </a:lnTo>
                <a:lnTo>
                  <a:pt x="406" y="1981"/>
                </a:lnTo>
                <a:lnTo>
                  <a:pt x="401" y="1968"/>
                </a:lnTo>
                <a:lnTo>
                  <a:pt x="400" y="1955"/>
                </a:lnTo>
                <a:lnTo>
                  <a:pt x="401" y="1953"/>
                </a:lnTo>
                <a:lnTo>
                  <a:pt x="401" y="1946"/>
                </a:lnTo>
                <a:lnTo>
                  <a:pt x="404" y="1936"/>
                </a:lnTo>
                <a:lnTo>
                  <a:pt x="407" y="1923"/>
                </a:lnTo>
                <a:lnTo>
                  <a:pt x="410" y="1906"/>
                </a:lnTo>
                <a:lnTo>
                  <a:pt x="416" y="1887"/>
                </a:lnTo>
                <a:lnTo>
                  <a:pt x="423" y="1867"/>
                </a:lnTo>
                <a:lnTo>
                  <a:pt x="432" y="1845"/>
                </a:lnTo>
                <a:lnTo>
                  <a:pt x="443" y="1821"/>
                </a:lnTo>
                <a:lnTo>
                  <a:pt x="455" y="1796"/>
                </a:lnTo>
                <a:lnTo>
                  <a:pt x="470" y="1772"/>
                </a:lnTo>
                <a:lnTo>
                  <a:pt x="488" y="1746"/>
                </a:lnTo>
                <a:lnTo>
                  <a:pt x="508" y="1721"/>
                </a:lnTo>
                <a:lnTo>
                  <a:pt x="531" y="1696"/>
                </a:lnTo>
                <a:lnTo>
                  <a:pt x="557" y="1673"/>
                </a:lnTo>
                <a:lnTo>
                  <a:pt x="586" y="1651"/>
                </a:lnTo>
                <a:lnTo>
                  <a:pt x="619" y="1630"/>
                </a:lnTo>
                <a:lnTo>
                  <a:pt x="656" y="1612"/>
                </a:lnTo>
                <a:lnTo>
                  <a:pt x="695" y="1595"/>
                </a:lnTo>
                <a:lnTo>
                  <a:pt x="740" y="1582"/>
                </a:lnTo>
                <a:lnTo>
                  <a:pt x="788" y="1572"/>
                </a:lnTo>
                <a:lnTo>
                  <a:pt x="840" y="1566"/>
                </a:lnTo>
                <a:close/>
                <a:moveTo>
                  <a:pt x="2909" y="1526"/>
                </a:moveTo>
                <a:lnTo>
                  <a:pt x="2911" y="1526"/>
                </a:lnTo>
                <a:lnTo>
                  <a:pt x="2918" y="1527"/>
                </a:lnTo>
                <a:lnTo>
                  <a:pt x="2928" y="1530"/>
                </a:lnTo>
                <a:lnTo>
                  <a:pt x="2941" y="1532"/>
                </a:lnTo>
                <a:lnTo>
                  <a:pt x="2957" y="1536"/>
                </a:lnTo>
                <a:lnTo>
                  <a:pt x="2976" y="1542"/>
                </a:lnTo>
                <a:lnTo>
                  <a:pt x="2997" y="1550"/>
                </a:lnTo>
                <a:lnTo>
                  <a:pt x="3020" y="1559"/>
                </a:lnTo>
                <a:lnTo>
                  <a:pt x="3043" y="1569"/>
                </a:lnTo>
                <a:lnTo>
                  <a:pt x="3068" y="1582"/>
                </a:lnTo>
                <a:lnTo>
                  <a:pt x="3093" y="1597"/>
                </a:lnTo>
                <a:lnTo>
                  <a:pt x="3118" y="1614"/>
                </a:lnTo>
                <a:lnTo>
                  <a:pt x="3143" y="1635"/>
                </a:lnTo>
                <a:lnTo>
                  <a:pt x="3168" y="1657"/>
                </a:lnTo>
                <a:lnTo>
                  <a:pt x="3191" y="1684"/>
                </a:lnTo>
                <a:lnTo>
                  <a:pt x="3214" y="1713"/>
                </a:lnTo>
                <a:lnTo>
                  <a:pt x="3234" y="1746"/>
                </a:lnTo>
                <a:lnTo>
                  <a:pt x="3253" y="1782"/>
                </a:lnTo>
                <a:lnTo>
                  <a:pt x="3269" y="1822"/>
                </a:lnTo>
                <a:lnTo>
                  <a:pt x="3281" y="1865"/>
                </a:lnTo>
                <a:lnTo>
                  <a:pt x="3291" y="1913"/>
                </a:lnTo>
                <a:lnTo>
                  <a:pt x="3297" y="1965"/>
                </a:lnTo>
                <a:lnTo>
                  <a:pt x="3295" y="1978"/>
                </a:lnTo>
                <a:lnTo>
                  <a:pt x="3291" y="1991"/>
                </a:lnTo>
                <a:lnTo>
                  <a:pt x="3282" y="2001"/>
                </a:lnTo>
                <a:lnTo>
                  <a:pt x="3271" y="2007"/>
                </a:lnTo>
                <a:lnTo>
                  <a:pt x="3257" y="2011"/>
                </a:lnTo>
                <a:lnTo>
                  <a:pt x="3254" y="2011"/>
                </a:lnTo>
                <a:lnTo>
                  <a:pt x="3238" y="2007"/>
                </a:lnTo>
                <a:lnTo>
                  <a:pt x="3226" y="2000"/>
                </a:lnTo>
                <a:lnTo>
                  <a:pt x="3217" y="1986"/>
                </a:lnTo>
                <a:lnTo>
                  <a:pt x="3213" y="1972"/>
                </a:lnTo>
                <a:lnTo>
                  <a:pt x="3207" y="1924"/>
                </a:lnTo>
                <a:lnTo>
                  <a:pt x="3198" y="1882"/>
                </a:lnTo>
                <a:lnTo>
                  <a:pt x="3187" y="1843"/>
                </a:lnTo>
                <a:lnTo>
                  <a:pt x="3172" y="1809"/>
                </a:lnTo>
                <a:lnTo>
                  <a:pt x="3155" y="1777"/>
                </a:lnTo>
                <a:lnTo>
                  <a:pt x="3136" y="1750"/>
                </a:lnTo>
                <a:lnTo>
                  <a:pt x="3116" y="1725"/>
                </a:lnTo>
                <a:lnTo>
                  <a:pt x="3095" y="1703"/>
                </a:lnTo>
                <a:lnTo>
                  <a:pt x="3074" y="1685"/>
                </a:lnTo>
                <a:lnTo>
                  <a:pt x="3051" y="1669"/>
                </a:lnTo>
                <a:lnTo>
                  <a:pt x="3030" y="1655"/>
                </a:lnTo>
                <a:lnTo>
                  <a:pt x="3007" y="1644"/>
                </a:lnTo>
                <a:lnTo>
                  <a:pt x="2987" y="1634"/>
                </a:lnTo>
                <a:lnTo>
                  <a:pt x="2968" y="1626"/>
                </a:lnTo>
                <a:lnTo>
                  <a:pt x="2950" y="1621"/>
                </a:lnTo>
                <a:lnTo>
                  <a:pt x="2935" y="1616"/>
                </a:lnTo>
                <a:lnTo>
                  <a:pt x="2921" y="1613"/>
                </a:lnTo>
                <a:lnTo>
                  <a:pt x="2910" y="1611"/>
                </a:lnTo>
                <a:lnTo>
                  <a:pt x="2903" y="1610"/>
                </a:lnTo>
                <a:lnTo>
                  <a:pt x="2900" y="1610"/>
                </a:lnTo>
                <a:lnTo>
                  <a:pt x="2886" y="1606"/>
                </a:lnTo>
                <a:lnTo>
                  <a:pt x="2875" y="1599"/>
                </a:lnTo>
                <a:lnTo>
                  <a:pt x="2867" y="1589"/>
                </a:lnTo>
                <a:lnTo>
                  <a:pt x="2863" y="1576"/>
                </a:lnTo>
                <a:lnTo>
                  <a:pt x="2862" y="1563"/>
                </a:lnTo>
                <a:lnTo>
                  <a:pt x="2866" y="1551"/>
                </a:lnTo>
                <a:lnTo>
                  <a:pt x="2873" y="1540"/>
                </a:lnTo>
                <a:lnTo>
                  <a:pt x="2883" y="1532"/>
                </a:lnTo>
                <a:lnTo>
                  <a:pt x="2895" y="1526"/>
                </a:lnTo>
                <a:lnTo>
                  <a:pt x="2909" y="1526"/>
                </a:lnTo>
                <a:close/>
                <a:moveTo>
                  <a:pt x="703" y="842"/>
                </a:moveTo>
                <a:lnTo>
                  <a:pt x="697" y="843"/>
                </a:lnTo>
                <a:lnTo>
                  <a:pt x="692" y="844"/>
                </a:lnTo>
                <a:lnTo>
                  <a:pt x="687" y="846"/>
                </a:lnTo>
                <a:lnTo>
                  <a:pt x="679" y="854"/>
                </a:lnTo>
                <a:lnTo>
                  <a:pt x="676" y="864"/>
                </a:lnTo>
                <a:lnTo>
                  <a:pt x="675" y="874"/>
                </a:lnTo>
                <a:lnTo>
                  <a:pt x="679" y="884"/>
                </a:lnTo>
                <a:lnTo>
                  <a:pt x="687" y="892"/>
                </a:lnTo>
                <a:lnTo>
                  <a:pt x="696" y="895"/>
                </a:lnTo>
                <a:lnTo>
                  <a:pt x="707" y="895"/>
                </a:lnTo>
                <a:lnTo>
                  <a:pt x="717" y="892"/>
                </a:lnTo>
                <a:lnTo>
                  <a:pt x="722" y="889"/>
                </a:lnTo>
                <a:lnTo>
                  <a:pt x="725" y="884"/>
                </a:lnTo>
                <a:lnTo>
                  <a:pt x="727" y="880"/>
                </a:lnTo>
                <a:lnTo>
                  <a:pt x="729" y="874"/>
                </a:lnTo>
                <a:lnTo>
                  <a:pt x="729" y="864"/>
                </a:lnTo>
                <a:lnTo>
                  <a:pt x="725" y="854"/>
                </a:lnTo>
                <a:lnTo>
                  <a:pt x="719" y="848"/>
                </a:lnTo>
                <a:lnTo>
                  <a:pt x="711" y="843"/>
                </a:lnTo>
                <a:lnTo>
                  <a:pt x="703" y="842"/>
                </a:lnTo>
                <a:close/>
                <a:moveTo>
                  <a:pt x="426" y="400"/>
                </a:moveTo>
                <a:lnTo>
                  <a:pt x="438" y="402"/>
                </a:lnTo>
                <a:lnTo>
                  <a:pt x="449" y="409"/>
                </a:lnTo>
                <a:lnTo>
                  <a:pt x="460" y="419"/>
                </a:lnTo>
                <a:lnTo>
                  <a:pt x="682" y="761"/>
                </a:lnTo>
                <a:lnTo>
                  <a:pt x="704" y="760"/>
                </a:lnTo>
                <a:lnTo>
                  <a:pt x="725" y="762"/>
                </a:lnTo>
                <a:lnTo>
                  <a:pt x="747" y="769"/>
                </a:lnTo>
                <a:lnTo>
                  <a:pt x="766" y="779"/>
                </a:lnTo>
                <a:lnTo>
                  <a:pt x="782" y="792"/>
                </a:lnTo>
                <a:lnTo>
                  <a:pt x="796" y="810"/>
                </a:lnTo>
                <a:lnTo>
                  <a:pt x="806" y="829"/>
                </a:lnTo>
                <a:lnTo>
                  <a:pt x="813" y="849"/>
                </a:lnTo>
                <a:lnTo>
                  <a:pt x="814" y="871"/>
                </a:lnTo>
                <a:lnTo>
                  <a:pt x="812" y="892"/>
                </a:lnTo>
                <a:lnTo>
                  <a:pt x="805" y="913"/>
                </a:lnTo>
                <a:lnTo>
                  <a:pt x="795" y="932"/>
                </a:lnTo>
                <a:lnTo>
                  <a:pt x="780" y="949"/>
                </a:lnTo>
                <a:lnTo>
                  <a:pt x="763" y="962"/>
                </a:lnTo>
                <a:lnTo>
                  <a:pt x="744" y="972"/>
                </a:lnTo>
                <a:lnTo>
                  <a:pt x="723" y="978"/>
                </a:lnTo>
                <a:lnTo>
                  <a:pt x="703" y="980"/>
                </a:lnTo>
                <a:lnTo>
                  <a:pt x="680" y="978"/>
                </a:lnTo>
                <a:lnTo>
                  <a:pt x="659" y="971"/>
                </a:lnTo>
                <a:lnTo>
                  <a:pt x="640" y="961"/>
                </a:lnTo>
                <a:lnTo>
                  <a:pt x="622" y="946"/>
                </a:lnTo>
                <a:lnTo>
                  <a:pt x="609" y="930"/>
                </a:lnTo>
                <a:lnTo>
                  <a:pt x="599" y="909"/>
                </a:lnTo>
                <a:lnTo>
                  <a:pt x="592" y="888"/>
                </a:lnTo>
                <a:lnTo>
                  <a:pt x="591" y="866"/>
                </a:lnTo>
                <a:lnTo>
                  <a:pt x="593" y="845"/>
                </a:lnTo>
                <a:lnTo>
                  <a:pt x="600" y="824"/>
                </a:lnTo>
                <a:lnTo>
                  <a:pt x="611" y="805"/>
                </a:lnTo>
                <a:lnTo>
                  <a:pt x="388" y="464"/>
                </a:lnTo>
                <a:lnTo>
                  <a:pt x="382" y="452"/>
                </a:lnTo>
                <a:lnTo>
                  <a:pt x="381" y="439"/>
                </a:lnTo>
                <a:lnTo>
                  <a:pt x="384" y="427"/>
                </a:lnTo>
                <a:lnTo>
                  <a:pt x="391" y="415"/>
                </a:lnTo>
                <a:lnTo>
                  <a:pt x="401" y="407"/>
                </a:lnTo>
                <a:lnTo>
                  <a:pt x="414" y="401"/>
                </a:lnTo>
                <a:lnTo>
                  <a:pt x="426" y="400"/>
                </a:lnTo>
                <a:close/>
                <a:moveTo>
                  <a:pt x="701" y="274"/>
                </a:moveTo>
                <a:lnTo>
                  <a:pt x="641" y="277"/>
                </a:lnTo>
                <a:lnTo>
                  <a:pt x="583" y="284"/>
                </a:lnTo>
                <a:lnTo>
                  <a:pt x="525" y="298"/>
                </a:lnTo>
                <a:lnTo>
                  <a:pt x="469" y="317"/>
                </a:lnTo>
                <a:lnTo>
                  <a:pt x="415" y="341"/>
                </a:lnTo>
                <a:lnTo>
                  <a:pt x="362" y="371"/>
                </a:lnTo>
                <a:lnTo>
                  <a:pt x="314" y="405"/>
                </a:lnTo>
                <a:lnTo>
                  <a:pt x="269" y="444"/>
                </a:lnTo>
                <a:lnTo>
                  <a:pt x="228" y="488"/>
                </a:lnTo>
                <a:lnTo>
                  <a:pt x="192" y="534"/>
                </a:lnTo>
                <a:lnTo>
                  <a:pt x="161" y="583"/>
                </a:lnTo>
                <a:lnTo>
                  <a:pt x="135" y="637"/>
                </a:lnTo>
                <a:lnTo>
                  <a:pt x="114" y="692"/>
                </a:lnTo>
                <a:lnTo>
                  <a:pt x="99" y="749"/>
                </a:lnTo>
                <a:lnTo>
                  <a:pt x="89" y="809"/>
                </a:lnTo>
                <a:lnTo>
                  <a:pt x="84" y="868"/>
                </a:lnTo>
                <a:lnTo>
                  <a:pt x="86" y="926"/>
                </a:lnTo>
                <a:lnTo>
                  <a:pt x="94" y="984"/>
                </a:lnTo>
                <a:lnTo>
                  <a:pt x="108" y="1041"/>
                </a:lnTo>
                <a:lnTo>
                  <a:pt x="127" y="1096"/>
                </a:lnTo>
                <a:lnTo>
                  <a:pt x="151" y="1151"/>
                </a:lnTo>
                <a:lnTo>
                  <a:pt x="182" y="1202"/>
                </a:lnTo>
                <a:lnTo>
                  <a:pt x="214" y="1248"/>
                </a:lnTo>
                <a:lnTo>
                  <a:pt x="251" y="1290"/>
                </a:lnTo>
                <a:lnTo>
                  <a:pt x="291" y="1328"/>
                </a:lnTo>
                <a:lnTo>
                  <a:pt x="334" y="1362"/>
                </a:lnTo>
                <a:lnTo>
                  <a:pt x="381" y="1392"/>
                </a:lnTo>
                <a:lnTo>
                  <a:pt x="430" y="1419"/>
                </a:lnTo>
                <a:lnTo>
                  <a:pt x="481" y="1440"/>
                </a:lnTo>
                <a:lnTo>
                  <a:pt x="535" y="1456"/>
                </a:lnTo>
                <a:lnTo>
                  <a:pt x="547" y="1450"/>
                </a:lnTo>
                <a:lnTo>
                  <a:pt x="557" y="1443"/>
                </a:lnTo>
                <a:lnTo>
                  <a:pt x="563" y="1423"/>
                </a:lnTo>
                <a:lnTo>
                  <a:pt x="569" y="1403"/>
                </a:lnTo>
                <a:lnTo>
                  <a:pt x="519" y="1389"/>
                </a:lnTo>
                <a:lnTo>
                  <a:pt x="470" y="1370"/>
                </a:lnTo>
                <a:lnTo>
                  <a:pt x="424" y="1345"/>
                </a:lnTo>
                <a:lnTo>
                  <a:pt x="380" y="1318"/>
                </a:lnTo>
                <a:lnTo>
                  <a:pt x="339" y="1285"/>
                </a:lnTo>
                <a:lnTo>
                  <a:pt x="300" y="1250"/>
                </a:lnTo>
                <a:lnTo>
                  <a:pt x="266" y="1211"/>
                </a:lnTo>
                <a:lnTo>
                  <a:pt x="235" y="1169"/>
                </a:lnTo>
                <a:lnTo>
                  <a:pt x="206" y="1120"/>
                </a:lnTo>
                <a:lnTo>
                  <a:pt x="184" y="1069"/>
                </a:lnTo>
                <a:lnTo>
                  <a:pt x="167" y="1015"/>
                </a:lnTo>
                <a:lnTo>
                  <a:pt x="155" y="962"/>
                </a:lnTo>
                <a:lnTo>
                  <a:pt x="148" y="908"/>
                </a:lnTo>
                <a:lnTo>
                  <a:pt x="147" y="852"/>
                </a:lnTo>
                <a:lnTo>
                  <a:pt x="151" y="798"/>
                </a:lnTo>
                <a:lnTo>
                  <a:pt x="161" y="744"/>
                </a:lnTo>
                <a:lnTo>
                  <a:pt x="176" y="691"/>
                </a:lnTo>
                <a:lnTo>
                  <a:pt x="197" y="640"/>
                </a:lnTo>
                <a:lnTo>
                  <a:pt x="223" y="590"/>
                </a:lnTo>
                <a:lnTo>
                  <a:pt x="253" y="543"/>
                </a:lnTo>
                <a:lnTo>
                  <a:pt x="263" y="534"/>
                </a:lnTo>
                <a:lnTo>
                  <a:pt x="275" y="528"/>
                </a:lnTo>
                <a:lnTo>
                  <a:pt x="288" y="527"/>
                </a:lnTo>
                <a:lnTo>
                  <a:pt x="300" y="528"/>
                </a:lnTo>
                <a:lnTo>
                  <a:pt x="313" y="534"/>
                </a:lnTo>
                <a:lnTo>
                  <a:pt x="323" y="543"/>
                </a:lnTo>
                <a:lnTo>
                  <a:pt x="328" y="555"/>
                </a:lnTo>
                <a:lnTo>
                  <a:pt x="331" y="568"/>
                </a:lnTo>
                <a:lnTo>
                  <a:pt x="328" y="581"/>
                </a:lnTo>
                <a:lnTo>
                  <a:pt x="322" y="592"/>
                </a:lnTo>
                <a:lnTo>
                  <a:pt x="294" y="637"/>
                </a:lnTo>
                <a:lnTo>
                  <a:pt x="270" y="682"/>
                </a:lnTo>
                <a:lnTo>
                  <a:pt x="252" y="730"/>
                </a:lnTo>
                <a:lnTo>
                  <a:pt x="240" y="780"/>
                </a:lnTo>
                <a:lnTo>
                  <a:pt x="233" y="830"/>
                </a:lnTo>
                <a:lnTo>
                  <a:pt x="231" y="881"/>
                </a:lnTo>
                <a:lnTo>
                  <a:pt x="235" y="931"/>
                </a:lnTo>
                <a:lnTo>
                  <a:pt x="244" y="981"/>
                </a:lnTo>
                <a:lnTo>
                  <a:pt x="260" y="1030"/>
                </a:lnTo>
                <a:lnTo>
                  <a:pt x="280" y="1078"/>
                </a:lnTo>
                <a:lnTo>
                  <a:pt x="306" y="1123"/>
                </a:lnTo>
                <a:lnTo>
                  <a:pt x="337" y="1165"/>
                </a:lnTo>
                <a:lnTo>
                  <a:pt x="373" y="1204"/>
                </a:lnTo>
                <a:lnTo>
                  <a:pt x="412" y="1238"/>
                </a:lnTo>
                <a:lnTo>
                  <a:pt x="456" y="1268"/>
                </a:lnTo>
                <a:lnTo>
                  <a:pt x="502" y="1292"/>
                </a:lnTo>
                <a:lnTo>
                  <a:pt x="550" y="1311"/>
                </a:lnTo>
                <a:lnTo>
                  <a:pt x="602" y="1325"/>
                </a:lnTo>
                <a:lnTo>
                  <a:pt x="628" y="1283"/>
                </a:lnTo>
                <a:lnTo>
                  <a:pt x="656" y="1245"/>
                </a:lnTo>
                <a:lnTo>
                  <a:pt x="687" y="1213"/>
                </a:lnTo>
                <a:lnTo>
                  <a:pt x="721" y="1184"/>
                </a:lnTo>
                <a:lnTo>
                  <a:pt x="755" y="1160"/>
                </a:lnTo>
                <a:lnTo>
                  <a:pt x="792" y="1139"/>
                </a:lnTo>
                <a:lnTo>
                  <a:pt x="828" y="1122"/>
                </a:lnTo>
                <a:lnTo>
                  <a:pt x="865" y="1109"/>
                </a:lnTo>
                <a:lnTo>
                  <a:pt x="901" y="1098"/>
                </a:lnTo>
                <a:lnTo>
                  <a:pt x="936" y="1090"/>
                </a:lnTo>
                <a:lnTo>
                  <a:pt x="970" y="1085"/>
                </a:lnTo>
                <a:lnTo>
                  <a:pt x="1000" y="1082"/>
                </a:lnTo>
                <a:lnTo>
                  <a:pt x="1028" y="1082"/>
                </a:lnTo>
                <a:lnTo>
                  <a:pt x="1075" y="1081"/>
                </a:lnTo>
                <a:lnTo>
                  <a:pt x="1123" y="1076"/>
                </a:lnTo>
                <a:lnTo>
                  <a:pt x="1144" y="1026"/>
                </a:lnTo>
                <a:lnTo>
                  <a:pt x="1160" y="975"/>
                </a:lnTo>
                <a:lnTo>
                  <a:pt x="1170" y="923"/>
                </a:lnTo>
                <a:lnTo>
                  <a:pt x="1172" y="870"/>
                </a:lnTo>
                <a:lnTo>
                  <a:pt x="1170" y="816"/>
                </a:lnTo>
                <a:lnTo>
                  <a:pt x="1161" y="764"/>
                </a:lnTo>
                <a:lnTo>
                  <a:pt x="1147" y="713"/>
                </a:lnTo>
                <a:lnTo>
                  <a:pt x="1125" y="664"/>
                </a:lnTo>
                <a:lnTo>
                  <a:pt x="1098" y="617"/>
                </a:lnTo>
                <a:lnTo>
                  <a:pt x="1093" y="604"/>
                </a:lnTo>
                <a:lnTo>
                  <a:pt x="1092" y="591"/>
                </a:lnTo>
                <a:lnTo>
                  <a:pt x="1094" y="579"/>
                </a:lnTo>
                <a:lnTo>
                  <a:pt x="1101" y="568"/>
                </a:lnTo>
                <a:lnTo>
                  <a:pt x="1111" y="558"/>
                </a:lnTo>
                <a:lnTo>
                  <a:pt x="1123" y="553"/>
                </a:lnTo>
                <a:lnTo>
                  <a:pt x="1135" y="552"/>
                </a:lnTo>
                <a:lnTo>
                  <a:pt x="1149" y="554"/>
                </a:lnTo>
                <a:lnTo>
                  <a:pt x="1160" y="561"/>
                </a:lnTo>
                <a:lnTo>
                  <a:pt x="1169" y="570"/>
                </a:lnTo>
                <a:lnTo>
                  <a:pt x="1198" y="621"/>
                </a:lnTo>
                <a:lnTo>
                  <a:pt x="1222" y="673"/>
                </a:lnTo>
                <a:lnTo>
                  <a:pt x="1239" y="727"/>
                </a:lnTo>
                <a:lnTo>
                  <a:pt x="1251" y="782"/>
                </a:lnTo>
                <a:lnTo>
                  <a:pt x="1257" y="838"/>
                </a:lnTo>
                <a:lnTo>
                  <a:pt x="1258" y="893"/>
                </a:lnTo>
                <a:lnTo>
                  <a:pt x="1252" y="950"/>
                </a:lnTo>
                <a:lnTo>
                  <a:pt x="1241" y="1005"/>
                </a:lnTo>
                <a:lnTo>
                  <a:pt x="1224" y="1060"/>
                </a:lnTo>
                <a:lnTo>
                  <a:pt x="1272" y="1048"/>
                </a:lnTo>
                <a:lnTo>
                  <a:pt x="1286" y="991"/>
                </a:lnTo>
                <a:lnTo>
                  <a:pt x="1295" y="934"/>
                </a:lnTo>
                <a:lnTo>
                  <a:pt x="1298" y="876"/>
                </a:lnTo>
                <a:lnTo>
                  <a:pt x="1295" y="820"/>
                </a:lnTo>
                <a:lnTo>
                  <a:pt x="1287" y="763"/>
                </a:lnTo>
                <a:lnTo>
                  <a:pt x="1273" y="708"/>
                </a:lnTo>
                <a:lnTo>
                  <a:pt x="1254" y="654"/>
                </a:lnTo>
                <a:lnTo>
                  <a:pt x="1231" y="601"/>
                </a:lnTo>
                <a:lnTo>
                  <a:pt x="1200" y="550"/>
                </a:lnTo>
                <a:lnTo>
                  <a:pt x="1166" y="502"/>
                </a:lnTo>
                <a:lnTo>
                  <a:pt x="1127" y="458"/>
                </a:lnTo>
                <a:lnTo>
                  <a:pt x="1083" y="418"/>
                </a:lnTo>
                <a:lnTo>
                  <a:pt x="1037" y="382"/>
                </a:lnTo>
                <a:lnTo>
                  <a:pt x="986" y="351"/>
                </a:lnTo>
                <a:lnTo>
                  <a:pt x="934" y="324"/>
                </a:lnTo>
                <a:lnTo>
                  <a:pt x="878" y="304"/>
                </a:lnTo>
                <a:lnTo>
                  <a:pt x="819" y="289"/>
                </a:lnTo>
                <a:lnTo>
                  <a:pt x="760" y="279"/>
                </a:lnTo>
                <a:lnTo>
                  <a:pt x="701" y="274"/>
                </a:lnTo>
                <a:close/>
                <a:moveTo>
                  <a:pt x="287" y="108"/>
                </a:moveTo>
                <a:lnTo>
                  <a:pt x="268" y="111"/>
                </a:lnTo>
                <a:lnTo>
                  <a:pt x="245" y="118"/>
                </a:lnTo>
                <a:lnTo>
                  <a:pt x="221" y="131"/>
                </a:lnTo>
                <a:lnTo>
                  <a:pt x="201" y="146"/>
                </a:lnTo>
                <a:lnTo>
                  <a:pt x="185" y="161"/>
                </a:lnTo>
                <a:lnTo>
                  <a:pt x="175" y="177"/>
                </a:lnTo>
                <a:lnTo>
                  <a:pt x="168" y="190"/>
                </a:lnTo>
                <a:lnTo>
                  <a:pt x="167" y="201"/>
                </a:lnTo>
                <a:lnTo>
                  <a:pt x="168" y="209"/>
                </a:lnTo>
                <a:lnTo>
                  <a:pt x="174" y="213"/>
                </a:lnTo>
                <a:lnTo>
                  <a:pt x="184" y="216"/>
                </a:lnTo>
                <a:lnTo>
                  <a:pt x="197" y="217"/>
                </a:lnTo>
                <a:lnTo>
                  <a:pt x="213" y="214"/>
                </a:lnTo>
                <a:lnTo>
                  <a:pt x="226" y="213"/>
                </a:lnTo>
                <a:lnTo>
                  <a:pt x="239" y="217"/>
                </a:lnTo>
                <a:lnTo>
                  <a:pt x="250" y="223"/>
                </a:lnTo>
                <a:lnTo>
                  <a:pt x="258" y="232"/>
                </a:lnTo>
                <a:lnTo>
                  <a:pt x="307" y="308"/>
                </a:lnTo>
                <a:lnTo>
                  <a:pt x="312" y="304"/>
                </a:lnTo>
                <a:lnTo>
                  <a:pt x="316" y="300"/>
                </a:lnTo>
                <a:lnTo>
                  <a:pt x="347" y="283"/>
                </a:lnTo>
                <a:lnTo>
                  <a:pt x="298" y="207"/>
                </a:lnTo>
                <a:lnTo>
                  <a:pt x="294" y="194"/>
                </a:lnTo>
                <a:lnTo>
                  <a:pt x="291" y="182"/>
                </a:lnTo>
                <a:lnTo>
                  <a:pt x="294" y="170"/>
                </a:lnTo>
                <a:lnTo>
                  <a:pt x="300" y="159"/>
                </a:lnTo>
                <a:lnTo>
                  <a:pt x="309" y="144"/>
                </a:lnTo>
                <a:lnTo>
                  <a:pt x="314" y="132"/>
                </a:lnTo>
                <a:lnTo>
                  <a:pt x="315" y="122"/>
                </a:lnTo>
                <a:lnTo>
                  <a:pt x="314" y="116"/>
                </a:lnTo>
                <a:lnTo>
                  <a:pt x="312" y="113"/>
                </a:lnTo>
                <a:lnTo>
                  <a:pt x="309" y="112"/>
                </a:lnTo>
                <a:lnTo>
                  <a:pt x="306" y="111"/>
                </a:lnTo>
                <a:lnTo>
                  <a:pt x="304" y="110"/>
                </a:lnTo>
                <a:lnTo>
                  <a:pt x="302" y="109"/>
                </a:lnTo>
                <a:lnTo>
                  <a:pt x="287" y="108"/>
                </a:lnTo>
                <a:close/>
                <a:moveTo>
                  <a:pt x="752" y="84"/>
                </a:moveTo>
                <a:lnTo>
                  <a:pt x="742" y="86"/>
                </a:lnTo>
                <a:lnTo>
                  <a:pt x="734" y="88"/>
                </a:lnTo>
                <a:lnTo>
                  <a:pt x="736" y="89"/>
                </a:lnTo>
                <a:lnTo>
                  <a:pt x="739" y="90"/>
                </a:lnTo>
                <a:lnTo>
                  <a:pt x="749" y="98"/>
                </a:lnTo>
                <a:lnTo>
                  <a:pt x="757" y="108"/>
                </a:lnTo>
                <a:lnTo>
                  <a:pt x="761" y="119"/>
                </a:lnTo>
                <a:lnTo>
                  <a:pt x="768" y="109"/>
                </a:lnTo>
                <a:lnTo>
                  <a:pt x="778" y="100"/>
                </a:lnTo>
                <a:lnTo>
                  <a:pt x="789" y="96"/>
                </a:lnTo>
                <a:lnTo>
                  <a:pt x="791" y="94"/>
                </a:lnTo>
                <a:lnTo>
                  <a:pt x="794" y="94"/>
                </a:lnTo>
                <a:lnTo>
                  <a:pt x="787" y="90"/>
                </a:lnTo>
                <a:lnTo>
                  <a:pt x="777" y="87"/>
                </a:lnTo>
                <a:lnTo>
                  <a:pt x="764" y="84"/>
                </a:lnTo>
                <a:lnTo>
                  <a:pt x="752" y="84"/>
                </a:lnTo>
                <a:close/>
                <a:moveTo>
                  <a:pt x="745" y="0"/>
                </a:moveTo>
                <a:lnTo>
                  <a:pt x="773" y="1"/>
                </a:lnTo>
                <a:lnTo>
                  <a:pt x="801" y="7"/>
                </a:lnTo>
                <a:lnTo>
                  <a:pt x="827" y="17"/>
                </a:lnTo>
                <a:lnTo>
                  <a:pt x="849" y="30"/>
                </a:lnTo>
                <a:lnTo>
                  <a:pt x="865" y="46"/>
                </a:lnTo>
                <a:lnTo>
                  <a:pt x="877" y="64"/>
                </a:lnTo>
                <a:lnTo>
                  <a:pt x="883" y="83"/>
                </a:lnTo>
                <a:lnTo>
                  <a:pt x="883" y="103"/>
                </a:lnTo>
                <a:lnTo>
                  <a:pt x="879" y="122"/>
                </a:lnTo>
                <a:lnTo>
                  <a:pt x="870" y="139"/>
                </a:lnTo>
                <a:lnTo>
                  <a:pt x="856" y="153"/>
                </a:lnTo>
                <a:lnTo>
                  <a:pt x="838" y="166"/>
                </a:lnTo>
                <a:lnTo>
                  <a:pt x="834" y="206"/>
                </a:lnTo>
                <a:lnTo>
                  <a:pt x="835" y="207"/>
                </a:lnTo>
                <a:lnTo>
                  <a:pt x="837" y="207"/>
                </a:lnTo>
                <a:lnTo>
                  <a:pt x="896" y="222"/>
                </a:lnTo>
                <a:lnTo>
                  <a:pt x="953" y="242"/>
                </a:lnTo>
                <a:lnTo>
                  <a:pt x="1008" y="267"/>
                </a:lnTo>
                <a:lnTo>
                  <a:pt x="1059" y="295"/>
                </a:lnTo>
                <a:lnTo>
                  <a:pt x="1109" y="330"/>
                </a:lnTo>
                <a:lnTo>
                  <a:pt x="1155" y="368"/>
                </a:lnTo>
                <a:lnTo>
                  <a:pt x="1197" y="409"/>
                </a:lnTo>
                <a:lnTo>
                  <a:pt x="1236" y="455"/>
                </a:lnTo>
                <a:lnTo>
                  <a:pt x="1272" y="504"/>
                </a:lnTo>
                <a:lnTo>
                  <a:pt x="1306" y="563"/>
                </a:lnTo>
                <a:lnTo>
                  <a:pt x="1334" y="625"/>
                </a:lnTo>
                <a:lnTo>
                  <a:pt x="1356" y="688"/>
                </a:lnTo>
                <a:lnTo>
                  <a:pt x="1371" y="752"/>
                </a:lnTo>
                <a:lnTo>
                  <a:pt x="1380" y="819"/>
                </a:lnTo>
                <a:lnTo>
                  <a:pt x="1382" y="884"/>
                </a:lnTo>
                <a:lnTo>
                  <a:pt x="1378" y="951"/>
                </a:lnTo>
                <a:lnTo>
                  <a:pt x="1366" y="1018"/>
                </a:lnTo>
                <a:lnTo>
                  <a:pt x="1403" y="1004"/>
                </a:lnTo>
                <a:lnTo>
                  <a:pt x="1437" y="991"/>
                </a:lnTo>
                <a:lnTo>
                  <a:pt x="1467" y="979"/>
                </a:lnTo>
                <a:lnTo>
                  <a:pt x="1494" y="966"/>
                </a:lnTo>
                <a:lnTo>
                  <a:pt x="1517" y="956"/>
                </a:lnTo>
                <a:lnTo>
                  <a:pt x="1535" y="948"/>
                </a:lnTo>
                <a:lnTo>
                  <a:pt x="1532" y="901"/>
                </a:lnTo>
                <a:lnTo>
                  <a:pt x="1529" y="859"/>
                </a:lnTo>
                <a:lnTo>
                  <a:pt x="1526" y="821"/>
                </a:lnTo>
                <a:lnTo>
                  <a:pt x="1521" y="789"/>
                </a:lnTo>
                <a:lnTo>
                  <a:pt x="1517" y="762"/>
                </a:lnTo>
                <a:lnTo>
                  <a:pt x="1512" y="741"/>
                </a:lnTo>
                <a:lnTo>
                  <a:pt x="1508" y="725"/>
                </a:lnTo>
                <a:lnTo>
                  <a:pt x="1505" y="717"/>
                </a:lnTo>
                <a:lnTo>
                  <a:pt x="1482" y="675"/>
                </a:lnTo>
                <a:lnTo>
                  <a:pt x="1464" y="639"/>
                </a:lnTo>
                <a:lnTo>
                  <a:pt x="1450" y="603"/>
                </a:lnTo>
                <a:lnTo>
                  <a:pt x="1441" y="572"/>
                </a:lnTo>
                <a:lnTo>
                  <a:pt x="1438" y="542"/>
                </a:lnTo>
                <a:lnTo>
                  <a:pt x="1440" y="514"/>
                </a:lnTo>
                <a:lnTo>
                  <a:pt x="1447" y="490"/>
                </a:lnTo>
                <a:lnTo>
                  <a:pt x="1458" y="468"/>
                </a:lnTo>
                <a:lnTo>
                  <a:pt x="1473" y="451"/>
                </a:lnTo>
                <a:lnTo>
                  <a:pt x="1470" y="401"/>
                </a:lnTo>
                <a:lnTo>
                  <a:pt x="1470" y="355"/>
                </a:lnTo>
                <a:lnTo>
                  <a:pt x="1474" y="314"/>
                </a:lnTo>
                <a:lnTo>
                  <a:pt x="1482" y="275"/>
                </a:lnTo>
                <a:lnTo>
                  <a:pt x="1492" y="241"/>
                </a:lnTo>
                <a:lnTo>
                  <a:pt x="1504" y="209"/>
                </a:lnTo>
                <a:lnTo>
                  <a:pt x="1520" y="181"/>
                </a:lnTo>
                <a:lnTo>
                  <a:pt x="1537" y="154"/>
                </a:lnTo>
                <a:lnTo>
                  <a:pt x="1555" y="132"/>
                </a:lnTo>
                <a:lnTo>
                  <a:pt x="1573" y="112"/>
                </a:lnTo>
                <a:lnTo>
                  <a:pt x="1592" y="94"/>
                </a:lnTo>
                <a:lnTo>
                  <a:pt x="1612" y="79"/>
                </a:lnTo>
                <a:lnTo>
                  <a:pt x="1631" y="66"/>
                </a:lnTo>
                <a:lnTo>
                  <a:pt x="1649" y="54"/>
                </a:lnTo>
                <a:lnTo>
                  <a:pt x="1667" y="46"/>
                </a:lnTo>
                <a:lnTo>
                  <a:pt x="1682" y="38"/>
                </a:lnTo>
                <a:lnTo>
                  <a:pt x="1696" y="32"/>
                </a:lnTo>
                <a:lnTo>
                  <a:pt x="1707" y="28"/>
                </a:lnTo>
                <a:lnTo>
                  <a:pt x="1716" y="24"/>
                </a:lnTo>
                <a:lnTo>
                  <a:pt x="1722" y="23"/>
                </a:lnTo>
                <a:lnTo>
                  <a:pt x="1724" y="22"/>
                </a:lnTo>
                <a:lnTo>
                  <a:pt x="1728" y="22"/>
                </a:lnTo>
                <a:lnTo>
                  <a:pt x="1739" y="20"/>
                </a:lnTo>
                <a:lnTo>
                  <a:pt x="1752" y="19"/>
                </a:lnTo>
                <a:lnTo>
                  <a:pt x="1769" y="17"/>
                </a:lnTo>
                <a:lnTo>
                  <a:pt x="1789" y="14"/>
                </a:lnTo>
                <a:lnTo>
                  <a:pt x="1809" y="13"/>
                </a:lnTo>
                <a:lnTo>
                  <a:pt x="1830" y="13"/>
                </a:lnTo>
                <a:lnTo>
                  <a:pt x="1851" y="14"/>
                </a:lnTo>
                <a:lnTo>
                  <a:pt x="1870" y="13"/>
                </a:lnTo>
                <a:lnTo>
                  <a:pt x="1890" y="13"/>
                </a:lnTo>
                <a:lnTo>
                  <a:pt x="1909" y="14"/>
                </a:lnTo>
                <a:lnTo>
                  <a:pt x="1928" y="17"/>
                </a:lnTo>
                <a:lnTo>
                  <a:pt x="1945" y="19"/>
                </a:lnTo>
                <a:lnTo>
                  <a:pt x="1957" y="20"/>
                </a:lnTo>
                <a:lnTo>
                  <a:pt x="1967" y="21"/>
                </a:lnTo>
                <a:lnTo>
                  <a:pt x="1971" y="22"/>
                </a:lnTo>
                <a:lnTo>
                  <a:pt x="1973" y="23"/>
                </a:lnTo>
                <a:lnTo>
                  <a:pt x="1980" y="24"/>
                </a:lnTo>
                <a:lnTo>
                  <a:pt x="1988" y="28"/>
                </a:lnTo>
                <a:lnTo>
                  <a:pt x="2000" y="32"/>
                </a:lnTo>
                <a:lnTo>
                  <a:pt x="2014" y="38"/>
                </a:lnTo>
                <a:lnTo>
                  <a:pt x="2030" y="46"/>
                </a:lnTo>
                <a:lnTo>
                  <a:pt x="2048" y="54"/>
                </a:lnTo>
                <a:lnTo>
                  <a:pt x="2066" y="66"/>
                </a:lnTo>
                <a:lnTo>
                  <a:pt x="2085" y="79"/>
                </a:lnTo>
                <a:lnTo>
                  <a:pt x="2105" y="94"/>
                </a:lnTo>
                <a:lnTo>
                  <a:pt x="2124" y="112"/>
                </a:lnTo>
                <a:lnTo>
                  <a:pt x="2143" y="132"/>
                </a:lnTo>
                <a:lnTo>
                  <a:pt x="2161" y="156"/>
                </a:lnTo>
                <a:lnTo>
                  <a:pt x="2178" y="181"/>
                </a:lnTo>
                <a:lnTo>
                  <a:pt x="2192" y="210"/>
                </a:lnTo>
                <a:lnTo>
                  <a:pt x="2205" y="241"/>
                </a:lnTo>
                <a:lnTo>
                  <a:pt x="2216" y="277"/>
                </a:lnTo>
                <a:lnTo>
                  <a:pt x="2223" y="314"/>
                </a:lnTo>
                <a:lnTo>
                  <a:pt x="2227" y="357"/>
                </a:lnTo>
                <a:lnTo>
                  <a:pt x="2228" y="402"/>
                </a:lnTo>
                <a:lnTo>
                  <a:pt x="2224" y="451"/>
                </a:lnTo>
                <a:lnTo>
                  <a:pt x="2234" y="462"/>
                </a:lnTo>
                <a:lnTo>
                  <a:pt x="2243" y="474"/>
                </a:lnTo>
                <a:lnTo>
                  <a:pt x="2251" y="490"/>
                </a:lnTo>
                <a:lnTo>
                  <a:pt x="2256" y="514"/>
                </a:lnTo>
                <a:lnTo>
                  <a:pt x="2259" y="542"/>
                </a:lnTo>
                <a:lnTo>
                  <a:pt x="2255" y="572"/>
                </a:lnTo>
                <a:lnTo>
                  <a:pt x="2246" y="603"/>
                </a:lnTo>
                <a:lnTo>
                  <a:pt x="2233" y="639"/>
                </a:lnTo>
                <a:lnTo>
                  <a:pt x="2215" y="675"/>
                </a:lnTo>
                <a:lnTo>
                  <a:pt x="2191" y="717"/>
                </a:lnTo>
                <a:lnTo>
                  <a:pt x="2189" y="725"/>
                </a:lnTo>
                <a:lnTo>
                  <a:pt x="2186" y="741"/>
                </a:lnTo>
                <a:lnTo>
                  <a:pt x="2181" y="762"/>
                </a:lnTo>
                <a:lnTo>
                  <a:pt x="2176" y="789"/>
                </a:lnTo>
                <a:lnTo>
                  <a:pt x="2171" y="821"/>
                </a:lnTo>
                <a:lnTo>
                  <a:pt x="2168" y="859"/>
                </a:lnTo>
                <a:lnTo>
                  <a:pt x="2164" y="901"/>
                </a:lnTo>
                <a:lnTo>
                  <a:pt x="2163" y="948"/>
                </a:lnTo>
                <a:lnTo>
                  <a:pt x="2182" y="958"/>
                </a:lnTo>
                <a:lnTo>
                  <a:pt x="2206" y="968"/>
                </a:lnTo>
                <a:lnTo>
                  <a:pt x="2234" y="980"/>
                </a:lnTo>
                <a:lnTo>
                  <a:pt x="2266" y="993"/>
                </a:lnTo>
                <a:lnTo>
                  <a:pt x="2302" y="1008"/>
                </a:lnTo>
                <a:lnTo>
                  <a:pt x="2342" y="1021"/>
                </a:lnTo>
                <a:lnTo>
                  <a:pt x="2383" y="1034"/>
                </a:lnTo>
                <a:lnTo>
                  <a:pt x="2427" y="1048"/>
                </a:lnTo>
                <a:lnTo>
                  <a:pt x="2470" y="1059"/>
                </a:lnTo>
                <a:lnTo>
                  <a:pt x="2516" y="1068"/>
                </a:lnTo>
                <a:lnTo>
                  <a:pt x="2562" y="1075"/>
                </a:lnTo>
                <a:lnTo>
                  <a:pt x="2608" y="1080"/>
                </a:lnTo>
                <a:lnTo>
                  <a:pt x="2654" y="1082"/>
                </a:lnTo>
                <a:lnTo>
                  <a:pt x="2669" y="1082"/>
                </a:lnTo>
                <a:lnTo>
                  <a:pt x="2694" y="1082"/>
                </a:lnTo>
                <a:lnTo>
                  <a:pt x="2720" y="1084"/>
                </a:lnTo>
                <a:lnTo>
                  <a:pt x="2750" y="1089"/>
                </a:lnTo>
                <a:lnTo>
                  <a:pt x="2781" y="1094"/>
                </a:lnTo>
                <a:lnTo>
                  <a:pt x="2812" y="1103"/>
                </a:lnTo>
                <a:lnTo>
                  <a:pt x="2846" y="1113"/>
                </a:lnTo>
                <a:lnTo>
                  <a:pt x="2878" y="1126"/>
                </a:lnTo>
                <a:lnTo>
                  <a:pt x="2912" y="1143"/>
                </a:lnTo>
                <a:lnTo>
                  <a:pt x="2945" y="1162"/>
                </a:lnTo>
                <a:lnTo>
                  <a:pt x="2976" y="1184"/>
                </a:lnTo>
                <a:lnTo>
                  <a:pt x="3006" y="1210"/>
                </a:lnTo>
                <a:lnTo>
                  <a:pt x="3035" y="1239"/>
                </a:lnTo>
                <a:lnTo>
                  <a:pt x="3062" y="1272"/>
                </a:lnTo>
                <a:lnTo>
                  <a:pt x="3086" y="1309"/>
                </a:lnTo>
                <a:lnTo>
                  <a:pt x="3107" y="1349"/>
                </a:lnTo>
                <a:lnTo>
                  <a:pt x="3125" y="1394"/>
                </a:lnTo>
                <a:lnTo>
                  <a:pt x="3140" y="1443"/>
                </a:lnTo>
                <a:lnTo>
                  <a:pt x="3158" y="1453"/>
                </a:lnTo>
                <a:lnTo>
                  <a:pt x="3180" y="1465"/>
                </a:lnTo>
                <a:lnTo>
                  <a:pt x="3207" y="1481"/>
                </a:lnTo>
                <a:lnTo>
                  <a:pt x="3237" y="1500"/>
                </a:lnTo>
                <a:lnTo>
                  <a:pt x="3269" y="1521"/>
                </a:lnTo>
                <a:lnTo>
                  <a:pt x="3302" y="1545"/>
                </a:lnTo>
                <a:lnTo>
                  <a:pt x="3337" y="1573"/>
                </a:lnTo>
                <a:lnTo>
                  <a:pt x="3371" y="1603"/>
                </a:lnTo>
                <a:lnTo>
                  <a:pt x="3404" y="1635"/>
                </a:lnTo>
                <a:lnTo>
                  <a:pt x="3436" y="1670"/>
                </a:lnTo>
                <a:lnTo>
                  <a:pt x="3464" y="1707"/>
                </a:lnTo>
                <a:lnTo>
                  <a:pt x="3482" y="1734"/>
                </a:lnTo>
                <a:lnTo>
                  <a:pt x="3501" y="1762"/>
                </a:lnTo>
                <a:lnTo>
                  <a:pt x="3521" y="1792"/>
                </a:lnTo>
                <a:lnTo>
                  <a:pt x="3540" y="1824"/>
                </a:lnTo>
                <a:lnTo>
                  <a:pt x="3559" y="1859"/>
                </a:lnTo>
                <a:lnTo>
                  <a:pt x="3576" y="1895"/>
                </a:lnTo>
                <a:lnTo>
                  <a:pt x="3593" y="1934"/>
                </a:lnTo>
                <a:lnTo>
                  <a:pt x="3607" y="1975"/>
                </a:lnTo>
                <a:lnTo>
                  <a:pt x="3618" y="2018"/>
                </a:lnTo>
                <a:lnTo>
                  <a:pt x="3627" y="2064"/>
                </a:lnTo>
                <a:lnTo>
                  <a:pt x="3634" y="2113"/>
                </a:lnTo>
                <a:lnTo>
                  <a:pt x="3636" y="2164"/>
                </a:lnTo>
                <a:lnTo>
                  <a:pt x="3634" y="2217"/>
                </a:lnTo>
                <a:lnTo>
                  <a:pt x="3627" y="2275"/>
                </a:lnTo>
                <a:lnTo>
                  <a:pt x="3626" y="2281"/>
                </a:lnTo>
                <a:lnTo>
                  <a:pt x="3623" y="2293"/>
                </a:lnTo>
                <a:lnTo>
                  <a:pt x="3618" y="2312"/>
                </a:lnTo>
                <a:lnTo>
                  <a:pt x="3613" y="2334"/>
                </a:lnTo>
                <a:lnTo>
                  <a:pt x="3607" y="2361"/>
                </a:lnTo>
                <a:lnTo>
                  <a:pt x="3599" y="2391"/>
                </a:lnTo>
                <a:lnTo>
                  <a:pt x="3590" y="2423"/>
                </a:lnTo>
                <a:lnTo>
                  <a:pt x="3581" y="2458"/>
                </a:lnTo>
                <a:lnTo>
                  <a:pt x="3571" y="2495"/>
                </a:lnTo>
                <a:lnTo>
                  <a:pt x="3560" y="2532"/>
                </a:lnTo>
                <a:lnTo>
                  <a:pt x="3549" y="2568"/>
                </a:lnTo>
                <a:lnTo>
                  <a:pt x="3538" y="2605"/>
                </a:lnTo>
                <a:lnTo>
                  <a:pt x="3526" y="2641"/>
                </a:lnTo>
                <a:lnTo>
                  <a:pt x="3514" y="2674"/>
                </a:lnTo>
                <a:lnTo>
                  <a:pt x="3503" y="2704"/>
                </a:lnTo>
                <a:lnTo>
                  <a:pt x="3492" y="2732"/>
                </a:lnTo>
                <a:lnTo>
                  <a:pt x="3479" y="2755"/>
                </a:lnTo>
                <a:lnTo>
                  <a:pt x="3476" y="2766"/>
                </a:lnTo>
                <a:lnTo>
                  <a:pt x="3475" y="2783"/>
                </a:lnTo>
                <a:lnTo>
                  <a:pt x="3477" y="2803"/>
                </a:lnTo>
                <a:lnTo>
                  <a:pt x="3482" y="2827"/>
                </a:lnTo>
                <a:lnTo>
                  <a:pt x="3488" y="2856"/>
                </a:lnTo>
                <a:lnTo>
                  <a:pt x="3497" y="2888"/>
                </a:lnTo>
                <a:lnTo>
                  <a:pt x="3510" y="2926"/>
                </a:lnTo>
                <a:lnTo>
                  <a:pt x="3511" y="2932"/>
                </a:lnTo>
                <a:lnTo>
                  <a:pt x="3511" y="2937"/>
                </a:lnTo>
                <a:lnTo>
                  <a:pt x="3511" y="2945"/>
                </a:lnTo>
                <a:lnTo>
                  <a:pt x="3512" y="2958"/>
                </a:lnTo>
                <a:lnTo>
                  <a:pt x="3511" y="2976"/>
                </a:lnTo>
                <a:lnTo>
                  <a:pt x="3510" y="2998"/>
                </a:lnTo>
                <a:lnTo>
                  <a:pt x="3507" y="3024"/>
                </a:lnTo>
                <a:lnTo>
                  <a:pt x="3504" y="3051"/>
                </a:lnTo>
                <a:lnTo>
                  <a:pt x="3497" y="3078"/>
                </a:lnTo>
                <a:lnTo>
                  <a:pt x="3488" y="3105"/>
                </a:lnTo>
                <a:lnTo>
                  <a:pt x="3477" y="3130"/>
                </a:lnTo>
                <a:lnTo>
                  <a:pt x="3476" y="3144"/>
                </a:lnTo>
                <a:lnTo>
                  <a:pt x="3473" y="3159"/>
                </a:lnTo>
                <a:lnTo>
                  <a:pt x="3468" y="3178"/>
                </a:lnTo>
                <a:lnTo>
                  <a:pt x="3460" y="3196"/>
                </a:lnTo>
                <a:lnTo>
                  <a:pt x="3449" y="3215"/>
                </a:lnTo>
                <a:lnTo>
                  <a:pt x="3434" y="3232"/>
                </a:lnTo>
                <a:lnTo>
                  <a:pt x="3415" y="3246"/>
                </a:lnTo>
                <a:lnTo>
                  <a:pt x="3394" y="3256"/>
                </a:lnTo>
                <a:lnTo>
                  <a:pt x="3369" y="3262"/>
                </a:lnTo>
                <a:lnTo>
                  <a:pt x="3356" y="3272"/>
                </a:lnTo>
                <a:lnTo>
                  <a:pt x="3340" y="3280"/>
                </a:lnTo>
                <a:lnTo>
                  <a:pt x="3321" y="3287"/>
                </a:lnTo>
                <a:lnTo>
                  <a:pt x="3299" y="3290"/>
                </a:lnTo>
                <a:lnTo>
                  <a:pt x="3273" y="3290"/>
                </a:lnTo>
                <a:lnTo>
                  <a:pt x="3261" y="3295"/>
                </a:lnTo>
                <a:lnTo>
                  <a:pt x="3246" y="3298"/>
                </a:lnTo>
                <a:lnTo>
                  <a:pt x="3227" y="3300"/>
                </a:lnTo>
                <a:lnTo>
                  <a:pt x="3207" y="3300"/>
                </a:lnTo>
                <a:lnTo>
                  <a:pt x="3183" y="3297"/>
                </a:lnTo>
                <a:lnTo>
                  <a:pt x="3171" y="3298"/>
                </a:lnTo>
                <a:lnTo>
                  <a:pt x="3155" y="3299"/>
                </a:lnTo>
                <a:lnTo>
                  <a:pt x="3136" y="3298"/>
                </a:lnTo>
                <a:lnTo>
                  <a:pt x="3114" y="3295"/>
                </a:lnTo>
                <a:lnTo>
                  <a:pt x="3089" y="3288"/>
                </a:lnTo>
                <a:lnTo>
                  <a:pt x="3074" y="3289"/>
                </a:lnTo>
                <a:lnTo>
                  <a:pt x="3057" y="3287"/>
                </a:lnTo>
                <a:lnTo>
                  <a:pt x="3039" y="3282"/>
                </a:lnTo>
                <a:lnTo>
                  <a:pt x="3023" y="3272"/>
                </a:lnTo>
                <a:lnTo>
                  <a:pt x="3007" y="3256"/>
                </a:lnTo>
                <a:lnTo>
                  <a:pt x="2997" y="3235"/>
                </a:lnTo>
                <a:lnTo>
                  <a:pt x="2991" y="3210"/>
                </a:lnTo>
                <a:lnTo>
                  <a:pt x="2988" y="3182"/>
                </a:lnTo>
                <a:lnTo>
                  <a:pt x="2984" y="3178"/>
                </a:lnTo>
                <a:lnTo>
                  <a:pt x="2979" y="3174"/>
                </a:lnTo>
                <a:lnTo>
                  <a:pt x="2975" y="3169"/>
                </a:lnTo>
                <a:lnTo>
                  <a:pt x="2963" y="3153"/>
                </a:lnTo>
                <a:lnTo>
                  <a:pt x="2954" y="3133"/>
                </a:lnTo>
                <a:lnTo>
                  <a:pt x="2949" y="3111"/>
                </a:lnTo>
                <a:lnTo>
                  <a:pt x="2947" y="3084"/>
                </a:lnTo>
                <a:lnTo>
                  <a:pt x="2948" y="3055"/>
                </a:lnTo>
                <a:lnTo>
                  <a:pt x="2952" y="3022"/>
                </a:lnTo>
                <a:lnTo>
                  <a:pt x="2955" y="3015"/>
                </a:lnTo>
                <a:lnTo>
                  <a:pt x="2957" y="3008"/>
                </a:lnTo>
                <a:lnTo>
                  <a:pt x="2960" y="3004"/>
                </a:lnTo>
                <a:lnTo>
                  <a:pt x="2965" y="2995"/>
                </a:lnTo>
                <a:lnTo>
                  <a:pt x="2974" y="2983"/>
                </a:lnTo>
                <a:lnTo>
                  <a:pt x="2984" y="2967"/>
                </a:lnTo>
                <a:lnTo>
                  <a:pt x="2997" y="2949"/>
                </a:lnTo>
                <a:lnTo>
                  <a:pt x="3012" y="2929"/>
                </a:lnTo>
                <a:lnTo>
                  <a:pt x="3030" y="2908"/>
                </a:lnTo>
                <a:lnTo>
                  <a:pt x="3048" y="2886"/>
                </a:lnTo>
                <a:lnTo>
                  <a:pt x="3069" y="2864"/>
                </a:lnTo>
                <a:lnTo>
                  <a:pt x="3090" y="2844"/>
                </a:lnTo>
                <a:lnTo>
                  <a:pt x="3114" y="2824"/>
                </a:lnTo>
                <a:lnTo>
                  <a:pt x="3137" y="2806"/>
                </a:lnTo>
                <a:lnTo>
                  <a:pt x="3141" y="2779"/>
                </a:lnTo>
                <a:lnTo>
                  <a:pt x="3143" y="2752"/>
                </a:lnTo>
                <a:lnTo>
                  <a:pt x="3145" y="2723"/>
                </a:lnTo>
                <a:lnTo>
                  <a:pt x="3148" y="2696"/>
                </a:lnTo>
                <a:lnTo>
                  <a:pt x="3149" y="2671"/>
                </a:lnTo>
                <a:lnTo>
                  <a:pt x="3149" y="2647"/>
                </a:lnTo>
                <a:lnTo>
                  <a:pt x="3149" y="2629"/>
                </a:lnTo>
                <a:lnTo>
                  <a:pt x="3146" y="2616"/>
                </a:lnTo>
                <a:lnTo>
                  <a:pt x="3139" y="2577"/>
                </a:lnTo>
                <a:lnTo>
                  <a:pt x="3130" y="2536"/>
                </a:lnTo>
                <a:lnTo>
                  <a:pt x="3124" y="2493"/>
                </a:lnTo>
                <a:lnTo>
                  <a:pt x="3118" y="2447"/>
                </a:lnTo>
                <a:lnTo>
                  <a:pt x="3116" y="2402"/>
                </a:lnTo>
                <a:lnTo>
                  <a:pt x="3117" y="2356"/>
                </a:lnTo>
                <a:lnTo>
                  <a:pt x="3122" y="2311"/>
                </a:lnTo>
                <a:lnTo>
                  <a:pt x="3131" y="2266"/>
                </a:lnTo>
                <a:lnTo>
                  <a:pt x="3144" y="2223"/>
                </a:lnTo>
                <a:lnTo>
                  <a:pt x="3116" y="2213"/>
                </a:lnTo>
                <a:lnTo>
                  <a:pt x="3084" y="2200"/>
                </a:lnTo>
                <a:lnTo>
                  <a:pt x="3049" y="2185"/>
                </a:lnTo>
                <a:lnTo>
                  <a:pt x="3014" y="2168"/>
                </a:lnTo>
                <a:lnTo>
                  <a:pt x="2982" y="2151"/>
                </a:lnTo>
                <a:lnTo>
                  <a:pt x="2951" y="2133"/>
                </a:lnTo>
                <a:lnTo>
                  <a:pt x="2928" y="2114"/>
                </a:lnTo>
                <a:lnTo>
                  <a:pt x="2894" y="2085"/>
                </a:lnTo>
                <a:lnTo>
                  <a:pt x="2865" y="2057"/>
                </a:lnTo>
                <a:lnTo>
                  <a:pt x="2839" y="2032"/>
                </a:lnTo>
                <a:lnTo>
                  <a:pt x="2815" y="2005"/>
                </a:lnTo>
                <a:lnTo>
                  <a:pt x="2806" y="2033"/>
                </a:lnTo>
                <a:lnTo>
                  <a:pt x="2793" y="2062"/>
                </a:lnTo>
                <a:lnTo>
                  <a:pt x="2778" y="2093"/>
                </a:lnTo>
                <a:lnTo>
                  <a:pt x="2757" y="2126"/>
                </a:lnTo>
                <a:lnTo>
                  <a:pt x="2733" y="2162"/>
                </a:lnTo>
                <a:lnTo>
                  <a:pt x="2704" y="2198"/>
                </a:lnTo>
                <a:lnTo>
                  <a:pt x="2670" y="2237"/>
                </a:lnTo>
                <a:lnTo>
                  <a:pt x="2630" y="2278"/>
                </a:lnTo>
                <a:lnTo>
                  <a:pt x="2585" y="2321"/>
                </a:lnTo>
                <a:lnTo>
                  <a:pt x="2533" y="2366"/>
                </a:lnTo>
                <a:lnTo>
                  <a:pt x="2475" y="2413"/>
                </a:lnTo>
                <a:lnTo>
                  <a:pt x="2477" y="2437"/>
                </a:lnTo>
                <a:lnTo>
                  <a:pt x="2479" y="2470"/>
                </a:lnTo>
                <a:lnTo>
                  <a:pt x="2481" y="2507"/>
                </a:lnTo>
                <a:lnTo>
                  <a:pt x="2483" y="2551"/>
                </a:lnTo>
                <a:lnTo>
                  <a:pt x="2483" y="2599"/>
                </a:lnTo>
                <a:lnTo>
                  <a:pt x="2483" y="2651"/>
                </a:lnTo>
                <a:lnTo>
                  <a:pt x="2482" y="2705"/>
                </a:lnTo>
                <a:lnTo>
                  <a:pt x="2479" y="2762"/>
                </a:lnTo>
                <a:lnTo>
                  <a:pt x="2475" y="2819"/>
                </a:lnTo>
                <a:lnTo>
                  <a:pt x="2468" y="2876"/>
                </a:lnTo>
                <a:lnTo>
                  <a:pt x="2460" y="2933"/>
                </a:lnTo>
                <a:lnTo>
                  <a:pt x="2449" y="2987"/>
                </a:lnTo>
                <a:lnTo>
                  <a:pt x="2436" y="3038"/>
                </a:lnTo>
                <a:lnTo>
                  <a:pt x="2419" y="3086"/>
                </a:lnTo>
                <a:lnTo>
                  <a:pt x="2412" y="3098"/>
                </a:lnTo>
                <a:lnTo>
                  <a:pt x="2402" y="3106"/>
                </a:lnTo>
                <a:lnTo>
                  <a:pt x="2390" y="3112"/>
                </a:lnTo>
                <a:lnTo>
                  <a:pt x="2377" y="3113"/>
                </a:lnTo>
                <a:lnTo>
                  <a:pt x="2364" y="3111"/>
                </a:lnTo>
                <a:lnTo>
                  <a:pt x="2352" y="3103"/>
                </a:lnTo>
                <a:lnTo>
                  <a:pt x="2344" y="3094"/>
                </a:lnTo>
                <a:lnTo>
                  <a:pt x="2338" y="3082"/>
                </a:lnTo>
                <a:lnTo>
                  <a:pt x="2337" y="3068"/>
                </a:lnTo>
                <a:lnTo>
                  <a:pt x="2340" y="3056"/>
                </a:lnTo>
                <a:lnTo>
                  <a:pt x="2354" y="3016"/>
                </a:lnTo>
                <a:lnTo>
                  <a:pt x="2365" y="2974"/>
                </a:lnTo>
                <a:lnTo>
                  <a:pt x="2375" y="2929"/>
                </a:lnTo>
                <a:lnTo>
                  <a:pt x="2382" y="2883"/>
                </a:lnTo>
                <a:lnTo>
                  <a:pt x="2389" y="2835"/>
                </a:lnTo>
                <a:lnTo>
                  <a:pt x="2393" y="2787"/>
                </a:lnTo>
                <a:lnTo>
                  <a:pt x="2395" y="2738"/>
                </a:lnTo>
                <a:lnTo>
                  <a:pt x="2398" y="2691"/>
                </a:lnTo>
                <a:lnTo>
                  <a:pt x="2399" y="2645"/>
                </a:lnTo>
                <a:lnTo>
                  <a:pt x="2399" y="2601"/>
                </a:lnTo>
                <a:lnTo>
                  <a:pt x="2398" y="2559"/>
                </a:lnTo>
                <a:lnTo>
                  <a:pt x="2397" y="2521"/>
                </a:lnTo>
                <a:lnTo>
                  <a:pt x="2395" y="2486"/>
                </a:lnTo>
                <a:lnTo>
                  <a:pt x="2393" y="2457"/>
                </a:lnTo>
                <a:lnTo>
                  <a:pt x="2392" y="2433"/>
                </a:lnTo>
                <a:lnTo>
                  <a:pt x="2391" y="2414"/>
                </a:lnTo>
                <a:lnTo>
                  <a:pt x="2390" y="2403"/>
                </a:lnTo>
                <a:lnTo>
                  <a:pt x="2390" y="2398"/>
                </a:lnTo>
                <a:lnTo>
                  <a:pt x="2391" y="2384"/>
                </a:lnTo>
                <a:lnTo>
                  <a:pt x="2397" y="2371"/>
                </a:lnTo>
                <a:lnTo>
                  <a:pt x="2405" y="2361"/>
                </a:lnTo>
                <a:lnTo>
                  <a:pt x="2460" y="2317"/>
                </a:lnTo>
                <a:lnTo>
                  <a:pt x="2509" y="2276"/>
                </a:lnTo>
                <a:lnTo>
                  <a:pt x="2551" y="2237"/>
                </a:lnTo>
                <a:lnTo>
                  <a:pt x="2588" y="2201"/>
                </a:lnTo>
                <a:lnTo>
                  <a:pt x="2621" y="2166"/>
                </a:lnTo>
                <a:lnTo>
                  <a:pt x="2649" y="2134"/>
                </a:lnTo>
                <a:lnTo>
                  <a:pt x="2671" y="2104"/>
                </a:lnTo>
                <a:lnTo>
                  <a:pt x="2690" y="2075"/>
                </a:lnTo>
                <a:lnTo>
                  <a:pt x="2706" y="2050"/>
                </a:lnTo>
                <a:lnTo>
                  <a:pt x="2718" y="2025"/>
                </a:lnTo>
                <a:lnTo>
                  <a:pt x="2727" y="2003"/>
                </a:lnTo>
                <a:lnTo>
                  <a:pt x="2734" y="1983"/>
                </a:lnTo>
                <a:lnTo>
                  <a:pt x="2737" y="1965"/>
                </a:lnTo>
                <a:lnTo>
                  <a:pt x="2740" y="1950"/>
                </a:lnTo>
                <a:lnTo>
                  <a:pt x="2741" y="1935"/>
                </a:lnTo>
                <a:lnTo>
                  <a:pt x="2740" y="1923"/>
                </a:lnTo>
                <a:lnTo>
                  <a:pt x="2738" y="1912"/>
                </a:lnTo>
                <a:lnTo>
                  <a:pt x="2736" y="1903"/>
                </a:lnTo>
                <a:lnTo>
                  <a:pt x="2734" y="1896"/>
                </a:lnTo>
                <a:lnTo>
                  <a:pt x="2733" y="1893"/>
                </a:lnTo>
                <a:lnTo>
                  <a:pt x="2732" y="1890"/>
                </a:lnTo>
                <a:lnTo>
                  <a:pt x="2732" y="1886"/>
                </a:lnTo>
                <a:lnTo>
                  <a:pt x="2709" y="1926"/>
                </a:lnTo>
                <a:lnTo>
                  <a:pt x="2681" y="1962"/>
                </a:lnTo>
                <a:lnTo>
                  <a:pt x="2650" y="1995"/>
                </a:lnTo>
                <a:lnTo>
                  <a:pt x="2614" y="2025"/>
                </a:lnTo>
                <a:lnTo>
                  <a:pt x="2575" y="2052"/>
                </a:lnTo>
                <a:lnTo>
                  <a:pt x="2531" y="2074"/>
                </a:lnTo>
                <a:lnTo>
                  <a:pt x="2485" y="2092"/>
                </a:lnTo>
                <a:lnTo>
                  <a:pt x="2437" y="2105"/>
                </a:lnTo>
                <a:lnTo>
                  <a:pt x="2385" y="2113"/>
                </a:lnTo>
                <a:lnTo>
                  <a:pt x="2333" y="2116"/>
                </a:lnTo>
                <a:lnTo>
                  <a:pt x="2279" y="2113"/>
                </a:lnTo>
                <a:lnTo>
                  <a:pt x="2226" y="2104"/>
                </a:lnTo>
                <a:lnTo>
                  <a:pt x="2177" y="2091"/>
                </a:lnTo>
                <a:lnTo>
                  <a:pt x="2130" y="2072"/>
                </a:lnTo>
                <a:lnTo>
                  <a:pt x="2085" y="2048"/>
                </a:lnTo>
                <a:lnTo>
                  <a:pt x="2045" y="2021"/>
                </a:lnTo>
                <a:lnTo>
                  <a:pt x="2009" y="1990"/>
                </a:lnTo>
                <a:lnTo>
                  <a:pt x="1977" y="1954"/>
                </a:lnTo>
                <a:lnTo>
                  <a:pt x="1950" y="1916"/>
                </a:lnTo>
                <a:lnTo>
                  <a:pt x="1928" y="1875"/>
                </a:lnTo>
                <a:lnTo>
                  <a:pt x="1912" y="1832"/>
                </a:lnTo>
                <a:lnTo>
                  <a:pt x="1902" y="1786"/>
                </a:lnTo>
                <a:lnTo>
                  <a:pt x="1899" y="1740"/>
                </a:lnTo>
                <a:lnTo>
                  <a:pt x="1899" y="1566"/>
                </a:lnTo>
                <a:lnTo>
                  <a:pt x="1902" y="1550"/>
                </a:lnTo>
                <a:lnTo>
                  <a:pt x="1911" y="1536"/>
                </a:lnTo>
                <a:lnTo>
                  <a:pt x="1925" y="1527"/>
                </a:lnTo>
                <a:lnTo>
                  <a:pt x="1941" y="1524"/>
                </a:lnTo>
                <a:lnTo>
                  <a:pt x="1958" y="1527"/>
                </a:lnTo>
                <a:lnTo>
                  <a:pt x="1972" y="1536"/>
                </a:lnTo>
                <a:lnTo>
                  <a:pt x="1981" y="1550"/>
                </a:lnTo>
                <a:lnTo>
                  <a:pt x="1984" y="1566"/>
                </a:lnTo>
                <a:lnTo>
                  <a:pt x="1984" y="1740"/>
                </a:lnTo>
                <a:lnTo>
                  <a:pt x="1987" y="1779"/>
                </a:lnTo>
                <a:lnTo>
                  <a:pt x="1996" y="1817"/>
                </a:lnTo>
                <a:lnTo>
                  <a:pt x="2011" y="1853"/>
                </a:lnTo>
                <a:lnTo>
                  <a:pt x="2031" y="1886"/>
                </a:lnTo>
                <a:lnTo>
                  <a:pt x="2057" y="1919"/>
                </a:lnTo>
                <a:lnTo>
                  <a:pt x="2086" y="1946"/>
                </a:lnTo>
                <a:lnTo>
                  <a:pt x="2120" y="1971"/>
                </a:lnTo>
                <a:lnTo>
                  <a:pt x="2157" y="1992"/>
                </a:lnTo>
                <a:lnTo>
                  <a:pt x="2197" y="2008"/>
                </a:lnTo>
                <a:lnTo>
                  <a:pt x="2241" y="2022"/>
                </a:lnTo>
                <a:lnTo>
                  <a:pt x="2286" y="2030"/>
                </a:lnTo>
                <a:lnTo>
                  <a:pt x="2333" y="2032"/>
                </a:lnTo>
                <a:lnTo>
                  <a:pt x="2380" y="2030"/>
                </a:lnTo>
                <a:lnTo>
                  <a:pt x="2426" y="2022"/>
                </a:lnTo>
                <a:lnTo>
                  <a:pt x="2468" y="2008"/>
                </a:lnTo>
                <a:lnTo>
                  <a:pt x="2509" y="1992"/>
                </a:lnTo>
                <a:lnTo>
                  <a:pt x="2546" y="1971"/>
                </a:lnTo>
                <a:lnTo>
                  <a:pt x="2579" y="1946"/>
                </a:lnTo>
                <a:lnTo>
                  <a:pt x="2608" y="1919"/>
                </a:lnTo>
                <a:lnTo>
                  <a:pt x="2634" y="1886"/>
                </a:lnTo>
                <a:lnTo>
                  <a:pt x="2654" y="1853"/>
                </a:lnTo>
                <a:lnTo>
                  <a:pt x="2669" y="1817"/>
                </a:lnTo>
                <a:lnTo>
                  <a:pt x="2679" y="1779"/>
                </a:lnTo>
                <a:lnTo>
                  <a:pt x="2682" y="1740"/>
                </a:lnTo>
                <a:lnTo>
                  <a:pt x="2685" y="1723"/>
                </a:lnTo>
                <a:lnTo>
                  <a:pt x="2695" y="1710"/>
                </a:lnTo>
                <a:lnTo>
                  <a:pt x="2707" y="1701"/>
                </a:lnTo>
                <a:lnTo>
                  <a:pt x="2724" y="1697"/>
                </a:lnTo>
                <a:lnTo>
                  <a:pt x="2741" y="1701"/>
                </a:lnTo>
                <a:lnTo>
                  <a:pt x="2754" y="1710"/>
                </a:lnTo>
                <a:lnTo>
                  <a:pt x="2763" y="1723"/>
                </a:lnTo>
                <a:lnTo>
                  <a:pt x="2766" y="1740"/>
                </a:lnTo>
                <a:lnTo>
                  <a:pt x="2764" y="1777"/>
                </a:lnTo>
                <a:lnTo>
                  <a:pt x="2756" y="1814"/>
                </a:lnTo>
                <a:lnTo>
                  <a:pt x="2745" y="1850"/>
                </a:lnTo>
                <a:lnTo>
                  <a:pt x="2748" y="1846"/>
                </a:lnTo>
                <a:lnTo>
                  <a:pt x="2753" y="1844"/>
                </a:lnTo>
                <a:lnTo>
                  <a:pt x="2765" y="1840"/>
                </a:lnTo>
                <a:lnTo>
                  <a:pt x="2778" y="1840"/>
                </a:lnTo>
                <a:lnTo>
                  <a:pt x="2789" y="1842"/>
                </a:lnTo>
                <a:lnTo>
                  <a:pt x="2799" y="1849"/>
                </a:lnTo>
                <a:lnTo>
                  <a:pt x="2808" y="1859"/>
                </a:lnTo>
                <a:lnTo>
                  <a:pt x="2829" y="1890"/>
                </a:lnTo>
                <a:lnTo>
                  <a:pt x="2850" y="1917"/>
                </a:lnTo>
                <a:lnTo>
                  <a:pt x="2873" y="1944"/>
                </a:lnTo>
                <a:lnTo>
                  <a:pt x="2896" y="1970"/>
                </a:lnTo>
                <a:lnTo>
                  <a:pt x="2922" y="1995"/>
                </a:lnTo>
                <a:lnTo>
                  <a:pt x="2950" y="2022"/>
                </a:lnTo>
                <a:lnTo>
                  <a:pt x="2984" y="2052"/>
                </a:lnTo>
                <a:lnTo>
                  <a:pt x="3001" y="2064"/>
                </a:lnTo>
                <a:lnTo>
                  <a:pt x="3021" y="2077"/>
                </a:lnTo>
                <a:lnTo>
                  <a:pt x="3046" y="2090"/>
                </a:lnTo>
                <a:lnTo>
                  <a:pt x="3072" y="2103"/>
                </a:lnTo>
                <a:lnTo>
                  <a:pt x="3099" y="2115"/>
                </a:lnTo>
                <a:lnTo>
                  <a:pt x="3127" y="2126"/>
                </a:lnTo>
                <a:lnTo>
                  <a:pt x="3154" y="2137"/>
                </a:lnTo>
                <a:lnTo>
                  <a:pt x="3178" y="2146"/>
                </a:lnTo>
                <a:lnTo>
                  <a:pt x="3200" y="2154"/>
                </a:lnTo>
                <a:lnTo>
                  <a:pt x="3217" y="2160"/>
                </a:lnTo>
                <a:lnTo>
                  <a:pt x="3228" y="2165"/>
                </a:lnTo>
                <a:lnTo>
                  <a:pt x="3237" y="2174"/>
                </a:lnTo>
                <a:lnTo>
                  <a:pt x="3243" y="2185"/>
                </a:lnTo>
                <a:lnTo>
                  <a:pt x="3246" y="2197"/>
                </a:lnTo>
                <a:lnTo>
                  <a:pt x="3245" y="2210"/>
                </a:lnTo>
                <a:lnTo>
                  <a:pt x="3239" y="2221"/>
                </a:lnTo>
                <a:lnTo>
                  <a:pt x="3224" y="2254"/>
                </a:lnTo>
                <a:lnTo>
                  <a:pt x="3213" y="2290"/>
                </a:lnTo>
                <a:lnTo>
                  <a:pt x="3205" y="2327"/>
                </a:lnTo>
                <a:lnTo>
                  <a:pt x="3201" y="2367"/>
                </a:lnTo>
                <a:lnTo>
                  <a:pt x="3201" y="2407"/>
                </a:lnTo>
                <a:lnTo>
                  <a:pt x="3204" y="2447"/>
                </a:lnTo>
                <a:lnTo>
                  <a:pt x="3208" y="2487"/>
                </a:lnTo>
                <a:lnTo>
                  <a:pt x="3214" y="2525"/>
                </a:lnTo>
                <a:lnTo>
                  <a:pt x="3221" y="2563"/>
                </a:lnTo>
                <a:lnTo>
                  <a:pt x="3229" y="2597"/>
                </a:lnTo>
                <a:lnTo>
                  <a:pt x="3232" y="2617"/>
                </a:lnTo>
                <a:lnTo>
                  <a:pt x="3234" y="2641"/>
                </a:lnTo>
                <a:lnTo>
                  <a:pt x="3234" y="2668"/>
                </a:lnTo>
                <a:lnTo>
                  <a:pt x="3233" y="2697"/>
                </a:lnTo>
                <a:lnTo>
                  <a:pt x="3230" y="2726"/>
                </a:lnTo>
                <a:lnTo>
                  <a:pt x="3228" y="2755"/>
                </a:lnTo>
                <a:lnTo>
                  <a:pt x="3226" y="2782"/>
                </a:lnTo>
                <a:lnTo>
                  <a:pt x="3223" y="2805"/>
                </a:lnTo>
                <a:lnTo>
                  <a:pt x="3220" y="2824"/>
                </a:lnTo>
                <a:lnTo>
                  <a:pt x="3219" y="2837"/>
                </a:lnTo>
                <a:lnTo>
                  <a:pt x="3216" y="2849"/>
                </a:lnTo>
                <a:lnTo>
                  <a:pt x="3208" y="2859"/>
                </a:lnTo>
                <a:lnTo>
                  <a:pt x="3198" y="2868"/>
                </a:lnTo>
                <a:lnTo>
                  <a:pt x="3176" y="2883"/>
                </a:lnTo>
                <a:lnTo>
                  <a:pt x="3152" y="2901"/>
                </a:lnTo>
                <a:lnTo>
                  <a:pt x="3131" y="2921"/>
                </a:lnTo>
                <a:lnTo>
                  <a:pt x="3111" y="2943"/>
                </a:lnTo>
                <a:lnTo>
                  <a:pt x="3090" y="2966"/>
                </a:lnTo>
                <a:lnTo>
                  <a:pt x="3074" y="2988"/>
                </a:lnTo>
                <a:lnTo>
                  <a:pt x="3058" y="3009"/>
                </a:lnTo>
                <a:lnTo>
                  <a:pt x="3044" y="3028"/>
                </a:lnTo>
                <a:lnTo>
                  <a:pt x="3034" y="3044"/>
                </a:lnTo>
                <a:lnTo>
                  <a:pt x="3032" y="3065"/>
                </a:lnTo>
                <a:lnTo>
                  <a:pt x="3031" y="3082"/>
                </a:lnTo>
                <a:lnTo>
                  <a:pt x="3032" y="3095"/>
                </a:lnTo>
                <a:lnTo>
                  <a:pt x="3034" y="3104"/>
                </a:lnTo>
                <a:lnTo>
                  <a:pt x="3035" y="3109"/>
                </a:lnTo>
                <a:lnTo>
                  <a:pt x="3038" y="3113"/>
                </a:lnTo>
                <a:lnTo>
                  <a:pt x="3038" y="3114"/>
                </a:lnTo>
                <a:lnTo>
                  <a:pt x="3049" y="3115"/>
                </a:lnTo>
                <a:lnTo>
                  <a:pt x="3059" y="3119"/>
                </a:lnTo>
                <a:lnTo>
                  <a:pt x="3068" y="3127"/>
                </a:lnTo>
                <a:lnTo>
                  <a:pt x="3075" y="3137"/>
                </a:lnTo>
                <a:lnTo>
                  <a:pt x="3076" y="3148"/>
                </a:lnTo>
                <a:lnTo>
                  <a:pt x="3076" y="3160"/>
                </a:lnTo>
                <a:lnTo>
                  <a:pt x="3074" y="3177"/>
                </a:lnTo>
                <a:lnTo>
                  <a:pt x="3074" y="3188"/>
                </a:lnTo>
                <a:lnTo>
                  <a:pt x="3075" y="3197"/>
                </a:lnTo>
                <a:lnTo>
                  <a:pt x="3076" y="3203"/>
                </a:lnTo>
                <a:lnTo>
                  <a:pt x="3077" y="3206"/>
                </a:lnTo>
                <a:lnTo>
                  <a:pt x="3077" y="3207"/>
                </a:lnTo>
                <a:lnTo>
                  <a:pt x="3087" y="3205"/>
                </a:lnTo>
                <a:lnTo>
                  <a:pt x="3097" y="3204"/>
                </a:lnTo>
                <a:lnTo>
                  <a:pt x="3107" y="3206"/>
                </a:lnTo>
                <a:lnTo>
                  <a:pt x="3128" y="3213"/>
                </a:lnTo>
                <a:lnTo>
                  <a:pt x="3146" y="3215"/>
                </a:lnTo>
                <a:lnTo>
                  <a:pt x="3160" y="3215"/>
                </a:lnTo>
                <a:lnTo>
                  <a:pt x="3169" y="3214"/>
                </a:lnTo>
                <a:lnTo>
                  <a:pt x="3172" y="3214"/>
                </a:lnTo>
                <a:lnTo>
                  <a:pt x="3183" y="3212"/>
                </a:lnTo>
                <a:lnTo>
                  <a:pt x="3196" y="3214"/>
                </a:lnTo>
                <a:lnTo>
                  <a:pt x="3213" y="3217"/>
                </a:lnTo>
                <a:lnTo>
                  <a:pt x="3225" y="3217"/>
                </a:lnTo>
                <a:lnTo>
                  <a:pt x="3235" y="3216"/>
                </a:lnTo>
                <a:lnTo>
                  <a:pt x="3241" y="3214"/>
                </a:lnTo>
                <a:lnTo>
                  <a:pt x="3243" y="3213"/>
                </a:lnTo>
                <a:lnTo>
                  <a:pt x="3252" y="3208"/>
                </a:lnTo>
                <a:lnTo>
                  <a:pt x="3262" y="3206"/>
                </a:lnTo>
                <a:lnTo>
                  <a:pt x="3272" y="3206"/>
                </a:lnTo>
                <a:lnTo>
                  <a:pt x="3287" y="3207"/>
                </a:lnTo>
                <a:lnTo>
                  <a:pt x="3298" y="3206"/>
                </a:lnTo>
                <a:lnTo>
                  <a:pt x="3306" y="3204"/>
                </a:lnTo>
                <a:lnTo>
                  <a:pt x="3311" y="3200"/>
                </a:lnTo>
                <a:lnTo>
                  <a:pt x="3315" y="3198"/>
                </a:lnTo>
                <a:lnTo>
                  <a:pt x="3317" y="3197"/>
                </a:lnTo>
                <a:lnTo>
                  <a:pt x="3326" y="3186"/>
                </a:lnTo>
                <a:lnTo>
                  <a:pt x="3338" y="3180"/>
                </a:lnTo>
                <a:lnTo>
                  <a:pt x="3353" y="3178"/>
                </a:lnTo>
                <a:lnTo>
                  <a:pt x="3364" y="3178"/>
                </a:lnTo>
                <a:lnTo>
                  <a:pt x="3371" y="3175"/>
                </a:lnTo>
                <a:lnTo>
                  <a:pt x="3376" y="3172"/>
                </a:lnTo>
                <a:lnTo>
                  <a:pt x="3383" y="3162"/>
                </a:lnTo>
                <a:lnTo>
                  <a:pt x="3389" y="3149"/>
                </a:lnTo>
                <a:lnTo>
                  <a:pt x="3392" y="3136"/>
                </a:lnTo>
                <a:lnTo>
                  <a:pt x="3393" y="3126"/>
                </a:lnTo>
                <a:lnTo>
                  <a:pt x="3393" y="3119"/>
                </a:lnTo>
                <a:lnTo>
                  <a:pt x="3395" y="3108"/>
                </a:lnTo>
                <a:lnTo>
                  <a:pt x="3400" y="3098"/>
                </a:lnTo>
                <a:lnTo>
                  <a:pt x="3409" y="3077"/>
                </a:lnTo>
                <a:lnTo>
                  <a:pt x="3417" y="3055"/>
                </a:lnTo>
                <a:lnTo>
                  <a:pt x="3421" y="3031"/>
                </a:lnTo>
                <a:lnTo>
                  <a:pt x="3424" y="3006"/>
                </a:lnTo>
                <a:lnTo>
                  <a:pt x="3427" y="2984"/>
                </a:lnTo>
                <a:lnTo>
                  <a:pt x="3427" y="2963"/>
                </a:lnTo>
                <a:lnTo>
                  <a:pt x="3427" y="2947"/>
                </a:lnTo>
                <a:lnTo>
                  <a:pt x="3417" y="2916"/>
                </a:lnTo>
                <a:lnTo>
                  <a:pt x="3408" y="2884"/>
                </a:lnTo>
                <a:lnTo>
                  <a:pt x="3400" y="2853"/>
                </a:lnTo>
                <a:lnTo>
                  <a:pt x="3394" y="2822"/>
                </a:lnTo>
                <a:lnTo>
                  <a:pt x="3392" y="2793"/>
                </a:lnTo>
                <a:lnTo>
                  <a:pt x="3392" y="2765"/>
                </a:lnTo>
                <a:lnTo>
                  <a:pt x="3396" y="2739"/>
                </a:lnTo>
                <a:lnTo>
                  <a:pt x="3405" y="2716"/>
                </a:lnTo>
                <a:lnTo>
                  <a:pt x="3415" y="2694"/>
                </a:lnTo>
                <a:lnTo>
                  <a:pt x="3427" y="2668"/>
                </a:lnTo>
                <a:lnTo>
                  <a:pt x="3438" y="2638"/>
                </a:lnTo>
                <a:lnTo>
                  <a:pt x="3449" y="2606"/>
                </a:lnTo>
                <a:lnTo>
                  <a:pt x="3460" y="2573"/>
                </a:lnTo>
                <a:lnTo>
                  <a:pt x="3471" y="2537"/>
                </a:lnTo>
                <a:lnTo>
                  <a:pt x="3482" y="2501"/>
                </a:lnTo>
                <a:lnTo>
                  <a:pt x="3492" y="2465"/>
                </a:lnTo>
                <a:lnTo>
                  <a:pt x="3502" y="2430"/>
                </a:lnTo>
                <a:lnTo>
                  <a:pt x="3511" y="2396"/>
                </a:lnTo>
                <a:lnTo>
                  <a:pt x="3519" y="2364"/>
                </a:lnTo>
                <a:lnTo>
                  <a:pt x="3526" y="2335"/>
                </a:lnTo>
                <a:lnTo>
                  <a:pt x="3533" y="2311"/>
                </a:lnTo>
                <a:lnTo>
                  <a:pt x="3538" y="2290"/>
                </a:lnTo>
                <a:lnTo>
                  <a:pt x="3542" y="2273"/>
                </a:lnTo>
                <a:lnTo>
                  <a:pt x="3544" y="2263"/>
                </a:lnTo>
                <a:lnTo>
                  <a:pt x="3545" y="2258"/>
                </a:lnTo>
                <a:lnTo>
                  <a:pt x="3551" y="2206"/>
                </a:lnTo>
                <a:lnTo>
                  <a:pt x="3552" y="2155"/>
                </a:lnTo>
                <a:lnTo>
                  <a:pt x="3549" y="2107"/>
                </a:lnTo>
                <a:lnTo>
                  <a:pt x="3542" y="2062"/>
                </a:lnTo>
                <a:lnTo>
                  <a:pt x="3532" y="2020"/>
                </a:lnTo>
                <a:lnTo>
                  <a:pt x="3519" y="1978"/>
                </a:lnTo>
                <a:lnTo>
                  <a:pt x="3504" y="1941"/>
                </a:lnTo>
                <a:lnTo>
                  <a:pt x="3487" y="1905"/>
                </a:lnTo>
                <a:lnTo>
                  <a:pt x="3469" y="1872"/>
                </a:lnTo>
                <a:lnTo>
                  <a:pt x="3451" y="1840"/>
                </a:lnTo>
                <a:lnTo>
                  <a:pt x="3432" y="1811"/>
                </a:lnTo>
                <a:lnTo>
                  <a:pt x="3414" y="1783"/>
                </a:lnTo>
                <a:lnTo>
                  <a:pt x="3396" y="1759"/>
                </a:lnTo>
                <a:lnTo>
                  <a:pt x="3374" y="1729"/>
                </a:lnTo>
                <a:lnTo>
                  <a:pt x="3349" y="1700"/>
                </a:lnTo>
                <a:lnTo>
                  <a:pt x="3323" y="1674"/>
                </a:lnTo>
                <a:lnTo>
                  <a:pt x="3297" y="1649"/>
                </a:lnTo>
                <a:lnTo>
                  <a:pt x="3269" y="1626"/>
                </a:lnTo>
                <a:lnTo>
                  <a:pt x="3242" y="1605"/>
                </a:lnTo>
                <a:lnTo>
                  <a:pt x="3215" y="1585"/>
                </a:lnTo>
                <a:lnTo>
                  <a:pt x="3189" y="1569"/>
                </a:lnTo>
                <a:lnTo>
                  <a:pt x="3164" y="1553"/>
                </a:lnTo>
                <a:lnTo>
                  <a:pt x="3143" y="1541"/>
                </a:lnTo>
                <a:lnTo>
                  <a:pt x="3124" y="1530"/>
                </a:lnTo>
                <a:lnTo>
                  <a:pt x="3107" y="1521"/>
                </a:lnTo>
                <a:lnTo>
                  <a:pt x="3096" y="1515"/>
                </a:lnTo>
                <a:lnTo>
                  <a:pt x="3088" y="1511"/>
                </a:lnTo>
                <a:lnTo>
                  <a:pt x="3085" y="1510"/>
                </a:lnTo>
                <a:lnTo>
                  <a:pt x="3074" y="1502"/>
                </a:lnTo>
                <a:lnTo>
                  <a:pt x="3066" y="1492"/>
                </a:lnTo>
                <a:lnTo>
                  <a:pt x="3061" y="1480"/>
                </a:lnTo>
                <a:lnTo>
                  <a:pt x="3050" y="1434"/>
                </a:lnTo>
                <a:lnTo>
                  <a:pt x="3035" y="1393"/>
                </a:lnTo>
                <a:lnTo>
                  <a:pt x="3016" y="1355"/>
                </a:lnTo>
                <a:lnTo>
                  <a:pt x="2995" y="1323"/>
                </a:lnTo>
                <a:lnTo>
                  <a:pt x="2972" y="1293"/>
                </a:lnTo>
                <a:lnTo>
                  <a:pt x="2946" y="1268"/>
                </a:lnTo>
                <a:lnTo>
                  <a:pt x="2919" y="1245"/>
                </a:lnTo>
                <a:lnTo>
                  <a:pt x="2890" y="1225"/>
                </a:lnTo>
                <a:lnTo>
                  <a:pt x="2861" y="1210"/>
                </a:lnTo>
                <a:lnTo>
                  <a:pt x="2831" y="1196"/>
                </a:lnTo>
                <a:lnTo>
                  <a:pt x="2802" y="1185"/>
                </a:lnTo>
                <a:lnTo>
                  <a:pt x="2773" y="1178"/>
                </a:lnTo>
                <a:lnTo>
                  <a:pt x="2745" y="1172"/>
                </a:lnTo>
                <a:lnTo>
                  <a:pt x="2718" y="1168"/>
                </a:lnTo>
                <a:lnTo>
                  <a:pt x="2694" y="1166"/>
                </a:lnTo>
                <a:lnTo>
                  <a:pt x="2671" y="1165"/>
                </a:lnTo>
                <a:lnTo>
                  <a:pt x="2627" y="1165"/>
                </a:lnTo>
                <a:lnTo>
                  <a:pt x="2584" y="1162"/>
                </a:lnTo>
                <a:lnTo>
                  <a:pt x="2540" y="1156"/>
                </a:lnTo>
                <a:lnTo>
                  <a:pt x="2496" y="1150"/>
                </a:lnTo>
                <a:lnTo>
                  <a:pt x="2453" y="1141"/>
                </a:lnTo>
                <a:lnTo>
                  <a:pt x="2411" y="1130"/>
                </a:lnTo>
                <a:lnTo>
                  <a:pt x="2370" y="1119"/>
                </a:lnTo>
                <a:lnTo>
                  <a:pt x="2330" y="1106"/>
                </a:lnTo>
                <a:lnTo>
                  <a:pt x="2293" y="1093"/>
                </a:lnTo>
                <a:lnTo>
                  <a:pt x="2259" y="1081"/>
                </a:lnTo>
                <a:lnTo>
                  <a:pt x="2226" y="1068"/>
                </a:lnTo>
                <a:lnTo>
                  <a:pt x="2197" y="1055"/>
                </a:lnTo>
                <a:lnTo>
                  <a:pt x="2171" y="1044"/>
                </a:lnTo>
                <a:lnTo>
                  <a:pt x="2148" y="1034"/>
                </a:lnTo>
                <a:lnTo>
                  <a:pt x="2130" y="1025"/>
                </a:lnTo>
                <a:lnTo>
                  <a:pt x="2115" y="1019"/>
                </a:lnTo>
                <a:lnTo>
                  <a:pt x="2106" y="1014"/>
                </a:lnTo>
                <a:lnTo>
                  <a:pt x="2101" y="1012"/>
                </a:lnTo>
                <a:lnTo>
                  <a:pt x="2089" y="1002"/>
                </a:lnTo>
                <a:lnTo>
                  <a:pt x="2082" y="989"/>
                </a:lnTo>
                <a:lnTo>
                  <a:pt x="2078" y="974"/>
                </a:lnTo>
                <a:lnTo>
                  <a:pt x="2079" y="922"/>
                </a:lnTo>
                <a:lnTo>
                  <a:pt x="2082" y="874"/>
                </a:lnTo>
                <a:lnTo>
                  <a:pt x="2086" y="832"/>
                </a:lnTo>
                <a:lnTo>
                  <a:pt x="2090" y="794"/>
                </a:lnTo>
                <a:lnTo>
                  <a:pt x="2095" y="762"/>
                </a:lnTo>
                <a:lnTo>
                  <a:pt x="2101" y="737"/>
                </a:lnTo>
                <a:lnTo>
                  <a:pt x="2105" y="715"/>
                </a:lnTo>
                <a:lnTo>
                  <a:pt x="2110" y="700"/>
                </a:lnTo>
                <a:lnTo>
                  <a:pt x="2112" y="690"/>
                </a:lnTo>
                <a:lnTo>
                  <a:pt x="2113" y="685"/>
                </a:lnTo>
                <a:lnTo>
                  <a:pt x="2115" y="681"/>
                </a:lnTo>
                <a:lnTo>
                  <a:pt x="2117" y="677"/>
                </a:lnTo>
                <a:lnTo>
                  <a:pt x="2135" y="647"/>
                </a:lnTo>
                <a:lnTo>
                  <a:pt x="2150" y="620"/>
                </a:lnTo>
                <a:lnTo>
                  <a:pt x="2160" y="597"/>
                </a:lnTo>
                <a:lnTo>
                  <a:pt x="2167" y="577"/>
                </a:lnTo>
                <a:lnTo>
                  <a:pt x="2171" y="560"/>
                </a:lnTo>
                <a:lnTo>
                  <a:pt x="2173" y="547"/>
                </a:lnTo>
                <a:lnTo>
                  <a:pt x="2175" y="535"/>
                </a:lnTo>
                <a:lnTo>
                  <a:pt x="2173" y="528"/>
                </a:lnTo>
                <a:lnTo>
                  <a:pt x="2172" y="522"/>
                </a:lnTo>
                <a:lnTo>
                  <a:pt x="2171" y="518"/>
                </a:lnTo>
                <a:lnTo>
                  <a:pt x="2169" y="514"/>
                </a:lnTo>
                <a:lnTo>
                  <a:pt x="2167" y="512"/>
                </a:lnTo>
                <a:lnTo>
                  <a:pt x="2166" y="511"/>
                </a:lnTo>
                <a:lnTo>
                  <a:pt x="2164" y="511"/>
                </a:lnTo>
                <a:lnTo>
                  <a:pt x="2151" y="504"/>
                </a:lnTo>
                <a:lnTo>
                  <a:pt x="2142" y="493"/>
                </a:lnTo>
                <a:lnTo>
                  <a:pt x="2138" y="480"/>
                </a:lnTo>
                <a:lnTo>
                  <a:pt x="2138" y="465"/>
                </a:lnTo>
                <a:lnTo>
                  <a:pt x="2143" y="419"/>
                </a:lnTo>
                <a:lnTo>
                  <a:pt x="2144" y="377"/>
                </a:lnTo>
                <a:lnTo>
                  <a:pt x="2142" y="339"/>
                </a:lnTo>
                <a:lnTo>
                  <a:pt x="2136" y="304"/>
                </a:lnTo>
                <a:lnTo>
                  <a:pt x="2127" y="273"/>
                </a:lnTo>
                <a:lnTo>
                  <a:pt x="2116" y="245"/>
                </a:lnTo>
                <a:lnTo>
                  <a:pt x="2104" y="220"/>
                </a:lnTo>
                <a:lnTo>
                  <a:pt x="2090" y="199"/>
                </a:lnTo>
                <a:lnTo>
                  <a:pt x="2075" y="180"/>
                </a:lnTo>
                <a:lnTo>
                  <a:pt x="2059" y="163"/>
                </a:lnTo>
                <a:lnTo>
                  <a:pt x="2042" y="149"/>
                </a:lnTo>
                <a:lnTo>
                  <a:pt x="2027" y="138"/>
                </a:lnTo>
                <a:lnTo>
                  <a:pt x="2011" y="128"/>
                </a:lnTo>
                <a:lnTo>
                  <a:pt x="1996" y="120"/>
                </a:lnTo>
                <a:lnTo>
                  <a:pt x="1984" y="114"/>
                </a:lnTo>
                <a:lnTo>
                  <a:pt x="1973" y="110"/>
                </a:lnTo>
                <a:lnTo>
                  <a:pt x="1964" y="107"/>
                </a:lnTo>
                <a:lnTo>
                  <a:pt x="1957" y="106"/>
                </a:lnTo>
                <a:lnTo>
                  <a:pt x="1954" y="104"/>
                </a:lnTo>
                <a:lnTo>
                  <a:pt x="1950" y="104"/>
                </a:lnTo>
                <a:lnTo>
                  <a:pt x="1941" y="102"/>
                </a:lnTo>
                <a:lnTo>
                  <a:pt x="1928" y="101"/>
                </a:lnTo>
                <a:lnTo>
                  <a:pt x="1910" y="99"/>
                </a:lnTo>
                <a:lnTo>
                  <a:pt x="1892" y="98"/>
                </a:lnTo>
                <a:lnTo>
                  <a:pt x="1872" y="97"/>
                </a:lnTo>
                <a:lnTo>
                  <a:pt x="1854" y="98"/>
                </a:lnTo>
                <a:lnTo>
                  <a:pt x="1851" y="98"/>
                </a:lnTo>
                <a:lnTo>
                  <a:pt x="1847" y="98"/>
                </a:lnTo>
                <a:lnTo>
                  <a:pt x="1844" y="98"/>
                </a:lnTo>
                <a:lnTo>
                  <a:pt x="1826" y="97"/>
                </a:lnTo>
                <a:lnTo>
                  <a:pt x="1806" y="98"/>
                </a:lnTo>
                <a:lnTo>
                  <a:pt x="1786" y="99"/>
                </a:lnTo>
                <a:lnTo>
                  <a:pt x="1768" y="101"/>
                </a:lnTo>
                <a:lnTo>
                  <a:pt x="1753" y="103"/>
                </a:lnTo>
                <a:lnTo>
                  <a:pt x="1742" y="104"/>
                </a:lnTo>
                <a:lnTo>
                  <a:pt x="1739" y="106"/>
                </a:lnTo>
                <a:lnTo>
                  <a:pt x="1733" y="108"/>
                </a:lnTo>
                <a:lnTo>
                  <a:pt x="1724" y="111"/>
                </a:lnTo>
                <a:lnTo>
                  <a:pt x="1713" y="116"/>
                </a:lnTo>
                <a:lnTo>
                  <a:pt x="1700" y="121"/>
                </a:lnTo>
                <a:lnTo>
                  <a:pt x="1686" y="129"/>
                </a:lnTo>
                <a:lnTo>
                  <a:pt x="1671" y="139"/>
                </a:lnTo>
                <a:lnTo>
                  <a:pt x="1656" y="150"/>
                </a:lnTo>
                <a:lnTo>
                  <a:pt x="1639" y="164"/>
                </a:lnTo>
                <a:lnTo>
                  <a:pt x="1623" y="181"/>
                </a:lnTo>
                <a:lnTo>
                  <a:pt x="1609" y="200"/>
                </a:lnTo>
                <a:lnTo>
                  <a:pt x="1594" y="221"/>
                </a:lnTo>
                <a:lnTo>
                  <a:pt x="1582" y="245"/>
                </a:lnTo>
                <a:lnTo>
                  <a:pt x="1570" y="273"/>
                </a:lnTo>
                <a:lnTo>
                  <a:pt x="1563" y="304"/>
                </a:lnTo>
                <a:lnTo>
                  <a:pt x="1557" y="339"/>
                </a:lnTo>
                <a:lnTo>
                  <a:pt x="1554" y="378"/>
                </a:lnTo>
                <a:lnTo>
                  <a:pt x="1555" y="419"/>
                </a:lnTo>
                <a:lnTo>
                  <a:pt x="1560" y="464"/>
                </a:lnTo>
                <a:lnTo>
                  <a:pt x="1559" y="480"/>
                </a:lnTo>
                <a:lnTo>
                  <a:pt x="1554" y="493"/>
                </a:lnTo>
                <a:lnTo>
                  <a:pt x="1545" y="504"/>
                </a:lnTo>
                <a:lnTo>
                  <a:pt x="1531" y="511"/>
                </a:lnTo>
                <a:lnTo>
                  <a:pt x="1531" y="511"/>
                </a:lnTo>
                <a:lnTo>
                  <a:pt x="1531" y="511"/>
                </a:lnTo>
                <a:lnTo>
                  <a:pt x="1530" y="512"/>
                </a:lnTo>
                <a:lnTo>
                  <a:pt x="1529" y="514"/>
                </a:lnTo>
                <a:lnTo>
                  <a:pt x="1528" y="518"/>
                </a:lnTo>
                <a:lnTo>
                  <a:pt x="1526" y="522"/>
                </a:lnTo>
                <a:lnTo>
                  <a:pt x="1524" y="528"/>
                </a:lnTo>
                <a:lnTo>
                  <a:pt x="1524" y="535"/>
                </a:lnTo>
                <a:lnTo>
                  <a:pt x="1524" y="547"/>
                </a:lnTo>
                <a:lnTo>
                  <a:pt x="1527" y="560"/>
                </a:lnTo>
                <a:lnTo>
                  <a:pt x="1531" y="577"/>
                </a:lnTo>
                <a:lnTo>
                  <a:pt x="1538" y="597"/>
                </a:lnTo>
                <a:lnTo>
                  <a:pt x="1548" y="620"/>
                </a:lnTo>
                <a:lnTo>
                  <a:pt x="1563" y="647"/>
                </a:lnTo>
                <a:lnTo>
                  <a:pt x="1580" y="677"/>
                </a:lnTo>
                <a:lnTo>
                  <a:pt x="1583" y="681"/>
                </a:lnTo>
                <a:lnTo>
                  <a:pt x="1585" y="685"/>
                </a:lnTo>
                <a:lnTo>
                  <a:pt x="1586" y="690"/>
                </a:lnTo>
                <a:lnTo>
                  <a:pt x="1588" y="700"/>
                </a:lnTo>
                <a:lnTo>
                  <a:pt x="1593" y="714"/>
                </a:lnTo>
                <a:lnTo>
                  <a:pt x="1597" y="735"/>
                </a:lnTo>
                <a:lnTo>
                  <a:pt x="1603" y="762"/>
                </a:lnTo>
                <a:lnTo>
                  <a:pt x="1607" y="794"/>
                </a:lnTo>
                <a:lnTo>
                  <a:pt x="1612" y="831"/>
                </a:lnTo>
                <a:lnTo>
                  <a:pt x="1616" y="874"/>
                </a:lnTo>
                <a:lnTo>
                  <a:pt x="1619" y="922"/>
                </a:lnTo>
                <a:lnTo>
                  <a:pt x="1620" y="974"/>
                </a:lnTo>
                <a:lnTo>
                  <a:pt x="1616" y="989"/>
                </a:lnTo>
                <a:lnTo>
                  <a:pt x="1609" y="1002"/>
                </a:lnTo>
                <a:lnTo>
                  <a:pt x="1597" y="1011"/>
                </a:lnTo>
                <a:lnTo>
                  <a:pt x="1593" y="1013"/>
                </a:lnTo>
                <a:lnTo>
                  <a:pt x="1583" y="1018"/>
                </a:lnTo>
                <a:lnTo>
                  <a:pt x="1569" y="1024"/>
                </a:lnTo>
                <a:lnTo>
                  <a:pt x="1551" y="1033"/>
                </a:lnTo>
                <a:lnTo>
                  <a:pt x="1530" y="1042"/>
                </a:lnTo>
                <a:lnTo>
                  <a:pt x="1505" y="1053"/>
                </a:lnTo>
                <a:lnTo>
                  <a:pt x="1477" y="1064"/>
                </a:lnTo>
                <a:lnTo>
                  <a:pt x="1446" y="1076"/>
                </a:lnTo>
                <a:lnTo>
                  <a:pt x="1412" y="1089"/>
                </a:lnTo>
                <a:lnTo>
                  <a:pt x="1378" y="1101"/>
                </a:lnTo>
                <a:lnTo>
                  <a:pt x="1339" y="1113"/>
                </a:lnTo>
                <a:lnTo>
                  <a:pt x="1331" y="1126"/>
                </a:lnTo>
                <a:lnTo>
                  <a:pt x="1318" y="1134"/>
                </a:lnTo>
                <a:lnTo>
                  <a:pt x="1302" y="1138"/>
                </a:lnTo>
                <a:lnTo>
                  <a:pt x="1287" y="1135"/>
                </a:lnTo>
                <a:lnTo>
                  <a:pt x="1285" y="1134"/>
                </a:lnTo>
                <a:lnTo>
                  <a:pt x="1281" y="1133"/>
                </a:lnTo>
                <a:lnTo>
                  <a:pt x="1279" y="1131"/>
                </a:lnTo>
                <a:lnTo>
                  <a:pt x="1222" y="1144"/>
                </a:lnTo>
                <a:lnTo>
                  <a:pt x="1164" y="1155"/>
                </a:lnTo>
                <a:lnTo>
                  <a:pt x="1160" y="1156"/>
                </a:lnTo>
                <a:lnTo>
                  <a:pt x="1156" y="1158"/>
                </a:lnTo>
                <a:lnTo>
                  <a:pt x="1152" y="1159"/>
                </a:lnTo>
                <a:lnTo>
                  <a:pt x="1150" y="1159"/>
                </a:lnTo>
                <a:lnTo>
                  <a:pt x="1149" y="1158"/>
                </a:lnTo>
                <a:lnTo>
                  <a:pt x="1148" y="1158"/>
                </a:lnTo>
                <a:lnTo>
                  <a:pt x="1087" y="1164"/>
                </a:lnTo>
                <a:lnTo>
                  <a:pt x="1027" y="1165"/>
                </a:lnTo>
                <a:lnTo>
                  <a:pt x="1003" y="1166"/>
                </a:lnTo>
                <a:lnTo>
                  <a:pt x="979" y="1168"/>
                </a:lnTo>
                <a:lnTo>
                  <a:pt x="952" y="1172"/>
                </a:lnTo>
                <a:lnTo>
                  <a:pt x="924" y="1178"/>
                </a:lnTo>
                <a:lnTo>
                  <a:pt x="896" y="1185"/>
                </a:lnTo>
                <a:lnTo>
                  <a:pt x="865" y="1196"/>
                </a:lnTo>
                <a:lnTo>
                  <a:pt x="836" y="1210"/>
                </a:lnTo>
                <a:lnTo>
                  <a:pt x="807" y="1225"/>
                </a:lnTo>
                <a:lnTo>
                  <a:pt x="779" y="1245"/>
                </a:lnTo>
                <a:lnTo>
                  <a:pt x="751" y="1268"/>
                </a:lnTo>
                <a:lnTo>
                  <a:pt x="725" y="1293"/>
                </a:lnTo>
                <a:lnTo>
                  <a:pt x="702" y="1323"/>
                </a:lnTo>
                <a:lnTo>
                  <a:pt x="682" y="1355"/>
                </a:lnTo>
                <a:lnTo>
                  <a:pt x="662" y="1393"/>
                </a:lnTo>
                <a:lnTo>
                  <a:pt x="648" y="1434"/>
                </a:lnTo>
                <a:lnTo>
                  <a:pt x="637" y="1480"/>
                </a:lnTo>
                <a:lnTo>
                  <a:pt x="634" y="1486"/>
                </a:lnTo>
                <a:lnTo>
                  <a:pt x="632" y="1492"/>
                </a:lnTo>
                <a:lnTo>
                  <a:pt x="629" y="1497"/>
                </a:lnTo>
                <a:lnTo>
                  <a:pt x="631" y="1507"/>
                </a:lnTo>
                <a:lnTo>
                  <a:pt x="631" y="1517"/>
                </a:lnTo>
                <a:lnTo>
                  <a:pt x="625" y="1532"/>
                </a:lnTo>
                <a:lnTo>
                  <a:pt x="617" y="1543"/>
                </a:lnTo>
                <a:lnTo>
                  <a:pt x="604" y="1550"/>
                </a:lnTo>
                <a:lnTo>
                  <a:pt x="590" y="1553"/>
                </a:lnTo>
                <a:lnTo>
                  <a:pt x="583" y="1552"/>
                </a:lnTo>
                <a:lnTo>
                  <a:pt x="566" y="1549"/>
                </a:lnTo>
                <a:lnTo>
                  <a:pt x="550" y="1545"/>
                </a:lnTo>
                <a:lnTo>
                  <a:pt x="519" y="1565"/>
                </a:lnTo>
                <a:lnTo>
                  <a:pt x="485" y="1589"/>
                </a:lnTo>
                <a:lnTo>
                  <a:pt x="449" y="1616"/>
                </a:lnTo>
                <a:lnTo>
                  <a:pt x="412" y="1647"/>
                </a:lnTo>
                <a:lnTo>
                  <a:pt x="376" y="1681"/>
                </a:lnTo>
                <a:lnTo>
                  <a:pt x="342" y="1719"/>
                </a:lnTo>
                <a:lnTo>
                  <a:pt x="310" y="1759"/>
                </a:lnTo>
                <a:lnTo>
                  <a:pt x="299" y="1774"/>
                </a:lnTo>
                <a:lnTo>
                  <a:pt x="281" y="1801"/>
                </a:lnTo>
                <a:lnTo>
                  <a:pt x="262" y="1827"/>
                </a:lnTo>
                <a:lnTo>
                  <a:pt x="244" y="1856"/>
                </a:lnTo>
                <a:lnTo>
                  <a:pt x="225" y="1887"/>
                </a:lnTo>
                <a:lnTo>
                  <a:pt x="208" y="1921"/>
                </a:lnTo>
                <a:lnTo>
                  <a:pt x="192" y="1955"/>
                </a:lnTo>
                <a:lnTo>
                  <a:pt x="177" y="1992"/>
                </a:lnTo>
                <a:lnTo>
                  <a:pt x="165" y="2031"/>
                </a:lnTo>
                <a:lnTo>
                  <a:pt x="156" y="2072"/>
                </a:lnTo>
                <a:lnTo>
                  <a:pt x="149" y="2115"/>
                </a:lnTo>
                <a:lnTo>
                  <a:pt x="146" y="2162"/>
                </a:lnTo>
                <a:lnTo>
                  <a:pt x="148" y="2210"/>
                </a:lnTo>
                <a:lnTo>
                  <a:pt x="154" y="2262"/>
                </a:lnTo>
                <a:lnTo>
                  <a:pt x="154" y="2265"/>
                </a:lnTo>
                <a:lnTo>
                  <a:pt x="156" y="2275"/>
                </a:lnTo>
                <a:lnTo>
                  <a:pt x="160" y="2291"/>
                </a:lnTo>
                <a:lnTo>
                  <a:pt x="165" y="2311"/>
                </a:lnTo>
                <a:lnTo>
                  <a:pt x="171" y="2336"/>
                </a:lnTo>
                <a:lnTo>
                  <a:pt x="178" y="2365"/>
                </a:lnTo>
                <a:lnTo>
                  <a:pt x="187" y="2396"/>
                </a:lnTo>
                <a:lnTo>
                  <a:pt x="196" y="2430"/>
                </a:lnTo>
                <a:lnTo>
                  <a:pt x="205" y="2465"/>
                </a:lnTo>
                <a:lnTo>
                  <a:pt x="216" y="2501"/>
                </a:lnTo>
                <a:lnTo>
                  <a:pt x="226" y="2537"/>
                </a:lnTo>
                <a:lnTo>
                  <a:pt x="238" y="2572"/>
                </a:lnTo>
                <a:lnTo>
                  <a:pt x="249" y="2606"/>
                </a:lnTo>
                <a:lnTo>
                  <a:pt x="260" y="2638"/>
                </a:lnTo>
                <a:lnTo>
                  <a:pt x="271" y="2667"/>
                </a:lnTo>
                <a:lnTo>
                  <a:pt x="282" y="2694"/>
                </a:lnTo>
                <a:lnTo>
                  <a:pt x="293" y="2716"/>
                </a:lnTo>
                <a:lnTo>
                  <a:pt x="302" y="2738"/>
                </a:lnTo>
                <a:lnTo>
                  <a:pt x="306" y="2764"/>
                </a:lnTo>
                <a:lnTo>
                  <a:pt x="306" y="2792"/>
                </a:lnTo>
                <a:lnTo>
                  <a:pt x="304" y="2822"/>
                </a:lnTo>
                <a:lnTo>
                  <a:pt x="298" y="2852"/>
                </a:lnTo>
                <a:lnTo>
                  <a:pt x="290" y="2884"/>
                </a:lnTo>
                <a:lnTo>
                  <a:pt x="280" y="2915"/>
                </a:lnTo>
                <a:lnTo>
                  <a:pt x="271" y="2946"/>
                </a:lnTo>
                <a:lnTo>
                  <a:pt x="271" y="2963"/>
                </a:lnTo>
                <a:lnTo>
                  <a:pt x="271" y="2983"/>
                </a:lnTo>
                <a:lnTo>
                  <a:pt x="274" y="3006"/>
                </a:lnTo>
                <a:lnTo>
                  <a:pt x="277" y="3031"/>
                </a:lnTo>
                <a:lnTo>
                  <a:pt x="281" y="3054"/>
                </a:lnTo>
                <a:lnTo>
                  <a:pt x="288" y="3077"/>
                </a:lnTo>
                <a:lnTo>
                  <a:pt x="298" y="3097"/>
                </a:lnTo>
                <a:lnTo>
                  <a:pt x="303" y="3107"/>
                </a:lnTo>
                <a:lnTo>
                  <a:pt x="304" y="3118"/>
                </a:lnTo>
                <a:lnTo>
                  <a:pt x="305" y="3126"/>
                </a:lnTo>
                <a:lnTo>
                  <a:pt x="306" y="3137"/>
                </a:lnTo>
                <a:lnTo>
                  <a:pt x="309" y="3149"/>
                </a:lnTo>
                <a:lnTo>
                  <a:pt x="315" y="3162"/>
                </a:lnTo>
                <a:lnTo>
                  <a:pt x="322" y="3172"/>
                </a:lnTo>
                <a:lnTo>
                  <a:pt x="327" y="3175"/>
                </a:lnTo>
                <a:lnTo>
                  <a:pt x="334" y="3177"/>
                </a:lnTo>
                <a:lnTo>
                  <a:pt x="345" y="3178"/>
                </a:lnTo>
                <a:lnTo>
                  <a:pt x="360" y="3179"/>
                </a:lnTo>
                <a:lnTo>
                  <a:pt x="373" y="3187"/>
                </a:lnTo>
                <a:lnTo>
                  <a:pt x="382" y="3197"/>
                </a:lnTo>
                <a:lnTo>
                  <a:pt x="383" y="3198"/>
                </a:lnTo>
                <a:lnTo>
                  <a:pt x="387" y="3200"/>
                </a:lnTo>
                <a:lnTo>
                  <a:pt x="392" y="3204"/>
                </a:lnTo>
                <a:lnTo>
                  <a:pt x="400" y="3206"/>
                </a:lnTo>
                <a:lnTo>
                  <a:pt x="411" y="3207"/>
                </a:lnTo>
                <a:lnTo>
                  <a:pt x="426" y="3206"/>
                </a:lnTo>
                <a:lnTo>
                  <a:pt x="442" y="3206"/>
                </a:lnTo>
                <a:lnTo>
                  <a:pt x="456" y="3213"/>
                </a:lnTo>
                <a:lnTo>
                  <a:pt x="457" y="3214"/>
                </a:lnTo>
                <a:lnTo>
                  <a:pt x="464" y="3216"/>
                </a:lnTo>
                <a:lnTo>
                  <a:pt x="473" y="3217"/>
                </a:lnTo>
                <a:lnTo>
                  <a:pt x="485" y="3216"/>
                </a:lnTo>
                <a:lnTo>
                  <a:pt x="502" y="3213"/>
                </a:lnTo>
                <a:lnTo>
                  <a:pt x="514" y="3212"/>
                </a:lnTo>
                <a:lnTo>
                  <a:pt x="527" y="3214"/>
                </a:lnTo>
                <a:lnTo>
                  <a:pt x="530" y="3214"/>
                </a:lnTo>
                <a:lnTo>
                  <a:pt x="538" y="3215"/>
                </a:lnTo>
                <a:lnTo>
                  <a:pt x="551" y="3215"/>
                </a:lnTo>
                <a:lnTo>
                  <a:pt x="568" y="3212"/>
                </a:lnTo>
                <a:lnTo>
                  <a:pt x="590" y="3205"/>
                </a:lnTo>
                <a:lnTo>
                  <a:pt x="605" y="3203"/>
                </a:lnTo>
                <a:lnTo>
                  <a:pt x="619" y="3205"/>
                </a:lnTo>
                <a:lnTo>
                  <a:pt x="621" y="3205"/>
                </a:lnTo>
                <a:lnTo>
                  <a:pt x="622" y="3200"/>
                </a:lnTo>
                <a:lnTo>
                  <a:pt x="624" y="3193"/>
                </a:lnTo>
                <a:lnTo>
                  <a:pt x="624" y="3179"/>
                </a:lnTo>
                <a:lnTo>
                  <a:pt x="622" y="3160"/>
                </a:lnTo>
                <a:lnTo>
                  <a:pt x="622" y="3148"/>
                </a:lnTo>
                <a:lnTo>
                  <a:pt x="625" y="3136"/>
                </a:lnTo>
                <a:lnTo>
                  <a:pt x="633" y="3126"/>
                </a:lnTo>
                <a:lnTo>
                  <a:pt x="642" y="3119"/>
                </a:lnTo>
                <a:lnTo>
                  <a:pt x="653" y="3114"/>
                </a:lnTo>
                <a:lnTo>
                  <a:pt x="665" y="3113"/>
                </a:lnTo>
                <a:lnTo>
                  <a:pt x="665" y="3112"/>
                </a:lnTo>
                <a:lnTo>
                  <a:pt x="665" y="3107"/>
                </a:lnTo>
                <a:lnTo>
                  <a:pt x="666" y="3102"/>
                </a:lnTo>
                <a:lnTo>
                  <a:pt x="666" y="3093"/>
                </a:lnTo>
                <a:lnTo>
                  <a:pt x="667" y="3079"/>
                </a:lnTo>
                <a:lnTo>
                  <a:pt x="666" y="3064"/>
                </a:lnTo>
                <a:lnTo>
                  <a:pt x="662" y="3044"/>
                </a:lnTo>
                <a:lnTo>
                  <a:pt x="656" y="3033"/>
                </a:lnTo>
                <a:lnTo>
                  <a:pt x="647" y="3018"/>
                </a:lnTo>
                <a:lnTo>
                  <a:pt x="634" y="3002"/>
                </a:lnTo>
                <a:lnTo>
                  <a:pt x="620" y="2982"/>
                </a:lnTo>
                <a:lnTo>
                  <a:pt x="603" y="2961"/>
                </a:lnTo>
                <a:lnTo>
                  <a:pt x="585" y="2939"/>
                </a:lnTo>
                <a:lnTo>
                  <a:pt x="565" y="2919"/>
                </a:lnTo>
                <a:lnTo>
                  <a:pt x="544" y="2899"/>
                </a:lnTo>
                <a:lnTo>
                  <a:pt x="522" y="2882"/>
                </a:lnTo>
                <a:lnTo>
                  <a:pt x="500" y="2868"/>
                </a:lnTo>
                <a:lnTo>
                  <a:pt x="490" y="2859"/>
                </a:lnTo>
                <a:lnTo>
                  <a:pt x="482" y="2848"/>
                </a:lnTo>
                <a:lnTo>
                  <a:pt x="478" y="2836"/>
                </a:lnTo>
                <a:lnTo>
                  <a:pt x="476" y="2824"/>
                </a:lnTo>
                <a:lnTo>
                  <a:pt x="474" y="2805"/>
                </a:lnTo>
                <a:lnTo>
                  <a:pt x="472" y="2782"/>
                </a:lnTo>
                <a:lnTo>
                  <a:pt x="470" y="2755"/>
                </a:lnTo>
                <a:lnTo>
                  <a:pt x="467" y="2726"/>
                </a:lnTo>
                <a:lnTo>
                  <a:pt x="465" y="2697"/>
                </a:lnTo>
                <a:lnTo>
                  <a:pt x="464" y="2667"/>
                </a:lnTo>
                <a:lnTo>
                  <a:pt x="464" y="2641"/>
                </a:lnTo>
                <a:lnTo>
                  <a:pt x="466" y="2616"/>
                </a:lnTo>
                <a:lnTo>
                  <a:pt x="469" y="2597"/>
                </a:lnTo>
                <a:lnTo>
                  <a:pt x="476" y="2563"/>
                </a:lnTo>
                <a:lnTo>
                  <a:pt x="483" y="2525"/>
                </a:lnTo>
                <a:lnTo>
                  <a:pt x="490" y="2486"/>
                </a:lnTo>
                <a:lnTo>
                  <a:pt x="494" y="2447"/>
                </a:lnTo>
                <a:lnTo>
                  <a:pt x="497" y="2406"/>
                </a:lnTo>
                <a:lnTo>
                  <a:pt x="497" y="2366"/>
                </a:lnTo>
                <a:lnTo>
                  <a:pt x="493" y="2327"/>
                </a:lnTo>
                <a:lnTo>
                  <a:pt x="485" y="2290"/>
                </a:lnTo>
                <a:lnTo>
                  <a:pt x="474" y="2254"/>
                </a:lnTo>
                <a:lnTo>
                  <a:pt x="457" y="2221"/>
                </a:lnTo>
                <a:lnTo>
                  <a:pt x="453" y="2208"/>
                </a:lnTo>
                <a:lnTo>
                  <a:pt x="452" y="2196"/>
                </a:lnTo>
                <a:lnTo>
                  <a:pt x="455" y="2184"/>
                </a:lnTo>
                <a:lnTo>
                  <a:pt x="461" y="2174"/>
                </a:lnTo>
                <a:lnTo>
                  <a:pt x="470" y="2165"/>
                </a:lnTo>
                <a:lnTo>
                  <a:pt x="481" y="2160"/>
                </a:lnTo>
                <a:lnTo>
                  <a:pt x="498" y="2153"/>
                </a:lnTo>
                <a:lnTo>
                  <a:pt x="519" y="2146"/>
                </a:lnTo>
                <a:lnTo>
                  <a:pt x="544" y="2136"/>
                </a:lnTo>
                <a:lnTo>
                  <a:pt x="571" y="2126"/>
                </a:lnTo>
                <a:lnTo>
                  <a:pt x="599" y="2115"/>
                </a:lnTo>
                <a:lnTo>
                  <a:pt x="625" y="2103"/>
                </a:lnTo>
                <a:lnTo>
                  <a:pt x="652" y="2090"/>
                </a:lnTo>
                <a:lnTo>
                  <a:pt x="676" y="2077"/>
                </a:lnTo>
                <a:lnTo>
                  <a:pt x="697" y="2064"/>
                </a:lnTo>
                <a:lnTo>
                  <a:pt x="714" y="2051"/>
                </a:lnTo>
                <a:lnTo>
                  <a:pt x="747" y="2022"/>
                </a:lnTo>
                <a:lnTo>
                  <a:pt x="776" y="1994"/>
                </a:lnTo>
                <a:lnTo>
                  <a:pt x="801" y="1968"/>
                </a:lnTo>
                <a:lnTo>
                  <a:pt x="825" y="1943"/>
                </a:lnTo>
                <a:lnTo>
                  <a:pt x="847" y="1917"/>
                </a:lnTo>
                <a:lnTo>
                  <a:pt x="869" y="1889"/>
                </a:lnTo>
                <a:lnTo>
                  <a:pt x="890" y="1857"/>
                </a:lnTo>
                <a:lnTo>
                  <a:pt x="898" y="1849"/>
                </a:lnTo>
                <a:lnTo>
                  <a:pt x="908" y="1842"/>
                </a:lnTo>
                <a:lnTo>
                  <a:pt x="920" y="1839"/>
                </a:lnTo>
                <a:lnTo>
                  <a:pt x="933" y="1840"/>
                </a:lnTo>
                <a:lnTo>
                  <a:pt x="945" y="1843"/>
                </a:lnTo>
                <a:lnTo>
                  <a:pt x="949" y="1846"/>
                </a:lnTo>
                <a:lnTo>
                  <a:pt x="954" y="1851"/>
                </a:lnTo>
                <a:lnTo>
                  <a:pt x="943" y="1814"/>
                </a:lnTo>
                <a:lnTo>
                  <a:pt x="935" y="1777"/>
                </a:lnTo>
                <a:lnTo>
                  <a:pt x="933" y="1739"/>
                </a:lnTo>
                <a:lnTo>
                  <a:pt x="936" y="1722"/>
                </a:lnTo>
                <a:lnTo>
                  <a:pt x="945" y="1710"/>
                </a:lnTo>
                <a:lnTo>
                  <a:pt x="958" y="1700"/>
                </a:lnTo>
                <a:lnTo>
                  <a:pt x="975" y="1696"/>
                </a:lnTo>
                <a:lnTo>
                  <a:pt x="991" y="1700"/>
                </a:lnTo>
                <a:lnTo>
                  <a:pt x="1004" y="1710"/>
                </a:lnTo>
                <a:lnTo>
                  <a:pt x="1013" y="1722"/>
                </a:lnTo>
                <a:lnTo>
                  <a:pt x="1017" y="1739"/>
                </a:lnTo>
                <a:lnTo>
                  <a:pt x="1020" y="1779"/>
                </a:lnTo>
                <a:lnTo>
                  <a:pt x="1029" y="1816"/>
                </a:lnTo>
                <a:lnTo>
                  <a:pt x="1045" y="1853"/>
                </a:lnTo>
                <a:lnTo>
                  <a:pt x="1065" y="1886"/>
                </a:lnTo>
                <a:lnTo>
                  <a:pt x="1090" y="1917"/>
                </a:lnTo>
                <a:lnTo>
                  <a:pt x="1119" y="1945"/>
                </a:lnTo>
                <a:lnTo>
                  <a:pt x="1152" y="1971"/>
                </a:lnTo>
                <a:lnTo>
                  <a:pt x="1189" y="1992"/>
                </a:lnTo>
                <a:lnTo>
                  <a:pt x="1230" y="2008"/>
                </a:lnTo>
                <a:lnTo>
                  <a:pt x="1273" y="2021"/>
                </a:lnTo>
                <a:lnTo>
                  <a:pt x="1318" y="2028"/>
                </a:lnTo>
                <a:lnTo>
                  <a:pt x="1365" y="2032"/>
                </a:lnTo>
                <a:lnTo>
                  <a:pt x="1413" y="2028"/>
                </a:lnTo>
                <a:lnTo>
                  <a:pt x="1458" y="2021"/>
                </a:lnTo>
                <a:lnTo>
                  <a:pt x="1501" y="2008"/>
                </a:lnTo>
                <a:lnTo>
                  <a:pt x="1541" y="1992"/>
                </a:lnTo>
                <a:lnTo>
                  <a:pt x="1579" y="1971"/>
                </a:lnTo>
                <a:lnTo>
                  <a:pt x="1613" y="1945"/>
                </a:lnTo>
                <a:lnTo>
                  <a:pt x="1642" y="1917"/>
                </a:lnTo>
                <a:lnTo>
                  <a:pt x="1667" y="1886"/>
                </a:lnTo>
                <a:lnTo>
                  <a:pt x="1687" y="1853"/>
                </a:lnTo>
                <a:lnTo>
                  <a:pt x="1703" y="1816"/>
                </a:lnTo>
                <a:lnTo>
                  <a:pt x="1712" y="1779"/>
                </a:lnTo>
                <a:lnTo>
                  <a:pt x="1715" y="1739"/>
                </a:lnTo>
                <a:lnTo>
                  <a:pt x="1715" y="1566"/>
                </a:lnTo>
                <a:lnTo>
                  <a:pt x="1718" y="1550"/>
                </a:lnTo>
                <a:lnTo>
                  <a:pt x="1727" y="1536"/>
                </a:lnTo>
                <a:lnTo>
                  <a:pt x="1741" y="1527"/>
                </a:lnTo>
                <a:lnTo>
                  <a:pt x="1758" y="1524"/>
                </a:lnTo>
                <a:lnTo>
                  <a:pt x="1773" y="1527"/>
                </a:lnTo>
                <a:lnTo>
                  <a:pt x="1787" y="1536"/>
                </a:lnTo>
                <a:lnTo>
                  <a:pt x="1796" y="1550"/>
                </a:lnTo>
                <a:lnTo>
                  <a:pt x="1799" y="1566"/>
                </a:lnTo>
                <a:lnTo>
                  <a:pt x="1799" y="1739"/>
                </a:lnTo>
                <a:lnTo>
                  <a:pt x="1796" y="1786"/>
                </a:lnTo>
                <a:lnTo>
                  <a:pt x="1787" y="1831"/>
                </a:lnTo>
                <a:lnTo>
                  <a:pt x="1770" y="1875"/>
                </a:lnTo>
                <a:lnTo>
                  <a:pt x="1749" y="1915"/>
                </a:lnTo>
                <a:lnTo>
                  <a:pt x="1722" y="1954"/>
                </a:lnTo>
                <a:lnTo>
                  <a:pt x="1690" y="1988"/>
                </a:lnTo>
                <a:lnTo>
                  <a:pt x="1653" y="2021"/>
                </a:lnTo>
                <a:lnTo>
                  <a:pt x="1613" y="2047"/>
                </a:lnTo>
                <a:lnTo>
                  <a:pt x="1569" y="2071"/>
                </a:lnTo>
                <a:lnTo>
                  <a:pt x="1522" y="2090"/>
                </a:lnTo>
                <a:lnTo>
                  <a:pt x="1473" y="2104"/>
                </a:lnTo>
                <a:lnTo>
                  <a:pt x="1420" y="2113"/>
                </a:lnTo>
                <a:lnTo>
                  <a:pt x="1365" y="2115"/>
                </a:lnTo>
                <a:lnTo>
                  <a:pt x="1313" y="2113"/>
                </a:lnTo>
                <a:lnTo>
                  <a:pt x="1262" y="2104"/>
                </a:lnTo>
                <a:lnTo>
                  <a:pt x="1213" y="2091"/>
                </a:lnTo>
                <a:lnTo>
                  <a:pt x="1167" y="2073"/>
                </a:lnTo>
                <a:lnTo>
                  <a:pt x="1123" y="2051"/>
                </a:lnTo>
                <a:lnTo>
                  <a:pt x="1084" y="2024"/>
                </a:lnTo>
                <a:lnTo>
                  <a:pt x="1048" y="1994"/>
                </a:lnTo>
                <a:lnTo>
                  <a:pt x="1016" y="1961"/>
                </a:lnTo>
                <a:lnTo>
                  <a:pt x="989" y="1924"/>
                </a:lnTo>
                <a:lnTo>
                  <a:pt x="966" y="1885"/>
                </a:lnTo>
                <a:lnTo>
                  <a:pt x="966" y="1891"/>
                </a:lnTo>
                <a:lnTo>
                  <a:pt x="964" y="1896"/>
                </a:lnTo>
                <a:lnTo>
                  <a:pt x="962" y="1903"/>
                </a:lnTo>
                <a:lnTo>
                  <a:pt x="959" y="1912"/>
                </a:lnTo>
                <a:lnTo>
                  <a:pt x="957" y="1922"/>
                </a:lnTo>
                <a:lnTo>
                  <a:pt x="957" y="1934"/>
                </a:lnTo>
                <a:lnTo>
                  <a:pt x="957" y="1949"/>
                </a:lnTo>
                <a:lnTo>
                  <a:pt x="959" y="1965"/>
                </a:lnTo>
                <a:lnTo>
                  <a:pt x="964" y="1983"/>
                </a:lnTo>
                <a:lnTo>
                  <a:pt x="971" y="2003"/>
                </a:lnTo>
                <a:lnTo>
                  <a:pt x="980" y="2025"/>
                </a:lnTo>
                <a:lnTo>
                  <a:pt x="992" y="2050"/>
                </a:lnTo>
                <a:lnTo>
                  <a:pt x="1008" y="2075"/>
                </a:lnTo>
                <a:lnTo>
                  <a:pt x="1027" y="2104"/>
                </a:lnTo>
                <a:lnTo>
                  <a:pt x="1049" y="2134"/>
                </a:lnTo>
                <a:lnTo>
                  <a:pt x="1077" y="2166"/>
                </a:lnTo>
                <a:lnTo>
                  <a:pt x="1109" y="2201"/>
                </a:lnTo>
                <a:lnTo>
                  <a:pt x="1147" y="2237"/>
                </a:lnTo>
                <a:lnTo>
                  <a:pt x="1189" y="2276"/>
                </a:lnTo>
                <a:lnTo>
                  <a:pt x="1237" y="2317"/>
                </a:lnTo>
                <a:lnTo>
                  <a:pt x="1291" y="2361"/>
                </a:lnTo>
                <a:lnTo>
                  <a:pt x="1301" y="2371"/>
                </a:lnTo>
                <a:lnTo>
                  <a:pt x="1307" y="2384"/>
                </a:lnTo>
                <a:lnTo>
                  <a:pt x="1308" y="2397"/>
                </a:lnTo>
                <a:lnTo>
                  <a:pt x="1307" y="2402"/>
                </a:lnTo>
                <a:lnTo>
                  <a:pt x="1307" y="2414"/>
                </a:lnTo>
                <a:lnTo>
                  <a:pt x="1305" y="2432"/>
                </a:lnTo>
                <a:lnTo>
                  <a:pt x="1304" y="2456"/>
                </a:lnTo>
                <a:lnTo>
                  <a:pt x="1302" y="2486"/>
                </a:lnTo>
                <a:lnTo>
                  <a:pt x="1300" y="2521"/>
                </a:lnTo>
                <a:lnTo>
                  <a:pt x="1299" y="2558"/>
                </a:lnTo>
                <a:lnTo>
                  <a:pt x="1299" y="2599"/>
                </a:lnTo>
                <a:lnTo>
                  <a:pt x="1299" y="2644"/>
                </a:lnTo>
                <a:lnTo>
                  <a:pt x="1300" y="2691"/>
                </a:lnTo>
                <a:lnTo>
                  <a:pt x="1301" y="2738"/>
                </a:lnTo>
                <a:lnTo>
                  <a:pt x="1305" y="2786"/>
                </a:lnTo>
                <a:lnTo>
                  <a:pt x="1309" y="2835"/>
                </a:lnTo>
                <a:lnTo>
                  <a:pt x="1315" y="2883"/>
                </a:lnTo>
                <a:lnTo>
                  <a:pt x="1323" y="2929"/>
                </a:lnTo>
                <a:lnTo>
                  <a:pt x="1333" y="2974"/>
                </a:lnTo>
                <a:lnTo>
                  <a:pt x="1344" y="3016"/>
                </a:lnTo>
                <a:lnTo>
                  <a:pt x="1357" y="3055"/>
                </a:lnTo>
                <a:lnTo>
                  <a:pt x="1361" y="3068"/>
                </a:lnTo>
                <a:lnTo>
                  <a:pt x="1359" y="3081"/>
                </a:lnTo>
                <a:lnTo>
                  <a:pt x="1354" y="3093"/>
                </a:lnTo>
                <a:lnTo>
                  <a:pt x="1345" y="3103"/>
                </a:lnTo>
                <a:lnTo>
                  <a:pt x="1334" y="3109"/>
                </a:lnTo>
                <a:lnTo>
                  <a:pt x="1320" y="3113"/>
                </a:lnTo>
                <a:lnTo>
                  <a:pt x="1307" y="3111"/>
                </a:lnTo>
                <a:lnTo>
                  <a:pt x="1296" y="3106"/>
                </a:lnTo>
                <a:lnTo>
                  <a:pt x="1286" y="3097"/>
                </a:lnTo>
                <a:lnTo>
                  <a:pt x="1279" y="3086"/>
                </a:lnTo>
                <a:lnTo>
                  <a:pt x="1262" y="3038"/>
                </a:lnTo>
                <a:lnTo>
                  <a:pt x="1249" y="2986"/>
                </a:lnTo>
                <a:lnTo>
                  <a:pt x="1237" y="2932"/>
                </a:lnTo>
                <a:lnTo>
                  <a:pt x="1229" y="2876"/>
                </a:lnTo>
                <a:lnTo>
                  <a:pt x="1223" y="2818"/>
                </a:lnTo>
                <a:lnTo>
                  <a:pt x="1218" y="2762"/>
                </a:lnTo>
                <a:lnTo>
                  <a:pt x="1215" y="2705"/>
                </a:lnTo>
                <a:lnTo>
                  <a:pt x="1214" y="2651"/>
                </a:lnTo>
                <a:lnTo>
                  <a:pt x="1214" y="2598"/>
                </a:lnTo>
                <a:lnTo>
                  <a:pt x="1215" y="2551"/>
                </a:lnTo>
                <a:lnTo>
                  <a:pt x="1216" y="2507"/>
                </a:lnTo>
                <a:lnTo>
                  <a:pt x="1218" y="2468"/>
                </a:lnTo>
                <a:lnTo>
                  <a:pt x="1221" y="2437"/>
                </a:lnTo>
                <a:lnTo>
                  <a:pt x="1222" y="2413"/>
                </a:lnTo>
                <a:lnTo>
                  <a:pt x="1165" y="2365"/>
                </a:lnTo>
                <a:lnTo>
                  <a:pt x="1113" y="2321"/>
                </a:lnTo>
                <a:lnTo>
                  <a:pt x="1067" y="2277"/>
                </a:lnTo>
                <a:lnTo>
                  <a:pt x="1028" y="2236"/>
                </a:lnTo>
                <a:lnTo>
                  <a:pt x="993" y="2197"/>
                </a:lnTo>
                <a:lnTo>
                  <a:pt x="964" y="2161"/>
                </a:lnTo>
                <a:lnTo>
                  <a:pt x="940" y="2126"/>
                </a:lnTo>
                <a:lnTo>
                  <a:pt x="920" y="2093"/>
                </a:lnTo>
                <a:lnTo>
                  <a:pt x="903" y="2062"/>
                </a:lnTo>
                <a:lnTo>
                  <a:pt x="891" y="2033"/>
                </a:lnTo>
                <a:lnTo>
                  <a:pt x="882" y="2005"/>
                </a:lnTo>
                <a:lnTo>
                  <a:pt x="859" y="2031"/>
                </a:lnTo>
                <a:lnTo>
                  <a:pt x="832" y="2057"/>
                </a:lnTo>
                <a:lnTo>
                  <a:pt x="803" y="2084"/>
                </a:lnTo>
                <a:lnTo>
                  <a:pt x="770" y="2113"/>
                </a:lnTo>
                <a:lnTo>
                  <a:pt x="745" y="2132"/>
                </a:lnTo>
                <a:lnTo>
                  <a:pt x="716" y="2151"/>
                </a:lnTo>
                <a:lnTo>
                  <a:pt x="683" y="2168"/>
                </a:lnTo>
                <a:lnTo>
                  <a:pt x="648" y="2184"/>
                </a:lnTo>
                <a:lnTo>
                  <a:pt x="614" y="2200"/>
                </a:lnTo>
                <a:lnTo>
                  <a:pt x="582" y="2212"/>
                </a:lnTo>
                <a:lnTo>
                  <a:pt x="553" y="2223"/>
                </a:lnTo>
                <a:lnTo>
                  <a:pt x="567" y="2266"/>
                </a:lnTo>
                <a:lnTo>
                  <a:pt x="576" y="2311"/>
                </a:lnTo>
                <a:lnTo>
                  <a:pt x="581" y="2356"/>
                </a:lnTo>
                <a:lnTo>
                  <a:pt x="581" y="2402"/>
                </a:lnTo>
                <a:lnTo>
                  <a:pt x="578" y="2447"/>
                </a:lnTo>
                <a:lnTo>
                  <a:pt x="574" y="2493"/>
                </a:lnTo>
                <a:lnTo>
                  <a:pt x="567" y="2536"/>
                </a:lnTo>
                <a:lnTo>
                  <a:pt x="559" y="2577"/>
                </a:lnTo>
                <a:lnTo>
                  <a:pt x="551" y="2616"/>
                </a:lnTo>
                <a:lnTo>
                  <a:pt x="549" y="2629"/>
                </a:lnTo>
                <a:lnTo>
                  <a:pt x="548" y="2647"/>
                </a:lnTo>
                <a:lnTo>
                  <a:pt x="549" y="2669"/>
                </a:lnTo>
                <a:lnTo>
                  <a:pt x="550" y="2695"/>
                </a:lnTo>
                <a:lnTo>
                  <a:pt x="551" y="2723"/>
                </a:lnTo>
                <a:lnTo>
                  <a:pt x="554" y="2752"/>
                </a:lnTo>
                <a:lnTo>
                  <a:pt x="557" y="2779"/>
                </a:lnTo>
                <a:lnTo>
                  <a:pt x="559" y="2806"/>
                </a:lnTo>
                <a:lnTo>
                  <a:pt x="584" y="2824"/>
                </a:lnTo>
                <a:lnTo>
                  <a:pt x="606" y="2843"/>
                </a:lnTo>
                <a:lnTo>
                  <a:pt x="629" y="2864"/>
                </a:lnTo>
                <a:lnTo>
                  <a:pt x="649" y="2885"/>
                </a:lnTo>
                <a:lnTo>
                  <a:pt x="668" y="2907"/>
                </a:lnTo>
                <a:lnTo>
                  <a:pt x="685" y="2928"/>
                </a:lnTo>
                <a:lnTo>
                  <a:pt x="701" y="2948"/>
                </a:lnTo>
                <a:lnTo>
                  <a:pt x="713" y="2967"/>
                </a:lnTo>
                <a:lnTo>
                  <a:pt x="724" y="2983"/>
                </a:lnTo>
                <a:lnTo>
                  <a:pt x="732" y="2995"/>
                </a:lnTo>
                <a:lnTo>
                  <a:pt x="738" y="3004"/>
                </a:lnTo>
                <a:lnTo>
                  <a:pt x="740" y="3007"/>
                </a:lnTo>
                <a:lnTo>
                  <a:pt x="742" y="3012"/>
                </a:lnTo>
                <a:lnTo>
                  <a:pt x="744" y="3016"/>
                </a:lnTo>
                <a:lnTo>
                  <a:pt x="745" y="3022"/>
                </a:lnTo>
                <a:lnTo>
                  <a:pt x="750" y="3054"/>
                </a:lnTo>
                <a:lnTo>
                  <a:pt x="751" y="3084"/>
                </a:lnTo>
                <a:lnTo>
                  <a:pt x="749" y="3109"/>
                </a:lnTo>
                <a:lnTo>
                  <a:pt x="743" y="3133"/>
                </a:lnTo>
                <a:lnTo>
                  <a:pt x="735" y="3152"/>
                </a:lnTo>
                <a:lnTo>
                  <a:pt x="723" y="3169"/>
                </a:lnTo>
                <a:lnTo>
                  <a:pt x="716" y="3176"/>
                </a:lnTo>
                <a:lnTo>
                  <a:pt x="708" y="3182"/>
                </a:lnTo>
                <a:lnTo>
                  <a:pt x="707" y="3210"/>
                </a:lnTo>
                <a:lnTo>
                  <a:pt x="701" y="3235"/>
                </a:lnTo>
                <a:lnTo>
                  <a:pt x="689" y="3255"/>
                </a:lnTo>
                <a:lnTo>
                  <a:pt x="675" y="3272"/>
                </a:lnTo>
                <a:lnTo>
                  <a:pt x="658" y="3282"/>
                </a:lnTo>
                <a:lnTo>
                  <a:pt x="641" y="3287"/>
                </a:lnTo>
                <a:lnTo>
                  <a:pt x="624" y="3288"/>
                </a:lnTo>
                <a:lnTo>
                  <a:pt x="608" y="3287"/>
                </a:lnTo>
                <a:lnTo>
                  <a:pt x="583" y="3294"/>
                </a:lnTo>
                <a:lnTo>
                  <a:pt x="562" y="3297"/>
                </a:lnTo>
                <a:lnTo>
                  <a:pt x="543" y="3298"/>
                </a:lnTo>
                <a:lnTo>
                  <a:pt x="527" y="3298"/>
                </a:lnTo>
                <a:lnTo>
                  <a:pt x="514" y="3296"/>
                </a:lnTo>
                <a:lnTo>
                  <a:pt x="495" y="3299"/>
                </a:lnTo>
                <a:lnTo>
                  <a:pt x="478" y="3300"/>
                </a:lnTo>
                <a:lnTo>
                  <a:pt x="455" y="3299"/>
                </a:lnTo>
                <a:lnTo>
                  <a:pt x="438" y="3295"/>
                </a:lnTo>
                <a:lnTo>
                  <a:pt x="424" y="3290"/>
                </a:lnTo>
                <a:lnTo>
                  <a:pt x="399" y="3289"/>
                </a:lnTo>
                <a:lnTo>
                  <a:pt x="377" y="3286"/>
                </a:lnTo>
                <a:lnTo>
                  <a:pt x="358" y="3279"/>
                </a:lnTo>
                <a:lnTo>
                  <a:pt x="341" y="3270"/>
                </a:lnTo>
                <a:lnTo>
                  <a:pt x="327" y="3262"/>
                </a:lnTo>
                <a:lnTo>
                  <a:pt x="304" y="3256"/>
                </a:lnTo>
                <a:lnTo>
                  <a:pt x="282" y="3246"/>
                </a:lnTo>
                <a:lnTo>
                  <a:pt x="263" y="3232"/>
                </a:lnTo>
                <a:lnTo>
                  <a:pt x="249" y="3215"/>
                </a:lnTo>
                <a:lnTo>
                  <a:pt x="238" y="3196"/>
                </a:lnTo>
                <a:lnTo>
                  <a:pt x="230" y="3177"/>
                </a:lnTo>
                <a:lnTo>
                  <a:pt x="224" y="3159"/>
                </a:lnTo>
                <a:lnTo>
                  <a:pt x="222" y="3143"/>
                </a:lnTo>
                <a:lnTo>
                  <a:pt x="220" y="3130"/>
                </a:lnTo>
                <a:lnTo>
                  <a:pt x="208" y="3104"/>
                </a:lnTo>
                <a:lnTo>
                  <a:pt x="201" y="3077"/>
                </a:lnTo>
                <a:lnTo>
                  <a:pt x="194" y="3049"/>
                </a:lnTo>
                <a:lnTo>
                  <a:pt x="189" y="3023"/>
                </a:lnTo>
                <a:lnTo>
                  <a:pt x="187" y="2998"/>
                </a:lnTo>
                <a:lnTo>
                  <a:pt x="186" y="2976"/>
                </a:lnTo>
                <a:lnTo>
                  <a:pt x="186" y="2957"/>
                </a:lnTo>
                <a:lnTo>
                  <a:pt x="186" y="2944"/>
                </a:lnTo>
                <a:lnTo>
                  <a:pt x="187" y="2936"/>
                </a:lnTo>
                <a:lnTo>
                  <a:pt x="187" y="2933"/>
                </a:lnTo>
                <a:lnTo>
                  <a:pt x="187" y="2929"/>
                </a:lnTo>
                <a:lnTo>
                  <a:pt x="188" y="2926"/>
                </a:lnTo>
                <a:lnTo>
                  <a:pt x="193" y="2914"/>
                </a:lnTo>
                <a:lnTo>
                  <a:pt x="197" y="2898"/>
                </a:lnTo>
                <a:lnTo>
                  <a:pt x="203" y="2879"/>
                </a:lnTo>
                <a:lnTo>
                  <a:pt x="208" y="2859"/>
                </a:lnTo>
                <a:lnTo>
                  <a:pt x="214" y="2839"/>
                </a:lnTo>
                <a:lnTo>
                  <a:pt x="217" y="2818"/>
                </a:lnTo>
                <a:lnTo>
                  <a:pt x="221" y="2799"/>
                </a:lnTo>
                <a:lnTo>
                  <a:pt x="222" y="2782"/>
                </a:lnTo>
                <a:lnTo>
                  <a:pt x="221" y="2766"/>
                </a:lnTo>
                <a:lnTo>
                  <a:pt x="217" y="2755"/>
                </a:lnTo>
                <a:lnTo>
                  <a:pt x="206" y="2732"/>
                </a:lnTo>
                <a:lnTo>
                  <a:pt x="194" y="2704"/>
                </a:lnTo>
                <a:lnTo>
                  <a:pt x="183" y="2673"/>
                </a:lnTo>
                <a:lnTo>
                  <a:pt x="170" y="2639"/>
                </a:lnTo>
                <a:lnTo>
                  <a:pt x="159" y="2605"/>
                </a:lnTo>
                <a:lnTo>
                  <a:pt x="148" y="2568"/>
                </a:lnTo>
                <a:lnTo>
                  <a:pt x="137" y="2532"/>
                </a:lnTo>
                <a:lnTo>
                  <a:pt x="126" y="2494"/>
                </a:lnTo>
                <a:lnTo>
                  <a:pt x="115" y="2458"/>
                </a:lnTo>
                <a:lnTo>
                  <a:pt x="106" y="2424"/>
                </a:lnTo>
                <a:lnTo>
                  <a:pt x="98" y="2391"/>
                </a:lnTo>
                <a:lnTo>
                  <a:pt x="90" y="2362"/>
                </a:lnTo>
                <a:lnTo>
                  <a:pt x="84" y="2335"/>
                </a:lnTo>
                <a:lnTo>
                  <a:pt x="78" y="2313"/>
                </a:lnTo>
                <a:lnTo>
                  <a:pt x="74" y="2295"/>
                </a:lnTo>
                <a:lnTo>
                  <a:pt x="71" y="2283"/>
                </a:lnTo>
                <a:lnTo>
                  <a:pt x="69" y="2277"/>
                </a:lnTo>
                <a:lnTo>
                  <a:pt x="64" y="2222"/>
                </a:lnTo>
                <a:lnTo>
                  <a:pt x="62" y="2170"/>
                </a:lnTo>
                <a:lnTo>
                  <a:pt x="64" y="2120"/>
                </a:lnTo>
                <a:lnTo>
                  <a:pt x="69" y="2072"/>
                </a:lnTo>
                <a:lnTo>
                  <a:pt x="78" y="2027"/>
                </a:lnTo>
                <a:lnTo>
                  <a:pt x="91" y="1985"/>
                </a:lnTo>
                <a:lnTo>
                  <a:pt x="104" y="1945"/>
                </a:lnTo>
                <a:lnTo>
                  <a:pt x="120" y="1907"/>
                </a:lnTo>
                <a:lnTo>
                  <a:pt x="138" y="1872"/>
                </a:lnTo>
                <a:lnTo>
                  <a:pt x="156" y="1839"/>
                </a:lnTo>
                <a:lnTo>
                  <a:pt x="175" y="1807"/>
                </a:lnTo>
                <a:lnTo>
                  <a:pt x="194" y="1779"/>
                </a:lnTo>
                <a:lnTo>
                  <a:pt x="212" y="1752"/>
                </a:lnTo>
                <a:lnTo>
                  <a:pt x="230" y="1726"/>
                </a:lnTo>
                <a:lnTo>
                  <a:pt x="240" y="1711"/>
                </a:lnTo>
                <a:lnTo>
                  <a:pt x="270" y="1672"/>
                </a:lnTo>
                <a:lnTo>
                  <a:pt x="304" y="1634"/>
                </a:lnTo>
                <a:lnTo>
                  <a:pt x="339" y="1600"/>
                </a:lnTo>
                <a:lnTo>
                  <a:pt x="374" y="1569"/>
                </a:lnTo>
                <a:lnTo>
                  <a:pt x="409" y="1541"/>
                </a:lnTo>
                <a:lnTo>
                  <a:pt x="444" y="1515"/>
                </a:lnTo>
                <a:lnTo>
                  <a:pt x="387" y="1491"/>
                </a:lnTo>
                <a:lnTo>
                  <a:pt x="333" y="1461"/>
                </a:lnTo>
                <a:lnTo>
                  <a:pt x="281" y="1426"/>
                </a:lnTo>
                <a:lnTo>
                  <a:pt x="233" y="1388"/>
                </a:lnTo>
                <a:lnTo>
                  <a:pt x="188" y="1345"/>
                </a:lnTo>
                <a:lnTo>
                  <a:pt x="147" y="1298"/>
                </a:lnTo>
                <a:lnTo>
                  <a:pt x="111" y="1248"/>
                </a:lnTo>
                <a:lnTo>
                  <a:pt x="80" y="1195"/>
                </a:lnTo>
                <a:lnTo>
                  <a:pt x="54" y="1141"/>
                </a:lnTo>
                <a:lnTo>
                  <a:pt x="33" y="1085"/>
                </a:lnTo>
                <a:lnTo>
                  <a:pt x="17" y="1028"/>
                </a:lnTo>
                <a:lnTo>
                  <a:pt x="7" y="970"/>
                </a:lnTo>
                <a:lnTo>
                  <a:pt x="1" y="911"/>
                </a:lnTo>
                <a:lnTo>
                  <a:pt x="0" y="851"/>
                </a:lnTo>
                <a:lnTo>
                  <a:pt x="6" y="791"/>
                </a:lnTo>
                <a:lnTo>
                  <a:pt x="16" y="732"/>
                </a:lnTo>
                <a:lnTo>
                  <a:pt x="33" y="670"/>
                </a:lnTo>
                <a:lnTo>
                  <a:pt x="54" y="610"/>
                </a:lnTo>
                <a:lnTo>
                  <a:pt x="82" y="553"/>
                </a:lnTo>
                <a:lnTo>
                  <a:pt x="114" y="500"/>
                </a:lnTo>
                <a:lnTo>
                  <a:pt x="151" y="449"/>
                </a:lnTo>
                <a:lnTo>
                  <a:pt x="193" y="402"/>
                </a:lnTo>
                <a:lnTo>
                  <a:pt x="240" y="359"/>
                </a:lnTo>
                <a:lnTo>
                  <a:pt x="202" y="300"/>
                </a:lnTo>
                <a:lnTo>
                  <a:pt x="175" y="299"/>
                </a:lnTo>
                <a:lnTo>
                  <a:pt x="151" y="294"/>
                </a:lnTo>
                <a:lnTo>
                  <a:pt x="130" y="284"/>
                </a:lnTo>
                <a:lnTo>
                  <a:pt x="111" y="271"/>
                </a:lnTo>
                <a:lnTo>
                  <a:pt x="98" y="254"/>
                </a:lnTo>
                <a:lnTo>
                  <a:pt x="87" y="234"/>
                </a:lnTo>
                <a:lnTo>
                  <a:pt x="83" y="212"/>
                </a:lnTo>
                <a:lnTo>
                  <a:pt x="83" y="190"/>
                </a:lnTo>
                <a:lnTo>
                  <a:pt x="87" y="167"/>
                </a:lnTo>
                <a:lnTo>
                  <a:pt x="98" y="143"/>
                </a:lnTo>
                <a:lnTo>
                  <a:pt x="111" y="121"/>
                </a:lnTo>
                <a:lnTo>
                  <a:pt x="128" y="99"/>
                </a:lnTo>
                <a:lnTo>
                  <a:pt x="150" y="79"/>
                </a:lnTo>
                <a:lnTo>
                  <a:pt x="175" y="60"/>
                </a:lnTo>
                <a:lnTo>
                  <a:pt x="204" y="44"/>
                </a:lnTo>
                <a:lnTo>
                  <a:pt x="233" y="33"/>
                </a:lnTo>
                <a:lnTo>
                  <a:pt x="262" y="27"/>
                </a:lnTo>
                <a:lnTo>
                  <a:pt x="291" y="24"/>
                </a:lnTo>
                <a:lnTo>
                  <a:pt x="318" y="27"/>
                </a:lnTo>
                <a:lnTo>
                  <a:pt x="340" y="33"/>
                </a:lnTo>
                <a:lnTo>
                  <a:pt x="358" y="43"/>
                </a:lnTo>
                <a:lnTo>
                  <a:pt x="372" y="56"/>
                </a:lnTo>
                <a:lnTo>
                  <a:pt x="384" y="70"/>
                </a:lnTo>
                <a:lnTo>
                  <a:pt x="395" y="91"/>
                </a:lnTo>
                <a:lnTo>
                  <a:pt x="399" y="112"/>
                </a:lnTo>
                <a:lnTo>
                  <a:pt x="399" y="136"/>
                </a:lnTo>
                <a:lnTo>
                  <a:pt x="395" y="159"/>
                </a:lnTo>
                <a:lnTo>
                  <a:pt x="384" y="183"/>
                </a:lnTo>
                <a:lnTo>
                  <a:pt x="424" y="244"/>
                </a:lnTo>
                <a:lnTo>
                  <a:pt x="483" y="223"/>
                </a:lnTo>
                <a:lnTo>
                  <a:pt x="545" y="207"/>
                </a:lnTo>
                <a:lnTo>
                  <a:pt x="606" y="197"/>
                </a:lnTo>
                <a:lnTo>
                  <a:pt x="669" y="192"/>
                </a:lnTo>
                <a:lnTo>
                  <a:pt x="675" y="148"/>
                </a:lnTo>
                <a:lnTo>
                  <a:pt x="660" y="132"/>
                </a:lnTo>
                <a:lnTo>
                  <a:pt x="650" y="116"/>
                </a:lnTo>
                <a:lnTo>
                  <a:pt x="645" y="97"/>
                </a:lnTo>
                <a:lnTo>
                  <a:pt x="645" y="78"/>
                </a:lnTo>
                <a:lnTo>
                  <a:pt x="649" y="58"/>
                </a:lnTo>
                <a:lnTo>
                  <a:pt x="660" y="39"/>
                </a:lnTo>
                <a:lnTo>
                  <a:pt x="676" y="24"/>
                </a:lnTo>
                <a:lnTo>
                  <a:pt x="696" y="12"/>
                </a:lnTo>
                <a:lnTo>
                  <a:pt x="719" y="4"/>
                </a:lnTo>
                <a:lnTo>
                  <a:pt x="74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4" name="Freeform 238"/>
          <p:cNvSpPr>
            <a:spLocks/>
          </p:cNvSpPr>
          <p:nvPr/>
        </p:nvSpPr>
        <p:spPr bwMode="auto">
          <a:xfrm>
            <a:off x="10152666" y="3433763"/>
            <a:ext cx="296862" cy="592138"/>
          </a:xfrm>
          <a:custGeom>
            <a:avLst/>
            <a:gdLst>
              <a:gd name="T0" fmla="*/ 922 w 1688"/>
              <a:gd name="T1" fmla="*/ 13 h 3363"/>
              <a:gd name="T2" fmla="*/ 1007 w 1688"/>
              <a:gd name="T3" fmla="*/ 205 h 3363"/>
              <a:gd name="T4" fmla="*/ 985 w 1688"/>
              <a:gd name="T5" fmla="*/ 342 h 3363"/>
              <a:gd name="T6" fmla="*/ 1128 w 1688"/>
              <a:gd name="T7" fmla="*/ 510 h 3363"/>
              <a:gd name="T8" fmla="*/ 1403 w 1688"/>
              <a:gd name="T9" fmla="*/ 595 h 3363"/>
              <a:gd name="T10" fmla="*/ 1560 w 1688"/>
              <a:gd name="T11" fmla="*/ 799 h 3363"/>
              <a:gd name="T12" fmla="*/ 1685 w 1688"/>
              <a:gd name="T13" fmla="*/ 1088 h 3363"/>
              <a:gd name="T14" fmla="*/ 1614 w 1688"/>
              <a:gd name="T15" fmla="*/ 1317 h 3363"/>
              <a:gd name="T16" fmla="*/ 1618 w 1688"/>
              <a:gd name="T17" fmla="*/ 1490 h 3363"/>
              <a:gd name="T18" fmla="*/ 1561 w 1688"/>
              <a:gd name="T19" fmla="*/ 1563 h 3363"/>
              <a:gd name="T20" fmla="*/ 1445 w 1688"/>
              <a:gd name="T21" fmla="*/ 1567 h 3363"/>
              <a:gd name="T22" fmla="*/ 1409 w 1688"/>
              <a:gd name="T23" fmla="*/ 1520 h 3363"/>
              <a:gd name="T24" fmla="*/ 1457 w 1688"/>
              <a:gd name="T25" fmla="*/ 1386 h 3363"/>
              <a:gd name="T26" fmla="*/ 1483 w 1688"/>
              <a:gd name="T27" fmla="*/ 1206 h 3363"/>
              <a:gd name="T28" fmla="*/ 1419 w 1688"/>
              <a:gd name="T29" fmla="*/ 1020 h 3363"/>
              <a:gd name="T30" fmla="*/ 1292 w 1688"/>
              <a:gd name="T31" fmla="*/ 949 h 3363"/>
              <a:gd name="T32" fmla="*/ 1128 w 1688"/>
              <a:gd name="T33" fmla="*/ 1201 h 3363"/>
              <a:gd name="T34" fmla="*/ 1119 w 1688"/>
              <a:gd name="T35" fmla="*/ 1519 h 3363"/>
              <a:gd name="T36" fmla="*/ 1236 w 1688"/>
              <a:gd name="T37" fmla="*/ 1980 h 3363"/>
              <a:gd name="T38" fmla="*/ 1164 w 1688"/>
              <a:gd name="T39" fmla="*/ 2335 h 3363"/>
              <a:gd name="T40" fmla="*/ 1191 w 1688"/>
              <a:gd name="T41" fmla="*/ 2706 h 3363"/>
              <a:gd name="T42" fmla="*/ 1119 w 1688"/>
              <a:gd name="T43" fmla="*/ 3057 h 3363"/>
              <a:gd name="T44" fmla="*/ 1286 w 1688"/>
              <a:gd name="T45" fmla="*/ 3269 h 3363"/>
              <a:gd name="T46" fmla="*/ 1246 w 1688"/>
              <a:gd name="T47" fmla="*/ 3362 h 3363"/>
              <a:gd name="T48" fmla="*/ 1024 w 1688"/>
              <a:gd name="T49" fmla="*/ 3238 h 3363"/>
              <a:gd name="T50" fmla="*/ 970 w 1688"/>
              <a:gd name="T51" fmla="*/ 3139 h 3363"/>
              <a:gd name="T52" fmla="*/ 979 w 1688"/>
              <a:gd name="T53" fmla="*/ 2978 h 3363"/>
              <a:gd name="T54" fmla="*/ 921 w 1688"/>
              <a:gd name="T55" fmla="*/ 2548 h 3363"/>
              <a:gd name="T56" fmla="*/ 945 w 1688"/>
              <a:gd name="T57" fmla="*/ 2329 h 3363"/>
              <a:gd name="T58" fmla="*/ 844 w 1688"/>
              <a:gd name="T59" fmla="*/ 1983 h 3363"/>
              <a:gd name="T60" fmla="*/ 742 w 1688"/>
              <a:gd name="T61" fmla="*/ 2329 h 3363"/>
              <a:gd name="T62" fmla="*/ 767 w 1688"/>
              <a:gd name="T63" fmla="*/ 2548 h 3363"/>
              <a:gd name="T64" fmla="*/ 709 w 1688"/>
              <a:gd name="T65" fmla="*/ 2978 h 3363"/>
              <a:gd name="T66" fmla="*/ 718 w 1688"/>
              <a:gd name="T67" fmla="*/ 3139 h 3363"/>
              <a:gd name="T68" fmla="*/ 664 w 1688"/>
              <a:gd name="T69" fmla="*/ 3238 h 3363"/>
              <a:gd name="T70" fmla="*/ 443 w 1688"/>
              <a:gd name="T71" fmla="*/ 3362 h 3363"/>
              <a:gd name="T72" fmla="*/ 402 w 1688"/>
              <a:gd name="T73" fmla="*/ 3269 h 3363"/>
              <a:gd name="T74" fmla="*/ 569 w 1688"/>
              <a:gd name="T75" fmla="*/ 3057 h 3363"/>
              <a:gd name="T76" fmla="*/ 496 w 1688"/>
              <a:gd name="T77" fmla="*/ 2706 h 3363"/>
              <a:gd name="T78" fmla="*/ 524 w 1688"/>
              <a:gd name="T79" fmla="*/ 2335 h 3363"/>
              <a:gd name="T80" fmla="*/ 452 w 1688"/>
              <a:gd name="T81" fmla="*/ 1980 h 3363"/>
              <a:gd name="T82" fmla="*/ 569 w 1688"/>
              <a:gd name="T83" fmla="*/ 1519 h 3363"/>
              <a:gd name="T84" fmla="*/ 559 w 1688"/>
              <a:gd name="T85" fmla="*/ 1201 h 3363"/>
              <a:gd name="T86" fmla="*/ 395 w 1688"/>
              <a:gd name="T87" fmla="*/ 949 h 3363"/>
              <a:gd name="T88" fmla="*/ 269 w 1688"/>
              <a:gd name="T89" fmla="*/ 1020 h 3363"/>
              <a:gd name="T90" fmla="*/ 205 w 1688"/>
              <a:gd name="T91" fmla="*/ 1206 h 3363"/>
              <a:gd name="T92" fmla="*/ 231 w 1688"/>
              <a:gd name="T93" fmla="*/ 1386 h 3363"/>
              <a:gd name="T94" fmla="*/ 279 w 1688"/>
              <a:gd name="T95" fmla="*/ 1520 h 3363"/>
              <a:gd name="T96" fmla="*/ 243 w 1688"/>
              <a:gd name="T97" fmla="*/ 1567 h 3363"/>
              <a:gd name="T98" fmla="*/ 127 w 1688"/>
              <a:gd name="T99" fmla="*/ 1563 h 3363"/>
              <a:gd name="T100" fmla="*/ 69 w 1688"/>
              <a:gd name="T101" fmla="*/ 1490 h 3363"/>
              <a:gd name="T102" fmla="*/ 73 w 1688"/>
              <a:gd name="T103" fmla="*/ 1317 h 3363"/>
              <a:gd name="T104" fmla="*/ 3 w 1688"/>
              <a:gd name="T105" fmla="*/ 1088 h 3363"/>
              <a:gd name="T106" fmla="*/ 129 w 1688"/>
              <a:gd name="T107" fmla="*/ 799 h 3363"/>
              <a:gd name="T108" fmla="*/ 285 w 1688"/>
              <a:gd name="T109" fmla="*/ 595 h 3363"/>
              <a:gd name="T110" fmla="*/ 560 w 1688"/>
              <a:gd name="T111" fmla="*/ 510 h 3363"/>
              <a:gd name="T112" fmla="*/ 704 w 1688"/>
              <a:gd name="T113" fmla="*/ 342 h 3363"/>
              <a:gd name="T114" fmla="*/ 681 w 1688"/>
              <a:gd name="T115" fmla="*/ 205 h 3363"/>
              <a:gd name="T116" fmla="*/ 767 w 1688"/>
              <a:gd name="T117" fmla="*/ 13 h 33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688" h="3363">
                <a:moveTo>
                  <a:pt x="832" y="0"/>
                </a:moveTo>
                <a:lnTo>
                  <a:pt x="843" y="0"/>
                </a:lnTo>
                <a:lnTo>
                  <a:pt x="844" y="0"/>
                </a:lnTo>
                <a:lnTo>
                  <a:pt x="857" y="0"/>
                </a:lnTo>
                <a:lnTo>
                  <a:pt x="870" y="0"/>
                </a:lnTo>
                <a:lnTo>
                  <a:pt x="881" y="1"/>
                </a:lnTo>
                <a:lnTo>
                  <a:pt x="891" y="2"/>
                </a:lnTo>
                <a:lnTo>
                  <a:pt x="897" y="3"/>
                </a:lnTo>
                <a:lnTo>
                  <a:pt x="900" y="4"/>
                </a:lnTo>
                <a:lnTo>
                  <a:pt x="901" y="4"/>
                </a:lnTo>
                <a:lnTo>
                  <a:pt x="906" y="6"/>
                </a:lnTo>
                <a:lnTo>
                  <a:pt x="913" y="8"/>
                </a:lnTo>
                <a:lnTo>
                  <a:pt x="922" y="13"/>
                </a:lnTo>
                <a:lnTo>
                  <a:pt x="933" y="18"/>
                </a:lnTo>
                <a:lnTo>
                  <a:pt x="944" y="25"/>
                </a:lnTo>
                <a:lnTo>
                  <a:pt x="956" y="35"/>
                </a:lnTo>
                <a:lnTo>
                  <a:pt x="967" y="46"/>
                </a:lnTo>
                <a:lnTo>
                  <a:pt x="979" y="60"/>
                </a:lnTo>
                <a:lnTo>
                  <a:pt x="989" y="76"/>
                </a:lnTo>
                <a:lnTo>
                  <a:pt x="997" y="95"/>
                </a:lnTo>
                <a:lnTo>
                  <a:pt x="1003" y="117"/>
                </a:lnTo>
                <a:lnTo>
                  <a:pt x="1007" y="143"/>
                </a:lnTo>
                <a:lnTo>
                  <a:pt x="1007" y="171"/>
                </a:lnTo>
                <a:lnTo>
                  <a:pt x="1004" y="204"/>
                </a:lnTo>
                <a:lnTo>
                  <a:pt x="1005" y="204"/>
                </a:lnTo>
                <a:lnTo>
                  <a:pt x="1007" y="205"/>
                </a:lnTo>
                <a:lnTo>
                  <a:pt x="1011" y="208"/>
                </a:lnTo>
                <a:lnTo>
                  <a:pt x="1015" y="212"/>
                </a:lnTo>
                <a:lnTo>
                  <a:pt x="1018" y="217"/>
                </a:lnTo>
                <a:lnTo>
                  <a:pt x="1020" y="223"/>
                </a:lnTo>
                <a:lnTo>
                  <a:pt x="1022" y="233"/>
                </a:lnTo>
                <a:lnTo>
                  <a:pt x="1021" y="243"/>
                </a:lnTo>
                <a:lnTo>
                  <a:pt x="1019" y="257"/>
                </a:lnTo>
                <a:lnTo>
                  <a:pt x="1014" y="274"/>
                </a:lnTo>
                <a:lnTo>
                  <a:pt x="1004" y="293"/>
                </a:lnTo>
                <a:lnTo>
                  <a:pt x="992" y="316"/>
                </a:lnTo>
                <a:lnTo>
                  <a:pt x="991" y="318"/>
                </a:lnTo>
                <a:lnTo>
                  <a:pt x="989" y="327"/>
                </a:lnTo>
                <a:lnTo>
                  <a:pt x="985" y="342"/>
                </a:lnTo>
                <a:lnTo>
                  <a:pt x="982" y="361"/>
                </a:lnTo>
                <a:lnTo>
                  <a:pt x="979" y="386"/>
                </a:lnTo>
                <a:lnTo>
                  <a:pt x="977" y="416"/>
                </a:lnTo>
                <a:lnTo>
                  <a:pt x="976" y="452"/>
                </a:lnTo>
                <a:lnTo>
                  <a:pt x="978" y="453"/>
                </a:lnTo>
                <a:lnTo>
                  <a:pt x="985" y="456"/>
                </a:lnTo>
                <a:lnTo>
                  <a:pt x="997" y="461"/>
                </a:lnTo>
                <a:lnTo>
                  <a:pt x="1012" y="469"/>
                </a:lnTo>
                <a:lnTo>
                  <a:pt x="1031" y="476"/>
                </a:lnTo>
                <a:lnTo>
                  <a:pt x="1052" y="485"/>
                </a:lnTo>
                <a:lnTo>
                  <a:pt x="1075" y="494"/>
                </a:lnTo>
                <a:lnTo>
                  <a:pt x="1101" y="501"/>
                </a:lnTo>
                <a:lnTo>
                  <a:pt x="1128" y="510"/>
                </a:lnTo>
                <a:lnTo>
                  <a:pt x="1156" y="516"/>
                </a:lnTo>
                <a:lnTo>
                  <a:pt x="1185" y="522"/>
                </a:lnTo>
                <a:lnTo>
                  <a:pt x="1214" y="525"/>
                </a:lnTo>
                <a:lnTo>
                  <a:pt x="1242" y="525"/>
                </a:lnTo>
                <a:lnTo>
                  <a:pt x="1257" y="525"/>
                </a:lnTo>
                <a:lnTo>
                  <a:pt x="1272" y="527"/>
                </a:lnTo>
                <a:lnTo>
                  <a:pt x="1290" y="530"/>
                </a:lnTo>
                <a:lnTo>
                  <a:pt x="1309" y="535"/>
                </a:lnTo>
                <a:lnTo>
                  <a:pt x="1328" y="542"/>
                </a:lnTo>
                <a:lnTo>
                  <a:pt x="1348" y="551"/>
                </a:lnTo>
                <a:lnTo>
                  <a:pt x="1367" y="563"/>
                </a:lnTo>
                <a:lnTo>
                  <a:pt x="1386" y="578"/>
                </a:lnTo>
                <a:lnTo>
                  <a:pt x="1403" y="595"/>
                </a:lnTo>
                <a:lnTo>
                  <a:pt x="1419" y="615"/>
                </a:lnTo>
                <a:lnTo>
                  <a:pt x="1432" y="638"/>
                </a:lnTo>
                <a:lnTo>
                  <a:pt x="1443" y="665"/>
                </a:lnTo>
                <a:lnTo>
                  <a:pt x="1451" y="696"/>
                </a:lnTo>
                <a:lnTo>
                  <a:pt x="1453" y="697"/>
                </a:lnTo>
                <a:lnTo>
                  <a:pt x="1459" y="701"/>
                </a:lnTo>
                <a:lnTo>
                  <a:pt x="1468" y="709"/>
                </a:lnTo>
                <a:lnTo>
                  <a:pt x="1480" y="719"/>
                </a:lnTo>
                <a:lnTo>
                  <a:pt x="1493" y="731"/>
                </a:lnTo>
                <a:lnTo>
                  <a:pt x="1509" y="745"/>
                </a:lnTo>
                <a:lnTo>
                  <a:pt x="1526" y="762"/>
                </a:lnTo>
                <a:lnTo>
                  <a:pt x="1543" y="779"/>
                </a:lnTo>
                <a:lnTo>
                  <a:pt x="1560" y="799"/>
                </a:lnTo>
                <a:lnTo>
                  <a:pt x="1576" y="819"/>
                </a:lnTo>
                <a:lnTo>
                  <a:pt x="1592" y="840"/>
                </a:lnTo>
                <a:lnTo>
                  <a:pt x="1603" y="855"/>
                </a:lnTo>
                <a:lnTo>
                  <a:pt x="1615" y="871"/>
                </a:lnTo>
                <a:lnTo>
                  <a:pt x="1628" y="888"/>
                </a:lnTo>
                <a:lnTo>
                  <a:pt x="1642" y="906"/>
                </a:lnTo>
                <a:lnTo>
                  <a:pt x="1654" y="926"/>
                </a:lnTo>
                <a:lnTo>
                  <a:pt x="1665" y="947"/>
                </a:lnTo>
                <a:lnTo>
                  <a:pt x="1675" y="970"/>
                </a:lnTo>
                <a:lnTo>
                  <a:pt x="1683" y="996"/>
                </a:lnTo>
                <a:lnTo>
                  <a:pt x="1687" y="1024"/>
                </a:lnTo>
                <a:lnTo>
                  <a:pt x="1688" y="1054"/>
                </a:lnTo>
                <a:lnTo>
                  <a:pt x="1685" y="1088"/>
                </a:lnTo>
                <a:lnTo>
                  <a:pt x="1685" y="1090"/>
                </a:lnTo>
                <a:lnTo>
                  <a:pt x="1683" y="1098"/>
                </a:lnTo>
                <a:lnTo>
                  <a:pt x="1679" y="1111"/>
                </a:lnTo>
                <a:lnTo>
                  <a:pt x="1675" y="1128"/>
                </a:lnTo>
                <a:lnTo>
                  <a:pt x="1670" y="1147"/>
                </a:lnTo>
                <a:lnTo>
                  <a:pt x="1665" y="1169"/>
                </a:lnTo>
                <a:lnTo>
                  <a:pt x="1658" y="1192"/>
                </a:lnTo>
                <a:lnTo>
                  <a:pt x="1651" y="1216"/>
                </a:lnTo>
                <a:lnTo>
                  <a:pt x="1644" y="1239"/>
                </a:lnTo>
                <a:lnTo>
                  <a:pt x="1636" y="1262"/>
                </a:lnTo>
                <a:lnTo>
                  <a:pt x="1629" y="1283"/>
                </a:lnTo>
                <a:lnTo>
                  <a:pt x="1622" y="1301"/>
                </a:lnTo>
                <a:lnTo>
                  <a:pt x="1614" y="1317"/>
                </a:lnTo>
                <a:lnTo>
                  <a:pt x="1611" y="1328"/>
                </a:lnTo>
                <a:lnTo>
                  <a:pt x="1610" y="1342"/>
                </a:lnTo>
                <a:lnTo>
                  <a:pt x="1611" y="1356"/>
                </a:lnTo>
                <a:lnTo>
                  <a:pt x="1614" y="1372"/>
                </a:lnTo>
                <a:lnTo>
                  <a:pt x="1618" y="1388"/>
                </a:lnTo>
                <a:lnTo>
                  <a:pt x="1623" y="1403"/>
                </a:lnTo>
                <a:lnTo>
                  <a:pt x="1628" y="1417"/>
                </a:lnTo>
                <a:lnTo>
                  <a:pt x="1628" y="1420"/>
                </a:lnTo>
                <a:lnTo>
                  <a:pt x="1628" y="1428"/>
                </a:lnTo>
                <a:lnTo>
                  <a:pt x="1627" y="1441"/>
                </a:lnTo>
                <a:lnTo>
                  <a:pt x="1626" y="1457"/>
                </a:lnTo>
                <a:lnTo>
                  <a:pt x="1623" y="1473"/>
                </a:lnTo>
                <a:lnTo>
                  <a:pt x="1618" y="1490"/>
                </a:lnTo>
                <a:lnTo>
                  <a:pt x="1611" y="1505"/>
                </a:lnTo>
                <a:lnTo>
                  <a:pt x="1611" y="1507"/>
                </a:lnTo>
                <a:lnTo>
                  <a:pt x="1611" y="1511"/>
                </a:lnTo>
                <a:lnTo>
                  <a:pt x="1610" y="1518"/>
                </a:lnTo>
                <a:lnTo>
                  <a:pt x="1608" y="1526"/>
                </a:lnTo>
                <a:lnTo>
                  <a:pt x="1605" y="1534"/>
                </a:lnTo>
                <a:lnTo>
                  <a:pt x="1600" y="1543"/>
                </a:lnTo>
                <a:lnTo>
                  <a:pt x="1592" y="1549"/>
                </a:lnTo>
                <a:lnTo>
                  <a:pt x="1583" y="1553"/>
                </a:lnTo>
                <a:lnTo>
                  <a:pt x="1570" y="1555"/>
                </a:lnTo>
                <a:lnTo>
                  <a:pt x="1569" y="1556"/>
                </a:lnTo>
                <a:lnTo>
                  <a:pt x="1566" y="1560"/>
                </a:lnTo>
                <a:lnTo>
                  <a:pt x="1561" y="1563"/>
                </a:lnTo>
                <a:lnTo>
                  <a:pt x="1553" y="1567"/>
                </a:lnTo>
                <a:lnTo>
                  <a:pt x="1543" y="1569"/>
                </a:lnTo>
                <a:lnTo>
                  <a:pt x="1529" y="1568"/>
                </a:lnTo>
                <a:lnTo>
                  <a:pt x="1528" y="1569"/>
                </a:lnTo>
                <a:lnTo>
                  <a:pt x="1523" y="1571"/>
                </a:lnTo>
                <a:lnTo>
                  <a:pt x="1514" y="1573"/>
                </a:lnTo>
                <a:lnTo>
                  <a:pt x="1504" y="1573"/>
                </a:lnTo>
                <a:lnTo>
                  <a:pt x="1490" y="1571"/>
                </a:lnTo>
                <a:lnTo>
                  <a:pt x="1488" y="1571"/>
                </a:lnTo>
                <a:lnTo>
                  <a:pt x="1482" y="1572"/>
                </a:lnTo>
                <a:lnTo>
                  <a:pt x="1472" y="1572"/>
                </a:lnTo>
                <a:lnTo>
                  <a:pt x="1461" y="1571"/>
                </a:lnTo>
                <a:lnTo>
                  <a:pt x="1445" y="1567"/>
                </a:lnTo>
                <a:lnTo>
                  <a:pt x="1444" y="1567"/>
                </a:lnTo>
                <a:lnTo>
                  <a:pt x="1442" y="1568"/>
                </a:lnTo>
                <a:lnTo>
                  <a:pt x="1438" y="1568"/>
                </a:lnTo>
                <a:lnTo>
                  <a:pt x="1433" y="1568"/>
                </a:lnTo>
                <a:lnTo>
                  <a:pt x="1428" y="1566"/>
                </a:lnTo>
                <a:lnTo>
                  <a:pt x="1424" y="1563"/>
                </a:lnTo>
                <a:lnTo>
                  <a:pt x="1420" y="1558"/>
                </a:lnTo>
                <a:lnTo>
                  <a:pt x="1417" y="1549"/>
                </a:lnTo>
                <a:lnTo>
                  <a:pt x="1416" y="1537"/>
                </a:lnTo>
                <a:lnTo>
                  <a:pt x="1417" y="1523"/>
                </a:lnTo>
                <a:lnTo>
                  <a:pt x="1416" y="1523"/>
                </a:lnTo>
                <a:lnTo>
                  <a:pt x="1413" y="1522"/>
                </a:lnTo>
                <a:lnTo>
                  <a:pt x="1409" y="1520"/>
                </a:lnTo>
                <a:lnTo>
                  <a:pt x="1405" y="1517"/>
                </a:lnTo>
                <a:lnTo>
                  <a:pt x="1401" y="1512"/>
                </a:lnTo>
                <a:lnTo>
                  <a:pt x="1398" y="1505"/>
                </a:lnTo>
                <a:lnTo>
                  <a:pt x="1396" y="1494"/>
                </a:lnTo>
                <a:lnTo>
                  <a:pt x="1396" y="1479"/>
                </a:lnTo>
                <a:lnTo>
                  <a:pt x="1398" y="1460"/>
                </a:lnTo>
                <a:lnTo>
                  <a:pt x="1400" y="1458"/>
                </a:lnTo>
                <a:lnTo>
                  <a:pt x="1404" y="1452"/>
                </a:lnTo>
                <a:lnTo>
                  <a:pt x="1410" y="1441"/>
                </a:lnTo>
                <a:lnTo>
                  <a:pt x="1420" y="1428"/>
                </a:lnTo>
                <a:lnTo>
                  <a:pt x="1430" y="1415"/>
                </a:lnTo>
                <a:lnTo>
                  <a:pt x="1443" y="1401"/>
                </a:lnTo>
                <a:lnTo>
                  <a:pt x="1457" y="1386"/>
                </a:lnTo>
                <a:lnTo>
                  <a:pt x="1471" y="1373"/>
                </a:lnTo>
                <a:lnTo>
                  <a:pt x="1487" y="1364"/>
                </a:lnTo>
                <a:lnTo>
                  <a:pt x="1487" y="1361"/>
                </a:lnTo>
                <a:lnTo>
                  <a:pt x="1488" y="1352"/>
                </a:lnTo>
                <a:lnTo>
                  <a:pt x="1489" y="1341"/>
                </a:lnTo>
                <a:lnTo>
                  <a:pt x="1490" y="1326"/>
                </a:lnTo>
                <a:lnTo>
                  <a:pt x="1492" y="1310"/>
                </a:lnTo>
                <a:lnTo>
                  <a:pt x="1493" y="1293"/>
                </a:lnTo>
                <a:lnTo>
                  <a:pt x="1493" y="1277"/>
                </a:lnTo>
                <a:lnTo>
                  <a:pt x="1493" y="1263"/>
                </a:lnTo>
                <a:lnTo>
                  <a:pt x="1491" y="1253"/>
                </a:lnTo>
                <a:lnTo>
                  <a:pt x="1487" y="1231"/>
                </a:lnTo>
                <a:lnTo>
                  <a:pt x="1483" y="1206"/>
                </a:lnTo>
                <a:lnTo>
                  <a:pt x="1480" y="1181"/>
                </a:lnTo>
                <a:lnTo>
                  <a:pt x="1478" y="1154"/>
                </a:lnTo>
                <a:lnTo>
                  <a:pt x="1479" y="1127"/>
                </a:lnTo>
                <a:lnTo>
                  <a:pt x="1482" y="1101"/>
                </a:lnTo>
                <a:lnTo>
                  <a:pt x="1488" y="1076"/>
                </a:lnTo>
                <a:lnTo>
                  <a:pt x="1500" y="1053"/>
                </a:lnTo>
                <a:lnTo>
                  <a:pt x="1496" y="1052"/>
                </a:lnTo>
                <a:lnTo>
                  <a:pt x="1490" y="1050"/>
                </a:lnTo>
                <a:lnTo>
                  <a:pt x="1480" y="1045"/>
                </a:lnTo>
                <a:lnTo>
                  <a:pt x="1466" y="1041"/>
                </a:lnTo>
                <a:lnTo>
                  <a:pt x="1451" y="1035"/>
                </a:lnTo>
                <a:lnTo>
                  <a:pt x="1435" y="1027"/>
                </a:lnTo>
                <a:lnTo>
                  <a:pt x="1419" y="1020"/>
                </a:lnTo>
                <a:lnTo>
                  <a:pt x="1404" y="1013"/>
                </a:lnTo>
                <a:lnTo>
                  <a:pt x="1390" y="1004"/>
                </a:lnTo>
                <a:lnTo>
                  <a:pt x="1379" y="996"/>
                </a:lnTo>
                <a:lnTo>
                  <a:pt x="1357" y="974"/>
                </a:lnTo>
                <a:lnTo>
                  <a:pt x="1338" y="956"/>
                </a:lnTo>
                <a:lnTo>
                  <a:pt x="1321" y="937"/>
                </a:lnTo>
                <a:lnTo>
                  <a:pt x="1306" y="918"/>
                </a:lnTo>
                <a:lnTo>
                  <a:pt x="1290" y="896"/>
                </a:lnTo>
                <a:lnTo>
                  <a:pt x="1294" y="904"/>
                </a:lnTo>
                <a:lnTo>
                  <a:pt x="1295" y="913"/>
                </a:lnTo>
                <a:lnTo>
                  <a:pt x="1296" y="924"/>
                </a:lnTo>
                <a:lnTo>
                  <a:pt x="1295" y="935"/>
                </a:lnTo>
                <a:lnTo>
                  <a:pt x="1292" y="949"/>
                </a:lnTo>
                <a:lnTo>
                  <a:pt x="1287" y="964"/>
                </a:lnTo>
                <a:lnTo>
                  <a:pt x="1281" y="981"/>
                </a:lnTo>
                <a:lnTo>
                  <a:pt x="1270" y="1000"/>
                </a:lnTo>
                <a:lnTo>
                  <a:pt x="1257" y="1020"/>
                </a:lnTo>
                <a:lnTo>
                  <a:pt x="1239" y="1042"/>
                </a:lnTo>
                <a:lnTo>
                  <a:pt x="1218" y="1067"/>
                </a:lnTo>
                <a:lnTo>
                  <a:pt x="1193" y="1092"/>
                </a:lnTo>
                <a:lnTo>
                  <a:pt x="1161" y="1119"/>
                </a:lnTo>
                <a:lnTo>
                  <a:pt x="1125" y="1148"/>
                </a:lnTo>
                <a:lnTo>
                  <a:pt x="1126" y="1152"/>
                </a:lnTo>
                <a:lnTo>
                  <a:pt x="1126" y="1163"/>
                </a:lnTo>
                <a:lnTo>
                  <a:pt x="1127" y="1179"/>
                </a:lnTo>
                <a:lnTo>
                  <a:pt x="1128" y="1201"/>
                </a:lnTo>
                <a:lnTo>
                  <a:pt x="1129" y="1226"/>
                </a:lnTo>
                <a:lnTo>
                  <a:pt x="1130" y="1256"/>
                </a:lnTo>
                <a:lnTo>
                  <a:pt x="1129" y="1288"/>
                </a:lnTo>
                <a:lnTo>
                  <a:pt x="1128" y="1320"/>
                </a:lnTo>
                <a:lnTo>
                  <a:pt x="1126" y="1354"/>
                </a:lnTo>
                <a:lnTo>
                  <a:pt x="1123" y="1388"/>
                </a:lnTo>
                <a:lnTo>
                  <a:pt x="1117" y="1422"/>
                </a:lnTo>
                <a:lnTo>
                  <a:pt x="1109" y="1453"/>
                </a:lnTo>
                <a:lnTo>
                  <a:pt x="1101" y="1481"/>
                </a:lnTo>
                <a:lnTo>
                  <a:pt x="1102" y="1483"/>
                </a:lnTo>
                <a:lnTo>
                  <a:pt x="1105" y="1491"/>
                </a:lnTo>
                <a:lnTo>
                  <a:pt x="1112" y="1504"/>
                </a:lnTo>
                <a:lnTo>
                  <a:pt x="1119" y="1519"/>
                </a:lnTo>
                <a:lnTo>
                  <a:pt x="1127" y="1540"/>
                </a:lnTo>
                <a:lnTo>
                  <a:pt x="1137" y="1564"/>
                </a:lnTo>
                <a:lnTo>
                  <a:pt x="1148" y="1591"/>
                </a:lnTo>
                <a:lnTo>
                  <a:pt x="1159" y="1621"/>
                </a:lnTo>
                <a:lnTo>
                  <a:pt x="1170" y="1655"/>
                </a:lnTo>
                <a:lnTo>
                  <a:pt x="1182" y="1690"/>
                </a:lnTo>
                <a:lnTo>
                  <a:pt x="1194" y="1728"/>
                </a:lnTo>
                <a:lnTo>
                  <a:pt x="1204" y="1767"/>
                </a:lnTo>
                <a:lnTo>
                  <a:pt x="1214" y="1807"/>
                </a:lnTo>
                <a:lnTo>
                  <a:pt x="1222" y="1850"/>
                </a:lnTo>
                <a:lnTo>
                  <a:pt x="1228" y="1893"/>
                </a:lnTo>
                <a:lnTo>
                  <a:pt x="1234" y="1935"/>
                </a:lnTo>
                <a:lnTo>
                  <a:pt x="1236" y="1980"/>
                </a:lnTo>
                <a:lnTo>
                  <a:pt x="1237" y="2023"/>
                </a:lnTo>
                <a:lnTo>
                  <a:pt x="1234" y="2065"/>
                </a:lnTo>
                <a:lnTo>
                  <a:pt x="1228" y="2108"/>
                </a:lnTo>
                <a:lnTo>
                  <a:pt x="1220" y="2149"/>
                </a:lnTo>
                <a:lnTo>
                  <a:pt x="1207" y="2189"/>
                </a:lnTo>
                <a:lnTo>
                  <a:pt x="1190" y="2227"/>
                </a:lnTo>
                <a:lnTo>
                  <a:pt x="1188" y="2229"/>
                </a:lnTo>
                <a:lnTo>
                  <a:pt x="1185" y="2237"/>
                </a:lnTo>
                <a:lnTo>
                  <a:pt x="1180" y="2249"/>
                </a:lnTo>
                <a:lnTo>
                  <a:pt x="1175" y="2264"/>
                </a:lnTo>
                <a:lnTo>
                  <a:pt x="1169" y="2284"/>
                </a:lnTo>
                <a:lnTo>
                  <a:pt x="1165" y="2308"/>
                </a:lnTo>
                <a:lnTo>
                  <a:pt x="1164" y="2335"/>
                </a:lnTo>
                <a:lnTo>
                  <a:pt x="1165" y="2367"/>
                </a:lnTo>
                <a:lnTo>
                  <a:pt x="1166" y="2370"/>
                </a:lnTo>
                <a:lnTo>
                  <a:pt x="1168" y="2379"/>
                </a:lnTo>
                <a:lnTo>
                  <a:pt x="1172" y="2392"/>
                </a:lnTo>
                <a:lnTo>
                  <a:pt x="1176" y="2411"/>
                </a:lnTo>
                <a:lnTo>
                  <a:pt x="1180" y="2435"/>
                </a:lnTo>
                <a:lnTo>
                  <a:pt x="1184" y="2463"/>
                </a:lnTo>
                <a:lnTo>
                  <a:pt x="1188" y="2495"/>
                </a:lnTo>
                <a:lnTo>
                  <a:pt x="1191" y="2531"/>
                </a:lnTo>
                <a:lnTo>
                  <a:pt x="1195" y="2570"/>
                </a:lnTo>
                <a:lnTo>
                  <a:pt x="1196" y="2613"/>
                </a:lnTo>
                <a:lnTo>
                  <a:pt x="1195" y="2658"/>
                </a:lnTo>
                <a:lnTo>
                  <a:pt x="1191" y="2706"/>
                </a:lnTo>
                <a:lnTo>
                  <a:pt x="1186" y="2755"/>
                </a:lnTo>
                <a:lnTo>
                  <a:pt x="1179" y="2807"/>
                </a:lnTo>
                <a:lnTo>
                  <a:pt x="1168" y="2860"/>
                </a:lnTo>
                <a:lnTo>
                  <a:pt x="1154" y="2915"/>
                </a:lnTo>
                <a:lnTo>
                  <a:pt x="1136" y="2970"/>
                </a:lnTo>
                <a:lnTo>
                  <a:pt x="1135" y="2972"/>
                </a:lnTo>
                <a:lnTo>
                  <a:pt x="1134" y="2977"/>
                </a:lnTo>
                <a:lnTo>
                  <a:pt x="1130" y="2985"/>
                </a:lnTo>
                <a:lnTo>
                  <a:pt x="1127" y="2995"/>
                </a:lnTo>
                <a:lnTo>
                  <a:pt x="1124" y="3008"/>
                </a:lnTo>
                <a:lnTo>
                  <a:pt x="1122" y="3023"/>
                </a:lnTo>
                <a:lnTo>
                  <a:pt x="1120" y="3039"/>
                </a:lnTo>
                <a:lnTo>
                  <a:pt x="1119" y="3057"/>
                </a:lnTo>
                <a:lnTo>
                  <a:pt x="1119" y="3076"/>
                </a:lnTo>
                <a:lnTo>
                  <a:pt x="1121" y="3096"/>
                </a:lnTo>
                <a:lnTo>
                  <a:pt x="1126" y="3116"/>
                </a:lnTo>
                <a:lnTo>
                  <a:pt x="1133" y="3137"/>
                </a:lnTo>
                <a:lnTo>
                  <a:pt x="1142" y="3157"/>
                </a:lnTo>
                <a:lnTo>
                  <a:pt x="1156" y="3178"/>
                </a:lnTo>
                <a:lnTo>
                  <a:pt x="1173" y="3197"/>
                </a:lnTo>
                <a:lnTo>
                  <a:pt x="1193" y="3216"/>
                </a:lnTo>
                <a:lnTo>
                  <a:pt x="1218" y="3233"/>
                </a:lnTo>
                <a:lnTo>
                  <a:pt x="1247" y="3248"/>
                </a:lnTo>
                <a:lnTo>
                  <a:pt x="1283" y="3262"/>
                </a:lnTo>
                <a:lnTo>
                  <a:pt x="1284" y="3263"/>
                </a:lnTo>
                <a:lnTo>
                  <a:pt x="1286" y="3269"/>
                </a:lnTo>
                <a:lnTo>
                  <a:pt x="1289" y="3276"/>
                </a:lnTo>
                <a:lnTo>
                  <a:pt x="1294" y="3284"/>
                </a:lnTo>
                <a:lnTo>
                  <a:pt x="1298" y="3295"/>
                </a:lnTo>
                <a:lnTo>
                  <a:pt x="1300" y="3307"/>
                </a:lnTo>
                <a:lnTo>
                  <a:pt x="1301" y="3318"/>
                </a:lnTo>
                <a:lnTo>
                  <a:pt x="1301" y="3330"/>
                </a:lnTo>
                <a:lnTo>
                  <a:pt x="1297" y="3341"/>
                </a:lnTo>
                <a:lnTo>
                  <a:pt x="1289" y="3350"/>
                </a:lnTo>
                <a:lnTo>
                  <a:pt x="1278" y="3357"/>
                </a:lnTo>
                <a:lnTo>
                  <a:pt x="1262" y="3362"/>
                </a:lnTo>
                <a:lnTo>
                  <a:pt x="1260" y="3362"/>
                </a:lnTo>
                <a:lnTo>
                  <a:pt x="1255" y="3363"/>
                </a:lnTo>
                <a:lnTo>
                  <a:pt x="1246" y="3362"/>
                </a:lnTo>
                <a:lnTo>
                  <a:pt x="1234" y="3360"/>
                </a:lnTo>
                <a:lnTo>
                  <a:pt x="1219" y="3355"/>
                </a:lnTo>
                <a:lnTo>
                  <a:pt x="1201" y="3348"/>
                </a:lnTo>
                <a:lnTo>
                  <a:pt x="1182" y="3336"/>
                </a:lnTo>
                <a:lnTo>
                  <a:pt x="1160" y="3320"/>
                </a:lnTo>
                <a:lnTo>
                  <a:pt x="1137" y="3299"/>
                </a:lnTo>
                <a:lnTo>
                  <a:pt x="1112" y="3272"/>
                </a:lnTo>
                <a:lnTo>
                  <a:pt x="1109" y="3271"/>
                </a:lnTo>
                <a:lnTo>
                  <a:pt x="1102" y="3266"/>
                </a:lnTo>
                <a:lnTo>
                  <a:pt x="1091" y="3261"/>
                </a:lnTo>
                <a:lnTo>
                  <a:pt x="1074" y="3254"/>
                </a:lnTo>
                <a:lnTo>
                  <a:pt x="1052" y="3246"/>
                </a:lnTo>
                <a:lnTo>
                  <a:pt x="1024" y="3238"/>
                </a:lnTo>
                <a:lnTo>
                  <a:pt x="991" y="3231"/>
                </a:lnTo>
                <a:lnTo>
                  <a:pt x="990" y="3231"/>
                </a:lnTo>
                <a:lnTo>
                  <a:pt x="987" y="3229"/>
                </a:lnTo>
                <a:lnTo>
                  <a:pt x="983" y="3228"/>
                </a:lnTo>
                <a:lnTo>
                  <a:pt x="979" y="3225"/>
                </a:lnTo>
                <a:lnTo>
                  <a:pt x="974" y="3222"/>
                </a:lnTo>
                <a:lnTo>
                  <a:pt x="969" y="3217"/>
                </a:lnTo>
                <a:lnTo>
                  <a:pt x="965" y="3209"/>
                </a:lnTo>
                <a:lnTo>
                  <a:pt x="962" y="3200"/>
                </a:lnTo>
                <a:lnTo>
                  <a:pt x="960" y="3189"/>
                </a:lnTo>
                <a:lnTo>
                  <a:pt x="961" y="3175"/>
                </a:lnTo>
                <a:lnTo>
                  <a:pt x="963" y="3160"/>
                </a:lnTo>
                <a:lnTo>
                  <a:pt x="970" y="3139"/>
                </a:lnTo>
                <a:lnTo>
                  <a:pt x="979" y="3117"/>
                </a:lnTo>
                <a:lnTo>
                  <a:pt x="980" y="3115"/>
                </a:lnTo>
                <a:lnTo>
                  <a:pt x="983" y="3108"/>
                </a:lnTo>
                <a:lnTo>
                  <a:pt x="986" y="3095"/>
                </a:lnTo>
                <a:lnTo>
                  <a:pt x="990" y="3077"/>
                </a:lnTo>
                <a:lnTo>
                  <a:pt x="991" y="3055"/>
                </a:lnTo>
                <a:lnTo>
                  <a:pt x="990" y="3035"/>
                </a:lnTo>
                <a:lnTo>
                  <a:pt x="989" y="3019"/>
                </a:lnTo>
                <a:lnTo>
                  <a:pt x="987" y="3007"/>
                </a:lnTo>
                <a:lnTo>
                  <a:pt x="985" y="3000"/>
                </a:lnTo>
                <a:lnTo>
                  <a:pt x="984" y="2995"/>
                </a:lnTo>
                <a:lnTo>
                  <a:pt x="982" y="2989"/>
                </a:lnTo>
                <a:lnTo>
                  <a:pt x="979" y="2978"/>
                </a:lnTo>
                <a:lnTo>
                  <a:pt x="975" y="2961"/>
                </a:lnTo>
                <a:lnTo>
                  <a:pt x="970" y="2938"/>
                </a:lnTo>
                <a:lnTo>
                  <a:pt x="964" y="2912"/>
                </a:lnTo>
                <a:lnTo>
                  <a:pt x="958" y="2882"/>
                </a:lnTo>
                <a:lnTo>
                  <a:pt x="952" y="2850"/>
                </a:lnTo>
                <a:lnTo>
                  <a:pt x="945" y="2815"/>
                </a:lnTo>
                <a:lnTo>
                  <a:pt x="939" y="2778"/>
                </a:lnTo>
                <a:lnTo>
                  <a:pt x="934" y="2738"/>
                </a:lnTo>
                <a:lnTo>
                  <a:pt x="929" y="2699"/>
                </a:lnTo>
                <a:lnTo>
                  <a:pt x="925" y="2660"/>
                </a:lnTo>
                <a:lnTo>
                  <a:pt x="922" y="2622"/>
                </a:lnTo>
                <a:lnTo>
                  <a:pt x="921" y="2584"/>
                </a:lnTo>
                <a:lnTo>
                  <a:pt x="921" y="2548"/>
                </a:lnTo>
                <a:lnTo>
                  <a:pt x="923" y="2513"/>
                </a:lnTo>
                <a:lnTo>
                  <a:pt x="928" y="2482"/>
                </a:lnTo>
                <a:lnTo>
                  <a:pt x="934" y="2454"/>
                </a:lnTo>
                <a:lnTo>
                  <a:pt x="942" y="2431"/>
                </a:lnTo>
                <a:lnTo>
                  <a:pt x="954" y="2410"/>
                </a:lnTo>
                <a:lnTo>
                  <a:pt x="955" y="2409"/>
                </a:lnTo>
                <a:lnTo>
                  <a:pt x="956" y="2406"/>
                </a:lnTo>
                <a:lnTo>
                  <a:pt x="958" y="2400"/>
                </a:lnTo>
                <a:lnTo>
                  <a:pt x="959" y="2391"/>
                </a:lnTo>
                <a:lnTo>
                  <a:pt x="959" y="2381"/>
                </a:lnTo>
                <a:lnTo>
                  <a:pt x="957" y="2366"/>
                </a:lnTo>
                <a:lnTo>
                  <a:pt x="953" y="2349"/>
                </a:lnTo>
                <a:lnTo>
                  <a:pt x="945" y="2329"/>
                </a:lnTo>
                <a:lnTo>
                  <a:pt x="944" y="2327"/>
                </a:lnTo>
                <a:lnTo>
                  <a:pt x="940" y="2319"/>
                </a:lnTo>
                <a:lnTo>
                  <a:pt x="933" y="2309"/>
                </a:lnTo>
                <a:lnTo>
                  <a:pt x="925" y="2294"/>
                </a:lnTo>
                <a:lnTo>
                  <a:pt x="915" y="2275"/>
                </a:lnTo>
                <a:lnTo>
                  <a:pt x="904" y="2252"/>
                </a:lnTo>
                <a:lnTo>
                  <a:pt x="894" y="2224"/>
                </a:lnTo>
                <a:lnTo>
                  <a:pt x="883" y="2193"/>
                </a:lnTo>
                <a:lnTo>
                  <a:pt x="873" y="2159"/>
                </a:lnTo>
                <a:lnTo>
                  <a:pt x="862" y="2119"/>
                </a:lnTo>
                <a:lnTo>
                  <a:pt x="855" y="2077"/>
                </a:lnTo>
                <a:lnTo>
                  <a:pt x="848" y="2032"/>
                </a:lnTo>
                <a:lnTo>
                  <a:pt x="844" y="1983"/>
                </a:lnTo>
                <a:lnTo>
                  <a:pt x="840" y="2032"/>
                </a:lnTo>
                <a:lnTo>
                  <a:pt x="833" y="2077"/>
                </a:lnTo>
                <a:lnTo>
                  <a:pt x="826" y="2119"/>
                </a:lnTo>
                <a:lnTo>
                  <a:pt x="815" y="2159"/>
                </a:lnTo>
                <a:lnTo>
                  <a:pt x="804" y="2193"/>
                </a:lnTo>
                <a:lnTo>
                  <a:pt x="794" y="2224"/>
                </a:lnTo>
                <a:lnTo>
                  <a:pt x="783" y="2252"/>
                </a:lnTo>
                <a:lnTo>
                  <a:pt x="773" y="2275"/>
                </a:lnTo>
                <a:lnTo>
                  <a:pt x="762" y="2294"/>
                </a:lnTo>
                <a:lnTo>
                  <a:pt x="755" y="2309"/>
                </a:lnTo>
                <a:lnTo>
                  <a:pt x="748" y="2319"/>
                </a:lnTo>
                <a:lnTo>
                  <a:pt x="743" y="2327"/>
                </a:lnTo>
                <a:lnTo>
                  <a:pt x="742" y="2329"/>
                </a:lnTo>
                <a:lnTo>
                  <a:pt x="735" y="2349"/>
                </a:lnTo>
                <a:lnTo>
                  <a:pt x="731" y="2366"/>
                </a:lnTo>
                <a:lnTo>
                  <a:pt x="729" y="2381"/>
                </a:lnTo>
                <a:lnTo>
                  <a:pt x="729" y="2391"/>
                </a:lnTo>
                <a:lnTo>
                  <a:pt x="730" y="2400"/>
                </a:lnTo>
                <a:lnTo>
                  <a:pt x="732" y="2406"/>
                </a:lnTo>
                <a:lnTo>
                  <a:pt x="733" y="2409"/>
                </a:lnTo>
                <a:lnTo>
                  <a:pt x="734" y="2410"/>
                </a:lnTo>
                <a:lnTo>
                  <a:pt x="746" y="2431"/>
                </a:lnTo>
                <a:lnTo>
                  <a:pt x="754" y="2454"/>
                </a:lnTo>
                <a:lnTo>
                  <a:pt x="760" y="2482"/>
                </a:lnTo>
                <a:lnTo>
                  <a:pt x="765" y="2513"/>
                </a:lnTo>
                <a:lnTo>
                  <a:pt x="767" y="2548"/>
                </a:lnTo>
                <a:lnTo>
                  <a:pt x="767" y="2584"/>
                </a:lnTo>
                <a:lnTo>
                  <a:pt x="766" y="2622"/>
                </a:lnTo>
                <a:lnTo>
                  <a:pt x="762" y="2660"/>
                </a:lnTo>
                <a:lnTo>
                  <a:pt x="759" y="2699"/>
                </a:lnTo>
                <a:lnTo>
                  <a:pt x="754" y="2738"/>
                </a:lnTo>
                <a:lnTo>
                  <a:pt x="749" y="2778"/>
                </a:lnTo>
                <a:lnTo>
                  <a:pt x="742" y="2815"/>
                </a:lnTo>
                <a:lnTo>
                  <a:pt x="736" y="2850"/>
                </a:lnTo>
                <a:lnTo>
                  <a:pt x="730" y="2882"/>
                </a:lnTo>
                <a:lnTo>
                  <a:pt x="723" y="2912"/>
                </a:lnTo>
                <a:lnTo>
                  <a:pt x="718" y="2938"/>
                </a:lnTo>
                <a:lnTo>
                  <a:pt x="713" y="2961"/>
                </a:lnTo>
                <a:lnTo>
                  <a:pt x="709" y="2978"/>
                </a:lnTo>
                <a:lnTo>
                  <a:pt x="706" y="2989"/>
                </a:lnTo>
                <a:lnTo>
                  <a:pt x="704" y="2995"/>
                </a:lnTo>
                <a:lnTo>
                  <a:pt x="702" y="3000"/>
                </a:lnTo>
                <a:lnTo>
                  <a:pt x="700" y="3007"/>
                </a:lnTo>
                <a:lnTo>
                  <a:pt x="699" y="3019"/>
                </a:lnTo>
                <a:lnTo>
                  <a:pt x="698" y="3035"/>
                </a:lnTo>
                <a:lnTo>
                  <a:pt x="697" y="3055"/>
                </a:lnTo>
                <a:lnTo>
                  <a:pt x="698" y="3077"/>
                </a:lnTo>
                <a:lnTo>
                  <a:pt x="701" y="3095"/>
                </a:lnTo>
                <a:lnTo>
                  <a:pt x="705" y="3108"/>
                </a:lnTo>
                <a:lnTo>
                  <a:pt x="708" y="3115"/>
                </a:lnTo>
                <a:lnTo>
                  <a:pt x="709" y="3117"/>
                </a:lnTo>
                <a:lnTo>
                  <a:pt x="718" y="3139"/>
                </a:lnTo>
                <a:lnTo>
                  <a:pt x="725" y="3160"/>
                </a:lnTo>
                <a:lnTo>
                  <a:pt x="727" y="3175"/>
                </a:lnTo>
                <a:lnTo>
                  <a:pt x="728" y="3189"/>
                </a:lnTo>
                <a:lnTo>
                  <a:pt x="726" y="3200"/>
                </a:lnTo>
                <a:lnTo>
                  <a:pt x="722" y="3209"/>
                </a:lnTo>
                <a:lnTo>
                  <a:pt x="718" y="3217"/>
                </a:lnTo>
                <a:lnTo>
                  <a:pt x="714" y="3222"/>
                </a:lnTo>
                <a:lnTo>
                  <a:pt x="709" y="3225"/>
                </a:lnTo>
                <a:lnTo>
                  <a:pt x="705" y="3228"/>
                </a:lnTo>
                <a:lnTo>
                  <a:pt x="700" y="3229"/>
                </a:lnTo>
                <a:lnTo>
                  <a:pt x="697" y="3231"/>
                </a:lnTo>
                <a:lnTo>
                  <a:pt x="696" y="3231"/>
                </a:lnTo>
                <a:lnTo>
                  <a:pt x="664" y="3238"/>
                </a:lnTo>
                <a:lnTo>
                  <a:pt x="636" y="3246"/>
                </a:lnTo>
                <a:lnTo>
                  <a:pt x="614" y="3254"/>
                </a:lnTo>
                <a:lnTo>
                  <a:pt x="597" y="3261"/>
                </a:lnTo>
                <a:lnTo>
                  <a:pt x="586" y="3266"/>
                </a:lnTo>
                <a:lnTo>
                  <a:pt x="578" y="3271"/>
                </a:lnTo>
                <a:lnTo>
                  <a:pt x="576" y="3272"/>
                </a:lnTo>
                <a:lnTo>
                  <a:pt x="551" y="3299"/>
                </a:lnTo>
                <a:lnTo>
                  <a:pt x="528" y="3320"/>
                </a:lnTo>
                <a:lnTo>
                  <a:pt x="506" y="3336"/>
                </a:lnTo>
                <a:lnTo>
                  <a:pt x="487" y="3348"/>
                </a:lnTo>
                <a:lnTo>
                  <a:pt x="469" y="3355"/>
                </a:lnTo>
                <a:lnTo>
                  <a:pt x="454" y="3360"/>
                </a:lnTo>
                <a:lnTo>
                  <a:pt x="443" y="3362"/>
                </a:lnTo>
                <a:lnTo>
                  <a:pt x="433" y="3363"/>
                </a:lnTo>
                <a:lnTo>
                  <a:pt x="428" y="3362"/>
                </a:lnTo>
                <a:lnTo>
                  <a:pt x="426" y="3362"/>
                </a:lnTo>
                <a:lnTo>
                  <a:pt x="410" y="3357"/>
                </a:lnTo>
                <a:lnTo>
                  <a:pt x="399" y="3350"/>
                </a:lnTo>
                <a:lnTo>
                  <a:pt x="391" y="3341"/>
                </a:lnTo>
                <a:lnTo>
                  <a:pt x="388" y="3330"/>
                </a:lnTo>
                <a:lnTo>
                  <a:pt x="387" y="3318"/>
                </a:lnTo>
                <a:lnTo>
                  <a:pt x="388" y="3307"/>
                </a:lnTo>
                <a:lnTo>
                  <a:pt x="390" y="3295"/>
                </a:lnTo>
                <a:lnTo>
                  <a:pt x="394" y="3284"/>
                </a:lnTo>
                <a:lnTo>
                  <a:pt x="399" y="3276"/>
                </a:lnTo>
                <a:lnTo>
                  <a:pt x="402" y="3269"/>
                </a:lnTo>
                <a:lnTo>
                  <a:pt x="404" y="3263"/>
                </a:lnTo>
                <a:lnTo>
                  <a:pt x="405" y="3262"/>
                </a:lnTo>
                <a:lnTo>
                  <a:pt x="441" y="3248"/>
                </a:lnTo>
                <a:lnTo>
                  <a:pt x="470" y="3233"/>
                </a:lnTo>
                <a:lnTo>
                  <a:pt x="495" y="3216"/>
                </a:lnTo>
                <a:lnTo>
                  <a:pt x="515" y="3197"/>
                </a:lnTo>
                <a:lnTo>
                  <a:pt x="532" y="3178"/>
                </a:lnTo>
                <a:lnTo>
                  <a:pt x="546" y="3157"/>
                </a:lnTo>
                <a:lnTo>
                  <a:pt x="555" y="3137"/>
                </a:lnTo>
                <a:lnTo>
                  <a:pt x="562" y="3116"/>
                </a:lnTo>
                <a:lnTo>
                  <a:pt x="567" y="3096"/>
                </a:lnTo>
                <a:lnTo>
                  <a:pt x="569" y="3076"/>
                </a:lnTo>
                <a:lnTo>
                  <a:pt x="569" y="3057"/>
                </a:lnTo>
                <a:lnTo>
                  <a:pt x="568" y="3039"/>
                </a:lnTo>
                <a:lnTo>
                  <a:pt x="566" y="3023"/>
                </a:lnTo>
                <a:lnTo>
                  <a:pt x="564" y="3008"/>
                </a:lnTo>
                <a:lnTo>
                  <a:pt x="560" y="2995"/>
                </a:lnTo>
                <a:lnTo>
                  <a:pt x="557" y="2985"/>
                </a:lnTo>
                <a:lnTo>
                  <a:pt x="555" y="2977"/>
                </a:lnTo>
                <a:lnTo>
                  <a:pt x="553" y="2972"/>
                </a:lnTo>
                <a:lnTo>
                  <a:pt x="552" y="2970"/>
                </a:lnTo>
                <a:lnTo>
                  <a:pt x="534" y="2915"/>
                </a:lnTo>
                <a:lnTo>
                  <a:pt x="519" y="2860"/>
                </a:lnTo>
                <a:lnTo>
                  <a:pt x="509" y="2807"/>
                </a:lnTo>
                <a:lnTo>
                  <a:pt x="502" y="2755"/>
                </a:lnTo>
                <a:lnTo>
                  <a:pt x="496" y="2706"/>
                </a:lnTo>
                <a:lnTo>
                  <a:pt x="493" y="2658"/>
                </a:lnTo>
                <a:lnTo>
                  <a:pt x="493" y="2613"/>
                </a:lnTo>
                <a:lnTo>
                  <a:pt x="493" y="2570"/>
                </a:lnTo>
                <a:lnTo>
                  <a:pt x="496" y="2531"/>
                </a:lnTo>
                <a:lnTo>
                  <a:pt x="499" y="2495"/>
                </a:lnTo>
                <a:lnTo>
                  <a:pt x="504" y="2463"/>
                </a:lnTo>
                <a:lnTo>
                  <a:pt x="508" y="2435"/>
                </a:lnTo>
                <a:lnTo>
                  <a:pt x="512" y="2411"/>
                </a:lnTo>
                <a:lnTo>
                  <a:pt x="516" y="2392"/>
                </a:lnTo>
                <a:lnTo>
                  <a:pt x="519" y="2379"/>
                </a:lnTo>
                <a:lnTo>
                  <a:pt x="522" y="2370"/>
                </a:lnTo>
                <a:lnTo>
                  <a:pt x="523" y="2367"/>
                </a:lnTo>
                <a:lnTo>
                  <a:pt x="524" y="2335"/>
                </a:lnTo>
                <a:lnTo>
                  <a:pt x="523" y="2308"/>
                </a:lnTo>
                <a:lnTo>
                  <a:pt x="518" y="2283"/>
                </a:lnTo>
                <a:lnTo>
                  <a:pt x="513" y="2264"/>
                </a:lnTo>
                <a:lnTo>
                  <a:pt x="508" y="2249"/>
                </a:lnTo>
                <a:lnTo>
                  <a:pt x="503" y="2237"/>
                </a:lnTo>
                <a:lnTo>
                  <a:pt x="499" y="2229"/>
                </a:lnTo>
                <a:lnTo>
                  <a:pt x="497" y="2227"/>
                </a:lnTo>
                <a:lnTo>
                  <a:pt x="481" y="2189"/>
                </a:lnTo>
                <a:lnTo>
                  <a:pt x="468" y="2149"/>
                </a:lnTo>
                <a:lnTo>
                  <a:pt x="460" y="2108"/>
                </a:lnTo>
                <a:lnTo>
                  <a:pt x="454" y="2065"/>
                </a:lnTo>
                <a:lnTo>
                  <a:pt x="451" y="2023"/>
                </a:lnTo>
                <a:lnTo>
                  <a:pt x="452" y="1980"/>
                </a:lnTo>
                <a:lnTo>
                  <a:pt x="454" y="1935"/>
                </a:lnTo>
                <a:lnTo>
                  <a:pt x="460" y="1893"/>
                </a:lnTo>
                <a:lnTo>
                  <a:pt x="466" y="1850"/>
                </a:lnTo>
                <a:lnTo>
                  <a:pt x="474" y="1807"/>
                </a:lnTo>
                <a:lnTo>
                  <a:pt x="484" y="1767"/>
                </a:lnTo>
                <a:lnTo>
                  <a:pt x="494" y="1728"/>
                </a:lnTo>
                <a:lnTo>
                  <a:pt x="506" y="1690"/>
                </a:lnTo>
                <a:lnTo>
                  <a:pt x="517" y="1655"/>
                </a:lnTo>
                <a:lnTo>
                  <a:pt x="529" y="1621"/>
                </a:lnTo>
                <a:lnTo>
                  <a:pt x="539" y="1591"/>
                </a:lnTo>
                <a:lnTo>
                  <a:pt x="551" y="1564"/>
                </a:lnTo>
                <a:lnTo>
                  <a:pt x="560" y="1540"/>
                </a:lnTo>
                <a:lnTo>
                  <a:pt x="569" y="1519"/>
                </a:lnTo>
                <a:lnTo>
                  <a:pt x="576" y="1504"/>
                </a:lnTo>
                <a:lnTo>
                  <a:pt x="583" y="1491"/>
                </a:lnTo>
                <a:lnTo>
                  <a:pt x="586" y="1483"/>
                </a:lnTo>
                <a:lnTo>
                  <a:pt x="587" y="1481"/>
                </a:lnTo>
                <a:lnTo>
                  <a:pt x="578" y="1453"/>
                </a:lnTo>
                <a:lnTo>
                  <a:pt x="571" y="1422"/>
                </a:lnTo>
                <a:lnTo>
                  <a:pt x="566" y="1388"/>
                </a:lnTo>
                <a:lnTo>
                  <a:pt x="562" y="1354"/>
                </a:lnTo>
                <a:lnTo>
                  <a:pt x="559" y="1320"/>
                </a:lnTo>
                <a:lnTo>
                  <a:pt x="558" y="1288"/>
                </a:lnTo>
                <a:lnTo>
                  <a:pt x="557" y="1256"/>
                </a:lnTo>
                <a:lnTo>
                  <a:pt x="558" y="1226"/>
                </a:lnTo>
                <a:lnTo>
                  <a:pt x="559" y="1201"/>
                </a:lnTo>
                <a:lnTo>
                  <a:pt x="560" y="1179"/>
                </a:lnTo>
                <a:lnTo>
                  <a:pt x="562" y="1163"/>
                </a:lnTo>
                <a:lnTo>
                  <a:pt x="562" y="1152"/>
                </a:lnTo>
                <a:lnTo>
                  <a:pt x="563" y="1148"/>
                </a:lnTo>
                <a:lnTo>
                  <a:pt x="527" y="1119"/>
                </a:lnTo>
                <a:lnTo>
                  <a:pt x="495" y="1092"/>
                </a:lnTo>
                <a:lnTo>
                  <a:pt x="470" y="1067"/>
                </a:lnTo>
                <a:lnTo>
                  <a:pt x="449" y="1042"/>
                </a:lnTo>
                <a:lnTo>
                  <a:pt x="431" y="1020"/>
                </a:lnTo>
                <a:lnTo>
                  <a:pt x="417" y="1000"/>
                </a:lnTo>
                <a:lnTo>
                  <a:pt x="407" y="981"/>
                </a:lnTo>
                <a:lnTo>
                  <a:pt x="400" y="964"/>
                </a:lnTo>
                <a:lnTo>
                  <a:pt x="395" y="949"/>
                </a:lnTo>
                <a:lnTo>
                  <a:pt x="392" y="935"/>
                </a:lnTo>
                <a:lnTo>
                  <a:pt x="392" y="924"/>
                </a:lnTo>
                <a:lnTo>
                  <a:pt x="392" y="913"/>
                </a:lnTo>
                <a:lnTo>
                  <a:pt x="394" y="904"/>
                </a:lnTo>
                <a:lnTo>
                  <a:pt x="397" y="896"/>
                </a:lnTo>
                <a:lnTo>
                  <a:pt x="382" y="918"/>
                </a:lnTo>
                <a:lnTo>
                  <a:pt x="367" y="937"/>
                </a:lnTo>
                <a:lnTo>
                  <a:pt x="350" y="956"/>
                </a:lnTo>
                <a:lnTo>
                  <a:pt x="331" y="974"/>
                </a:lnTo>
                <a:lnTo>
                  <a:pt x="309" y="996"/>
                </a:lnTo>
                <a:lnTo>
                  <a:pt x="298" y="1004"/>
                </a:lnTo>
                <a:lnTo>
                  <a:pt x="284" y="1013"/>
                </a:lnTo>
                <a:lnTo>
                  <a:pt x="269" y="1020"/>
                </a:lnTo>
                <a:lnTo>
                  <a:pt x="253" y="1027"/>
                </a:lnTo>
                <a:lnTo>
                  <a:pt x="237" y="1035"/>
                </a:lnTo>
                <a:lnTo>
                  <a:pt x="222" y="1041"/>
                </a:lnTo>
                <a:lnTo>
                  <a:pt x="208" y="1045"/>
                </a:lnTo>
                <a:lnTo>
                  <a:pt x="198" y="1050"/>
                </a:lnTo>
                <a:lnTo>
                  <a:pt x="191" y="1052"/>
                </a:lnTo>
                <a:lnTo>
                  <a:pt x="188" y="1053"/>
                </a:lnTo>
                <a:lnTo>
                  <a:pt x="200" y="1076"/>
                </a:lnTo>
                <a:lnTo>
                  <a:pt x="206" y="1101"/>
                </a:lnTo>
                <a:lnTo>
                  <a:pt x="209" y="1128"/>
                </a:lnTo>
                <a:lnTo>
                  <a:pt x="210" y="1154"/>
                </a:lnTo>
                <a:lnTo>
                  <a:pt x="208" y="1181"/>
                </a:lnTo>
                <a:lnTo>
                  <a:pt x="205" y="1206"/>
                </a:lnTo>
                <a:lnTo>
                  <a:pt x="201" y="1231"/>
                </a:lnTo>
                <a:lnTo>
                  <a:pt x="197" y="1253"/>
                </a:lnTo>
                <a:lnTo>
                  <a:pt x="195" y="1263"/>
                </a:lnTo>
                <a:lnTo>
                  <a:pt x="195" y="1277"/>
                </a:lnTo>
                <a:lnTo>
                  <a:pt x="195" y="1293"/>
                </a:lnTo>
                <a:lnTo>
                  <a:pt x="196" y="1310"/>
                </a:lnTo>
                <a:lnTo>
                  <a:pt x="198" y="1326"/>
                </a:lnTo>
                <a:lnTo>
                  <a:pt x="199" y="1341"/>
                </a:lnTo>
                <a:lnTo>
                  <a:pt x="200" y="1352"/>
                </a:lnTo>
                <a:lnTo>
                  <a:pt x="201" y="1361"/>
                </a:lnTo>
                <a:lnTo>
                  <a:pt x="201" y="1364"/>
                </a:lnTo>
                <a:lnTo>
                  <a:pt x="217" y="1373"/>
                </a:lnTo>
                <a:lnTo>
                  <a:pt x="231" y="1386"/>
                </a:lnTo>
                <a:lnTo>
                  <a:pt x="245" y="1401"/>
                </a:lnTo>
                <a:lnTo>
                  <a:pt x="258" y="1415"/>
                </a:lnTo>
                <a:lnTo>
                  <a:pt x="268" y="1428"/>
                </a:lnTo>
                <a:lnTo>
                  <a:pt x="278" y="1441"/>
                </a:lnTo>
                <a:lnTo>
                  <a:pt x="284" y="1452"/>
                </a:lnTo>
                <a:lnTo>
                  <a:pt x="288" y="1458"/>
                </a:lnTo>
                <a:lnTo>
                  <a:pt x="290" y="1460"/>
                </a:lnTo>
                <a:lnTo>
                  <a:pt x="292" y="1479"/>
                </a:lnTo>
                <a:lnTo>
                  <a:pt x="292" y="1494"/>
                </a:lnTo>
                <a:lnTo>
                  <a:pt x="290" y="1505"/>
                </a:lnTo>
                <a:lnTo>
                  <a:pt x="287" y="1512"/>
                </a:lnTo>
                <a:lnTo>
                  <a:pt x="283" y="1517"/>
                </a:lnTo>
                <a:lnTo>
                  <a:pt x="279" y="1520"/>
                </a:lnTo>
                <a:lnTo>
                  <a:pt x="274" y="1522"/>
                </a:lnTo>
                <a:lnTo>
                  <a:pt x="272" y="1523"/>
                </a:lnTo>
                <a:lnTo>
                  <a:pt x="271" y="1523"/>
                </a:lnTo>
                <a:lnTo>
                  <a:pt x="272" y="1537"/>
                </a:lnTo>
                <a:lnTo>
                  <a:pt x="271" y="1549"/>
                </a:lnTo>
                <a:lnTo>
                  <a:pt x="268" y="1558"/>
                </a:lnTo>
                <a:lnTo>
                  <a:pt x="264" y="1563"/>
                </a:lnTo>
                <a:lnTo>
                  <a:pt x="260" y="1566"/>
                </a:lnTo>
                <a:lnTo>
                  <a:pt x="254" y="1568"/>
                </a:lnTo>
                <a:lnTo>
                  <a:pt x="250" y="1568"/>
                </a:lnTo>
                <a:lnTo>
                  <a:pt x="246" y="1568"/>
                </a:lnTo>
                <a:lnTo>
                  <a:pt x="244" y="1567"/>
                </a:lnTo>
                <a:lnTo>
                  <a:pt x="243" y="1567"/>
                </a:lnTo>
                <a:lnTo>
                  <a:pt x="227" y="1571"/>
                </a:lnTo>
                <a:lnTo>
                  <a:pt x="216" y="1572"/>
                </a:lnTo>
                <a:lnTo>
                  <a:pt x="206" y="1572"/>
                </a:lnTo>
                <a:lnTo>
                  <a:pt x="200" y="1571"/>
                </a:lnTo>
                <a:lnTo>
                  <a:pt x="198" y="1571"/>
                </a:lnTo>
                <a:lnTo>
                  <a:pt x="184" y="1573"/>
                </a:lnTo>
                <a:lnTo>
                  <a:pt x="173" y="1573"/>
                </a:lnTo>
                <a:lnTo>
                  <a:pt x="165" y="1571"/>
                </a:lnTo>
                <a:lnTo>
                  <a:pt x="160" y="1569"/>
                </a:lnTo>
                <a:lnTo>
                  <a:pt x="159" y="1568"/>
                </a:lnTo>
                <a:lnTo>
                  <a:pt x="145" y="1569"/>
                </a:lnTo>
                <a:lnTo>
                  <a:pt x="135" y="1567"/>
                </a:lnTo>
                <a:lnTo>
                  <a:pt x="127" y="1563"/>
                </a:lnTo>
                <a:lnTo>
                  <a:pt x="122" y="1560"/>
                </a:lnTo>
                <a:lnTo>
                  <a:pt x="119" y="1556"/>
                </a:lnTo>
                <a:lnTo>
                  <a:pt x="118" y="1555"/>
                </a:lnTo>
                <a:lnTo>
                  <a:pt x="105" y="1553"/>
                </a:lnTo>
                <a:lnTo>
                  <a:pt x="96" y="1549"/>
                </a:lnTo>
                <a:lnTo>
                  <a:pt x="88" y="1543"/>
                </a:lnTo>
                <a:lnTo>
                  <a:pt x="83" y="1534"/>
                </a:lnTo>
                <a:lnTo>
                  <a:pt x="80" y="1526"/>
                </a:lnTo>
                <a:lnTo>
                  <a:pt x="78" y="1518"/>
                </a:lnTo>
                <a:lnTo>
                  <a:pt x="77" y="1511"/>
                </a:lnTo>
                <a:lnTo>
                  <a:pt x="77" y="1507"/>
                </a:lnTo>
                <a:lnTo>
                  <a:pt x="77" y="1505"/>
                </a:lnTo>
                <a:lnTo>
                  <a:pt x="69" y="1490"/>
                </a:lnTo>
                <a:lnTo>
                  <a:pt x="65" y="1473"/>
                </a:lnTo>
                <a:lnTo>
                  <a:pt x="62" y="1457"/>
                </a:lnTo>
                <a:lnTo>
                  <a:pt x="61" y="1441"/>
                </a:lnTo>
                <a:lnTo>
                  <a:pt x="60" y="1428"/>
                </a:lnTo>
                <a:lnTo>
                  <a:pt x="60" y="1420"/>
                </a:lnTo>
                <a:lnTo>
                  <a:pt x="60" y="1417"/>
                </a:lnTo>
                <a:lnTo>
                  <a:pt x="65" y="1403"/>
                </a:lnTo>
                <a:lnTo>
                  <a:pt x="69" y="1388"/>
                </a:lnTo>
                <a:lnTo>
                  <a:pt x="74" y="1372"/>
                </a:lnTo>
                <a:lnTo>
                  <a:pt x="76" y="1356"/>
                </a:lnTo>
                <a:lnTo>
                  <a:pt x="78" y="1342"/>
                </a:lnTo>
                <a:lnTo>
                  <a:pt x="77" y="1328"/>
                </a:lnTo>
                <a:lnTo>
                  <a:pt x="73" y="1317"/>
                </a:lnTo>
                <a:lnTo>
                  <a:pt x="66" y="1301"/>
                </a:lnTo>
                <a:lnTo>
                  <a:pt x="59" y="1283"/>
                </a:lnTo>
                <a:lnTo>
                  <a:pt x="51" y="1262"/>
                </a:lnTo>
                <a:lnTo>
                  <a:pt x="44" y="1239"/>
                </a:lnTo>
                <a:lnTo>
                  <a:pt x="37" y="1216"/>
                </a:lnTo>
                <a:lnTo>
                  <a:pt x="30" y="1192"/>
                </a:lnTo>
                <a:lnTo>
                  <a:pt x="24" y="1169"/>
                </a:lnTo>
                <a:lnTo>
                  <a:pt x="18" y="1147"/>
                </a:lnTo>
                <a:lnTo>
                  <a:pt x="14" y="1128"/>
                </a:lnTo>
                <a:lnTo>
                  <a:pt x="9" y="1111"/>
                </a:lnTo>
                <a:lnTo>
                  <a:pt x="6" y="1098"/>
                </a:lnTo>
                <a:lnTo>
                  <a:pt x="4" y="1090"/>
                </a:lnTo>
                <a:lnTo>
                  <a:pt x="3" y="1088"/>
                </a:lnTo>
                <a:lnTo>
                  <a:pt x="0" y="1054"/>
                </a:lnTo>
                <a:lnTo>
                  <a:pt x="2" y="1024"/>
                </a:lnTo>
                <a:lnTo>
                  <a:pt x="6" y="996"/>
                </a:lnTo>
                <a:lnTo>
                  <a:pt x="14" y="970"/>
                </a:lnTo>
                <a:lnTo>
                  <a:pt x="23" y="947"/>
                </a:lnTo>
                <a:lnTo>
                  <a:pt x="35" y="926"/>
                </a:lnTo>
                <a:lnTo>
                  <a:pt x="47" y="907"/>
                </a:lnTo>
                <a:lnTo>
                  <a:pt x="60" y="888"/>
                </a:lnTo>
                <a:lnTo>
                  <a:pt x="74" y="871"/>
                </a:lnTo>
                <a:lnTo>
                  <a:pt x="85" y="855"/>
                </a:lnTo>
                <a:lnTo>
                  <a:pt x="97" y="840"/>
                </a:lnTo>
                <a:lnTo>
                  <a:pt x="112" y="819"/>
                </a:lnTo>
                <a:lnTo>
                  <a:pt x="129" y="799"/>
                </a:lnTo>
                <a:lnTo>
                  <a:pt x="146" y="779"/>
                </a:lnTo>
                <a:lnTo>
                  <a:pt x="163" y="762"/>
                </a:lnTo>
                <a:lnTo>
                  <a:pt x="180" y="745"/>
                </a:lnTo>
                <a:lnTo>
                  <a:pt x="195" y="731"/>
                </a:lnTo>
                <a:lnTo>
                  <a:pt x="209" y="719"/>
                </a:lnTo>
                <a:lnTo>
                  <a:pt x="221" y="709"/>
                </a:lnTo>
                <a:lnTo>
                  <a:pt x="229" y="701"/>
                </a:lnTo>
                <a:lnTo>
                  <a:pt x="236" y="697"/>
                </a:lnTo>
                <a:lnTo>
                  <a:pt x="238" y="696"/>
                </a:lnTo>
                <a:lnTo>
                  <a:pt x="245" y="665"/>
                </a:lnTo>
                <a:lnTo>
                  <a:pt x="257" y="638"/>
                </a:lnTo>
                <a:lnTo>
                  <a:pt x="270" y="615"/>
                </a:lnTo>
                <a:lnTo>
                  <a:pt x="285" y="595"/>
                </a:lnTo>
                <a:lnTo>
                  <a:pt x="303" y="577"/>
                </a:lnTo>
                <a:lnTo>
                  <a:pt x="321" y="563"/>
                </a:lnTo>
                <a:lnTo>
                  <a:pt x="341" y="551"/>
                </a:lnTo>
                <a:lnTo>
                  <a:pt x="360" y="542"/>
                </a:lnTo>
                <a:lnTo>
                  <a:pt x="380" y="535"/>
                </a:lnTo>
                <a:lnTo>
                  <a:pt x="399" y="530"/>
                </a:lnTo>
                <a:lnTo>
                  <a:pt x="416" y="527"/>
                </a:lnTo>
                <a:lnTo>
                  <a:pt x="432" y="525"/>
                </a:lnTo>
                <a:lnTo>
                  <a:pt x="447" y="525"/>
                </a:lnTo>
                <a:lnTo>
                  <a:pt x="475" y="525"/>
                </a:lnTo>
                <a:lnTo>
                  <a:pt x="504" y="522"/>
                </a:lnTo>
                <a:lnTo>
                  <a:pt x="532" y="516"/>
                </a:lnTo>
                <a:lnTo>
                  <a:pt x="560" y="510"/>
                </a:lnTo>
                <a:lnTo>
                  <a:pt x="588" y="501"/>
                </a:lnTo>
                <a:lnTo>
                  <a:pt x="613" y="494"/>
                </a:lnTo>
                <a:lnTo>
                  <a:pt x="637" y="485"/>
                </a:lnTo>
                <a:lnTo>
                  <a:pt x="658" y="476"/>
                </a:lnTo>
                <a:lnTo>
                  <a:pt x="676" y="469"/>
                </a:lnTo>
                <a:lnTo>
                  <a:pt x="692" y="461"/>
                </a:lnTo>
                <a:lnTo>
                  <a:pt x="704" y="456"/>
                </a:lnTo>
                <a:lnTo>
                  <a:pt x="710" y="453"/>
                </a:lnTo>
                <a:lnTo>
                  <a:pt x="713" y="452"/>
                </a:lnTo>
                <a:lnTo>
                  <a:pt x="712" y="416"/>
                </a:lnTo>
                <a:lnTo>
                  <a:pt x="710" y="386"/>
                </a:lnTo>
                <a:lnTo>
                  <a:pt x="707" y="361"/>
                </a:lnTo>
                <a:lnTo>
                  <a:pt x="704" y="342"/>
                </a:lnTo>
                <a:lnTo>
                  <a:pt x="700" y="327"/>
                </a:lnTo>
                <a:lnTo>
                  <a:pt x="698" y="318"/>
                </a:lnTo>
                <a:lnTo>
                  <a:pt x="697" y="316"/>
                </a:lnTo>
                <a:lnTo>
                  <a:pt x="685" y="293"/>
                </a:lnTo>
                <a:lnTo>
                  <a:pt x="675" y="274"/>
                </a:lnTo>
                <a:lnTo>
                  <a:pt x="670" y="257"/>
                </a:lnTo>
                <a:lnTo>
                  <a:pt x="667" y="243"/>
                </a:lnTo>
                <a:lnTo>
                  <a:pt x="667" y="233"/>
                </a:lnTo>
                <a:lnTo>
                  <a:pt x="668" y="223"/>
                </a:lnTo>
                <a:lnTo>
                  <a:pt x="671" y="217"/>
                </a:lnTo>
                <a:lnTo>
                  <a:pt x="674" y="212"/>
                </a:lnTo>
                <a:lnTo>
                  <a:pt x="678" y="208"/>
                </a:lnTo>
                <a:lnTo>
                  <a:pt x="681" y="205"/>
                </a:lnTo>
                <a:lnTo>
                  <a:pt x="684" y="204"/>
                </a:lnTo>
                <a:lnTo>
                  <a:pt x="685" y="204"/>
                </a:lnTo>
                <a:lnTo>
                  <a:pt x="681" y="171"/>
                </a:lnTo>
                <a:lnTo>
                  <a:pt x="681" y="143"/>
                </a:lnTo>
                <a:lnTo>
                  <a:pt x="686" y="117"/>
                </a:lnTo>
                <a:lnTo>
                  <a:pt x="692" y="95"/>
                </a:lnTo>
                <a:lnTo>
                  <a:pt x="700" y="76"/>
                </a:lnTo>
                <a:lnTo>
                  <a:pt x="710" y="60"/>
                </a:lnTo>
                <a:lnTo>
                  <a:pt x="721" y="46"/>
                </a:lnTo>
                <a:lnTo>
                  <a:pt x="733" y="35"/>
                </a:lnTo>
                <a:lnTo>
                  <a:pt x="745" y="25"/>
                </a:lnTo>
                <a:lnTo>
                  <a:pt x="756" y="18"/>
                </a:lnTo>
                <a:lnTo>
                  <a:pt x="767" y="13"/>
                </a:lnTo>
                <a:lnTo>
                  <a:pt x="775" y="8"/>
                </a:lnTo>
                <a:lnTo>
                  <a:pt x="782" y="6"/>
                </a:lnTo>
                <a:lnTo>
                  <a:pt x="788" y="4"/>
                </a:lnTo>
                <a:lnTo>
                  <a:pt x="789" y="4"/>
                </a:lnTo>
                <a:lnTo>
                  <a:pt x="791" y="3"/>
                </a:lnTo>
                <a:lnTo>
                  <a:pt x="798" y="2"/>
                </a:lnTo>
                <a:lnTo>
                  <a:pt x="808" y="1"/>
                </a:lnTo>
                <a:lnTo>
                  <a:pt x="819" y="0"/>
                </a:lnTo>
                <a:lnTo>
                  <a:pt x="83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5" name="Freeform 243"/>
          <p:cNvSpPr>
            <a:spLocks noEditPoints="1"/>
          </p:cNvSpPr>
          <p:nvPr/>
        </p:nvSpPr>
        <p:spPr bwMode="auto">
          <a:xfrm>
            <a:off x="10948465" y="3470275"/>
            <a:ext cx="576263" cy="534988"/>
          </a:xfrm>
          <a:custGeom>
            <a:avLst/>
            <a:gdLst>
              <a:gd name="T0" fmla="*/ 1892 w 3633"/>
              <a:gd name="T1" fmla="*/ 2531 h 3371"/>
              <a:gd name="T2" fmla="*/ 1941 w 3633"/>
              <a:gd name="T3" fmla="*/ 2601 h 3371"/>
              <a:gd name="T4" fmla="*/ 2063 w 3633"/>
              <a:gd name="T5" fmla="*/ 2732 h 3371"/>
              <a:gd name="T6" fmla="*/ 2082 w 3633"/>
              <a:gd name="T7" fmla="*/ 2872 h 3371"/>
              <a:gd name="T8" fmla="*/ 1765 w 3633"/>
              <a:gd name="T9" fmla="*/ 2952 h 3371"/>
              <a:gd name="T10" fmla="*/ 1690 w 3633"/>
              <a:gd name="T11" fmla="*/ 2915 h 3371"/>
              <a:gd name="T12" fmla="*/ 1593 w 3633"/>
              <a:gd name="T13" fmla="*/ 2676 h 3371"/>
              <a:gd name="T14" fmla="*/ 1542 w 3633"/>
              <a:gd name="T15" fmla="*/ 2521 h 3371"/>
              <a:gd name="T16" fmla="*/ 2009 w 3633"/>
              <a:gd name="T17" fmla="*/ 2262 h 3371"/>
              <a:gd name="T18" fmla="*/ 1910 w 3633"/>
              <a:gd name="T19" fmla="*/ 2283 h 3371"/>
              <a:gd name="T20" fmla="*/ 1477 w 3633"/>
              <a:gd name="T21" fmla="*/ 2390 h 3371"/>
              <a:gd name="T22" fmla="*/ 2337 w 3633"/>
              <a:gd name="T23" fmla="*/ 1866 h 3371"/>
              <a:gd name="T24" fmla="*/ 800 w 3633"/>
              <a:gd name="T25" fmla="*/ 1659 h 3371"/>
              <a:gd name="T26" fmla="*/ 348 w 3633"/>
              <a:gd name="T27" fmla="*/ 2005 h 3371"/>
              <a:gd name="T28" fmla="*/ 2920 w 3633"/>
              <a:gd name="T29" fmla="*/ 1568 h 3371"/>
              <a:gd name="T30" fmla="*/ 3232 w 3633"/>
              <a:gd name="T31" fmla="*/ 2020 h 3371"/>
              <a:gd name="T32" fmla="*/ 2901 w 3633"/>
              <a:gd name="T33" fmla="*/ 1565 h 3371"/>
              <a:gd name="T34" fmla="*/ 2681 w 3633"/>
              <a:gd name="T35" fmla="*/ 1813 h 3371"/>
              <a:gd name="T36" fmla="*/ 1991 w 3633"/>
              <a:gd name="T37" fmla="*/ 2019 h 3371"/>
              <a:gd name="T38" fmla="*/ 1375 w 3633"/>
              <a:gd name="T39" fmla="*/ 2142 h 3371"/>
              <a:gd name="T40" fmla="*/ 1095 w 3633"/>
              <a:gd name="T41" fmla="*/ 2021 h 3371"/>
              <a:gd name="T42" fmla="*/ 1877 w 3633"/>
              <a:gd name="T43" fmla="*/ 2 h 3371"/>
              <a:gd name="T44" fmla="*/ 2214 w 3633"/>
              <a:gd name="T45" fmla="*/ 485 h 3371"/>
              <a:gd name="T46" fmla="*/ 2596 w 3633"/>
              <a:gd name="T47" fmla="*/ 1105 h 3371"/>
              <a:gd name="T48" fmla="*/ 3371 w 3633"/>
              <a:gd name="T49" fmla="*/ 1645 h 3371"/>
              <a:gd name="T50" fmla="*/ 3534 w 3633"/>
              <a:gd name="T51" fmla="*/ 2660 h 3371"/>
              <a:gd name="T52" fmla="*/ 3461 w 3633"/>
              <a:gd name="T53" fmla="*/ 3249 h 3371"/>
              <a:gd name="T54" fmla="*/ 2999 w 3633"/>
              <a:gd name="T55" fmla="*/ 3277 h 3371"/>
              <a:gd name="T56" fmla="*/ 3162 w 3633"/>
              <a:gd name="T57" fmla="*/ 2689 h 3371"/>
              <a:gd name="T58" fmla="*/ 2743 w 3633"/>
              <a:gd name="T59" fmla="*/ 2149 h 3371"/>
              <a:gd name="T60" fmla="*/ 2382 w 3633"/>
              <a:gd name="T61" fmla="*/ 2919 h 3371"/>
              <a:gd name="T62" fmla="*/ 2736 w 3633"/>
              <a:gd name="T63" fmla="*/ 2029 h 3371"/>
              <a:gd name="T64" fmla="*/ 3148 w 3633"/>
              <a:gd name="T65" fmla="*/ 2195 h 3371"/>
              <a:gd name="T66" fmla="*/ 3209 w 3633"/>
              <a:gd name="T67" fmla="*/ 2879 h 3371"/>
              <a:gd name="T68" fmla="*/ 3058 w 3633"/>
              <a:gd name="T69" fmla="*/ 3238 h 3371"/>
              <a:gd name="T70" fmla="*/ 3252 w 3633"/>
              <a:gd name="T71" fmla="*/ 3306 h 3371"/>
              <a:gd name="T72" fmla="*/ 3447 w 3633"/>
              <a:gd name="T73" fmla="*/ 3055 h 3371"/>
              <a:gd name="T74" fmla="*/ 3575 w 3633"/>
              <a:gd name="T75" fmla="*/ 2254 h 3371"/>
              <a:gd name="T76" fmla="*/ 3076 w 3633"/>
              <a:gd name="T77" fmla="*/ 1507 h 3371"/>
              <a:gd name="T78" fmla="*/ 2216 w 3633"/>
              <a:gd name="T79" fmla="*/ 1066 h 3371"/>
              <a:gd name="T80" fmla="*/ 2163 w 3633"/>
              <a:gd name="T81" fmla="*/ 511 h 3371"/>
              <a:gd name="T82" fmla="*/ 1924 w 3633"/>
              <a:gd name="T83" fmla="*/ 64 h 3371"/>
              <a:gd name="T84" fmla="*/ 1538 w 3633"/>
              <a:gd name="T85" fmla="*/ 200 h 3371"/>
              <a:gd name="T86" fmla="*/ 1544 w 3633"/>
              <a:gd name="T87" fmla="*/ 734 h 3371"/>
              <a:gd name="T88" fmla="*/ 944 w 3633"/>
              <a:gd name="T89" fmla="*/ 1162 h 3371"/>
              <a:gd name="T90" fmla="*/ 331 w 3633"/>
              <a:gd name="T91" fmla="*/ 1668 h 3371"/>
              <a:gd name="T92" fmla="*/ 133 w 3633"/>
              <a:gd name="T93" fmla="*/ 2578 h 3371"/>
              <a:gd name="T94" fmla="*/ 225 w 3633"/>
              <a:gd name="T95" fmla="*/ 3234 h 3371"/>
              <a:gd name="T96" fmla="*/ 467 w 3633"/>
              <a:gd name="T97" fmla="*/ 3311 h 3371"/>
              <a:gd name="T98" fmla="*/ 617 w 3633"/>
              <a:gd name="T99" fmla="*/ 3182 h 3371"/>
              <a:gd name="T100" fmla="*/ 424 w 3633"/>
              <a:gd name="T101" fmla="*/ 2628 h 3371"/>
              <a:gd name="T102" fmla="*/ 754 w 3633"/>
              <a:gd name="T103" fmla="*/ 2019 h 3371"/>
              <a:gd name="T104" fmla="*/ 1131 w 3633"/>
              <a:gd name="T105" fmla="*/ 2338 h 3371"/>
              <a:gd name="T106" fmla="*/ 1197 w 3633"/>
              <a:gd name="T107" fmla="*/ 2952 h 3371"/>
              <a:gd name="T108" fmla="*/ 701 w 3633"/>
              <a:gd name="T109" fmla="*/ 2147 h 3371"/>
              <a:gd name="T110" fmla="*/ 552 w 3633"/>
              <a:gd name="T111" fmla="*/ 2940 h 3371"/>
              <a:gd name="T112" fmla="*/ 518 w 3633"/>
              <a:gd name="T113" fmla="*/ 3364 h 3371"/>
              <a:gd name="T114" fmla="*/ 128 w 3633"/>
              <a:gd name="T115" fmla="*/ 3046 h 3371"/>
              <a:gd name="T116" fmla="*/ 17 w 3633"/>
              <a:gd name="T117" fmla="*/ 2360 h 3371"/>
              <a:gd name="T118" fmla="*/ 472 w 3633"/>
              <a:gd name="T119" fmla="*/ 1494 h 3371"/>
              <a:gd name="T120" fmla="*/ 1382 w 3633"/>
              <a:gd name="T121" fmla="*/ 1018 h 3371"/>
              <a:gd name="T122" fmla="*/ 1463 w 3633"/>
              <a:gd name="T123" fmla="*/ 232 h 3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633" h="3371">
                <a:moveTo>
                  <a:pt x="1817" y="3108"/>
                </a:moveTo>
                <a:lnTo>
                  <a:pt x="1832" y="3111"/>
                </a:lnTo>
                <a:lnTo>
                  <a:pt x="1847" y="3118"/>
                </a:lnTo>
                <a:lnTo>
                  <a:pt x="1858" y="3130"/>
                </a:lnTo>
                <a:lnTo>
                  <a:pt x="1865" y="3143"/>
                </a:lnTo>
                <a:lnTo>
                  <a:pt x="1868" y="3160"/>
                </a:lnTo>
                <a:lnTo>
                  <a:pt x="1865" y="3178"/>
                </a:lnTo>
                <a:lnTo>
                  <a:pt x="1858" y="3192"/>
                </a:lnTo>
                <a:lnTo>
                  <a:pt x="1847" y="3203"/>
                </a:lnTo>
                <a:lnTo>
                  <a:pt x="1832" y="3210"/>
                </a:lnTo>
                <a:lnTo>
                  <a:pt x="1817" y="3213"/>
                </a:lnTo>
                <a:lnTo>
                  <a:pt x="1800" y="3210"/>
                </a:lnTo>
                <a:lnTo>
                  <a:pt x="1786" y="3203"/>
                </a:lnTo>
                <a:lnTo>
                  <a:pt x="1773" y="3192"/>
                </a:lnTo>
                <a:lnTo>
                  <a:pt x="1767" y="3178"/>
                </a:lnTo>
                <a:lnTo>
                  <a:pt x="1763" y="3160"/>
                </a:lnTo>
                <a:lnTo>
                  <a:pt x="1767" y="3143"/>
                </a:lnTo>
                <a:lnTo>
                  <a:pt x="1773" y="3130"/>
                </a:lnTo>
                <a:lnTo>
                  <a:pt x="1786" y="3118"/>
                </a:lnTo>
                <a:lnTo>
                  <a:pt x="1800" y="3111"/>
                </a:lnTo>
                <a:lnTo>
                  <a:pt x="1817" y="3108"/>
                </a:lnTo>
                <a:close/>
                <a:moveTo>
                  <a:pt x="1816" y="2387"/>
                </a:moveTo>
                <a:lnTo>
                  <a:pt x="1827" y="2389"/>
                </a:lnTo>
                <a:lnTo>
                  <a:pt x="1836" y="2395"/>
                </a:lnTo>
                <a:lnTo>
                  <a:pt x="1842" y="2405"/>
                </a:lnTo>
                <a:lnTo>
                  <a:pt x="1844" y="2415"/>
                </a:lnTo>
                <a:lnTo>
                  <a:pt x="1844" y="2498"/>
                </a:lnTo>
                <a:lnTo>
                  <a:pt x="1868" y="2517"/>
                </a:lnTo>
                <a:lnTo>
                  <a:pt x="1892" y="2531"/>
                </a:lnTo>
                <a:lnTo>
                  <a:pt x="1915" y="2540"/>
                </a:lnTo>
                <a:lnTo>
                  <a:pt x="1941" y="2543"/>
                </a:lnTo>
                <a:lnTo>
                  <a:pt x="1942" y="2543"/>
                </a:lnTo>
                <a:lnTo>
                  <a:pt x="1962" y="2542"/>
                </a:lnTo>
                <a:lnTo>
                  <a:pt x="1981" y="2537"/>
                </a:lnTo>
                <a:lnTo>
                  <a:pt x="1997" y="2530"/>
                </a:lnTo>
                <a:lnTo>
                  <a:pt x="2013" y="2522"/>
                </a:lnTo>
                <a:lnTo>
                  <a:pt x="2025" y="2514"/>
                </a:lnTo>
                <a:lnTo>
                  <a:pt x="2034" y="2508"/>
                </a:lnTo>
                <a:lnTo>
                  <a:pt x="2040" y="2503"/>
                </a:lnTo>
                <a:lnTo>
                  <a:pt x="2042" y="2501"/>
                </a:lnTo>
                <a:lnTo>
                  <a:pt x="2051" y="2494"/>
                </a:lnTo>
                <a:lnTo>
                  <a:pt x="2062" y="2492"/>
                </a:lnTo>
                <a:lnTo>
                  <a:pt x="2073" y="2494"/>
                </a:lnTo>
                <a:lnTo>
                  <a:pt x="2082" y="2501"/>
                </a:lnTo>
                <a:lnTo>
                  <a:pt x="2088" y="2510"/>
                </a:lnTo>
                <a:lnTo>
                  <a:pt x="2091" y="2521"/>
                </a:lnTo>
                <a:lnTo>
                  <a:pt x="2088" y="2531"/>
                </a:lnTo>
                <a:lnTo>
                  <a:pt x="2082" y="2541"/>
                </a:lnTo>
                <a:lnTo>
                  <a:pt x="2080" y="2543"/>
                </a:lnTo>
                <a:lnTo>
                  <a:pt x="2073" y="2550"/>
                </a:lnTo>
                <a:lnTo>
                  <a:pt x="2063" y="2558"/>
                </a:lnTo>
                <a:lnTo>
                  <a:pt x="2050" y="2567"/>
                </a:lnTo>
                <a:lnTo>
                  <a:pt x="2033" y="2576"/>
                </a:lnTo>
                <a:lnTo>
                  <a:pt x="2013" y="2585"/>
                </a:lnTo>
                <a:lnTo>
                  <a:pt x="1992" y="2593"/>
                </a:lnTo>
                <a:lnTo>
                  <a:pt x="1968" y="2599"/>
                </a:lnTo>
                <a:lnTo>
                  <a:pt x="1942" y="2601"/>
                </a:lnTo>
                <a:lnTo>
                  <a:pt x="1941" y="2601"/>
                </a:lnTo>
                <a:lnTo>
                  <a:pt x="1915" y="2599"/>
                </a:lnTo>
                <a:lnTo>
                  <a:pt x="1891" y="2591"/>
                </a:lnTo>
                <a:lnTo>
                  <a:pt x="1868" y="2581"/>
                </a:lnTo>
                <a:lnTo>
                  <a:pt x="1844" y="2568"/>
                </a:lnTo>
                <a:lnTo>
                  <a:pt x="1844" y="2672"/>
                </a:lnTo>
                <a:lnTo>
                  <a:pt x="1868" y="2691"/>
                </a:lnTo>
                <a:lnTo>
                  <a:pt x="1891" y="2705"/>
                </a:lnTo>
                <a:lnTo>
                  <a:pt x="1915" y="2714"/>
                </a:lnTo>
                <a:lnTo>
                  <a:pt x="1941" y="2717"/>
                </a:lnTo>
                <a:lnTo>
                  <a:pt x="1942" y="2717"/>
                </a:lnTo>
                <a:lnTo>
                  <a:pt x="1962" y="2716"/>
                </a:lnTo>
                <a:lnTo>
                  <a:pt x="1981" y="2711"/>
                </a:lnTo>
                <a:lnTo>
                  <a:pt x="1999" y="2704"/>
                </a:lnTo>
                <a:lnTo>
                  <a:pt x="2013" y="2696"/>
                </a:lnTo>
                <a:lnTo>
                  <a:pt x="2025" y="2689"/>
                </a:lnTo>
                <a:lnTo>
                  <a:pt x="2034" y="2682"/>
                </a:lnTo>
                <a:lnTo>
                  <a:pt x="2040" y="2676"/>
                </a:lnTo>
                <a:lnTo>
                  <a:pt x="2042" y="2674"/>
                </a:lnTo>
                <a:lnTo>
                  <a:pt x="2051" y="2669"/>
                </a:lnTo>
                <a:lnTo>
                  <a:pt x="2062" y="2666"/>
                </a:lnTo>
                <a:lnTo>
                  <a:pt x="2073" y="2669"/>
                </a:lnTo>
                <a:lnTo>
                  <a:pt x="2082" y="2675"/>
                </a:lnTo>
                <a:lnTo>
                  <a:pt x="2088" y="2684"/>
                </a:lnTo>
                <a:lnTo>
                  <a:pt x="2091" y="2695"/>
                </a:lnTo>
                <a:lnTo>
                  <a:pt x="2088" y="2706"/>
                </a:lnTo>
                <a:lnTo>
                  <a:pt x="2082" y="2715"/>
                </a:lnTo>
                <a:lnTo>
                  <a:pt x="2080" y="2718"/>
                </a:lnTo>
                <a:lnTo>
                  <a:pt x="2073" y="2724"/>
                </a:lnTo>
                <a:lnTo>
                  <a:pt x="2063" y="2732"/>
                </a:lnTo>
                <a:lnTo>
                  <a:pt x="2050" y="2741"/>
                </a:lnTo>
                <a:lnTo>
                  <a:pt x="2033" y="2751"/>
                </a:lnTo>
                <a:lnTo>
                  <a:pt x="2013" y="2759"/>
                </a:lnTo>
                <a:lnTo>
                  <a:pt x="1992" y="2767"/>
                </a:lnTo>
                <a:lnTo>
                  <a:pt x="1968" y="2773"/>
                </a:lnTo>
                <a:lnTo>
                  <a:pt x="1942" y="2775"/>
                </a:lnTo>
                <a:lnTo>
                  <a:pt x="1941" y="2775"/>
                </a:lnTo>
                <a:lnTo>
                  <a:pt x="1915" y="2772"/>
                </a:lnTo>
                <a:lnTo>
                  <a:pt x="1891" y="2765"/>
                </a:lnTo>
                <a:lnTo>
                  <a:pt x="1868" y="2755"/>
                </a:lnTo>
                <a:lnTo>
                  <a:pt x="1844" y="2742"/>
                </a:lnTo>
                <a:lnTo>
                  <a:pt x="1844" y="2868"/>
                </a:lnTo>
                <a:lnTo>
                  <a:pt x="1868" y="2888"/>
                </a:lnTo>
                <a:lnTo>
                  <a:pt x="1892" y="2903"/>
                </a:lnTo>
                <a:lnTo>
                  <a:pt x="1915" y="2911"/>
                </a:lnTo>
                <a:lnTo>
                  <a:pt x="1941" y="2915"/>
                </a:lnTo>
                <a:lnTo>
                  <a:pt x="1942" y="2915"/>
                </a:lnTo>
                <a:lnTo>
                  <a:pt x="1962" y="2913"/>
                </a:lnTo>
                <a:lnTo>
                  <a:pt x="1981" y="2908"/>
                </a:lnTo>
                <a:lnTo>
                  <a:pt x="1997" y="2901"/>
                </a:lnTo>
                <a:lnTo>
                  <a:pt x="2013" y="2894"/>
                </a:lnTo>
                <a:lnTo>
                  <a:pt x="2025" y="2886"/>
                </a:lnTo>
                <a:lnTo>
                  <a:pt x="2034" y="2879"/>
                </a:lnTo>
                <a:lnTo>
                  <a:pt x="2040" y="2875"/>
                </a:lnTo>
                <a:lnTo>
                  <a:pt x="2042" y="2873"/>
                </a:lnTo>
                <a:lnTo>
                  <a:pt x="2051" y="2866"/>
                </a:lnTo>
                <a:lnTo>
                  <a:pt x="2062" y="2864"/>
                </a:lnTo>
                <a:lnTo>
                  <a:pt x="2073" y="2866"/>
                </a:lnTo>
                <a:lnTo>
                  <a:pt x="2082" y="2872"/>
                </a:lnTo>
                <a:lnTo>
                  <a:pt x="2088" y="2881"/>
                </a:lnTo>
                <a:lnTo>
                  <a:pt x="2091" y="2893"/>
                </a:lnTo>
                <a:lnTo>
                  <a:pt x="2088" y="2903"/>
                </a:lnTo>
                <a:lnTo>
                  <a:pt x="2082" y="2913"/>
                </a:lnTo>
                <a:lnTo>
                  <a:pt x="2080" y="2915"/>
                </a:lnTo>
                <a:lnTo>
                  <a:pt x="2073" y="2921"/>
                </a:lnTo>
                <a:lnTo>
                  <a:pt x="2063" y="2929"/>
                </a:lnTo>
                <a:lnTo>
                  <a:pt x="2050" y="2938"/>
                </a:lnTo>
                <a:lnTo>
                  <a:pt x="2033" y="2948"/>
                </a:lnTo>
                <a:lnTo>
                  <a:pt x="2013" y="2957"/>
                </a:lnTo>
                <a:lnTo>
                  <a:pt x="1992" y="2965"/>
                </a:lnTo>
                <a:lnTo>
                  <a:pt x="1968" y="2970"/>
                </a:lnTo>
                <a:lnTo>
                  <a:pt x="1942" y="2972"/>
                </a:lnTo>
                <a:lnTo>
                  <a:pt x="1941" y="2972"/>
                </a:lnTo>
                <a:lnTo>
                  <a:pt x="1915" y="2969"/>
                </a:lnTo>
                <a:lnTo>
                  <a:pt x="1891" y="2962"/>
                </a:lnTo>
                <a:lnTo>
                  <a:pt x="1868" y="2952"/>
                </a:lnTo>
                <a:lnTo>
                  <a:pt x="1844" y="2939"/>
                </a:lnTo>
                <a:lnTo>
                  <a:pt x="1844" y="2985"/>
                </a:lnTo>
                <a:lnTo>
                  <a:pt x="1842" y="2996"/>
                </a:lnTo>
                <a:lnTo>
                  <a:pt x="1836" y="3005"/>
                </a:lnTo>
                <a:lnTo>
                  <a:pt x="1827" y="3011"/>
                </a:lnTo>
                <a:lnTo>
                  <a:pt x="1816" y="3013"/>
                </a:lnTo>
                <a:lnTo>
                  <a:pt x="1804" y="3011"/>
                </a:lnTo>
                <a:lnTo>
                  <a:pt x="1796" y="3005"/>
                </a:lnTo>
                <a:lnTo>
                  <a:pt x="1790" y="2996"/>
                </a:lnTo>
                <a:lnTo>
                  <a:pt x="1788" y="2985"/>
                </a:lnTo>
                <a:lnTo>
                  <a:pt x="1788" y="2939"/>
                </a:lnTo>
                <a:lnTo>
                  <a:pt x="1765" y="2952"/>
                </a:lnTo>
                <a:lnTo>
                  <a:pt x="1740" y="2962"/>
                </a:lnTo>
                <a:lnTo>
                  <a:pt x="1716" y="2969"/>
                </a:lnTo>
                <a:lnTo>
                  <a:pt x="1691" y="2972"/>
                </a:lnTo>
                <a:lnTo>
                  <a:pt x="1690" y="2972"/>
                </a:lnTo>
                <a:lnTo>
                  <a:pt x="1665" y="2970"/>
                </a:lnTo>
                <a:lnTo>
                  <a:pt x="1640" y="2965"/>
                </a:lnTo>
                <a:lnTo>
                  <a:pt x="1618" y="2957"/>
                </a:lnTo>
                <a:lnTo>
                  <a:pt x="1599" y="2948"/>
                </a:lnTo>
                <a:lnTo>
                  <a:pt x="1583" y="2938"/>
                </a:lnTo>
                <a:lnTo>
                  <a:pt x="1569" y="2929"/>
                </a:lnTo>
                <a:lnTo>
                  <a:pt x="1559" y="2921"/>
                </a:lnTo>
                <a:lnTo>
                  <a:pt x="1553" y="2915"/>
                </a:lnTo>
                <a:lnTo>
                  <a:pt x="1549" y="2913"/>
                </a:lnTo>
                <a:lnTo>
                  <a:pt x="1544" y="2903"/>
                </a:lnTo>
                <a:lnTo>
                  <a:pt x="1542" y="2893"/>
                </a:lnTo>
                <a:lnTo>
                  <a:pt x="1544" y="2881"/>
                </a:lnTo>
                <a:lnTo>
                  <a:pt x="1549" y="2873"/>
                </a:lnTo>
                <a:lnTo>
                  <a:pt x="1559" y="2866"/>
                </a:lnTo>
                <a:lnTo>
                  <a:pt x="1570" y="2864"/>
                </a:lnTo>
                <a:lnTo>
                  <a:pt x="1580" y="2866"/>
                </a:lnTo>
                <a:lnTo>
                  <a:pt x="1590" y="2872"/>
                </a:lnTo>
                <a:lnTo>
                  <a:pt x="1593" y="2874"/>
                </a:lnTo>
                <a:lnTo>
                  <a:pt x="1598" y="2879"/>
                </a:lnTo>
                <a:lnTo>
                  <a:pt x="1607" y="2886"/>
                </a:lnTo>
                <a:lnTo>
                  <a:pt x="1619" y="2894"/>
                </a:lnTo>
                <a:lnTo>
                  <a:pt x="1634" y="2901"/>
                </a:lnTo>
                <a:lnTo>
                  <a:pt x="1651" y="2908"/>
                </a:lnTo>
                <a:lnTo>
                  <a:pt x="1670" y="2913"/>
                </a:lnTo>
                <a:lnTo>
                  <a:pt x="1690" y="2915"/>
                </a:lnTo>
                <a:lnTo>
                  <a:pt x="1691" y="2915"/>
                </a:lnTo>
                <a:lnTo>
                  <a:pt x="1716" y="2911"/>
                </a:lnTo>
                <a:lnTo>
                  <a:pt x="1740" y="2903"/>
                </a:lnTo>
                <a:lnTo>
                  <a:pt x="1765" y="2888"/>
                </a:lnTo>
                <a:lnTo>
                  <a:pt x="1788" y="2869"/>
                </a:lnTo>
                <a:lnTo>
                  <a:pt x="1788" y="2742"/>
                </a:lnTo>
                <a:lnTo>
                  <a:pt x="1765" y="2755"/>
                </a:lnTo>
                <a:lnTo>
                  <a:pt x="1740" y="2765"/>
                </a:lnTo>
                <a:lnTo>
                  <a:pt x="1716" y="2772"/>
                </a:lnTo>
                <a:lnTo>
                  <a:pt x="1691" y="2775"/>
                </a:lnTo>
                <a:lnTo>
                  <a:pt x="1690" y="2775"/>
                </a:lnTo>
                <a:lnTo>
                  <a:pt x="1665" y="2773"/>
                </a:lnTo>
                <a:lnTo>
                  <a:pt x="1640" y="2767"/>
                </a:lnTo>
                <a:lnTo>
                  <a:pt x="1618" y="2759"/>
                </a:lnTo>
                <a:lnTo>
                  <a:pt x="1599" y="2751"/>
                </a:lnTo>
                <a:lnTo>
                  <a:pt x="1583" y="2741"/>
                </a:lnTo>
                <a:lnTo>
                  <a:pt x="1569" y="2732"/>
                </a:lnTo>
                <a:lnTo>
                  <a:pt x="1559" y="2724"/>
                </a:lnTo>
                <a:lnTo>
                  <a:pt x="1553" y="2718"/>
                </a:lnTo>
                <a:lnTo>
                  <a:pt x="1549" y="2715"/>
                </a:lnTo>
                <a:lnTo>
                  <a:pt x="1544" y="2706"/>
                </a:lnTo>
                <a:lnTo>
                  <a:pt x="1542" y="2695"/>
                </a:lnTo>
                <a:lnTo>
                  <a:pt x="1544" y="2684"/>
                </a:lnTo>
                <a:lnTo>
                  <a:pt x="1549" y="2675"/>
                </a:lnTo>
                <a:lnTo>
                  <a:pt x="1559" y="2669"/>
                </a:lnTo>
                <a:lnTo>
                  <a:pt x="1570" y="2666"/>
                </a:lnTo>
                <a:lnTo>
                  <a:pt x="1580" y="2669"/>
                </a:lnTo>
                <a:lnTo>
                  <a:pt x="1590" y="2674"/>
                </a:lnTo>
                <a:lnTo>
                  <a:pt x="1593" y="2676"/>
                </a:lnTo>
                <a:lnTo>
                  <a:pt x="1598" y="2682"/>
                </a:lnTo>
                <a:lnTo>
                  <a:pt x="1607" y="2689"/>
                </a:lnTo>
                <a:lnTo>
                  <a:pt x="1619" y="2696"/>
                </a:lnTo>
                <a:lnTo>
                  <a:pt x="1634" y="2704"/>
                </a:lnTo>
                <a:lnTo>
                  <a:pt x="1651" y="2711"/>
                </a:lnTo>
                <a:lnTo>
                  <a:pt x="1670" y="2716"/>
                </a:lnTo>
                <a:lnTo>
                  <a:pt x="1690" y="2717"/>
                </a:lnTo>
                <a:lnTo>
                  <a:pt x="1691" y="2717"/>
                </a:lnTo>
                <a:lnTo>
                  <a:pt x="1716" y="2714"/>
                </a:lnTo>
                <a:lnTo>
                  <a:pt x="1740" y="2705"/>
                </a:lnTo>
                <a:lnTo>
                  <a:pt x="1765" y="2691"/>
                </a:lnTo>
                <a:lnTo>
                  <a:pt x="1788" y="2672"/>
                </a:lnTo>
                <a:lnTo>
                  <a:pt x="1788" y="2568"/>
                </a:lnTo>
                <a:lnTo>
                  <a:pt x="1765" y="2581"/>
                </a:lnTo>
                <a:lnTo>
                  <a:pt x="1740" y="2591"/>
                </a:lnTo>
                <a:lnTo>
                  <a:pt x="1716" y="2599"/>
                </a:lnTo>
                <a:lnTo>
                  <a:pt x="1691" y="2601"/>
                </a:lnTo>
                <a:lnTo>
                  <a:pt x="1690" y="2601"/>
                </a:lnTo>
                <a:lnTo>
                  <a:pt x="1665" y="2599"/>
                </a:lnTo>
                <a:lnTo>
                  <a:pt x="1640" y="2593"/>
                </a:lnTo>
                <a:lnTo>
                  <a:pt x="1618" y="2585"/>
                </a:lnTo>
                <a:lnTo>
                  <a:pt x="1599" y="2576"/>
                </a:lnTo>
                <a:lnTo>
                  <a:pt x="1583" y="2567"/>
                </a:lnTo>
                <a:lnTo>
                  <a:pt x="1569" y="2558"/>
                </a:lnTo>
                <a:lnTo>
                  <a:pt x="1559" y="2550"/>
                </a:lnTo>
                <a:lnTo>
                  <a:pt x="1553" y="2543"/>
                </a:lnTo>
                <a:lnTo>
                  <a:pt x="1549" y="2541"/>
                </a:lnTo>
                <a:lnTo>
                  <a:pt x="1544" y="2531"/>
                </a:lnTo>
                <a:lnTo>
                  <a:pt x="1542" y="2521"/>
                </a:lnTo>
                <a:lnTo>
                  <a:pt x="1544" y="2510"/>
                </a:lnTo>
                <a:lnTo>
                  <a:pt x="1549" y="2501"/>
                </a:lnTo>
                <a:lnTo>
                  <a:pt x="1559" y="2494"/>
                </a:lnTo>
                <a:lnTo>
                  <a:pt x="1570" y="2492"/>
                </a:lnTo>
                <a:lnTo>
                  <a:pt x="1580" y="2494"/>
                </a:lnTo>
                <a:lnTo>
                  <a:pt x="1590" y="2501"/>
                </a:lnTo>
                <a:lnTo>
                  <a:pt x="1593" y="2503"/>
                </a:lnTo>
                <a:lnTo>
                  <a:pt x="1598" y="2508"/>
                </a:lnTo>
                <a:lnTo>
                  <a:pt x="1607" y="2514"/>
                </a:lnTo>
                <a:lnTo>
                  <a:pt x="1619" y="2522"/>
                </a:lnTo>
                <a:lnTo>
                  <a:pt x="1634" y="2530"/>
                </a:lnTo>
                <a:lnTo>
                  <a:pt x="1651" y="2537"/>
                </a:lnTo>
                <a:lnTo>
                  <a:pt x="1670" y="2542"/>
                </a:lnTo>
                <a:lnTo>
                  <a:pt x="1690" y="2543"/>
                </a:lnTo>
                <a:lnTo>
                  <a:pt x="1691" y="2543"/>
                </a:lnTo>
                <a:lnTo>
                  <a:pt x="1716" y="2540"/>
                </a:lnTo>
                <a:lnTo>
                  <a:pt x="1740" y="2532"/>
                </a:lnTo>
                <a:lnTo>
                  <a:pt x="1765" y="2518"/>
                </a:lnTo>
                <a:lnTo>
                  <a:pt x="1788" y="2498"/>
                </a:lnTo>
                <a:lnTo>
                  <a:pt x="1788" y="2415"/>
                </a:lnTo>
                <a:lnTo>
                  <a:pt x="1790" y="2405"/>
                </a:lnTo>
                <a:lnTo>
                  <a:pt x="1796" y="2395"/>
                </a:lnTo>
                <a:lnTo>
                  <a:pt x="1804" y="2389"/>
                </a:lnTo>
                <a:lnTo>
                  <a:pt x="1816" y="2387"/>
                </a:lnTo>
                <a:close/>
                <a:moveTo>
                  <a:pt x="1816" y="2213"/>
                </a:moveTo>
                <a:lnTo>
                  <a:pt x="1868" y="2216"/>
                </a:lnTo>
                <a:lnTo>
                  <a:pt x="1917" y="2226"/>
                </a:lnTo>
                <a:lnTo>
                  <a:pt x="1964" y="2240"/>
                </a:lnTo>
                <a:lnTo>
                  <a:pt x="2009" y="2262"/>
                </a:lnTo>
                <a:lnTo>
                  <a:pt x="2051" y="2287"/>
                </a:lnTo>
                <a:lnTo>
                  <a:pt x="2088" y="2317"/>
                </a:lnTo>
                <a:lnTo>
                  <a:pt x="2123" y="2351"/>
                </a:lnTo>
                <a:lnTo>
                  <a:pt x="2154" y="2390"/>
                </a:lnTo>
                <a:lnTo>
                  <a:pt x="2179" y="2431"/>
                </a:lnTo>
                <a:lnTo>
                  <a:pt x="2199" y="2477"/>
                </a:lnTo>
                <a:lnTo>
                  <a:pt x="2215" y="2523"/>
                </a:lnTo>
                <a:lnTo>
                  <a:pt x="2224" y="2573"/>
                </a:lnTo>
                <a:lnTo>
                  <a:pt x="2227" y="2625"/>
                </a:lnTo>
                <a:lnTo>
                  <a:pt x="2227" y="3135"/>
                </a:lnTo>
                <a:lnTo>
                  <a:pt x="2225" y="3147"/>
                </a:lnTo>
                <a:lnTo>
                  <a:pt x="2218" y="3155"/>
                </a:lnTo>
                <a:lnTo>
                  <a:pt x="2209" y="3162"/>
                </a:lnTo>
                <a:lnTo>
                  <a:pt x="2199" y="3164"/>
                </a:lnTo>
                <a:lnTo>
                  <a:pt x="2187" y="3162"/>
                </a:lnTo>
                <a:lnTo>
                  <a:pt x="2178" y="3155"/>
                </a:lnTo>
                <a:lnTo>
                  <a:pt x="2173" y="3147"/>
                </a:lnTo>
                <a:lnTo>
                  <a:pt x="2170" y="3135"/>
                </a:lnTo>
                <a:lnTo>
                  <a:pt x="2170" y="2625"/>
                </a:lnTo>
                <a:lnTo>
                  <a:pt x="2167" y="2576"/>
                </a:lnTo>
                <a:lnTo>
                  <a:pt x="2157" y="2531"/>
                </a:lnTo>
                <a:lnTo>
                  <a:pt x="2143" y="2487"/>
                </a:lnTo>
                <a:lnTo>
                  <a:pt x="2122" y="2446"/>
                </a:lnTo>
                <a:lnTo>
                  <a:pt x="2096" y="2408"/>
                </a:lnTo>
                <a:lnTo>
                  <a:pt x="2066" y="2375"/>
                </a:lnTo>
                <a:lnTo>
                  <a:pt x="2032" y="2345"/>
                </a:lnTo>
                <a:lnTo>
                  <a:pt x="1994" y="2319"/>
                </a:lnTo>
                <a:lnTo>
                  <a:pt x="1953" y="2298"/>
                </a:lnTo>
                <a:lnTo>
                  <a:pt x="1910" y="2283"/>
                </a:lnTo>
                <a:lnTo>
                  <a:pt x="1863" y="2274"/>
                </a:lnTo>
                <a:lnTo>
                  <a:pt x="1816" y="2270"/>
                </a:lnTo>
                <a:lnTo>
                  <a:pt x="1768" y="2274"/>
                </a:lnTo>
                <a:lnTo>
                  <a:pt x="1721" y="2283"/>
                </a:lnTo>
                <a:lnTo>
                  <a:pt x="1678" y="2298"/>
                </a:lnTo>
                <a:lnTo>
                  <a:pt x="1637" y="2319"/>
                </a:lnTo>
                <a:lnTo>
                  <a:pt x="1599" y="2345"/>
                </a:lnTo>
                <a:lnTo>
                  <a:pt x="1565" y="2375"/>
                </a:lnTo>
                <a:lnTo>
                  <a:pt x="1535" y="2408"/>
                </a:lnTo>
                <a:lnTo>
                  <a:pt x="1509" y="2446"/>
                </a:lnTo>
                <a:lnTo>
                  <a:pt x="1490" y="2487"/>
                </a:lnTo>
                <a:lnTo>
                  <a:pt x="1474" y="2531"/>
                </a:lnTo>
                <a:lnTo>
                  <a:pt x="1464" y="2576"/>
                </a:lnTo>
                <a:lnTo>
                  <a:pt x="1461" y="2625"/>
                </a:lnTo>
                <a:lnTo>
                  <a:pt x="1461" y="3118"/>
                </a:lnTo>
                <a:lnTo>
                  <a:pt x="1458" y="3129"/>
                </a:lnTo>
                <a:lnTo>
                  <a:pt x="1453" y="3138"/>
                </a:lnTo>
                <a:lnTo>
                  <a:pt x="1444" y="3143"/>
                </a:lnTo>
                <a:lnTo>
                  <a:pt x="1433" y="3145"/>
                </a:lnTo>
                <a:lnTo>
                  <a:pt x="1422" y="3143"/>
                </a:lnTo>
                <a:lnTo>
                  <a:pt x="1412" y="3138"/>
                </a:lnTo>
                <a:lnTo>
                  <a:pt x="1406" y="3129"/>
                </a:lnTo>
                <a:lnTo>
                  <a:pt x="1404" y="3118"/>
                </a:lnTo>
                <a:lnTo>
                  <a:pt x="1404" y="2625"/>
                </a:lnTo>
                <a:lnTo>
                  <a:pt x="1407" y="2573"/>
                </a:lnTo>
                <a:lnTo>
                  <a:pt x="1416" y="2523"/>
                </a:lnTo>
                <a:lnTo>
                  <a:pt x="1432" y="2477"/>
                </a:lnTo>
                <a:lnTo>
                  <a:pt x="1452" y="2431"/>
                </a:lnTo>
                <a:lnTo>
                  <a:pt x="1477" y="2390"/>
                </a:lnTo>
                <a:lnTo>
                  <a:pt x="1508" y="2351"/>
                </a:lnTo>
                <a:lnTo>
                  <a:pt x="1543" y="2317"/>
                </a:lnTo>
                <a:lnTo>
                  <a:pt x="1580" y="2287"/>
                </a:lnTo>
                <a:lnTo>
                  <a:pt x="1623" y="2262"/>
                </a:lnTo>
                <a:lnTo>
                  <a:pt x="1667" y="2240"/>
                </a:lnTo>
                <a:lnTo>
                  <a:pt x="1715" y="2226"/>
                </a:lnTo>
                <a:lnTo>
                  <a:pt x="1765" y="2216"/>
                </a:lnTo>
                <a:lnTo>
                  <a:pt x="1816" y="2213"/>
                </a:lnTo>
                <a:close/>
                <a:moveTo>
                  <a:pt x="2337" y="1866"/>
                </a:moveTo>
                <a:lnTo>
                  <a:pt x="2357" y="1869"/>
                </a:lnTo>
                <a:lnTo>
                  <a:pt x="2373" y="1878"/>
                </a:lnTo>
                <a:lnTo>
                  <a:pt x="2387" y="1891"/>
                </a:lnTo>
                <a:lnTo>
                  <a:pt x="2396" y="1909"/>
                </a:lnTo>
                <a:lnTo>
                  <a:pt x="2399" y="1929"/>
                </a:lnTo>
                <a:lnTo>
                  <a:pt x="2396" y="1948"/>
                </a:lnTo>
                <a:lnTo>
                  <a:pt x="2387" y="1965"/>
                </a:lnTo>
                <a:lnTo>
                  <a:pt x="2373" y="1979"/>
                </a:lnTo>
                <a:lnTo>
                  <a:pt x="2357" y="1988"/>
                </a:lnTo>
                <a:lnTo>
                  <a:pt x="2337" y="1990"/>
                </a:lnTo>
                <a:lnTo>
                  <a:pt x="2318" y="1988"/>
                </a:lnTo>
                <a:lnTo>
                  <a:pt x="2301" y="1979"/>
                </a:lnTo>
                <a:lnTo>
                  <a:pt x="2288" y="1965"/>
                </a:lnTo>
                <a:lnTo>
                  <a:pt x="2279" y="1948"/>
                </a:lnTo>
                <a:lnTo>
                  <a:pt x="2276" y="1929"/>
                </a:lnTo>
                <a:lnTo>
                  <a:pt x="2279" y="1909"/>
                </a:lnTo>
                <a:lnTo>
                  <a:pt x="2288" y="1891"/>
                </a:lnTo>
                <a:lnTo>
                  <a:pt x="2301" y="1878"/>
                </a:lnTo>
                <a:lnTo>
                  <a:pt x="2318" y="1869"/>
                </a:lnTo>
                <a:lnTo>
                  <a:pt x="2337" y="1866"/>
                </a:lnTo>
                <a:close/>
                <a:moveTo>
                  <a:pt x="1295" y="1866"/>
                </a:moveTo>
                <a:lnTo>
                  <a:pt x="1315" y="1869"/>
                </a:lnTo>
                <a:lnTo>
                  <a:pt x="1332" y="1878"/>
                </a:lnTo>
                <a:lnTo>
                  <a:pt x="1345" y="1891"/>
                </a:lnTo>
                <a:lnTo>
                  <a:pt x="1354" y="1909"/>
                </a:lnTo>
                <a:lnTo>
                  <a:pt x="1358" y="1929"/>
                </a:lnTo>
                <a:lnTo>
                  <a:pt x="1354" y="1948"/>
                </a:lnTo>
                <a:lnTo>
                  <a:pt x="1345" y="1965"/>
                </a:lnTo>
                <a:lnTo>
                  <a:pt x="1332" y="1979"/>
                </a:lnTo>
                <a:lnTo>
                  <a:pt x="1315" y="1988"/>
                </a:lnTo>
                <a:lnTo>
                  <a:pt x="1295" y="1990"/>
                </a:lnTo>
                <a:lnTo>
                  <a:pt x="1277" y="1988"/>
                </a:lnTo>
                <a:lnTo>
                  <a:pt x="1260" y="1979"/>
                </a:lnTo>
                <a:lnTo>
                  <a:pt x="1247" y="1965"/>
                </a:lnTo>
                <a:lnTo>
                  <a:pt x="1238" y="1948"/>
                </a:lnTo>
                <a:lnTo>
                  <a:pt x="1234" y="1929"/>
                </a:lnTo>
                <a:lnTo>
                  <a:pt x="1238" y="1909"/>
                </a:lnTo>
                <a:lnTo>
                  <a:pt x="1247" y="1891"/>
                </a:lnTo>
                <a:lnTo>
                  <a:pt x="1260" y="1878"/>
                </a:lnTo>
                <a:lnTo>
                  <a:pt x="1277" y="1869"/>
                </a:lnTo>
                <a:lnTo>
                  <a:pt x="1295" y="1866"/>
                </a:lnTo>
                <a:close/>
                <a:moveTo>
                  <a:pt x="786" y="1605"/>
                </a:moveTo>
                <a:lnTo>
                  <a:pt x="796" y="1607"/>
                </a:lnTo>
                <a:lnTo>
                  <a:pt x="805" y="1613"/>
                </a:lnTo>
                <a:lnTo>
                  <a:pt x="812" y="1622"/>
                </a:lnTo>
                <a:lnTo>
                  <a:pt x="815" y="1632"/>
                </a:lnTo>
                <a:lnTo>
                  <a:pt x="813" y="1643"/>
                </a:lnTo>
                <a:lnTo>
                  <a:pt x="807" y="1653"/>
                </a:lnTo>
                <a:lnTo>
                  <a:pt x="800" y="1659"/>
                </a:lnTo>
                <a:lnTo>
                  <a:pt x="789" y="1663"/>
                </a:lnTo>
                <a:lnTo>
                  <a:pt x="739" y="1669"/>
                </a:lnTo>
                <a:lnTo>
                  <a:pt x="693" y="1678"/>
                </a:lnTo>
                <a:lnTo>
                  <a:pt x="651" y="1691"/>
                </a:lnTo>
                <a:lnTo>
                  <a:pt x="614" y="1708"/>
                </a:lnTo>
                <a:lnTo>
                  <a:pt x="581" y="1726"/>
                </a:lnTo>
                <a:lnTo>
                  <a:pt x="551" y="1746"/>
                </a:lnTo>
                <a:lnTo>
                  <a:pt x="526" y="1768"/>
                </a:lnTo>
                <a:lnTo>
                  <a:pt x="502" y="1790"/>
                </a:lnTo>
                <a:lnTo>
                  <a:pt x="482" y="1813"/>
                </a:lnTo>
                <a:lnTo>
                  <a:pt x="466" y="1838"/>
                </a:lnTo>
                <a:lnTo>
                  <a:pt x="451" y="1861"/>
                </a:lnTo>
                <a:lnTo>
                  <a:pt x="439" y="1884"/>
                </a:lnTo>
                <a:lnTo>
                  <a:pt x="429" y="1907"/>
                </a:lnTo>
                <a:lnTo>
                  <a:pt x="421" y="1928"/>
                </a:lnTo>
                <a:lnTo>
                  <a:pt x="415" y="1947"/>
                </a:lnTo>
                <a:lnTo>
                  <a:pt x="410" y="1963"/>
                </a:lnTo>
                <a:lnTo>
                  <a:pt x="407" y="1978"/>
                </a:lnTo>
                <a:lnTo>
                  <a:pt x="406" y="1989"/>
                </a:lnTo>
                <a:lnTo>
                  <a:pt x="404" y="1996"/>
                </a:lnTo>
                <a:lnTo>
                  <a:pt x="404" y="2001"/>
                </a:lnTo>
                <a:lnTo>
                  <a:pt x="400" y="2011"/>
                </a:lnTo>
                <a:lnTo>
                  <a:pt x="395" y="2019"/>
                </a:lnTo>
                <a:lnTo>
                  <a:pt x="386" y="2024"/>
                </a:lnTo>
                <a:lnTo>
                  <a:pt x="375" y="2025"/>
                </a:lnTo>
                <a:lnTo>
                  <a:pt x="373" y="2025"/>
                </a:lnTo>
                <a:lnTo>
                  <a:pt x="362" y="2022"/>
                </a:lnTo>
                <a:lnTo>
                  <a:pt x="354" y="2015"/>
                </a:lnTo>
                <a:lnTo>
                  <a:pt x="348" y="2005"/>
                </a:lnTo>
                <a:lnTo>
                  <a:pt x="347" y="1994"/>
                </a:lnTo>
                <a:lnTo>
                  <a:pt x="347" y="1992"/>
                </a:lnTo>
                <a:lnTo>
                  <a:pt x="348" y="1985"/>
                </a:lnTo>
                <a:lnTo>
                  <a:pt x="350" y="1975"/>
                </a:lnTo>
                <a:lnTo>
                  <a:pt x="353" y="1962"/>
                </a:lnTo>
                <a:lnTo>
                  <a:pt x="357" y="1947"/>
                </a:lnTo>
                <a:lnTo>
                  <a:pt x="363" y="1928"/>
                </a:lnTo>
                <a:lnTo>
                  <a:pt x="369" y="1907"/>
                </a:lnTo>
                <a:lnTo>
                  <a:pt x="378" y="1884"/>
                </a:lnTo>
                <a:lnTo>
                  <a:pt x="388" y="1861"/>
                </a:lnTo>
                <a:lnTo>
                  <a:pt x="401" y="1837"/>
                </a:lnTo>
                <a:lnTo>
                  <a:pt x="416" y="1811"/>
                </a:lnTo>
                <a:lnTo>
                  <a:pt x="434" y="1786"/>
                </a:lnTo>
                <a:lnTo>
                  <a:pt x="454" y="1761"/>
                </a:lnTo>
                <a:lnTo>
                  <a:pt x="477" y="1737"/>
                </a:lnTo>
                <a:lnTo>
                  <a:pt x="502" y="1713"/>
                </a:lnTo>
                <a:lnTo>
                  <a:pt x="532" y="1690"/>
                </a:lnTo>
                <a:lnTo>
                  <a:pt x="565" y="1670"/>
                </a:lnTo>
                <a:lnTo>
                  <a:pt x="601" y="1652"/>
                </a:lnTo>
                <a:lnTo>
                  <a:pt x="640" y="1636"/>
                </a:lnTo>
                <a:lnTo>
                  <a:pt x="684" y="1623"/>
                </a:lnTo>
                <a:lnTo>
                  <a:pt x="732" y="1613"/>
                </a:lnTo>
                <a:lnTo>
                  <a:pt x="784" y="1606"/>
                </a:lnTo>
                <a:lnTo>
                  <a:pt x="785" y="1606"/>
                </a:lnTo>
                <a:lnTo>
                  <a:pt x="786" y="1605"/>
                </a:lnTo>
                <a:close/>
                <a:moveTo>
                  <a:pt x="2901" y="1565"/>
                </a:moveTo>
                <a:lnTo>
                  <a:pt x="2904" y="1565"/>
                </a:lnTo>
                <a:lnTo>
                  <a:pt x="2910" y="1566"/>
                </a:lnTo>
                <a:lnTo>
                  <a:pt x="2920" y="1568"/>
                </a:lnTo>
                <a:lnTo>
                  <a:pt x="2934" y="1571"/>
                </a:lnTo>
                <a:lnTo>
                  <a:pt x="2949" y="1575"/>
                </a:lnTo>
                <a:lnTo>
                  <a:pt x="2968" y="1581"/>
                </a:lnTo>
                <a:lnTo>
                  <a:pt x="2989" y="1587"/>
                </a:lnTo>
                <a:lnTo>
                  <a:pt x="3011" y="1597"/>
                </a:lnTo>
                <a:lnTo>
                  <a:pt x="3034" y="1607"/>
                </a:lnTo>
                <a:lnTo>
                  <a:pt x="3059" y="1620"/>
                </a:lnTo>
                <a:lnTo>
                  <a:pt x="3083" y="1636"/>
                </a:lnTo>
                <a:lnTo>
                  <a:pt x="3109" y="1654"/>
                </a:lnTo>
                <a:lnTo>
                  <a:pt x="3133" y="1674"/>
                </a:lnTo>
                <a:lnTo>
                  <a:pt x="3158" y="1697"/>
                </a:lnTo>
                <a:lnTo>
                  <a:pt x="3181" y="1722"/>
                </a:lnTo>
                <a:lnTo>
                  <a:pt x="3203" y="1752"/>
                </a:lnTo>
                <a:lnTo>
                  <a:pt x="3223" y="1785"/>
                </a:lnTo>
                <a:lnTo>
                  <a:pt x="3242" y="1821"/>
                </a:lnTo>
                <a:lnTo>
                  <a:pt x="3257" y="1861"/>
                </a:lnTo>
                <a:lnTo>
                  <a:pt x="3270" y="1904"/>
                </a:lnTo>
                <a:lnTo>
                  <a:pt x="3280" y="1953"/>
                </a:lnTo>
                <a:lnTo>
                  <a:pt x="3285" y="2005"/>
                </a:lnTo>
                <a:lnTo>
                  <a:pt x="3284" y="2016"/>
                </a:lnTo>
                <a:lnTo>
                  <a:pt x="3278" y="2025"/>
                </a:lnTo>
                <a:lnTo>
                  <a:pt x="3270" y="2032"/>
                </a:lnTo>
                <a:lnTo>
                  <a:pt x="3260" y="2035"/>
                </a:lnTo>
                <a:lnTo>
                  <a:pt x="3259" y="2035"/>
                </a:lnTo>
                <a:lnTo>
                  <a:pt x="3257" y="2035"/>
                </a:lnTo>
                <a:lnTo>
                  <a:pt x="3256" y="2036"/>
                </a:lnTo>
                <a:lnTo>
                  <a:pt x="3246" y="2034"/>
                </a:lnTo>
                <a:lnTo>
                  <a:pt x="3237" y="2027"/>
                </a:lnTo>
                <a:lnTo>
                  <a:pt x="3232" y="2020"/>
                </a:lnTo>
                <a:lnTo>
                  <a:pt x="3229" y="2009"/>
                </a:lnTo>
                <a:lnTo>
                  <a:pt x="3223" y="1959"/>
                </a:lnTo>
                <a:lnTo>
                  <a:pt x="3213" y="1913"/>
                </a:lnTo>
                <a:lnTo>
                  <a:pt x="3201" y="1872"/>
                </a:lnTo>
                <a:lnTo>
                  <a:pt x="3185" y="1835"/>
                </a:lnTo>
                <a:lnTo>
                  <a:pt x="3168" y="1801"/>
                </a:lnTo>
                <a:lnTo>
                  <a:pt x="3148" y="1771"/>
                </a:lnTo>
                <a:lnTo>
                  <a:pt x="3127" y="1745"/>
                </a:lnTo>
                <a:lnTo>
                  <a:pt x="3103" y="1721"/>
                </a:lnTo>
                <a:lnTo>
                  <a:pt x="3080" y="1701"/>
                </a:lnTo>
                <a:lnTo>
                  <a:pt x="3057" y="1685"/>
                </a:lnTo>
                <a:lnTo>
                  <a:pt x="3033" y="1669"/>
                </a:lnTo>
                <a:lnTo>
                  <a:pt x="3010" y="1657"/>
                </a:lnTo>
                <a:lnTo>
                  <a:pt x="2988" y="1647"/>
                </a:lnTo>
                <a:lnTo>
                  <a:pt x="2968" y="1639"/>
                </a:lnTo>
                <a:lnTo>
                  <a:pt x="2949" y="1633"/>
                </a:lnTo>
                <a:lnTo>
                  <a:pt x="2931" y="1628"/>
                </a:lnTo>
                <a:lnTo>
                  <a:pt x="2918" y="1625"/>
                </a:lnTo>
                <a:lnTo>
                  <a:pt x="2907" y="1623"/>
                </a:lnTo>
                <a:lnTo>
                  <a:pt x="2899" y="1622"/>
                </a:lnTo>
                <a:lnTo>
                  <a:pt x="2895" y="1622"/>
                </a:lnTo>
                <a:lnTo>
                  <a:pt x="2884" y="1618"/>
                </a:lnTo>
                <a:lnTo>
                  <a:pt x="2876" y="1612"/>
                </a:lnTo>
                <a:lnTo>
                  <a:pt x="2870" y="1602"/>
                </a:lnTo>
                <a:lnTo>
                  <a:pt x="2869" y="1591"/>
                </a:lnTo>
                <a:lnTo>
                  <a:pt x="2874" y="1579"/>
                </a:lnTo>
                <a:lnTo>
                  <a:pt x="2880" y="1572"/>
                </a:lnTo>
                <a:lnTo>
                  <a:pt x="2890" y="1567"/>
                </a:lnTo>
                <a:lnTo>
                  <a:pt x="2901" y="1565"/>
                </a:lnTo>
                <a:close/>
                <a:moveTo>
                  <a:pt x="1911" y="1563"/>
                </a:moveTo>
                <a:lnTo>
                  <a:pt x="1922" y="1565"/>
                </a:lnTo>
                <a:lnTo>
                  <a:pt x="1931" y="1572"/>
                </a:lnTo>
                <a:lnTo>
                  <a:pt x="1936" y="1581"/>
                </a:lnTo>
                <a:lnTo>
                  <a:pt x="1939" y="1592"/>
                </a:lnTo>
                <a:lnTo>
                  <a:pt x="1939" y="1770"/>
                </a:lnTo>
                <a:lnTo>
                  <a:pt x="1943" y="1813"/>
                </a:lnTo>
                <a:lnTo>
                  <a:pt x="1952" y="1854"/>
                </a:lnTo>
                <a:lnTo>
                  <a:pt x="1969" y="1893"/>
                </a:lnTo>
                <a:lnTo>
                  <a:pt x="1990" y="1930"/>
                </a:lnTo>
                <a:lnTo>
                  <a:pt x="2017" y="1964"/>
                </a:lnTo>
                <a:lnTo>
                  <a:pt x="2048" y="1994"/>
                </a:lnTo>
                <a:lnTo>
                  <a:pt x="2084" y="2021"/>
                </a:lnTo>
                <a:lnTo>
                  <a:pt x="2124" y="2044"/>
                </a:lnTo>
                <a:lnTo>
                  <a:pt x="2167" y="2062"/>
                </a:lnTo>
                <a:lnTo>
                  <a:pt x="2213" y="2076"/>
                </a:lnTo>
                <a:lnTo>
                  <a:pt x="2261" y="2084"/>
                </a:lnTo>
                <a:lnTo>
                  <a:pt x="2311" y="2087"/>
                </a:lnTo>
                <a:lnTo>
                  <a:pt x="2362" y="2084"/>
                </a:lnTo>
                <a:lnTo>
                  <a:pt x="2410" y="2076"/>
                </a:lnTo>
                <a:lnTo>
                  <a:pt x="2457" y="2062"/>
                </a:lnTo>
                <a:lnTo>
                  <a:pt x="2500" y="2044"/>
                </a:lnTo>
                <a:lnTo>
                  <a:pt x="2539" y="2021"/>
                </a:lnTo>
                <a:lnTo>
                  <a:pt x="2575" y="1994"/>
                </a:lnTo>
                <a:lnTo>
                  <a:pt x="2606" y="1964"/>
                </a:lnTo>
                <a:lnTo>
                  <a:pt x="2633" y="1930"/>
                </a:lnTo>
                <a:lnTo>
                  <a:pt x="2655" y="1893"/>
                </a:lnTo>
                <a:lnTo>
                  <a:pt x="2671" y="1854"/>
                </a:lnTo>
                <a:lnTo>
                  <a:pt x="2681" y="1813"/>
                </a:lnTo>
                <a:lnTo>
                  <a:pt x="2684" y="1770"/>
                </a:lnTo>
                <a:lnTo>
                  <a:pt x="2686" y="1759"/>
                </a:lnTo>
                <a:lnTo>
                  <a:pt x="2693" y="1750"/>
                </a:lnTo>
                <a:lnTo>
                  <a:pt x="2702" y="1744"/>
                </a:lnTo>
                <a:lnTo>
                  <a:pt x="2713" y="1741"/>
                </a:lnTo>
                <a:lnTo>
                  <a:pt x="2724" y="1744"/>
                </a:lnTo>
                <a:lnTo>
                  <a:pt x="2733" y="1750"/>
                </a:lnTo>
                <a:lnTo>
                  <a:pt x="2738" y="1759"/>
                </a:lnTo>
                <a:lnTo>
                  <a:pt x="2741" y="1770"/>
                </a:lnTo>
                <a:lnTo>
                  <a:pt x="2737" y="1817"/>
                </a:lnTo>
                <a:lnTo>
                  <a:pt x="2728" y="1862"/>
                </a:lnTo>
                <a:lnTo>
                  <a:pt x="2712" y="1905"/>
                </a:lnTo>
                <a:lnTo>
                  <a:pt x="2691" y="1945"/>
                </a:lnTo>
                <a:lnTo>
                  <a:pt x="2664" y="1984"/>
                </a:lnTo>
                <a:lnTo>
                  <a:pt x="2633" y="2019"/>
                </a:lnTo>
                <a:lnTo>
                  <a:pt x="2596" y="2050"/>
                </a:lnTo>
                <a:lnTo>
                  <a:pt x="2556" y="2077"/>
                </a:lnTo>
                <a:lnTo>
                  <a:pt x="2513" y="2101"/>
                </a:lnTo>
                <a:lnTo>
                  <a:pt x="2467" y="2120"/>
                </a:lnTo>
                <a:lnTo>
                  <a:pt x="2417" y="2133"/>
                </a:lnTo>
                <a:lnTo>
                  <a:pt x="2366" y="2142"/>
                </a:lnTo>
                <a:lnTo>
                  <a:pt x="2311" y="2145"/>
                </a:lnTo>
                <a:lnTo>
                  <a:pt x="2258" y="2142"/>
                </a:lnTo>
                <a:lnTo>
                  <a:pt x="2206" y="2133"/>
                </a:lnTo>
                <a:lnTo>
                  <a:pt x="2157" y="2120"/>
                </a:lnTo>
                <a:lnTo>
                  <a:pt x="2111" y="2101"/>
                </a:lnTo>
                <a:lnTo>
                  <a:pt x="2066" y="2077"/>
                </a:lnTo>
                <a:lnTo>
                  <a:pt x="2026" y="2050"/>
                </a:lnTo>
                <a:lnTo>
                  <a:pt x="1991" y="2019"/>
                </a:lnTo>
                <a:lnTo>
                  <a:pt x="1960" y="1984"/>
                </a:lnTo>
                <a:lnTo>
                  <a:pt x="1932" y="1945"/>
                </a:lnTo>
                <a:lnTo>
                  <a:pt x="1911" y="1905"/>
                </a:lnTo>
                <a:lnTo>
                  <a:pt x="1895" y="1862"/>
                </a:lnTo>
                <a:lnTo>
                  <a:pt x="1885" y="1817"/>
                </a:lnTo>
                <a:lnTo>
                  <a:pt x="1882" y="1770"/>
                </a:lnTo>
                <a:lnTo>
                  <a:pt x="1882" y="1592"/>
                </a:lnTo>
                <a:lnTo>
                  <a:pt x="1884" y="1581"/>
                </a:lnTo>
                <a:lnTo>
                  <a:pt x="1891" y="1572"/>
                </a:lnTo>
                <a:lnTo>
                  <a:pt x="1900" y="1565"/>
                </a:lnTo>
                <a:lnTo>
                  <a:pt x="1911" y="1563"/>
                </a:lnTo>
                <a:close/>
                <a:moveTo>
                  <a:pt x="1722" y="1563"/>
                </a:moveTo>
                <a:lnTo>
                  <a:pt x="1734" y="1565"/>
                </a:lnTo>
                <a:lnTo>
                  <a:pt x="1742" y="1572"/>
                </a:lnTo>
                <a:lnTo>
                  <a:pt x="1749" y="1581"/>
                </a:lnTo>
                <a:lnTo>
                  <a:pt x="1751" y="1592"/>
                </a:lnTo>
                <a:lnTo>
                  <a:pt x="1751" y="1770"/>
                </a:lnTo>
                <a:lnTo>
                  <a:pt x="1748" y="1817"/>
                </a:lnTo>
                <a:lnTo>
                  <a:pt x="1738" y="1862"/>
                </a:lnTo>
                <a:lnTo>
                  <a:pt x="1722" y="1905"/>
                </a:lnTo>
                <a:lnTo>
                  <a:pt x="1700" y="1945"/>
                </a:lnTo>
                <a:lnTo>
                  <a:pt x="1674" y="1984"/>
                </a:lnTo>
                <a:lnTo>
                  <a:pt x="1643" y="2019"/>
                </a:lnTo>
                <a:lnTo>
                  <a:pt x="1607" y="2050"/>
                </a:lnTo>
                <a:lnTo>
                  <a:pt x="1567" y="2077"/>
                </a:lnTo>
                <a:lnTo>
                  <a:pt x="1523" y="2101"/>
                </a:lnTo>
                <a:lnTo>
                  <a:pt x="1476" y="2120"/>
                </a:lnTo>
                <a:lnTo>
                  <a:pt x="1427" y="2133"/>
                </a:lnTo>
                <a:lnTo>
                  <a:pt x="1375" y="2142"/>
                </a:lnTo>
                <a:lnTo>
                  <a:pt x="1322" y="2145"/>
                </a:lnTo>
                <a:lnTo>
                  <a:pt x="1268" y="2142"/>
                </a:lnTo>
                <a:lnTo>
                  <a:pt x="1216" y="2133"/>
                </a:lnTo>
                <a:lnTo>
                  <a:pt x="1167" y="2120"/>
                </a:lnTo>
                <a:lnTo>
                  <a:pt x="1120" y="2101"/>
                </a:lnTo>
                <a:lnTo>
                  <a:pt x="1077" y="2077"/>
                </a:lnTo>
                <a:lnTo>
                  <a:pt x="1037" y="2050"/>
                </a:lnTo>
                <a:lnTo>
                  <a:pt x="1000" y="2019"/>
                </a:lnTo>
                <a:lnTo>
                  <a:pt x="969" y="1984"/>
                </a:lnTo>
                <a:lnTo>
                  <a:pt x="943" y="1945"/>
                </a:lnTo>
                <a:lnTo>
                  <a:pt x="922" y="1905"/>
                </a:lnTo>
                <a:lnTo>
                  <a:pt x="905" y="1862"/>
                </a:lnTo>
                <a:lnTo>
                  <a:pt x="895" y="1817"/>
                </a:lnTo>
                <a:lnTo>
                  <a:pt x="892" y="1770"/>
                </a:lnTo>
                <a:lnTo>
                  <a:pt x="894" y="1759"/>
                </a:lnTo>
                <a:lnTo>
                  <a:pt x="901" y="1750"/>
                </a:lnTo>
                <a:lnTo>
                  <a:pt x="909" y="1744"/>
                </a:lnTo>
                <a:lnTo>
                  <a:pt x="921" y="1741"/>
                </a:lnTo>
                <a:lnTo>
                  <a:pt x="932" y="1744"/>
                </a:lnTo>
                <a:lnTo>
                  <a:pt x="941" y="1750"/>
                </a:lnTo>
                <a:lnTo>
                  <a:pt x="947" y="1759"/>
                </a:lnTo>
                <a:lnTo>
                  <a:pt x="949" y="1770"/>
                </a:lnTo>
                <a:lnTo>
                  <a:pt x="953" y="1813"/>
                </a:lnTo>
                <a:lnTo>
                  <a:pt x="963" y="1854"/>
                </a:lnTo>
                <a:lnTo>
                  <a:pt x="978" y="1893"/>
                </a:lnTo>
                <a:lnTo>
                  <a:pt x="1000" y="1930"/>
                </a:lnTo>
                <a:lnTo>
                  <a:pt x="1027" y="1964"/>
                </a:lnTo>
                <a:lnTo>
                  <a:pt x="1058" y="1994"/>
                </a:lnTo>
                <a:lnTo>
                  <a:pt x="1095" y="2021"/>
                </a:lnTo>
                <a:lnTo>
                  <a:pt x="1133" y="2044"/>
                </a:lnTo>
                <a:lnTo>
                  <a:pt x="1177" y="2062"/>
                </a:lnTo>
                <a:lnTo>
                  <a:pt x="1222" y="2076"/>
                </a:lnTo>
                <a:lnTo>
                  <a:pt x="1271" y="2084"/>
                </a:lnTo>
                <a:lnTo>
                  <a:pt x="1322" y="2087"/>
                </a:lnTo>
                <a:lnTo>
                  <a:pt x="1372" y="2084"/>
                </a:lnTo>
                <a:lnTo>
                  <a:pt x="1421" y="2076"/>
                </a:lnTo>
                <a:lnTo>
                  <a:pt x="1466" y="2062"/>
                </a:lnTo>
                <a:lnTo>
                  <a:pt x="1509" y="2044"/>
                </a:lnTo>
                <a:lnTo>
                  <a:pt x="1549" y="2021"/>
                </a:lnTo>
                <a:lnTo>
                  <a:pt x="1585" y="1994"/>
                </a:lnTo>
                <a:lnTo>
                  <a:pt x="1616" y="1964"/>
                </a:lnTo>
                <a:lnTo>
                  <a:pt x="1643" y="1930"/>
                </a:lnTo>
                <a:lnTo>
                  <a:pt x="1665" y="1893"/>
                </a:lnTo>
                <a:lnTo>
                  <a:pt x="1680" y="1854"/>
                </a:lnTo>
                <a:lnTo>
                  <a:pt x="1690" y="1813"/>
                </a:lnTo>
                <a:lnTo>
                  <a:pt x="1694" y="1770"/>
                </a:lnTo>
                <a:lnTo>
                  <a:pt x="1694" y="1592"/>
                </a:lnTo>
                <a:lnTo>
                  <a:pt x="1696" y="1581"/>
                </a:lnTo>
                <a:lnTo>
                  <a:pt x="1702" y="1572"/>
                </a:lnTo>
                <a:lnTo>
                  <a:pt x="1711" y="1565"/>
                </a:lnTo>
                <a:lnTo>
                  <a:pt x="1722" y="1563"/>
                </a:lnTo>
                <a:close/>
                <a:moveTo>
                  <a:pt x="1797" y="0"/>
                </a:moveTo>
                <a:lnTo>
                  <a:pt x="1798" y="0"/>
                </a:lnTo>
                <a:lnTo>
                  <a:pt x="1818" y="2"/>
                </a:lnTo>
                <a:lnTo>
                  <a:pt x="1837" y="0"/>
                </a:lnTo>
                <a:lnTo>
                  <a:pt x="1837" y="0"/>
                </a:lnTo>
                <a:lnTo>
                  <a:pt x="1857" y="1"/>
                </a:lnTo>
                <a:lnTo>
                  <a:pt x="1877" y="2"/>
                </a:lnTo>
                <a:lnTo>
                  <a:pt x="1895" y="3"/>
                </a:lnTo>
                <a:lnTo>
                  <a:pt x="1912" y="6"/>
                </a:lnTo>
                <a:lnTo>
                  <a:pt x="1925" y="8"/>
                </a:lnTo>
                <a:lnTo>
                  <a:pt x="1935" y="10"/>
                </a:lnTo>
                <a:lnTo>
                  <a:pt x="1939" y="10"/>
                </a:lnTo>
                <a:lnTo>
                  <a:pt x="1942" y="11"/>
                </a:lnTo>
                <a:lnTo>
                  <a:pt x="1948" y="12"/>
                </a:lnTo>
                <a:lnTo>
                  <a:pt x="1956" y="16"/>
                </a:lnTo>
                <a:lnTo>
                  <a:pt x="1968" y="20"/>
                </a:lnTo>
                <a:lnTo>
                  <a:pt x="1982" y="26"/>
                </a:lnTo>
                <a:lnTo>
                  <a:pt x="1997" y="33"/>
                </a:lnTo>
                <a:lnTo>
                  <a:pt x="2015" y="42"/>
                </a:lnTo>
                <a:lnTo>
                  <a:pt x="2033" y="53"/>
                </a:lnTo>
                <a:lnTo>
                  <a:pt x="2052" y="67"/>
                </a:lnTo>
                <a:lnTo>
                  <a:pt x="2071" y="83"/>
                </a:lnTo>
                <a:lnTo>
                  <a:pt x="2091" y="101"/>
                </a:lnTo>
                <a:lnTo>
                  <a:pt x="2108" y="121"/>
                </a:lnTo>
                <a:lnTo>
                  <a:pt x="2126" y="144"/>
                </a:lnTo>
                <a:lnTo>
                  <a:pt x="2143" y="171"/>
                </a:lnTo>
                <a:lnTo>
                  <a:pt x="2157" y="200"/>
                </a:lnTo>
                <a:lnTo>
                  <a:pt x="2169" y="232"/>
                </a:lnTo>
                <a:lnTo>
                  <a:pt x="2179" y="267"/>
                </a:lnTo>
                <a:lnTo>
                  <a:pt x="2186" y="306"/>
                </a:lnTo>
                <a:lnTo>
                  <a:pt x="2190" y="348"/>
                </a:lnTo>
                <a:lnTo>
                  <a:pt x="2190" y="395"/>
                </a:lnTo>
                <a:lnTo>
                  <a:pt x="2186" y="445"/>
                </a:lnTo>
                <a:lnTo>
                  <a:pt x="2196" y="454"/>
                </a:lnTo>
                <a:lnTo>
                  <a:pt x="2206" y="467"/>
                </a:lnTo>
                <a:lnTo>
                  <a:pt x="2214" y="485"/>
                </a:lnTo>
                <a:lnTo>
                  <a:pt x="2219" y="508"/>
                </a:lnTo>
                <a:lnTo>
                  <a:pt x="2220" y="535"/>
                </a:lnTo>
                <a:lnTo>
                  <a:pt x="2217" y="565"/>
                </a:lnTo>
                <a:lnTo>
                  <a:pt x="2208" y="597"/>
                </a:lnTo>
                <a:lnTo>
                  <a:pt x="2194" y="632"/>
                </a:lnTo>
                <a:lnTo>
                  <a:pt x="2176" y="670"/>
                </a:lnTo>
                <a:lnTo>
                  <a:pt x="2153" y="710"/>
                </a:lnTo>
                <a:lnTo>
                  <a:pt x="2152" y="713"/>
                </a:lnTo>
                <a:lnTo>
                  <a:pt x="2149" y="723"/>
                </a:lnTo>
                <a:lnTo>
                  <a:pt x="2146" y="739"/>
                </a:lnTo>
                <a:lnTo>
                  <a:pt x="2142" y="762"/>
                </a:lnTo>
                <a:lnTo>
                  <a:pt x="2136" y="790"/>
                </a:lnTo>
                <a:lnTo>
                  <a:pt x="2132" y="825"/>
                </a:lnTo>
                <a:lnTo>
                  <a:pt x="2128" y="865"/>
                </a:lnTo>
                <a:lnTo>
                  <a:pt x="2125" y="911"/>
                </a:lnTo>
                <a:lnTo>
                  <a:pt x="2124" y="963"/>
                </a:lnTo>
                <a:lnTo>
                  <a:pt x="2139" y="971"/>
                </a:lnTo>
                <a:lnTo>
                  <a:pt x="2161" y="981"/>
                </a:lnTo>
                <a:lnTo>
                  <a:pt x="2187" y="992"/>
                </a:lnTo>
                <a:lnTo>
                  <a:pt x="2217" y="1005"/>
                </a:lnTo>
                <a:lnTo>
                  <a:pt x="2250" y="1018"/>
                </a:lnTo>
                <a:lnTo>
                  <a:pt x="2288" y="1033"/>
                </a:lnTo>
                <a:lnTo>
                  <a:pt x="2327" y="1046"/>
                </a:lnTo>
                <a:lnTo>
                  <a:pt x="2369" y="1059"/>
                </a:lnTo>
                <a:lnTo>
                  <a:pt x="2413" y="1073"/>
                </a:lnTo>
                <a:lnTo>
                  <a:pt x="2458" y="1084"/>
                </a:lnTo>
                <a:lnTo>
                  <a:pt x="2504" y="1093"/>
                </a:lnTo>
                <a:lnTo>
                  <a:pt x="2551" y="1100"/>
                </a:lnTo>
                <a:lnTo>
                  <a:pt x="2596" y="1105"/>
                </a:lnTo>
                <a:lnTo>
                  <a:pt x="2643" y="1107"/>
                </a:lnTo>
                <a:lnTo>
                  <a:pt x="2654" y="1106"/>
                </a:lnTo>
                <a:lnTo>
                  <a:pt x="2666" y="1106"/>
                </a:lnTo>
                <a:lnTo>
                  <a:pt x="2692" y="1107"/>
                </a:lnTo>
                <a:lnTo>
                  <a:pt x="2719" y="1109"/>
                </a:lnTo>
                <a:lnTo>
                  <a:pt x="2748" y="1114"/>
                </a:lnTo>
                <a:lnTo>
                  <a:pt x="2779" y="1120"/>
                </a:lnTo>
                <a:lnTo>
                  <a:pt x="2810" y="1129"/>
                </a:lnTo>
                <a:lnTo>
                  <a:pt x="2843" y="1140"/>
                </a:lnTo>
                <a:lnTo>
                  <a:pt x="2876" y="1155"/>
                </a:lnTo>
                <a:lnTo>
                  <a:pt x="2908" y="1171"/>
                </a:lnTo>
                <a:lnTo>
                  <a:pt x="2939" y="1191"/>
                </a:lnTo>
                <a:lnTo>
                  <a:pt x="2970" y="1213"/>
                </a:lnTo>
                <a:lnTo>
                  <a:pt x="2999" y="1240"/>
                </a:lnTo>
                <a:lnTo>
                  <a:pt x="3027" y="1269"/>
                </a:lnTo>
                <a:lnTo>
                  <a:pt x="3052" y="1302"/>
                </a:lnTo>
                <a:lnTo>
                  <a:pt x="3076" y="1339"/>
                </a:lnTo>
                <a:lnTo>
                  <a:pt x="3095" y="1380"/>
                </a:lnTo>
                <a:lnTo>
                  <a:pt x="3113" y="1425"/>
                </a:lnTo>
                <a:lnTo>
                  <a:pt x="3125" y="1474"/>
                </a:lnTo>
                <a:lnTo>
                  <a:pt x="3141" y="1482"/>
                </a:lnTo>
                <a:lnTo>
                  <a:pt x="3161" y="1493"/>
                </a:lnTo>
                <a:lnTo>
                  <a:pt x="3184" y="1506"/>
                </a:lnTo>
                <a:lnTo>
                  <a:pt x="3212" y="1523"/>
                </a:lnTo>
                <a:lnTo>
                  <a:pt x="3241" y="1542"/>
                </a:lnTo>
                <a:lnTo>
                  <a:pt x="3273" y="1564"/>
                </a:lnTo>
                <a:lnTo>
                  <a:pt x="3305" y="1588"/>
                </a:lnTo>
                <a:lnTo>
                  <a:pt x="3338" y="1615"/>
                </a:lnTo>
                <a:lnTo>
                  <a:pt x="3371" y="1645"/>
                </a:lnTo>
                <a:lnTo>
                  <a:pt x="3403" y="1676"/>
                </a:lnTo>
                <a:lnTo>
                  <a:pt x="3432" y="1710"/>
                </a:lnTo>
                <a:lnTo>
                  <a:pt x="3459" y="1747"/>
                </a:lnTo>
                <a:lnTo>
                  <a:pt x="3478" y="1774"/>
                </a:lnTo>
                <a:lnTo>
                  <a:pt x="3497" y="1802"/>
                </a:lnTo>
                <a:lnTo>
                  <a:pt x="3517" y="1832"/>
                </a:lnTo>
                <a:lnTo>
                  <a:pt x="3536" y="1866"/>
                </a:lnTo>
                <a:lnTo>
                  <a:pt x="3555" y="1900"/>
                </a:lnTo>
                <a:lnTo>
                  <a:pt x="3572" y="1937"/>
                </a:lnTo>
                <a:lnTo>
                  <a:pt x="3589" y="1976"/>
                </a:lnTo>
                <a:lnTo>
                  <a:pt x="3603" y="2018"/>
                </a:lnTo>
                <a:lnTo>
                  <a:pt x="3616" y="2062"/>
                </a:lnTo>
                <a:lnTo>
                  <a:pt x="3625" y="2108"/>
                </a:lnTo>
                <a:lnTo>
                  <a:pt x="3631" y="2157"/>
                </a:lnTo>
                <a:lnTo>
                  <a:pt x="3633" y="2209"/>
                </a:lnTo>
                <a:lnTo>
                  <a:pt x="3631" y="2264"/>
                </a:lnTo>
                <a:lnTo>
                  <a:pt x="3625" y="2321"/>
                </a:lnTo>
                <a:lnTo>
                  <a:pt x="3623" y="2328"/>
                </a:lnTo>
                <a:lnTo>
                  <a:pt x="3620" y="2340"/>
                </a:lnTo>
                <a:lnTo>
                  <a:pt x="3616" y="2359"/>
                </a:lnTo>
                <a:lnTo>
                  <a:pt x="3610" y="2382"/>
                </a:lnTo>
                <a:lnTo>
                  <a:pt x="3603" y="2409"/>
                </a:lnTo>
                <a:lnTo>
                  <a:pt x="3596" y="2440"/>
                </a:lnTo>
                <a:lnTo>
                  <a:pt x="3587" y="2473"/>
                </a:lnTo>
                <a:lnTo>
                  <a:pt x="3577" y="2510"/>
                </a:lnTo>
                <a:lnTo>
                  <a:pt x="3567" y="2547"/>
                </a:lnTo>
                <a:lnTo>
                  <a:pt x="3556" y="2584"/>
                </a:lnTo>
                <a:lnTo>
                  <a:pt x="3545" y="2623"/>
                </a:lnTo>
                <a:lnTo>
                  <a:pt x="3534" y="2660"/>
                </a:lnTo>
                <a:lnTo>
                  <a:pt x="3521" y="2696"/>
                </a:lnTo>
                <a:lnTo>
                  <a:pt x="3509" y="2731"/>
                </a:lnTo>
                <a:lnTo>
                  <a:pt x="3497" y="2762"/>
                </a:lnTo>
                <a:lnTo>
                  <a:pt x="3485" y="2789"/>
                </a:lnTo>
                <a:lnTo>
                  <a:pt x="3474" y="2814"/>
                </a:lnTo>
                <a:lnTo>
                  <a:pt x="3469" y="2827"/>
                </a:lnTo>
                <a:lnTo>
                  <a:pt x="3468" y="2844"/>
                </a:lnTo>
                <a:lnTo>
                  <a:pt x="3468" y="2864"/>
                </a:lnTo>
                <a:lnTo>
                  <a:pt x="3471" y="2885"/>
                </a:lnTo>
                <a:lnTo>
                  <a:pt x="3476" y="2907"/>
                </a:lnTo>
                <a:lnTo>
                  <a:pt x="3480" y="2929"/>
                </a:lnTo>
                <a:lnTo>
                  <a:pt x="3486" y="2950"/>
                </a:lnTo>
                <a:lnTo>
                  <a:pt x="3493" y="2970"/>
                </a:lnTo>
                <a:lnTo>
                  <a:pt x="3498" y="2988"/>
                </a:lnTo>
                <a:lnTo>
                  <a:pt x="3503" y="3001"/>
                </a:lnTo>
                <a:lnTo>
                  <a:pt x="3504" y="3006"/>
                </a:lnTo>
                <a:lnTo>
                  <a:pt x="3504" y="3009"/>
                </a:lnTo>
                <a:lnTo>
                  <a:pt x="3505" y="3015"/>
                </a:lnTo>
                <a:lnTo>
                  <a:pt x="3505" y="3027"/>
                </a:lnTo>
                <a:lnTo>
                  <a:pt x="3505" y="3046"/>
                </a:lnTo>
                <a:lnTo>
                  <a:pt x="3504" y="3068"/>
                </a:lnTo>
                <a:lnTo>
                  <a:pt x="3501" y="3093"/>
                </a:lnTo>
                <a:lnTo>
                  <a:pt x="3497" y="3121"/>
                </a:lnTo>
                <a:lnTo>
                  <a:pt x="3490" y="3150"/>
                </a:lnTo>
                <a:lnTo>
                  <a:pt x="3481" y="3178"/>
                </a:lnTo>
                <a:lnTo>
                  <a:pt x="3470" y="3204"/>
                </a:lnTo>
                <a:lnTo>
                  <a:pt x="3469" y="3216"/>
                </a:lnTo>
                <a:lnTo>
                  <a:pt x="3466" y="3231"/>
                </a:lnTo>
                <a:lnTo>
                  <a:pt x="3461" y="3249"/>
                </a:lnTo>
                <a:lnTo>
                  <a:pt x="3455" y="3267"/>
                </a:lnTo>
                <a:lnTo>
                  <a:pt x="3445" y="3285"/>
                </a:lnTo>
                <a:lnTo>
                  <a:pt x="3430" y="3303"/>
                </a:lnTo>
                <a:lnTo>
                  <a:pt x="3412" y="3316"/>
                </a:lnTo>
                <a:lnTo>
                  <a:pt x="3392" y="3325"/>
                </a:lnTo>
                <a:lnTo>
                  <a:pt x="3368" y="3330"/>
                </a:lnTo>
                <a:lnTo>
                  <a:pt x="3356" y="3340"/>
                </a:lnTo>
                <a:lnTo>
                  <a:pt x="3341" y="3348"/>
                </a:lnTo>
                <a:lnTo>
                  <a:pt x="3321" y="3355"/>
                </a:lnTo>
                <a:lnTo>
                  <a:pt x="3298" y="3358"/>
                </a:lnTo>
                <a:lnTo>
                  <a:pt x="3273" y="3358"/>
                </a:lnTo>
                <a:lnTo>
                  <a:pt x="3262" y="3363"/>
                </a:lnTo>
                <a:lnTo>
                  <a:pt x="3247" y="3367"/>
                </a:lnTo>
                <a:lnTo>
                  <a:pt x="3230" y="3369"/>
                </a:lnTo>
                <a:lnTo>
                  <a:pt x="3209" y="3369"/>
                </a:lnTo>
                <a:lnTo>
                  <a:pt x="3183" y="3365"/>
                </a:lnTo>
                <a:lnTo>
                  <a:pt x="3172" y="3367"/>
                </a:lnTo>
                <a:lnTo>
                  <a:pt x="3156" y="3368"/>
                </a:lnTo>
                <a:lnTo>
                  <a:pt x="3137" y="3367"/>
                </a:lnTo>
                <a:lnTo>
                  <a:pt x="3114" y="3364"/>
                </a:lnTo>
                <a:lnTo>
                  <a:pt x="3088" y="3356"/>
                </a:lnTo>
                <a:lnTo>
                  <a:pt x="3076" y="3357"/>
                </a:lnTo>
                <a:lnTo>
                  <a:pt x="3061" y="3357"/>
                </a:lnTo>
                <a:lnTo>
                  <a:pt x="3044" y="3353"/>
                </a:lnTo>
                <a:lnTo>
                  <a:pt x="3028" y="3343"/>
                </a:lnTo>
                <a:lnTo>
                  <a:pt x="3017" y="3331"/>
                </a:lnTo>
                <a:lnTo>
                  <a:pt x="3008" y="3316"/>
                </a:lnTo>
                <a:lnTo>
                  <a:pt x="3002" y="3299"/>
                </a:lnTo>
                <a:lnTo>
                  <a:pt x="2999" y="3277"/>
                </a:lnTo>
                <a:lnTo>
                  <a:pt x="2999" y="3254"/>
                </a:lnTo>
                <a:lnTo>
                  <a:pt x="2989" y="3247"/>
                </a:lnTo>
                <a:lnTo>
                  <a:pt x="2980" y="3239"/>
                </a:lnTo>
                <a:lnTo>
                  <a:pt x="2968" y="3220"/>
                </a:lnTo>
                <a:lnTo>
                  <a:pt x="2960" y="3196"/>
                </a:lnTo>
                <a:lnTo>
                  <a:pt x="2956" y="3168"/>
                </a:lnTo>
                <a:lnTo>
                  <a:pt x="2957" y="3135"/>
                </a:lnTo>
                <a:lnTo>
                  <a:pt x="2961" y="3099"/>
                </a:lnTo>
                <a:lnTo>
                  <a:pt x="2962" y="3093"/>
                </a:lnTo>
                <a:lnTo>
                  <a:pt x="2965" y="3089"/>
                </a:lnTo>
                <a:lnTo>
                  <a:pt x="2967" y="3086"/>
                </a:lnTo>
                <a:lnTo>
                  <a:pt x="2972" y="3076"/>
                </a:lnTo>
                <a:lnTo>
                  <a:pt x="2981" y="3063"/>
                </a:lnTo>
                <a:lnTo>
                  <a:pt x="2992" y="3047"/>
                </a:lnTo>
                <a:lnTo>
                  <a:pt x="3006" y="3028"/>
                </a:lnTo>
                <a:lnTo>
                  <a:pt x="3021" y="3007"/>
                </a:lnTo>
                <a:lnTo>
                  <a:pt x="3039" y="2985"/>
                </a:lnTo>
                <a:lnTo>
                  <a:pt x="3059" y="2962"/>
                </a:lnTo>
                <a:lnTo>
                  <a:pt x="3080" y="2940"/>
                </a:lnTo>
                <a:lnTo>
                  <a:pt x="3102" y="2918"/>
                </a:lnTo>
                <a:lnTo>
                  <a:pt x="3125" y="2899"/>
                </a:lnTo>
                <a:lnTo>
                  <a:pt x="3151" y="2881"/>
                </a:lnTo>
                <a:lnTo>
                  <a:pt x="3153" y="2855"/>
                </a:lnTo>
                <a:lnTo>
                  <a:pt x="3156" y="2825"/>
                </a:lnTo>
                <a:lnTo>
                  <a:pt x="3159" y="2794"/>
                </a:lnTo>
                <a:lnTo>
                  <a:pt x="3161" y="2764"/>
                </a:lnTo>
                <a:lnTo>
                  <a:pt x="3162" y="2735"/>
                </a:lnTo>
                <a:lnTo>
                  <a:pt x="3163" y="2710"/>
                </a:lnTo>
                <a:lnTo>
                  <a:pt x="3162" y="2689"/>
                </a:lnTo>
                <a:lnTo>
                  <a:pt x="3160" y="2673"/>
                </a:lnTo>
                <a:lnTo>
                  <a:pt x="3152" y="2636"/>
                </a:lnTo>
                <a:lnTo>
                  <a:pt x="3144" y="2598"/>
                </a:lnTo>
                <a:lnTo>
                  <a:pt x="3138" y="2557"/>
                </a:lnTo>
                <a:lnTo>
                  <a:pt x="3133" y="2514"/>
                </a:lnTo>
                <a:lnTo>
                  <a:pt x="3130" y="2471"/>
                </a:lnTo>
                <a:lnTo>
                  <a:pt x="3130" y="2428"/>
                </a:lnTo>
                <a:lnTo>
                  <a:pt x="3132" y="2385"/>
                </a:lnTo>
                <a:lnTo>
                  <a:pt x="3139" y="2342"/>
                </a:lnTo>
                <a:lnTo>
                  <a:pt x="3149" y="2301"/>
                </a:lnTo>
                <a:lnTo>
                  <a:pt x="3163" y="2262"/>
                </a:lnTo>
                <a:lnTo>
                  <a:pt x="3139" y="2253"/>
                </a:lnTo>
                <a:lnTo>
                  <a:pt x="3110" y="2242"/>
                </a:lnTo>
                <a:lnTo>
                  <a:pt x="3078" y="2228"/>
                </a:lnTo>
                <a:lnTo>
                  <a:pt x="3046" y="2214"/>
                </a:lnTo>
                <a:lnTo>
                  <a:pt x="3012" y="2198"/>
                </a:lnTo>
                <a:lnTo>
                  <a:pt x="2981" y="2182"/>
                </a:lnTo>
                <a:lnTo>
                  <a:pt x="2954" y="2164"/>
                </a:lnTo>
                <a:lnTo>
                  <a:pt x="2931" y="2146"/>
                </a:lnTo>
                <a:lnTo>
                  <a:pt x="2899" y="2117"/>
                </a:lnTo>
                <a:lnTo>
                  <a:pt x="2870" y="2091"/>
                </a:lnTo>
                <a:lnTo>
                  <a:pt x="2844" y="2065"/>
                </a:lnTo>
                <a:lnTo>
                  <a:pt x="2820" y="2040"/>
                </a:lnTo>
                <a:lnTo>
                  <a:pt x="2797" y="2013"/>
                </a:lnTo>
                <a:lnTo>
                  <a:pt x="2793" y="2037"/>
                </a:lnTo>
                <a:lnTo>
                  <a:pt x="2785" y="2063"/>
                </a:lnTo>
                <a:lnTo>
                  <a:pt x="2774" y="2090"/>
                </a:lnTo>
                <a:lnTo>
                  <a:pt x="2761" y="2118"/>
                </a:lnTo>
                <a:lnTo>
                  <a:pt x="2743" y="2149"/>
                </a:lnTo>
                <a:lnTo>
                  <a:pt x="2722" y="2182"/>
                </a:lnTo>
                <a:lnTo>
                  <a:pt x="2696" y="2216"/>
                </a:lnTo>
                <a:lnTo>
                  <a:pt x="2666" y="2252"/>
                </a:lnTo>
                <a:lnTo>
                  <a:pt x="2632" y="2290"/>
                </a:lnTo>
                <a:lnTo>
                  <a:pt x="2593" y="2329"/>
                </a:lnTo>
                <a:lnTo>
                  <a:pt x="2549" y="2371"/>
                </a:lnTo>
                <a:lnTo>
                  <a:pt x="2499" y="2415"/>
                </a:lnTo>
                <a:lnTo>
                  <a:pt x="2442" y="2460"/>
                </a:lnTo>
                <a:lnTo>
                  <a:pt x="2444" y="2481"/>
                </a:lnTo>
                <a:lnTo>
                  <a:pt x="2446" y="2509"/>
                </a:lnTo>
                <a:lnTo>
                  <a:pt x="2448" y="2543"/>
                </a:lnTo>
                <a:lnTo>
                  <a:pt x="2449" y="2583"/>
                </a:lnTo>
                <a:lnTo>
                  <a:pt x="2450" y="2629"/>
                </a:lnTo>
                <a:lnTo>
                  <a:pt x="2451" y="2677"/>
                </a:lnTo>
                <a:lnTo>
                  <a:pt x="2451" y="2730"/>
                </a:lnTo>
                <a:lnTo>
                  <a:pt x="2449" y="2784"/>
                </a:lnTo>
                <a:lnTo>
                  <a:pt x="2446" y="2839"/>
                </a:lnTo>
                <a:lnTo>
                  <a:pt x="2441" y="2896"/>
                </a:lnTo>
                <a:lnTo>
                  <a:pt x="2434" y="2951"/>
                </a:lnTo>
                <a:lnTo>
                  <a:pt x="2427" y="3007"/>
                </a:lnTo>
                <a:lnTo>
                  <a:pt x="2416" y="3060"/>
                </a:lnTo>
                <a:lnTo>
                  <a:pt x="2402" y="3110"/>
                </a:lnTo>
                <a:lnTo>
                  <a:pt x="2386" y="3158"/>
                </a:lnTo>
                <a:lnTo>
                  <a:pt x="2334" y="3137"/>
                </a:lnTo>
                <a:lnTo>
                  <a:pt x="2347" y="3098"/>
                </a:lnTo>
                <a:lnTo>
                  <a:pt x="2358" y="3057"/>
                </a:lnTo>
                <a:lnTo>
                  <a:pt x="2368" y="3012"/>
                </a:lnTo>
                <a:lnTo>
                  <a:pt x="2376" y="2966"/>
                </a:lnTo>
                <a:lnTo>
                  <a:pt x="2382" y="2919"/>
                </a:lnTo>
                <a:lnTo>
                  <a:pt x="2387" y="2872"/>
                </a:lnTo>
                <a:lnTo>
                  <a:pt x="2390" y="2824"/>
                </a:lnTo>
                <a:lnTo>
                  <a:pt x="2392" y="2776"/>
                </a:lnTo>
                <a:lnTo>
                  <a:pt x="2393" y="2730"/>
                </a:lnTo>
                <a:lnTo>
                  <a:pt x="2393" y="2685"/>
                </a:lnTo>
                <a:lnTo>
                  <a:pt x="2393" y="2642"/>
                </a:lnTo>
                <a:lnTo>
                  <a:pt x="2392" y="2602"/>
                </a:lnTo>
                <a:lnTo>
                  <a:pt x="2391" y="2567"/>
                </a:lnTo>
                <a:lnTo>
                  <a:pt x="2390" y="2533"/>
                </a:lnTo>
                <a:lnTo>
                  <a:pt x="2389" y="2506"/>
                </a:lnTo>
                <a:lnTo>
                  <a:pt x="2387" y="2482"/>
                </a:lnTo>
                <a:lnTo>
                  <a:pt x="2386" y="2466"/>
                </a:lnTo>
                <a:lnTo>
                  <a:pt x="2385" y="2454"/>
                </a:lnTo>
                <a:lnTo>
                  <a:pt x="2385" y="2450"/>
                </a:lnTo>
                <a:lnTo>
                  <a:pt x="2386" y="2440"/>
                </a:lnTo>
                <a:lnTo>
                  <a:pt x="2389" y="2431"/>
                </a:lnTo>
                <a:lnTo>
                  <a:pt x="2396" y="2425"/>
                </a:lnTo>
                <a:lnTo>
                  <a:pt x="2451" y="2380"/>
                </a:lnTo>
                <a:lnTo>
                  <a:pt x="2501" y="2338"/>
                </a:lnTo>
                <a:lnTo>
                  <a:pt x="2544" y="2297"/>
                </a:lnTo>
                <a:lnTo>
                  <a:pt x="2583" y="2259"/>
                </a:lnTo>
                <a:lnTo>
                  <a:pt x="2616" y="2224"/>
                </a:lnTo>
                <a:lnTo>
                  <a:pt x="2645" y="2189"/>
                </a:lnTo>
                <a:lnTo>
                  <a:pt x="2670" y="2157"/>
                </a:lnTo>
                <a:lnTo>
                  <a:pt x="2690" y="2128"/>
                </a:lnTo>
                <a:lnTo>
                  <a:pt x="2706" y="2101"/>
                </a:lnTo>
                <a:lnTo>
                  <a:pt x="2719" y="2074"/>
                </a:lnTo>
                <a:lnTo>
                  <a:pt x="2729" y="2051"/>
                </a:lnTo>
                <a:lnTo>
                  <a:pt x="2736" y="2029"/>
                </a:lnTo>
                <a:lnTo>
                  <a:pt x="2742" y="2009"/>
                </a:lnTo>
                <a:lnTo>
                  <a:pt x="2744" y="1991"/>
                </a:lnTo>
                <a:lnTo>
                  <a:pt x="2745" y="1974"/>
                </a:lnTo>
                <a:lnTo>
                  <a:pt x="2744" y="1960"/>
                </a:lnTo>
                <a:lnTo>
                  <a:pt x="2742" y="1948"/>
                </a:lnTo>
                <a:lnTo>
                  <a:pt x="2739" y="1937"/>
                </a:lnTo>
                <a:lnTo>
                  <a:pt x="2736" y="1928"/>
                </a:lnTo>
                <a:lnTo>
                  <a:pt x="2734" y="1917"/>
                </a:lnTo>
                <a:lnTo>
                  <a:pt x="2735" y="1907"/>
                </a:lnTo>
                <a:lnTo>
                  <a:pt x="2741" y="1898"/>
                </a:lnTo>
                <a:lnTo>
                  <a:pt x="2749" y="1891"/>
                </a:lnTo>
                <a:lnTo>
                  <a:pt x="2759" y="1888"/>
                </a:lnTo>
                <a:lnTo>
                  <a:pt x="2769" y="1889"/>
                </a:lnTo>
                <a:lnTo>
                  <a:pt x="2778" y="1893"/>
                </a:lnTo>
                <a:lnTo>
                  <a:pt x="2786" y="1900"/>
                </a:lnTo>
                <a:lnTo>
                  <a:pt x="2808" y="1933"/>
                </a:lnTo>
                <a:lnTo>
                  <a:pt x="2830" y="1963"/>
                </a:lnTo>
                <a:lnTo>
                  <a:pt x="2854" y="1991"/>
                </a:lnTo>
                <a:lnTo>
                  <a:pt x="2878" y="2018"/>
                </a:lnTo>
                <a:lnTo>
                  <a:pt x="2905" y="2045"/>
                </a:lnTo>
                <a:lnTo>
                  <a:pt x="2935" y="2073"/>
                </a:lnTo>
                <a:lnTo>
                  <a:pt x="2969" y="2103"/>
                </a:lnTo>
                <a:lnTo>
                  <a:pt x="2987" y="2117"/>
                </a:lnTo>
                <a:lnTo>
                  <a:pt x="3009" y="2131"/>
                </a:lnTo>
                <a:lnTo>
                  <a:pt x="3033" y="2145"/>
                </a:lnTo>
                <a:lnTo>
                  <a:pt x="3061" y="2158"/>
                </a:lnTo>
                <a:lnTo>
                  <a:pt x="3091" y="2172"/>
                </a:lnTo>
                <a:lnTo>
                  <a:pt x="3120" y="2184"/>
                </a:lnTo>
                <a:lnTo>
                  <a:pt x="3148" y="2195"/>
                </a:lnTo>
                <a:lnTo>
                  <a:pt x="3173" y="2204"/>
                </a:lnTo>
                <a:lnTo>
                  <a:pt x="3195" y="2213"/>
                </a:lnTo>
                <a:lnTo>
                  <a:pt x="3213" y="2218"/>
                </a:lnTo>
                <a:lnTo>
                  <a:pt x="3219" y="2222"/>
                </a:lnTo>
                <a:lnTo>
                  <a:pt x="3224" y="2225"/>
                </a:lnTo>
                <a:lnTo>
                  <a:pt x="3227" y="2229"/>
                </a:lnTo>
                <a:lnTo>
                  <a:pt x="3231" y="2235"/>
                </a:lnTo>
                <a:lnTo>
                  <a:pt x="3232" y="2248"/>
                </a:lnTo>
                <a:lnTo>
                  <a:pt x="3229" y="2260"/>
                </a:lnTo>
                <a:lnTo>
                  <a:pt x="3212" y="2293"/>
                </a:lnTo>
                <a:lnTo>
                  <a:pt x="3201" y="2327"/>
                </a:lnTo>
                <a:lnTo>
                  <a:pt x="3192" y="2364"/>
                </a:lnTo>
                <a:lnTo>
                  <a:pt x="3188" y="2400"/>
                </a:lnTo>
                <a:lnTo>
                  <a:pt x="3186" y="2439"/>
                </a:lnTo>
                <a:lnTo>
                  <a:pt x="3188" y="2478"/>
                </a:lnTo>
                <a:lnTo>
                  <a:pt x="3190" y="2517"/>
                </a:lnTo>
                <a:lnTo>
                  <a:pt x="3195" y="2554"/>
                </a:lnTo>
                <a:lnTo>
                  <a:pt x="3201" y="2592"/>
                </a:lnTo>
                <a:lnTo>
                  <a:pt x="3207" y="2628"/>
                </a:lnTo>
                <a:lnTo>
                  <a:pt x="3215" y="2661"/>
                </a:lnTo>
                <a:lnTo>
                  <a:pt x="3217" y="2679"/>
                </a:lnTo>
                <a:lnTo>
                  <a:pt x="3220" y="2701"/>
                </a:lnTo>
                <a:lnTo>
                  <a:pt x="3220" y="2726"/>
                </a:lnTo>
                <a:lnTo>
                  <a:pt x="3219" y="2753"/>
                </a:lnTo>
                <a:lnTo>
                  <a:pt x="3217" y="2782"/>
                </a:lnTo>
                <a:lnTo>
                  <a:pt x="3215" y="2809"/>
                </a:lnTo>
                <a:lnTo>
                  <a:pt x="3213" y="2835"/>
                </a:lnTo>
                <a:lnTo>
                  <a:pt x="3211" y="2859"/>
                </a:lnTo>
                <a:lnTo>
                  <a:pt x="3209" y="2879"/>
                </a:lnTo>
                <a:lnTo>
                  <a:pt x="3206" y="2894"/>
                </a:lnTo>
                <a:lnTo>
                  <a:pt x="3205" y="2903"/>
                </a:lnTo>
                <a:lnTo>
                  <a:pt x="3201" y="2915"/>
                </a:lnTo>
                <a:lnTo>
                  <a:pt x="3191" y="2924"/>
                </a:lnTo>
                <a:lnTo>
                  <a:pt x="3168" y="2938"/>
                </a:lnTo>
                <a:lnTo>
                  <a:pt x="3146" y="2956"/>
                </a:lnTo>
                <a:lnTo>
                  <a:pt x="3125" y="2975"/>
                </a:lnTo>
                <a:lnTo>
                  <a:pt x="3105" y="2996"/>
                </a:lnTo>
                <a:lnTo>
                  <a:pt x="3087" y="3017"/>
                </a:lnTo>
                <a:lnTo>
                  <a:pt x="3070" y="3038"/>
                </a:lnTo>
                <a:lnTo>
                  <a:pt x="3054" y="3058"/>
                </a:lnTo>
                <a:lnTo>
                  <a:pt x="3041" y="3076"/>
                </a:lnTo>
                <a:lnTo>
                  <a:pt x="3030" y="3092"/>
                </a:lnTo>
                <a:lnTo>
                  <a:pt x="3022" y="3104"/>
                </a:lnTo>
                <a:lnTo>
                  <a:pt x="3017" y="3113"/>
                </a:lnTo>
                <a:lnTo>
                  <a:pt x="3013" y="3138"/>
                </a:lnTo>
                <a:lnTo>
                  <a:pt x="3012" y="3157"/>
                </a:lnTo>
                <a:lnTo>
                  <a:pt x="3013" y="3172"/>
                </a:lnTo>
                <a:lnTo>
                  <a:pt x="3016" y="3184"/>
                </a:lnTo>
                <a:lnTo>
                  <a:pt x="3018" y="3192"/>
                </a:lnTo>
                <a:lnTo>
                  <a:pt x="3021" y="3198"/>
                </a:lnTo>
                <a:lnTo>
                  <a:pt x="3023" y="3201"/>
                </a:lnTo>
                <a:lnTo>
                  <a:pt x="3024" y="3201"/>
                </a:lnTo>
                <a:lnTo>
                  <a:pt x="3032" y="3202"/>
                </a:lnTo>
                <a:lnTo>
                  <a:pt x="3041" y="3206"/>
                </a:lnTo>
                <a:lnTo>
                  <a:pt x="3048" y="3212"/>
                </a:lnTo>
                <a:lnTo>
                  <a:pt x="3053" y="3220"/>
                </a:lnTo>
                <a:lnTo>
                  <a:pt x="3057" y="3229"/>
                </a:lnTo>
                <a:lnTo>
                  <a:pt x="3058" y="3238"/>
                </a:lnTo>
                <a:lnTo>
                  <a:pt x="3056" y="3257"/>
                </a:lnTo>
                <a:lnTo>
                  <a:pt x="3056" y="3273"/>
                </a:lnTo>
                <a:lnTo>
                  <a:pt x="3058" y="3285"/>
                </a:lnTo>
                <a:lnTo>
                  <a:pt x="3061" y="3294"/>
                </a:lnTo>
                <a:lnTo>
                  <a:pt x="3064" y="3299"/>
                </a:lnTo>
                <a:lnTo>
                  <a:pt x="3067" y="3300"/>
                </a:lnTo>
                <a:lnTo>
                  <a:pt x="3070" y="3301"/>
                </a:lnTo>
                <a:lnTo>
                  <a:pt x="3073" y="3301"/>
                </a:lnTo>
                <a:lnTo>
                  <a:pt x="3077" y="3301"/>
                </a:lnTo>
                <a:lnTo>
                  <a:pt x="3079" y="3300"/>
                </a:lnTo>
                <a:lnTo>
                  <a:pt x="3081" y="3300"/>
                </a:lnTo>
                <a:lnTo>
                  <a:pt x="3090" y="3299"/>
                </a:lnTo>
                <a:lnTo>
                  <a:pt x="3100" y="3300"/>
                </a:lnTo>
                <a:lnTo>
                  <a:pt x="3121" y="3306"/>
                </a:lnTo>
                <a:lnTo>
                  <a:pt x="3140" y="3310"/>
                </a:lnTo>
                <a:lnTo>
                  <a:pt x="3154" y="3311"/>
                </a:lnTo>
                <a:lnTo>
                  <a:pt x="3165" y="3311"/>
                </a:lnTo>
                <a:lnTo>
                  <a:pt x="3173" y="3310"/>
                </a:lnTo>
                <a:lnTo>
                  <a:pt x="3175" y="3308"/>
                </a:lnTo>
                <a:lnTo>
                  <a:pt x="3180" y="3307"/>
                </a:lnTo>
                <a:lnTo>
                  <a:pt x="3183" y="3307"/>
                </a:lnTo>
                <a:lnTo>
                  <a:pt x="3188" y="3307"/>
                </a:lnTo>
                <a:lnTo>
                  <a:pt x="3192" y="3308"/>
                </a:lnTo>
                <a:lnTo>
                  <a:pt x="3210" y="3312"/>
                </a:lnTo>
                <a:lnTo>
                  <a:pt x="3224" y="3313"/>
                </a:lnTo>
                <a:lnTo>
                  <a:pt x="3236" y="3312"/>
                </a:lnTo>
                <a:lnTo>
                  <a:pt x="3245" y="3310"/>
                </a:lnTo>
                <a:lnTo>
                  <a:pt x="3250" y="3307"/>
                </a:lnTo>
                <a:lnTo>
                  <a:pt x="3252" y="3306"/>
                </a:lnTo>
                <a:lnTo>
                  <a:pt x="3262" y="3302"/>
                </a:lnTo>
                <a:lnTo>
                  <a:pt x="3272" y="3302"/>
                </a:lnTo>
                <a:lnTo>
                  <a:pt x="3290" y="3303"/>
                </a:lnTo>
                <a:lnTo>
                  <a:pt x="3303" y="3301"/>
                </a:lnTo>
                <a:lnTo>
                  <a:pt x="3314" y="3297"/>
                </a:lnTo>
                <a:lnTo>
                  <a:pt x="3322" y="3294"/>
                </a:lnTo>
                <a:lnTo>
                  <a:pt x="3327" y="3290"/>
                </a:lnTo>
                <a:lnTo>
                  <a:pt x="3331" y="3287"/>
                </a:lnTo>
                <a:lnTo>
                  <a:pt x="3332" y="3285"/>
                </a:lnTo>
                <a:lnTo>
                  <a:pt x="3338" y="3279"/>
                </a:lnTo>
                <a:lnTo>
                  <a:pt x="3347" y="3275"/>
                </a:lnTo>
                <a:lnTo>
                  <a:pt x="3356" y="3273"/>
                </a:lnTo>
                <a:lnTo>
                  <a:pt x="3359" y="3273"/>
                </a:lnTo>
                <a:lnTo>
                  <a:pt x="3372" y="3272"/>
                </a:lnTo>
                <a:lnTo>
                  <a:pt x="3382" y="3269"/>
                </a:lnTo>
                <a:lnTo>
                  <a:pt x="3390" y="3262"/>
                </a:lnTo>
                <a:lnTo>
                  <a:pt x="3400" y="3249"/>
                </a:lnTo>
                <a:lnTo>
                  <a:pt x="3407" y="3234"/>
                </a:lnTo>
                <a:lnTo>
                  <a:pt x="3410" y="3219"/>
                </a:lnTo>
                <a:lnTo>
                  <a:pt x="3413" y="3205"/>
                </a:lnTo>
                <a:lnTo>
                  <a:pt x="3414" y="3195"/>
                </a:lnTo>
                <a:lnTo>
                  <a:pt x="3414" y="3191"/>
                </a:lnTo>
                <a:lnTo>
                  <a:pt x="3416" y="3186"/>
                </a:lnTo>
                <a:lnTo>
                  <a:pt x="3417" y="3182"/>
                </a:lnTo>
                <a:lnTo>
                  <a:pt x="3428" y="3159"/>
                </a:lnTo>
                <a:lnTo>
                  <a:pt x="3436" y="3133"/>
                </a:lnTo>
                <a:lnTo>
                  <a:pt x="3442" y="3107"/>
                </a:lnTo>
                <a:lnTo>
                  <a:pt x="3445" y="3080"/>
                </a:lnTo>
                <a:lnTo>
                  <a:pt x="3447" y="3055"/>
                </a:lnTo>
                <a:lnTo>
                  <a:pt x="3448" y="3032"/>
                </a:lnTo>
                <a:lnTo>
                  <a:pt x="3448" y="3016"/>
                </a:lnTo>
                <a:lnTo>
                  <a:pt x="3438" y="2985"/>
                </a:lnTo>
                <a:lnTo>
                  <a:pt x="3428" y="2952"/>
                </a:lnTo>
                <a:lnTo>
                  <a:pt x="3420" y="2921"/>
                </a:lnTo>
                <a:lnTo>
                  <a:pt x="3415" y="2890"/>
                </a:lnTo>
                <a:lnTo>
                  <a:pt x="3412" y="2860"/>
                </a:lnTo>
                <a:lnTo>
                  <a:pt x="3412" y="2834"/>
                </a:lnTo>
                <a:lnTo>
                  <a:pt x="3416" y="2808"/>
                </a:lnTo>
                <a:lnTo>
                  <a:pt x="3424" y="2787"/>
                </a:lnTo>
                <a:lnTo>
                  <a:pt x="3434" y="2765"/>
                </a:lnTo>
                <a:lnTo>
                  <a:pt x="3445" y="2740"/>
                </a:lnTo>
                <a:lnTo>
                  <a:pt x="3456" y="2711"/>
                </a:lnTo>
                <a:lnTo>
                  <a:pt x="3467" y="2680"/>
                </a:lnTo>
                <a:lnTo>
                  <a:pt x="3478" y="2646"/>
                </a:lnTo>
                <a:lnTo>
                  <a:pt x="3488" y="2612"/>
                </a:lnTo>
                <a:lnTo>
                  <a:pt x="3499" y="2576"/>
                </a:lnTo>
                <a:lnTo>
                  <a:pt x="3509" y="2541"/>
                </a:lnTo>
                <a:lnTo>
                  <a:pt x="3519" y="2507"/>
                </a:lnTo>
                <a:lnTo>
                  <a:pt x="3528" y="2472"/>
                </a:lnTo>
                <a:lnTo>
                  <a:pt x="3537" y="2440"/>
                </a:lnTo>
                <a:lnTo>
                  <a:pt x="3545" y="2409"/>
                </a:lnTo>
                <a:lnTo>
                  <a:pt x="3551" y="2382"/>
                </a:lnTo>
                <a:lnTo>
                  <a:pt x="3557" y="2358"/>
                </a:lnTo>
                <a:lnTo>
                  <a:pt x="3561" y="2339"/>
                </a:lnTo>
                <a:lnTo>
                  <a:pt x="3566" y="2324"/>
                </a:lnTo>
                <a:lnTo>
                  <a:pt x="3568" y="2314"/>
                </a:lnTo>
                <a:lnTo>
                  <a:pt x="3569" y="2310"/>
                </a:lnTo>
                <a:lnTo>
                  <a:pt x="3575" y="2254"/>
                </a:lnTo>
                <a:lnTo>
                  <a:pt x="3576" y="2201"/>
                </a:lnTo>
                <a:lnTo>
                  <a:pt x="3572" y="2149"/>
                </a:lnTo>
                <a:lnTo>
                  <a:pt x="3566" y="2102"/>
                </a:lnTo>
                <a:lnTo>
                  <a:pt x="3555" y="2056"/>
                </a:lnTo>
                <a:lnTo>
                  <a:pt x="3541" y="2013"/>
                </a:lnTo>
                <a:lnTo>
                  <a:pt x="3526" y="1973"/>
                </a:lnTo>
                <a:lnTo>
                  <a:pt x="3509" y="1935"/>
                </a:lnTo>
                <a:lnTo>
                  <a:pt x="3490" y="1900"/>
                </a:lnTo>
                <a:lnTo>
                  <a:pt x="3471" y="1867"/>
                </a:lnTo>
                <a:lnTo>
                  <a:pt x="3451" y="1836"/>
                </a:lnTo>
                <a:lnTo>
                  <a:pt x="3433" y="1808"/>
                </a:lnTo>
                <a:lnTo>
                  <a:pt x="3414" y="1781"/>
                </a:lnTo>
                <a:lnTo>
                  <a:pt x="3390" y="1749"/>
                </a:lnTo>
                <a:lnTo>
                  <a:pt x="3365" y="1719"/>
                </a:lnTo>
                <a:lnTo>
                  <a:pt x="3337" y="1691"/>
                </a:lnTo>
                <a:lnTo>
                  <a:pt x="3310" y="1666"/>
                </a:lnTo>
                <a:lnTo>
                  <a:pt x="3281" y="1642"/>
                </a:lnTo>
                <a:lnTo>
                  <a:pt x="3252" y="1619"/>
                </a:lnTo>
                <a:lnTo>
                  <a:pt x="3224" y="1599"/>
                </a:lnTo>
                <a:lnTo>
                  <a:pt x="3198" y="1581"/>
                </a:lnTo>
                <a:lnTo>
                  <a:pt x="3172" y="1565"/>
                </a:lnTo>
                <a:lnTo>
                  <a:pt x="3150" y="1552"/>
                </a:lnTo>
                <a:lnTo>
                  <a:pt x="3130" y="1541"/>
                </a:lnTo>
                <a:lnTo>
                  <a:pt x="3113" y="1531"/>
                </a:lnTo>
                <a:lnTo>
                  <a:pt x="3100" y="1525"/>
                </a:lnTo>
                <a:lnTo>
                  <a:pt x="3092" y="1521"/>
                </a:lnTo>
                <a:lnTo>
                  <a:pt x="3089" y="1518"/>
                </a:lnTo>
                <a:lnTo>
                  <a:pt x="3081" y="1514"/>
                </a:lnTo>
                <a:lnTo>
                  <a:pt x="3076" y="1507"/>
                </a:lnTo>
                <a:lnTo>
                  <a:pt x="3072" y="1498"/>
                </a:lnTo>
                <a:lnTo>
                  <a:pt x="3062" y="1454"/>
                </a:lnTo>
                <a:lnTo>
                  <a:pt x="3048" y="1412"/>
                </a:lnTo>
                <a:lnTo>
                  <a:pt x="3030" y="1375"/>
                </a:lnTo>
                <a:lnTo>
                  <a:pt x="3010" y="1341"/>
                </a:lnTo>
                <a:lnTo>
                  <a:pt x="2988" y="1311"/>
                </a:lnTo>
                <a:lnTo>
                  <a:pt x="2963" y="1284"/>
                </a:lnTo>
                <a:lnTo>
                  <a:pt x="2938" y="1260"/>
                </a:lnTo>
                <a:lnTo>
                  <a:pt x="2910" y="1239"/>
                </a:lnTo>
                <a:lnTo>
                  <a:pt x="2883" y="1221"/>
                </a:lnTo>
                <a:lnTo>
                  <a:pt x="2854" y="1207"/>
                </a:lnTo>
                <a:lnTo>
                  <a:pt x="2825" y="1193"/>
                </a:lnTo>
                <a:lnTo>
                  <a:pt x="2796" y="1183"/>
                </a:lnTo>
                <a:lnTo>
                  <a:pt x="2767" y="1176"/>
                </a:lnTo>
                <a:lnTo>
                  <a:pt x="2739" y="1169"/>
                </a:lnTo>
                <a:lnTo>
                  <a:pt x="2714" y="1165"/>
                </a:lnTo>
                <a:lnTo>
                  <a:pt x="2688" y="1162"/>
                </a:lnTo>
                <a:lnTo>
                  <a:pt x="2666" y="1162"/>
                </a:lnTo>
                <a:lnTo>
                  <a:pt x="2642" y="1162"/>
                </a:lnTo>
                <a:lnTo>
                  <a:pt x="2596" y="1161"/>
                </a:lnTo>
                <a:lnTo>
                  <a:pt x="2550" y="1157"/>
                </a:lnTo>
                <a:lnTo>
                  <a:pt x="2504" y="1150"/>
                </a:lnTo>
                <a:lnTo>
                  <a:pt x="2459" y="1141"/>
                </a:lnTo>
                <a:lnTo>
                  <a:pt x="2414" y="1131"/>
                </a:lnTo>
                <a:lnTo>
                  <a:pt x="2371" y="1119"/>
                </a:lnTo>
                <a:lnTo>
                  <a:pt x="2329" y="1106"/>
                </a:lnTo>
                <a:lnTo>
                  <a:pt x="2289" y="1093"/>
                </a:lnTo>
                <a:lnTo>
                  <a:pt x="2251" y="1079"/>
                </a:lnTo>
                <a:lnTo>
                  <a:pt x="2216" y="1066"/>
                </a:lnTo>
                <a:lnTo>
                  <a:pt x="2185" y="1053"/>
                </a:lnTo>
                <a:lnTo>
                  <a:pt x="2156" y="1040"/>
                </a:lnTo>
                <a:lnTo>
                  <a:pt x="2132" y="1029"/>
                </a:lnTo>
                <a:lnTo>
                  <a:pt x="2112" y="1019"/>
                </a:lnTo>
                <a:lnTo>
                  <a:pt x="2096" y="1013"/>
                </a:lnTo>
                <a:lnTo>
                  <a:pt x="2086" y="1007"/>
                </a:lnTo>
                <a:lnTo>
                  <a:pt x="2081" y="1004"/>
                </a:lnTo>
                <a:lnTo>
                  <a:pt x="2073" y="997"/>
                </a:lnTo>
                <a:lnTo>
                  <a:pt x="2068" y="989"/>
                </a:lnTo>
                <a:lnTo>
                  <a:pt x="2066" y="979"/>
                </a:lnTo>
                <a:lnTo>
                  <a:pt x="2067" y="925"/>
                </a:lnTo>
                <a:lnTo>
                  <a:pt x="2070" y="876"/>
                </a:lnTo>
                <a:lnTo>
                  <a:pt x="2074" y="833"/>
                </a:lnTo>
                <a:lnTo>
                  <a:pt x="2078" y="795"/>
                </a:lnTo>
                <a:lnTo>
                  <a:pt x="2083" y="763"/>
                </a:lnTo>
                <a:lnTo>
                  <a:pt x="2088" y="737"/>
                </a:lnTo>
                <a:lnTo>
                  <a:pt x="2093" y="714"/>
                </a:lnTo>
                <a:lnTo>
                  <a:pt x="2097" y="699"/>
                </a:lnTo>
                <a:lnTo>
                  <a:pt x="2100" y="689"/>
                </a:lnTo>
                <a:lnTo>
                  <a:pt x="2101" y="685"/>
                </a:lnTo>
                <a:lnTo>
                  <a:pt x="2119" y="653"/>
                </a:lnTo>
                <a:lnTo>
                  <a:pt x="2134" y="626"/>
                </a:lnTo>
                <a:lnTo>
                  <a:pt x="2145" y="601"/>
                </a:lnTo>
                <a:lnTo>
                  <a:pt x="2154" y="580"/>
                </a:lnTo>
                <a:lnTo>
                  <a:pt x="2159" y="561"/>
                </a:lnTo>
                <a:lnTo>
                  <a:pt x="2163" y="545"/>
                </a:lnTo>
                <a:lnTo>
                  <a:pt x="2164" y="531"/>
                </a:lnTo>
                <a:lnTo>
                  <a:pt x="2164" y="520"/>
                </a:lnTo>
                <a:lnTo>
                  <a:pt x="2163" y="511"/>
                </a:lnTo>
                <a:lnTo>
                  <a:pt x="2162" y="505"/>
                </a:lnTo>
                <a:lnTo>
                  <a:pt x="2157" y="496"/>
                </a:lnTo>
                <a:lnTo>
                  <a:pt x="2152" y="490"/>
                </a:lnTo>
                <a:lnTo>
                  <a:pt x="2148" y="487"/>
                </a:lnTo>
                <a:lnTo>
                  <a:pt x="2146" y="486"/>
                </a:lnTo>
                <a:lnTo>
                  <a:pt x="2135" y="478"/>
                </a:lnTo>
                <a:lnTo>
                  <a:pt x="2128" y="467"/>
                </a:lnTo>
                <a:lnTo>
                  <a:pt x="2127" y="455"/>
                </a:lnTo>
                <a:lnTo>
                  <a:pt x="2132" y="407"/>
                </a:lnTo>
                <a:lnTo>
                  <a:pt x="2134" y="364"/>
                </a:lnTo>
                <a:lnTo>
                  <a:pt x="2132" y="325"/>
                </a:lnTo>
                <a:lnTo>
                  <a:pt x="2126" y="288"/>
                </a:lnTo>
                <a:lnTo>
                  <a:pt x="2117" y="256"/>
                </a:lnTo>
                <a:lnTo>
                  <a:pt x="2107" y="226"/>
                </a:lnTo>
                <a:lnTo>
                  <a:pt x="2095" y="200"/>
                </a:lnTo>
                <a:lnTo>
                  <a:pt x="2081" y="176"/>
                </a:lnTo>
                <a:lnTo>
                  <a:pt x="2065" y="156"/>
                </a:lnTo>
                <a:lnTo>
                  <a:pt x="2050" y="138"/>
                </a:lnTo>
                <a:lnTo>
                  <a:pt x="2033" y="122"/>
                </a:lnTo>
                <a:lnTo>
                  <a:pt x="2016" y="109"/>
                </a:lnTo>
                <a:lnTo>
                  <a:pt x="2000" y="98"/>
                </a:lnTo>
                <a:lnTo>
                  <a:pt x="1984" y="89"/>
                </a:lnTo>
                <a:lnTo>
                  <a:pt x="1970" y="81"/>
                </a:lnTo>
                <a:lnTo>
                  <a:pt x="1956" y="75"/>
                </a:lnTo>
                <a:lnTo>
                  <a:pt x="1945" y="71"/>
                </a:lnTo>
                <a:lnTo>
                  <a:pt x="1936" y="68"/>
                </a:lnTo>
                <a:lnTo>
                  <a:pt x="1931" y="66"/>
                </a:lnTo>
                <a:lnTo>
                  <a:pt x="1928" y="66"/>
                </a:lnTo>
                <a:lnTo>
                  <a:pt x="1924" y="64"/>
                </a:lnTo>
                <a:lnTo>
                  <a:pt x="1917" y="63"/>
                </a:lnTo>
                <a:lnTo>
                  <a:pt x="1904" y="62"/>
                </a:lnTo>
                <a:lnTo>
                  <a:pt x="1890" y="60"/>
                </a:lnTo>
                <a:lnTo>
                  <a:pt x="1873" y="59"/>
                </a:lnTo>
                <a:lnTo>
                  <a:pt x="1856" y="58"/>
                </a:lnTo>
                <a:lnTo>
                  <a:pt x="1838" y="57"/>
                </a:lnTo>
                <a:lnTo>
                  <a:pt x="1820" y="58"/>
                </a:lnTo>
                <a:lnTo>
                  <a:pt x="1813" y="58"/>
                </a:lnTo>
                <a:lnTo>
                  <a:pt x="1796" y="57"/>
                </a:lnTo>
                <a:lnTo>
                  <a:pt x="1777" y="58"/>
                </a:lnTo>
                <a:lnTo>
                  <a:pt x="1759" y="59"/>
                </a:lnTo>
                <a:lnTo>
                  <a:pt x="1741" y="60"/>
                </a:lnTo>
                <a:lnTo>
                  <a:pt x="1727" y="62"/>
                </a:lnTo>
                <a:lnTo>
                  <a:pt x="1715" y="64"/>
                </a:lnTo>
                <a:lnTo>
                  <a:pt x="1707" y="66"/>
                </a:lnTo>
                <a:lnTo>
                  <a:pt x="1705" y="66"/>
                </a:lnTo>
                <a:lnTo>
                  <a:pt x="1701" y="67"/>
                </a:lnTo>
                <a:lnTo>
                  <a:pt x="1695" y="69"/>
                </a:lnTo>
                <a:lnTo>
                  <a:pt x="1687" y="71"/>
                </a:lnTo>
                <a:lnTo>
                  <a:pt x="1676" y="75"/>
                </a:lnTo>
                <a:lnTo>
                  <a:pt x="1663" y="81"/>
                </a:lnTo>
                <a:lnTo>
                  <a:pt x="1648" y="89"/>
                </a:lnTo>
                <a:lnTo>
                  <a:pt x="1633" y="98"/>
                </a:lnTo>
                <a:lnTo>
                  <a:pt x="1616" y="109"/>
                </a:lnTo>
                <a:lnTo>
                  <a:pt x="1599" y="122"/>
                </a:lnTo>
                <a:lnTo>
                  <a:pt x="1584" y="139"/>
                </a:lnTo>
                <a:lnTo>
                  <a:pt x="1567" y="156"/>
                </a:lnTo>
                <a:lnTo>
                  <a:pt x="1552" y="176"/>
                </a:lnTo>
                <a:lnTo>
                  <a:pt x="1538" y="200"/>
                </a:lnTo>
                <a:lnTo>
                  <a:pt x="1525" y="226"/>
                </a:lnTo>
                <a:lnTo>
                  <a:pt x="1515" y="256"/>
                </a:lnTo>
                <a:lnTo>
                  <a:pt x="1507" y="288"/>
                </a:lnTo>
                <a:lnTo>
                  <a:pt x="1502" y="325"/>
                </a:lnTo>
                <a:lnTo>
                  <a:pt x="1499" y="364"/>
                </a:lnTo>
                <a:lnTo>
                  <a:pt x="1501" y="407"/>
                </a:lnTo>
                <a:lnTo>
                  <a:pt x="1506" y="455"/>
                </a:lnTo>
                <a:lnTo>
                  <a:pt x="1505" y="465"/>
                </a:lnTo>
                <a:lnTo>
                  <a:pt x="1502" y="474"/>
                </a:lnTo>
                <a:lnTo>
                  <a:pt x="1495" y="481"/>
                </a:lnTo>
                <a:lnTo>
                  <a:pt x="1486" y="486"/>
                </a:lnTo>
                <a:lnTo>
                  <a:pt x="1484" y="487"/>
                </a:lnTo>
                <a:lnTo>
                  <a:pt x="1481" y="490"/>
                </a:lnTo>
                <a:lnTo>
                  <a:pt x="1476" y="496"/>
                </a:lnTo>
                <a:lnTo>
                  <a:pt x="1472" y="505"/>
                </a:lnTo>
                <a:lnTo>
                  <a:pt x="1470" y="512"/>
                </a:lnTo>
                <a:lnTo>
                  <a:pt x="1468" y="521"/>
                </a:lnTo>
                <a:lnTo>
                  <a:pt x="1468" y="532"/>
                </a:lnTo>
                <a:lnTo>
                  <a:pt x="1470" y="545"/>
                </a:lnTo>
                <a:lnTo>
                  <a:pt x="1473" y="560"/>
                </a:lnTo>
                <a:lnTo>
                  <a:pt x="1478" y="579"/>
                </a:lnTo>
                <a:lnTo>
                  <a:pt x="1486" y="599"/>
                </a:lnTo>
                <a:lnTo>
                  <a:pt x="1497" y="623"/>
                </a:lnTo>
                <a:lnTo>
                  <a:pt x="1511" y="650"/>
                </a:lnTo>
                <a:lnTo>
                  <a:pt x="1528" y="679"/>
                </a:lnTo>
                <a:lnTo>
                  <a:pt x="1531" y="685"/>
                </a:lnTo>
                <a:lnTo>
                  <a:pt x="1534" y="697"/>
                </a:lnTo>
                <a:lnTo>
                  <a:pt x="1538" y="713"/>
                </a:lnTo>
                <a:lnTo>
                  <a:pt x="1544" y="734"/>
                </a:lnTo>
                <a:lnTo>
                  <a:pt x="1549" y="762"/>
                </a:lnTo>
                <a:lnTo>
                  <a:pt x="1554" y="795"/>
                </a:lnTo>
                <a:lnTo>
                  <a:pt x="1559" y="833"/>
                </a:lnTo>
                <a:lnTo>
                  <a:pt x="1563" y="876"/>
                </a:lnTo>
                <a:lnTo>
                  <a:pt x="1565" y="925"/>
                </a:lnTo>
                <a:lnTo>
                  <a:pt x="1566" y="979"/>
                </a:lnTo>
                <a:lnTo>
                  <a:pt x="1565" y="989"/>
                </a:lnTo>
                <a:lnTo>
                  <a:pt x="1559" y="997"/>
                </a:lnTo>
                <a:lnTo>
                  <a:pt x="1551" y="1004"/>
                </a:lnTo>
                <a:lnTo>
                  <a:pt x="1546" y="1007"/>
                </a:lnTo>
                <a:lnTo>
                  <a:pt x="1536" y="1013"/>
                </a:lnTo>
                <a:lnTo>
                  <a:pt x="1521" y="1019"/>
                </a:lnTo>
                <a:lnTo>
                  <a:pt x="1501" y="1029"/>
                </a:lnTo>
                <a:lnTo>
                  <a:pt x="1476" y="1040"/>
                </a:lnTo>
                <a:lnTo>
                  <a:pt x="1447" y="1053"/>
                </a:lnTo>
                <a:lnTo>
                  <a:pt x="1416" y="1066"/>
                </a:lnTo>
                <a:lnTo>
                  <a:pt x="1381" y="1079"/>
                </a:lnTo>
                <a:lnTo>
                  <a:pt x="1343" y="1093"/>
                </a:lnTo>
                <a:lnTo>
                  <a:pt x="1303" y="1106"/>
                </a:lnTo>
                <a:lnTo>
                  <a:pt x="1262" y="1119"/>
                </a:lnTo>
                <a:lnTo>
                  <a:pt x="1219" y="1131"/>
                </a:lnTo>
                <a:lnTo>
                  <a:pt x="1173" y="1141"/>
                </a:lnTo>
                <a:lnTo>
                  <a:pt x="1128" y="1150"/>
                </a:lnTo>
                <a:lnTo>
                  <a:pt x="1082" y="1157"/>
                </a:lnTo>
                <a:lnTo>
                  <a:pt x="1036" y="1161"/>
                </a:lnTo>
                <a:lnTo>
                  <a:pt x="990" y="1162"/>
                </a:lnTo>
                <a:lnTo>
                  <a:pt x="978" y="1162"/>
                </a:lnTo>
                <a:lnTo>
                  <a:pt x="966" y="1162"/>
                </a:lnTo>
                <a:lnTo>
                  <a:pt x="944" y="1162"/>
                </a:lnTo>
                <a:lnTo>
                  <a:pt x="919" y="1165"/>
                </a:lnTo>
                <a:lnTo>
                  <a:pt x="893" y="1169"/>
                </a:lnTo>
                <a:lnTo>
                  <a:pt x="865" y="1176"/>
                </a:lnTo>
                <a:lnTo>
                  <a:pt x="837" y="1183"/>
                </a:lnTo>
                <a:lnTo>
                  <a:pt x="809" y="1193"/>
                </a:lnTo>
                <a:lnTo>
                  <a:pt x="780" y="1207"/>
                </a:lnTo>
                <a:lnTo>
                  <a:pt x="751" y="1221"/>
                </a:lnTo>
                <a:lnTo>
                  <a:pt x="722" y="1239"/>
                </a:lnTo>
                <a:lnTo>
                  <a:pt x="695" y="1260"/>
                </a:lnTo>
                <a:lnTo>
                  <a:pt x="669" y="1284"/>
                </a:lnTo>
                <a:lnTo>
                  <a:pt x="644" y="1311"/>
                </a:lnTo>
                <a:lnTo>
                  <a:pt x="622" y="1341"/>
                </a:lnTo>
                <a:lnTo>
                  <a:pt x="602" y="1375"/>
                </a:lnTo>
                <a:lnTo>
                  <a:pt x="586" y="1412"/>
                </a:lnTo>
                <a:lnTo>
                  <a:pt x="571" y="1454"/>
                </a:lnTo>
                <a:lnTo>
                  <a:pt x="560" y="1498"/>
                </a:lnTo>
                <a:lnTo>
                  <a:pt x="555" y="1511"/>
                </a:lnTo>
                <a:lnTo>
                  <a:pt x="545" y="1518"/>
                </a:lnTo>
                <a:lnTo>
                  <a:pt x="541" y="1521"/>
                </a:lnTo>
                <a:lnTo>
                  <a:pt x="533" y="1525"/>
                </a:lnTo>
                <a:lnTo>
                  <a:pt x="521" y="1532"/>
                </a:lnTo>
                <a:lnTo>
                  <a:pt x="505" y="1541"/>
                </a:lnTo>
                <a:lnTo>
                  <a:pt x="486" y="1553"/>
                </a:lnTo>
                <a:lnTo>
                  <a:pt x="464" y="1566"/>
                </a:lnTo>
                <a:lnTo>
                  <a:pt x="439" y="1583"/>
                </a:lnTo>
                <a:lnTo>
                  <a:pt x="414" y="1600"/>
                </a:lnTo>
                <a:lnTo>
                  <a:pt x="386" y="1622"/>
                </a:lnTo>
                <a:lnTo>
                  <a:pt x="358" y="1644"/>
                </a:lnTo>
                <a:lnTo>
                  <a:pt x="331" y="1668"/>
                </a:lnTo>
                <a:lnTo>
                  <a:pt x="303" y="1694"/>
                </a:lnTo>
                <a:lnTo>
                  <a:pt x="276" y="1721"/>
                </a:lnTo>
                <a:lnTo>
                  <a:pt x="251" y="1751"/>
                </a:lnTo>
                <a:lnTo>
                  <a:pt x="227" y="1782"/>
                </a:lnTo>
                <a:lnTo>
                  <a:pt x="216" y="1799"/>
                </a:lnTo>
                <a:lnTo>
                  <a:pt x="197" y="1826"/>
                </a:lnTo>
                <a:lnTo>
                  <a:pt x="177" y="1854"/>
                </a:lnTo>
                <a:lnTo>
                  <a:pt x="159" y="1886"/>
                </a:lnTo>
                <a:lnTo>
                  <a:pt x="140" y="1918"/>
                </a:lnTo>
                <a:lnTo>
                  <a:pt x="121" y="1952"/>
                </a:lnTo>
                <a:lnTo>
                  <a:pt x="104" y="1989"/>
                </a:lnTo>
                <a:lnTo>
                  <a:pt x="89" y="2027"/>
                </a:lnTo>
                <a:lnTo>
                  <a:pt x="77" y="2069"/>
                </a:lnTo>
                <a:lnTo>
                  <a:pt x="67" y="2112"/>
                </a:lnTo>
                <a:lnTo>
                  <a:pt x="60" y="2158"/>
                </a:lnTo>
                <a:lnTo>
                  <a:pt x="57" y="2207"/>
                </a:lnTo>
                <a:lnTo>
                  <a:pt x="58" y="2258"/>
                </a:lnTo>
                <a:lnTo>
                  <a:pt x="64" y="2313"/>
                </a:lnTo>
                <a:lnTo>
                  <a:pt x="65" y="2316"/>
                </a:lnTo>
                <a:lnTo>
                  <a:pt x="68" y="2326"/>
                </a:lnTo>
                <a:lnTo>
                  <a:pt x="71" y="2340"/>
                </a:lnTo>
                <a:lnTo>
                  <a:pt x="75" y="2360"/>
                </a:lnTo>
                <a:lnTo>
                  <a:pt x="81" y="2384"/>
                </a:lnTo>
                <a:lnTo>
                  <a:pt x="88" y="2410"/>
                </a:lnTo>
                <a:lnTo>
                  <a:pt x="95" y="2440"/>
                </a:lnTo>
                <a:lnTo>
                  <a:pt x="104" y="2473"/>
                </a:lnTo>
                <a:lnTo>
                  <a:pt x="113" y="2507"/>
                </a:lnTo>
                <a:lnTo>
                  <a:pt x="123" y="2542"/>
                </a:lnTo>
                <a:lnTo>
                  <a:pt x="133" y="2578"/>
                </a:lnTo>
                <a:lnTo>
                  <a:pt x="144" y="2613"/>
                </a:lnTo>
                <a:lnTo>
                  <a:pt x="154" y="2647"/>
                </a:lnTo>
                <a:lnTo>
                  <a:pt x="165" y="2681"/>
                </a:lnTo>
                <a:lnTo>
                  <a:pt x="176" y="2712"/>
                </a:lnTo>
                <a:lnTo>
                  <a:pt x="187" y="2740"/>
                </a:lnTo>
                <a:lnTo>
                  <a:pt x="197" y="2765"/>
                </a:lnTo>
                <a:lnTo>
                  <a:pt x="209" y="2787"/>
                </a:lnTo>
                <a:lnTo>
                  <a:pt x="216" y="2808"/>
                </a:lnTo>
                <a:lnTo>
                  <a:pt x="221" y="2834"/>
                </a:lnTo>
                <a:lnTo>
                  <a:pt x="221" y="2862"/>
                </a:lnTo>
                <a:lnTo>
                  <a:pt x="217" y="2890"/>
                </a:lnTo>
                <a:lnTo>
                  <a:pt x="212" y="2921"/>
                </a:lnTo>
                <a:lnTo>
                  <a:pt x="204" y="2952"/>
                </a:lnTo>
                <a:lnTo>
                  <a:pt x="195" y="2985"/>
                </a:lnTo>
                <a:lnTo>
                  <a:pt x="185" y="3016"/>
                </a:lnTo>
                <a:lnTo>
                  <a:pt x="184" y="3027"/>
                </a:lnTo>
                <a:lnTo>
                  <a:pt x="185" y="3042"/>
                </a:lnTo>
                <a:lnTo>
                  <a:pt x="185" y="3062"/>
                </a:lnTo>
                <a:lnTo>
                  <a:pt x="187" y="3086"/>
                </a:lnTo>
                <a:lnTo>
                  <a:pt x="191" y="3111"/>
                </a:lnTo>
                <a:lnTo>
                  <a:pt x="196" y="3135"/>
                </a:lnTo>
                <a:lnTo>
                  <a:pt x="204" y="3160"/>
                </a:lnTo>
                <a:lnTo>
                  <a:pt x="214" y="3182"/>
                </a:lnTo>
                <a:lnTo>
                  <a:pt x="216" y="3186"/>
                </a:lnTo>
                <a:lnTo>
                  <a:pt x="218" y="3191"/>
                </a:lnTo>
                <a:lnTo>
                  <a:pt x="218" y="3196"/>
                </a:lnTo>
                <a:lnTo>
                  <a:pt x="220" y="3206"/>
                </a:lnTo>
                <a:lnTo>
                  <a:pt x="221" y="3220"/>
                </a:lnTo>
                <a:lnTo>
                  <a:pt x="225" y="3234"/>
                </a:lnTo>
                <a:lnTo>
                  <a:pt x="232" y="3250"/>
                </a:lnTo>
                <a:lnTo>
                  <a:pt x="242" y="3262"/>
                </a:lnTo>
                <a:lnTo>
                  <a:pt x="251" y="3269"/>
                </a:lnTo>
                <a:lnTo>
                  <a:pt x="261" y="3272"/>
                </a:lnTo>
                <a:lnTo>
                  <a:pt x="273" y="3273"/>
                </a:lnTo>
                <a:lnTo>
                  <a:pt x="277" y="3273"/>
                </a:lnTo>
                <a:lnTo>
                  <a:pt x="286" y="3275"/>
                </a:lnTo>
                <a:lnTo>
                  <a:pt x="295" y="3280"/>
                </a:lnTo>
                <a:lnTo>
                  <a:pt x="301" y="3286"/>
                </a:lnTo>
                <a:lnTo>
                  <a:pt x="302" y="3287"/>
                </a:lnTo>
                <a:lnTo>
                  <a:pt x="305" y="3291"/>
                </a:lnTo>
                <a:lnTo>
                  <a:pt x="311" y="3295"/>
                </a:lnTo>
                <a:lnTo>
                  <a:pt x="318" y="3299"/>
                </a:lnTo>
                <a:lnTo>
                  <a:pt x="329" y="3302"/>
                </a:lnTo>
                <a:lnTo>
                  <a:pt x="343" y="3303"/>
                </a:lnTo>
                <a:lnTo>
                  <a:pt x="359" y="3302"/>
                </a:lnTo>
                <a:lnTo>
                  <a:pt x="370" y="3302"/>
                </a:lnTo>
                <a:lnTo>
                  <a:pt x="380" y="3306"/>
                </a:lnTo>
                <a:lnTo>
                  <a:pt x="383" y="3307"/>
                </a:lnTo>
                <a:lnTo>
                  <a:pt x="387" y="3310"/>
                </a:lnTo>
                <a:lnTo>
                  <a:pt x="396" y="3312"/>
                </a:lnTo>
                <a:lnTo>
                  <a:pt x="408" y="3313"/>
                </a:lnTo>
                <a:lnTo>
                  <a:pt x="423" y="3313"/>
                </a:lnTo>
                <a:lnTo>
                  <a:pt x="440" y="3308"/>
                </a:lnTo>
                <a:lnTo>
                  <a:pt x="446" y="3307"/>
                </a:lnTo>
                <a:lnTo>
                  <a:pt x="451" y="3307"/>
                </a:lnTo>
                <a:lnTo>
                  <a:pt x="457" y="3310"/>
                </a:lnTo>
                <a:lnTo>
                  <a:pt x="460" y="3310"/>
                </a:lnTo>
                <a:lnTo>
                  <a:pt x="467" y="3311"/>
                </a:lnTo>
                <a:lnTo>
                  <a:pt x="478" y="3312"/>
                </a:lnTo>
                <a:lnTo>
                  <a:pt x="492" y="3311"/>
                </a:lnTo>
                <a:lnTo>
                  <a:pt x="510" y="3307"/>
                </a:lnTo>
                <a:lnTo>
                  <a:pt x="532" y="3301"/>
                </a:lnTo>
                <a:lnTo>
                  <a:pt x="542" y="3299"/>
                </a:lnTo>
                <a:lnTo>
                  <a:pt x="552" y="3301"/>
                </a:lnTo>
                <a:lnTo>
                  <a:pt x="553" y="3301"/>
                </a:lnTo>
                <a:lnTo>
                  <a:pt x="556" y="3301"/>
                </a:lnTo>
                <a:lnTo>
                  <a:pt x="559" y="3301"/>
                </a:lnTo>
                <a:lnTo>
                  <a:pt x="562" y="3301"/>
                </a:lnTo>
                <a:lnTo>
                  <a:pt x="566" y="3301"/>
                </a:lnTo>
                <a:lnTo>
                  <a:pt x="569" y="3300"/>
                </a:lnTo>
                <a:lnTo>
                  <a:pt x="572" y="3294"/>
                </a:lnTo>
                <a:lnTo>
                  <a:pt x="575" y="3286"/>
                </a:lnTo>
                <a:lnTo>
                  <a:pt x="576" y="3274"/>
                </a:lnTo>
                <a:lnTo>
                  <a:pt x="576" y="3259"/>
                </a:lnTo>
                <a:lnTo>
                  <a:pt x="575" y="3238"/>
                </a:lnTo>
                <a:lnTo>
                  <a:pt x="576" y="3225"/>
                </a:lnTo>
                <a:lnTo>
                  <a:pt x="581" y="3215"/>
                </a:lnTo>
                <a:lnTo>
                  <a:pt x="588" y="3209"/>
                </a:lnTo>
                <a:lnTo>
                  <a:pt x="596" y="3205"/>
                </a:lnTo>
                <a:lnTo>
                  <a:pt x="603" y="3206"/>
                </a:lnTo>
                <a:lnTo>
                  <a:pt x="603" y="3205"/>
                </a:lnTo>
                <a:lnTo>
                  <a:pt x="606" y="3204"/>
                </a:lnTo>
                <a:lnTo>
                  <a:pt x="607" y="3203"/>
                </a:lnTo>
                <a:lnTo>
                  <a:pt x="610" y="3200"/>
                </a:lnTo>
                <a:lnTo>
                  <a:pt x="612" y="3196"/>
                </a:lnTo>
                <a:lnTo>
                  <a:pt x="614" y="3191"/>
                </a:lnTo>
                <a:lnTo>
                  <a:pt x="617" y="3182"/>
                </a:lnTo>
                <a:lnTo>
                  <a:pt x="619" y="3170"/>
                </a:lnTo>
                <a:lnTo>
                  <a:pt x="620" y="3155"/>
                </a:lnTo>
                <a:lnTo>
                  <a:pt x="619" y="3137"/>
                </a:lnTo>
                <a:lnTo>
                  <a:pt x="616" y="3113"/>
                </a:lnTo>
                <a:lnTo>
                  <a:pt x="610" y="3106"/>
                </a:lnTo>
                <a:lnTo>
                  <a:pt x="602" y="3092"/>
                </a:lnTo>
                <a:lnTo>
                  <a:pt x="591" y="3077"/>
                </a:lnTo>
                <a:lnTo>
                  <a:pt x="578" y="3058"/>
                </a:lnTo>
                <a:lnTo>
                  <a:pt x="562" y="3038"/>
                </a:lnTo>
                <a:lnTo>
                  <a:pt x="546" y="3017"/>
                </a:lnTo>
                <a:lnTo>
                  <a:pt x="527" y="2996"/>
                </a:lnTo>
                <a:lnTo>
                  <a:pt x="507" y="2976"/>
                </a:lnTo>
                <a:lnTo>
                  <a:pt x="486" y="2956"/>
                </a:lnTo>
                <a:lnTo>
                  <a:pt x="464" y="2939"/>
                </a:lnTo>
                <a:lnTo>
                  <a:pt x="441" y="2925"/>
                </a:lnTo>
                <a:lnTo>
                  <a:pt x="431" y="2916"/>
                </a:lnTo>
                <a:lnTo>
                  <a:pt x="427" y="2904"/>
                </a:lnTo>
                <a:lnTo>
                  <a:pt x="426" y="2895"/>
                </a:lnTo>
                <a:lnTo>
                  <a:pt x="424" y="2880"/>
                </a:lnTo>
                <a:lnTo>
                  <a:pt x="423" y="2860"/>
                </a:lnTo>
                <a:lnTo>
                  <a:pt x="419" y="2836"/>
                </a:lnTo>
                <a:lnTo>
                  <a:pt x="417" y="2811"/>
                </a:lnTo>
                <a:lnTo>
                  <a:pt x="415" y="2783"/>
                </a:lnTo>
                <a:lnTo>
                  <a:pt x="414" y="2754"/>
                </a:lnTo>
                <a:lnTo>
                  <a:pt x="413" y="2726"/>
                </a:lnTo>
                <a:lnTo>
                  <a:pt x="413" y="2701"/>
                </a:lnTo>
                <a:lnTo>
                  <a:pt x="415" y="2679"/>
                </a:lnTo>
                <a:lnTo>
                  <a:pt x="417" y="2661"/>
                </a:lnTo>
                <a:lnTo>
                  <a:pt x="424" y="2628"/>
                </a:lnTo>
                <a:lnTo>
                  <a:pt x="431" y="2592"/>
                </a:lnTo>
                <a:lnTo>
                  <a:pt x="437" y="2555"/>
                </a:lnTo>
                <a:lnTo>
                  <a:pt x="443" y="2518"/>
                </a:lnTo>
                <a:lnTo>
                  <a:pt x="445" y="2479"/>
                </a:lnTo>
                <a:lnTo>
                  <a:pt x="446" y="2440"/>
                </a:lnTo>
                <a:lnTo>
                  <a:pt x="445" y="2401"/>
                </a:lnTo>
                <a:lnTo>
                  <a:pt x="440" y="2364"/>
                </a:lnTo>
                <a:lnTo>
                  <a:pt x="431" y="2328"/>
                </a:lnTo>
                <a:lnTo>
                  <a:pt x="420" y="2293"/>
                </a:lnTo>
                <a:lnTo>
                  <a:pt x="404" y="2260"/>
                </a:lnTo>
                <a:lnTo>
                  <a:pt x="400" y="2249"/>
                </a:lnTo>
                <a:lnTo>
                  <a:pt x="401" y="2236"/>
                </a:lnTo>
                <a:lnTo>
                  <a:pt x="405" y="2230"/>
                </a:lnTo>
                <a:lnTo>
                  <a:pt x="408" y="2226"/>
                </a:lnTo>
                <a:lnTo>
                  <a:pt x="414" y="2222"/>
                </a:lnTo>
                <a:lnTo>
                  <a:pt x="419" y="2219"/>
                </a:lnTo>
                <a:lnTo>
                  <a:pt x="437" y="2214"/>
                </a:lnTo>
                <a:lnTo>
                  <a:pt x="459" y="2205"/>
                </a:lnTo>
                <a:lnTo>
                  <a:pt x="485" y="2196"/>
                </a:lnTo>
                <a:lnTo>
                  <a:pt x="512" y="2185"/>
                </a:lnTo>
                <a:lnTo>
                  <a:pt x="541" y="2173"/>
                </a:lnTo>
                <a:lnTo>
                  <a:pt x="570" y="2159"/>
                </a:lnTo>
                <a:lnTo>
                  <a:pt x="598" y="2146"/>
                </a:lnTo>
                <a:lnTo>
                  <a:pt x="623" y="2132"/>
                </a:lnTo>
                <a:lnTo>
                  <a:pt x="645" y="2118"/>
                </a:lnTo>
                <a:lnTo>
                  <a:pt x="663" y="2104"/>
                </a:lnTo>
                <a:lnTo>
                  <a:pt x="698" y="2074"/>
                </a:lnTo>
                <a:lnTo>
                  <a:pt x="728" y="2046"/>
                </a:lnTo>
                <a:lnTo>
                  <a:pt x="754" y="2019"/>
                </a:lnTo>
                <a:lnTo>
                  <a:pt x="779" y="1992"/>
                </a:lnTo>
                <a:lnTo>
                  <a:pt x="801" y="1964"/>
                </a:lnTo>
                <a:lnTo>
                  <a:pt x="824" y="1934"/>
                </a:lnTo>
                <a:lnTo>
                  <a:pt x="846" y="1902"/>
                </a:lnTo>
                <a:lnTo>
                  <a:pt x="853" y="1894"/>
                </a:lnTo>
                <a:lnTo>
                  <a:pt x="863" y="1890"/>
                </a:lnTo>
                <a:lnTo>
                  <a:pt x="873" y="1889"/>
                </a:lnTo>
                <a:lnTo>
                  <a:pt x="883" y="1892"/>
                </a:lnTo>
                <a:lnTo>
                  <a:pt x="891" y="1899"/>
                </a:lnTo>
                <a:lnTo>
                  <a:pt x="896" y="1908"/>
                </a:lnTo>
                <a:lnTo>
                  <a:pt x="898" y="1918"/>
                </a:lnTo>
                <a:lnTo>
                  <a:pt x="896" y="1928"/>
                </a:lnTo>
                <a:lnTo>
                  <a:pt x="893" y="1937"/>
                </a:lnTo>
                <a:lnTo>
                  <a:pt x="891" y="1948"/>
                </a:lnTo>
                <a:lnTo>
                  <a:pt x="888" y="1961"/>
                </a:lnTo>
                <a:lnTo>
                  <a:pt x="887" y="1975"/>
                </a:lnTo>
                <a:lnTo>
                  <a:pt x="888" y="1992"/>
                </a:lnTo>
                <a:lnTo>
                  <a:pt x="891" y="2010"/>
                </a:lnTo>
                <a:lnTo>
                  <a:pt x="895" y="2030"/>
                </a:lnTo>
                <a:lnTo>
                  <a:pt x="903" y="2052"/>
                </a:lnTo>
                <a:lnTo>
                  <a:pt x="913" y="2075"/>
                </a:lnTo>
                <a:lnTo>
                  <a:pt x="926" y="2101"/>
                </a:lnTo>
                <a:lnTo>
                  <a:pt x="942" y="2128"/>
                </a:lnTo>
                <a:lnTo>
                  <a:pt x="963" y="2158"/>
                </a:lnTo>
                <a:lnTo>
                  <a:pt x="987" y="2191"/>
                </a:lnTo>
                <a:lnTo>
                  <a:pt x="1016" y="2224"/>
                </a:lnTo>
                <a:lnTo>
                  <a:pt x="1049" y="2260"/>
                </a:lnTo>
                <a:lnTo>
                  <a:pt x="1087" y="2298"/>
                </a:lnTo>
                <a:lnTo>
                  <a:pt x="1131" y="2338"/>
                </a:lnTo>
                <a:lnTo>
                  <a:pt x="1181" y="2380"/>
                </a:lnTo>
                <a:lnTo>
                  <a:pt x="1237" y="2426"/>
                </a:lnTo>
                <a:lnTo>
                  <a:pt x="1243" y="2432"/>
                </a:lnTo>
                <a:lnTo>
                  <a:pt x="1247" y="2441"/>
                </a:lnTo>
                <a:lnTo>
                  <a:pt x="1248" y="2450"/>
                </a:lnTo>
                <a:lnTo>
                  <a:pt x="1248" y="2454"/>
                </a:lnTo>
                <a:lnTo>
                  <a:pt x="1247" y="2466"/>
                </a:lnTo>
                <a:lnTo>
                  <a:pt x="1246" y="2483"/>
                </a:lnTo>
                <a:lnTo>
                  <a:pt x="1243" y="2507"/>
                </a:lnTo>
                <a:lnTo>
                  <a:pt x="1242" y="2534"/>
                </a:lnTo>
                <a:lnTo>
                  <a:pt x="1241" y="2567"/>
                </a:lnTo>
                <a:lnTo>
                  <a:pt x="1239" y="2603"/>
                </a:lnTo>
                <a:lnTo>
                  <a:pt x="1239" y="2643"/>
                </a:lnTo>
                <a:lnTo>
                  <a:pt x="1238" y="2685"/>
                </a:lnTo>
                <a:lnTo>
                  <a:pt x="1239" y="2731"/>
                </a:lnTo>
                <a:lnTo>
                  <a:pt x="1240" y="2777"/>
                </a:lnTo>
                <a:lnTo>
                  <a:pt x="1242" y="2824"/>
                </a:lnTo>
                <a:lnTo>
                  <a:pt x="1246" y="2872"/>
                </a:lnTo>
                <a:lnTo>
                  <a:pt x="1250" y="2920"/>
                </a:lnTo>
                <a:lnTo>
                  <a:pt x="1257" y="2967"/>
                </a:lnTo>
                <a:lnTo>
                  <a:pt x="1264" y="3013"/>
                </a:lnTo>
                <a:lnTo>
                  <a:pt x="1273" y="3057"/>
                </a:lnTo>
                <a:lnTo>
                  <a:pt x="1285" y="3099"/>
                </a:lnTo>
                <a:lnTo>
                  <a:pt x="1299" y="3138"/>
                </a:lnTo>
                <a:lnTo>
                  <a:pt x="1247" y="3158"/>
                </a:lnTo>
                <a:lnTo>
                  <a:pt x="1230" y="3111"/>
                </a:lnTo>
                <a:lnTo>
                  <a:pt x="1217" y="3060"/>
                </a:lnTo>
                <a:lnTo>
                  <a:pt x="1206" y="3007"/>
                </a:lnTo>
                <a:lnTo>
                  <a:pt x="1197" y="2952"/>
                </a:lnTo>
                <a:lnTo>
                  <a:pt x="1190" y="2896"/>
                </a:lnTo>
                <a:lnTo>
                  <a:pt x="1186" y="2839"/>
                </a:lnTo>
                <a:lnTo>
                  <a:pt x="1183" y="2784"/>
                </a:lnTo>
                <a:lnTo>
                  <a:pt x="1181" y="2730"/>
                </a:lnTo>
                <a:lnTo>
                  <a:pt x="1181" y="2677"/>
                </a:lnTo>
                <a:lnTo>
                  <a:pt x="1181" y="2629"/>
                </a:lnTo>
                <a:lnTo>
                  <a:pt x="1182" y="2584"/>
                </a:lnTo>
                <a:lnTo>
                  <a:pt x="1185" y="2544"/>
                </a:lnTo>
                <a:lnTo>
                  <a:pt x="1186" y="2509"/>
                </a:lnTo>
                <a:lnTo>
                  <a:pt x="1188" y="2481"/>
                </a:lnTo>
                <a:lnTo>
                  <a:pt x="1190" y="2461"/>
                </a:lnTo>
                <a:lnTo>
                  <a:pt x="1133" y="2416"/>
                </a:lnTo>
                <a:lnTo>
                  <a:pt x="1084" y="2371"/>
                </a:lnTo>
                <a:lnTo>
                  <a:pt x="1039" y="2330"/>
                </a:lnTo>
                <a:lnTo>
                  <a:pt x="999" y="2290"/>
                </a:lnTo>
                <a:lnTo>
                  <a:pt x="965" y="2253"/>
                </a:lnTo>
                <a:lnTo>
                  <a:pt x="935" y="2216"/>
                </a:lnTo>
                <a:lnTo>
                  <a:pt x="911" y="2183"/>
                </a:lnTo>
                <a:lnTo>
                  <a:pt x="889" y="2149"/>
                </a:lnTo>
                <a:lnTo>
                  <a:pt x="872" y="2120"/>
                </a:lnTo>
                <a:lnTo>
                  <a:pt x="857" y="2091"/>
                </a:lnTo>
                <a:lnTo>
                  <a:pt x="847" y="2064"/>
                </a:lnTo>
                <a:lnTo>
                  <a:pt x="840" y="2039"/>
                </a:lnTo>
                <a:lnTo>
                  <a:pt x="834" y="2015"/>
                </a:lnTo>
                <a:lnTo>
                  <a:pt x="812" y="2041"/>
                </a:lnTo>
                <a:lnTo>
                  <a:pt x="787" y="2066"/>
                </a:lnTo>
                <a:lnTo>
                  <a:pt x="762" y="2092"/>
                </a:lnTo>
                <a:lnTo>
                  <a:pt x="733" y="2118"/>
                </a:lnTo>
                <a:lnTo>
                  <a:pt x="701" y="2147"/>
                </a:lnTo>
                <a:lnTo>
                  <a:pt x="679" y="2165"/>
                </a:lnTo>
                <a:lnTo>
                  <a:pt x="651" y="2183"/>
                </a:lnTo>
                <a:lnTo>
                  <a:pt x="620" y="2199"/>
                </a:lnTo>
                <a:lnTo>
                  <a:pt x="587" y="2215"/>
                </a:lnTo>
                <a:lnTo>
                  <a:pt x="553" y="2229"/>
                </a:lnTo>
                <a:lnTo>
                  <a:pt x="521" y="2243"/>
                </a:lnTo>
                <a:lnTo>
                  <a:pt x="492" y="2254"/>
                </a:lnTo>
                <a:lnTo>
                  <a:pt x="468" y="2263"/>
                </a:lnTo>
                <a:lnTo>
                  <a:pt x="484" y="2301"/>
                </a:lnTo>
                <a:lnTo>
                  <a:pt x="494" y="2344"/>
                </a:lnTo>
                <a:lnTo>
                  <a:pt x="500" y="2386"/>
                </a:lnTo>
                <a:lnTo>
                  <a:pt x="502" y="2429"/>
                </a:lnTo>
                <a:lnTo>
                  <a:pt x="502" y="2472"/>
                </a:lnTo>
                <a:lnTo>
                  <a:pt x="499" y="2515"/>
                </a:lnTo>
                <a:lnTo>
                  <a:pt x="495" y="2558"/>
                </a:lnTo>
                <a:lnTo>
                  <a:pt x="488" y="2599"/>
                </a:lnTo>
                <a:lnTo>
                  <a:pt x="480" y="2637"/>
                </a:lnTo>
                <a:lnTo>
                  <a:pt x="472" y="2674"/>
                </a:lnTo>
                <a:lnTo>
                  <a:pt x="470" y="2690"/>
                </a:lnTo>
                <a:lnTo>
                  <a:pt x="469" y="2711"/>
                </a:lnTo>
                <a:lnTo>
                  <a:pt x="470" y="2736"/>
                </a:lnTo>
                <a:lnTo>
                  <a:pt x="471" y="2765"/>
                </a:lnTo>
                <a:lnTo>
                  <a:pt x="474" y="2795"/>
                </a:lnTo>
                <a:lnTo>
                  <a:pt x="476" y="2825"/>
                </a:lnTo>
                <a:lnTo>
                  <a:pt x="478" y="2855"/>
                </a:lnTo>
                <a:lnTo>
                  <a:pt x="481" y="2883"/>
                </a:lnTo>
                <a:lnTo>
                  <a:pt x="506" y="2899"/>
                </a:lnTo>
                <a:lnTo>
                  <a:pt x="530" y="2919"/>
                </a:lnTo>
                <a:lnTo>
                  <a:pt x="552" y="2940"/>
                </a:lnTo>
                <a:lnTo>
                  <a:pt x="573" y="2962"/>
                </a:lnTo>
                <a:lnTo>
                  <a:pt x="593" y="2986"/>
                </a:lnTo>
                <a:lnTo>
                  <a:pt x="611" y="3008"/>
                </a:lnTo>
                <a:lnTo>
                  <a:pt x="627" y="3028"/>
                </a:lnTo>
                <a:lnTo>
                  <a:pt x="640" y="3048"/>
                </a:lnTo>
                <a:lnTo>
                  <a:pt x="651" y="3063"/>
                </a:lnTo>
                <a:lnTo>
                  <a:pt x="660" y="3077"/>
                </a:lnTo>
                <a:lnTo>
                  <a:pt x="665" y="3086"/>
                </a:lnTo>
                <a:lnTo>
                  <a:pt x="668" y="3090"/>
                </a:lnTo>
                <a:lnTo>
                  <a:pt x="670" y="3094"/>
                </a:lnTo>
                <a:lnTo>
                  <a:pt x="671" y="3100"/>
                </a:lnTo>
                <a:lnTo>
                  <a:pt x="675" y="3131"/>
                </a:lnTo>
                <a:lnTo>
                  <a:pt x="677" y="3159"/>
                </a:lnTo>
                <a:lnTo>
                  <a:pt x="674" y="3184"/>
                </a:lnTo>
                <a:lnTo>
                  <a:pt x="670" y="3205"/>
                </a:lnTo>
                <a:lnTo>
                  <a:pt x="662" y="3224"/>
                </a:lnTo>
                <a:lnTo>
                  <a:pt x="651" y="3240"/>
                </a:lnTo>
                <a:lnTo>
                  <a:pt x="642" y="3249"/>
                </a:lnTo>
                <a:lnTo>
                  <a:pt x="633" y="3254"/>
                </a:lnTo>
                <a:lnTo>
                  <a:pt x="633" y="3279"/>
                </a:lnTo>
                <a:lnTo>
                  <a:pt x="630" y="3299"/>
                </a:lnTo>
                <a:lnTo>
                  <a:pt x="624" y="3316"/>
                </a:lnTo>
                <a:lnTo>
                  <a:pt x="616" y="3332"/>
                </a:lnTo>
                <a:lnTo>
                  <a:pt x="603" y="3344"/>
                </a:lnTo>
                <a:lnTo>
                  <a:pt x="588" y="3354"/>
                </a:lnTo>
                <a:lnTo>
                  <a:pt x="571" y="3358"/>
                </a:lnTo>
                <a:lnTo>
                  <a:pt x="556" y="3358"/>
                </a:lnTo>
                <a:lnTo>
                  <a:pt x="543" y="3357"/>
                </a:lnTo>
                <a:lnTo>
                  <a:pt x="518" y="3364"/>
                </a:lnTo>
                <a:lnTo>
                  <a:pt x="495" y="3367"/>
                </a:lnTo>
                <a:lnTo>
                  <a:pt x="476" y="3368"/>
                </a:lnTo>
                <a:lnTo>
                  <a:pt x="460" y="3367"/>
                </a:lnTo>
                <a:lnTo>
                  <a:pt x="448" y="3366"/>
                </a:lnTo>
                <a:lnTo>
                  <a:pt x="428" y="3369"/>
                </a:lnTo>
                <a:lnTo>
                  <a:pt x="410" y="3371"/>
                </a:lnTo>
                <a:lnTo>
                  <a:pt x="389" y="3368"/>
                </a:lnTo>
                <a:lnTo>
                  <a:pt x="372" y="3365"/>
                </a:lnTo>
                <a:lnTo>
                  <a:pt x="358" y="3360"/>
                </a:lnTo>
                <a:lnTo>
                  <a:pt x="333" y="3360"/>
                </a:lnTo>
                <a:lnTo>
                  <a:pt x="311" y="3356"/>
                </a:lnTo>
                <a:lnTo>
                  <a:pt x="292" y="3350"/>
                </a:lnTo>
                <a:lnTo>
                  <a:pt x="276" y="3341"/>
                </a:lnTo>
                <a:lnTo>
                  <a:pt x="264" y="3331"/>
                </a:lnTo>
                <a:lnTo>
                  <a:pt x="241" y="3326"/>
                </a:lnTo>
                <a:lnTo>
                  <a:pt x="220" y="3317"/>
                </a:lnTo>
                <a:lnTo>
                  <a:pt x="202" y="3303"/>
                </a:lnTo>
                <a:lnTo>
                  <a:pt x="187" y="3286"/>
                </a:lnTo>
                <a:lnTo>
                  <a:pt x="177" y="3267"/>
                </a:lnTo>
                <a:lnTo>
                  <a:pt x="171" y="3250"/>
                </a:lnTo>
                <a:lnTo>
                  <a:pt x="166" y="3232"/>
                </a:lnTo>
                <a:lnTo>
                  <a:pt x="163" y="3216"/>
                </a:lnTo>
                <a:lnTo>
                  <a:pt x="162" y="3204"/>
                </a:lnTo>
                <a:lnTo>
                  <a:pt x="150" y="3179"/>
                </a:lnTo>
                <a:lnTo>
                  <a:pt x="141" y="3151"/>
                </a:lnTo>
                <a:lnTo>
                  <a:pt x="135" y="3122"/>
                </a:lnTo>
                <a:lnTo>
                  <a:pt x="131" y="3094"/>
                </a:lnTo>
                <a:lnTo>
                  <a:pt x="129" y="3069"/>
                </a:lnTo>
                <a:lnTo>
                  <a:pt x="128" y="3046"/>
                </a:lnTo>
                <a:lnTo>
                  <a:pt x="128" y="3028"/>
                </a:lnTo>
                <a:lnTo>
                  <a:pt x="128" y="3016"/>
                </a:lnTo>
                <a:lnTo>
                  <a:pt x="128" y="3010"/>
                </a:lnTo>
                <a:lnTo>
                  <a:pt x="129" y="3006"/>
                </a:lnTo>
                <a:lnTo>
                  <a:pt x="130" y="3002"/>
                </a:lnTo>
                <a:lnTo>
                  <a:pt x="134" y="2987"/>
                </a:lnTo>
                <a:lnTo>
                  <a:pt x="140" y="2969"/>
                </a:lnTo>
                <a:lnTo>
                  <a:pt x="146" y="2949"/>
                </a:lnTo>
                <a:lnTo>
                  <a:pt x="152" y="2927"/>
                </a:lnTo>
                <a:lnTo>
                  <a:pt x="156" y="2906"/>
                </a:lnTo>
                <a:lnTo>
                  <a:pt x="161" y="2884"/>
                </a:lnTo>
                <a:lnTo>
                  <a:pt x="163" y="2863"/>
                </a:lnTo>
                <a:lnTo>
                  <a:pt x="164" y="2844"/>
                </a:lnTo>
                <a:lnTo>
                  <a:pt x="162" y="2827"/>
                </a:lnTo>
                <a:lnTo>
                  <a:pt x="157" y="2814"/>
                </a:lnTo>
                <a:lnTo>
                  <a:pt x="146" y="2791"/>
                </a:lnTo>
                <a:lnTo>
                  <a:pt x="134" y="2763"/>
                </a:lnTo>
                <a:lnTo>
                  <a:pt x="122" y="2731"/>
                </a:lnTo>
                <a:lnTo>
                  <a:pt x="111" y="2696"/>
                </a:lnTo>
                <a:lnTo>
                  <a:pt x="99" y="2661"/>
                </a:lnTo>
                <a:lnTo>
                  <a:pt x="88" y="2623"/>
                </a:lnTo>
                <a:lnTo>
                  <a:pt x="75" y="2585"/>
                </a:lnTo>
                <a:lnTo>
                  <a:pt x="65" y="2548"/>
                </a:lnTo>
                <a:lnTo>
                  <a:pt x="55" y="2510"/>
                </a:lnTo>
                <a:lnTo>
                  <a:pt x="45" y="2474"/>
                </a:lnTo>
                <a:lnTo>
                  <a:pt x="37" y="2441"/>
                </a:lnTo>
                <a:lnTo>
                  <a:pt x="29" y="2410"/>
                </a:lnTo>
                <a:lnTo>
                  <a:pt x="22" y="2384"/>
                </a:lnTo>
                <a:lnTo>
                  <a:pt x="17" y="2360"/>
                </a:lnTo>
                <a:lnTo>
                  <a:pt x="12" y="2342"/>
                </a:lnTo>
                <a:lnTo>
                  <a:pt x="10" y="2330"/>
                </a:lnTo>
                <a:lnTo>
                  <a:pt x="8" y="2324"/>
                </a:lnTo>
                <a:lnTo>
                  <a:pt x="2" y="2268"/>
                </a:lnTo>
                <a:lnTo>
                  <a:pt x="0" y="2216"/>
                </a:lnTo>
                <a:lnTo>
                  <a:pt x="0" y="2215"/>
                </a:lnTo>
                <a:lnTo>
                  <a:pt x="2" y="2165"/>
                </a:lnTo>
                <a:lnTo>
                  <a:pt x="8" y="2117"/>
                </a:lnTo>
                <a:lnTo>
                  <a:pt x="18" y="2072"/>
                </a:lnTo>
                <a:lnTo>
                  <a:pt x="29" y="2029"/>
                </a:lnTo>
                <a:lnTo>
                  <a:pt x="43" y="1989"/>
                </a:lnTo>
                <a:lnTo>
                  <a:pt x="60" y="1951"/>
                </a:lnTo>
                <a:lnTo>
                  <a:pt x="77" y="1914"/>
                </a:lnTo>
                <a:lnTo>
                  <a:pt x="95" y="1881"/>
                </a:lnTo>
                <a:lnTo>
                  <a:pt x="114" y="1850"/>
                </a:lnTo>
                <a:lnTo>
                  <a:pt x="133" y="1820"/>
                </a:lnTo>
                <a:lnTo>
                  <a:pt x="152" y="1792"/>
                </a:lnTo>
                <a:lnTo>
                  <a:pt x="170" y="1767"/>
                </a:lnTo>
                <a:lnTo>
                  <a:pt x="181" y="1750"/>
                </a:lnTo>
                <a:lnTo>
                  <a:pt x="207" y="1715"/>
                </a:lnTo>
                <a:lnTo>
                  <a:pt x="237" y="1680"/>
                </a:lnTo>
                <a:lnTo>
                  <a:pt x="268" y="1648"/>
                </a:lnTo>
                <a:lnTo>
                  <a:pt x="301" y="1618"/>
                </a:lnTo>
                <a:lnTo>
                  <a:pt x="333" y="1592"/>
                </a:lnTo>
                <a:lnTo>
                  <a:pt x="364" y="1566"/>
                </a:lnTo>
                <a:lnTo>
                  <a:pt x="395" y="1544"/>
                </a:lnTo>
                <a:lnTo>
                  <a:pt x="424" y="1525"/>
                </a:lnTo>
                <a:lnTo>
                  <a:pt x="450" y="1507"/>
                </a:lnTo>
                <a:lnTo>
                  <a:pt x="472" y="1494"/>
                </a:lnTo>
                <a:lnTo>
                  <a:pt x="492" y="1483"/>
                </a:lnTo>
                <a:lnTo>
                  <a:pt x="507" y="1475"/>
                </a:lnTo>
                <a:lnTo>
                  <a:pt x="520" y="1425"/>
                </a:lnTo>
                <a:lnTo>
                  <a:pt x="537" y="1381"/>
                </a:lnTo>
                <a:lnTo>
                  <a:pt x="557" y="1340"/>
                </a:lnTo>
                <a:lnTo>
                  <a:pt x="580" y="1302"/>
                </a:lnTo>
                <a:lnTo>
                  <a:pt x="606" y="1270"/>
                </a:lnTo>
                <a:lnTo>
                  <a:pt x="633" y="1240"/>
                </a:lnTo>
                <a:lnTo>
                  <a:pt x="662" y="1213"/>
                </a:lnTo>
                <a:lnTo>
                  <a:pt x="693" y="1191"/>
                </a:lnTo>
                <a:lnTo>
                  <a:pt x="725" y="1171"/>
                </a:lnTo>
                <a:lnTo>
                  <a:pt x="758" y="1155"/>
                </a:lnTo>
                <a:lnTo>
                  <a:pt x="790" y="1141"/>
                </a:lnTo>
                <a:lnTo>
                  <a:pt x="822" y="1129"/>
                </a:lnTo>
                <a:lnTo>
                  <a:pt x="854" y="1120"/>
                </a:lnTo>
                <a:lnTo>
                  <a:pt x="884" y="1114"/>
                </a:lnTo>
                <a:lnTo>
                  <a:pt x="914" y="1109"/>
                </a:lnTo>
                <a:lnTo>
                  <a:pt x="942" y="1107"/>
                </a:lnTo>
                <a:lnTo>
                  <a:pt x="967" y="1106"/>
                </a:lnTo>
                <a:lnTo>
                  <a:pt x="990" y="1107"/>
                </a:lnTo>
                <a:lnTo>
                  <a:pt x="1036" y="1105"/>
                </a:lnTo>
                <a:lnTo>
                  <a:pt x="1082" y="1100"/>
                </a:lnTo>
                <a:lnTo>
                  <a:pt x="1128" y="1093"/>
                </a:lnTo>
                <a:lnTo>
                  <a:pt x="1175" y="1084"/>
                </a:lnTo>
                <a:lnTo>
                  <a:pt x="1220" y="1071"/>
                </a:lnTo>
                <a:lnTo>
                  <a:pt x="1263" y="1059"/>
                </a:lnTo>
                <a:lnTo>
                  <a:pt x="1305" y="1046"/>
                </a:lnTo>
                <a:lnTo>
                  <a:pt x="1345" y="1032"/>
                </a:lnTo>
                <a:lnTo>
                  <a:pt x="1382" y="1018"/>
                </a:lnTo>
                <a:lnTo>
                  <a:pt x="1416" y="1004"/>
                </a:lnTo>
                <a:lnTo>
                  <a:pt x="1446" y="992"/>
                </a:lnTo>
                <a:lnTo>
                  <a:pt x="1472" y="981"/>
                </a:lnTo>
                <a:lnTo>
                  <a:pt x="1493" y="971"/>
                </a:lnTo>
                <a:lnTo>
                  <a:pt x="1509" y="963"/>
                </a:lnTo>
                <a:lnTo>
                  <a:pt x="1507" y="910"/>
                </a:lnTo>
                <a:lnTo>
                  <a:pt x="1504" y="863"/>
                </a:lnTo>
                <a:lnTo>
                  <a:pt x="1499" y="822"/>
                </a:lnTo>
                <a:lnTo>
                  <a:pt x="1495" y="786"/>
                </a:lnTo>
                <a:lnTo>
                  <a:pt x="1490" y="758"/>
                </a:lnTo>
                <a:lnTo>
                  <a:pt x="1485" y="734"/>
                </a:lnTo>
                <a:lnTo>
                  <a:pt x="1481" y="718"/>
                </a:lnTo>
                <a:lnTo>
                  <a:pt x="1478" y="708"/>
                </a:lnTo>
                <a:lnTo>
                  <a:pt x="1477" y="704"/>
                </a:lnTo>
                <a:lnTo>
                  <a:pt x="1455" y="666"/>
                </a:lnTo>
                <a:lnTo>
                  <a:pt x="1437" y="630"/>
                </a:lnTo>
                <a:lnTo>
                  <a:pt x="1424" y="596"/>
                </a:lnTo>
                <a:lnTo>
                  <a:pt x="1415" y="565"/>
                </a:lnTo>
                <a:lnTo>
                  <a:pt x="1412" y="535"/>
                </a:lnTo>
                <a:lnTo>
                  <a:pt x="1413" y="508"/>
                </a:lnTo>
                <a:lnTo>
                  <a:pt x="1419" y="485"/>
                </a:lnTo>
                <a:lnTo>
                  <a:pt x="1427" y="467"/>
                </a:lnTo>
                <a:lnTo>
                  <a:pt x="1436" y="455"/>
                </a:lnTo>
                <a:lnTo>
                  <a:pt x="1447" y="445"/>
                </a:lnTo>
                <a:lnTo>
                  <a:pt x="1443" y="395"/>
                </a:lnTo>
                <a:lnTo>
                  <a:pt x="1443" y="348"/>
                </a:lnTo>
                <a:lnTo>
                  <a:pt x="1446" y="306"/>
                </a:lnTo>
                <a:lnTo>
                  <a:pt x="1453" y="267"/>
                </a:lnTo>
                <a:lnTo>
                  <a:pt x="1463" y="232"/>
                </a:lnTo>
                <a:lnTo>
                  <a:pt x="1475" y="200"/>
                </a:lnTo>
                <a:lnTo>
                  <a:pt x="1490" y="171"/>
                </a:lnTo>
                <a:lnTo>
                  <a:pt x="1506" y="144"/>
                </a:lnTo>
                <a:lnTo>
                  <a:pt x="1524" y="121"/>
                </a:lnTo>
                <a:lnTo>
                  <a:pt x="1543" y="101"/>
                </a:lnTo>
                <a:lnTo>
                  <a:pt x="1562" y="83"/>
                </a:lnTo>
                <a:lnTo>
                  <a:pt x="1580" y="67"/>
                </a:lnTo>
                <a:lnTo>
                  <a:pt x="1599" y="53"/>
                </a:lnTo>
                <a:lnTo>
                  <a:pt x="1617" y="42"/>
                </a:lnTo>
                <a:lnTo>
                  <a:pt x="1635" y="33"/>
                </a:lnTo>
                <a:lnTo>
                  <a:pt x="1650" y="26"/>
                </a:lnTo>
                <a:lnTo>
                  <a:pt x="1664" y="20"/>
                </a:lnTo>
                <a:lnTo>
                  <a:pt x="1676" y="16"/>
                </a:lnTo>
                <a:lnTo>
                  <a:pt x="1685" y="12"/>
                </a:lnTo>
                <a:lnTo>
                  <a:pt x="1690" y="11"/>
                </a:lnTo>
                <a:lnTo>
                  <a:pt x="1692" y="10"/>
                </a:lnTo>
                <a:lnTo>
                  <a:pt x="1697" y="10"/>
                </a:lnTo>
                <a:lnTo>
                  <a:pt x="1707" y="8"/>
                </a:lnTo>
                <a:lnTo>
                  <a:pt x="1720" y="6"/>
                </a:lnTo>
                <a:lnTo>
                  <a:pt x="1737" y="3"/>
                </a:lnTo>
                <a:lnTo>
                  <a:pt x="1757" y="2"/>
                </a:lnTo>
                <a:lnTo>
                  <a:pt x="1777" y="1"/>
                </a:lnTo>
                <a:lnTo>
                  <a:pt x="179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6" name="Freeform 248"/>
          <p:cNvSpPr>
            <a:spLocks/>
          </p:cNvSpPr>
          <p:nvPr/>
        </p:nvSpPr>
        <p:spPr bwMode="auto">
          <a:xfrm>
            <a:off x="781851" y="2660650"/>
            <a:ext cx="328613" cy="595312"/>
          </a:xfrm>
          <a:custGeom>
            <a:avLst/>
            <a:gdLst>
              <a:gd name="T0" fmla="*/ 1669 w 1862"/>
              <a:gd name="T1" fmla="*/ 91 h 3376"/>
              <a:gd name="T2" fmla="*/ 1838 w 1862"/>
              <a:gd name="T3" fmla="*/ 344 h 3376"/>
              <a:gd name="T4" fmla="*/ 1792 w 1862"/>
              <a:gd name="T5" fmla="*/ 515 h 3376"/>
              <a:gd name="T6" fmla="*/ 1617 w 1862"/>
              <a:gd name="T7" fmla="*/ 667 h 3376"/>
              <a:gd name="T8" fmla="*/ 1416 w 1862"/>
              <a:gd name="T9" fmla="*/ 742 h 3376"/>
              <a:gd name="T10" fmla="*/ 1227 w 1862"/>
              <a:gd name="T11" fmla="*/ 1043 h 3376"/>
              <a:gd name="T12" fmla="*/ 1146 w 1862"/>
              <a:gd name="T13" fmla="*/ 1319 h 3376"/>
              <a:gd name="T14" fmla="*/ 1169 w 1862"/>
              <a:gd name="T15" fmla="*/ 1599 h 3376"/>
              <a:gd name="T16" fmla="*/ 1043 w 1862"/>
              <a:gd name="T17" fmla="*/ 1768 h 3376"/>
              <a:gd name="T18" fmla="*/ 970 w 1862"/>
              <a:gd name="T19" fmla="*/ 2275 h 3376"/>
              <a:gd name="T20" fmla="*/ 1041 w 1862"/>
              <a:gd name="T21" fmla="*/ 2437 h 3376"/>
              <a:gd name="T22" fmla="*/ 1264 w 1862"/>
              <a:gd name="T23" fmla="*/ 2740 h 3376"/>
              <a:gd name="T24" fmla="*/ 1408 w 1862"/>
              <a:gd name="T25" fmla="*/ 2818 h 3376"/>
              <a:gd name="T26" fmla="*/ 1412 w 1862"/>
              <a:gd name="T27" fmla="*/ 3190 h 3376"/>
              <a:gd name="T28" fmla="*/ 1351 w 1862"/>
              <a:gd name="T29" fmla="*/ 3376 h 3376"/>
              <a:gd name="T30" fmla="*/ 1283 w 1862"/>
              <a:gd name="T31" fmla="*/ 3351 h 3376"/>
              <a:gd name="T32" fmla="*/ 1205 w 1862"/>
              <a:gd name="T33" fmla="*/ 2967 h 3376"/>
              <a:gd name="T34" fmla="*/ 1114 w 1862"/>
              <a:gd name="T35" fmla="*/ 2914 h 3376"/>
              <a:gd name="T36" fmla="*/ 1186 w 1862"/>
              <a:gd name="T37" fmla="*/ 3220 h 3376"/>
              <a:gd name="T38" fmla="*/ 1114 w 1862"/>
              <a:gd name="T39" fmla="*/ 3328 h 3376"/>
              <a:gd name="T40" fmla="*/ 907 w 1862"/>
              <a:gd name="T41" fmla="*/ 3336 h 3376"/>
              <a:gd name="T42" fmla="*/ 667 w 1862"/>
              <a:gd name="T43" fmla="*/ 3368 h 3376"/>
              <a:gd name="T44" fmla="*/ 664 w 1862"/>
              <a:gd name="T45" fmla="*/ 3302 h 3376"/>
              <a:gd name="T46" fmla="*/ 976 w 1862"/>
              <a:gd name="T47" fmla="*/ 3128 h 3376"/>
              <a:gd name="T48" fmla="*/ 928 w 1862"/>
              <a:gd name="T49" fmla="*/ 2901 h 3376"/>
              <a:gd name="T50" fmla="*/ 814 w 1862"/>
              <a:gd name="T51" fmla="*/ 2607 h 3376"/>
              <a:gd name="T52" fmla="*/ 684 w 1862"/>
              <a:gd name="T53" fmla="*/ 2496 h 3376"/>
              <a:gd name="T54" fmla="*/ 484 w 1862"/>
              <a:gd name="T55" fmla="*/ 2320 h 3376"/>
              <a:gd name="T56" fmla="*/ 464 w 1862"/>
              <a:gd name="T57" fmla="*/ 2063 h 3376"/>
              <a:gd name="T58" fmla="*/ 545 w 1862"/>
              <a:gd name="T59" fmla="*/ 1803 h 3376"/>
              <a:gd name="T60" fmla="*/ 612 w 1862"/>
              <a:gd name="T61" fmla="*/ 1233 h 3376"/>
              <a:gd name="T62" fmla="*/ 521 w 1862"/>
              <a:gd name="T63" fmla="*/ 909 h 3376"/>
              <a:gd name="T64" fmla="*/ 473 w 1862"/>
              <a:gd name="T65" fmla="*/ 733 h 3376"/>
              <a:gd name="T66" fmla="*/ 311 w 1862"/>
              <a:gd name="T67" fmla="*/ 694 h 3376"/>
              <a:gd name="T68" fmla="*/ 11 w 1862"/>
              <a:gd name="T69" fmla="*/ 494 h 3376"/>
              <a:gd name="T70" fmla="*/ 35 w 1862"/>
              <a:gd name="T71" fmla="*/ 323 h 3376"/>
              <a:gd name="T72" fmla="*/ 196 w 1862"/>
              <a:gd name="T73" fmla="*/ 54 h 3376"/>
              <a:gd name="T74" fmla="*/ 326 w 1862"/>
              <a:gd name="T75" fmla="*/ 4 h 3376"/>
              <a:gd name="T76" fmla="*/ 418 w 1862"/>
              <a:gd name="T77" fmla="*/ 67 h 3376"/>
              <a:gd name="T78" fmla="*/ 391 w 1862"/>
              <a:gd name="T79" fmla="*/ 185 h 3376"/>
              <a:gd name="T80" fmla="*/ 285 w 1862"/>
              <a:gd name="T81" fmla="*/ 124 h 3376"/>
              <a:gd name="T82" fmla="*/ 235 w 1862"/>
              <a:gd name="T83" fmla="*/ 261 h 3376"/>
              <a:gd name="T84" fmla="*/ 257 w 1862"/>
              <a:gd name="T85" fmla="*/ 421 h 3376"/>
              <a:gd name="T86" fmla="*/ 470 w 1862"/>
              <a:gd name="T87" fmla="*/ 478 h 3376"/>
              <a:gd name="T88" fmla="*/ 693 w 1862"/>
              <a:gd name="T89" fmla="*/ 521 h 3376"/>
              <a:gd name="T90" fmla="*/ 811 w 1862"/>
              <a:gd name="T91" fmla="*/ 534 h 3376"/>
              <a:gd name="T92" fmla="*/ 797 w 1862"/>
              <a:gd name="T93" fmla="*/ 379 h 3376"/>
              <a:gd name="T94" fmla="*/ 759 w 1862"/>
              <a:gd name="T95" fmla="*/ 291 h 3376"/>
              <a:gd name="T96" fmla="*/ 772 w 1862"/>
              <a:gd name="T97" fmla="*/ 196 h 3376"/>
              <a:gd name="T98" fmla="*/ 907 w 1862"/>
              <a:gd name="T99" fmla="*/ 80 h 3376"/>
              <a:gd name="T100" fmla="*/ 1067 w 1862"/>
              <a:gd name="T101" fmla="*/ 173 h 3376"/>
              <a:gd name="T102" fmla="*/ 1106 w 1862"/>
              <a:gd name="T103" fmla="*/ 279 h 3376"/>
              <a:gd name="T104" fmla="*/ 1055 w 1862"/>
              <a:gd name="T105" fmla="*/ 380 h 3376"/>
              <a:gd name="T106" fmla="*/ 1070 w 1862"/>
              <a:gd name="T107" fmla="*/ 485 h 3376"/>
              <a:gd name="T108" fmla="*/ 1200 w 1862"/>
              <a:gd name="T109" fmla="*/ 503 h 3376"/>
              <a:gd name="T110" fmla="*/ 1396 w 1862"/>
              <a:gd name="T111" fmla="*/ 469 h 3376"/>
              <a:gd name="T112" fmla="*/ 1617 w 1862"/>
              <a:gd name="T113" fmla="*/ 428 h 3376"/>
              <a:gd name="T114" fmla="*/ 1629 w 1862"/>
              <a:gd name="T115" fmla="*/ 350 h 3376"/>
              <a:gd name="T116" fmla="*/ 1592 w 1862"/>
              <a:gd name="T117" fmla="*/ 115 h 3376"/>
              <a:gd name="T118" fmla="*/ 1503 w 1862"/>
              <a:gd name="T119" fmla="*/ 142 h 3376"/>
              <a:gd name="T120" fmla="*/ 1382 w 1862"/>
              <a:gd name="T121" fmla="*/ 172 h 3376"/>
              <a:gd name="T122" fmla="*/ 1413 w 1862"/>
              <a:gd name="T123" fmla="*/ 26 h 3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862" h="3376">
                <a:moveTo>
                  <a:pt x="1535" y="0"/>
                </a:moveTo>
                <a:lnTo>
                  <a:pt x="1541" y="0"/>
                </a:lnTo>
                <a:lnTo>
                  <a:pt x="1552" y="0"/>
                </a:lnTo>
                <a:lnTo>
                  <a:pt x="1569" y="2"/>
                </a:lnTo>
                <a:lnTo>
                  <a:pt x="1587" y="6"/>
                </a:lnTo>
                <a:lnTo>
                  <a:pt x="1603" y="14"/>
                </a:lnTo>
                <a:lnTo>
                  <a:pt x="1620" y="25"/>
                </a:lnTo>
                <a:lnTo>
                  <a:pt x="1635" y="40"/>
                </a:lnTo>
                <a:lnTo>
                  <a:pt x="1649" y="58"/>
                </a:lnTo>
                <a:lnTo>
                  <a:pt x="1662" y="82"/>
                </a:lnTo>
                <a:lnTo>
                  <a:pt x="1664" y="84"/>
                </a:lnTo>
                <a:lnTo>
                  <a:pt x="1669" y="91"/>
                </a:lnTo>
                <a:lnTo>
                  <a:pt x="1677" y="99"/>
                </a:lnTo>
                <a:lnTo>
                  <a:pt x="1687" y="112"/>
                </a:lnTo>
                <a:lnTo>
                  <a:pt x="1700" y="127"/>
                </a:lnTo>
                <a:lnTo>
                  <a:pt x="1715" y="145"/>
                </a:lnTo>
                <a:lnTo>
                  <a:pt x="1730" y="165"/>
                </a:lnTo>
                <a:lnTo>
                  <a:pt x="1746" y="187"/>
                </a:lnTo>
                <a:lnTo>
                  <a:pt x="1762" y="211"/>
                </a:lnTo>
                <a:lnTo>
                  <a:pt x="1780" y="236"/>
                </a:lnTo>
                <a:lnTo>
                  <a:pt x="1796" y="263"/>
                </a:lnTo>
                <a:lnTo>
                  <a:pt x="1811" y="289"/>
                </a:lnTo>
                <a:lnTo>
                  <a:pt x="1825" y="317"/>
                </a:lnTo>
                <a:lnTo>
                  <a:pt x="1838" y="344"/>
                </a:lnTo>
                <a:lnTo>
                  <a:pt x="1848" y="371"/>
                </a:lnTo>
                <a:lnTo>
                  <a:pt x="1857" y="398"/>
                </a:lnTo>
                <a:lnTo>
                  <a:pt x="1861" y="423"/>
                </a:lnTo>
                <a:lnTo>
                  <a:pt x="1862" y="426"/>
                </a:lnTo>
                <a:lnTo>
                  <a:pt x="1862" y="432"/>
                </a:lnTo>
                <a:lnTo>
                  <a:pt x="1861" y="442"/>
                </a:lnTo>
                <a:lnTo>
                  <a:pt x="1858" y="454"/>
                </a:lnTo>
                <a:lnTo>
                  <a:pt x="1852" y="466"/>
                </a:lnTo>
                <a:lnTo>
                  <a:pt x="1841" y="479"/>
                </a:lnTo>
                <a:lnTo>
                  <a:pt x="1826" y="490"/>
                </a:lnTo>
                <a:lnTo>
                  <a:pt x="1810" y="501"/>
                </a:lnTo>
                <a:lnTo>
                  <a:pt x="1792" y="515"/>
                </a:lnTo>
                <a:lnTo>
                  <a:pt x="1773" y="531"/>
                </a:lnTo>
                <a:lnTo>
                  <a:pt x="1756" y="549"/>
                </a:lnTo>
                <a:lnTo>
                  <a:pt x="1738" y="568"/>
                </a:lnTo>
                <a:lnTo>
                  <a:pt x="1723" y="585"/>
                </a:lnTo>
                <a:lnTo>
                  <a:pt x="1721" y="587"/>
                </a:lnTo>
                <a:lnTo>
                  <a:pt x="1716" y="594"/>
                </a:lnTo>
                <a:lnTo>
                  <a:pt x="1708" y="602"/>
                </a:lnTo>
                <a:lnTo>
                  <a:pt x="1696" y="613"/>
                </a:lnTo>
                <a:lnTo>
                  <a:pt x="1681" y="625"/>
                </a:lnTo>
                <a:lnTo>
                  <a:pt x="1662" y="639"/>
                </a:lnTo>
                <a:lnTo>
                  <a:pt x="1642" y="653"/>
                </a:lnTo>
                <a:lnTo>
                  <a:pt x="1617" y="667"/>
                </a:lnTo>
                <a:lnTo>
                  <a:pt x="1590" y="679"/>
                </a:lnTo>
                <a:lnTo>
                  <a:pt x="1559" y="689"/>
                </a:lnTo>
                <a:lnTo>
                  <a:pt x="1526" y="698"/>
                </a:lnTo>
                <a:lnTo>
                  <a:pt x="1490" y="705"/>
                </a:lnTo>
                <a:lnTo>
                  <a:pt x="1451" y="707"/>
                </a:lnTo>
                <a:lnTo>
                  <a:pt x="1451" y="707"/>
                </a:lnTo>
                <a:lnTo>
                  <a:pt x="1449" y="707"/>
                </a:lnTo>
                <a:lnTo>
                  <a:pt x="1445" y="709"/>
                </a:lnTo>
                <a:lnTo>
                  <a:pt x="1440" y="712"/>
                </a:lnTo>
                <a:lnTo>
                  <a:pt x="1434" y="719"/>
                </a:lnTo>
                <a:lnTo>
                  <a:pt x="1426" y="728"/>
                </a:lnTo>
                <a:lnTo>
                  <a:pt x="1416" y="742"/>
                </a:lnTo>
                <a:lnTo>
                  <a:pt x="1405" y="762"/>
                </a:lnTo>
                <a:lnTo>
                  <a:pt x="1394" y="785"/>
                </a:lnTo>
                <a:lnTo>
                  <a:pt x="1379" y="817"/>
                </a:lnTo>
                <a:lnTo>
                  <a:pt x="1368" y="839"/>
                </a:lnTo>
                <a:lnTo>
                  <a:pt x="1353" y="864"/>
                </a:lnTo>
                <a:lnTo>
                  <a:pt x="1336" y="891"/>
                </a:lnTo>
                <a:lnTo>
                  <a:pt x="1317" y="918"/>
                </a:lnTo>
                <a:lnTo>
                  <a:pt x="1297" y="946"/>
                </a:lnTo>
                <a:lnTo>
                  <a:pt x="1276" y="974"/>
                </a:lnTo>
                <a:lnTo>
                  <a:pt x="1256" y="1001"/>
                </a:lnTo>
                <a:lnTo>
                  <a:pt x="1236" y="1027"/>
                </a:lnTo>
                <a:lnTo>
                  <a:pt x="1227" y="1043"/>
                </a:lnTo>
                <a:lnTo>
                  <a:pt x="1216" y="1062"/>
                </a:lnTo>
                <a:lnTo>
                  <a:pt x="1205" y="1085"/>
                </a:lnTo>
                <a:lnTo>
                  <a:pt x="1194" y="1107"/>
                </a:lnTo>
                <a:lnTo>
                  <a:pt x="1183" y="1132"/>
                </a:lnTo>
                <a:lnTo>
                  <a:pt x="1174" y="1155"/>
                </a:lnTo>
                <a:lnTo>
                  <a:pt x="1166" y="1175"/>
                </a:lnTo>
                <a:lnTo>
                  <a:pt x="1159" y="1194"/>
                </a:lnTo>
                <a:lnTo>
                  <a:pt x="1155" y="1207"/>
                </a:lnTo>
                <a:lnTo>
                  <a:pt x="1148" y="1227"/>
                </a:lnTo>
                <a:lnTo>
                  <a:pt x="1143" y="1253"/>
                </a:lnTo>
                <a:lnTo>
                  <a:pt x="1139" y="1282"/>
                </a:lnTo>
                <a:lnTo>
                  <a:pt x="1146" y="1319"/>
                </a:lnTo>
                <a:lnTo>
                  <a:pt x="1153" y="1349"/>
                </a:lnTo>
                <a:lnTo>
                  <a:pt x="1158" y="1374"/>
                </a:lnTo>
                <a:lnTo>
                  <a:pt x="1164" y="1395"/>
                </a:lnTo>
                <a:lnTo>
                  <a:pt x="1167" y="1413"/>
                </a:lnTo>
                <a:lnTo>
                  <a:pt x="1170" y="1430"/>
                </a:lnTo>
                <a:lnTo>
                  <a:pt x="1173" y="1446"/>
                </a:lnTo>
                <a:lnTo>
                  <a:pt x="1174" y="1462"/>
                </a:lnTo>
                <a:lnTo>
                  <a:pt x="1176" y="1480"/>
                </a:lnTo>
                <a:lnTo>
                  <a:pt x="1177" y="1501"/>
                </a:lnTo>
                <a:lnTo>
                  <a:pt x="1177" y="1525"/>
                </a:lnTo>
                <a:lnTo>
                  <a:pt x="1174" y="1564"/>
                </a:lnTo>
                <a:lnTo>
                  <a:pt x="1169" y="1599"/>
                </a:lnTo>
                <a:lnTo>
                  <a:pt x="1160" y="1630"/>
                </a:lnTo>
                <a:lnTo>
                  <a:pt x="1150" y="1657"/>
                </a:lnTo>
                <a:lnTo>
                  <a:pt x="1137" y="1681"/>
                </a:lnTo>
                <a:lnTo>
                  <a:pt x="1124" y="1701"/>
                </a:lnTo>
                <a:lnTo>
                  <a:pt x="1109" y="1718"/>
                </a:lnTo>
                <a:lnTo>
                  <a:pt x="1095" y="1732"/>
                </a:lnTo>
                <a:lnTo>
                  <a:pt x="1082" y="1744"/>
                </a:lnTo>
                <a:lnTo>
                  <a:pt x="1069" y="1753"/>
                </a:lnTo>
                <a:lnTo>
                  <a:pt x="1060" y="1760"/>
                </a:lnTo>
                <a:lnTo>
                  <a:pt x="1051" y="1765"/>
                </a:lnTo>
                <a:lnTo>
                  <a:pt x="1045" y="1767"/>
                </a:lnTo>
                <a:lnTo>
                  <a:pt x="1043" y="1768"/>
                </a:lnTo>
                <a:lnTo>
                  <a:pt x="1039" y="1792"/>
                </a:lnTo>
                <a:lnTo>
                  <a:pt x="1033" y="1814"/>
                </a:lnTo>
                <a:lnTo>
                  <a:pt x="1027" y="1838"/>
                </a:lnTo>
                <a:lnTo>
                  <a:pt x="1019" y="1860"/>
                </a:lnTo>
                <a:lnTo>
                  <a:pt x="1012" y="1882"/>
                </a:lnTo>
                <a:lnTo>
                  <a:pt x="1005" y="1901"/>
                </a:lnTo>
                <a:lnTo>
                  <a:pt x="999" y="1919"/>
                </a:lnTo>
                <a:lnTo>
                  <a:pt x="992" y="1934"/>
                </a:lnTo>
                <a:lnTo>
                  <a:pt x="988" y="1944"/>
                </a:lnTo>
                <a:lnTo>
                  <a:pt x="985" y="1951"/>
                </a:lnTo>
                <a:lnTo>
                  <a:pt x="984" y="1954"/>
                </a:lnTo>
                <a:lnTo>
                  <a:pt x="970" y="2275"/>
                </a:lnTo>
                <a:lnTo>
                  <a:pt x="976" y="2283"/>
                </a:lnTo>
                <a:lnTo>
                  <a:pt x="983" y="2295"/>
                </a:lnTo>
                <a:lnTo>
                  <a:pt x="991" y="2310"/>
                </a:lnTo>
                <a:lnTo>
                  <a:pt x="999" y="2327"/>
                </a:lnTo>
                <a:lnTo>
                  <a:pt x="1006" y="2345"/>
                </a:lnTo>
                <a:lnTo>
                  <a:pt x="1014" y="2365"/>
                </a:lnTo>
                <a:lnTo>
                  <a:pt x="1022" y="2383"/>
                </a:lnTo>
                <a:lnTo>
                  <a:pt x="1028" y="2400"/>
                </a:lnTo>
                <a:lnTo>
                  <a:pt x="1033" y="2415"/>
                </a:lnTo>
                <a:lnTo>
                  <a:pt x="1038" y="2427"/>
                </a:lnTo>
                <a:lnTo>
                  <a:pt x="1040" y="2435"/>
                </a:lnTo>
                <a:lnTo>
                  <a:pt x="1041" y="2437"/>
                </a:lnTo>
                <a:lnTo>
                  <a:pt x="1054" y="2465"/>
                </a:lnTo>
                <a:lnTo>
                  <a:pt x="1069" y="2494"/>
                </a:lnTo>
                <a:lnTo>
                  <a:pt x="1087" y="2522"/>
                </a:lnTo>
                <a:lnTo>
                  <a:pt x="1105" y="2550"/>
                </a:lnTo>
                <a:lnTo>
                  <a:pt x="1126" y="2578"/>
                </a:lnTo>
                <a:lnTo>
                  <a:pt x="1146" y="2606"/>
                </a:lnTo>
                <a:lnTo>
                  <a:pt x="1167" y="2632"/>
                </a:lnTo>
                <a:lnTo>
                  <a:pt x="1189" y="2657"/>
                </a:lnTo>
                <a:lnTo>
                  <a:pt x="1209" y="2680"/>
                </a:lnTo>
                <a:lnTo>
                  <a:pt x="1229" y="2702"/>
                </a:lnTo>
                <a:lnTo>
                  <a:pt x="1247" y="2722"/>
                </a:lnTo>
                <a:lnTo>
                  <a:pt x="1264" y="2740"/>
                </a:lnTo>
                <a:lnTo>
                  <a:pt x="1279" y="2755"/>
                </a:lnTo>
                <a:lnTo>
                  <a:pt x="1291" y="2766"/>
                </a:lnTo>
                <a:lnTo>
                  <a:pt x="1300" y="2775"/>
                </a:lnTo>
                <a:lnTo>
                  <a:pt x="1306" y="2780"/>
                </a:lnTo>
                <a:lnTo>
                  <a:pt x="1308" y="2783"/>
                </a:lnTo>
                <a:lnTo>
                  <a:pt x="1335" y="2786"/>
                </a:lnTo>
                <a:lnTo>
                  <a:pt x="1358" y="2791"/>
                </a:lnTo>
                <a:lnTo>
                  <a:pt x="1376" y="2799"/>
                </a:lnTo>
                <a:lnTo>
                  <a:pt x="1390" y="2805"/>
                </a:lnTo>
                <a:lnTo>
                  <a:pt x="1400" y="2812"/>
                </a:lnTo>
                <a:lnTo>
                  <a:pt x="1407" y="2816"/>
                </a:lnTo>
                <a:lnTo>
                  <a:pt x="1408" y="2818"/>
                </a:lnTo>
                <a:lnTo>
                  <a:pt x="1416" y="2836"/>
                </a:lnTo>
                <a:lnTo>
                  <a:pt x="1422" y="2860"/>
                </a:lnTo>
                <a:lnTo>
                  <a:pt x="1426" y="2888"/>
                </a:lnTo>
                <a:lnTo>
                  <a:pt x="1428" y="2919"/>
                </a:lnTo>
                <a:lnTo>
                  <a:pt x="1429" y="2953"/>
                </a:lnTo>
                <a:lnTo>
                  <a:pt x="1428" y="2987"/>
                </a:lnTo>
                <a:lnTo>
                  <a:pt x="1427" y="3023"/>
                </a:lnTo>
                <a:lnTo>
                  <a:pt x="1425" y="3059"/>
                </a:lnTo>
                <a:lnTo>
                  <a:pt x="1422" y="3094"/>
                </a:lnTo>
                <a:lnTo>
                  <a:pt x="1418" y="3128"/>
                </a:lnTo>
                <a:lnTo>
                  <a:pt x="1415" y="3161"/>
                </a:lnTo>
                <a:lnTo>
                  <a:pt x="1412" y="3190"/>
                </a:lnTo>
                <a:lnTo>
                  <a:pt x="1409" y="3215"/>
                </a:lnTo>
                <a:lnTo>
                  <a:pt x="1405" y="3236"/>
                </a:lnTo>
                <a:lnTo>
                  <a:pt x="1403" y="3252"/>
                </a:lnTo>
                <a:lnTo>
                  <a:pt x="1402" y="3262"/>
                </a:lnTo>
                <a:lnTo>
                  <a:pt x="1401" y="3266"/>
                </a:lnTo>
                <a:lnTo>
                  <a:pt x="1395" y="3298"/>
                </a:lnTo>
                <a:lnTo>
                  <a:pt x="1388" y="3322"/>
                </a:lnTo>
                <a:lnTo>
                  <a:pt x="1381" y="3342"/>
                </a:lnTo>
                <a:lnTo>
                  <a:pt x="1373" y="3356"/>
                </a:lnTo>
                <a:lnTo>
                  <a:pt x="1365" y="3366"/>
                </a:lnTo>
                <a:lnTo>
                  <a:pt x="1358" y="3373"/>
                </a:lnTo>
                <a:lnTo>
                  <a:pt x="1351" y="3376"/>
                </a:lnTo>
                <a:lnTo>
                  <a:pt x="1344" y="3376"/>
                </a:lnTo>
                <a:lnTo>
                  <a:pt x="1338" y="3375"/>
                </a:lnTo>
                <a:lnTo>
                  <a:pt x="1333" y="3373"/>
                </a:lnTo>
                <a:lnTo>
                  <a:pt x="1328" y="3370"/>
                </a:lnTo>
                <a:lnTo>
                  <a:pt x="1325" y="3366"/>
                </a:lnTo>
                <a:lnTo>
                  <a:pt x="1323" y="3364"/>
                </a:lnTo>
                <a:lnTo>
                  <a:pt x="1322" y="3364"/>
                </a:lnTo>
                <a:lnTo>
                  <a:pt x="1307" y="3364"/>
                </a:lnTo>
                <a:lnTo>
                  <a:pt x="1296" y="3363"/>
                </a:lnTo>
                <a:lnTo>
                  <a:pt x="1288" y="3360"/>
                </a:lnTo>
                <a:lnTo>
                  <a:pt x="1285" y="3356"/>
                </a:lnTo>
                <a:lnTo>
                  <a:pt x="1283" y="3351"/>
                </a:lnTo>
                <a:lnTo>
                  <a:pt x="1283" y="3348"/>
                </a:lnTo>
                <a:lnTo>
                  <a:pt x="1283" y="3346"/>
                </a:lnTo>
                <a:lnTo>
                  <a:pt x="1283" y="3345"/>
                </a:lnTo>
                <a:lnTo>
                  <a:pt x="1286" y="3293"/>
                </a:lnTo>
                <a:lnTo>
                  <a:pt x="1285" y="3245"/>
                </a:lnTo>
                <a:lnTo>
                  <a:pt x="1280" y="3197"/>
                </a:lnTo>
                <a:lnTo>
                  <a:pt x="1272" y="3153"/>
                </a:lnTo>
                <a:lnTo>
                  <a:pt x="1262" y="3110"/>
                </a:lnTo>
                <a:lnTo>
                  <a:pt x="1249" y="3070"/>
                </a:lnTo>
                <a:lnTo>
                  <a:pt x="1235" y="3034"/>
                </a:lnTo>
                <a:lnTo>
                  <a:pt x="1220" y="2999"/>
                </a:lnTo>
                <a:lnTo>
                  <a:pt x="1205" y="2967"/>
                </a:lnTo>
                <a:lnTo>
                  <a:pt x="1189" y="2938"/>
                </a:lnTo>
                <a:lnTo>
                  <a:pt x="1172" y="2912"/>
                </a:lnTo>
                <a:lnTo>
                  <a:pt x="1156" y="2889"/>
                </a:lnTo>
                <a:lnTo>
                  <a:pt x="1142" y="2869"/>
                </a:lnTo>
                <a:lnTo>
                  <a:pt x="1129" y="2853"/>
                </a:lnTo>
                <a:lnTo>
                  <a:pt x="1119" y="2840"/>
                </a:lnTo>
                <a:lnTo>
                  <a:pt x="1110" y="2830"/>
                </a:lnTo>
                <a:lnTo>
                  <a:pt x="1105" y="2825"/>
                </a:lnTo>
                <a:lnTo>
                  <a:pt x="1103" y="2822"/>
                </a:lnTo>
                <a:lnTo>
                  <a:pt x="1105" y="2852"/>
                </a:lnTo>
                <a:lnTo>
                  <a:pt x="1109" y="2882"/>
                </a:lnTo>
                <a:lnTo>
                  <a:pt x="1114" y="2914"/>
                </a:lnTo>
                <a:lnTo>
                  <a:pt x="1120" y="2946"/>
                </a:lnTo>
                <a:lnTo>
                  <a:pt x="1127" y="2980"/>
                </a:lnTo>
                <a:lnTo>
                  <a:pt x="1133" y="3013"/>
                </a:lnTo>
                <a:lnTo>
                  <a:pt x="1141" y="3045"/>
                </a:lnTo>
                <a:lnTo>
                  <a:pt x="1148" y="3078"/>
                </a:lnTo>
                <a:lnTo>
                  <a:pt x="1156" y="3107"/>
                </a:lnTo>
                <a:lnTo>
                  <a:pt x="1163" y="3135"/>
                </a:lnTo>
                <a:lnTo>
                  <a:pt x="1170" y="3160"/>
                </a:lnTo>
                <a:lnTo>
                  <a:pt x="1176" y="3181"/>
                </a:lnTo>
                <a:lnTo>
                  <a:pt x="1181" y="3198"/>
                </a:lnTo>
                <a:lnTo>
                  <a:pt x="1184" y="3211"/>
                </a:lnTo>
                <a:lnTo>
                  <a:pt x="1186" y="3220"/>
                </a:lnTo>
                <a:lnTo>
                  <a:pt x="1187" y="3223"/>
                </a:lnTo>
                <a:lnTo>
                  <a:pt x="1193" y="3246"/>
                </a:lnTo>
                <a:lnTo>
                  <a:pt x="1193" y="3266"/>
                </a:lnTo>
                <a:lnTo>
                  <a:pt x="1191" y="3282"/>
                </a:lnTo>
                <a:lnTo>
                  <a:pt x="1186" y="3295"/>
                </a:lnTo>
                <a:lnTo>
                  <a:pt x="1179" y="3306"/>
                </a:lnTo>
                <a:lnTo>
                  <a:pt x="1170" y="3314"/>
                </a:lnTo>
                <a:lnTo>
                  <a:pt x="1159" y="3320"/>
                </a:lnTo>
                <a:lnTo>
                  <a:pt x="1148" y="3323"/>
                </a:lnTo>
                <a:lnTo>
                  <a:pt x="1137" y="3327"/>
                </a:lnTo>
                <a:lnTo>
                  <a:pt x="1125" y="3328"/>
                </a:lnTo>
                <a:lnTo>
                  <a:pt x="1114" y="3328"/>
                </a:lnTo>
                <a:lnTo>
                  <a:pt x="1104" y="3327"/>
                </a:lnTo>
                <a:lnTo>
                  <a:pt x="1095" y="3326"/>
                </a:lnTo>
                <a:lnTo>
                  <a:pt x="1089" y="3324"/>
                </a:lnTo>
                <a:lnTo>
                  <a:pt x="1083" y="3323"/>
                </a:lnTo>
                <a:lnTo>
                  <a:pt x="1082" y="3323"/>
                </a:lnTo>
                <a:lnTo>
                  <a:pt x="1066" y="3322"/>
                </a:lnTo>
                <a:lnTo>
                  <a:pt x="1044" y="3322"/>
                </a:lnTo>
                <a:lnTo>
                  <a:pt x="1020" y="3323"/>
                </a:lnTo>
                <a:lnTo>
                  <a:pt x="993" y="3326"/>
                </a:lnTo>
                <a:lnTo>
                  <a:pt x="964" y="3329"/>
                </a:lnTo>
                <a:lnTo>
                  <a:pt x="935" y="3332"/>
                </a:lnTo>
                <a:lnTo>
                  <a:pt x="907" y="3336"/>
                </a:lnTo>
                <a:lnTo>
                  <a:pt x="878" y="3341"/>
                </a:lnTo>
                <a:lnTo>
                  <a:pt x="851" y="3344"/>
                </a:lnTo>
                <a:lnTo>
                  <a:pt x="829" y="3348"/>
                </a:lnTo>
                <a:lnTo>
                  <a:pt x="809" y="3351"/>
                </a:lnTo>
                <a:lnTo>
                  <a:pt x="794" y="3354"/>
                </a:lnTo>
                <a:lnTo>
                  <a:pt x="784" y="3356"/>
                </a:lnTo>
                <a:lnTo>
                  <a:pt x="780" y="3357"/>
                </a:lnTo>
                <a:lnTo>
                  <a:pt x="748" y="3363"/>
                </a:lnTo>
                <a:lnTo>
                  <a:pt x="722" y="3368"/>
                </a:lnTo>
                <a:lnTo>
                  <a:pt x="699" y="3370"/>
                </a:lnTo>
                <a:lnTo>
                  <a:pt x="682" y="3370"/>
                </a:lnTo>
                <a:lnTo>
                  <a:pt x="667" y="3368"/>
                </a:lnTo>
                <a:lnTo>
                  <a:pt x="656" y="3364"/>
                </a:lnTo>
                <a:lnTo>
                  <a:pt x="647" y="3361"/>
                </a:lnTo>
                <a:lnTo>
                  <a:pt x="642" y="3356"/>
                </a:lnTo>
                <a:lnTo>
                  <a:pt x="638" y="3351"/>
                </a:lnTo>
                <a:lnTo>
                  <a:pt x="635" y="3346"/>
                </a:lnTo>
                <a:lnTo>
                  <a:pt x="634" y="3341"/>
                </a:lnTo>
                <a:lnTo>
                  <a:pt x="634" y="3336"/>
                </a:lnTo>
                <a:lnTo>
                  <a:pt x="635" y="3333"/>
                </a:lnTo>
                <a:lnTo>
                  <a:pt x="635" y="3331"/>
                </a:lnTo>
                <a:lnTo>
                  <a:pt x="637" y="3330"/>
                </a:lnTo>
                <a:lnTo>
                  <a:pt x="647" y="3316"/>
                </a:lnTo>
                <a:lnTo>
                  <a:pt x="664" y="3302"/>
                </a:lnTo>
                <a:lnTo>
                  <a:pt x="682" y="3290"/>
                </a:lnTo>
                <a:lnTo>
                  <a:pt x="702" y="3279"/>
                </a:lnTo>
                <a:lnTo>
                  <a:pt x="723" y="3271"/>
                </a:lnTo>
                <a:lnTo>
                  <a:pt x="745" y="3262"/>
                </a:lnTo>
                <a:lnTo>
                  <a:pt x="766" y="3256"/>
                </a:lnTo>
                <a:lnTo>
                  <a:pt x="785" y="3250"/>
                </a:lnTo>
                <a:lnTo>
                  <a:pt x="801" y="3246"/>
                </a:lnTo>
                <a:lnTo>
                  <a:pt x="814" y="3243"/>
                </a:lnTo>
                <a:lnTo>
                  <a:pt x="822" y="3240"/>
                </a:lnTo>
                <a:lnTo>
                  <a:pt x="825" y="3240"/>
                </a:lnTo>
                <a:lnTo>
                  <a:pt x="972" y="3149"/>
                </a:lnTo>
                <a:lnTo>
                  <a:pt x="976" y="3128"/>
                </a:lnTo>
                <a:lnTo>
                  <a:pt x="978" y="3107"/>
                </a:lnTo>
                <a:lnTo>
                  <a:pt x="977" y="3083"/>
                </a:lnTo>
                <a:lnTo>
                  <a:pt x="975" y="3058"/>
                </a:lnTo>
                <a:lnTo>
                  <a:pt x="971" y="3035"/>
                </a:lnTo>
                <a:lnTo>
                  <a:pt x="966" y="3011"/>
                </a:lnTo>
                <a:lnTo>
                  <a:pt x="961" y="2989"/>
                </a:lnTo>
                <a:lnTo>
                  <a:pt x="955" y="2970"/>
                </a:lnTo>
                <a:lnTo>
                  <a:pt x="951" y="2954"/>
                </a:lnTo>
                <a:lnTo>
                  <a:pt x="947" y="2941"/>
                </a:lnTo>
                <a:lnTo>
                  <a:pt x="945" y="2933"/>
                </a:lnTo>
                <a:lnTo>
                  <a:pt x="943" y="2930"/>
                </a:lnTo>
                <a:lnTo>
                  <a:pt x="928" y="2901"/>
                </a:lnTo>
                <a:lnTo>
                  <a:pt x="914" y="2870"/>
                </a:lnTo>
                <a:lnTo>
                  <a:pt x="901" y="2839"/>
                </a:lnTo>
                <a:lnTo>
                  <a:pt x="888" y="2807"/>
                </a:lnTo>
                <a:lnTo>
                  <a:pt x="875" y="2776"/>
                </a:lnTo>
                <a:lnTo>
                  <a:pt x="863" y="2746"/>
                </a:lnTo>
                <a:lnTo>
                  <a:pt x="852" y="2717"/>
                </a:lnTo>
                <a:lnTo>
                  <a:pt x="844" y="2690"/>
                </a:lnTo>
                <a:lnTo>
                  <a:pt x="835" y="2666"/>
                </a:lnTo>
                <a:lnTo>
                  <a:pt x="827" y="2645"/>
                </a:lnTo>
                <a:lnTo>
                  <a:pt x="822" y="2627"/>
                </a:lnTo>
                <a:lnTo>
                  <a:pt x="818" y="2615"/>
                </a:lnTo>
                <a:lnTo>
                  <a:pt x="814" y="2607"/>
                </a:lnTo>
                <a:lnTo>
                  <a:pt x="813" y="2604"/>
                </a:lnTo>
                <a:lnTo>
                  <a:pt x="808" y="2596"/>
                </a:lnTo>
                <a:lnTo>
                  <a:pt x="799" y="2588"/>
                </a:lnTo>
                <a:lnTo>
                  <a:pt x="788" y="2577"/>
                </a:lnTo>
                <a:lnTo>
                  <a:pt x="774" y="2565"/>
                </a:lnTo>
                <a:lnTo>
                  <a:pt x="759" y="2552"/>
                </a:lnTo>
                <a:lnTo>
                  <a:pt x="743" y="2540"/>
                </a:lnTo>
                <a:lnTo>
                  <a:pt x="728" y="2528"/>
                </a:lnTo>
                <a:lnTo>
                  <a:pt x="714" y="2518"/>
                </a:lnTo>
                <a:lnTo>
                  <a:pt x="701" y="2508"/>
                </a:lnTo>
                <a:lnTo>
                  <a:pt x="691" y="2500"/>
                </a:lnTo>
                <a:lnTo>
                  <a:pt x="684" y="2496"/>
                </a:lnTo>
                <a:lnTo>
                  <a:pt x="682" y="2494"/>
                </a:lnTo>
                <a:lnTo>
                  <a:pt x="641" y="2477"/>
                </a:lnTo>
                <a:lnTo>
                  <a:pt x="606" y="2459"/>
                </a:lnTo>
                <a:lnTo>
                  <a:pt x="576" y="2441"/>
                </a:lnTo>
                <a:lnTo>
                  <a:pt x="552" y="2423"/>
                </a:lnTo>
                <a:lnTo>
                  <a:pt x="532" y="2404"/>
                </a:lnTo>
                <a:lnTo>
                  <a:pt x="516" y="2387"/>
                </a:lnTo>
                <a:lnTo>
                  <a:pt x="504" y="2371"/>
                </a:lnTo>
                <a:lnTo>
                  <a:pt x="496" y="2356"/>
                </a:lnTo>
                <a:lnTo>
                  <a:pt x="490" y="2342"/>
                </a:lnTo>
                <a:lnTo>
                  <a:pt x="486" y="2330"/>
                </a:lnTo>
                <a:lnTo>
                  <a:pt x="484" y="2320"/>
                </a:lnTo>
                <a:lnTo>
                  <a:pt x="483" y="2313"/>
                </a:lnTo>
                <a:lnTo>
                  <a:pt x="483" y="2308"/>
                </a:lnTo>
                <a:lnTo>
                  <a:pt x="483" y="2306"/>
                </a:lnTo>
                <a:lnTo>
                  <a:pt x="467" y="2288"/>
                </a:lnTo>
                <a:lnTo>
                  <a:pt x="457" y="2268"/>
                </a:lnTo>
                <a:lnTo>
                  <a:pt x="450" y="2244"/>
                </a:lnTo>
                <a:lnTo>
                  <a:pt x="446" y="2217"/>
                </a:lnTo>
                <a:lnTo>
                  <a:pt x="445" y="2188"/>
                </a:lnTo>
                <a:lnTo>
                  <a:pt x="447" y="2158"/>
                </a:lnTo>
                <a:lnTo>
                  <a:pt x="451" y="2127"/>
                </a:lnTo>
                <a:lnTo>
                  <a:pt x="457" y="2095"/>
                </a:lnTo>
                <a:lnTo>
                  <a:pt x="464" y="2063"/>
                </a:lnTo>
                <a:lnTo>
                  <a:pt x="473" y="2031"/>
                </a:lnTo>
                <a:lnTo>
                  <a:pt x="483" y="2001"/>
                </a:lnTo>
                <a:lnTo>
                  <a:pt x="492" y="1970"/>
                </a:lnTo>
                <a:lnTo>
                  <a:pt x="502" y="1942"/>
                </a:lnTo>
                <a:lnTo>
                  <a:pt x="512" y="1916"/>
                </a:lnTo>
                <a:lnTo>
                  <a:pt x="522" y="1894"/>
                </a:lnTo>
                <a:lnTo>
                  <a:pt x="530" y="1873"/>
                </a:lnTo>
                <a:lnTo>
                  <a:pt x="537" y="1857"/>
                </a:lnTo>
                <a:lnTo>
                  <a:pt x="542" y="1845"/>
                </a:lnTo>
                <a:lnTo>
                  <a:pt x="547" y="1837"/>
                </a:lnTo>
                <a:lnTo>
                  <a:pt x="548" y="1835"/>
                </a:lnTo>
                <a:lnTo>
                  <a:pt x="545" y="1803"/>
                </a:lnTo>
                <a:lnTo>
                  <a:pt x="547" y="1768"/>
                </a:lnTo>
                <a:lnTo>
                  <a:pt x="550" y="1729"/>
                </a:lnTo>
                <a:lnTo>
                  <a:pt x="555" y="1686"/>
                </a:lnTo>
                <a:lnTo>
                  <a:pt x="562" y="1640"/>
                </a:lnTo>
                <a:lnTo>
                  <a:pt x="568" y="1592"/>
                </a:lnTo>
                <a:lnTo>
                  <a:pt x="577" y="1542"/>
                </a:lnTo>
                <a:lnTo>
                  <a:pt x="585" y="1491"/>
                </a:lnTo>
                <a:lnTo>
                  <a:pt x="592" y="1439"/>
                </a:lnTo>
                <a:lnTo>
                  <a:pt x="599" y="1386"/>
                </a:lnTo>
                <a:lnTo>
                  <a:pt x="605" y="1335"/>
                </a:lnTo>
                <a:lnTo>
                  <a:pt x="609" y="1283"/>
                </a:lnTo>
                <a:lnTo>
                  <a:pt x="612" y="1233"/>
                </a:lnTo>
                <a:lnTo>
                  <a:pt x="609" y="1180"/>
                </a:lnTo>
                <a:lnTo>
                  <a:pt x="604" y="1127"/>
                </a:lnTo>
                <a:lnTo>
                  <a:pt x="594" y="1073"/>
                </a:lnTo>
                <a:lnTo>
                  <a:pt x="581" y="1021"/>
                </a:lnTo>
                <a:lnTo>
                  <a:pt x="580" y="1019"/>
                </a:lnTo>
                <a:lnTo>
                  <a:pt x="576" y="1013"/>
                </a:lnTo>
                <a:lnTo>
                  <a:pt x="569" y="1003"/>
                </a:lnTo>
                <a:lnTo>
                  <a:pt x="561" y="989"/>
                </a:lnTo>
                <a:lnTo>
                  <a:pt x="552" y="973"/>
                </a:lnTo>
                <a:lnTo>
                  <a:pt x="541" y="954"/>
                </a:lnTo>
                <a:lnTo>
                  <a:pt x="531" y="933"/>
                </a:lnTo>
                <a:lnTo>
                  <a:pt x="521" y="909"/>
                </a:lnTo>
                <a:lnTo>
                  <a:pt x="511" y="884"/>
                </a:lnTo>
                <a:lnTo>
                  <a:pt x="502" y="859"/>
                </a:lnTo>
                <a:lnTo>
                  <a:pt x="495" y="831"/>
                </a:lnTo>
                <a:lnTo>
                  <a:pt x="490" y="804"/>
                </a:lnTo>
                <a:lnTo>
                  <a:pt x="487" y="776"/>
                </a:lnTo>
                <a:lnTo>
                  <a:pt x="487" y="775"/>
                </a:lnTo>
                <a:lnTo>
                  <a:pt x="487" y="770"/>
                </a:lnTo>
                <a:lnTo>
                  <a:pt x="487" y="765"/>
                </a:lnTo>
                <a:lnTo>
                  <a:pt x="486" y="757"/>
                </a:lnTo>
                <a:lnTo>
                  <a:pt x="484" y="750"/>
                </a:lnTo>
                <a:lnTo>
                  <a:pt x="479" y="741"/>
                </a:lnTo>
                <a:lnTo>
                  <a:pt x="473" y="733"/>
                </a:lnTo>
                <a:lnTo>
                  <a:pt x="464" y="724"/>
                </a:lnTo>
                <a:lnTo>
                  <a:pt x="453" y="715"/>
                </a:lnTo>
                <a:lnTo>
                  <a:pt x="438" y="709"/>
                </a:lnTo>
                <a:lnTo>
                  <a:pt x="420" y="703"/>
                </a:lnTo>
                <a:lnTo>
                  <a:pt x="397" y="700"/>
                </a:lnTo>
                <a:lnTo>
                  <a:pt x="370" y="699"/>
                </a:lnTo>
                <a:lnTo>
                  <a:pt x="369" y="699"/>
                </a:lnTo>
                <a:lnTo>
                  <a:pt x="363" y="700"/>
                </a:lnTo>
                <a:lnTo>
                  <a:pt x="355" y="700"/>
                </a:lnTo>
                <a:lnTo>
                  <a:pt x="344" y="699"/>
                </a:lnTo>
                <a:lnTo>
                  <a:pt x="329" y="698"/>
                </a:lnTo>
                <a:lnTo>
                  <a:pt x="311" y="694"/>
                </a:lnTo>
                <a:lnTo>
                  <a:pt x="292" y="688"/>
                </a:lnTo>
                <a:lnTo>
                  <a:pt x="269" y="679"/>
                </a:lnTo>
                <a:lnTo>
                  <a:pt x="243" y="667"/>
                </a:lnTo>
                <a:lnTo>
                  <a:pt x="215" y="651"/>
                </a:lnTo>
                <a:lnTo>
                  <a:pt x="183" y="630"/>
                </a:lnTo>
                <a:lnTo>
                  <a:pt x="151" y="604"/>
                </a:lnTo>
                <a:lnTo>
                  <a:pt x="115" y="574"/>
                </a:lnTo>
                <a:lnTo>
                  <a:pt x="21" y="504"/>
                </a:lnTo>
                <a:lnTo>
                  <a:pt x="21" y="504"/>
                </a:lnTo>
                <a:lnTo>
                  <a:pt x="18" y="502"/>
                </a:lnTo>
                <a:lnTo>
                  <a:pt x="15" y="499"/>
                </a:lnTo>
                <a:lnTo>
                  <a:pt x="11" y="494"/>
                </a:lnTo>
                <a:lnTo>
                  <a:pt x="8" y="488"/>
                </a:lnTo>
                <a:lnTo>
                  <a:pt x="4" y="480"/>
                </a:lnTo>
                <a:lnTo>
                  <a:pt x="1" y="470"/>
                </a:lnTo>
                <a:lnTo>
                  <a:pt x="0" y="456"/>
                </a:lnTo>
                <a:lnTo>
                  <a:pt x="0" y="441"/>
                </a:lnTo>
                <a:lnTo>
                  <a:pt x="1" y="421"/>
                </a:lnTo>
                <a:lnTo>
                  <a:pt x="5" y="399"/>
                </a:lnTo>
                <a:lnTo>
                  <a:pt x="13" y="374"/>
                </a:lnTo>
                <a:lnTo>
                  <a:pt x="23" y="344"/>
                </a:lnTo>
                <a:lnTo>
                  <a:pt x="25" y="342"/>
                </a:lnTo>
                <a:lnTo>
                  <a:pt x="28" y="334"/>
                </a:lnTo>
                <a:lnTo>
                  <a:pt x="35" y="323"/>
                </a:lnTo>
                <a:lnTo>
                  <a:pt x="42" y="309"/>
                </a:lnTo>
                <a:lnTo>
                  <a:pt x="52" y="292"/>
                </a:lnTo>
                <a:lnTo>
                  <a:pt x="63" y="273"/>
                </a:lnTo>
                <a:lnTo>
                  <a:pt x="75" y="252"/>
                </a:lnTo>
                <a:lnTo>
                  <a:pt x="87" y="232"/>
                </a:lnTo>
                <a:lnTo>
                  <a:pt x="100" y="210"/>
                </a:lnTo>
                <a:lnTo>
                  <a:pt x="113" y="190"/>
                </a:lnTo>
                <a:lnTo>
                  <a:pt x="126" y="169"/>
                </a:lnTo>
                <a:lnTo>
                  <a:pt x="139" y="152"/>
                </a:lnTo>
                <a:lnTo>
                  <a:pt x="151" y="137"/>
                </a:lnTo>
                <a:lnTo>
                  <a:pt x="162" y="124"/>
                </a:lnTo>
                <a:lnTo>
                  <a:pt x="196" y="54"/>
                </a:lnTo>
                <a:lnTo>
                  <a:pt x="196" y="53"/>
                </a:lnTo>
                <a:lnTo>
                  <a:pt x="198" y="50"/>
                </a:lnTo>
                <a:lnTo>
                  <a:pt x="202" y="44"/>
                </a:lnTo>
                <a:lnTo>
                  <a:pt x="206" y="38"/>
                </a:lnTo>
                <a:lnTo>
                  <a:pt x="213" y="30"/>
                </a:lnTo>
                <a:lnTo>
                  <a:pt x="221" y="23"/>
                </a:lnTo>
                <a:lnTo>
                  <a:pt x="232" y="16"/>
                </a:lnTo>
                <a:lnTo>
                  <a:pt x="246" y="10"/>
                </a:lnTo>
                <a:lnTo>
                  <a:pt x="261" y="5"/>
                </a:lnTo>
                <a:lnTo>
                  <a:pt x="280" y="2"/>
                </a:lnTo>
                <a:lnTo>
                  <a:pt x="301" y="2"/>
                </a:lnTo>
                <a:lnTo>
                  <a:pt x="326" y="4"/>
                </a:lnTo>
                <a:lnTo>
                  <a:pt x="355" y="10"/>
                </a:lnTo>
                <a:lnTo>
                  <a:pt x="357" y="11"/>
                </a:lnTo>
                <a:lnTo>
                  <a:pt x="362" y="12"/>
                </a:lnTo>
                <a:lnTo>
                  <a:pt x="370" y="14"/>
                </a:lnTo>
                <a:lnTo>
                  <a:pt x="380" y="17"/>
                </a:lnTo>
                <a:lnTo>
                  <a:pt x="390" y="20"/>
                </a:lnTo>
                <a:lnTo>
                  <a:pt x="400" y="27"/>
                </a:lnTo>
                <a:lnTo>
                  <a:pt x="409" y="33"/>
                </a:lnTo>
                <a:lnTo>
                  <a:pt x="414" y="42"/>
                </a:lnTo>
                <a:lnTo>
                  <a:pt x="418" y="52"/>
                </a:lnTo>
                <a:lnTo>
                  <a:pt x="416" y="64"/>
                </a:lnTo>
                <a:lnTo>
                  <a:pt x="418" y="67"/>
                </a:lnTo>
                <a:lnTo>
                  <a:pt x="418" y="73"/>
                </a:lnTo>
                <a:lnTo>
                  <a:pt x="419" y="83"/>
                </a:lnTo>
                <a:lnTo>
                  <a:pt x="420" y="95"/>
                </a:lnTo>
                <a:lnTo>
                  <a:pt x="421" y="109"/>
                </a:lnTo>
                <a:lnTo>
                  <a:pt x="421" y="124"/>
                </a:lnTo>
                <a:lnTo>
                  <a:pt x="420" y="139"/>
                </a:lnTo>
                <a:lnTo>
                  <a:pt x="419" y="153"/>
                </a:lnTo>
                <a:lnTo>
                  <a:pt x="416" y="166"/>
                </a:lnTo>
                <a:lnTo>
                  <a:pt x="412" y="176"/>
                </a:lnTo>
                <a:lnTo>
                  <a:pt x="407" y="183"/>
                </a:lnTo>
                <a:lnTo>
                  <a:pt x="400" y="186"/>
                </a:lnTo>
                <a:lnTo>
                  <a:pt x="391" y="185"/>
                </a:lnTo>
                <a:lnTo>
                  <a:pt x="388" y="183"/>
                </a:lnTo>
                <a:lnTo>
                  <a:pt x="383" y="179"/>
                </a:lnTo>
                <a:lnTo>
                  <a:pt x="376" y="171"/>
                </a:lnTo>
                <a:lnTo>
                  <a:pt x="370" y="161"/>
                </a:lnTo>
                <a:lnTo>
                  <a:pt x="365" y="145"/>
                </a:lnTo>
                <a:lnTo>
                  <a:pt x="361" y="145"/>
                </a:lnTo>
                <a:lnTo>
                  <a:pt x="351" y="144"/>
                </a:lnTo>
                <a:lnTo>
                  <a:pt x="338" y="143"/>
                </a:lnTo>
                <a:lnTo>
                  <a:pt x="322" y="140"/>
                </a:lnTo>
                <a:lnTo>
                  <a:pt x="307" y="137"/>
                </a:lnTo>
                <a:lnTo>
                  <a:pt x="294" y="131"/>
                </a:lnTo>
                <a:lnTo>
                  <a:pt x="285" y="124"/>
                </a:lnTo>
                <a:lnTo>
                  <a:pt x="284" y="127"/>
                </a:lnTo>
                <a:lnTo>
                  <a:pt x="281" y="135"/>
                </a:lnTo>
                <a:lnTo>
                  <a:pt x="278" y="148"/>
                </a:lnTo>
                <a:lnTo>
                  <a:pt x="272" y="163"/>
                </a:lnTo>
                <a:lnTo>
                  <a:pt x="266" y="179"/>
                </a:lnTo>
                <a:lnTo>
                  <a:pt x="259" y="196"/>
                </a:lnTo>
                <a:lnTo>
                  <a:pt x="253" y="213"/>
                </a:lnTo>
                <a:lnTo>
                  <a:pt x="246" y="228"/>
                </a:lnTo>
                <a:lnTo>
                  <a:pt x="240" y="240"/>
                </a:lnTo>
                <a:lnTo>
                  <a:pt x="234" y="248"/>
                </a:lnTo>
                <a:lnTo>
                  <a:pt x="235" y="251"/>
                </a:lnTo>
                <a:lnTo>
                  <a:pt x="235" y="261"/>
                </a:lnTo>
                <a:lnTo>
                  <a:pt x="237" y="276"/>
                </a:lnTo>
                <a:lnTo>
                  <a:pt x="239" y="294"/>
                </a:lnTo>
                <a:lnTo>
                  <a:pt x="241" y="316"/>
                </a:lnTo>
                <a:lnTo>
                  <a:pt x="242" y="338"/>
                </a:lnTo>
                <a:lnTo>
                  <a:pt x="243" y="361"/>
                </a:lnTo>
                <a:lnTo>
                  <a:pt x="243" y="382"/>
                </a:lnTo>
                <a:lnTo>
                  <a:pt x="242" y="402"/>
                </a:lnTo>
                <a:lnTo>
                  <a:pt x="241" y="418"/>
                </a:lnTo>
                <a:lnTo>
                  <a:pt x="237" y="429"/>
                </a:lnTo>
                <a:lnTo>
                  <a:pt x="240" y="428"/>
                </a:lnTo>
                <a:lnTo>
                  <a:pt x="246" y="424"/>
                </a:lnTo>
                <a:lnTo>
                  <a:pt x="257" y="421"/>
                </a:lnTo>
                <a:lnTo>
                  <a:pt x="270" y="417"/>
                </a:lnTo>
                <a:lnTo>
                  <a:pt x="286" y="413"/>
                </a:lnTo>
                <a:lnTo>
                  <a:pt x="306" y="410"/>
                </a:lnTo>
                <a:lnTo>
                  <a:pt x="326" y="409"/>
                </a:lnTo>
                <a:lnTo>
                  <a:pt x="348" y="410"/>
                </a:lnTo>
                <a:lnTo>
                  <a:pt x="371" y="416"/>
                </a:lnTo>
                <a:lnTo>
                  <a:pt x="394" y="424"/>
                </a:lnTo>
                <a:lnTo>
                  <a:pt x="416" y="437"/>
                </a:lnTo>
                <a:lnTo>
                  <a:pt x="438" y="457"/>
                </a:lnTo>
                <a:lnTo>
                  <a:pt x="459" y="482"/>
                </a:lnTo>
                <a:lnTo>
                  <a:pt x="462" y="480"/>
                </a:lnTo>
                <a:lnTo>
                  <a:pt x="470" y="478"/>
                </a:lnTo>
                <a:lnTo>
                  <a:pt x="482" y="476"/>
                </a:lnTo>
                <a:lnTo>
                  <a:pt x="498" y="473"/>
                </a:lnTo>
                <a:lnTo>
                  <a:pt x="517" y="470"/>
                </a:lnTo>
                <a:lnTo>
                  <a:pt x="539" y="468"/>
                </a:lnTo>
                <a:lnTo>
                  <a:pt x="562" y="468"/>
                </a:lnTo>
                <a:lnTo>
                  <a:pt x="586" y="469"/>
                </a:lnTo>
                <a:lnTo>
                  <a:pt x="609" y="473"/>
                </a:lnTo>
                <a:lnTo>
                  <a:pt x="633" y="479"/>
                </a:lnTo>
                <a:lnTo>
                  <a:pt x="655" y="489"/>
                </a:lnTo>
                <a:lnTo>
                  <a:pt x="675" y="503"/>
                </a:lnTo>
                <a:lnTo>
                  <a:pt x="692" y="520"/>
                </a:lnTo>
                <a:lnTo>
                  <a:pt x="693" y="521"/>
                </a:lnTo>
                <a:lnTo>
                  <a:pt x="697" y="525"/>
                </a:lnTo>
                <a:lnTo>
                  <a:pt x="704" y="529"/>
                </a:lnTo>
                <a:lnTo>
                  <a:pt x="712" y="533"/>
                </a:lnTo>
                <a:lnTo>
                  <a:pt x="722" y="539"/>
                </a:lnTo>
                <a:lnTo>
                  <a:pt x="733" y="544"/>
                </a:lnTo>
                <a:lnTo>
                  <a:pt x="745" y="548"/>
                </a:lnTo>
                <a:lnTo>
                  <a:pt x="757" y="552"/>
                </a:lnTo>
                <a:lnTo>
                  <a:pt x="769" y="554"/>
                </a:lnTo>
                <a:lnTo>
                  <a:pt x="781" y="554"/>
                </a:lnTo>
                <a:lnTo>
                  <a:pt x="793" y="551"/>
                </a:lnTo>
                <a:lnTo>
                  <a:pt x="803" y="544"/>
                </a:lnTo>
                <a:lnTo>
                  <a:pt x="811" y="534"/>
                </a:lnTo>
                <a:lnTo>
                  <a:pt x="819" y="521"/>
                </a:lnTo>
                <a:lnTo>
                  <a:pt x="823" y="503"/>
                </a:lnTo>
                <a:lnTo>
                  <a:pt x="821" y="442"/>
                </a:lnTo>
                <a:lnTo>
                  <a:pt x="820" y="440"/>
                </a:lnTo>
                <a:lnTo>
                  <a:pt x="818" y="434"/>
                </a:lnTo>
                <a:lnTo>
                  <a:pt x="814" y="426"/>
                </a:lnTo>
                <a:lnTo>
                  <a:pt x="810" y="415"/>
                </a:lnTo>
                <a:lnTo>
                  <a:pt x="807" y="403"/>
                </a:lnTo>
                <a:lnTo>
                  <a:pt x="804" y="390"/>
                </a:lnTo>
                <a:lnTo>
                  <a:pt x="801" y="378"/>
                </a:lnTo>
                <a:lnTo>
                  <a:pt x="800" y="378"/>
                </a:lnTo>
                <a:lnTo>
                  <a:pt x="797" y="379"/>
                </a:lnTo>
                <a:lnTo>
                  <a:pt x="794" y="380"/>
                </a:lnTo>
                <a:lnTo>
                  <a:pt x="788" y="378"/>
                </a:lnTo>
                <a:lnTo>
                  <a:pt x="783" y="375"/>
                </a:lnTo>
                <a:lnTo>
                  <a:pt x="778" y="368"/>
                </a:lnTo>
                <a:lnTo>
                  <a:pt x="772" y="358"/>
                </a:lnTo>
                <a:lnTo>
                  <a:pt x="767" y="342"/>
                </a:lnTo>
                <a:lnTo>
                  <a:pt x="763" y="319"/>
                </a:lnTo>
                <a:lnTo>
                  <a:pt x="763" y="317"/>
                </a:lnTo>
                <a:lnTo>
                  <a:pt x="761" y="312"/>
                </a:lnTo>
                <a:lnTo>
                  <a:pt x="760" y="306"/>
                </a:lnTo>
                <a:lnTo>
                  <a:pt x="759" y="298"/>
                </a:lnTo>
                <a:lnTo>
                  <a:pt x="759" y="291"/>
                </a:lnTo>
                <a:lnTo>
                  <a:pt x="761" y="284"/>
                </a:lnTo>
                <a:lnTo>
                  <a:pt x="766" y="279"/>
                </a:lnTo>
                <a:lnTo>
                  <a:pt x="772" y="277"/>
                </a:lnTo>
                <a:lnTo>
                  <a:pt x="782" y="277"/>
                </a:lnTo>
                <a:lnTo>
                  <a:pt x="781" y="276"/>
                </a:lnTo>
                <a:lnTo>
                  <a:pt x="780" y="270"/>
                </a:lnTo>
                <a:lnTo>
                  <a:pt x="778" y="263"/>
                </a:lnTo>
                <a:lnTo>
                  <a:pt x="775" y="253"/>
                </a:lnTo>
                <a:lnTo>
                  <a:pt x="773" y="240"/>
                </a:lnTo>
                <a:lnTo>
                  <a:pt x="772" y="227"/>
                </a:lnTo>
                <a:lnTo>
                  <a:pt x="771" y="212"/>
                </a:lnTo>
                <a:lnTo>
                  <a:pt x="772" y="196"/>
                </a:lnTo>
                <a:lnTo>
                  <a:pt x="775" y="180"/>
                </a:lnTo>
                <a:lnTo>
                  <a:pt x="781" y="163"/>
                </a:lnTo>
                <a:lnTo>
                  <a:pt x="788" y="147"/>
                </a:lnTo>
                <a:lnTo>
                  <a:pt x="800" y="131"/>
                </a:lnTo>
                <a:lnTo>
                  <a:pt x="814" y="116"/>
                </a:lnTo>
                <a:lnTo>
                  <a:pt x="833" y="103"/>
                </a:lnTo>
                <a:lnTo>
                  <a:pt x="856" y="93"/>
                </a:lnTo>
                <a:lnTo>
                  <a:pt x="884" y="83"/>
                </a:lnTo>
                <a:lnTo>
                  <a:pt x="885" y="83"/>
                </a:lnTo>
                <a:lnTo>
                  <a:pt x="890" y="82"/>
                </a:lnTo>
                <a:lnTo>
                  <a:pt x="897" y="81"/>
                </a:lnTo>
                <a:lnTo>
                  <a:pt x="907" y="80"/>
                </a:lnTo>
                <a:lnTo>
                  <a:pt x="919" y="80"/>
                </a:lnTo>
                <a:lnTo>
                  <a:pt x="932" y="80"/>
                </a:lnTo>
                <a:lnTo>
                  <a:pt x="947" y="80"/>
                </a:lnTo>
                <a:lnTo>
                  <a:pt x="962" y="82"/>
                </a:lnTo>
                <a:lnTo>
                  <a:pt x="977" y="85"/>
                </a:lnTo>
                <a:lnTo>
                  <a:pt x="993" y="91"/>
                </a:lnTo>
                <a:lnTo>
                  <a:pt x="1009" y="98"/>
                </a:lnTo>
                <a:lnTo>
                  <a:pt x="1023" y="108"/>
                </a:lnTo>
                <a:lnTo>
                  <a:pt x="1037" y="120"/>
                </a:lnTo>
                <a:lnTo>
                  <a:pt x="1049" y="135"/>
                </a:lnTo>
                <a:lnTo>
                  <a:pt x="1058" y="153"/>
                </a:lnTo>
                <a:lnTo>
                  <a:pt x="1067" y="173"/>
                </a:lnTo>
                <a:lnTo>
                  <a:pt x="1073" y="199"/>
                </a:lnTo>
                <a:lnTo>
                  <a:pt x="1075" y="228"/>
                </a:lnTo>
                <a:lnTo>
                  <a:pt x="1074" y="262"/>
                </a:lnTo>
                <a:lnTo>
                  <a:pt x="1075" y="262"/>
                </a:lnTo>
                <a:lnTo>
                  <a:pt x="1077" y="262"/>
                </a:lnTo>
                <a:lnTo>
                  <a:pt x="1080" y="261"/>
                </a:lnTo>
                <a:lnTo>
                  <a:pt x="1086" y="262"/>
                </a:lnTo>
                <a:lnTo>
                  <a:pt x="1090" y="262"/>
                </a:lnTo>
                <a:lnTo>
                  <a:pt x="1095" y="264"/>
                </a:lnTo>
                <a:lnTo>
                  <a:pt x="1100" y="267"/>
                </a:lnTo>
                <a:lnTo>
                  <a:pt x="1104" y="273"/>
                </a:lnTo>
                <a:lnTo>
                  <a:pt x="1106" y="279"/>
                </a:lnTo>
                <a:lnTo>
                  <a:pt x="1107" y="288"/>
                </a:lnTo>
                <a:lnTo>
                  <a:pt x="1106" y="299"/>
                </a:lnTo>
                <a:lnTo>
                  <a:pt x="1103" y="314"/>
                </a:lnTo>
                <a:lnTo>
                  <a:pt x="1096" y="331"/>
                </a:lnTo>
                <a:lnTo>
                  <a:pt x="1087" y="351"/>
                </a:lnTo>
                <a:lnTo>
                  <a:pt x="1074" y="376"/>
                </a:lnTo>
                <a:lnTo>
                  <a:pt x="1071" y="375"/>
                </a:lnTo>
                <a:lnTo>
                  <a:pt x="1067" y="375"/>
                </a:lnTo>
                <a:lnTo>
                  <a:pt x="1063" y="374"/>
                </a:lnTo>
                <a:lnTo>
                  <a:pt x="1057" y="375"/>
                </a:lnTo>
                <a:lnTo>
                  <a:pt x="1055" y="376"/>
                </a:lnTo>
                <a:lnTo>
                  <a:pt x="1055" y="380"/>
                </a:lnTo>
                <a:lnTo>
                  <a:pt x="1056" y="386"/>
                </a:lnTo>
                <a:lnTo>
                  <a:pt x="1057" y="396"/>
                </a:lnTo>
                <a:lnTo>
                  <a:pt x="1058" y="409"/>
                </a:lnTo>
                <a:lnTo>
                  <a:pt x="1061" y="423"/>
                </a:lnTo>
                <a:lnTo>
                  <a:pt x="1061" y="436"/>
                </a:lnTo>
                <a:lnTo>
                  <a:pt x="1062" y="445"/>
                </a:lnTo>
                <a:lnTo>
                  <a:pt x="1062" y="449"/>
                </a:lnTo>
                <a:lnTo>
                  <a:pt x="1062" y="450"/>
                </a:lnTo>
                <a:lnTo>
                  <a:pt x="1063" y="456"/>
                </a:lnTo>
                <a:lnTo>
                  <a:pt x="1064" y="464"/>
                </a:lnTo>
                <a:lnTo>
                  <a:pt x="1066" y="474"/>
                </a:lnTo>
                <a:lnTo>
                  <a:pt x="1070" y="485"/>
                </a:lnTo>
                <a:lnTo>
                  <a:pt x="1075" y="496"/>
                </a:lnTo>
                <a:lnTo>
                  <a:pt x="1082" y="507"/>
                </a:lnTo>
                <a:lnTo>
                  <a:pt x="1091" y="517"/>
                </a:lnTo>
                <a:lnTo>
                  <a:pt x="1102" y="525"/>
                </a:lnTo>
                <a:lnTo>
                  <a:pt x="1116" y="531"/>
                </a:lnTo>
                <a:lnTo>
                  <a:pt x="1133" y="533"/>
                </a:lnTo>
                <a:lnTo>
                  <a:pt x="1153" y="531"/>
                </a:lnTo>
                <a:lnTo>
                  <a:pt x="1155" y="530"/>
                </a:lnTo>
                <a:lnTo>
                  <a:pt x="1161" y="526"/>
                </a:lnTo>
                <a:lnTo>
                  <a:pt x="1171" y="519"/>
                </a:lnTo>
                <a:lnTo>
                  <a:pt x="1185" y="512"/>
                </a:lnTo>
                <a:lnTo>
                  <a:pt x="1200" y="503"/>
                </a:lnTo>
                <a:lnTo>
                  <a:pt x="1219" y="494"/>
                </a:lnTo>
                <a:lnTo>
                  <a:pt x="1238" y="485"/>
                </a:lnTo>
                <a:lnTo>
                  <a:pt x="1260" y="477"/>
                </a:lnTo>
                <a:lnTo>
                  <a:pt x="1282" y="472"/>
                </a:lnTo>
                <a:lnTo>
                  <a:pt x="1304" y="468"/>
                </a:lnTo>
                <a:lnTo>
                  <a:pt x="1324" y="466"/>
                </a:lnTo>
                <a:lnTo>
                  <a:pt x="1345" y="468"/>
                </a:lnTo>
                <a:lnTo>
                  <a:pt x="1364" y="474"/>
                </a:lnTo>
                <a:lnTo>
                  <a:pt x="1381" y="485"/>
                </a:lnTo>
                <a:lnTo>
                  <a:pt x="1383" y="483"/>
                </a:lnTo>
                <a:lnTo>
                  <a:pt x="1387" y="477"/>
                </a:lnTo>
                <a:lnTo>
                  <a:pt x="1396" y="469"/>
                </a:lnTo>
                <a:lnTo>
                  <a:pt x="1407" y="459"/>
                </a:lnTo>
                <a:lnTo>
                  <a:pt x="1421" y="447"/>
                </a:lnTo>
                <a:lnTo>
                  <a:pt x="1437" y="436"/>
                </a:lnTo>
                <a:lnTo>
                  <a:pt x="1455" y="427"/>
                </a:lnTo>
                <a:lnTo>
                  <a:pt x="1477" y="417"/>
                </a:lnTo>
                <a:lnTo>
                  <a:pt x="1500" y="410"/>
                </a:lnTo>
                <a:lnTo>
                  <a:pt x="1526" y="408"/>
                </a:lnTo>
                <a:lnTo>
                  <a:pt x="1552" y="409"/>
                </a:lnTo>
                <a:lnTo>
                  <a:pt x="1580" y="415"/>
                </a:lnTo>
                <a:lnTo>
                  <a:pt x="1610" y="427"/>
                </a:lnTo>
                <a:lnTo>
                  <a:pt x="1613" y="427"/>
                </a:lnTo>
                <a:lnTo>
                  <a:pt x="1617" y="428"/>
                </a:lnTo>
                <a:lnTo>
                  <a:pt x="1625" y="427"/>
                </a:lnTo>
                <a:lnTo>
                  <a:pt x="1632" y="426"/>
                </a:lnTo>
                <a:lnTo>
                  <a:pt x="1642" y="422"/>
                </a:lnTo>
                <a:lnTo>
                  <a:pt x="1651" y="417"/>
                </a:lnTo>
                <a:lnTo>
                  <a:pt x="1658" y="409"/>
                </a:lnTo>
                <a:lnTo>
                  <a:pt x="1664" y="398"/>
                </a:lnTo>
                <a:lnTo>
                  <a:pt x="1662" y="396"/>
                </a:lnTo>
                <a:lnTo>
                  <a:pt x="1658" y="392"/>
                </a:lnTo>
                <a:lnTo>
                  <a:pt x="1653" y="387"/>
                </a:lnTo>
                <a:lnTo>
                  <a:pt x="1645" y="377"/>
                </a:lnTo>
                <a:lnTo>
                  <a:pt x="1638" y="365"/>
                </a:lnTo>
                <a:lnTo>
                  <a:pt x="1629" y="350"/>
                </a:lnTo>
                <a:lnTo>
                  <a:pt x="1621" y="332"/>
                </a:lnTo>
                <a:lnTo>
                  <a:pt x="1613" y="311"/>
                </a:lnTo>
                <a:lnTo>
                  <a:pt x="1606" y="287"/>
                </a:lnTo>
                <a:lnTo>
                  <a:pt x="1602" y="257"/>
                </a:lnTo>
                <a:lnTo>
                  <a:pt x="1598" y="225"/>
                </a:lnTo>
                <a:lnTo>
                  <a:pt x="1598" y="190"/>
                </a:lnTo>
                <a:lnTo>
                  <a:pt x="1602" y="150"/>
                </a:lnTo>
                <a:lnTo>
                  <a:pt x="1601" y="148"/>
                </a:lnTo>
                <a:lnTo>
                  <a:pt x="1600" y="142"/>
                </a:lnTo>
                <a:lnTo>
                  <a:pt x="1598" y="135"/>
                </a:lnTo>
                <a:lnTo>
                  <a:pt x="1596" y="125"/>
                </a:lnTo>
                <a:lnTo>
                  <a:pt x="1592" y="115"/>
                </a:lnTo>
                <a:lnTo>
                  <a:pt x="1588" y="108"/>
                </a:lnTo>
                <a:lnTo>
                  <a:pt x="1582" y="101"/>
                </a:lnTo>
                <a:lnTo>
                  <a:pt x="1575" y="99"/>
                </a:lnTo>
                <a:lnTo>
                  <a:pt x="1566" y="101"/>
                </a:lnTo>
                <a:lnTo>
                  <a:pt x="1537" y="107"/>
                </a:lnTo>
                <a:lnTo>
                  <a:pt x="1537" y="108"/>
                </a:lnTo>
                <a:lnTo>
                  <a:pt x="1536" y="112"/>
                </a:lnTo>
                <a:lnTo>
                  <a:pt x="1533" y="117"/>
                </a:lnTo>
                <a:lnTo>
                  <a:pt x="1529" y="123"/>
                </a:lnTo>
                <a:lnTo>
                  <a:pt x="1523" y="129"/>
                </a:lnTo>
                <a:lnTo>
                  <a:pt x="1514" y="137"/>
                </a:lnTo>
                <a:lnTo>
                  <a:pt x="1503" y="142"/>
                </a:lnTo>
                <a:lnTo>
                  <a:pt x="1488" y="147"/>
                </a:lnTo>
                <a:lnTo>
                  <a:pt x="1468" y="150"/>
                </a:lnTo>
                <a:lnTo>
                  <a:pt x="1446" y="150"/>
                </a:lnTo>
                <a:lnTo>
                  <a:pt x="1447" y="152"/>
                </a:lnTo>
                <a:lnTo>
                  <a:pt x="1447" y="158"/>
                </a:lnTo>
                <a:lnTo>
                  <a:pt x="1447" y="165"/>
                </a:lnTo>
                <a:lnTo>
                  <a:pt x="1445" y="169"/>
                </a:lnTo>
                <a:lnTo>
                  <a:pt x="1436" y="173"/>
                </a:lnTo>
                <a:lnTo>
                  <a:pt x="1423" y="176"/>
                </a:lnTo>
                <a:lnTo>
                  <a:pt x="1409" y="177"/>
                </a:lnTo>
                <a:lnTo>
                  <a:pt x="1395" y="176"/>
                </a:lnTo>
                <a:lnTo>
                  <a:pt x="1382" y="172"/>
                </a:lnTo>
                <a:lnTo>
                  <a:pt x="1372" y="169"/>
                </a:lnTo>
                <a:lnTo>
                  <a:pt x="1363" y="162"/>
                </a:lnTo>
                <a:lnTo>
                  <a:pt x="1356" y="151"/>
                </a:lnTo>
                <a:lnTo>
                  <a:pt x="1351" y="138"/>
                </a:lnTo>
                <a:lnTo>
                  <a:pt x="1348" y="123"/>
                </a:lnTo>
                <a:lnTo>
                  <a:pt x="1348" y="107"/>
                </a:lnTo>
                <a:lnTo>
                  <a:pt x="1351" y="91"/>
                </a:lnTo>
                <a:lnTo>
                  <a:pt x="1357" y="74"/>
                </a:lnTo>
                <a:lnTo>
                  <a:pt x="1365" y="59"/>
                </a:lnTo>
                <a:lnTo>
                  <a:pt x="1377" y="45"/>
                </a:lnTo>
                <a:lnTo>
                  <a:pt x="1394" y="34"/>
                </a:lnTo>
                <a:lnTo>
                  <a:pt x="1413" y="26"/>
                </a:lnTo>
                <a:lnTo>
                  <a:pt x="1494" y="5"/>
                </a:lnTo>
                <a:lnTo>
                  <a:pt x="1497" y="4"/>
                </a:lnTo>
                <a:lnTo>
                  <a:pt x="1502" y="3"/>
                </a:lnTo>
                <a:lnTo>
                  <a:pt x="1511" y="2"/>
                </a:lnTo>
                <a:lnTo>
                  <a:pt x="1523" y="0"/>
                </a:lnTo>
                <a:lnTo>
                  <a:pt x="153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7" name="Freeform 253"/>
          <p:cNvSpPr>
            <a:spLocks/>
          </p:cNvSpPr>
          <p:nvPr/>
        </p:nvSpPr>
        <p:spPr bwMode="auto">
          <a:xfrm>
            <a:off x="1563357" y="2719388"/>
            <a:ext cx="636588" cy="487362"/>
          </a:xfrm>
          <a:custGeom>
            <a:avLst/>
            <a:gdLst>
              <a:gd name="T0" fmla="*/ 2482 w 3211"/>
              <a:gd name="T1" fmla="*/ 32 h 2457"/>
              <a:gd name="T2" fmla="*/ 2585 w 3211"/>
              <a:gd name="T3" fmla="*/ 116 h 2457"/>
              <a:gd name="T4" fmla="*/ 2740 w 3211"/>
              <a:gd name="T5" fmla="*/ 213 h 2457"/>
              <a:gd name="T6" fmla="*/ 3126 w 3211"/>
              <a:gd name="T7" fmla="*/ 488 h 2457"/>
              <a:gd name="T8" fmla="*/ 3211 w 3211"/>
              <a:gd name="T9" fmla="*/ 644 h 2457"/>
              <a:gd name="T10" fmla="*/ 3109 w 3211"/>
              <a:gd name="T11" fmla="*/ 823 h 2457"/>
              <a:gd name="T12" fmla="*/ 2857 w 3211"/>
              <a:gd name="T13" fmla="*/ 1185 h 2457"/>
              <a:gd name="T14" fmla="*/ 2532 w 3211"/>
              <a:gd name="T15" fmla="*/ 1390 h 2457"/>
              <a:gd name="T16" fmla="*/ 2534 w 3211"/>
              <a:gd name="T17" fmla="*/ 1665 h 2457"/>
              <a:gd name="T18" fmla="*/ 2439 w 3211"/>
              <a:gd name="T19" fmla="*/ 2065 h 2457"/>
              <a:gd name="T20" fmla="*/ 2408 w 3211"/>
              <a:gd name="T21" fmla="*/ 2457 h 2457"/>
              <a:gd name="T22" fmla="*/ 1173 w 3211"/>
              <a:gd name="T23" fmla="*/ 2249 h 2457"/>
              <a:gd name="T24" fmla="*/ 991 w 3211"/>
              <a:gd name="T25" fmla="*/ 2023 h 2457"/>
              <a:gd name="T26" fmla="*/ 792 w 3211"/>
              <a:gd name="T27" fmla="*/ 2037 h 2457"/>
              <a:gd name="T28" fmla="*/ 516 w 3211"/>
              <a:gd name="T29" fmla="*/ 2085 h 2457"/>
              <a:gd name="T30" fmla="*/ 220 w 3211"/>
              <a:gd name="T31" fmla="*/ 2058 h 2457"/>
              <a:gd name="T32" fmla="*/ 34 w 3211"/>
              <a:gd name="T33" fmla="*/ 1997 h 2457"/>
              <a:gd name="T34" fmla="*/ 6 w 3211"/>
              <a:gd name="T35" fmla="*/ 1866 h 2457"/>
              <a:gd name="T36" fmla="*/ 88 w 3211"/>
              <a:gd name="T37" fmla="*/ 1600 h 2457"/>
              <a:gd name="T38" fmla="*/ 195 w 3211"/>
              <a:gd name="T39" fmla="*/ 1418 h 2457"/>
              <a:gd name="T40" fmla="*/ 628 w 3211"/>
              <a:gd name="T41" fmla="*/ 953 h 2457"/>
              <a:gd name="T42" fmla="*/ 832 w 3211"/>
              <a:gd name="T43" fmla="*/ 948 h 2457"/>
              <a:gd name="T44" fmla="*/ 931 w 3211"/>
              <a:gd name="T45" fmla="*/ 999 h 2457"/>
              <a:gd name="T46" fmla="*/ 969 w 3211"/>
              <a:gd name="T47" fmla="*/ 1095 h 2457"/>
              <a:gd name="T48" fmla="*/ 954 w 3211"/>
              <a:gd name="T49" fmla="*/ 1212 h 2457"/>
              <a:gd name="T50" fmla="*/ 889 w 3211"/>
              <a:gd name="T51" fmla="*/ 1266 h 2457"/>
              <a:gd name="T52" fmla="*/ 796 w 3211"/>
              <a:gd name="T53" fmla="*/ 1282 h 2457"/>
              <a:gd name="T54" fmla="*/ 726 w 3211"/>
              <a:gd name="T55" fmla="*/ 1217 h 2457"/>
              <a:gd name="T56" fmla="*/ 564 w 3211"/>
              <a:gd name="T57" fmla="*/ 1247 h 2457"/>
              <a:gd name="T58" fmla="*/ 441 w 3211"/>
              <a:gd name="T59" fmla="*/ 1610 h 2457"/>
              <a:gd name="T60" fmla="*/ 571 w 3211"/>
              <a:gd name="T61" fmla="*/ 1552 h 2457"/>
              <a:gd name="T62" fmla="*/ 781 w 3211"/>
              <a:gd name="T63" fmla="*/ 1524 h 2457"/>
              <a:gd name="T64" fmla="*/ 1091 w 3211"/>
              <a:gd name="T65" fmla="*/ 1391 h 2457"/>
              <a:gd name="T66" fmla="*/ 1296 w 3211"/>
              <a:gd name="T67" fmla="*/ 1303 h 2457"/>
              <a:gd name="T68" fmla="*/ 1361 w 3211"/>
              <a:gd name="T69" fmla="*/ 1071 h 2457"/>
              <a:gd name="T70" fmla="*/ 1321 w 3211"/>
              <a:gd name="T71" fmla="*/ 964 h 2457"/>
              <a:gd name="T72" fmla="*/ 1192 w 3211"/>
              <a:gd name="T73" fmla="*/ 749 h 2457"/>
              <a:gd name="T74" fmla="*/ 1143 w 3211"/>
              <a:gd name="T75" fmla="*/ 464 h 2457"/>
              <a:gd name="T76" fmla="*/ 1369 w 3211"/>
              <a:gd name="T77" fmla="*/ 183 h 2457"/>
              <a:gd name="T78" fmla="*/ 1695 w 3211"/>
              <a:gd name="T79" fmla="*/ 171 h 2457"/>
              <a:gd name="T80" fmla="*/ 1889 w 3211"/>
              <a:gd name="T81" fmla="*/ 389 h 2457"/>
              <a:gd name="T82" fmla="*/ 1895 w 3211"/>
              <a:gd name="T83" fmla="*/ 512 h 2457"/>
              <a:gd name="T84" fmla="*/ 2026 w 3211"/>
              <a:gd name="T85" fmla="*/ 614 h 2457"/>
              <a:gd name="T86" fmla="*/ 1982 w 3211"/>
              <a:gd name="T87" fmla="*/ 672 h 2457"/>
              <a:gd name="T88" fmla="*/ 1976 w 3211"/>
              <a:gd name="T89" fmla="*/ 763 h 2457"/>
              <a:gd name="T90" fmla="*/ 1997 w 3211"/>
              <a:gd name="T91" fmla="*/ 847 h 2457"/>
              <a:gd name="T92" fmla="*/ 1993 w 3211"/>
              <a:gd name="T93" fmla="*/ 970 h 2457"/>
              <a:gd name="T94" fmla="*/ 1853 w 3211"/>
              <a:gd name="T95" fmla="*/ 996 h 2457"/>
              <a:gd name="T96" fmla="*/ 1825 w 3211"/>
              <a:gd name="T97" fmla="*/ 1151 h 2457"/>
              <a:gd name="T98" fmla="*/ 1970 w 3211"/>
              <a:gd name="T99" fmla="*/ 1227 h 2457"/>
              <a:gd name="T100" fmla="*/ 2086 w 3211"/>
              <a:gd name="T101" fmla="*/ 1111 h 2457"/>
              <a:gd name="T102" fmla="*/ 2350 w 3211"/>
              <a:gd name="T103" fmla="*/ 977 h 2457"/>
              <a:gd name="T104" fmla="*/ 2524 w 3211"/>
              <a:gd name="T105" fmla="*/ 779 h 2457"/>
              <a:gd name="T106" fmla="*/ 2751 w 3211"/>
              <a:gd name="T107" fmla="*/ 659 h 2457"/>
              <a:gd name="T108" fmla="*/ 2707 w 3211"/>
              <a:gd name="T109" fmla="*/ 575 h 2457"/>
              <a:gd name="T110" fmla="*/ 2560 w 3211"/>
              <a:gd name="T111" fmla="*/ 288 h 2457"/>
              <a:gd name="T112" fmla="*/ 2423 w 3211"/>
              <a:gd name="T113" fmla="*/ 241 h 2457"/>
              <a:gd name="T114" fmla="*/ 2370 w 3211"/>
              <a:gd name="T115" fmla="*/ 282 h 2457"/>
              <a:gd name="T116" fmla="*/ 2249 w 3211"/>
              <a:gd name="T117" fmla="*/ 403 h 2457"/>
              <a:gd name="T118" fmla="*/ 2104 w 3211"/>
              <a:gd name="T119" fmla="*/ 399 h 2457"/>
              <a:gd name="T120" fmla="*/ 2063 w 3211"/>
              <a:gd name="T121" fmla="*/ 180 h 2457"/>
              <a:gd name="T122" fmla="*/ 2291 w 3211"/>
              <a:gd name="T123" fmla="*/ 20 h 24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211" h="2457">
                <a:moveTo>
                  <a:pt x="2385" y="0"/>
                </a:moveTo>
                <a:lnTo>
                  <a:pt x="2389" y="0"/>
                </a:lnTo>
                <a:lnTo>
                  <a:pt x="2406" y="1"/>
                </a:lnTo>
                <a:lnTo>
                  <a:pt x="2422" y="3"/>
                </a:lnTo>
                <a:lnTo>
                  <a:pt x="2436" y="7"/>
                </a:lnTo>
                <a:lnTo>
                  <a:pt x="2448" y="12"/>
                </a:lnTo>
                <a:lnTo>
                  <a:pt x="2459" y="16"/>
                </a:lnTo>
                <a:lnTo>
                  <a:pt x="2468" y="22"/>
                </a:lnTo>
                <a:lnTo>
                  <a:pt x="2476" y="27"/>
                </a:lnTo>
                <a:lnTo>
                  <a:pt x="2482" y="32"/>
                </a:lnTo>
                <a:lnTo>
                  <a:pt x="2487" y="36"/>
                </a:lnTo>
                <a:lnTo>
                  <a:pt x="2490" y="39"/>
                </a:lnTo>
                <a:lnTo>
                  <a:pt x="2491" y="42"/>
                </a:lnTo>
                <a:lnTo>
                  <a:pt x="2492" y="42"/>
                </a:lnTo>
                <a:lnTo>
                  <a:pt x="2500" y="52"/>
                </a:lnTo>
                <a:lnTo>
                  <a:pt x="2512" y="63"/>
                </a:lnTo>
                <a:lnTo>
                  <a:pt x="2527" y="75"/>
                </a:lnTo>
                <a:lnTo>
                  <a:pt x="2544" y="88"/>
                </a:lnTo>
                <a:lnTo>
                  <a:pt x="2564" y="102"/>
                </a:lnTo>
                <a:lnTo>
                  <a:pt x="2585" y="116"/>
                </a:lnTo>
                <a:lnTo>
                  <a:pt x="2606" y="130"/>
                </a:lnTo>
                <a:lnTo>
                  <a:pt x="2629" y="144"/>
                </a:lnTo>
                <a:lnTo>
                  <a:pt x="2650" y="158"/>
                </a:lnTo>
                <a:lnTo>
                  <a:pt x="2670" y="171"/>
                </a:lnTo>
                <a:lnTo>
                  <a:pt x="2689" y="182"/>
                </a:lnTo>
                <a:lnTo>
                  <a:pt x="2706" y="192"/>
                </a:lnTo>
                <a:lnTo>
                  <a:pt x="2720" y="201"/>
                </a:lnTo>
                <a:lnTo>
                  <a:pt x="2731" y="207"/>
                </a:lnTo>
                <a:lnTo>
                  <a:pt x="2738" y="211"/>
                </a:lnTo>
                <a:lnTo>
                  <a:pt x="2740" y="213"/>
                </a:lnTo>
                <a:lnTo>
                  <a:pt x="2799" y="240"/>
                </a:lnTo>
                <a:lnTo>
                  <a:pt x="2853" y="267"/>
                </a:lnTo>
                <a:lnTo>
                  <a:pt x="2901" y="297"/>
                </a:lnTo>
                <a:lnTo>
                  <a:pt x="2946" y="326"/>
                </a:lnTo>
                <a:lnTo>
                  <a:pt x="2986" y="356"/>
                </a:lnTo>
                <a:lnTo>
                  <a:pt x="3022" y="385"/>
                </a:lnTo>
                <a:lnTo>
                  <a:pt x="3054" y="412"/>
                </a:lnTo>
                <a:lnTo>
                  <a:pt x="3082" y="440"/>
                </a:lnTo>
                <a:lnTo>
                  <a:pt x="3106" y="465"/>
                </a:lnTo>
                <a:lnTo>
                  <a:pt x="3126" y="488"/>
                </a:lnTo>
                <a:lnTo>
                  <a:pt x="3143" y="509"/>
                </a:lnTo>
                <a:lnTo>
                  <a:pt x="3157" y="526"/>
                </a:lnTo>
                <a:lnTo>
                  <a:pt x="3167" y="541"/>
                </a:lnTo>
                <a:lnTo>
                  <a:pt x="3174" y="552"/>
                </a:lnTo>
                <a:lnTo>
                  <a:pt x="3179" y="559"/>
                </a:lnTo>
                <a:lnTo>
                  <a:pt x="3180" y="561"/>
                </a:lnTo>
                <a:lnTo>
                  <a:pt x="3195" y="581"/>
                </a:lnTo>
                <a:lnTo>
                  <a:pt x="3205" y="601"/>
                </a:lnTo>
                <a:lnTo>
                  <a:pt x="3210" y="622"/>
                </a:lnTo>
                <a:lnTo>
                  <a:pt x="3211" y="644"/>
                </a:lnTo>
                <a:lnTo>
                  <a:pt x="3208" y="666"/>
                </a:lnTo>
                <a:lnTo>
                  <a:pt x="3201" y="688"/>
                </a:lnTo>
                <a:lnTo>
                  <a:pt x="3193" y="709"/>
                </a:lnTo>
                <a:lnTo>
                  <a:pt x="3182" y="730"/>
                </a:lnTo>
                <a:lnTo>
                  <a:pt x="3170" y="749"/>
                </a:lnTo>
                <a:lnTo>
                  <a:pt x="3157" y="768"/>
                </a:lnTo>
                <a:lnTo>
                  <a:pt x="3143" y="784"/>
                </a:lnTo>
                <a:lnTo>
                  <a:pt x="3130" y="800"/>
                </a:lnTo>
                <a:lnTo>
                  <a:pt x="3119" y="812"/>
                </a:lnTo>
                <a:lnTo>
                  <a:pt x="3109" y="823"/>
                </a:lnTo>
                <a:lnTo>
                  <a:pt x="3101" y="830"/>
                </a:lnTo>
                <a:lnTo>
                  <a:pt x="3096" y="836"/>
                </a:lnTo>
                <a:lnTo>
                  <a:pt x="3094" y="838"/>
                </a:lnTo>
                <a:lnTo>
                  <a:pt x="3066" y="899"/>
                </a:lnTo>
                <a:lnTo>
                  <a:pt x="3036" y="958"/>
                </a:lnTo>
                <a:lnTo>
                  <a:pt x="3003" y="1011"/>
                </a:lnTo>
                <a:lnTo>
                  <a:pt x="2968" y="1061"/>
                </a:lnTo>
                <a:lnTo>
                  <a:pt x="2932" y="1106"/>
                </a:lnTo>
                <a:lnTo>
                  <a:pt x="2894" y="1147"/>
                </a:lnTo>
                <a:lnTo>
                  <a:pt x="2857" y="1185"/>
                </a:lnTo>
                <a:lnTo>
                  <a:pt x="2818" y="1219"/>
                </a:lnTo>
                <a:lnTo>
                  <a:pt x="2781" y="1250"/>
                </a:lnTo>
                <a:lnTo>
                  <a:pt x="2743" y="1277"/>
                </a:lnTo>
                <a:lnTo>
                  <a:pt x="2706" y="1302"/>
                </a:lnTo>
                <a:lnTo>
                  <a:pt x="2671" y="1324"/>
                </a:lnTo>
                <a:lnTo>
                  <a:pt x="2638" y="1342"/>
                </a:lnTo>
                <a:lnTo>
                  <a:pt x="2607" y="1357"/>
                </a:lnTo>
                <a:lnTo>
                  <a:pt x="2579" y="1371"/>
                </a:lnTo>
                <a:lnTo>
                  <a:pt x="2554" y="1382"/>
                </a:lnTo>
                <a:lnTo>
                  <a:pt x="2532" y="1390"/>
                </a:lnTo>
                <a:lnTo>
                  <a:pt x="2515" y="1397"/>
                </a:lnTo>
                <a:lnTo>
                  <a:pt x="2502" y="1402"/>
                </a:lnTo>
                <a:lnTo>
                  <a:pt x="2494" y="1404"/>
                </a:lnTo>
                <a:lnTo>
                  <a:pt x="2492" y="1405"/>
                </a:lnTo>
                <a:lnTo>
                  <a:pt x="2508" y="1445"/>
                </a:lnTo>
                <a:lnTo>
                  <a:pt x="2520" y="1487"/>
                </a:lnTo>
                <a:lnTo>
                  <a:pt x="2528" y="1530"/>
                </a:lnTo>
                <a:lnTo>
                  <a:pt x="2533" y="1574"/>
                </a:lnTo>
                <a:lnTo>
                  <a:pt x="2535" y="1619"/>
                </a:lnTo>
                <a:lnTo>
                  <a:pt x="2534" y="1665"/>
                </a:lnTo>
                <a:lnTo>
                  <a:pt x="2531" y="1710"/>
                </a:lnTo>
                <a:lnTo>
                  <a:pt x="2525" y="1755"/>
                </a:lnTo>
                <a:lnTo>
                  <a:pt x="2518" y="1799"/>
                </a:lnTo>
                <a:lnTo>
                  <a:pt x="2509" y="1842"/>
                </a:lnTo>
                <a:lnTo>
                  <a:pt x="2499" y="1884"/>
                </a:lnTo>
                <a:lnTo>
                  <a:pt x="2487" y="1925"/>
                </a:lnTo>
                <a:lnTo>
                  <a:pt x="2476" y="1964"/>
                </a:lnTo>
                <a:lnTo>
                  <a:pt x="2462" y="2000"/>
                </a:lnTo>
                <a:lnTo>
                  <a:pt x="2450" y="2033"/>
                </a:lnTo>
                <a:lnTo>
                  <a:pt x="2439" y="2065"/>
                </a:lnTo>
                <a:lnTo>
                  <a:pt x="2427" y="2093"/>
                </a:lnTo>
                <a:lnTo>
                  <a:pt x="2417" y="2118"/>
                </a:lnTo>
                <a:lnTo>
                  <a:pt x="2408" y="2138"/>
                </a:lnTo>
                <a:lnTo>
                  <a:pt x="2400" y="2155"/>
                </a:lnTo>
                <a:lnTo>
                  <a:pt x="2393" y="2167"/>
                </a:lnTo>
                <a:lnTo>
                  <a:pt x="2389" y="2175"/>
                </a:lnTo>
                <a:lnTo>
                  <a:pt x="2388" y="2177"/>
                </a:lnTo>
                <a:lnTo>
                  <a:pt x="2401" y="2272"/>
                </a:lnTo>
                <a:lnTo>
                  <a:pt x="2407" y="2365"/>
                </a:lnTo>
                <a:lnTo>
                  <a:pt x="2408" y="2457"/>
                </a:lnTo>
                <a:lnTo>
                  <a:pt x="1285" y="2457"/>
                </a:lnTo>
                <a:lnTo>
                  <a:pt x="1269" y="2428"/>
                </a:lnTo>
                <a:lnTo>
                  <a:pt x="1253" y="2399"/>
                </a:lnTo>
                <a:lnTo>
                  <a:pt x="1238" y="2372"/>
                </a:lnTo>
                <a:lnTo>
                  <a:pt x="1224" y="2347"/>
                </a:lnTo>
                <a:lnTo>
                  <a:pt x="1211" y="2322"/>
                </a:lnTo>
                <a:lnTo>
                  <a:pt x="1200" y="2301"/>
                </a:lnTo>
                <a:lnTo>
                  <a:pt x="1190" y="2280"/>
                </a:lnTo>
                <a:lnTo>
                  <a:pt x="1181" y="2264"/>
                </a:lnTo>
                <a:lnTo>
                  <a:pt x="1173" y="2249"/>
                </a:lnTo>
                <a:lnTo>
                  <a:pt x="1167" y="2239"/>
                </a:lnTo>
                <a:lnTo>
                  <a:pt x="1164" y="2233"/>
                </a:lnTo>
                <a:lnTo>
                  <a:pt x="1163" y="2231"/>
                </a:lnTo>
                <a:lnTo>
                  <a:pt x="1126" y="2202"/>
                </a:lnTo>
                <a:lnTo>
                  <a:pt x="1093" y="2171"/>
                </a:lnTo>
                <a:lnTo>
                  <a:pt x="1065" y="2140"/>
                </a:lnTo>
                <a:lnTo>
                  <a:pt x="1042" y="2109"/>
                </a:lnTo>
                <a:lnTo>
                  <a:pt x="1021" y="2080"/>
                </a:lnTo>
                <a:lnTo>
                  <a:pt x="1004" y="2050"/>
                </a:lnTo>
                <a:lnTo>
                  <a:pt x="991" y="2023"/>
                </a:lnTo>
                <a:lnTo>
                  <a:pt x="981" y="1999"/>
                </a:lnTo>
                <a:lnTo>
                  <a:pt x="973" y="1977"/>
                </a:lnTo>
                <a:lnTo>
                  <a:pt x="967" y="1959"/>
                </a:lnTo>
                <a:lnTo>
                  <a:pt x="964" y="1946"/>
                </a:lnTo>
                <a:lnTo>
                  <a:pt x="962" y="1937"/>
                </a:lnTo>
                <a:lnTo>
                  <a:pt x="961" y="1934"/>
                </a:lnTo>
                <a:lnTo>
                  <a:pt x="915" y="1968"/>
                </a:lnTo>
                <a:lnTo>
                  <a:pt x="871" y="1995"/>
                </a:lnTo>
                <a:lnTo>
                  <a:pt x="831" y="2018"/>
                </a:lnTo>
                <a:lnTo>
                  <a:pt x="792" y="2037"/>
                </a:lnTo>
                <a:lnTo>
                  <a:pt x="756" y="2052"/>
                </a:lnTo>
                <a:lnTo>
                  <a:pt x="721" y="2063"/>
                </a:lnTo>
                <a:lnTo>
                  <a:pt x="689" y="2072"/>
                </a:lnTo>
                <a:lnTo>
                  <a:pt x="659" y="2078"/>
                </a:lnTo>
                <a:lnTo>
                  <a:pt x="631" y="2082"/>
                </a:lnTo>
                <a:lnTo>
                  <a:pt x="604" y="2084"/>
                </a:lnTo>
                <a:lnTo>
                  <a:pt x="580" y="2085"/>
                </a:lnTo>
                <a:lnTo>
                  <a:pt x="557" y="2086"/>
                </a:lnTo>
                <a:lnTo>
                  <a:pt x="535" y="2086"/>
                </a:lnTo>
                <a:lnTo>
                  <a:pt x="516" y="2085"/>
                </a:lnTo>
                <a:lnTo>
                  <a:pt x="491" y="2084"/>
                </a:lnTo>
                <a:lnTo>
                  <a:pt x="464" y="2083"/>
                </a:lnTo>
                <a:lnTo>
                  <a:pt x="435" y="2080"/>
                </a:lnTo>
                <a:lnTo>
                  <a:pt x="403" y="2078"/>
                </a:lnTo>
                <a:lnTo>
                  <a:pt x="371" y="2075"/>
                </a:lnTo>
                <a:lnTo>
                  <a:pt x="338" y="2071"/>
                </a:lnTo>
                <a:lnTo>
                  <a:pt x="307" y="2068"/>
                </a:lnTo>
                <a:lnTo>
                  <a:pt x="276" y="2064"/>
                </a:lnTo>
                <a:lnTo>
                  <a:pt x="247" y="2061"/>
                </a:lnTo>
                <a:lnTo>
                  <a:pt x="220" y="2058"/>
                </a:lnTo>
                <a:lnTo>
                  <a:pt x="198" y="2056"/>
                </a:lnTo>
                <a:lnTo>
                  <a:pt x="177" y="2054"/>
                </a:lnTo>
                <a:lnTo>
                  <a:pt x="163" y="2052"/>
                </a:lnTo>
                <a:lnTo>
                  <a:pt x="154" y="2051"/>
                </a:lnTo>
                <a:lnTo>
                  <a:pt x="150" y="2050"/>
                </a:lnTo>
                <a:lnTo>
                  <a:pt x="119" y="2044"/>
                </a:lnTo>
                <a:lnTo>
                  <a:pt x="91" y="2034"/>
                </a:lnTo>
                <a:lnTo>
                  <a:pt x="68" y="2023"/>
                </a:lnTo>
                <a:lnTo>
                  <a:pt x="50" y="2011"/>
                </a:lnTo>
                <a:lnTo>
                  <a:pt x="34" y="1997"/>
                </a:lnTo>
                <a:lnTo>
                  <a:pt x="22" y="1983"/>
                </a:lnTo>
                <a:lnTo>
                  <a:pt x="13" y="1969"/>
                </a:lnTo>
                <a:lnTo>
                  <a:pt x="7" y="1953"/>
                </a:lnTo>
                <a:lnTo>
                  <a:pt x="3" y="1939"/>
                </a:lnTo>
                <a:lnTo>
                  <a:pt x="1" y="1924"/>
                </a:lnTo>
                <a:lnTo>
                  <a:pt x="0" y="1910"/>
                </a:lnTo>
                <a:lnTo>
                  <a:pt x="1" y="1897"/>
                </a:lnTo>
                <a:lnTo>
                  <a:pt x="2" y="1884"/>
                </a:lnTo>
                <a:lnTo>
                  <a:pt x="4" y="1874"/>
                </a:lnTo>
                <a:lnTo>
                  <a:pt x="6" y="1866"/>
                </a:lnTo>
                <a:lnTo>
                  <a:pt x="8" y="1859"/>
                </a:lnTo>
                <a:lnTo>
                  <a:pt x="9" y="1855"/>
                </a:lnTo>
                <a:lnTo>
                  <a:pt x="10" y="1854"/>
                </a:lnTo>
                <a:lnTo>
                  <a:pt x="15" y="1816"/>
                </a:lnTo>
                <a:lnTo>
                  <a:pt x="23" y="1778"/>
                </a:lnTo>
                <a:lnTo>
                  <a:pt x="33" y="1740"/>
                </a:lnTo>
                <a:lnTo>
                  <a:pt x="45" y="1703"/>
                </a:lnTo>
                <a:lnTo>
                  <a:pt x="59" y="1668"/>
                </a:lnTo>
                <a:lnTo>
                  <a:pt x="73" y="1633"/>
                </a:lnTo>
                <a:lnTo>
                  <a:pt x="88" y="1600"/>
                </a:lnTo>
                <a:lnTo>
                  <a:pt x="103" y="1569"/>
                </a:lnTo>
                <a:lnTo>
                  <a:pt x="119" y="1540"/>
                </a:lnTo>
                <a:lnTo>
                  <a:pt x="133" y="1514"/>
                </a:lnTo>
                <a:lnTo>
                  <a:pt x="147" y="1490"/>
                </a:lnTo>
                <a:lnTo>
                  <a:pt x="160" y="1469"/>
                </a:lnTo>
                <a:lnTo>
                  <a:pt x="171" y="1451"/>
                </a:lnTo>
                <a:lnTo>
                  <a:pt x="181" y="1437"/>
                </a:lnTo>
                <a:lnTo>
                  <a:pt x="188" y="1426"/>
                </a:lnTo>
                <a:lnTo>
                  <a:pt x="194" y="1420"/>
                </a:lnTo>
                <a:lnTo>
                  <a:pt x="195" y="1418"/>
                </a:lnTo>
                <a:lnTo>
                  <a:pt x="428" y="1088"/>
                </a:lnTo>
                <a:lnTo>
                  <a:pt x="447" y="1057"/>
                </a:lnTo>
                <a:lnTo>
                  <a:pt x="467" y="1032"/>
                </a:lnTo>
                <a:lnTo>
                  <a:pt x="489" y="1011"/>
                </a:lnTo>
                <a:lnTo>
                  <a:pt x="513" y="993"/>
                </a:lnTo>
                <a:lnTo>
                  <a:pt x="536" y="979"/>
                </a:lnTo>
                <a:lnTo>
                  <a:pt x="560" y="968"/>
                </a:lnTo>
                <a:lnTo>
                  <a:pt x="584" y="961"/>
                </a:lnTo>
                <a:lnTo>
                  <a:pt x="607" y="956"/>
                </a:lnTo>
                <a:lnTo>
                  <a:pt x="628" y="953"/>
                </a:lnTo>
                <a:lnTo>
                  <a:pt x="649" y="952"/>
                </a:lnTo>
                <a:lnTo>
                  <a:pt x="666" y="953"/>
                </a:lnTo>
                <a:lnTo>
                  <a:pt x="682" y="953"/>
                </a:lnTo>
                <a:lnTo>
                  <a:pt x="700" y="954"/>
                </a:lnTo>
                <a:lnTo>
                  <a:pt x="723" y="953"/>
                </a:lnTo>
                <a:lnTo>
                  <a:pt x="746" y="953"/>
                </a:lnTo>
                <a:lnTo>
                  <a:pt x="769" y="952"/>
                </a:lnTo>
                <a:lnTo>
                  <a:pt x="792" y="951"/>
                </a:lnTo>
                <a:lnTo>
                  <a:pt x="813" y="949"/>
                </a:lnTo>
                <a:lnTo>
                  <a:pt x="832" y="948"/>
                </a:lnTo>
                <a:lnTo>
                  <a:pt x="846" y="947"/>
                </a:lnTo>
                <a:lnTo>
                  <a:pt x="855" y="947"/>
                </a:lnTo>
                <a:lnTo>
                  <a:pt x="859" y="947"/>
                </a:lnTo>
                <a:lnTo>
                  <a:pt x="878" y="948"/>
                </a:lnTo>
                <a:lnTo>
                  <a:pt x="892" y="952"/>
                </a:lnTo>
                <a:lnTo>
                  <a:pt x="904" y="958"/>
                </a:lnTo>
                <a:lnTo>
                  <a:pt x="914" y="967"/>
                </a:lnTo>
                <a:lnTo>
                  <a:pt x="921" y="977"/>
                </a:lnTo>
                <a:lnTo>
                  <a:pt x="927" y="989"/>
                </a:lnTo>
                <a:lnTo>
                  <a:pt x="931" y="999"/>
                </a:lnTo>
                <a:lnTo>
                  <a:pt x="933" y="1010"/>
                </a:lnTo>
                <a:lnTo>
                  <a:pt x="934" y="1019"/>
                </a:lnTo>
                <a:lnTo>
                  <a:pt x="935" y="1027"/>
                </a:lnTo>
                <a:lnTo>
                  <a:pt x="935" y="1031"/>
                </a:lnTo>
                <a:lnTo>
                  <a:pt x="935" y="1033"/>
                </a:lnTo>
                <a:lnTo>
                  <a:pt x="948" y="1042"/>
                </a:lnTo>
                <a:lnTo>
                  <a:pt x="958" y="1053"/>
                </a:lnTo>
                <a:lnTo>
                  <a:pt x="964" y="1066"/>
                </a:lnTo>
                <a:lnTo>
                  <a:pt x="968" y="1080"/>
                </a:lnTo>
                <a:lnTo>
                  <a:pt x="969" y="1095"/>
                </a:lnTo>
                <a:lnTo>
                  <a:pt x="969" y="1110"/>
                </a:lnTo>
                <a:lnTo>
                  <a:pt x="968" y="1124"/>
                </a:lnTo>
                <a:lnTo>
                  <a:pt x="966" y="1138"/>
                </a:lnTo>
                <a:lnTo>
                  <a:pt x="963" y="1149"/>
                </a:lnTo>
                <a:lnTo>
                  <a:pt x="961" y="1158"/>
                </a:lnTo>
                <a:lnTo>
                  <a:pt x="959" y="1163"/>
                </a:lnTo>
                <a:lnTo>
                  <a:pt x="958" y="1165"/>
                </a:lnTo>
                <a:lnTo>
                  <a:pt x="960" y="1184"/>
                </a:lnTo>
                <a:lnTo>
                  <a:pt x="958" y="1199"/>
                </a:lnTo>
                <a:lnTo>
                  <a:pt x="954" y="1212"/>
                </a:lnTo>
                <a:lnTo>
                  <a:pt x="946" y="1221"/>
                </a:lnTo>
                <a:lnTo>
                  <a:pt x="938" y="1228"/>
                </a:lnTo>
                <a:lnTo>
                  <a:pt x="929" y="1234"/>
                </a:lnTo>
                <a:lnTo>
                  <a:pt x="920" y="1238"/>
                </a:lnTo>
                <a:lnTo>
                  <a:pt x="912" y="1240"/>
                </a:lnTo>
                <a:lnTo>
                  <a:pt x="905" y="1242"/>
                </a:lnTo>
                <a:lnTo>
                  <a:pt x="901" y="1242"/>
                </a:lnTo>
                <a:lnTo>
                  <a:pt x="899" y="1243"/>
                </a:lnTo>
                <a:lnTo>
                  <a:pt x="895" y="1257"/>
                </a:lnTo>
                <a:lnTo>
                  <a:pt x="889" y="1266"/>
                </a:lnTo>
                <a:lnTo>
                  <a:pt x="881" y="1272"/>
                </a:lnTo>
                <a:lnTo>
                  <a:pt x="871" y="1275"/>
                </a:lnTo>
                <a:lnTo>
                  <a:pt x="863" y="1277"/>
                </a:lnTo>
                <a:lnTo>
                  <a:pt x="855" y="1277"/>
                </a:lnTo>
                <a:lnTo>
                  <a:pt x="848" y="1276"/>
                </a:lnTo>
                <a:lnTo>
                  <a:pt x="843" y="1275"/>
                </a:lnTo>
                <a:lnTo>
                  <a:pt x="841" y="1275"/>
                </a:lnTo>
                <a:lnTo>
                  <a:pt x="825" y="1282"/>
                </a:lnTo>
                <a:lnTo>
                  <a:pt x="810" y="1285"/>
                </a:lnTo>
                <a:lnTo>
                  <a:pt x="796" y="1282"/>
                </a:lnTo>
                <a:lnTo>
                  <a:pt x="784" y="1276"/>
                </a:lnTo>
                <a:lnTo>
                  <a:pt x="773" y="1268"/>
                </a:lnTo>
                <a:lnTo>
                  <a:pt x="764" y="1258"/>
                </a:lnTo>
                <a:lnTo>
                  <a:pt x="757" y="1248"/>
                </a:lnTo>
                <a:lnTo>
                  <a:pt x="751" y="1236"/>
                </a:lnTo>
                <a:lnTo>
                  <a:pt x="746" y="1227"/>
                </a:lnTo>
                <a:lnTo>
                  <a:pt x="743" y="1219"/>
                </a:lnTo>
                <a:lnTo>
                  <a:pt x="741" y="1213"/>
                </a:lnTo>
                <a:lnTo>
                  <a:pt x="740" y="1211"/>
                </a:lnTo>
                <a:lnTo>
                  <a:pt x="726" y="1217"/>
                </a:lnTo>
                <a:lnTo>
                  <a:pt x="708" y="1221"/>
                </a:lnTo>
                <a:lnTo>
                  <a:pt x="690" y="1222"/>
                </a:lnTo>
                <a:lnTo>
                  <a:pt x="671" y="1222"/>
                </a:lnTo>
                <a:lnTo>
                  <a:pt x="653" y="1221"/>
                </a:lnTo>
                <a:lnTo>
                  <a:pt x="635" y="1218"/>
                </a:lnTo>
                <a:lnTo>
                  <a:pt x="619" y="1216"/>
                </a:lnTo>
                <a:lnTo>
                  <a:pt x="607" y="1214"/>
                </a:lnTo>
                <a:lnTo>
                  <a:pt x="600" y="1212"/>
                </a:lnTo>
                <a:lnTo>
                  <a:pt x="597" y="1211"/>
                </a:lnTo>
                <a:lnTo>
                  <a:pt x="564" y="1247"/>
                </a:lnTo>
                <a:lnTo>
                  <a:pt x="536" y="1285"/>
                </a:lnTo>
                <a:lnTo>
                  <a:pt x="513" y="1324"/>
                </a:lnTo>
                <a:lnTo>
                  <a:pt x="493" y="1364"/>
                </a:lnTo>
                <a:lnTo>
                  <a:pt x="478" y="1404"/>
                </a:lnTo>
                <a:lnTo>
                  <a:pt x="466" y="1444"/>
                </a:lnTo>
                <a:lnTo>
                  <a:pt x="456" y="1483"/>
                </a:lnTo>
                <a:lnTo>
                  <a:pt x="450" y="1519"/>
                </a:lnTo>
                <a:lnTo>
                  <a:pt x="445" y="1553"/>
                </a:lnTo>
                <a:lnTo>
                  <a:pt x="442" y="1583"/>
                </a:lnTo>
                <a:lnTo>
                  <a:pt x="441" y="1610"/>
                </a:lnTo>
                <a:lnTo>
                  <a:pt x="440" y="1633"/>
                </a:lnTo>
                <a:lnTo>
                  <a:pt x="440" y="1649"/>
                </a:lnTo>
                <a:lnTo>
                  <a:pt x="440" y="1660"/>
                </a:lnTo>
                <a:lnTo>
                  <a:pt x="441" y="1664"/>
                </a:lnTo>
                <a:lnTo>
                  <a:pt x="455" y="1637"/>
                </a:lnTo>
                <a:lnTo>
                  <a:pt x="473" y="1613"/>
                </a:lnTo>
                <a:lnTo>
                  <a:pt x="495" y="1594"/>
                </a:lnTo>
                <a:lnTo>
                  <a:pt x="519" y="1577"/>
                </a:lnTo>
                <a:lnTo>
                  <a:pt x="544" y="1563"/>
                </a:lnTo>
                <a:lnTo>
                  <a:pt x="571" y="1552"/>
                </a:lnTo>
                <a:lnTo>
                  <a:pt x="598" y="1542"/>
                </a:lnTo>
                <a:lnTo>
                  <a:pt x="626" y="1535"/>
                </a:lnTo>
                <a:lnTo>
                  <a:pt x="653" y="1530"/>
                </a:lnTo>
                <a:lnTo>
                  <a:pt x="679" y="1527"/>
                </a:lnTo>
                <a:lnTo>
                  <a:pt x="703" y="1525"/>
                </a:lnTo>
                <a:lnTo>
                  <a:pt x="726" y="1523"/>
                </a:lnTo>
                <a:lnTo>
                  <a:pt x="745" y="1523"/>
                </a:lnTo>
                <a:lnTo>
                  <a:pt x="761" y="1523"/>
                </a:lnTo>
                <a:lnTo>
                  <a:pt x="773" y="1523"/>
                </a:lnTo>
                <a:lnTo>
                  <a:pt x="781" y="1524"/>
                </a:lnTo>
                <a:lnTo>
                  <a:pt x="783" y="1524"/>
                </a:lnTo>
                <a:lnTo>
                  <a:pt x="819" y="1494"/>
                </a:lnTo>
                <a:lnTo>
                  <a:pt x="855" y="1469"/>
                </a:lnTo>
                <a:lnTo>
                  <a:pt x="892" y="1449"/>
                </a:lnTo>
                <a:lnTo>
                  <a:pt x="928" y="1432"/>
                </a:lnTo>
                <a:lnTo>
                  <a:pt x="965" y="1418"/>
                </a:lnTo>
                <a:lnTo>
                  <a:pt x="1000" y="1408"/>
                </a:lnTo>
                <a:lnTo>
                  <a:pt x="1034" y="1401"/>
                </a:lnTo>
                <a:lnTo>
                  <a:pt x="1064" y="1394"/>
                </a:lnTo>
                <a:lnTo>
                  <a:pt x="1091" y="1391"/>
                </a:lnTo>
                <a:lnTo>
                  <a:pt x="1116" y="1389"/>
                </a:lnTo>
                <a:lnTo>
                  <a:pt x="1136" y="1388"/>
                </a:lnTo>
                <a:lnTo>
                  <a:pt x="1150" y="1388"/>
                </a:lnTo>
                <a:lnTo>
                  <a:pt x="1160" y="1388"/>
                </a:lnTo>
                <a:lnTo>
                  <a:pt x="1163" y="1388"/>
                </a:lnTo>
                <a:lnTo>
                  <a:pt x="1198" y="1376"/>
                </a:lnTo>
                <a:lnTo>
                  <a:pt x="1227" y="1361"/>
                </a:lnTo>
                <a:lnTo>
                  <a:pt x="1253" y="1343"/>
                </a:lnTo>
                <a:lnTo>
                  <a:pt x="1277" y="1324"/>
                </a:lnTo>
                <a:lnTo>
                  <a:pt x="1296" y="1303"/>
                </a:lnTo>
                <a:lnTo>
                  <a:pt x="1312" y="1279"/>
                </a:lnTo>
                <a:lnTo>
                  <a:pt x="1326" y="1256"/>
                </a:lnTo>
                <a:lnTo>
                  <a:pt x="1337" y="1231"/>
                </a:lnTo>
                <a:lnTo>
                  <a:pt x="1346" y="1206"/>
                </a:lnTo>
                <a:lnTo>
                  <a:pt x="1352" y="1182"/>
                </a:lnTo>
                <a:lnTo>
                  <a:pt x="1357" y="1157"/>
                </a:lnTo>
                <a:lnTo>
                  <a:pt x="1360" y="1134"/>
                </a:lnTo>
                <a:lnTo>
                  <a:pt x="1361" y="1111"/>
                </a:lnTo>
                <a:lnTo>
                  <a:pt x="1362" y="1089"/>
                </a:lnTo>
                <a:lnTo>
                  <a:pt x="1361" y="1071"/>
                </a:lnTo>
                <a:lnTo>
                  <a:pt x="1360" y="1053"/>
                </a:lnTo>
                <a:lnTo>
                  <a:pt x="1359" y="1039"/>
                </a:lnTo>
                <a:lnTo>
                  <a:pt x="1357" y="1027"/>
                </a:lnTo>
                <a:lnTo>
                  <a:pt x="1356" y="1018"/>
                </a:lnTo>
                <a:lnTo>
                  <a:pt x="1354" y="1013"/>
                </a:lnTo>
                <a:lnTo>
                  <a:pt x="1353" y="1011"/>
                </a:lnTo>
                <a:lnTo>
                  <a:pt x="1348" y="1005"/>
                </a:lnTo>
                <a:lnTo>
                  <a:pt x="1342" y="994"/>
                </a:lnTo>
                <a:lnTo>
                  <a:pt x="1332" y="980"/>
                </a:lnTo>
                <a:lnTo>
                  <a:pt x="1321" y="964"/>
                </a:lnTo>
                <a:lnTo>
                  <a:pt x="1308" y="944"/>
                </a:lnTo>
                <a:lnTo>
                  <a:pt x="1295" y="924"/>
                </a:lnTo>
                <a:lnTo>
                  <a:pt x="1281" y="902"/>
                </a:lnTo>
                <a:lnTo>
                  <a:pt x="1267" y="879"/>
                </a:lnTo>
                <a:lnTo>
                  <a:pt x="1251" y="855"/>
                </a:lnTo>
                <a:lnTo>
                  <a:pt x="1237" y="832"/>
                </a:lnTo>
                <a:lnTo>
                  <a:pt x="1224" y="809"/>
                </a:lnTo>
                <a:lnTo>
                  <a:pt x="1212" y="787"/>
                </a:lnTo>
                <a:lnTo>
                  <a:pt x="1201" y="768"/>
                </a:lnTo>
                <a:lnTo>
                  <a:pt x="1192" y="749"/>
                </a:lnTo>
                <a:lnTo>
                  <a:pt x="1185" y="734"/>
                </a:lnTo>
                <a:lnTo>
                  <a:pt x="1176" y="711"/>
                </a:lnTo>
                <a:lnTo>
                  <a:pt x="1169" y="686"/>
                </a:lnTo>
                <a:lnTo>
                  <a:pt x="1161" y="657"/>
                </a:lnTo>
                <a:lnTo>
                  <a:pt x="1155" y="626"/>
                </a:lnTo>
                <a:lnTo>
                  <a:pt x="1150" y="593"/>
                </a:lnTo>
                <a:lnTo>
                  <a:pt x="1146" y="560"/>
                </a:lnTo>
                <a:lnTo>
                  <a:pt x="1143" y="526"/>
                </a:lnTo>
                <a:lnTo>
                  <a:pt x="1142" y="495"/>
                </a:lnTo>
                <a:lnTo>
                  <a:pt x="1143" y="464"/>
                </a:lnTo>
                <a:lnTo>
                  <a:pt x="1146" y="435"/>
                </a:lnTo>
                <a:lnTo>
                  <a:pt x="1151" y="409"/>
                </a:lnTo>
                <a:lnTo>
                  <a:pt x="1159" y="388"/>
                </a:lnTo>
                <a:lnTo>
                  <a:pt x="1183" y="346"/>
                </a:lnTo>
                <a:lnTo>
                  <a:pt x="1209" y="308"/>
                </a:lnTo>
                <a:lnTo>
                  <a:pt x="1237" y="274"/>
                </a:lnTo>
                <a:lnTo>
                  <a:pt x="1269" y="245"/>
                </a:lnTo>
                <a:lnTo>
                  <a:pt x="1301" y="220"/>
                </a:lnTo>
                <a:lnTo>
                  <a:pt x="1335" y="200"/>
                </a:lnTo>
                <a:lnTo>
                  <a:pt x="1369" y="183"/>
                </a:lnTo>
                <a:lnTo>
                  <a:pt x="1404" y="170"/>
                </a:lnTo>
                <a:lnTo>
                  <a:pt x="1440" y="160"/>
                </a:lnTo>
                <a:lnTo>
                  <a:pt x="1475" y="152"/>
                </a:lnTo>
                <a:lnTo>
                  <a:pt x="1510" y="148"/>
                </a:lnTo>
                <a:lnTo>
                  <a:pt x="1545" y="147"/>
                </a:lnTo>
                <a:lnTo>
                  <a:pt x="1579" y="148"/>
                </a:lnTo>
                <a:lnTo>
                  <a:pt x="1610" y="151"/>
                </a:lnTo>
                <a:lnTo>
                  <a:pt x="1641" y="155"/>
                </a:lnTo>
                <a:lnTo>
                  <a:pt x="1669" y="163"/>
                </a:lnTo>
                <a:lnTo>
                  <a:pt x="1695" y="171"/>
                </a:lnTo>
                <a:lnTo>
                  <a:pt x="1719" y="180"/>
                </a:lnTo>
                <a:lnTo>
                  <a:pt x="1739" y="190"/>
                </a:lnTo>
                <a:lnTo>
                  <a:pt x="1764" y="208"/>
                </a:lnTo>
                <a:lnTo>
                  <a:pt x="1788" y="229"/>
                </a:lnTo>
                <a:lnTo>
                  <a:pt x="1810" y="253"/>
                </a:lnTo>
                <a:lnTo>
                  <a:pt x="1830" y="280"/>
                </a:lnTo>
                <a:lnTo>
                  <a:pt x="1848" y="307"/>
                </a:lnTo>
                <a:lnTo>
                  <a:pt x="1864" y="335"/>
                </a:lnTo>
                <a:lnTo>
                  <a:pt x="1878" y="362"/>
                </a:lnTo>
                <a:lnTo>
                  <a:pt x="1889" y="389"/>
                </a:lnTo>
                <a:lnTo>
                  <a:pt x="1897" y="412"/>
                </a:lnTo>
                <a:lnTo>
                  <a:pt x="1902" y="433"/>
                </a:lnTo>
                <a:lnTo>
                  <a:pt x="1902" y="441"/>
                </a:lnTo>
                <a:lnTo>
                  <a:pt x="1899" y="450"/>
                </a:lnTo>
                <a:lnTo>
                  <a:pt x="1895" y="462"/>
                </a:lnTo>
                <a:lnTo>
                  <a:pt x="1891" y="472"/>
                </a:lnTo>
                <a:lnTo>
                  <a:pt x="1887" y="483"/>
                </a:lnTo>
                <a:lnTo>
                  <a:pt x="1885" y="492"/>
                </a:lnTo>
                <a:lnTo>
                  <a:pt x="1886" y="501"/>
                </a:lnTo>
                <a:lnTo>
                  <a:pt x="1895" y="512"/>
                </a:lnTo>
                <a:lnTo>
                  <a:pt x="1907" y="522"/>
                </a:lnTo>
                <a:lnTo>
                  <a:pt x="1923" y="533"/>
                </a:lnTo>
                <a:lnTo>
                  <a:pt x="1943" y="542"/>
                </a:lnTo>
                <a:lnTo>
                  <a:pt x="1962" y="552"/>
                </a:lnTo>
                <a:lnTo>
                  <a:pt x="1980" y="561"/>
                </a:lnTo>
                <a:lnTo>
                  <a:pt x="1997" y="572"/>
                </a:lnTo>
                <a:lnTo>
                  <a:pt x="2011" y="583"/>
                </a:lnTo>
                <a:lnTo>
                  <a:pt x="2022" y="594"/>
                </a:lnTo>
                <a:lnTo>
                  <a:pt x="2027" y="606"/>
                </a:lnTo>
                <a:lnTo>
                  <a:pt x="2026" y="614"/>
                </a:lnTo>
                <a:lnTo>
                  <a:pt x="2022" y="622"/>
                </a:lnTo>
                <a:lnTo>
                  <a:pt x="2015" y="630"/>
                </a:lnTo>
                <a:lnTo>
                  <a:pt x="2007" y="638"/>
                </a:lnTo>
                <a:lnTo>
                  <a:pt x="1999" y="647"/>
                </a:lnTo>
                <a:lnTo>
                  <a:pt x="1991" y="654"/>
                </a:lnTo>
                <a:lnTo>
                  <a:pt x="1985" y="660"/>
                </a:lnTo>
                <a:lnTo>
                  <a:pt x="1980" y="663"/>
                </a:lnTo>
                <a:lnTo>
                  <a:pt x="1979" y="665"/>
                </a:lnTo>
                <a:lnTo>
                  <a:pt x="1980" y="667"/>
                </a:lnTo>
                <a:lnTo>
                  <a:pt x="1982" y="672"/>
                </a:lnTo>
                <a:lnTo>
                  <a:pt x="1985" y="680"/>
                </a:lnTo>
                <a:lnTo>
                  <a:pt x="1989" y="690"/>
                </a:lnTo>
                <a:lnTo>
                  <a:pt x="1992" y="700"/>
                </a:lnTo>
                <a:lnTo>
                  <a:pt x="1994" y="710"/>
                </a:lnTo>
                <a:lnTo>
                  <a:pt x="1996" y="718"/>
                </a:lnTo>
                <a:lnTo>
                  <a:pt x="1995" y="725"/>
                </a:lnTo>
                <a:lnTo>
                  <a:pt x="1990" y="735"/>
                </a:lnTo>
                <a:lnTo>
                  <a:pt x="1985" y="745"/>
                </a:lnTo>
                <a:lnTo>
                  <a:pt x="1980" y="754"/>
                </a:lnTo>
                <a:lnTo>
                  <a:pt x="1976" y="763"/>
                </a:lnTo>
                <a:lnTo>
                  <a:pt x="1976" y="770"/>
                </a:lnTo>
                <a:lnTo>
                  <a:pt x="1979" y="775"/>
                </a:lnTo>
                <a:lnTo>
                  <a:pt x="1992" y="787"/>
                </a:lnTo>
                <a:lnTo>
                  <a:pt x="2002" y="796"/>
                </a:lnTo>
                <a:lnTo>
                  <a:pt x="2009" y="803"/>
                </a:lnTo>
                <a:lnTo>
                  <a:pt x="2012" y="809"/>
                </a:lnTo>
                <a:lnTo>
                  <a:pt x="2012" y="815"/>
                </a:lnTo>
                <a:lnTo>
                  <a:pt x="2010" y="823"/>
                </a:lnTo>
                <a:lnTo>
                  <a:pt x="2004" y="837"/>
                </a:lnTo>
                <a:lnTo>
                  <a:pt x="1997" y="847"/>
                </a:lnTo>
                <a:lnTo>
                  <a:pt x="1993" y="857"/>
                </a:lnTo>
                <a:lnTo>
                  <a:pt x="1993" y="865"/>
                </a:lnTo>
                <a:lnTo>
                  <a:pt x="2001" y="889"/>
                </a:lnTo>
                <a:lnTo>
                  <a:pt x="2006" y="910"/>
                </a:lnTo>
                <a:lnTo>
                  <a:pt x="2008" y="926"/>
                </a:lnTo>
                <a:lnTo>
                  <a:pt x="2008" y="940"/>
                </a:lnTo>
                <a:lnTo>
                  <a:pt x="2006" y="951"/>
                </a:lnTo>
                <a:lnTo>
                  <a:pt x="2002" y="959"/>
                </a:lnTo>
                <a:lnTo>
                  <a:pt x="1998" y="965"/>
                </a:lnTo>
                <a:lnTo>
                  <a:pt x="1993" y="970"/>
                </a:lnTo>
                <a:lnTo>
                  <a:pt x="1989" y="972"/>
                </a:lnTo>
                <a:lnTo>
                  <a:pt x="1984" y="974"/>
                </a:lnTo>
                <a:lnTo>
                  <a:pt x="1980" y="975"/>
                </a:lnTo>
                <a:lnTo>
                  <a:pt x="1978" y="975"/>
                </a:lnTo>
                <a:lnTo>
                  <a:pt x="1977" y="975"/>
                </a:lnTo>
                <a:lnTo>
                  <a:pt x="1945" y="975"/>
                </a:lnTo>
                <a:lnTo>
                  <a:pt x="1916" y="977"/>
                </a:lnTo>
                <a:lnTo>
                  <a:pt x="1892" y="982"/>
                </a:lnTo>
                <a:lnTo>
                  <a:pt x="1871" y="989"/>
                </a:lnTo>
                <a:lnTo>
                  <a:pt x="1853" y="996"/>
                </a:lnTo>
                <a:lnTo>
                  <a:pt x="1840" y="1003"/>
                </a:lnTo>
                <a:lnTo>
                  <a:pt x="1830" y="1010"/>
                </a:lnTo>
                <a:lnTo>
                  <a:pt x="1823" y="1016"/>
                </a:lnTo>
                <a:lnTo>
                  <a:pt x="1819" y="1021"/>
                </a:lnTo>
                <a:lnTo>
                  <a:pt x="1818" y="1022"/>
                </a:lnTo>
                <a:lnTo>
                  <a:pt x="1812" y="1054"/>
                </a:lnTo>
                <a:lnTo>
                  <a:pt x="1811" y="1083"/>
                </a:lnTo>
                <a:lnTo>
                  <a:pt x="1812" y="1109"/>
                </a:lnTo>
                <a:lnTo>
                  <a:pt x="1817" y="1131"/>
                </a:lnTo>
                <a:lnTo>
                  <a:pt x="1825" y="1151"/>
                </a:lnTo>
                <a:lnTo>
                  <a:pt x="1834" y="1168"/>
                </a:lnTo>
                <a:lnTo>
                  <a:pt x="1846" y="1182"/>
                </a:lnTo>
                <a:lnTo>
                  <a:pt x="1859" y="1194"/>
                </a:lnTo>
                <a:lnTo>
                  <a:pt x="1875" y="1203"/>
                </a:lnTo>
                <a:lnTo>
                  <a:pt x="1891" y="1212"/>
                </a:lnTo>
                <a:lnTo>
                  <a:pt x="1906" y="1217"/>
                </a:lnTo>
                <a:lnTo>
                  <a:pt x="1923" y="1222"/>
                </a:lnTo>
                <a:lnTo>
                  <a:pt x="1940" y="1225"/>
                </a:lnTo>
                <a:lnTo>
                  <a:pt x="1955" y="1226"/>
                </a:lnTo>
                <a:lnTo>
                  <a:pt x="1970" y="1227"/>
                </a:lnTo>
                <a:lnTo>
                  <a:pt x="1983" y="1228"/>
                </a:lnTo>
                <a:lnTo>
                  <a:pt x="1995" y="1227"/>
                </a:lnTo>
                <a:lnTo>
                  <a:pt x="2004" y="1227"/>
                </a:lnTo>
                <a:lnTo>
                  <a:pt x="2012" y="1226"/>
                </a:lnTo>
                <a:lnTo>
                  <a:pt x="2017" y="1226"/>
                </a:lnTo>
                <a:lnTo>
                  <a:pt x="2019" y="1226"/>
                </a:lnTo>
                <a:lnTo>
                  <a:pt x="2030" y="1193"/>
                </a:lnTo>
                <a:lnTo>
                  <a:pt x="2045" y="1163"/>
                </a:lnTo>
                <a:lnTo>
                  <a:pt x="2064" y="1136"/>
                </a:lnTo>
                <a:lnTo>
                  <a:pt x="2086" y="1111"/>
                </a:lnTo>
                <a:lnTo>
                  <a:pt x="2112" y="1088"/>
                </a:lnTo>
                <a:lnTo>
                  <a:pt x="2138" y="1069"/>
                </a:lnTo>
                <a:lnTo>
                  <a:pt x="2167" y="1050"/>
                </a:lnTo>
                <a:lnTo>
                  <a:pt x="2195" y="1035"/>
                </a:lnTo>
                <a:lnTo>
                  <a:pt x="2224" y="1021"/>
                </a:lnTo>
                <a:lnTo>
                  <a:pt x="2253" y="1009"/>
                </a:lnTo>
                <a:lnTo>
                  <a:pt x="2280" y="999"/>
                </a:lnTo>
                <a:lnTo>
                  <a:pt x="2306" y="990"/>
                </a:lnTo>
                <a:lnTo>
                  <a:pt x="2330" y="984"/>
                </a:lnTo>
                <a:lnTo>
                  <a:pt x="2350" y="977"/>
                </a:lnTo>
                <a:lnTo>
                  <a:pt x="2367" y="973"/>
                </a:lnTo>
                <a:lnTo>
                  <a:pt x="2380" y="971"/>
                </a:lnTo>
                <a:lnTo>
                  <a:pt x="2388" y="969"/>
                </a:lnTo>
                <a:lnTo>
                  <a:pt x="2391" y="969"/>
                </a:lnTo>
                <a:lnTo>
                  <a:pt x="2406" y="930"/>
                </a:lnTo>
                <a:lnTo>
                  <a:pt x="2424" y="894"/>
                </a:lnTo>
                <a:lnTo>
                  <a:pt x="2445" y="861"/>
                </a:lnTo>
                <a:lnTo>
                  <a:pt x="2469" y="831"/>
                </a:lnTo>
                <a:lnTo>
                  <a:pt x="2497" y="804"/>
                </a:lnTo>
                <a:lnTo>
                  <a:pt x="2524" y="779"/>
                </a:lnTo>
                <a:lnTo>
                  <a:pt x="2554" y="756"/>
                </a:lnTo>
                <a:lnTo>
                  <a:pt x="2583" y="737"/>
                </a:lnTo>
                <a:lnTo>
                  <a:pt x="2612" y="719"/>
                </a:lnTo>
                <a:lnTo>
                  <a:pt x="2641" y="705"/>
                </a:lnTo>
                <a:lnTo>
                  <a:pt x="2667" y="692"/>
                </a:lnTo>
                <a:lnTo>
                  <a:pt x="2690" y="681"/>
                </a:lnTo>
                <a:lnTo>
                  <a:pt x="2712" y="673"/>
                </a:lnTo>
                <a:lnTo>
                  <a:pt x="2730" y="666"/>
                </a:lnTo>
                <a:lnTo>
                  <a:pt x="2743" y="662"/>
                </a:lnTo>
                <a:lnTo>
                  <a:pt x="2751" y="659"/>
                </a:lnTo>
                <a:lnTo>
                  <a:pt x="2754" y="659"/>
                </a:lnTo>
                <a:lnTo>
                  <a:pt x="2747" y="653"/>
                </a:lnTo>
                <a:lnTo>
                  <a:pt x="2740" y="647"/>
                </a:lnTo>
                <a:lnTo>
                  <a:pt x="2735" y="640"/>
                </a:lnTo>
                <a:lnTo>
                  <a:pt x="2730" y="633"/>
                </a:lnTo>
                <a:lnTo>
                  <a:pt x="2726" y="625"/>
                </a:lnTo>
                <a:lnTo>
                  <a:pt x="2722" y="616"/>
                </a:lnTo>
                <a:lnTo>
                  <a:pt x="2717" y="604"/>
                </a:lnTo>
                <a:lnTo>
                  <a:pt x="2713" y="590"/>
                </a:lnTo>
                <a:lnTo>
                  <a:pt x="2707" y="575"/>
                </a:lnTo>
                <a:lnTo>
                  <a:pt x="2701" y="555"/>
                </a:lnTo>
                <a:lnTo>
                  <a:pt x="2692" y="533"/>
                </a:lnTo>
                <a:lnTo>
                  <a:pt x="2683" y="506"/>
                </a:lnTo>
                <a:lnTo>
                  <a:pt x="2672" y="476"/>
                </a:lnTo>
                <a:lnTo>
                  <a:pt x="2659" y="441"/>
                </a:lnTo>
                <a:lnTo>
                  <a:pt x="2642" y="403"/>
                </a:lnTo>
                <a:lnTo>
                  <a:pt x="2624" y="368"/>
                </a:lnTo>
                <a:lnTo>
                  <a:pt x="2603" y="338"/>
                </a:lnTo>
                <a:lnTo>
                  <a:pt x="2582" y="311"/>
                </a:lnTo>
                <a:lnTo>
                  <a:pt x="2560" y="288"/>
                </a:lnTo>
                <a:lnTo>
                  <a:pt x="2538" y="267"/>
                </a:lnTo>
                <a:lnTo>
                  <a:pt x="2518" y="251"/>
                </a:lnTo>
                <a:lnTo>
                  <a:pt x="2500" y="238"/>
                </a:lnTo>
                <a:lnTo>
                  <a:pt x="2483" y="226"/>
                </a:lnTo>
                <a:lnTo>
                  <a:pt x="2468" y="218"/>
                </a:lnTo>
                <a:lnTo>
                  <a:pt x="2457" y="213"/>
                </a:lnTo>
                <a:lnTo>
                  <a:pt x="2450" y="209"/>
                </a:lnTo>
                <a:lnTo>
                  <a:pt x="2448" y="208"/>
                </a:lnTo>
                <a:lnTo>
                  <a:pt x="2436" y="226"/>
                </a:lnTo>
                <a:lnTo>
                  <a:pt x="2423" y="241"/>
                </a:lnTo>
                <a:lnTo>
                  <a:pt x="2409" y="251"/>
                </a:lnTo>
                <a:lnTo>
                  <a:pt x="2395" y="258"/>
                </a:lnTo>
                <a:lnTo>
                  <a:pt x="2381" y="262"/>
                </a:lnTo>
                <a:lnTo>
                  <a:pt x="2370" y="265"/>
                </a:lnTo>
                <a:lnTo>
                  <a:pt x="2361" y="266"/>
                </a:lnTo>
                <a:lnTo>
                  <a:pt x="2355" y="266"/>
                </a:lnTo>
                <a:lnTo>
                  <a:pt x="2353" y="266"/>
                </a:lnTo>
                <a:lnTo>
                  <a:pt x="2363" y="271"/>
                </a:lnTo>
                <a:lnTo>
                  <a:pt x="2368" y="276"/>
                </a:lnTo>
                <a:lnTo>
                  <a:pt x="2370" y="282"/>
                </a:lnTo>
                <a:lnTo>
                  <a:pt x="2370" y="287"/>
                </a:lnTo>
                <a:lnTo>
                  <a:pt x="2369" y="291"/>
                </a:lnTo>
                <a:lnTo>
                  <a:pt x="2368" y="294"/>
                </a:lnTo>
                <a:lnTo>
                  <a:pt x="2367" y="295"/>
                </a:lnTo>
                <a:lnTo>
                  <a:pt x="2351" y="323"/>
                </a:lnTo>
                <a:lnTo>
                  <a:pt x="2333" y="347"/>
                </a:lnTo>
                <a:lnTo>
                  <a:pt x="2312" y="365"/>
                </a:lnTo>
                <a:lnTo>
                  <a:pt x="2292" y="382"/>
                </a:lnTo>
                <a:lnTo>
                  <a:pt x="2270" y="394"/>
                </a:lnTo>
                <a:lnTo>
                  <a:pt x="2249" y="403"/>
                </a:lnTo>
                <a:lnTo>
                  <a:pt x="2227" y="409"/>
                </a:lnTo>
                <a:lnTo>
                  <a:pt x="2207" y="414"/>
                </a:lnTo>
                <a:lnTo>
                  <a:pt x="2188" y="417"/>
                </a:lnTo>
                <a:lnTo>
                  <a:pt x="2170" y="418"/>
                </a:lnTo>
                <a:lnTo>
                  <a:pt x="2154" y="418"/>
                </a:lnTo>
                <a:lnTo>
                  <a:pt x="2141" y="418"/>
                </a:lnTo>
                <a:lnTo>
                  <a:pt x="2132" y="417"/>
                </a:lnTo>
                <a:lnTo>
                  <a:pt x="2126" y="416"/>
                </a:lnTo>
                <a:lnTo>
                  <a:pt x="2124" y="416"/>
                </a:lnTo>
                <a:lnTo>
                  <a:pt x="2104" y="399"/>
                </a:lnTo>
                <a:lnTo>
                  <a:pt x="2088" y="378"/>
                </a:lnTo>
                <a:lnTo>
                  <a:pt x="2076" y="357"/>
                </a:lnTo>
                <a:lnTo>
                  <a:pt x="2067" y="333"/>
                </a:lnTo>
                <a:lnTo>
                  <a:pt x="2061" y="310"/>
                </a:lnTo>
                <a:lnTo>
                  <a:pt x="2058" y="285"/>
                </a:lnTo>
                <a:lnTo>
                  <a:pt x="2056" y="261"/>
                </a:lnTo>
                <a:lnTo>
                  <a:pt x="2057" y="239"/>
                </a:lnTo>
                <a:lnTo>
                  <a:pt x="2058" y="217"/>
                </a:lnTo>
                <a:lnTo>
                  <a:pt x="2060" y="197"/>
                </a:lnTo>
                <a:lnTo>
                  <a:pt x="2063" y="180"/>
                </a:lnTo>
                <a:lnTo>
                  <a:pt x="2066" y="166"/>
                </a:lnTo>
                <a:lnTo>
                  <a:pt x="2069" y="154"/>
                </a:lnTo>
                <a:lnTo>
                  <a:pt x="2070" y="147"/>
                </a:lnTo>
                <a:lnTo>
                  <a:pt x="2071" y="145"/>
                </a:lnTo>
                <a:lnTo>
                  <a:pt x="2115" y="113"/>
                </a:lnTo>
                <a:lnTo>
                  <a:pt x="2155" y="87"/>
                </a:lnTo>
                <a:lnTo>
                  <a:pt x="2193" y="64"/>
                </a:lnTo>
                <a:lnTo>
                  <a:pt x="2228" y="46"/>
                </a:lnTo>
                <a:lnTo>
                  <a:pt x="2261" y="31"/>
                </a:lnTo>
                <a:lnTo>
                  <a:pt x="2291" y="20"/>
                </a:lnTo>
                <a:lnTo>
                  <a:pt x="2319" y="11"/>
                </a:lnTo>
                <a:lnTo>
                  <a:pt x="2343" y="5"/>
                </a:lnTo>
                <a:lnTo>
                  <a:pt x="2366" y="1"/>
                </a:lnTo>
                <a:lnTo>
                  <a:pt x="238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8" name="Freeform 258"/>
          <p:cNvSpPr>
            <a:spLocks noEditPoints="1"/>
          </p:cNvSpPr>
          <p:nvPr/>
        </p:nvSpPr>
        <p:spPr bwMode="auto">
          <a:xfrm>
            <a:off x="2686970" y="2700338"/>
            <a:ext cx="260350" cy="515938"/>
          </a:xfrm>
          <a:custGeom>
            <a:avLst/>
            <a:gdLst>
              <a:gd name="T0" fmla="*/ 1129 w 1640"/>
              <a:gd name="T1" fmla="*/ 2002 h 3253"/>
              <a:gd name="T2" fmla="*/ 1195 w 1640"/>
              <a:gd name="T3" fmla="*/ 2381 h 3253"/>
              <a:gd name="T4" fmla="*/ 1122 w 1640"/>
              <a:gd name="T5" fmla="*/ 1828 h 3253"/>
              <a:gd name="T6" fmla="*/ 596 w 1640"/>
              <a:gd name="T7" fmla="*/ 1947 h 3253"/>
              <a:gd name="T8" fmla="*/ 449 w 1640"/>
              <a:gd name="T9" fmla="*/ 2369 h 3253"/>
              <a:gd name="T10" fmla="*/ 520 w 1640"/>
              <a:gd name="T11" fmla="*/ 1853 h 3253"/>
              <a:gd name="T12" fmla="*/ 1301 w 1640"/>
              <a:gd name="T13" fmla="*/ 801 h 3253"/>
              <a:gd name="T14" fmla="*/ 1204 w 1640"/>
              <a:gd name="T15" fmla="*/ 1449 h 3253"/>
              <a:gd name="T16" fmla="*/ 1290 w 1640"/>
              <a:gd name="T17" fmla="*/ 1074 h 3253"/>
              <a:gd name="T18" fmla="*/ 1252 w 1640"/>
              <a:gd name="T19" fmla="*/ 763 h 3253"/>
              <a:gd name="T20" fmla="*/ 364 w 1640"/>
              <a:gd name="T21" fmla="*/ 933 h 3253"/>
              <a:gd name="T22" fmla="*/ 469 w 1640"/>
              <a:gd name="T23" fmla="*/ 1461 h 3253"/>
              <a:gd name="T24" fmla="*/ 331 w 1640"/>
              <a:gd name="T25" fmla="*/ 857 h 3253"/>
              <a:gd name="T26" fmla="*/ 161 w 1640"/>
              <a:gd name="T27" fmla="*/ 870 h 3253"/>
              <a:gd name="T28" fmla="*/ 287 w 1640"/>
              <a:gd name="T29" fmla="*/ 1487 h 3253"/>
              <a:gd name="T30" fmla="*/ 241 w 1640"/>
              <a:gd name="T31" fmla="*/ 2138 h 3253"/>
              <a:gd name="T32" fmla="*/ 358 w 1640"/>
              <a:gd name="T33" fmla="*/ 2794 h 3253"/>
              <a:gd name="T34" fmla="*/ 51 w 1640"/>
              <a:gd name="T35" fmla="*/ 3177 h 3253"/>
              <a:gd name="T36" fmla="*/ 337 w 1640"/>
              <a:gd name="T37" fmla="*/ 3059 h 3253"/>
              <a:gd name="T38" fmla="*/ 595 w 1640"/>
              <a:gd name="T39" fmla="*/ 2925 h 3253"/>
              <a:gd name="T40" fmla="*/ 553 w 1640"/>
              <a:gd name="T41" fmla="*/ 2597 h 3253"/>
              <a:gd name="T42" fmla="*/ 656 w 1640"/>
              <a:gd name="T43" fmla="*/ 2006 h 3253"/>
              <a:gd name="T44" fmla="*/ 596 w 1640"/>
              <a:gd name="T45" fmla="*/ 1547 h 3253"/>
              <a:gd name="T46" fmla="*/ 772 w 1640"/>
              <a:gd name="T47" fmla="*/ 1064 h 3253"/>
              <a:gd name="T48" fmla="*/ 981 w 1640"/>
              <a:gd name="T49" fmla="*/ 1386 h 3253"/>
              <a:gd name="T50" fmla="*/ 1016 w 1640"/>
              <a:gd name="T51" fmla="*/ 1638 h 3253"/>
              <a:gd name="T52" fmla="*/ 1039 w 1640"/>
              <a:gd name="T53" fmla="*/ 2391 h 3253"/>
              <a:gd name="T54" fmla="*/ 1095 w 1640"/>
              <a:gd name="T55" fmla="*/ 2759 h 3253"/>
              <a:gd name="T56" fmla="*/ 1168 w 1640"/>
              <a:gd name="T57" fmla="*/ 3002 h 3253"/>
              <a:gd name="T58" fmla="*/ 1503 w 1640"/>
              <a:gd name="T59" fmla="*/ 3201 h 3253"/>
              <a:gd name="T60" fmla="*/ 1522 w 1640"/>
              <a:gd name="T61" fmla="*/ 3058 h 3253"/>
              <a:gd name="T62" fmla="*/ 1297 w 1640"/>
              <a:gd name="T63" fmla="*/ 2576 h 3253"/>
              <a:gd name="T64" fmla="*/ 1392 w 1640"/>
              <a:gd name="T65" fmla="*/ 1708 h 3253"/>
              <a:gd name="T66" fmla="*/ 1398 w 1640"/>
              <a:gd name="T67" fmla="*/ 1285 h 3253"/>
              <a:gd name="T68" fmla="*/ 1333 w 1640"/>
              <a:gd name="T69" fmla="*/ 220 h 3253"/>
              <a:gd name="T70" fmla="*/ 272 w 1640"/>
              <a:gd name="T71" fmla="*/ 323 h 3253"/>
              <a:gd name="T72" fmla="*/ 352 w 1640"/>
              <a:gd name="T73" fmla="*/ 0 h 3253"/>
              <a:gd name="T74" fmla="*/ 1249 w 1640"/>
              <a:gd name="T75" fmla="*/ 24 h 3253"/>
              <a:gd name="T76" fmla="*/ 1474 w 1640"/>
              <a:gd name="T77" fmla="*/ 503 h 3253"/>
              <a:gd name="T78" fmla="*/ 1432 w 1640"/>
              <a:gd name="T79" fmla="*/ 1322 h 3253"/>
              <a:gd name="T80" fmla="*/ 1448 w 1640"/>
              <a:gd name="T81" fmla="*/ 1792 h 3253"/>
              <a:gd name="T82" fmla="*/ 1331 w 1640"/>
              <a:gd name="T83" fmla="*/ 2632 h 3253"/>
              <a:gd name="T84" fmla="*/ 1604 w 1640"/>
              <a:gd name="T85" fmla="*/ 3044 h 3253"/>
              <a:gd name="T86" fmla="*/ 1550 w 1640"/>
              <a:gd name="T87" fmla="*/ 3251 h 3253"/>
              <a:gd name="T88" fmla="*/ 1213 w 1640"/>
              <a:gd name="T89" fmla="*/ 3065 h 3253"/>
              <a:gd name="T90" fmla="*/ 1036 w 1640"/>
              <a:gd name="T91" fmla="*/ 2797 h 3253"/>
              <a:gd name="T92" fmla="*/ 1011 w 1640"/>
              <a:gd name="T93" fmla="*/ 2483 h 3253"/>
              <a:gd name="T94" fmla="*/ 952 w 1640"/>
              <a:gd name="T95" fmla="*/ 1679 h 3253"/>
              <a:gd name="T96" fmla="*/ 941 w 1640"/>
              <a:gd name="T97" fmla="*/ 1413 h 3253"/>
              <a:gd name="T98" fmla="*/ 711 w 1640"/>
              <a:gd name="T99" fmla="*/ 1391 h 3253"/>
              <a:gd name="T100" fmla="*/ 678 w 1640"/>
              <a:gd name="T101" fmla="*/ 1646 h 3253"/>
              <a:gd name="T102" fmla="*/ 638 w 1640"/>
              <a:gd name="T103" fmla="*/ 2445 h 3253"/>
              <a:gd name="T104" fmla="*/ 598 w 1640"/>
              <a:gd name="T105" fmla="*/ 2780 h 3253"/>
              <a:gd name="T106" fmla="*/ 524 w 1640"/>
              <a:gd name="T107" fmla="*/ 3036 h 3253"/>
              <a:gd name="T108" fmla="*/ 119 w 1640"/>
              <a:gd name="T109" fmla="*/ 3250 h 3253"/>
              <a:gd name="T110" fmla="*/ 16 w 1640"/>
              <a:gd name="T111" fmla="*/ 3084 h 3253"/>
              <a:gd name="T112" fmla="*/ 312 w 1640"/>
              <a:gd name="T113" fmla="*/ 2778 h 3253"/>
              <a:gd name="T114" fmla="*/ 189 w 1640"/>
              <a:gd name="T115" fmla="*/ 2077 h 3253"/>
              <a:gd name="T116" fmla="*/ 239 w 1640"/>
              <a:gd name="T117" fmla="*/ 1445 h 3253"/>
              <a:gd name="T118" fmla="*/ 117 w 1640"/>
              <a:gd name="T119" fmla="*/ 789 h 3253"/>
              <a:gd name="T120" fmla="*/ 337 w 1640"/>
              <a:gd name="T121" fmla="*/ 33 h 3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640" h="3253">
                <a:moveTo>
                  <a:pt x="1147" y="1800"/>
                </a:moveTo>
                <a:lnTo>
                  <a:pt x="1157" y="1800"/>
                </a:lnTo>
                <a:lnTo>
                  <a:pt x="1165" y="1804"/>
                </a:lnTo>
                <a:lnTo>
                  <a:pt x="1172" y="1811"/>
                </a:lnTo>
                <a:lnTo>
                  <a:pt x="1175" y="1819"/>
                </a:lnTo>
                <a:lnTo>
                  <a:pt x="1175" y="1828"/>
                </a:lnTo>
                <a:lnTo>
                  <a:pt x="1172" y="1837"/>
                </a:lnTo>
                <a:lnTo>
                  <a:pt x="1170" y="1838"/>
                </a:lnTo>
                <a:lnTo>
                  <a:pt x="1167" y="1844"/>
                </a:lnTo>
                <a:lnTo>
                  <a:pt x="1162" y="1853"/>
                </a:lnTo>
                <a:lnTo>
                  <a:pt x="1157" y="1864"/>
                </a:lnTo>
                <a:lnTo>
                  <a:pt x="1150" y="1880"/>
                </a:lnTo>
                <a:lnTo>
                  <a:pt x="1145" y="1898"/>
                </a:lnTo>
                <a:lnTo>
                  <a:pt x="1140" y="1920"/>
                </a:lnTo>
                <a:lnTo>
                  <a:pt x="1134" y="1944"/>
                </a:lnTo>
                <a:lnTo>
                  <a:pt x="1131" y="1972"/>
                </a:lnTo>
                <a:lnTo>
                  <a:pt x="1129" y="2002"/>
                </a:lnTo>
                <a:lnTo>
                  <a:pt x="1130" y="2036"/>
                </a:lnTo>
                <a:lnTo>
                  <a:pt x="1132" y="2072"/>
                </a:lnTo>
                <a:lnTo>
                  <a:pt x="1139" y="2112"/>
                </a:lnTo>
                <a:lnTo>
                  <a:pt x="1148" y="2154"/>
                </a:lnTo>
                <a:lnTo>
                  <a:pt x="1162" y="2200"/>
                </a:lnTo>
                <a:lnTo>
                  <a:pt x="1180" y="2247"/>
                </a:lnTo>
                <a:lnTo>
                  <a:pt x="1202" y="2298"/>
                </a:lnTo>
                <a:lnTo>
                  <a:pt x="1231" y="2351"/>
                </a:lnTo>
                <a:lnTo>
                  <a:pt x="1234" y="2360"/>
                </a:lnTo>
                <a:lnTo>
                  <a:pt x="1233" y="2369"/>
                </a:lnTo>
                <a:lnTo>
                  <a:pt x="1229" y="2377"/>
                </a:lnTo>
                <a:lnTo>
                  <a:pt x="1221" y="2383"/>
                </a:lnTo>
                <a:lnTo>
                  <a:pt x="1218" y="2385"/>
                </a:lnTo>
                <a:lnTo>
                  <a:pt x="1214" y="2385"/>
                </a:lnTo>
                <a:lnTo>
                  <a:pt x="1211" y="2386"/>
                </a:lnTo>
                <a:lnTo>
                  <a:pt x="1202" y="2384"/>
                </a:lnTo>
                <a:lnTo>
                  <a:pt x="1195" y="2381"/>
                </a:lnTo>
                <a:lnTo>
                  <a:pt x="1190" y="2373"/>
                </a:lnTo>
                <a:lnTo>
                  <a:pt x="1161" y="2319"/>
                </a:lnTo>
                <a:lnTo>
                  <a:pt x="1138" y="2267"/>
                </a:lnTo>
                <a:lnTo>
                  <a:pt x="1119" y="2218"/>
                </a:lnTo>
                <a:lnTo>
                  <a:pt x="1104" y="2170"/>
                </a:lnTo>
                <a:lnTo>
                  <a:pt x="1093" y="2126"/>
                </a:lnTo>
                <a:lnTo>
                  <a:pt x="1087" y="2085"/>
                </a:lnTo>
                <a:lnTo>
                  <a:pt x="1083" y="2046"/>
                </a:lnTo>
                <a:lnTo>
                  <a:pt x="1082" y="2009"/>
                </a:lnTo>
                <a:lnTo>
                  <a:pt x="1083" y="1977"/>
                </a:lnTo>
                <a:lnTo>
                  <a:pt x="1086" y="1947"/>
                </a:lnTo>
                <a:lnTo>
                  <a:pt x="1090" y="1920"/>
                </a:lnTo>
                <a:lnTo>
                  <a:pt x="1096" y="1894"/>
                </a:lnTo>
                <a:lnTo>
                  <a:pt x="1103" y="1874"/>
                </a:lnTo>
                <a:lnTo>
                  <a:pt x="1109" y="1855"/>
                </a:lnTo>
                <a:lnTo>
                  <a:pt x="1115" y="1840"/>
                </a:lnTo>
                <a:lnTo>
                  <a:pt x="1122" y="1828"/>
                </a:lnTo>
                <a:lnTo>
                  <a:pt x="1127" y="1818"/>
                </a:lnTo>
                <a:lnTo>
                  <a:pt x="1131" y="1812"/>
                </a:lnTo>
                <a:lnTo>
                  <a:pt x="1132" y="1810"/>
                </a:lnTo>
                <a:lnTo>
                  <a:pt x="1140" y="1804"/>
                </a:lnTo>
                <a:lnTo>
                  <a:pt x="1147" y="1800"/>
                </a:lnTo>
                <a:close/>
                <a:moveTo>
                  <a:pt x="533" y="1800"/>
                </a:moveTo>
                <a:lnTo>
                  <a:pt x="542" y="1804"/>
                </a:lnTo>
                <a:lnTo>
                  <a:pt x="549" y="1810"/>
                </a:lnTo>
                <a:lnTo>
                  <a:pt x="551" y="1812"/>
                </a:lnTo>
                <a:lnTo>
                  <a:pt x="555" y="1818"/>
                </a:lnTo>
                <a:lnTo>
                  <a:pt x="560" y="1828"/>
                </a:lnTo>
                <a:lnTo>
                  <a:pt x="566" y="1840"/>
                </a:lnTo>
                <a:lnTo>
                  <a:pt x="573" y="1855"/>
                </a:lnTo>
                <a:lnTo>
                  <a:pt x="579" y="1874"/>
                </a:lnTo>
                <a:lnTo>
                  <a:pt x="585" y="1894"/>
                </a:lnTo>
                <a:lnTo>
                  <a:pt x="592" y="1920"/>
                </a:lnTo>
                <a:lnTo>
                  <a:pt x="596" y="1947"/>
                </a:lnTo>
                <a:lnTo>
                  <a:pt x="599" y="1977"/>
                </a:lnTo>
                <a:lnTo>
                  <a:pt x="600" y="2009"/>
                </a:lnTo>
                <a:lnTo>
                  <a:pt x="599" y="2046"/>
                </a:lnTo>
                <a:lnTo>
                  <a:pt x="596" y="2085"/>
                </a:lnTo>
                <a:lnTo>
                  <a:pt x="588" y="2126"/>
                </a:lnTo>
                <a:lnTo>
                  <a:pt x="578" y="2170"/>
                </a:lnTo>
                <a:lnTo>
                  <a:pt x="563" y="2218"/>
                </a:lnTo>
                <a:lnTo>
                  <a:pt x="545" y="2267"/>
                </a:lnTo>
                <a:lnTo>
                  <a:pt x="521" y="2319"/>
                </a:lnTo>
                <a:lnTo>
                  <a:pt x="492" y="2373"/>
                </a:lnTo>
                <a:lnTo>
                  <a:pt x="483" y="2383"/>
                </a:lnTo>
                <a:lnTo>
                  <a:pt x="471" y="2386"/>
                </a:lnTo>
                <a:lnTo>
                  <a:pt x="468" y="2385"/>
                </a:lnTo>
                <a:lnTo>
                  <a:pt x="464" y="2385"/>
                </a:lnTo>
                <a:lnTo>
                  <a:pt x="460" y="2383"/>
                </a:lnTo>
                <a:lnTo>
                  <a:pt x="453" y="2377"/>
                </a:lnTo>
                <a:lnTo>
                  <a:pt x="449" y="2369"/>
                </a:lnTo>
                <a:lnTo>
                  <a:pt x="449" y="2360"/>
                </a:lnTo>
                <a:lnTo>
                  <a:pt x="451" y="2351"/>
                </a:lnTo>
                <a:lnTo>
                  <a:pt x="479" y="2298"/>
                </a:lnTo>
                <a:lnTo>
                  <a:pt x="502" y="2247"/>
                </a:lnTo>
                <a:lnTo>
                  <a:pt x="520" y="2200"/>
                </a:lnTo>
                <a:lnTo>
                  <a:pt x="533" y="2154"/>
                </a:lnTo>
                <a:lnTo>
                  <a:pt x="543" y="2112"/>
                </a:lnTo>
                <a:lnTo>
                  <a:pt x="549" y="2072"/>
                </a:lnTo>
                <a:lnTo>
                  <a:pt x="552" y="2036"/>
                </a:lnTo>
                <a:lnTo>
                  <a:pt x="552" y="2002"/>
                </a:lnTo>
                <a:lnTo>
                  <a:pt x="550" y="1972"/>
                </a:lnTo>
                <a:lnTo>
                  <a:pt x="547" y="1944"/>
                </a:lnTo>
                <a:lnTo>
                  <a:pt x="542" y="1920"/>
                </a:lnTo>
                <a:lnTo>
                  <a:pt x="537" y="1898"/>
                </a:lnTo>
                <a:lnTo>
                  <a:pt x="530" y="1880"/>
                </a:lnTo>
                <a:lnTo>
                  <a:pt x="525" y="1864"/>
                </a:lnTo>
                <a:lnTo>
                  <a:pt x="520" y="1853"/>
                </a:lnTo>
                <a:lnTo>
                  <a:pt x="515" y="1844"/>
                </a:lnTo>
                <a:lnTo>
                  <a:pt x="512" y="1838"/>
                </a:lnTo>
                <a:lnTo>
                  <a:pt x="510" y="1837"/>
                </a:lnTo>
                <a:lnTo>
                  <a:pt x="507" y="1828"/>
                </a:lnTo>
                <a:lnTo>
                  <a:pt x="507" y="1819"/>
                </a:lnTo>
                <a:lnTo>
                  <a:pt x="510" y="1811"/>
                </a:lnTo>
                <a:lnTo>
                  <a:pt x="516" y="1804"/>
                </a:lnTo>
                <a:lnTo>
                  <a:pt x="525" y="1800"/>
                </a:lnTo>
                <a:lnTo>
                  <a:pt x="533" y="1800"/>
                </a:lnTo>
                <a:close/>
                <a:moveTo>
                  <a:pt x="1260" y="760"/>
                </a:moveTo>
                <a:lnTo>
                  <a:pt x="1269" y="760"/>
                </a:lnTo>
                <a:lnTo>
                  <a:pt x="1277" y="763"/>
                </a:lnTo>
                <a:lnTo>
                  <a:pt x="1284" y="771"/>
                </a:lnTo>
                <a:lnTo>
                  <a:pt x="1286" y="773"/>
                </a:lnTo>
                <a:lnTo>
                  <a:pt x="1290" y="779"/>
                </a:lnTo>
                <a:lnTo>
                  <a:pt x="1294" y="788"/>
                </a:lnTo>
                <a:lnTo>
                  <a:pt x="1301" y="801"/>
                </a:lnTo>
                <a:lnTo>
                  <a:pt x="1308" y="817"/>
                </a:lnTo>
                <a:lnTo>
                  <a:pt x="1314" y="835"/>
                </a:lnTo>
                <a:lnTo>
                  <a:pt x="1322" y="856"/>
                </a:lnTo>
                <a:lnTo>
                  <a:pt x="1328" y="881"/>
                </a:lnTo>
                <a:lnTo>
                  <a:pt x="1333" y="909"/>
                </a:lnTo>
                <a:lnTo>
                  <a:pt x="1338" y="939"/>
                </a:lnTo>
                <a:lnTo>
                  <a:pt x="1341" y="972"/>
                </a:lnTo>
                <a:lnTo>
                  <a:pt x="1342" y="1008"/>
                </a:lnTo>
                <a:lnTo>
                  <a:pt x="1341" y="1047"/>
                </a:lnTo>
                <a:lnTo>
                  <a:pt x="1337" y="1087"/>
                </a:lnTo>
                <a:lnTo>
                  <a:pt x="1329" y="1131"/>
                </a:lnTo>
                <a:lnTo>
                  <a:pt x="1319" y="1178"/>
                </a:lnTo>
                <a:lnTo>
                  <a:pt x="1305" y="1227"/>
                </a:lnTo>
                <a:lnTo>
                  <a:pt x="1287" y="1279"/>
                </a:lnTo>
                <a:lnTo>
                  <a:pt x="1265" y="1333"/>
                </a:lnTo>
                <a:lnTo>
                  <a:pt x="1237" y="1391"/>
                </a:lnTo>
                <a:lnTo>
                  <a:pt x="1204" y="1449"/>
                </a:lnTo>
                <a:lnTo>
                  <a:pt x="1199" y="1455"/>
                </a:lnTo>
                <a:lnTo>
                  <a:pt x="1192" y="1460"/>
                </a:lnTo>
                <a:lnTo>
                  <a:pt x="1184" y="1461"/>
                </a:lnTo>
                <a:lnTo>
                  <a:pt x="1179" y="1461"/>
                </a:lnTo>
                <a:lnTo>
                  <a:pt x="1175" y="1460"/>
                </a:lnTo>
                <a:lnTo>
                  <a:pt x="1172" y="1459"/>
                </a:lnTo>
                <a:lnTo>
                  <a:pt x="1164" y="1452"/>
                </a:lnTo>
                <a:lnTo>
                  <a:pt x="1161" y="1444"/>
                </a:lnTo>
                <a:lnTo>
                  <a:pt x="1160" y="1434"/>
                </a:lnTo>
                <a:lnTo>
                  <a:pt x="1163" y="1426"/>
                </a:lnTo>
                <a:lnTo>
                  <a:pt x="1195" y="1369"/>
                </a:lnTo>
                <a:lnTo>
                  <a:pt x="1222" y="1312"/>
                </a:lnTo>
                <a:lnTo>
                  <a:pt x="1244" y="1260"/>
                </a:lnTo>
                <a:lnTo>
                  <a:pt x="1260" y="1209"/>
                </a:lnTo>
                <a:lnTo>
                  <a:pt x="1274" y="1162"/>
                </a:lnTo>
                <a:lnTo>
                  <a:pt x="1284" y="1117"/>
                </a:lnTo>
                <a:lnTo>
                  <a:pt x="1290" y="1074"/>
                </a:lnTo>
                <a:lnTo>
                  <a:pt x="1293" y="1034"/>
                </a:lnTo>
                <a:lnTo>
                  <a:pt x="1293" y="997"/>
                </a:lnTo>
                <a:lnTo>
                  <a:pt x="1292" y="964"/>
                </a:lnTo>
                <a:lnTo>
                  <a:pt x="1288" y="933"/>
                </a:lnTo>
                <a:lnTo>
                  <a:pt x="1284" y="904"/>
                </a:lnTo>
                <a:lnTo>
                  <a:pt x="1278" y="880"/>
                </a:lnTo>
                <a:lnTo>
                  <a:pt x="1272" y="858"/>
                </a:lnTo>
                <a:lnTo>
                  <a:pt x="1266" y="840"/>
                </a:lnTo>
                <a:lnTo>
                  <a:pt x="1259" y="824"/>
                </a:lnTo>
                <a:lnTo>
                  <a:pt x="1254" y="812"/>
                </a:lnTo>
                <a:lnTo>
                  <a:pt x="1249" y="803"/>
                </a:lnTo>
                <a:lnTo>
                  <a:pt x="1246" y="798"/>
                </a:lnTo>
                <a:lnTo>
                  <a:pt x="1245" y="796"/>
                </a:lnTo>
                <a:lnTo>
                  <a:pt x="1241" y="787"/>
                </a:lnTo>
                <a:lnTo>
                  <a:pt x="1241" y="778"/>
                </a:lnTo>
                <a:lnTo>
                  <a:pt x="1246" y="771"/>
                </a:lnTo>
                <a:lnTo>
                  <a:pt x="1252" y="763"/>
                </a:lnTo>
                <a:lnTo>
                  <a:pt x="1260" y="760"/>
                </a:lnTo>
                <a:close/>
                <a:moveTo>
                  <a:pt x="383" y="760"/>
                </a:moveTo>
                <a:lnTo>
                  <a:pt x="392" y="760"/>
                </a:lnTo>
                <a:lnTo>
                  <a:pt x="401" y="763"/>
                </a:lnTo>
                <a:lnTo>
                  <a:pt x="407" y="771"/>
                </a:lnTo>
                <a:lnTo>
                  <a:pt x="411" y="778"/>
                </a:lnTo>
                <a:lnTo>
                  <a:pt x="411" y="787"/>
                </a:lnTo>
                <a:lnTo>
                  <a:pt x="407" y="796"/>
                </a:lnTo>
                <a:lnTo>
                  <a:pt x="406" y="798"/>
                </a:lnTo>
                <a:lnTo>
                  <a:pt x="403" y="803"/>
                </a:lnTo>
                <a:lnTo>
                  <a:pt x="398" y="812"/>
                </a:lnTo>
                <a:lnTo>
                  <a:pt x="393" y="824"/>
                </a:lnTo>
                <a:lnTo>
                  <a:pt x="386" y="840"/>
                </a:lnTo>
                <a:lnTo>
                  <a:pt x="380" y="858"/>
                </a:lnTo>
                <a:lnTo>
                  <a:pt x="374" y="880"/>
                </a:lnTo>
                <a:lnTo>
                  <a:pt x="368" y="904"/>
                </a:lnTo>
                <a:lnTo>
                  <a:pt x="364" y="933"/>
                </a:lnTo>
                <a:lnTo>
                  <a:pt x="361" y="964"/>
                </a:lnTo>
                <a:lnTo>
                  <a:pt x="359" y="997"/>
                </a:lnTo>
                <a:lnTo>
                  <a:pt x="360" y="1034"/>
                </a:lnTo>
                <a:lnTo>
                  <a:pt x="363" y="1074"/>
                </a:lnTo>
                <a:lnTo>
                  <a:pt x="368" y="1117"/>
                </a:lnTo>
                <a:lnTo>
                  <a:pt x="378" y="1162"/>
                </a:lnTo>
                <a:lnTo>
                  <a:pt x="392" y="1209"/>
                </a:lnTo>
                <a:lnTo>
                  <a:pt x="409" y="1260"/>
                </a:lnTo>
                <a:lnTo>
                  <a:pt x="431" y="1312"/>
                </a:lnTo>
                <a:lnTo>
                  <a:pt x="457" y="1369"/>
                </a:lnTo>
                <a:lnTo>
                  <a:pt x="489" y="1426"/>
                </a:lnTo>
                <a:lnTo>
                  <a:pt x="492" y="1436"/>
                </a:lnTo>
                <a:lnTo>
                  <a:pt x="492" y="1444"/>
                </a:lnTo>
                <a:lnTo>
                  <a:pt x="488" y="1452"/>
                </a:lnTo>
                <a:lnTo>
                  <a:pt x="480" y="1459"/>
                </a:lnTo>
                <a:lnTo>
                  <a:pt x="475" y="1460"/>
                </a:lnTo>
                <a:lnTo>
                  <a:pt x="469" y="1461"/>
                </a:lnTo>
                <a:lnTo>
                  <a:pt x="461" y="1460"/>
                </a:lnTo>
                <a:lnTo>
                  <a:pt x="454" y="1455"/>
                </a:lnTo>
                <a:lnTo>
                  <a:pt x="449" y="1449"/>
                </a:lnTo>
                <a:lnTo>
                  <a:pt x="416" y="1391"/>
                </a:lnTo>
                <a:lnTo>
                  <a:pt x="388" y="1333"/>
                </a:lnTo>
                <a:lnTo>
                  <a:pt x="366" y="1280"/>
                </a:lnTo>
                <a:lnTo>
                  <a:pt x="347" y="1227"/>
                </a:lnTo>
                <a:lnTo>
                  <a:pt x="333" y="1178"/>
                </a:lnTo>
                <a:lnTo>
                  <a:pt x="323" y="1132"/>
                </a:lnTo>
                <a:lnTo>
                  <a:pt x="315" y="1088"/>
                </a:lnTo>
                <a:lnTo>
                  <a:pt x="312" y="1047"/>
                </a:lnTo>
                <a:lnTo>
                  <a:pt x="310" y="1008"/>
                </a:lnTo>
                <a:lnTo>
                  <a:pt x="311" y="972"/>
                </a:lnTo>
                <a:lnTo>
                  <a:pt x="314" y="939"/>
                </a:lnTo>
                <a:lnTo>
                  <a:pt x="319" y="909"/>
                </a:lnTo>
                <a:lnTo>
                  <a:pt x="324" y="881"/>
                </a:lnTo>
                <a:lnTo>
                  <a:pt x="331" y="857"/>
                </a:lnTo>
                <a:lnTo>
                  <a:pt x="338" y="835"/>
                </a:lnTo>
                <a:lnTo>
                  <a:pt x="345" y="817"/>
                </a:lnTo>
                <a:lnTo>
                  <a:pt x="351" y="801"/>
                </a:lnTo>
                <a:lnTo>
                  <a:pt x="358" y="788"/>
                </a:lnTo>
                <a:lnTo>
                  <a:pt x="363" y="779"/>
                </a:lnTo>
                <a:lnTo>
                  <a:pt x="366" y="773"/>
                </a:lnTo>
                <a:lnTo>
                  <a:pt x="368" y="771"/>
                </a:lnTo>
                <a:lnTo>
                  <a:pt x="375" y="763"/>
                </a:lnTo>
                <a:lnTo>
                  <a:pt x="383" y="760"/>
                </a:lnTo>
                <a:close/>
                <a:moveTo>
                  <a:pt x="231" y="452"/>
                </a:moveTo>
                <a:lnTo>
                  <a:pt x="216" y="508"/>
                </a:lnTo>
                <a:lnTo>
                  <a:pt x="202" y="566"/>
                </a:lnTo>
                <a:lnTo>
                  <a:pt x="189" y="625"/>
                </a:lnTo>
                <a:lnTo>
                  <a:pt x="179" y="686"/>
                </a:lnTo>
                <a:lnTo>
                  <a:pt x="170" y="747"/>
                </a:lnTo>
                <a:lnTo>
                  <a:pt x="165" y="808"/>
                </a:lnTo>
                <a:lnTo>
                  <a:pt x="161" y="870"/>
                </a:lnTo>
                <a:lnTo>
                  <a:pt x="161" y="932"/>
                </a:lnTo>
                <a:lnTo>
                  <a:pt x="164" y="992"/>
                </a:lnTo>
                <a:lnTo>
                  <a:pt x="170" y="1052"/>
                </a:lnTo>
                <a:lnTo>
                  <a:pt x="180" y="1110"/>
                </a:lnTo>
                <a:lnTo>
                  <a:pt x="195" y="1168"/>
                </a:lnTo>
                <a:lnTo>
                  <a:pt x="214" y="1223"/>
                </a:lnTo>
                <a:lnTo>
                  <a:pt x="238" y="1277"/>
                </a:lnTo>
                <a:lnTo>
                  <a:pt x="240" y="1279"/>
                </a:lnTo>
                <a:lnTo>
                  <a:pt x="243" y="1286"/>
                </a:lnTo>
                <a:lnTo>
                  <a:pt x="250" y="1298"/>
                </a:lnTo>
                <a:lnTo>
                  <a:pt x="256" y="1313"/>
                </a:lnTo>
                <a:lnTo>
                  <a:pt x="265" y="1333"/>
                </a:lnTo>
                <a:lnTo>
                  <a:pt x="271" y="1356"/>
                </a:lnTo>
                <a:lnTo>
                  <a:pt x="278" y="1383"/>
                </a:lnTo>
                <a:lnTo>
                  <a:pt x="284" y="1415"/>
                </a:lnTo>
                <a:lnTo>
                  <a:pt x="287" y="1449"/>
                </a:lnTo>
                <a:lnTo>
                  <a:pt x="287" y="1487"/>
                </a:lnTo>
                <a:lnTo>
                  <a:pt x="284" y="1529"/>
                </a:lnTo>
                <a:lnTo>
                  <a:pt x="283" y="1533"/>
                </a:lnTo>
                <a:lnTo>
                  <a:pt x="280" y="1542"/>
                </a:lnTo>
                <a:lnTo>
                  <a:pt x="276" y="1558"/>
                </a:lnTo>
                <a:lnTo>
                  <a:pt x="272" y="1578"/>
                </a:lnTo>
                <a:lnTo>
                  <a:pt x="267" y="1604"/>
                </a:lnTo>
                <a:lnTo>
                  <a:pt x="260" y="1633"/>
                </a:lnTo>
                <a:lnTo>
                  <a:pt x="255" y="1668"/>
                </a:lnTo>
                <a:lnTo>
                  <a:pt x="250" y="1706"/>
                </a:lnTo>
                <a:lnTo>
                  <a:pt x="244" y="1749"/>
                </a:lnTo>
                <a:lnTo>
                  <a:pt x="239" y="1796"/>
                </a:lnTo>
                <a:lnTo>
                  <a:pt x="236" y="1845"/>
                </a:lnTo>
                <a:lnTo>
                  <a:pt x="233" y="1899"/>
                </a:lnTo>
                <a:lnTo>
                  <a:pt x="233" y="1955"/>
                </a:lnTo>
                <a:lnTo>
                  <a:pt x="233" y="2014"/>
                </a:lnTo>
                <a:lnTo>
                  <a:pt x="236" y="2074"/>
                </a:lnTo>
                <a:lnTo>
                  <a:pt x="241" y="2138"/>
                </a:lnTo>
                <a:lnTo>
                  <a:pt x="249" y="2203"/>
                </a:lnTo>
                <a:lnTo>
                  <a:pt x="259" y="2270"/>
                </a:lnTo>
                <a:lnTo>
                  <a:pt x="273" y="2339"/>
                </a:lnTo>
                <a:lnTo>
                  <a:pt x="290" y="2408"/>
                </a:lnTo>
                <a:lnTo>
                  <a:pt x="310" y="2479"/>
                </a:lnTo>
                <a:lnTo>
                  <a:pt x="334" y="2550"/>
                </a:lnTo>
                <a:lnTo>
                  <a:pt x="335" y="2554"/>
                </a:lnTo>
                <a:lnTo>
                  <a:pt x="340" y="2563"/>
                </a:lnTo>
                <a:lnTo>
                  <a:pt x="344" y="2576"/>
                </a:lnTo>
                <a:lnTo>
                  <a:pt x="349" y="2593"/>
                </a:lnTo>
                <a:lnTo>
                  <a:pt x="355" y="2614"/>
                </a:lnTo>
                <a:lnTo>
                  <a:pt x="359" y="2639"/>
                </a:lnTo>
                <a:lnTo>
                  <a:pt x="363" y="2666"/>
                </a:lnTo>
                <a:lnTo>
                  <a:pt x="365" y="2695"/>
                </a:lnTo>
                <a:lnTo>
                  <a:pt x="365" y="2727"/>
                </a:lnTo>
                <a:lnTo>
                  <a:pt x="363" y="2759"/>
                </a:lnTo>
                <a:lnTo>
                  <a:pt x="358" y="2794"/>
                </a:lnTo>
                <a:lnTo>
                  <a:pt x="348" y="2828"/>
                </a:lnTo>
                <a:lnTo>
                  <a:pt x="334" y="2863"/>
                </a:lnTo>
                <a:lnTo>
                  <a:pt x="315" y="2898"/>
                </a:lnTo>
                <a:lnTo>
                  <a:pt x="293" y="2931"/>
                </a:lnTo>
                <a:lnTo>
                  <a:pt x="267" y="2961"/>
                </a:lnTo>
                <a:lnTo>
                  <a:pt x="236" y="2989"/>
                </a:lnTo>
                <a:lnTo>
                  <a:pt x="201" y="3014"/>
                </a:lnTo>
                <a:lnTo>
                  <a:pt x="162" y="3037"/>
                </a:lnTo>
                <a:lnTo>
                  <a:pt x="119" y="3058"/>
                </a:lnTo>
                <a:lnTo>
                  <a:pt x="72" y="3076"/>
                </a:lnTo>
                <a:lnTo>
                  <a:pt x="67" y="3087"/>
                </a:lnTo>
                <a:lnTo>
                  <a:pt x="60" y="3101"/>
                </a:lnTo>
                <a:lnTo>
                  <a:pt x="54" y="3117"/>
                </a:lnTo>
                <a:lnTo>
                  <a:pt x="50" y="3132"/>
                </a:lnTo>
                <a:lnTo>
                  <a:pt x="48" y="3148"/>
                </a:lnTo>
                <a:lnTo>
                  <a:pt x="48" y="3164"/>
                </a:lnTo>
                <a:lnTo>
                  <a:pt x="51" y="3177"/>
                </a:lnTo>
                <a:lnTo>
                  <a:pt x="57" y="3188"/>
                </a:lnTo>
                <a:lnTo>
                  <a:pt x="67" y="3195"/>
                </a:lnTo>
                <a:lnTo>
                  <a:pt x="79" y="3201"/>
                </a:lnTo>
                <a:lnTo>
                  <a:pt x="96" y="3205"/>
                </a:lnTo>
                <a:lnTo>
                  <a:pt x="98" y="3205"/>
                </a:lnTo>
                <a:lnTo>
                  <a:pt x="104" y="3205"/>
                </a:lnTo>
                <a:lnTo>
                  <a:pt x="112" y="3205"/>
                </a:lnTo>
                <a:lnTo>
                  <a:pt x="124" y="3204"/>
                </a:lnTo>
                <a:lnTo>
                  <a:pt x="139" y="3201"/>
                </a:lnTo>
                <a:lnTo>
                  <a:pt x="156" y="3196"/>
                </a:lnTo>
                <a:lnTo>
                  <a:pt x="176" y="3189"/>
                </a:lnTo>
                <a:lnTo>
                  <a:pt x="198" y="3178"/>
                </a:lnTo>
                <a:lnTo>
                  <a:pt x="222" y="3164"/>
                </a:lnTo>
                <a:lnTo>
                  <a:pt x="248" y="3145"/>
                </a:lnTo>
                <a:lnTo>
                  <a:pt x="276" y="3122"/>
                </a:lnTo>
                <a:lnTo>
                  <a:pt x="306" y="3094"/>
                </a:lnTo>
                <a:lnTo>
                  <a:pt x="337" y="3059"/>
                </a:lnTo>
                <a:lnTo>
                  <a:pt x="339" y="3057"/>
                </a:lnTo>
                <a:lnTo>
                  <a:pt x="341" y="3055"/>
                </a:lnTo>
                <a:lnTo>
                  <a:pt x="344" y="3053"/>
                </a:lnTo>
                <a:lnTo>
                  <a:pt x="352" y="3049"/>
                </a:lnTo>
                <a:lnTo>
                  <a:pt x="366" y="3041"/>
                </a:lnTo>
                <a:lnTo>
                  <a:pt x="384" y="3033"/>
                </a:lnTo>
                <a:lnTo>
                  <a:pt x="409" y="3024"/>
                </a:lnTo>
                <a:lnTo>
                  <a:pt x="437" y="3012"/>
                </a:lnTo>
                <a:lnTo>
                  <a:pt x="472" y="3002"/>
                </a:lnTo>
                <a:lnTo>
                  <a:pt x="513" y="2991"/>
                </a:lnTo>
                <a:lnTo>
                  <a:pt x="560" y="2981"/>
                </a:lnTo>
                <a:lnTo>
                  <a:pt x="563" y="2980"/>
                </a:lnTo>
                <a:lnTo>
                  <a:pt x="570" y="2977"/>
                </a:lnTo>
                <a:lnTo>
                  <a:pt x="579" y="2970"/>
                </a:lnTo>
                <a:lnTo>
                  <a:pt x="587" y="2959"/>
                </a:lnTo>
                <a:lnTo>
                  <a:pt x="593" y="2944"/>
                </a:lnTo>
                <a:lnTo>
                  <a:pt x="595" y="2925"/>
                </a:lnTo>
                <a:lnTo>
                  <a:pt x="593" y="2903"/>
                </a:lnTo>
                <a:lnTo>
                  <a:pt x="586" y="2878"/>
                </a:lnTo>
                <a:lnTo>
                  <a:pt x="578" y="2850"/>
                </a:lnTo>
                <a:lnTo>
                  <a:pt x="564" y="2820"/>
                </a:lnTo>
                <a:lnTo>
                  <a:pt x="563" y="2818"/>
                </a:lnTo>
                <a:lnTo>
                  <a:pt x="560" y="2809"/>
                </a:lnTo>
                <a:lnTo>
                  <a:pt x="556" y="2798"/>
                </a:lnTo>
                <a:lnTo>
                  <a:pt x="550" y="2780"/>
                </a:lnTo>
                <a:lnTo>
                  <a:pt x="545" y="2759"/>
                </a:lnTo>
                <a:lnTo>
                  <a:pt x="542" y="2733"/>
                </a:lnTo>
                <a:lnTo>
                  <a:pt x="542" y="2703"/>
                </a:lnTo>
                <a:lnTo>
                  <a:pt x="543" y="2673"/>
                </a:lnTo>
                <a:lnTo>
                  <a:pt x="544" y="2649"/>
                </a:lnTo>
                <a:lnTo>
                  <a:pt x="546" y="2630"/>
                </a:lnTo>
                <a:lnTo>
                  <a:pt x="548" y="2617"/>
                </a:lnTo>
                <a:lnTo>
                  <a:pt x="550" y="2605"/>
                </a:lnTo>
                <a:lnTo>
                  <a:pt x="553" y="2597"/>
                </a:lnTo>
                <a:lnTo>
                  <a:pt x="556" y="2591"/>
                </a:lnTo>
                <a:lnTo>
                  <a:pt x="558" y="2583"/>
                </a:lnTo>
                <a:lnTo>
                  <a:pt x="561" y="2571"/>
                </a:lnTo>
                <a:lnTo>
                  <a:pt x="566" y="2552"/>
                </a:lnTo>
                <a:lnTo>
                  <a:pt x="571" y="2528"/>
                </a:lnTo>
                <a:lnTo>
                  <a:pt x="578" y="2500"/>
                </a:lnTo>
                <a:lnTo>
                  <a:pt x="585" y="2467"/>
                </a:lnTo>
                <a:lnTo>
                  <a:pt x="593" y="2431"/>
                </a:lnTo>
                <a:lnTo>
                  <a:pt x="601" y="2391"/>
                </a:lnTo>
                <a:lnTo>
                  <a:pt x="610" y="2348"/>
                </a:lnTo>
                <a:lnTo>
                  <a:pt x="617" y="2303"/>
                </a:lnTo>
                <a:lnTo>
                  <a:pt x="625" y="2256"/>
                </a:lnTo>
                <a:lnTo>
                  <a:pt x="633" y="2207"/>
                </a:lnTo>
                <a:lnTo>
                  <a:pt x="640" y="2158"/>
                </a:lnTo>
                <a:lnTo>
                  <a:pt x="647" y="2108"/>
                </a:lnTo>
                <a:lnTo>
                  <a:pt x="652" y="2057"/>
                </a:lnTo>
                <a:lnTo>
                  <a:pt x="656" y="2006"/>
                </a:lnTo>
                <a:lnTo>
                  <a:pt x="659" y="1957"/>
                </a:lnTo>
                <a:lnTo>
                  <a:pt x="661" y="1909"/>
                </a:lnTo>
                <a:lnTo>
                  <a:pt x="662" y="1862"/>
                </a:lnTo>
                <a:lnTo>
                  <a:pt x="661" y="1817"/>
                </a:lnTo>
                <a:lnTo>
                  <a:pt x="658" y="1774"/>
                </a:lnTo>
                <a:lnTo>
                  <a:pt x="653" y="1736"/>
                </a:lnTo>
                <a:lnTo>
                  <a:pt x="647" y="1699"/>
                </a:lnTo>
                <a:lnTo>
                  <a:pt x="637" y="1667"/>
                </a:lnTo>
                <a:lnTo>
                  <a:pt x="624" y="1638"/>
                </a:lnTo>
                <a:lnTo>
                  <a:pt x="611" y="1615"/>
                </a:lnTo>
                <a:lnTo>
                  <a:pt x="609" y="1613"/>
                </a:lnTo>
                <a:lnTo>
                  <a:pt x="605" y="1608"/>
                </a:lnTo>
                <a:lnTo>
                  <a:pt x="603" y="1601"/>
                </a:lnTo>
                <a:lnTo>
                  <a:pt x="600" y="1591"/>
                </a:lnTo>
                <a:lnTo>
                  <a:pt x="597" y="1580"/>
                </a:lnTo>
                <a:lnTo>
                  <a:pt x="596" y="1565"/>
                </a:lnTo>
                <a:lnTo>
                  <a:pt x="596" y="1547"/>
                </a:lnTo>
                <a:lnTo>
                  <a:pt x="598" y="1528"/>
                </a:lnTo>
                <a:lnTo>
                  <a:pt x="603" y="1506"/>
                </a:lnTo>
                <a:lnTo>
                  <a:pt x="611" y="1479"/>
                </a:lnTo>
                <a:lnTo>
                  <a:pt x="622" y="1451"/>
                </a:lnTo>
                <a:lnTo>
                  <a:pt x="624" y="1448"/>
                </a:lnTo>
                <a:lnTo>
                  <a:pt x="630" y="1440"/>
                </a:lnTo>
                <a:lnTo>
                  <a:pt x="637" y="1427"/>
                </a:lnTo>
                <a:lnTo>
                  <a:pt x="648" y="1409"/>
                </a:lnTo>
                <a:lnTo>
                  <a:pt x="659" y="1387"/>
                </a:lnTo>
                <a:lnTo>
                  <a:pt x="672" y="1362"/>
                </a:lnTo>
                <a:lnTo>
                  <a:pt x="687" y="1332"/>
                </a:lnTo>
                <a:lnTo>
                  <a:pt x="702" y="1296"/>
                </a:lnTo>
                <a:lnTo>
                  <a:pt x="716" y="1259"/>
                </a:lnTo>
                <a:lnTo>
                  <a:pt x="731" y="1216"/>
                </a:lnTo>
                <a:lnTo>
                  <a:pt x="746" y="1169"/>
                </a:lnTo>
                <a:lnTo>
                  <a:pt x="759" y="1119"/>
                </a:lnTo>
                <a:lnTo>
                  <a:pt x="772" y="1064"/>
                </a:lnTo>
                <a:lnTo>
                  <a:pt x="782" y="1007"/>
                </a:lnTo>
                <a:lnTo>
                  <a:pt x="789" y="945"/>
                </a:lnTo>
                <a:lnTo>
                  <a:pt x="796" y="879"/>
                </a:lnTo>
                <a:lnTo>
                  <a:pt x="231" y="452"/>
                </a:lnTo>
                <a:close/>
                <a:moveTo>
                  <a:pt x="1403" y="430"/>
                </a:moveTo>
                <a:lnTo>
                  <a:pt x="845" y="879"/>
                </a:lnTo>
                <a:lnTo>
                  <a:pt x="851" y="945"/>
                </a:lnTo>
                <a:lnTo>
                  <a:pt x="858" y="1007"/>
                </a:lnTo>
                <a:lnTo>
                  <a:pt x="869" y="1064"/>
                </a:lnTo>
                <a:lnTo>
                  <a:pt x="882" y="1119"/>
                </a:lnTo>
                <a:lnTo>
                  <a:pt x="895" y="1169"/>
                </a:lnTo>
                <a:lnTo>
                  <a:pt x="909" y="1216"/>
                </a:lnTo>
                <a:lnTo>
                  <a:pt x="924" y="1258"/>
                </a:lnTo>
                <a:lnTo>
                  <a:pt x="939" y="1296"/>
                </a:lnTo>
                <a:lnTo>
                  <a:pt x="954" y="1331"/>
                </a:lnTo>
                <a:lnTo>
                  <a:pt x="967" y="1361"/>
                </a:lnTo>
                <a:lnTo>
                  <a:pt x="981" y="1386"/>
                </a:lnTo>
                <a:lnTo>
                  <a:pt x="993" y="1408"/>
                </a:lnTo>
                <a:lnTo>
                  <a:pt x="1002" y="1425"/>
                </a:lnTo>
                <a:lnTo>
                  <a:pt x="1010" y="1437"/>
                </a:lnTo>
                <a:lnTo>
                  <a:pt x="1015" y="1445"/>
                </a:lnTo>
                <a:lnTo>
                  <a:pt x="1016" y="1447"/>
                </a:lnTo>
                <a:lnTo>
                  <a:pt x="1029" y="1476"/>
                </a:lnTo>
                <a:lnTo>
                  <a:pt x="1036" y="1503"/>
                </a:lnTo>
                <a:lnTo>
                  <a:pt x="1041" y="1526"/>
                </a:lnTo>
                <a:lnTo>
                  <a:pt x="1045" y="1546"/>
                </a:lnTo>
                <a:lnTo>
                  <a:pt x="1045" y="1564"/>
                </a:lnTo>
                <a:lnTo>
                  <a:pt x="1043" y="1579"/>
                </a:lnTo>
                <a:lnTo>
                  <a:pt x="1041" y="1591"/>
                </a:lnTo>
                <a:lnTo>
                  <a:pt x="1038" y="1601"/>
                </a:lnTo>
                <a:lnTo>
                  <a:pt x="1035" y="1608"/>
                </a:lnTo>
                <a:lnTo>
                  <a:pt x="1033" y="1612"/>
                </a:lnTo>
                <a:lnTo>
                  <a:pt x="1031" y="1615"/>
                </a:lnTo>
                <a:lnTo>
                  <a:pt x="1016" y="1638"/>
                </a:lnTo>
                <a:lnTo>
                  <a:pt x="1003" y="1667"/>
                </a:lnTo>
                <a:lnTo>
                  <a:pt x="994" y="1700"/>
                </a:lnTo>
                <a:lnTo>
                  <a:pt x="986" y="1736"/>
                </a:lnTo>
                <a:lnTo>
                  <a:pt x="982" y="1775"/>
                </a:lnTo>
                <a:lnTo>
                  <a:pt x="979" y="1818"/>
                </a:lnTo>
                <a:lnTo>
                  <a:pt x="978" y="1863"/>
                </a:lnTo>
                <a:lnTo>
                  <a:pt x="978" y="1910"/>
                </a:lnTo>
                <a:lnTo>
                  <a:pt x="980" y="1958"/>
                </a:lnTo>
                <a:lnTo>
                  <a:pt x="983" y="2007"/>
                </a:lnTo>
                <a:lnTo>
                  <a:pt x="987" y="2058"/>
                </a:lnTo>
                <a:lnTo>
                  <a:pt x="994" y="2109"/>
                </a:lnTo>
                <a:lnTo>
                  <a:pt x="1000" y="2159"/>
                </a:lnTo>
                <a:lnTo>
                  <a:pt x="1008" y="2208"/>
                </a:lnTo>
                <a:lnTo>
                  <a:pt x="1015" y="2256"/>
                </a:lnTo>
                <a:lnTo>
                  <a:pt x="1022" y="2303"/>
                </a:lnTo>
                <a:lnTo>
                  <a:pt x="1031" y="2348"/>
                </a:lnTo>
                <a:lnTo>
                  <a:pt x="1039" y="2391"/>
                </a:lnTo>
                <a:lnTo>
                  <a:pt x="1048" y="2431"/>
                </a:lnTo>
                <a:lnTo>
                  <a:pt x="1055" y="2467"/>
                </a:lnTo>
                <a:lnTo>
                  <a:pt x="1063" y="2500"/>
                </a:lnTo>
                <a:lnTo>
                  <a:pt x="1069" y="2528"/>
                </a:lnTo>
                <a:lnTo>
                  <a:pt x="1074" y="2552"/>
                </a:lnTo>
                <a:lnTo>
                  <a:pt x="1079" y="2571"/>
                </a:lnTo>
                <a:lnTo>
                  <a:pt x="1083" y="2583"/>
                </a:lnTo>
                <a:lnTo>
                  <a:pt x="1085" y="2591"/>
                </a:lnTo>
                <a:lnTo>
                  <a:pt x="1088" y="2597"/>
                </a:lnTo>
                <a:lnTo>
                  <a:pt x="1090" y="2605"/>
                </a:lnTo>
                <a:lnTo>
                  <a:pt x="1093" y="2617"/>
                </a:lnTo>
                <a:lnTo>
                  <a:pt x="1095" y="2632"/>
                </a:lnTo>
                <a:lnTo>
                  <a:pt x="1096" y="2649"/>
                </a:lnTo>
                <a:lnTo>
                  <a:pt x="1099" y="2673"/>
                </a:lnTo>
                <a:lnTo>
                  <a:pt x="1099" y="2703"/>
                </a:lnTo>
                <a:lnTo>
                  <a:pt x="1099" y="2733"/>
                </a:lnTo>
                <a:lnTo>
                  <a:pt x="1095" y="2759"/>
                </a:lnTo>
                <a:lnTo>
                  <a:pt x="1090" y="2781"/>
                </a:lnTo>
                <a:lnTo>
                  <a:pt x="1085" y="2799"/>
                </a:lnTo>
                <a:lnTo>
                  <a:pt x="1081" y="2811"/>
                </a:lnTo>
                <a:lnTo>
                  <a:pt x="1076" y="2819"/>
                </a:lnTo>
                <a:lnTo>
                  <a:pt x="1074" y="2822"/>
                </a:lnTo>
                <a:lnTo>
                  <a:pt x="1063" y="2851"/>
                </a:lnTo>
                <a:lnTo>
                  <a:pt x="1054" y="2879"/>
                </a:lnTo>
                <a:lnTo>
                  <a:pt x="1049" y="2903"/>
                </a:lnTo>
                <a:lnTo>
                  <a:pt x="1047" y="2925"/>
                </a:lnTo>
                <a:lnTo>
                  <a:pt x="1049" y="2945"/>
                </a:lnTo>
                <a:lnTo>
                  <a:pt x="1054" y="2960"/>
                </a:lnTo>
                <a:lnTo>
                  <a:pt x="1061" y="2971"/>
                </a:lnTo>
                <a:lnTo>
                  <a:pt x="1070" y="2978"/>
                </a:lnTo>
                <a:lnTo>
                  <a:pt x="1077" y="2980"/>
                </a:lnTo>
                <a:lnTo>
                  <a:pt x="1079" y="2981"/>
                </a:lnTo>
                <a:lnTo>
                  <a:pt x="1127" y="2991"/>
                </a:lnTo>
                <a:lnTo>
                  <a:pt x="1168" y="3002"/>
                </a:lnTo>
                <a:lnTo>
                  <a:pt x="1203" y="3012"/>
                </a:lnTo>
                <a:lnTo>
                  <a:pt x="1233" y="3024"/>
                </a:lnTo>
                <a:lnTo>
                  <a:pt x="1256" y="3033"/>
                </a:lnTo>
                <a:lnTo>
                  <a:pt x="1275" y="3041"/>
                </a:lnTo>
                <a:lnTo>
                  <a:pt x="1288" y="3049"/>
                </a:lnTo>
                <a:lnTo>
                  <a:pt x="1296" y="3053"/>
                </a:lnTo>
                <a:lnTo>
                  <a:pt x="1300" y="3055"/>
                </a:lnTo>
                <a:lnTo>
                  <a:pt x="1303" y="3057"/>
                </a:lnTo>
                <a:lnTo>
                  <a:pt x="1305" y="3059"/>
                </a:lnTo>
                <a:lnTo>
                  <a:pt x="1336" y="3094"/>
                </a:lnTo>
                <a:lnTo>
                  <a:pt x="1365" y="3122"/>
                </a:lnTo>
                <a:lnTo>
                  <a:pt x="1393" y="3145"/>
                </a:lnTo>
                <a:lnTo>
                  <a:pt x="1419" y="3164"/>
                </a:lnTo>
                <a:lnTo>
                  <a:pt x="1444" y="3178"/>
                </a:lnTo>
                <a:lnTo>
                  <a:pt x="1466" y="3189"/>
                </a:lnTo>
                <a:lnTo>
                  <a:pt x="1485" y="3196"/>
                </a:lnTo>
                <a:lnTo>
                  <a:pt x="1503" y="3201"/>
                </a:lnTo>
                <a:lnTo>
                  <a:pt x="1517" y="3204"/>
                </a:lnTo>
                <a:lnTo>
                  <a:pt x="1528" y="3205"/>
                </a:lnTo>
                <a:lnTo>
                  <a:pt x="1537" y="3205"/>
                </a:lnTo>
                <a:lnTo>
                  <a:pt x="1543" y="3205"/>
                </a:lnTo>
                <a:lnTo>
                  <a:pt x="1544" y="3205"/>
                </a:lnTo>
                <a:lnTo>
                  <a:pt x="1561" y="3201"/>
                </a:lnTo>
                <a:lnTo>
                  <a:pt x="1574" y="3195"/>
                </a:lnTo>
                <a:lnTo>
                  <a:pt x="1583" y="3188"/>
                </a:lnTo>
                <a:lnTo>
                  <a:pt x="1591" y="3177"/>
                </a:lnTo>
                <a:lnTo>
                  <a:pt x="1594" y="3164"/>
                </a:lnTo>
                <a:lnTo>
                  <a:pt x="1594" y="3149"/>
                </a:lnTo>
                <a:lnTo>
                  <a:pt x="1592" y="3132"/>
                </a:lnTo>
                <a:lnTo>
                  <a:pt x="1586" y="3117"/>
                </a:lnTo>
                <a:lnTo>
                  <a:pt x="1581" y="3101"/>
                </a:lnTo>
                <a:lnTo>
                  <a:pt x="1575" y="3087"/>
                </a:lnTo>
                <a:lnTo>
                  <a:pt x="1568" y="3076"/>
                </a:lnTo>
                <a:lnTo>
                  <a:pt x="1522" y="3058"/>
                </a:lnTo>
                <a:lnTo>
                  <a:pt x="1478" y="3037"/>
                </a:lnTo>
                <a:lnTo>
                  <a:pt x="1440" y="3014"/>
                </a:lnTo>
                <a:lnTo>
                  <a:pt x="1405" y="2989"/>
                </a:lnTo>
                <a:lnTo>
                  <a:pt x="1374" y="2961"/>
                </a:lnTo>
                <a:lnTo>
                  <a:pt x="1347" y="2932"/>
                </a:lnTo>
                <a:lnTo>
                  <a:pt x="1325" y="2898"/>
                </a:lnTo>
                <a:lnTo>
                  <a:pt x="1306" y="2864"/>
                </a:lnTo>
                <a:lnTo>
                  <a:pt x="1293" y="2829"/>
                </a:lnTo>
                <a:lnTo>
                  <a:pt x="1284" y="2794"/>
                </a:lnTo>
                <a:lnTo>
                  <a:pt x="1278" y="2760"/>
                </a:lnTo>
                <a:lnTo>
                  <a:pt x="1275" y="2727"/>
                </a:lnTo>
                <a:lnTo>
                  <a:pt x="1276" y="2695"/>
                </a:lnTo>
                <a:lnTo>
                  <a:pt x="1278" y="2666"/>
                </a:lnTo>
                <a:lnTo>
                  <a:pt x="1282" y="2639"/>
                </a:lnTo>
                <a:lnTo>
                  <a:pt x="1287" y="2615"/>
                </a:lnTo>
                <a:lnTo>
                  <a:pt x="1292" y="2593"/>
                </a:lnTo>
                <a:lnTo>
                  <a:pt x="1297" y="2576"/>
                </a:lnTo>
                <a:lnTo>
                  <a:pt x="1302" y="2563"/>
                </a:lnTo>
                <a:lnTo>
                  <a:pt x="1305" y="2553"/>
                </a:lnTo>
                <a:lnTo>
                  <a:pt x="1306" y="2549"/>
                </a:lnTo>
                <a:lnTo>
                  <a:pt x="1331" y="2478"/>
                </a:lnTo>
                <a:lnTo>
                  <a:pt x="1351" y="2408"/>
                </a:lnTo>
                <a:lnTo>
                  <a:pt x="1368" y="2338"/>
                </a:lnTo>
                <a:lnTo>
                  <a:pt x="1382" y="2270"/>
                </a:lnTo>
                <a:lnTo>
                  <a:pt x="1392" y="2203"/>
                </a:lnTo>
                <a:lnTo>
                  <a:pt x="1400" y="2138"/>
                </a:lnTo>
                <a:lnTo>
                  <a:pt x="1405" y="2074"/>
                </a:lnTo>
                <a:lnTo>
                  <a:pt x="1408" y="2014"/>
                </a:lnTo>
                <a:lnTo>
                  <a:pt x="1409" y="1955"/>
                </a:lnTo>
                <a:lnTo>
                  <a:pt x="1408" y="1899"/>
                </a:lnTo>
                <a:lnTo>
                  <a:pt x="1405" y="1846"/>
                </a:lnTo>
                <a:lnTo>
                  <a:pt x="1401" y="1796"/>
                </a:lnTo>
                <a:lnTo>
                  <a:pt x="1397" y="1750"/>
                </a:lnTo>
                <a:lnTo>
                  <a:pt x="1392" y="1708"/>
                </a:lnTo>
                <a:lnTo>
                  <a:pt x="1386" y="1670"/>
                </a:lnTo>
                <a:lnTo>
                  <a:pt x="1380" y="1635"/>
                </a:lnTo>
                <a:lnTo>
                  <a:pt x="1375" y="1606"/>
                </a:lnTo>
                <a:lnTo>
                  <a:pt x="1369" y="1581"/>
                </a:lnTo>
                <a:lnTo>
                  <a:pt x="1365" y="1561"/>
                </a:lnTo>
                <a:lnTo>
                  <a:pt x="1361" y="1546"/>
                </a:lnTo>
                <a:lnTo>
                  <a:pt x="1359" y="1537"/>
                </a:lnTo>
                <a:lnTo>
                  <a:pt x="1358" y="1533"/>
                </a:lnTo>
                <a:lnTo>
                  <a:pt x="1355" y="1491"/>
                </a:lnTo>
                <a:lnTo>
                  <a:pt x="1355" y="1452"/>
                </a:lnTo>
                <a:lnTo>
                  <a:pt x="1358" y="1417"/>
                </a:lnTo>
                <a:lnTo>
                  <a:pt x="1363" y="1385"/>
                </a:lnTo>
                <a:lnTo>
                  <a:pt x="1369" y="1357"/>
                </a:lnTo>
                <a:lnTo>
                  <a:pt x="1377" y="1333"/>
                </a:lnTo>
                <a:lnTo>
                  <a:pt x="1384" y="1313"/>
                </a:lnTo>
                <a:lnTo>
                  <a:pt x="1392" y="1298"/>
                </a:lnTo>
                <a:lnTo>
                  <a:pt x="1398" y="1285"/>
                </a:lnTo>
                <a:lnTo>
                  <a:pt x="1402" y="1278"/>
                </a:lnTo>
                <a:lnTo>
                  <a:pt x="1404" y="1275"/>
                </a:lnTo>
                <a:lnTo>
                  <a:pt x="1429" y="1220"/>
                </a:lnTo>
                <a:lnTo>
                  <a:pt x="1448" y="1163"/>
                </a:lnTo>
                <a:lnTo>
                  <a:pt x="1463" y="1104"/>
                </a:lnTo>
                <a:lnTo>
                  <a:pt x="1473" y="1043"/>
                </a:lnTo>
                <a:lnTo>
                  <a:pt x="1478" y="982"/>
                </a:lnTo>
                <a:lnTo>
                  <a:pt x="1481" y="920"/>
                </a:lnTo>
                <a:lnTo>
                  <a:pt x="1480" y="856"/>
                </a:lnTo>
                <a:lnTo>
                  <a:pt x="1475" y="794"/>
                </a:lnTo>
                <a:lnTo>
                  <a:pt x="1469" y="731"/>
                </a:lnTo>
                <a:lnTo>
                  <a:pt x="1459" y="668"/>
                </a:lnTo>
                <a:lnTo>
                  <a:pt x="1448" y="606"/>
                </a:lnTo>
                <a:lnTo>
                  <a:pt x="1434" y="546"/>
                </a:lnTo>
                <a:lnTo>
                  <a:pt x="1419" y="487"/>
                </a:lnTo>
                <a:lnTo>
                  <a:pt x="1403" y="430"/>
                </a:lnTo>
                <a:close/>
                <a:moveTo>
                  <a:pt x="1333" y="220"/>
                </a:moveTo>
                <a:lnTo>
                  <a:pt x="1333" y="221"/>
                </a:lnTo>
                <a:lnTo>
                  <a:pt x="308" y="221"/>
                </a:lnTo>
                <a:lnTo>
                  <a:pt x="297" y="249"/>
                </a:lnTo>
                <a:lnTo>
                  <a:pt x="287" y="278"/>
                </a:lnTo>
                <a:lnTo>
                  <a:pt x="792" y="278"/>
                </a:lnTo>
                <a:lnTo>
                  <a:pt x="800" y="280"/>
                </a:lnTo>
                <a:lnTo>
                  <a:pt x="807" y="286"/>
                </a:lnTo>
                <a:lnTo>
                  <a:pt x="813" y="293"/>
                </a:lnTo>
                <a:lnTo>
                  <a:pt x="815" y="301"/>
                </a:lnTo>
                <a:lnTo>
                  <a:pt x="813" y="311"/>
                </a:lnTo>
                <a:lnTo>
                  <a:pt x="807" y="318"/>
                </a:lnTo>
                <a:lnTo>
                  <a:pt x="800" y="323"/>
                </a:lnTo>
                <a:lnTo>
                  <a:pt x="792" y="325"/>
                </a:lnTo>
                <a:lnTo>
                  <a:pt x="274" y="325"/>
                </a:lnTo>
                <a:lnTo>
                  <a:pt x="273" y="324"/>
                </a:lnTo>
                <a:lnTo>
                  <a:pt x="273" y="324"/>
                </a:lnTo>
                <a:lnTo>
                  <a:pt x="272" y="323"/>
                </a:lnTo>
                <a:lnTo>
                  <a:pt x="254" y="374"/>
                </a:lnTo>
                <a:lnTo>
                  <a:pt x="567" y="374"/>
                </a:lnTo>
                <a:lnTo>
                  <a:pt x="576" y="376"/>
                </a:lnTo>
                <a:lnTo>
                  <a:pt x="583" y="381"/>
                </a:lnTo>
                <a:lnTo>
                  <a:pt x="588" y="388"/>
                </a:lnTo>
                <a:lnTo>
                  <a:pt x="591" y="397"/>
                </a:lnTo>
                <a:lnTo>
                  <a:pt x="588" y="407"/>
                </a:lnTo>
                <a:lnTo>
                  <a:pt x="583" y="414"/>
                </a:lnTo>
                <a:lnTo>
                  <a:pt x="576" y="419"/>
                </a:lnTo>
                <a:lnTo>
                  <a:pt x="567" y="420"/>
                </a:lnTo>
                <a:lnTo>
                  <a:pt x="267" y="420"/>
                </a:lnTo>
                <a:lnTo>
                  <a:pt x="820" y="840"/>
                </a:lnTo>
                <a:lnTo>
                  <a:pt x="1390" y="382"/>
                </a:lnTo>
                <a:lnTo>
                  <a:pt x="1371" y="324"/>
                </a:lnTo>
                <a:lnTo>
                  <a:pt x="1351" y="270"/>
                </a:lnTo>
                <a:lnTo>
                  <a:pt x="1333" y="220"/>
                </a:lnTo>
                <a:close/>
                <a:moveTo>
                  <a:pt x="352" y="0"/>
                </a:moveTo>
                <a:lnTo>
                  <a:pt x="394" y="21"/>
                </a:lnTo>
                <a:lnTo>
                  <a:pt x="393" y="24"/>
                </a:lnTo>
                <a:lnTo>
                  <a:pt x="388" y="33"/>
                </a:lnTo>
                <a:lnTo>
                  <a:pt x="382" y="46"/>
                </a:lnTo>
                <a:lnTo>
                  <a:pt x="374" y="64"/>
                </a:lnTo>
                <a:lnTo>
                  <a:pt x="364" y="86"/>
                </a:lnTo>
                <a:lnTo>
                  <a:pt x="352" y="111"/>
                </a:lnTo>
                <a:lnTo>
                  <a:pt x="340" y="140"/>
                </a:lnTo>
                <a:lnTo>
                  <a:pt x="326" y="174"/>
                </a:lnTo>
                <a:lnTo>
                  <a:pt x="1314" y="174"/>
                </a:lnTo>
                <a:lnTo>
                  <a:pt x="1301" y="140"/>
                </a:lnTo>
                <a:lnTo>
                  <a:pt x="1288" y="111"/>
                </a:lnTo>
                <a:lnTo>
                  <a:pt x="1276" y="86"/>
                </a:lnTo>
                <a:lnTo>
                  <a:pt x="1267" y="64"/>
                </a:lnTo>
                <a:lnTo>
                  <a:pt x="1258" y="46"/>
                </a:lnTo>
                <a:lnTo>
                  <a:pt x="1252" y="33"/>
                </a:lnTo>
                <a:lnTo>
                  <a:pt x="1249" y="24"/>
                </a:lnTo>
                <a:lnTo>
                  <a:pt x="1247" y="21"/>
                </a:lnTo>
                <a:lnTo>
                  <a:pt x="1289" y="0"/>
                </a:lnTo>
                <a:lnTo>
                  <a:pt x="1292" y="6"/>
                </a:lnTo>
                <a:lnTo>
                  <a:pt x="1297" y="17"/>
                </a:lnTo>
                <a:lnTo>
                  <a:pt x="1305" y="33"/>
                </a:lnTo>
                <a:lnTo>
                  <a:pt x="1314" y="53"/>
                </a:lnTo>
                <a:lnTo>
                  <a:pt x="1325" y="77"/>
                </a:lnTo>
                <a:lnTo>
                  <a:pt x="1338" y="107"/>
                </a:lnTo>
                <a:lnTo>
                  <a:pt x="1351" y="139"/>
                </a:lnTo>
                <a:lnTo>
                  <a:pt x="1366" y="175"/>
                </a:lnTo>
                <a:lnTo>
                  <a:pt x="1382" y="213"/>
                </a:lnTo>
                <a:lnTo>
                  <a:pt x="1398" y="256"/>
                </a:lnTo>
                <a:lnTo>
                  <a:pt x="1414" y="301"/>
                </a:lnTo>
                <a:lnTo>
                  <a:pt x="1430" y="348"/>
                </a:lnTo>
                <a:lnTo>
                  <a:pt x="1445" y="397"/>
                </a:lnTo>
                <a:lnTo>
                  <a:pt x="1459" y="450"/>
                </a:lnTo>
                <a:lnTo>
                  <a:pt x="1474" y="503"/>
                </a:lnTo>
                <a:lnTo>
                  <a:pt x="1487" y="558"/>
                </a:lnTo>
                <a:lnTo>
                  <a:pt x="1499" y="614"/>
                </a:lnTo>
                <a:lnTo>
                  <a:pt x="1509" y="671"/>
                </a:lnTo>
                <a:lnTo>
                  <a:pt x="1518" y="730"/>
                </a:lnTo>
                <a:lnTo>
                  <a:pt x="1524" y="788"/>
                </a:lnTo>
                <a:lnTo>
                  <a:pt x="1527" y="847"/>
                </a:lnTo>
                <a:lnTo>
                  <a:pt x="1528" y="905"/>
                </a:lnTo>
                <a:lnTo>
                  <a:pt x="1527" y="964"/>
                </a:lnTo>
                <a:lnTo>
                  <a:pt x="1523" y="1023"/>
                </a:lnTo>
                <a:lnTo>
                  <a:pt x="1514" y="1080"/>
                </a:lnTo>
                <a:lnTo>
                  <a:pt x="1503" y="1137"/>
                </a:lnTo>
                <a:lnTo>
                  <a:pt x="1488" y="1192"/>
                </a:lnTo>
                <a:lnTo>
                  <a:pt x="1469" y="1245"/>
                </a:lnTo>
                <a:lnTo>
                  <a:pt x="1445" y="1298"/>
                </a:lnTo>
                <a:lnTo>
                  <a:pt x="1442" y="1301"/>
                </a:lnTo>
                <a:lnTo>
                  <a:pt x="1438" y="1309"/>
                </a:lnTo>
                <a:lnTo>
                  <a:pt x="1432" y="1322"/>
                </a:lnTo>
                <a:lnTo>
                  <a:pt x="1426" y="1338"/>
                </a:lnTo>
                <a:lnTo>
                  <a:pt x="1418" y="1359"/>
                </a:lnTo>
                <a:lnTo>
                  <a:pt x="1411" y="1384"/>
                </a:lnTo>
                <a:lnTo>
                  <a:pt x="1405" y="1414"/>
                </a:lnTo>
                <a:lnTo>
                  <a:pt x="1402" y="1447"/>
                </a:lnTo>
                <a:lnTo>
                  <a:pt x="1401" y="1484"/>
                </a:lnTo>
                <a:lnTo>
                  <a:pt x="1403" y="1523"/>
                </a:lnTo>
                <a:lnTo>
                  <a:pt x="1404" y="1526"/>
                </a:lnTo>
                <a:lnTo>
                  <a:pt x="1408" y="1536"/>
                </a:lnTo>
                <a:lnTo>
                  <a:pt x="1411" y="1551"/>
                </a:lnTo>
                <a:lnTo>
                  <a:pt x="1416" y="1570"/>
                </a:lnTo>
                <a:lnTo>
                  <a:pt x="1421" y="1597"/>
                </a:lnTo>
                <a:lnTo>
                  <a:pt x="1427" y="1627"/>
                </a:lnTo>
                <a:lnTo>
                  <a:pt x="1433" y="1661"/>
                </a:lnTo>
                <a:lnTo>
                  <a:pt x="1438" y="1701"/>
                </a:lnTo>
                <a:lnTo>
                  <a:pt x="1444" y="1744"/>
                </a:lnTo>
                <a:lnTo>
                  <a:pt x="1448" y="1792"/>
                </a:lnTo>
                <a:lnTo>
                  <a:pt x="1452" y="1842"/>
                </a:lnTo>
                <a:lnTo>
                  <a:pt x="1454" y="1897"/>
                </a:lnTo>
                <a:lnTo>
                  <a:pt x="1455" y="1954"/>
                </a:lnTo>
                <a:lnTo>
                  <a:pt x="1454" y="2015"/>
                </a:lnTo>
                <a:lnTo>
                  <a:pt x="1452" y="2077"/>
                </a:lnTo>
                <a:lnTo>
                  <a:pt x="1447" y="2142"/>
                </a:lnTo>
                <a:lnTo>
                  <a:pt x="1438" y="2209"/>
                </a:lnTo>
                <a:lnTo>
                  <a:pt x="1428" y="2278"/>
                </a:lnTo>
                <a:lnTo>
                  <a:pt x="1414" y="2348"/>
                </a:lnTo>
                <a:lnTo>
                  <a:pt x="1397" y="2420"/>
                </a:lnTo>
                <a:lnTo>
                  <a:pt x="1376" y="2492"/>
                </a:lnTo>
                <a:lnTo>
                  <a:pt x="1350" y="2566"/>
                </a:lnTo>
                <a:lnTo>
                  <a:pt x="1349" y="2570"/>
                </a:lnTo>
                <a:lnTo>
                  <a:pt x="1346" y="2578"/>
                </a:lnTo>
                <a:lnTo>
                  <a:pt x="1341" y="2592"/>
                </a:lnTo>
                <a:lnTo>
                  <a:pt x="1337" y="2610"/>
                </a:lnTo>
                <a:lnTo>
                  <a:pt x="1331" y="2632"/>
                </a:lnTo>
                <a:lnTo>
                  <a:pt x="1327" y="2657"/>
                </a:lnTo>
                <a:lnTo>
                  <a:pt x="1324" y="2684"/>
                </a:lnTo>
                <a:lnTo>
                  <a:pt x="1323" y="2714"/>
                </a:lnTo>
                <a:lnTo>
                  <a:pt x="1324" y="2745"/>
                </a:lnTo>
                <a:lnTo>
                  <a:pt x="1328" y="2778"/>
                </a:lnTo>
                <a:lnTo>
                  <a:pt x="1337" y="2811"/>
                </a:lnTo>
                <a:lnTo>
                  <a:pt x="1349" y="2845"/>
                </a:lnTo>
                <a:lnTo>
                  <a:pt x="1368" y="2880"/>
                </a:lnTo>
                <a:lnTo>
                  <a:pt x="1393" y="2913"/>
                </a:lnTo>
                <a:lnTo>
                  <a:pt x="1423" y="2943"/>
                </a:lnTo>
                <a:lnTo>
                  <a:pt x="1457" y="2970"/>
                </a:lnTo>
                <a:lnTo>
                  <a:pt x="1497" y="2994"/>
                </a:lnTo>
                <a:lnTo>
                  <a:pt x="1542" y="3015"/>
                </a:lnTo>
                <a:lnTo>
                  <a:pt x="1592" y="3034"/>
                </a:lnTo>
                <a:lnTo>
                  <a:pt x="1597" y="3037"/>
                </a:lnTo>
                <a:lnTo>
                  <a:pt x="1601" y="3040"/>
                </a:lnTo>
                <a:lnTo>
                  <a:pt x="1604" y="3044"/>
                </a:lnTo>
                <a:lnTo>
                  <a:pt x="1608" y="3049"/>
                </a:lnTo>
                <a:lnTo>
                  <a:pt x="1612" y="3058"/>
                </a:lnTo>
                <a:lnTo>
                  <a:pt x="1618" y="3070"/>
                </a:lnTo>
                <a:lnTo>
                  <a:pt x="1624" y="3084"/>
                </a:lnTo>
                <a:lnTo>
                  <a:pt x="1631" y="3101"/>
                </a:lnTo>
                <a:lnTo>
                  <a:pt x="1636" y="3119"/>
                </a:lnTo>
                <a:lnTo>
                  <a:pt x="1639" y="3139"/>
                </a:lnTo>
                <a:lnTo>
                  <a:pt x="1640" y="3158"/>
                </a:lnTo>
                <a:lnTo>
                  <a:pt x="1639" y="3177"/>
                </a:lnTo>
                <a:lnTo>
                  <a:pt x="1633" y="3196"/>
                </a:lnTo>
                <a:lnTo>
                  <a:pt x="1628" y="3207"/>
                </a:lnTo>
                <a:lnTo>
                  <a:pt x="1619" y="3217"/>
                </a:lnTo>
                <a:lnTo>
                  <a:pt x="1609" y="3227"/>
                </a:lnTo>
                <a:lnTo>
                  <a:pt x="1594" y="3237"/>
                </a:lnTo>
                <a:lnTo>
                  <a:pt x="1576" y="3245"/>
                </a:lnTo>
                <a:lnTo>
                  <a:pt x="1554" y="3250"/>
                </a:lnTo>
                <a:lnTo>
                  <a:pt x="1550" y="3251"/>
                </a:lnTo>
                <a:lnTo>
                  <a:pt x="1544" y="3251"/>
                </a:lnTo>
                <a:lnTo>
                  <a:pt x="1536" y="3253"/>
                </a:lnTo>
                <a:lnTo>
                  <a:pt x="1523" y="3251"/>
                </a:lnTo>
                <a:lnTo>
                  <a:pt x="1508" y="3249"/>
                </a:lnTo>
                <a:lnTo>
                  <a:pt x="1490" y="3246"/>
                </a:lnTo>
                <a:lnTo>
                  <a:pt x="1470" y="3240"/>
                </a:lnTo>
                <a:lnTo>
                  <a:pt x="1447" y="3232"/>
                </a:lnTo>
                <a:lnTo>
                  <a:pt x="1421" y="3219"/>
                </a:lnTo>
                <a:lnTo>
                  <a:pt x="1395" y="3203"/>
                </a:lnTo>
                <a:lnTo>
                  <a:pt x="1366" y="3184"/>
                </a:lnTo>
                <a:lnTo>
                  <a:pt x="1336" y="3158"/>
                </a:lnTo>
                <a:lnTo>
                  <a:pt x="1304" y="3128"/>
                </a:lnTo>
                <a:lnTo>
                  <a:pt x="1271" y="3093"/>
                </a:lnTo>
                <a:lnTo>
                  <a:pt x="1264" y="3088"/>
                </a:lnTo>
                <a:lnTo>
                  <a:pt x="1252" y="3082"/>
                </a:lnTo>
                <a:lnTo>
                  <a:pt x="1235" y="3074"/>
                </a:lnTo>
                <a:lnTo>
                  <a:pt x="1213" y="3065"/>
                </a:lnTo>
                <a:lnTo>
                  <a:pt x="1186" y="3055"/>
                </a:lnTo>
                <a:lnTo>
                  <a:pt x="1154" y="3046"/>
                </a:lnTo>
                <a:lnTo>
                  <a:pt x="1117" y="3036"/>
                </a:lnTo>
                <a:lnTo>
                  <a:pt x="1073" y="3027"/>
                </a:lnTo>
                <a:lnTo>
                  <a:pt x="1069" y="3026"/>
                </a:lnTo>
                <a:lnTo>
                  <a:pt x="1060" y="3024"/>
                </a:lnTo>
                <a:lnTo>
                  <a:pt x="1050" y="3018"/>
                </a:lnTo>
                <a:lnTo>
                  <a:pt x="1037" y="3011"/>
                </a:lnTo>
                <a:lnTo>
                  <a:pt x="1024" y="2998"/>
                </a:lnTo>
                <a:lnTo>
                  <a:pt x="1013" y="2983"/>
                </a:lnTo>
                <a:lnTo>
                  <a:pt x="1004" y="2960"/>
                </a:lnTo>
                <a:lnTo>
                  <a:pt x="1000" y="2935"/>
                </a:lnTo>
                <a:lnTo>
                  <a:pt x="1001" y="2905"/>
                </a:lnTo>
                <a:lnTo>
                  <a:pt x="1006" y="2873"/>
                </a:lnTo>
                <a:lnTo>
                  <a:pt x="1018" y="2839"/>
                </a:lnTo>
                <a:lnTo>
                  <a:pt x="1034" y="2801"/>
                </a:lnTo>
                <a:lnTo>
                  <a:pt x="1036" y="2797"/>
                </a:lnTo>
                <a:lnTo>
                  <a:pt x="1039" y="2788"/>
                </a:lnTo>
                <a:lnTo>
                  <a:pt x="1045" y="2774"/>
                </a:lnTo>
                <a:lnTo>
                  <a:pt x="1049" y="2755"/>
                </a:lnTo>
                <a:lnTo>
                  <a:pt x="1052" y="2732"/>
                </a:lnTo>
                <a:lnTo>
                  <a:pt x="1053" y="2703"/>
                </a:lnTo>
                <a:lnTo>
                  <a:pt x="1052" y="2673"/>
                </a:lnTo>
                <a:lnTo>
                  <a:pt x="1051" y="2651"/>
                </a:lnTo>
                <a:lnTo>
                  <a:pt x="1049" y="2635"/>
                </a:lnTo>
                <a:lnTo>
                  <a:pt x="1047" y="2622"/>
                </a:lnTo>
                <a:lnTo>
                  <a:pt x="1045" y="2614"/>
                </a:lnTo>
                <a:lnTo>
                  <a:pt x="1042" y="2610"/>
                </a:lnTo>
                <a:lnTo>
                  <a:pt x="1040" y="2602"/>
                </a:lnTo>
                <a:lnTo>
                  <a:pt x="1036" y="2589"/>
                </a:lnTo>
                <a:lnTo>
                  <a:pt x="1032" y="2570"/>
                </a:lnTo>
                <a:lnTo>
                  <a:pt x="1025" y="2546"/>
                </a:lnTo>
                <a:lnTo>
                  <a:pt x="1018" y="2517"/>
                </a:lnTo>
                <a:lnTo>
                  <a:pt x="1011" y="2483"/>
                </a:lnTo>
                <a:lnTo>
                  <a:pt x="1002" y="2445"/>
                </a:lnTo>
                <a:lnTo>
                  <a:pt x="994" y="2404"/>
                </a:lnTo>
                <a:lnTo>
                  <a:pt x="985" y="2360"/>
                </a:lnTo>
                <a:lnTo>
                  <a:pt x="977" y="2314"/>
                </a:lnTo>
                <a:lnTo>
                  <a:pt x="969" y="2265"/>
                </a:lnTo>
                <a:lnTo>
                  <a:pt x="961" y="2214"/>
                </a:lnTo>
                <a:lnTo>
                  <a:pt x="954" y="2162"/>
                </a:lnTo>
                <a:lnTo>
                  <a:pt x="947" y="2110"/>
                </a:lnTo>
                <a:lnTo>
                  <a:pt x="942" y="2058"/>
                </a:lnTo>
                <a:lnTo>
                  <a:pt x="937" y="2004"/>
                </a:lnTo>
                <a:lnTo>
                  <a:pt x="933" y="1953"/>
                </a:lnTo>
                <a:lnTo>
                  <a:pt x="932" y="1902"/>
                </a:lnTo>
                <a:lnTo>
                  <a:pt x="932" y="1853"/>
                </a:lnTo>
                <a:lnTo>
                  <a:pt x="933" y="1805"/>
                </a:lnTo>
                <a:lnTo>
                  <a:pt x="938" y="1760"/>
                </a:lnTo>
                <a:lnTo>
                  <a:pt x="944" y="1718"/>
                </a:lnTo>
                <a:lnTo>
                  <a:pt x="952" y="1679"/>
                </a:lnTo>
                <a:lnTo>
                  <a:pt x="963" y="1645"/>
                </a:lnTo>
                <a:lnTo>
                  <a:pt x="977" y="1613"/>
                </a:lnTo>
                <a:lnTo>
                  <a:pt x="994" y="1587"/>
                </a:lnTo>
                <a:lnTo>
                  <a:pt x="994" y="1586"/>
                </a:lnTo>
                <a:lnTo>
                  <a:pt x="996" y="1582"/>
                </a:lnTo>
                <a:lnTo>
                  <a:pt x="997" y="1576"/>
                </a:lnTo>
                <a:lnTo>
                  <a:pt x="998" y="1566"/>
                </a:lnTo>
                <a:lnTo>
                  <a:pt x="998" y="1553"/>
                </a:lnTo>
                <a:lnTo>
                  <a:pt x="997" y="1537"/>
                </a:lnTo>
                <a:lnTo>
                  <a:pt x="993" y="1518"/>
                </a:lnTo>
                <a:lnTo>
                  <a:pt x="986" y="1496"/>
                </a:lnTo>
                <a:lnTo>
                  <a:pt x="976" y="1470"/>
                </a:lnTo>
                <a:lnTo>
                  <a:pt x="974" y="1467"/>
                </a:lnTo>
                <a:lnTo>
                  <a:pt x="969" y="1460"/>
                </a:lnTo>
                <a:lnTo>
                  <a:pt x="962" y="1448"/>
                </a:lnTo>
                <a:lnTo>
                  <a:pt x="952" y="1432"/>
                </a:lnTo>
                <a:lnTo>
                  <a:pt x="941" y="1413"/>
                </a:lnTo>
                <a:lnTo>
                  <a:pt x="929" y="1390"/>
                </a:lnTo>
                <a:lnTo>
                  <a:pt x="915" y="1361"/>
                </a:lnTo>
                <a:lnTo>
                  <a:pt x="902" y="1330"/>
                </a:lnTo>
                <a:lnTo>
                  <a:pt x="887" y="1294"/>
                </a:lnTo>
                <a:lnTo>
                  <a:pt x="872" y="1255"/>
                </a:lnTo>
                <a:lnTo>
                  <a:pt x="858" y="1212"/>
                </a:lnTo>
                <a:lnTo>
                  <a:pt x="845" y="1165"/>
                </a:lnTo>
                <a:lnTo>
                  <a:pt x="832" y="1115"/>
                </a:lnTo>
                <a:lnTo>
                  <a:pt x="820" y="1060"/>
                </a:lnTo>
                <a:lnTo>
                  <a:pt x="809" y="1115"/>
                </a:lnTo>
                <a:lnTo>
                  <a:pt x="796" y="1165"/>
                </a:lnTo>
                <a:lnTo>
                  <a:pt x="782" y="1212"/>
                </a:lnTo>
                <a:lnTo>
                  <a:pt x="768" y="1255"/>
                </a:lnTo>
                <a:lnTo>
                  <a:pt x="754" y="1294"/>
                </a:lnTo>
                <a:lnTo>
                  <a:pt x="739" y="1330"/>
                </a:lnTo>
                <a:lnTo>
                  <a:pt x="725" y="1362"/>
                </a:lnTo>
                <a:lnTo>
                  <a:pt x="711" y="1391"/>
                </a:lnTo>
                <a:lnTo>
                  <a:pt x="698" y="1415"/>
                </a:lnTo>
                <a:lnTo>
                  <a:pt x="687" y="1434"/>
                </a:lnTo>
                <a:lnTo>
                  <a:pt x="677" y="1450"/>
                </a:lnTo>
                <a:lnTo>
                  <a:pt x="670" y="1463"/>
                </a:lnTo>
                <a:lnTo>
                  <a:pt x="665" y="1470"/>
                </a:lnTo>
                <a:lnTo>
                  <a:pt x="662" y="1474"/>
                </a:lnTo>
                <a:lnTo>
                  <a:pt x="653" y="1499"/>
                </a:lnTo>
                <a:lnTo>
                  <a:pt x="647" y="1520"/>
                </a:lnTo>
                <a:lnTo>
                  <a:pt x="643" y="1539"/>
                </a:lnTo>
                <a:lnTo>
                  <a:pt x="642" y="1555"/>
                </a:lnTo>
                <a:lnTo>
                  <a:pt x="642" y="1567"/>
                </a:lnTo>
                <a:lnTo>
                  <a:pt x="645" y="1577"/>
                </a:lnTo>
                <a:lnTo>
                  <a:pt x="646" y="1583"/>
                </a:lnTo>
                <a:lnTo>
                  <a:pt x="648" y="1587"/>
                </a:lnTo>
                <a:lnTo>
                  <a:pt x="649" y="1588"/>
                </a:lnTo>
                <a:lnTo>
                  <a:pt x="665" y="1614"/>
                </a:lnTo>
                <a:lnTo>
                  <a:pt x="678" y="1646"/>
                </a:lnTo>
                <a:lnTo>
                  <a:pt x="690" y="1680"/>
                </a:lnTo>
                <a:lnTo>
                  <a:pt x="698" y="1719"/>
                </a:lnTo>
                <a:lnTo>
                  <a:pt x="704" y="1762"/>
                </a:lnTo>
                <a:lnTo>
                  <a:pt x="708" y="1807"/>
                </a:lnTo>
                <a:lnTo>
                  <a:pt x="710" y="1854"/>
                </a:lnTo>
                <a:lnTo>
                  <a:pt x="709" y="1903"/>
                </a:lnTo>
                <a:lnTo>
                  <a:pt x="708" y="1954"/>
                </a:lnTo>
                <a:lnTo>
                  <a:pt x="705" y="2006"/>
                </a:lnTo>
                <a:lnTo>
                  <a:pt x="700" y="2059"/>
                </a:lnTo>
                <a:lnTo>
                  <a:pt x="694" y="2111"/>
                </a:lnTo>
                <a:lnTo>
                  <a:pt x="688" y="2163"/>
                </a:lnTo>
                <a:lnTo>
                  <a:pt x="680" y="2215"/>
                </a:lnTo>
                <a:lnTo>
                  <a:pt x="672" y="2266"/>
                </a:lnTo>
                <a:lnTo>
                  <a:pt x="664" y="2314"/>
                </a:lnTo>
                <a:lnTo>
                  <a:pt x="655" y="2361"/>
                </a:lnTo>
                <a:lnTo>
                  <a:pt x="647" y="2405"/>
                </a:lnTo>
                <a:lnTo>
                  <a:pt x="638" y="2445"/>
                </a:lnTo>
                <a:lnTo>
                  <a:pt x="630" y="2483"/>
                </a:lnTo>
                <a:lnTo>
                  <a:pt x="622" y="2517"/>
                </a:lnTo>
                <a:lnTo>
                  <a:pt x="615" y="2546"/>
                </a:lnTo>
                <a:lnTo>
                  <a:pt x="610" y="2570"/>
                </a:lnTo>
                <a:lnTo>
                  <a:pt x="604" y="2589"/>
                </a:lnTo>
                <a:lnTo>
                  <a:pt x="600" y="2602"/>
                </a:lnTo>
                <a:lnTo>
                  <a:pt x="598" y="2610"/>
                </a:lnTo>
                <a:lnTo>
                  <a:pt x="596" y="2614"/>
                </a:lnTo>
                <a:lnTo>
                  <a:pt x="595" y="2622"/>
                </a:lnTo>
                <a:lnTo>
                  <a:pt x="593" y="2635"/>
                </a:lnTo>
                <a:lnTo>
                  <a:pt x="591" y="2651"/>
                </a:lnTo>
                <a:lnTo>
                  <a:pt x="589" y="2674"/>
                </a:lnTo>
                <a:lnTo>
                  <a:pt x="588" y="2703"/>
                </a:lnTo>
                <a:lnTo>
                  <a:pt x="588" y="2728"/>
                </a:lnTo>
                <a:lnTo>
                  <a:pt x="592" y="2749"/>
                </a:lnTo>
                <a:lnTo>
                  <a:pt x="595" y="2766"/>
                </a:lnTo>
                <a:lnTo>
                  <a:pt x="598" y="2780"/>
                </a:lnTo>
                <a:lnTo>
                  <a:pt x="602" y="2790"/>
                </a:lnTo>
                <a:lnTo>
                  <a:pt x="604" y="2796"/>
                </a:lnTo>
                <a:lnTo>
                  <a:pt x="606" y="2798"/>
                </a:lnTo>
                <a:lnTo>
                  <a:pt x="620" y="2831"/>
                </a:lnTo>
                <a:lnTo>
                  <a:pt x="631" y="2863"/>
                </a:lnTo>
                <a:lnTo>
                  <a:pt x="637" y="2892"/>
                </a:lnTo>
                <a:lnTo>
                  <a:pt x="640" y="2918"/>
                </a:lnTo>
                <a:lnTo>
                  <a:pt x="640" y="2942"/>
                </a:lnTo>
                <a:lnTo>
                  <a:pt x="635" y="2963"/>
                </a:lnTo>
                <a:lnTo>
                  <a:pt x="628" y="2982"/>
                </a:lnTo>
                <a:lnTo>
                  <a:pt x="616" y="2998"/>
                </a:lnTo>
                <a:lnTo>
                  <a:pt x="603" y="3010"/>
                </a:lnTo>
                <a:lnTo>
                  <a:pt x="592" y="3018"/>
                </a:lnTo>
                <a:lnTo>
                  <a:pt x="580" y="3024"/>
                </a:lnTo>
                <a:lnTo>
                  <a:pt x="571" y="3026"/>
                </a:lnTo>
                <a:lnTo>
                  <a:pt x="567" y="3027"/>
                </a:lnTo>
                <a:lnTo>
                  <a:pt x="524" y="3036"/>
                </a:lnTo>
                <a:lnTo>
                  <a:pt x="487" y="3046"/>
                </a:lnTo>
                <a:lnTo>
                  <a:pt x="454" y="3055"/>
                </a:lnTo>
                <a:lnTo>
                  <a:pt x="428" y="3064"/>
                </a:lnTo>
                <a:lnTo>
                  <a:pt x="405" y="3074"/>
                </a:lnTo>
                <a:lnTo>
                  <a:pt x="388" y="3081"/>
                </a:lnTo>
                <a:lnTo>
                  <a:pt x="377" y="3087"/>
                </a:lnTo>
                <a:lnTo>
                  <a:pt x="369" y="3092"/>
                </a:lnTo>
                <a:lnTo>
                  <a:pt x="337" y="3127"/>
                </a:lnTo>
                <a:lnTo>
                  <a:pt x="305" y="3157"/>
                </a:lnTo>
                <a:lnTo>
                  <a:pt x="275" y="3182"/>
                </a:lnTo>
                <a:lnTo>
                  <a:pt x="247" y="3202"/>
                </a:lnTo>
                <a:lnTo>
                  <a:pt x="220" y="3218"/>
                </a:lnTo>
                <a:lnTo>
                  <a:pt x="195" y="3231"/>
                </a:lnTo>
                <a:lnTo>
                  <a:pt x="173" y="3239"/>
                </a:lnTo>
                <a:lnTo>
                  <a:pt x="151" y="3245"/>
                </a:lnTo>
                <a:lnTo>
                  <a:pt x="133" y="3249"/>
                </a:lnTo>
                <a:lnTo>
                  <a:pt x="119" y="3250"/>
                </a:lnTo>
                <a:lnTo>
                  <a:pt x="106" y="3251"/>
                </a:lnTo>
                <a:lnTo>
                  <a:pt x="96" y="3251"/>
                </a:lnTo>
                <a:lnTo>
                  <a:pt x="90" y="3250"/>
                </a:lnTo>
                <a:lnTo>
                  <a:pt x="87" y="3250"/>
                </a:lnTo>
                <a:lnTo>
                  <a:pt x="65" y="3245"/>
                </a:lnTo>
                <a:lnTo>
                  <a:pt x="47" y="3237"/>
                </a:lnTo>
                <a:lnTo>
                  <a:pt x="33" y="3227"/>
                </a:lnTo>
                <a:lnTo>
                  <a:pt x="22" y="3217"/>
                </a:lnTo>
                <a:lnTo>
                  <a:pt x="14" y="3207"/>
                </a:lnTo>
                <a:lnTo>
                  <a:pt x="8" y="3196"/>
                </a:lnTo>
                <a:lnTo>
                  <a:pt x="2" y="3177"/>
                </a:lnTo>
                <a:lnTo>
                  <a:pt x="0" y="3158"/>
                </a:lnTo>
                <a:lnTo>
                  <a:pt x="0" y="3156"/>
                </a:lnTo>
                <a:lnTo>
                  <a:pt x="1" y="3139"/>
                </a:lnTo>
                <a:lnTo>
                  <a:pt x="4" y="3119"/>
                </a:lnTo>
                <a:lnTo>
                  <a:pt x="10" y="3101"/>
                </a:lnTo>
                <a:lnTo>
                  <a:pt x="16" y="3084"/>
                </a:lnTo>
                <a:lnTo>
                  <a:pt x="22" y="3070"/>
                </a:lnTo>
                <a:lnTo>
                  <a:pt x="29" y="3057"/>
                </a:lnTo>
                <a:lnTo>
                  <a:pt x="33" y="3049"/>
                </a:lnTo>
                <a:lnTo>
                  <a:pt x="36" y="3044"/>
                </a:lnTo>
                <a:lnTo>
                  <a:pt x="38" y="3041"/>
                </a:lnTo>
                <a:lnTo>
                  <a:pt x="41" y="3038"/>
                </a:lnTo>
                <a:lnTo>
                  <a:pt x="44" y="3036"/>
                </a:lnTo>
                <a:lnTo>
                  <a:pt x="49" y="3034"/>
                </a:lnTo>
                <a:lnTo>
                  <a:pt x="98" y="3015"/>
                </a:lnTo>
                <a:lnTo>
                  <a:pt x="143" y="2994"/>
                </a:lnTo>
                <a:lnTo>
                  <a:pt x="183" y="2970"/>
                </a:lnTo>
                <a:lnTo>
                  <a:pt x="218" y="2943"/>
                </a:lnTo>
                <a:lnTo>
                  <a:pt x="248" y="2913"/>
                </a:lnTo>
                <a:lnTo>
                  <a:pt x="272" y="2880"/>
                </a:lnTo>
                <a:lnTo>
                  <a:pt x="292" y="2845"/>
                </a:lnTo>
                <a:lnTo>
                  <a:pt x="305" y="2810"/>
                </a:lnTo>
                <a:lnTo>
                  <a:pt x="312" y="2778"/>
                </a:lnTo>
                <a:lnTo>
                  <a:pt x="317" y="2744"/>
                </a:lnTo>
                <a:lnTo>
                  <a:pt x="319" y="2713"/>
                </a:lnTo>
                <a:lnTo>
                  <a:pt x="317" y="2684"/>
                </a:lnTo>
                <a:lnTo>
                  <a:pt x="314" y="2656"/>
                </a:lnTo>
                <a:lnTo>
                  <a:pt x="310" y="2632"/>
                </a:lnTo>
                <a:lnTo>
                  <a:pt x="305" y="2610"/>
                </a:lnTo>
                <a:lnTo>
                  <a:pt x="299" y="2592"/>
                </a:lnTo>
                <a:lnTo>
                  <a:pt x="295" y="2579"/>
                </a:lnTo>
                <a:lnTo>
                  <a:pt x="292" y="2570"/>
                </a:lnTo>
                <a:lnTo>
                  <a:pt x="290" y="2567"/>
                </a:lnTo>
                <a:lnTo>
                  <a:pt x="266" y="2494"/>
                </a:lnTo>
                <a:lnTo>
                  <a:pt x="244" y="2421"/>
                </a:lnTo>
                <a:lnTo>
                  <a:pt x="226" y="2349"/>
                </a:lnTo>
                <a:lnTo>
                  <a:pt x="213" y="2279"/>
                </a:lnTo>
                <a:lnTo>
                  <a:pt x="202" y="2210"/>
                </a:lnTo>
                <a:lnTo>
                  <a:pt x="195" y="2142"/>
                </a:lnTo>
                <a:lnTo>
                  <a:pt x="189" y="2077"/>
                </a:lnTo>
                <a:lnTo>
                  <a:pt x="186" y="2015"/>
                </a:lnTo>
                <a:lnTo>
                  <a:pt x="185" y="1954"/>
                </a:lnTo>
                <a:lnTo>
                  <a:pt x="186" y="1897"/>
                </a:lnTo>
                <a:lnTo>
                  <a:pt x="189" y="1842"/>
                </a:lnTo>
                <a:lnTo>
                  <a:pt x="193" y="1791"/>
                </a:lnTo>
                <a:lnTo>
                  <a:pt x="198" y="1744"/>
                </a:lnTo>
                <a:lnTo>
                  <a:pt x="203" y="1700"/>
                </a:lnTo>
                <a:lnTo>
                  <a:pt x="208" y="1660"/>
                </a:lnTo>
                <a:lnTo>
                  <a:pt x="215" y="1625"/>
                </a:lnTo>
                <a:lnTo>
                  <a:pt x="220" y="1594"/>
                </a:lnTo>
                <a:lnTo>
                  <a:pt x="225" y="1568"/>
                </a:lnTo>
                <a:lnTo>
                  <a:pt x="231" y="1548"/>
                </a:lnTo>
                <a:lnTo>
                  <a:pt x="234" y="1533"/>
                </a:lnTo>
                <a:lnTo>
                  <a:pt x="237" y="1523"/>
                </a:lnTo>
                <a:lnTo>
                  <a:pt x="238" y="1519"/>
                </a:lnTo>
                <a:lnTo>
                  <a:pt x="240" y="1480"/>
                </a:lnTo>
                <a:lnTo>
                  <a:pt x="239" y="1445"/>
                </a:lnTo>
                <a:lnTo>
                  <a:pt x="236" y="1413"/>
                </a:lnTo>
                <a:lnTo>
                  <a:pt x="230" y="1383"/>
                </a:lnTo>
                <a:lnTo>
                  <a:pt x="223" y="1359"/>
                </a:lnTo>
                <a:lnTo>
                  <a:pt x="216" y="1338"/>
                </a:lnTo>
                <a:lnTo>
                  <a:pt x="210" y="1322"/>
                </a:lnTo>
                <a:lnTo>
                  <a:pt x="203" y="1310"/>
                </a:lnTo>
                <a:lnTo>
                  <a:pt x="199" y="1303"/>
                </a:lnTo>
                <a:lnTo>
                  <a:pt x="198" y="1300"/>
                </a:lnTo>
                <a:lnTo>
                  <a:pt x="174" y="1247"/>
                </a:lnTo>
                <a:lnTo>
                  <a:pt x="155" y="1194"/>
                </a:lnTo>
                <a:lnTo>
                  <a:pt x="139" y="1139"/>
                </a:lnTo>
                <a:lnTo>
                  <a:pt x="127" y="1081"/>
                </a:lnTo>
                <a:lnTo>
                  <a:pt x="120" y="1024"/>
                </a:lnTo>
                <a:lnTo>
                  <a:pt x="114" y="966"/>
                </a:lnTo>
                <a:lnTo>
                  <a:pt x="113" y="907"/>
                </a:lnTo>
                <a:lnTo>
                  <a:pt x="114" y="848"/>
                </a:lnTo>
                <a:lnTo>
                  <a:pt x="117" y="789"/>
                </a:lnTo>
                <a:lnTo>
                  <a:pt x="124" y="730"/>
                </a:lnTo>
                <a:lnTo>
                  <a:pt x="132" y="672"/>
                </a:lnTo>
                <a:lnTo>
                  <a:pt x="143" y="615"/>
                </a:lnTo>
                <a:lnTo>
                  <a:pt x="155" y="558"/>
                </a:lnTo>
                <a:lnTo>
                  <a:pt x="167" y="503"/>
                </a:lnTo>
                <a:lnTo>
                  <a:pt x="181" y="450"/>
                </a:lnTo>
                <a:lnTo>
                  <a:pt x="196" y="398"/>
                </a:lnTo>
                <a:lnTo>
                  <a:pt x="212" y="348"/>
                </a:lnTo>
                <a:lnTo>
                  <a:pt x="228" y="301"/>
                </a:lnTo>
                <a:lnTo>
                  <a:pt x="243" y="256"/>
                </a:lnTo>
                <a:lnTo>
                  <a:pt x="259" y="213"/>
                </a:lnTo>
                <a:lnTo>
                  <a:pt x="274" y="175"/>
                </a:lnTo>
                <a:lnTo>
                  <a:pt x="289" y="139"/>
                </a:lnTo>
                <a:lnTo>
                  <a:pt x="303" y="107"/>
                </a:lnTo>
                <a:lnTo>
                  <a:pt x="315" y="77"/>
                </a:lnTo>
                <a:lnTo>
                  <a:pt x="327" y="53"/>
                </a:lnTo>
                <a:lnTo>
                  <a:pt x="337" y="33"/>
                </a:lnTo>
                <a:lnTo>
                  <a:pt x="344" y="17"/>
                </a:lnTo>
                <a:lnTo>
                  <a:pt x="349" y="6"/>
                </a:lnTo>
                <a:lnTo>
                  <a:pt x="35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" name="Freeform 263"/>
          <p:cNvSpPr>
            <a:spLocks noEditPoints="1"/>
          </p:cNvSpPr>
          <p:nvPr/>
        </p:nvSpPr>
        <p:spPr bwMode="auto">
          <a:xfrm>
            <a:off x="3400214" y="2687638"/>
            <a:ext cx="704850" cy="546100"/>
          </a:xfrm>
          <a:custGeom>
            <a:avLst/>
            <a:gdLst>
              <a:gd name="T0" fmla="*/ 1801 w 3551"/>
              <a:gd name="T1" fmla="*/ 2054 h 2757"/>
              <a:gd name="T2" fmla="*/ 1940 w 3551"/>
              <a:gd name="T3" fmla="*/ 2199 h 2757"/>
              <a:gd name="T4" fmla="*/ 1994 w 3551"/>
              <a:gd name="T5" fmla="*/ 2307 h 2757"/>
              <a:gd name="T6" fmla="*/ 1970 w 3551"/>
              <a:gd name="T7" fmla="*/ 2448 h 2757"/>
              <a:gd name="T8" fmla="*/ 1752 w 3551"/>
              <a:gd name="T9" fmla="*/ 2515 h 2757"/>
              <a:gd name="T10" fmla="*/ 1660 w 3551"/>
              <a:gd name="T11" fmla="*/ 2491 h 2757"/>
              <a:gd name="T12" fmla="*/ 1592 w 3551"/>
              <a:gd name="T13" fmla="*/ 2277 h 2757"/>
              <a:gd name="T14" fmla="*/ 1565 w 3551"/>
              <a:gd name="T15" fmla="*/ 2163 h 2757"/>
              <a:gd name="T16" fmla="*/ 1777 w 3551"/>
              <a:gd name="T17" fmla="*/ 1875 h 2757"/>
              <a:gd name="T18" fmla="*/ 1960 w 3551"/>
              <a:gd name="T19" fmla="*/ 2001 h 2757"/>
              <a:gd name="T20" fmla="*/ 1450 w 3551"/>
              <a:gd name="T21" fmla="*/ 2238 h 2757"/>
              <a:gd name="T22" fmla="*/ 2150 w 3551"/>
              <a:gd name="T23" fmla="*/ 1627 h 2757"/>
              <a:gd name="T24" fmla="*/ 1337 w 3551"/>
              <a:gd name="T25" fmla="*/ 1565 h 2757"/>
              <a:gd name="T26" fmla="*/ 3037 w 3551"/>
              <a:gd name="T27" fmla="*/ 1580 h 2757"/>
              <a:gd name="T28" fmla="*/ 863 w 3551"/>
              <a:gd name="T29" fmla="*/ 1413 h 2757"/>
              <a:gd name="T30" fmla="*/ 436 w 3551"/>
              <a:gd name="T31" fmla="*/ 1610 h 2757"/>
              <a:gd name="T32" fmla="*/ 1897 w 3551"/>
              <a:gd name="T33" fmla="*/ 1598 h 2757"/>
              <a:gd name="T34" fmla="*/ 2464 w 3551"/>
              <a:gd name="T35" fmla="*/ 1456 h 2757"/>
              <a:gd name="T36" fmla="*/ 1823 w 3551"/>
              <a:gd name="T37" fmla="*/ 1290 h 2757"/>
              <a:gd name="T38" fmla="*/ 1214 w 3551"/>
              <a:gd name="T39" fmla="*/ 1752 h 2757"/>
              <a:gd name="T40" fmla="*/ 1410 w 3551"/>
              <a:gd name="T41" fmla="*/ 1780 h 2757"/>
              <a:gd name="T42" fmla="*/ 2003 w 3551"/>
              <a:gd name="T43" fmla="*/ 89 h 2757"/>
              <a:gd name="T44" fmla="*/ 2141 w 3551"/>
              <a:gd name="T45" fmla="*/ 579 h 2757"/>
              <a:gd name="T46" fmla="*/ 2247 w 3551"/>
              <a:gd name="T47" fmla="*/ 1023 h 2757"/>
              <a:gd name="T48" fmla="*/ 3166 w 3551"/>
              <a:gd name="T49" fmla="*/ 1293 h 2757"/>
              <a:gd name="T50" fmla="*/ 3372 w 3551"/>
              <a:gd name="T51" fmla="*/ 1970 h 2757"/>
              <a:gd name="T52" fmla="*/ 2754 w 3551"/>
              <a:gd name="T53" fmla="*/ 2552 h 2757"/>
              <a:gd name="T54" fmla="*/ 2443 w 3551"/>
              <a:gd name="T55" fmla="*/ 2398 h 2757"/>
              <a:gd name="T56" fmla="*/ 2901 w 3551"/>
              <a:gd name="T57" fmla="*/ 1960 h 2757"/>
              <a:gd name="T58" fmla="*/ 2423 w 3551"/>
              <a:gd name="T59" fmla="*/ 1974 h 2757"/>
              <a:gd name="T60" fmla="*/ 2242 w 3551"/>
              <a:gd name="T61" fmla="*/ 2371 h 2757"/>
              <a:gd name="T62" fmla="*/ 2443 w 3551"/>
              <a:gd name="T63" fmla="*/ 1605 h 2757"/>
              <a:gd name="T64" fmla="*/ 3079 w 3551"/>
              <a:gd name="T65" fmla="*/ 1713 h 2757"/>
              <a:gd name="T66" fmla="*/ 2720 w 3551"/>
              <a:gd name="T67" fmla="*/ 2226 h 2757"/>
              <a:gd name="T68" fmla="*/ 2538 w 3551"/>
              <a:gd name="T69" fmla="*/ 2487 h 2757"/>
              <a:gd name="T70" fmla="*/ 2736 w 3551"/>
              <a:gd name="T71" fmla="*/ 2495 h 2757"/>
              <a:gd name="T72" fmla="*/ 3270 w 3551"/>
              <a:gd name="T73" fmla="*/ 1997 h 2757"/>
              <a:gd name="T74" fmla="*/ 3360 w 3551"/>
              <a:gd name="T75" fmla="*/ 1441 h 2757"/>
              <a:gd name="T76" fmla="*/ 2574 w 3551"/>
              <a:gd name="T77" fmla="*/ 1098 h 2757"/>
              <a:gd name="T78" fmla="*/ 1983 w 3551"/>
              <a:gd name="T79" fmla="*/ 893 h 2757"/>
              <a:gd name="T80" fmla="*/ 2097 w 3551"/>
              <a:gd name="T81" fmla="*/ 558 h 2757"/>
              <a:gd name="T82" fmla="*/ 2074 w 3551"/>
              <a:gd name="T83" fmla="*/ 289 h 2757"/>
              <a:gd name="T84" fmla="*/ 1475 w 3551"/>
              <a:gd name="T85" fmla="*/ 289 h 2757"/>
              <a:gd name="T86" fmla="*/ 1459 w 3551"/>
              <a:gd name="T87" fmla="*/ 582 h 2757"/>
              <a:gd name="T88" fmla="*/ 1565 w 3551"/>
              <a:gd name="T89" fmla="*/ 914 h 2757"/>
              <a:gd name="T90" fmla="*/ 1010 w 3551"/>
              <a:gd name="T91" fmla="*/ 1095 h 2757"/>
              <a:gd name="T92" fmla="*/ 302 w 3551"/>
              <a:gd name="T93" fmla="*/ 1410 h 2757"/>
              <a:gd name="T94" fmla="*/ 161 w 3551"/>
              <a:gd name="T95" fmla="*/ 1884 h 2757"/>
              <a:gd name="T96" fmla="*/ 804 w 3551"/>
              <a:gd name="T97" fmla="*/ 2477 h 2757"/>
              <a:gd name="T98" fmla="*/ 979 w 3551"/>
              <a:gd name="T99" fmla="*/ 2507 h 2757"/>
              <a:gd name="T100" fmla="*/ 833 w 3551"/>
              <a:gd name="T101" fmla="*/ 2227 h 2757"/>
              <a:gd name="T102" fmla="*/ 462 w 3551"/>
              <a:gd name="T103" fmla="*/ 1721 h 2757"/>
              <a:gd name="T104" fmla="*/ 1105 w 3551"/>
              <a:gd name="T105" fmla="*/ 1616 h 2757"/>
              <a:gd name="T106" fmla="*/ 1311 w 3551"/>
              <a:gd name="T107" fmla="*/ 2422 h 2757"/>
              <a:gd name="T108" fmla="*/ 1089 w 3551"/>
              <a:gd name="T109" fmla="*/ 1880 h 2757"/>
              <a:gd name="T110" fmla="*/ 675 w 3551"/>
              <a:gd name="T111" fmla="*/ 2015 h 2757"/>
              <a:gd name="T112" fmla="*/ 1107 w 3551"/>
              <a:gd name="T113" fmla="*/ 2399 h 2757"/>
              <a:gd name="T114" fmla="*/ 784 w 3551"/>
              <a:gd name="T115" fmla="*/ 2539 h 2757"/>
              <a:gd name="T116" fmla="*/ 150 w 3551"/>
              <a:gd name="T117" fmla="*/ 1943 h 2757"/>
              <a:gd name="T118" fmla="*/ 412 w 3551"/>
              <a:gd name="T119" fmla="*/ 1306 h 2757"/>
              <a:gd name="T120" fmla="*/ 1315 w 3551"/>
              <a:gd name="T121" fmla="*/ 1020 h 2757"/>
              <a:gd name="T122" fmla="*/ 1408 w 3551"/>
              <a:gd name="T123" fmla="*/ 579 h 2757"/>
              <a:gd name="T124" fmla="*/ 1546 w 3551"/>
              <a:gd name="T125" fmla="*/ 88 h 27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551" h="2757">
                <a:moveTo>
                  <a:pt x="1777" y="2664"/>
                </a:moveTo>
                <a:lnTo>
                  <a:pt x="1790" y="2666"/>
                </a:lnTo>
                <a:lnTo>
                  <a:pt x="1801" y="2673"/>
                </a:lnTo>
                <a:lnTo>
                  <a:pt x="1810" y="2683"/>
                </a:lnTo>
                <a:lnTo>
                  <a:pt x="1815" y="2696"/>
                </a:lnTo>
                <a:lnTo>
                  <a:pt x="1818" y="2710"/>
                </a:lnTo>
                <a:lnTo>
                  <a:pt x="1815" y="2725"/>
                </a:lnTo>
                <a:lnTo>
                  <a:pt x="1810" y="2738"/>
                </a:lnTo>
                <a:lnTo>
                  <a:pt x="1801" y="2748"/>
                </a:lnTo>
                <a:lnTo>
                  <a:pt x="1790" y="2755"/>
                </a:lnTo>
                <a:lnTo>
                  <a:pt x="1777" y="2757"/>
                </a:lnTo>
                <a:lnTo>
                  <a:pt x="1763" y="2755"/>
                </a:lnTo>
                <a:lnTo>
                  <a:pt x="1752" y="2748"/>
                </a:lnTo>
                <a:lnTo>
                  <a:pt x="1743" y="2738"/>
                </a:lnTo>
                <a:lnTo>
                  <a:pt x="1737" y="2725"/>
                </a:lnTo>
                <a:lnTo>
                  <a:pt x="1734" y="2710"/>
                </a:lnTo>
                <a:lnTo>
                  <a:pt x="1737" y="2696"/>
                </a:lnTo>
                <a:lnTo>
                  <a:pt x="1743" y="2683"/>
                </a:lnTo>
                <a:lnTo>
                  <a:pt x="1752" y="2673"/>
                </a:lnTo>
                <a:lnTo>
                  <a:pt x="1763" y="2666"/>
                </a:lnTo>
                <a:lnTo>
                  <a:pt x="1777" y="2664"/>
                </a:lnTo>
                <a:close/>
                <a:moveTo>
                  <a:pt x="1777" y="2029"/>
                </a:moveTo>
                <a:lnTo>
                  <a:pt x="1785" y="2031"/>
                </a:lnTo>
                <a:lnTo>
                  <a:pt x="1793" y="2035"/>
                </a:lnTo>
                <a:lnTo>
                  <a:pt x="1799" y="2043"/>
                </a:lnTo>
                <a:lnTo>
                  <a:pt x="1801" y="2054"/>
                </a:lnTo>
                <a:lnTo>
                  <a:pt x="1801" y="2127"/>
                </a:lnTo>
                <a:lnTo>
                  <a:pt x="1819" y="2145"/>
                </a:lnTo>
                <a:lnTo>
                  <a:pt x="1838" y="2157"/>
                </a:lnTo>
                <a:lnTo>
                  <a:pt x="1855" y="2164"/>
                </a:lnTo>
                <a:lnTo>
                  <a:pt x="1875" y="2167"/>
                </a:lnTo>
                <a:lnTo>
                  <a:pt x="1875" y="2167"/>
                </a:lnTo>
                <a:lnTo>
                  <a:pt x="1893" y="2165"/>
                </a:lnTo>
                <a:lnTo>
                  <a:pt x="1910" y="2159"/>
                </a:lnTo>
                <a:lnTo>
                  <a:pt x="1924" y="2152"/>
                </a:lnTo>
                <a:lnTo>
                  <a:pt x="1936" y="2145"/>
                </a:lnTo>
                <a:lnTo>
                  <a:pt x="1945" y="2137"/>
                </a:lnTo>
                <a:lnTo>
                  <a:pt x="1951" y="2132"/>
                </a:lnTo>
                <a:lnTo>
                  <a:pt x="1953" y="2130"/>
                </a:lnTo>
                <a:lnTo>
                  <a:pt x="1961" y="2124"/>
                </a:lnTo>
                <a:lnTo>
                  <a:pt x="1970" y="2122"/>
                </a:lnTo>
                <a:lnTo>
                  <a:pt x="1979" y="2123"/>
                </a:lnTo>
                <a:lnTo>
                  <a:pt x="1988" y="2129"/>
                </a:lnTo>
                <a:lnTo>
                  <a:pt x="1993" y="2135"/>
                </a:lnTo>
                <a:lnTo>
                  <a:pt x="1995" y="2145"/>
                </a:lnTo>
                <a:lnTo>
                  <a:pt x="1994" y="2155"/>
                </a:lnTo>
                <a:lnTo>
                  <a:pt x="1989" y="2163"/>
                </a:lnTo>
                <a:lnTo>
                  <a:pt x="1986" y="2166"/>
                </a:lnTo>
                <a:lnTo>
                  <a:pt x="1980" y="2172"/>
                </a:lnTo>
                <a:lnTo>
                  <a:pt x="1970" y="2181"/>
                </a:lnTo>
                <a:lnTo>
                  <a:pt x="1956" y="2190"/>
                </a:lnTo>
                <a:lnTo>
                  <a:pt x="1940" y="2199"/>
                </a:lnTo>
                <a:lnTo>
                  <a:pt x="1921" y="2207"/>
                </a:lnTo>
                <a:lnTo>
                  <a:pt x="1899" y="2214"/>
                </a:lnTo>
                <a:lnTo>
                  <a:pt x="1875" y="2215"/>
                </a:lnTo>
                <a:lnTo>
                  <a:pt x="1875" y="2215"/>
                </a:lnTo>
                <a:lnTo>
                  <a:pt x="1849" y="2212"/>
                </a:lnTo>
                <a:lnTo>
                  <a:pt x="1824" y="2202"/>
                </a:lnTo>
                <a:lnTo>
                  <a:pt x="1801" y="2189"/>
                </a:lnTo>
                <a:lnTo>
                  <a:pt x="1801" y="2280"/>
                </a:lnTo>
                <a:lnTo>
                  <a:pt x="1819" y="2297"/>
                </a:lnTo>
                <a:lnTo>
                  <a:pt x="1838" y="2309"/>
                </a:lnTo>
                <a:lnTo>
                  <a:pt x="1857" y="2317"/>
                </a:lnTo>
                <a:lnTo>
                  <a:pt x="1875" y="2320"/>
                </a:lnTo>
                <a:lnTo>
                  <a:pt x="1893" y="2318"/>
                </a:lnTo>
                <a:lnTo>
                  <a:pt x="1910" y="2313"/>
                </a:lnTo>
                <a:lnTo>
                  <a:pt x="1924" y="2306"/>
                </a:lnTo>
                <a:lnTo>
                  <a:pt x="1936" y="2298"/>
                </a:lnTo>
                <a:lnTo>
                  <a:pt x="1945" y="2291"/>
                </a:lnTo>
                <a:lnTo>
                  <a:pt x="1951" y="2285"/>
                </a:lnTo>
                <a:lnTo>
                  <a:pt x="1953" y="2283"/>
                </a:lnTo>
                <a:lnTo>
                  <a:pt x="1961" y="2277"/>
                </a:lnTo>
                <a:lnTo>
                  <a:pt x="1970" y="2275"/>
                </a:lnTo>
                <a:lnTo>
                  <a:pt x="1979" y="2276"/>
                </a:lnTo>
                <a:lnTo>
                  <a:pt x="1988" y="2281"/>
                </a:lnTo>
                <a:lnTo>
                  <a:pt x="1993" y="2289"/>
                </a:lnTo>
                <a:lnTo>
                  <a:pt x="1995" y="2298"/>
                </a:lnTo>
                <a:lnTo>
                  <a:pt x="1994" y="2307"/>
                </a:lnTo>
                <a:lnTo>
                  <a:pt x="1989" y="2316"/>
                </a:lnTo>
                <a:lnTo>
                  <a:pt x="1986" y="2318"/>
                </a:lnTo>
                <a:lnTo>
                  <a:pt x="1980" y="2325"/>
                </a:lnTo>
                <a:lnTo>
                  <a:pt x="1970" y="2333"/>
                </a:lnTo>
                <a:lnTo>
                  <a:pt x="1956" y="2342"/>
                </a:lnTo>
                <a:lnTo>
                  <a:pt x="1940" y="2352"/>
                </a:lnTo>
                <a:lnTo>
                  <a:pt x="1921" y="2360"/>
                </a:lnTo>
                <a:lnTo>
                  <a:pt x="1899" y="2366"/>
                </a:lnTo>
                <a:lnTo>
                  <a:pt x="1875" y="2368"/>
                </a:lnTo>
                <a:lnTo>
                  <a:pt x="1850" y="2365"/>
                </a:lnTo>
                <a:lnTo>
                  <a:pt x="1824" y="2356"/>
                </a:lnTo>
                <a:lnTo>
                  <a:pt x="1801" y="2341"/>
                </a:lnTo>
                <a:lnTo>
                  <a:pt x="1801" y="2454"/>
                </a:lnTo>
                <a:lnTo>
                  <a:pt x="1819" y="2471"/>
                </a:lnTo>
                <a:lnTo>
                  <a:pt x="1838" y="2483"/>
                </a:lnTo>
                <a:lnTo>
                  <a:pt x="1857" y="2491"/>
                </a:lnTo>
                <a:lnTo>
                  <a:pt x="1875" y="2493"/>
                </a:lnTo>
                <a:lnTo>
                  <a:pt x="1893" y="2491"/>
                </a:lnTo>
                <a:lnTo>
                  <a:pt x="1910" y="2487"/>
                </a:lnTo>
                <a:lnTo>
                  <a:pt x="1924" y="2479"/>
                </a:lnTo>
                <a:lnTo>
                  <a:pt x="1936" y="2471"/>
                </a:lnTo>
                <a:lnTo>
                  <a:pt x="1945" y="2464"/>
                </a:lnTo>
                <a:lnTo>
                  <a:pt x="1951" y="2458"/>
                </a:lnTo>
                <a:lnTo>
                  <a:pt x="1953" y="2456"/>
                </a:lnTo>
                <a:lnTo>
                  <a:pt x="1961" y="2450"/>
                </a:lnTo>
                <a:lnTo>
                  <a:pt x="1970" y="2448"/>
                </a:lnTo>
                <a:lnTo>
                  <a:pt x="1979" y="2449"/>
                </a:lnTo>
                <a:lnTo>
                  <a:pt x="1988" y="2455"/>
                </a:lnTo>
                <a:lnTo>
                  <a:pt x="1993" y="2463"/>
                </a:lnTo>
                <a:lnTo>
                  <a:pt x="1995" y="2472"/>
                </a:lnTo>
                <a:lnTo>
                  <a:pt x="1994" y="2481"/>
                </a:lnTo>
                <a:lnTo>
                  <a:pt x="1989" y="2489"/>
                </a:lnTo>
                <a:lnTo>
                  <a:pt x="1986" y="2492"/>
                </a:lnTo>
                <a:lnTo>
                  <a:pt x="1980" y="2498"/>
                </a:lnTo>
                <a:lnTo>
                  <a:pt x="1970" y="2507"/>
                </a:lnTo>
                <a:lnTo>
                  <a:pt x="1956" y="2516"/>
                </a:lnTo>
                <a:lnTo>
                  <a:pt x="1940" y="2526"/>
                </a:lnTo>
                <a:lnTo>
                  <a:pt x="1921" y="2534"/>
                </a:lnTo>
                <a:lnTo>
                  <a:pt x="1899" y="2540"/>
                </a:lnTo>
                <a:lnTo>
                  <a:pt x="1875" y="2542"/>
                </a:lnTo>
                <a:lnTo>
                  <a:pt x="1875" y="2542"/>
                </a:lnTo>
                <a:lnTo>
                  <a:pt x="1849" y="2539"/>
                </a:lnTo>
                <a:lnTo>
                  <a:pt x="1824" y="2529"/>
                </a:lnTo>
                <a:lnTo>
                  <a:pt x="1801" y="2515"/>
                </a:lnTo>
                <a:lnTo>
                  <a:pt x="1801" y="2555"/>
                </a:lnTo>
                <a:lnTo>
                  <a:pt x="1798" y="2566"/>
                </a:lnTo>
                <a:lnTo>
                  <a:pt x="1789" y="2575"/>
                </a:lnTo>
                <a:lnTo>
                  <a:pt x="1777" y="2579"/>
                </a:lnTo>
                <a:lnTo>
                  <a:pt x="1764" y="2575"/>
                </a:lnTo>
                <a:lnTo>
                  <a:pt x="1755" y="2566"/>
                </a:lnTo>
                <a:lnTo>
                  <a:pt x="1752" y="2555"/>
                </a:lnTo>
                <a:lnTo>
                  <a:pt x="1752" y="2515"/>
                </a:lnTo>
                <a:lnTo>
                  <a:pt x="1729" y="2529"/>
                </a:lnTo>
                <a:lnTo>
                  <a:pt x="1704" y="2539"/>
                </a:lnTo>
                <a:lnTo>
                  <a:pt x="1678" y="2542"/>
                </a:lnTo>
                <a:lnTo>
                  <a:pt x="1677" y="2542"/>
                </a:lnTo>
                <a:lnTo>
                  <a:pt x="1653" y="2540"/>
                </a:lnTo>
                <a:lnTo>
                  <a:pt x="1632" y="2534"/>
                </a:lnTo>
                <a:lnTo>
                  <a:pt x="1613" y="2526"/>
                </a:lnTo>
                <a:lnTo>
                  <a:pt x="1597" y="2516"/>
                </a:lnTo>
                <a:lnTo>
                  <a:pt x="1583" y="2507"/>
                </a:lnTo>
                <a:lnTo>
                  <a:pt x="1573" y="2498"/>
                </a:lnTo>
                <a:lnTo>
                  <a:pt x="1567" y="2492"/>
                </a:lnTo>
                <a:lnTo>
                  <a:pt x="1565" y="2489"/>
                </a:lnTo>
                <a:lnTo>
                  <a:pt x="1559" y="2481"/>
                </a:lnTo>
                <a:lnTo>
                  <a:pt x="1558" y="2472"/>
                </a:lnTo>
                <a:lnTo>
                  <a:pt x="1560" y="2463"/>
                </a:lnTo>
                <a:lnTo>
                  <a:pt x="1566" y="2455"/>
                </a:lnTo>
                <a:lnTo>
                  <a:pt x="1575" y="2449"/>
                </a:lnTo>
                <a:lnTo>
                  <a:pt x="1583" y="2448"/>
                </a:lnTo>
                <a:lnTo>
                  <a:pt x="1592" y="2450"/>
                </a:lnTo>
                <a:lnTo>
                  <a:pt x="1600" y="2456"/>
                </a:lnTo>
                <a:lnTo>
                  <a:pt x="1602" y="2458"/>
                </a:lnTo>
                <a:lnTo>
                  <a:pt x="1608" y="2464"/>
                </a:lnTo>
                <a:lnTo>
                  <a:pt x="1617" y="2471"/>
                </a:lnTo>
                <a:lnTo>
                  <a:pt x="1629" y="2479"/>
                </a:lnTo>
                <a:lnTo>
                  <a:pt x="1643" y="2485"/>
                </a:lnTo>
                <a:lnTo>
                  <a:pt x="1660" y="2491"/>
                </a:lnTo>
                <a:lnTo>
                  <a:pt x="1678" y="2493"/>
                </a:lnTo>
                <a:lnTo>
                  <a:pt x="1678" y="2493"/>
                </a:lnTo>
                <a:lnTo>
                  <a:pt x="1698" y="2491"/>
                </a:lnTo>
                <a:lnTo>
                  <a:pt x="1716" y="2483"/>
                </a:lnTo>
                <a:lnTo>
                  <a:pt x="1734" y="2471"/>
                </a:lnTo>
                <a:lnTo>
                  <a:pt x="1752" y="2454"/>
                </a:lnTo>
                <a:lnTo>
                  <a:pt x="1752" y="2341"/>
                </a:lnTo>
                <a:lnTo>
                  <a:pt x="1729" y="2356"/>
                </a:lnTo>
                <a:lnTo>
                  <a:pt x="1703" y="2365"/>
                </a:lnTo>
                <a:lnTo>
                  <a:pt x="1678" y="2368"/>
                </a:lnTo>
                <a:lnTo>
                  <a:pt x="1677" y="2368"/>
                </a:lnTo>
                <a:lnTo>
                  <a:pt x="1653" y="2366"/>
                </a:lnTo>
                <a:lnTo>
                  <a:pt x="1632" y="2360"/>
                </a:lnTo>
                <a:lnTo>
                  <a:pt x="1613" y="2352"/>
                </a:lnTo>
                <a:lnTo>
                  <a:pt x="1597" y="2343"/>
                </a:lnTo>
                <a:lnTo>
                  <a:pt x="1583" y="2333"/>
                </a:lnTo>
                <a:lnTo>
                  <a:pt x="1573" y="2325"/>
                </a:lnTo>
                <a:lnTo>
                  <a:pt x="1567" y="2318"/>
                </a:lnTo>
                <a:lnTo>
                  <a:pt x="1565" y="2316"/>
                </a:lnTo>
                <a:lnTo>
                  <a:pt x="1559" y="2307"/>
                </a:lnTo>
                <a:lnTo>
                  <a:pt x="1558" y="2298"/>
                </a:lnTo>
                <a:lnTo>
                  <a:pt x="1560" y="2289"/>
                </a:lnTo>
                <a:lnTo>
                  <a:pt x="1566" y="2281"/>
                </a:lnTo>
                <a:lnTo>
                  <a:pt x="1575" y="2276"/>
                </a:lnTo>
                <a:lnTo>
                  <a:pt x="1583" y="2274"/>
                </a:lnTo>
                <a:lnTo>
                  <a:pt x="1592" y="2277"/>
                </a:lnTo>
                <a:lnTo>
                  <a:pt x="1600" y="2283"/>
                </a:lnTo>
                <a:lnTo>
                  <a:pt x="1602" y="2285"/>
                </a:lnTo>
                <a:lnTo>
                  <a:pt x="1608" y="2291"/>
                </a:lnTo>
                <a:lnTo>
                  <a:pt x="1617" y="2298"/>
                </a:lnTo>
                <a:lnTo>
                  <a:pt x="1628" y="2306"/>
                </a:lnTo>
                <a:lnTo>
                  <a:pt x="1642" y="2313"/>
                </a:lnTo>
                <a:lnTo>
                  <a:pt x="1659" y="2318"/>
                </a:lnTo>
                <a:lnTo>
                  <a:pt x="1677" y="2320"/>
                </a:lnTo>
                <a:lnTo>
                  <a:pt x="1678" y="2320"/>
                </a:lnTo>
                <a:lnTo>
                  <a:pt x="1698" y="2317"/>
                </a:lnTo>
                <a:lnTo>
                  <a:pt x="1716" y="2309"/>
                </a:lnTo>
                <a:lnTo>
                  <a:pt x="1734" y="2297"/>
                </a:lnTo>
                <a:lnTo>
                  <a:pt x="1752" y="2280"/>
                </a:lnTo>
                <a:lnTo>
                  <a:pt x="1752" y="2188"/>
                </a:lnTo>
                <a:lnTo>
                  <a:pt x="1729" y="2202"/>
                </a:lnTo>
                <a:lnTo>
                  <a:pt x="1704" y="2212"/>
                </a:lnTo>
                <a:lnTo>
                  <a:pt x="1678" y="2215"/>
                </a:lnTo>
                <a:lnTo>
                  <a:pt x="1677" y="2215"/>
                </a:lnTo>
                <a:lnTo>
                  <a:pt x="1653" y="2214"/>
                </a:lnTo>
                <a:lnTo>
                  <a:pt x="1632" y="2208"/>
                </a:lnTo>
                <a:lnTo>
                  <a:pt x="1613" y="2199"/>
                </a:lnTo>
                <a:lnTo>
                  <a:pt x="1597" y="2190"/>
                </a:lnTo>
                <a:lnTo>
                  <a:pt x="1583" y="2181"/>
                </a:lnTo>
                <a:lnTo>
                  <a:pt x="1573" y="2172"/>
                </a:lnTo>
                <a:lnTo>
                  <a:pt x="1567" y="2166"/>
                </a:lnTo>
                <a:lnTo>
                  <a:pt x="1565" y="2163"/>
                </a:lnTo>
                <a:lnTo>
                  <a:pt x="1559" y="2155"/>
                </a:lnTo>
                <a:lnTo>
                  <a:pt x="1558" y="2145"/>
                </a:lnTo>
                <a:lnTo>
                  <a:pt x="1560" y="2135"/>
                </a:lnTo>
                <a:lnTo>
                  <a:pt x="1566" y="2129"/>
                </a:lnTo>
                <a:lnTo>
                  <a:pt x="1575" y="2123"/>
                </a:lnTo>
                <a:lnTo>
                  <a:pt x="1583" y="2122"/>
                </a:lnTo>
                <a:lnTo>
                  <a:pt x="1592" y="2124"/>
                </a:lnTo>
                <a:lnTo>
                  <a:pt x="1600" y="2130"/>
                </a:lnTo>
                <a:lnTo>
                  <a:pt x="1602" y="2132"/>
                </a:lnTo>
                <a:lnTo>
                  <a:pt x="1608" y="2137"/>
                </a:lnTo>
                <a:lnTo>
                  <a:pt x="1617" y="2145"/>
                </a:lnTo>
                <a:lnTo>
                  <a:pt x="1628" y="2152"/>
                </a:lnTo>
                <a:lnTo>
                  <a:pt x="1642" y="2159"/>
                </a:lnTo>
                <a:lnTo>
                  <a:pt x="1659" y="2165"/>
                </a:lnTo>
                <a:lnTo>
                  <a:pt x="1677" y="2167"/>
                </a:lnTo>
                <a:lnTo>
                  <a:pt x="1678" y="2167"/>
                </a:lnTo>
                <a:lnTo>
                  <a:pt x="1698" y="2164"/>
                </a:lnTo>
                <a:lnTo>
                  <a:pt x="1716" y="2157"/>
                </a:lnTo>
                <a:lnTo>
                  <a:pt x="1734" y="2145"/>
                </a:lnTo>
                <a:lnTo>
                  <a:pt x="1752" y="2127"/>
                </a:lnTo>
                <a:lnTo>
                  <a:pt x="1752" y="2054"/>
                </a:lnTo>
                <a:lnTo>
                  <a:pt x="1754" y="2043"/>
                </a:lnTo>
                <a:lnTo>
                  <a:pt x="1760" y="2035"/>
                </a:lnTo>
                <a:lnTo>
                  <a:pt x="1768" y="2031"/>
                </a:lnTo>
                <a:lnTo>
                  <a:pt x="1777" y="2029"/>
                </a:lnTo>
                <a:close/>
                <a:moveTo>
                  <a:pt x="1777" y="1875"/>
                </a:moveTo>
                <a:lnTo>
                  <a:pt x="1821" y="1879"/>
                </a:lnTo>
                <a:lnTo>
                  <a:pt x="1863" y="1888"/>
                </a:lnTo>
                <a:lnTo>
                  <a:pt x="1904" y="1904"/>
                </a:lnTo>
                <a:lnTo>
                  <a:pt x="1942" y="1925"/>
                </a:lnTo>
                <a:lnTo>
                  <a:pt x="1976" y="1950"/>
                </a:lnTo>
                <a:lnTo>
                  <a:pt x="2008" y="1981"/>
                </a:lnTo>
                <a:lnTo>
                  <a:pt x="2035" y="2016"/>
                </a:lnTo>
                <a:lnTo>
                  <a:pt x="2059" y="2055"/>
                </a:lnTo>
                <a:lnTo>
                  <a:pt x="2077" y="2097"/>
                </a:lnTo>
                <a:lnTo>
                  <a:pt x="2092" y="2141"/>
                </a:lnTo>
                <a:lnTo>
                  <a:pt x="2101" y="2188"/>
                </a:lnTo>
                <a:lnTo>
                  <a:pt x="2103" y="2238"/>
                </a:lnTo>
                <a:lnTo>
                  <a:pt x="2103" y="2689"/>
                </a:lnTo>
                <a:lnTo>
                  <a:pt x="2100" y="2701"/>
                </a:lnTo>
                <a:lnTo>
                  <a:pt x="2092" y="2709"/>
                </a:lnTo>
                <a:lnTo>
                  <a:pt x="2080" y="2713"/>
                </a:lnTo>
                <a:lnTo>
                  <a:pt x="2067" y="2709"/>
                </a:lnTo>
                <a:lnTo>
                  <a:pt x="2059" y="2701"/>
                </a:lnTo>
                <a:lnTo>
                  <a:pt x="2055" y="2689"/>
                </a:lnTo>
                <a:lnTo>
                  <a:pt x="2055" y="2238"/>
                </a:lnTo>
                <a:lnTo>
                  <a:pt x="2052" y="2191"/>
                </a:lnTo>
                <a:lnTo>
                  <a:pt x="2043" y="2147"/>
                </a:lnTo>
                <a:lnTo>
                  <a:pt x="2030" y="2105"/>
                </a:lnTo>
                <a:lnTo>
                  <a:pt x="2011" y="2067"/>
                </a:lnTo>
                <a:lnTo>
                  <a:pt x="1988" y="2032"/>
                </a:lnTo>
                <a:lnTo>
                  <a:pt x="1960" y="2001"/>
                </a:lnTo>
                <a:lnTo>
                  <a:pt x="1929" y="1974"/>
                </a:lnTo>
                <a:lnTo>
                  <a:pt x="1894" y="1952"/>
                </a:lnTo>
                <a:lnTo>
                  <a:pt x="1858" y="1937"/>
                </a:lnTo>
                <a:lnTo>
                  <a:pt x="1818" y="1927"/>
                </a:lnTo>
                <a:lnTo>
                  <a:pt x="1777" y="1924"/>
                </a:lnTo>
                <a:lnTo>
                  <a:pt x="1736" y="1927"/>
                </a:lnTo>
                <a:lnTo>
                  <a:pt x="1696" y="1937"/>
                </a:lnTo>
                <a:lnTo>
                  <a:pt x="1659" y="1952"/>
                </a:lnTo>
                <a:lnTo>
                  <a:pt x="1624" y="1974"/>
                </a:lnTo>
                <a:lnTo>
                  <a:pt x="1593" y="2001"/>
                </a:lnTo>
                <a:lnTo>
                  <a:pt x="1567" y="2032"/>
                </a:lnTo>
                <a:lnTo>
                  <a:pt x="1542" y="2067"/>
                </a:lnTo>
                <a:lnTo>
                  <a:pt x="1523" y="2105"/>
                </a:lnTo>
                <a:lnTo>
                  <a:pt x="1510" y="2147"/>
                </a:lnTo>
                <a:lnTo>
                  <a:pt x="1501" y="2191"/>
                </a:lnTo>
                <a:lnTo>
                  <a:pt x="1498" y="2238"/>
                </a:lnTo>
                <a:lnTo>
                  <a:pt x="1498" y="2672"/>
                </a:lnTo>
                <a:lnTo>
                  <a:pt x="1496" y="2682"/>
                </a:lnTo>
                <a:lnTo>
                  <a:pt x="1491" y="2689"/>
                </a:lnTo>
                <a:lnTo>
                  <a:pt x="1483" y="2695"/>
                </a:lnTo>
                <a:lnTo>
                  <a:pt x="1473" y="2697"/>
                </a:lnTo>
                <a:lnTo>
                  <a:pt x="1465" y="2695"/>
                </a:lnTo>
                <a:lnTo>
                  <a:pt x="1457" y="2689"/>
                </a:lnTo>
                <a:lnTo>
                  <a:pt x="1451" y="2682"/>
                </a:lnTo>
                <a:lnTo>
                  <a:pt x="1450" y="2672"/>
                </a:lnTo>
                <a:lnTo>
                  <a:pt x="1450" y="2238"/>
                </a:lnTo>
                <a:lnTo>
                  <a:pt x="1452" y="2188"/>
                </a:lnTo>
                <a:lnTo>
                  <a:pt x="1461" y="2141"/>
                </a:lnTo>
                <a:lnTo>
                  <a:pt x="1476" y="2097"/>
                </a:lnTo>
                <a:lnTo>
                  <a:pt x="1495" y="2055"/>
                </a:lnTo>
                <a:lnTo>
                  <a:pt x="1518" y="2016"/>
                </a:lnTo>
                <a:lnTo>
                  <a:pt x="1546" y="1981"/>
                </a:lnTo>
                <a:lnTo>
                  <a:pt x="1577" y="1950"/>
                </a:lnTo>
                <a:lnTo>
                  <a:pt x="1611" y="1925"/>
                </a:lnTo>
                <a:lnTo>
                  <a:pt x="1649" y="1904"/>
                </a:lnTo>
                <a:lnTo>
                  <a:pt x="1690" y="1888"/>
                </a:lnTo>
                <a:lnTo>
                  <a:pt x="1732" y="1879"/>
                </a:lnTo>
                <a:lnTo>
                  <a:pt x="1777" y="1875"/>
                </a:lnTo>
                <a:close/>
                <a:moveTo>
                  <a:pt x="2189" y="1556"/>
                </a:moveTo>
                <a:lnTo>
                  <a:pt x="2204" y="1558"/>
                </a:lnTo>
                <a:lnTo>
                  <a:pt x="2217" y="1565"/>
                </a:lnTo>
                <a:lnTo>
                  <a:pt x="2227" y="1574"/>
                </a:lnTo>
                <a:lnTo>
                  <a:pt x="2234" y="1588"/>
                </a:lnTo>
                <a:lnTo>
                  <a:pt x="2237" y="1601"/>
                </a:lnTo>
                <a:lnTo>
                  <a:pt x="2234" y="1616"/>
                </a:lnTo>
                <a:lnTo>
                  <a:pt x="2227" y="1627"/>
                </a:lnTo>
                <a:lnTo>
                  <a:pt x="2217" y="1638"/>
                </a:lnTo>
                <a:lnTo>
                  <a:pt x="2204" y="1643"/>
                </a:lnTo>
                <a:lnTo>
                  <a:pt x="2189" y="1646"/>
                </a:lnTo>
                <a:lnTo>
                  <a:pt x="2173" y="1643"/>
                </a:lnTo>
                <a:lnTo>
                  <a:pt x="2160" y="1638"/>
                </a:lnTo>
                <a:lnTo>
                  <a:pt x="2150" y="1627"/>
                </a:lnTo>
                <a:lnTo>
                  <a:pt x="2143" y="1616"/>
                </a:lnTo>
                <a:lnTo>
                  <a:pt x="2140" y="1601"/>
                </a:lnTo>
                <a:lnTo>
                  <a:pt x="2143" y="1588"/>
                </a:lnTo>
                <a:lnTo>
                  <a:pt x="2150" y="1574"/>
                </a:lnTo>
                <a:lnTo>
                  <a:pt x="2160" y="1565"/>
                </a:lnTo>
                <a:lnTo>
                  <a:pt x="2173" y="1558"/>
                </a:lnTo>
                <a:lnTo>
                  <a:pt x="2189" y="1556"/>
                </a:lnTo>
                <a:close/>
                <a:moveTo>
                  <a:pt x="1366" y="1556"/>
                </a:moveTo>
                <a:lnTo>
                  <a:pt x="1380" y="1558"/>
                </a:lnTo>
                <a:lnTo>
                  <a:pt x="1394" y="1565"/>
                </a:lnTo>
                <a:lnTo>
                  <a:pt x="1405" y="1574"/>
                </a:lnTo>
                <a:lnTo>
                  <a:pt x="1411" y="1588"/>
                </a:lnTo>
                <a:lnTo>
                  <a:pt x="1415" y="1601"/>
                </a:lnTo>
                <a:lnTo>
                  <a:pt x="1411" y="1616"/>
                </a:lnTo>
                <a:lnTo>
                  <a:pt x="1405" y="1627"/>
                </a:lnTo>
                <a:lnTo>
                  <a:pt x="1394" y="1638"/>
                </a:lnTo>
                <a:lnTo>
                  <a:pt x="1380" y="1643"/>
                </a:lnTo>
                <a:lnTo>
                  <a:pt x="1366" y="1646"/>
                </a:lnTo>
                <a:lnTo>
                  <a:pt x="1350" y="1643"/>
                </a:lnTo>
                <a:lnTo>
                  <a:pt x="1337" y="1638"/>
                </a:lnTo>
                <a:lnTo>
                  <a:pt x="1327" y="1627"/>
                </a:lnTo>
                <a:lnTo>
                  <a:pt x="1320" y="1616"/>
                </a:lnTo>
                <a:lnTo>
                  <a:pt x="1317" y="1601"/>
                </a:lnTo>
                <a:lnTo>
                  <a:pt x="1320" y="1588"/>
                </a:lnTo>
                <a:lnTo>
                  <a:pt x="1327" y="1574"/>
                </a:lnTo>
                <a:lnTo>
                  <a:pt x="1337" y="1565"/>
                </a:lnTo>
                <a:lnTo>
                  <a:pt x="1350" y="1558"/>
                </a:lnTo>
                <a:lnTo>
                  <a:pt x="1366" y="1556"/>
                </a:lnTo>
                <a:close/>
                <a:moveTo>
                  <a:pt x="2703" y="1414"/>
                </a:moveTo>
                <a:lnTo>
                  <a:pt x="2719" y="1414"/>
                </a:lnTo>
                <a:lnTo>
                  <a:pt x="2741" y="1415"/>
                </a:lnTo>
                <a:lnTo>
                  <a:pt x="2767" y="1417"/>
                </a:lnTo>
                <a:lnTo>
                  <a:pt x="2796" y="1421"/>
                </a:lnTo>
                <a:lnTo>
                  <a:pt x="2828" y="1426"/>
                </a:lnTo>
                <a:lnTo>
                  <a:pt x="2861" y="1434"/>
                </a:lnTo>
                <a:lnTo>
                  <a:pt x="2897" y="1445"/>
                </a:lnTo>
                <a:lnTo>
                  <a:pt x="2934" y="1457"/>
                </a:lnTo>
                <a:lnTo>
                  <a:pt x="2970" y="1474"/>
                </a:lnTo>
                <a:lnTo>
                  <a:pt x="3006" y="1495"/>
                </a:lnTo>
                <a:lnTo>
                  <a:pt x="3040" y="1518"/>
                </a:lnTo>
                <a:lnTo>
                  <a:pt x="3072" y="1547"/>
                </a:lnTo>
                <a:lnTo>
                  <a:pt x="3102" y="1580"/>
                </a:lnTo>
                <a:lnTo>
                  <a:pt x="3107" y="1588"/>
                </a:lnTo>
                <a:lnTo>
                  <a:pt x="3108" y="1598"/>
                </a:lnTo>
                <a:lnTo>
                  <a:pt x="3106" y="1607"/>
                </a:lnTo>
                <a:lnTo>
                  <a:pt x="3100" y="1614"/>
                </a:lnTo>
                <a:lnTo>
                  <a:pt x="3096" y="1617"/>
                </a:lnTo>
                <a:lnTo>
                  <a:pt x="3090" y="1620"/>
                </a:lnTo>
                <a:lnTo>
                  <a:pt x="3085" y="1620"/>
                </a:lnTo>
                <a:lnTo>
                  <a:pt x="3075" y="1617"/>
                </a:lnTo>
                <a:lnTo>
                  <a:pt x="3067" y="1610"/>
                </a:lnTo>
                <a:lnTo>
                  <a:pt x="3037" y="1580"/>
                </a:lnTo>
                <a:lnTo>
                  <a:pt x="3006" y="1552"/>
                </a:lnTo>
                <a:lnTo>
                  <a:pt x="2971" y="1531"/>
                </a:lnTo>
                <a:lnTo>
                  <a:pt x="2936" y="1513"/>
                </a:lnTo>
                <a:lnTo>
                  <a:pt x="2899" y="1498"/>
                </a:lnTo>
                <a:lnTo>
                  <a:pt x="2864" y="1487"/>
                </a:lnTo>
                <a:lnTo>
                  <a:pt x="2829" y="1477"/>
                </a:lnTo>
                <a:lnTo>
                  <a:pt x="2797" y="1472"/>
                </a:lnTo>
                <a:lnTo>
                  <a:pt x="2767" y="1467"/>
                </a:lnTo>
                <a:lnTo>
                  <a:pt x="2740" y="1465"/>
                </a:lnTo>
                <a:lnTo>
                  <a:pt x="2719" y="1464"/>
                </a:lnTo>
                <a:lnTo>
                  <a:pt x="2703" y="1463"/>
                </a:lnTo>
                <a:lnTo>
                  <a:pt x="2691" y="1463"/>
                </a:lnTo>
                <a:lnTo>
                  <a:pt x="2687" y="1463"/>
                </a:lnTo>
                <a:lnTo>
                  <a:pt x="2678" y="1463"/>
                </a:lnTo>
                <a:lnTo>
                  <a:pt x="2670" y="1457"/>
                </a:lnTo>
                <a:lnTo>
                  <a:pt x="2665" y="1450"/>
                </a:lnTo>
                <a:lnTo>
                  <a:pt x="2663" y="1440"/>
                </a:lnTo>
                <a:lnTo>
                  <a:pt x="2664" y="1431"/>
                </a:lnTo>
                <a:lnTo>
                  <a:pt x="2668" y="1423"/>
                </a:lnTo>
                <a:lnTo>
                  <a:pt x="2676" y="1417"/>
                </a:lnTo>
                <a:lnTo>
                  <a:pt x="2685" y="1415"/>
                </a:lnTo>
                <a:lnTo>
                  <a:pt x="2690" y="1414"/>
                </a:lnTo>
                <a:lnTo>
                  <a:pt x="2703" y="1414"/>
                </a:lnTo>
                <a:close/>
                <a:moveTo>
                  <a:pt x="848" y="1410"/>
                </a:moveTo>
                <a:lnTo>
                  <a:pt x="854" y="1410"/>
                </a:lnTo>
                <a:lnTo>
                  <a:pt x="863" y="1413"/>
                </a:lnTo>
                <a:lnTo>
                  <a:pt x="871" y="1418"/>
                </a:lnTo>
                <a:lnTo>
                  <a:pt x="875" y="1426"/>
                </a:lnTo>
                <a:lnTo>
                  <a:pt x="876" y="1437"/>
                </a:lnTo>
                <a:lnTo>
                  <a:pt x="873" y="1448"/>
                </a:lnTo>
                <a:lnTo>
                  <a:pt x="865" y="1457"/>
                </a:lnTo>
                <a:lnTo>
                  <a:pt x="853" y="1459"/>
                </a:lnTo>
                <a:lnTo>
                  <a:pt x="847" y="1459"/>
                </a:lnTo>
                <a:lnTo>
                  <a:pt x="836" y="1459"/>
                </a:lnTo>
                <a:lnTo>
                  <a:pt x="820" y="1460"/>
                </a:lnTo>
                <a:lnTo>
                  <a:pt x="797" y="1463"/>
                </a:lnTo>
                <a:lnTo>
                  <a:pt x="771" y="1465"/>
                </a:lnTo>
                <a:lnTo>
                  <a:pt x="742" y="1470"/>
                </a:lnTo>
                <a:lnTo>
                  <a:pt x="710" y="1476"/>
                </a:lnTo>
                <a:lnTo>
                  <a:pt x="675" y="1487"/>
                </a:lnTo>
                <a:lnTo>
                  <a:pt x="640" y="1498"/>
                </a:lnTo>
                <a:lnTo>
                  <a:pt x="604" y="1514"/>
                </a:lnTo>
                <a:lnTo>
                  <a:pt x="570" y="1532"/>
                </a:lnTo>
                <a:lnTo>
                  <a:pt x="536" y="1555"/>
                </a:lnTo>
                <a:lnTo>
                  <a:pt x="505" y="1582"/>
                </a:lnTo>
                <a:lnTo>
                  <a:pt x="476" y="1614"/>
                </a:lnTo>
                <a:lnTo>
                  <a:pt x="469" y="1621"/>
                </a:lnTo>
                <a:lnTo>
                  <a:pt x="458" y="1623"/>
                </a:lnTo>
                <a:lnTo>
                  <a:pt x="452" y="1623"/>
                </a:lnTo>
                <a:lnTo>
                  <a:pt x="448" y="1621"/>
                </a:lnTo>
                <a:lnTo>
                  <a:pt x="443" y="1617"/>
                </a:lnTo>
                <a:lnTo>
                  <a:pt x="436" y="1610"/>
                </a:lnTo>
                <a:lnTo>
                  <a:pt x="434" y="1601"/>
                </a:lnTo>
                <a:lnTo>
                  <a:pt x="434" y="1592"/>
                </a:lnTo>
                <a:lnTo>
                  <a:pt x="440" y="1583"/>
                </a:lnTo>
                <a:lnTo>
                  <a:pt x="469" y="1550"/>
                </a:lnTo>
                <a:lnTo>
                  <a:pt x="501" y="1521"/>
                </a:lnTo>
                <a:lnTo>
                  <a:pt x="535" y="1497"/>
                </a:lnTo>
                <a:lnTo>
                  <a:pt x="571" y="1475"/>
                </a:lnTo>
                <a:lnTo>
                  <a:pt x="606" y="1458"/>
                </a:lnTo>
                <a:lnTo>
                  <a:pt x="642" y="1445"/>
                </a:lnTo>
                <a:lnTo>
                  <a:pt x="677" y="1434"/>
                </a:lnTo>
                <a:lnTo>
                  <a:pt x="712" y="1425"/>
                </a:lnTo>
                <a:lnTo>
                  <a:pt x="743" y="1420"/>
                </a:lnTo>
                <a:lnTo>
                  <a:pt x="773" y="1415"/>
                </a:lnTo>
                <a:lnTo>
                  <a:pt x="798" y="1413"/>
                </a:lnTo>
                <a:lnTo>
                  <a:pt x="820" y="1412"/>
                </a:lnTo>
                <a:lnTo>
                  <a:pt x="837" y="1410"/>
                </a:lnTo>
                <a:lnTo>
                  <a:pt x="848" y="1410"/>
                </a:lnTo>
                <a:close/>
                <a:moveTo>
                  <a:pt x="1847" y="1265"/>
                </a:moveTo>
                <a:lnTo>
                  <a:pt x="1857" y="1267"/>
                </a:lnTo>
                <a:lnTo>
                  <a:pt x="1864" y="1273"/>
                </a:lnTo>
                <a:lnTo>
                  <a:pt x="1869" y="1280"/>
                </a:lnTo>
                <a:lnTo>
                  <a:pt x="1871" y="1290"/>
                </a:lnTo>
                <a:lnTo>
                  <a:pt x="1871" y="1465"/>
                </a:lnTo>
                <a:lnTo>
                  <a:pt x="1874" y="1512"/>
                </a:lnTo>
                <a:lnTo>
                  <a:pt x="1882" y="1556"/>
                </a:lnTo>
                <a:lnTo>
                  <a:pt x="1897" y="1598"/>
                </a:lnTo>
                <a:lnTo>
                  <a:pt x="1915" y="1637"/>
                </a:lnTo>
                <a:lnTo>
                  <a:pt x="1939" y="1672"/>
                </a:lnTo>
                <a:lnTo>
                  <a:pt x="1965" y="1702"/>
                </a:lnTo>
                <a:lnTo>
                  <a:pt x="1995" y="1730"/>
                </a:lnTo>
                <a:lnTo>
                  <a:pt x="2030" y="1751"/>
                </a:lnTo>
                <a:lnTo>
                  <a:pt x="2065" y="1767"/>
                </a:lnTo>
                <a:lnTo>
                  <a:pt x="2104" y="1776"/>
                </a:lnTo>
                <a:lnTo>
                  <a:pt x="2145" y="1780"/>
                </a:lnTo>
                <a:lnTo>
                  <a:pt x="2185" y="1776"/>
                </a:lnTo>
                <a:lnTo>
                  <a:pt x="2224" y="1767"/>
                </a:lnTo>
                <a:lnTo>
                  <a:pt x="2260" y="1751"/>
                </a:lnTo>
                <a:lnTo>
                  <a:pt x="2294" y="1730"/>
                </a:lnTo>
                <a:lnTo>
                  <a:pt x="2324" y="1702"/>
                </a:lnTo>
                <a:lnTo>
                  <a:pt x="2351" y="1672"/>
                </a:lnTo>
                <a:lnTo>
                  <a:pt x="2374" y="1637"/>
                </a:lnTo>
                <a:lnTo>
                  <a:pt x="2393" y="1598"/>
                </a:lnTo>
                <a:lnTo>
                  <a:pt x="2407" y="1556"/>
                </a:lnTo>
                <a:lnTo>
                  <a:pt x="2415" y="1512"/>
                </a:lnTo>
                <a:lnTo>
                  <a:pt x="2418" y="1465"/>
                </a:lnTo>
                <a:lnTo>
                  <a:pt x="2421" y="1456"/>
                </a:lnTo>
                <a:lnTo>
                  <a:pt x="2425" y="1448"/>
                </a:lnTo>
                <a:lnTo>
                  <a:pt x="2433" y="1442"/>
                </a:lnTo>
                <a:lnTo>
                  <a:pt x="2442" y="1441"/>
                </a:lnTo>
                <a:lnTo>
                  <a:pt x="2452" y="1442"/>
                </a:lnTo>
                <a:lnTo>
                  <a:pt x="2458" y="1448"/>
                </a:lnTo>
                <a:lnTo>
                  <a:pt x="2464" y="1456"/>
                </a:lnTo>
                <a:lnTo>
                  <a:pt x="2466" y="1465"/>
                </a:lnTo>
                <a:lnTo>
                  <a:pt x="2463" y="1515"/>
                </a:lnTo>
                <a:lnTo>
                  <a:pt x="2454" y="1562"/>
                </a:lnTo>
                <a:lnTo>
                  <a:pt x="2441" y="1607"/>
                </a:lnTo>
                <a:lnTo>
                  <a:pt x="2422" y="1649"/>
                </a:lnTo>
                <a:lnTo>
                  <a:pt x="2398" y="1688"/>
                </a:lnTo>
                <a:lnTo>
                  <a:pt x="2372" y="1722"/>
                </a:lnTo>
                <a:lnTo>
                  <a:pt x="2341" y="1752"/>
                </a:lnTo>
                <a:lnTo>
                  <a:pt x="2306" y="1779"/>
                </a:lnTo>
                <a:lnTo>
                  <a:pt x="2270" y="1800"/>
                </a:lnTo>
                <a:lnTo>
                  <a:pt x="2230" y="1816"/>
                </a:lnTo>
                <a:lnTo>
                  <a:pt x="2189" y="1825"/>
                </a:lnTo>
                <a:lnTo>
                  <a:pt x="2145" y="1829"/>
                </a:lnTo>
                <a:lnTo>
                  <a:pt x="2101" y="1825"/>
                </a:lnTo>
                <a:lnTo>
                  <a:pt x="2060" y="1816"/>
                </a:lnTo>
                <a:lnTo>
                  <a:pt x="2020" y="1800"/>
                </a:lnTo>
                <a:lnTo>
                  <a:pt x="1982" y="1779"/>
                </a:lnTo>
                <a:lnTo>
                  <a:pt x="1949" y="1752"/>
                </a:lnTo>
                <a:lnTo>
                  <a:pt x="1918" y="1722"/>
                </a:lnTo>
                <a:lnTo>
                  <a:pt x="1890" y="1688"/>
                </a:lnTo>
                <a:lnTo>
                  <a:pt x="1867" y="1649"/>
                </a:lnTo>
                <a:lnTo>
                  <a:pt x="1849" y="1607"/>
                </a:lnTo>
                <a:lnTo>
                  <a:pt x="1834" y="1562"/>
                </a:lnTo>
                <a:lnTo>
                  <a:pt x="1825" y="1515"/>
                </a:lnTo>
                <a:lnTo>
                  <a:pt x="1823" y="1465"/>
                </a:lnTo>
                <a:lnTo>
                  <a:pt x="1823" y="1290"/>
                </a:lnTo>
                <a:lnTo>
                  <a:pt x="1827" y="1277"/>
                </a:lnTo>
                <a:lnTo>
                  <a:pt x="1835" y="1268"/>
                </a:lnTo>
                <a:lnTo>
                  <a:pt x="1847" y="1265"/>
                </a:lnTo>
                <a:close/>
                <a:moveTo>
                  <a:pt x="1708" y="1265"/>
                </a:moveTo>
                <a:lnTo>
                  <a:pt x="1717" y="1267"/>
                </a:lnTo>
                <a:lnTo>
                  <a:pt x="1724" y="1273"/>
                </a:lnTo>
                <a:lnTo>
                  <a:pt x="1730" y="1280"/>
                </a:lnTo>
                <a:lnTo>
                  <a:pt x="1731" y="1290"/>
                </a:lnTo>
                <a:lnTo>
                  <a:pt x="1731" y="1465"/>
                </a:lnTo>
                <a:lnTo>
                  <a:pt x="1729" y="1515"/>
                </a:lnTo>
                <a:lnTo>
                  <a:pt x="1720" y="1562"/>
                </a:lnTo>
                <a:lnTo>
                  <a:pt x="1706" y="1607"/>
                </a:lnTo>
                <a:lnTo>
                  <a:pt x="1688" y="1649"/>
                </a:lnTo>
                <a:lnTo>
                  <a:pt x="1664" y="1688"/>
                </a:lnTo>
                <a:lnTo>
                  <a:pt x="1637" y="1722"/>
                </a:lnTo>
                <a:lnTo>
                  <a:pt x="1606" y="1752"/>
                </a:lnTo>
                <a:lnTo>
                  <a:pt x="1572" y="1779"/>
                </a:lnTo>
                <a:lnTo>
                  <a:pt x="1535" y="1800"/>
                </a:lnTo>
                <a:lnTo>
                  <a:pt x="1495" y="1816"/>
                </a:lnTo>
                <a:lnTo>
                  <a:pt x="1453" y="1825"/>
                </a:lnTo>
                <a:lnTo>
                  <a:pt x="1410" y="1829"/>
                </a:lnTo>
                <a:lnTo>
                  <a:pt x="1366" y="1825"/>
                </a:lnTo>
                <a:lnTo>
                  <a:pt x="1325" y="1816"/>
                </a:lnTo>
                <a:lnTo>
                  <a:pt x="1285" y="1800"/>
                </a:lnTo>
                <a:lnTo>
                  <a:pt x="1248" y="1779"/>
                </a:lnTo>
                <a:lnTo>
                  <a:pt x="1214" y="1752"/>
                </a:lnTo>
                <a:lnTo>
                  <a:pt x="1183" y="1722"/>
                </a:lnTo>
                <a:lnTo>
                  <a:pt x="1156" y="1688"/>
                </a:lnTo>
                <a:lnTo>
                  <a:pt x="1133" y="1649"/>
                </a:lnTo>
                <a:lnTo>
                  <a:pt x="1114" y="1607"/>
                </a:lnTo>
                <a:lnTo>
                  <a:pt x="1100" y="1562"/>
                </a:lnTo>
                <a:lnTo>
                  <a:pt x="1092" y="1515"/>
                </a:lnTo>
                <a:lnTo>
                  <a:pt x="1088" y="1465"/>
                </a:lnTo>
                <a:lnTo>
                  <a:pt x="1090" y="1456"/>
                </a:lnTo>
                <a:lnTo>
                  <a:pt x="1096" y="1448"/>
                </a:lnTo>
                <a:lnTo>
                  <a:pt x="1104" y="1442"/>
                </a:lnTo>
                <a:lnTo>
                  <a:pt x="1113" y="1441"/>
                </a:lnTo>
                <a:lnTo>
                  <a:pt x="1122" y="1442"/>
                </a:lnTo>
                <a:lnTo>
                  <a:pt x="1129" y="1448"/>
                </a:lnTo>
                <a:lnTo>
                  <a:pt x="1135" y="1456"/>
                </a:lnTo>
                <a:lnTo>
                  <a:pt x="1137" y="1465"/>
                </a:lnTo>
                <a:lnTo>
                  <a:pt x="1139" y="1512"/>
                </a:lnTo>
                <a:lnTo>
                  <a:pt x="1148" y="1556"/>
                </a:lnTo>
                <a:lnTo>
                  <a:pt x="1161" y="1598"/>
                </a:lnTo>
                <a:lnTo>
                  <a:pt x="1180" y="1637"/>
                </a:lnTo>
                <a:lnTo>
                  <a:pt x="1204" y="1672"/>
                </a:lnTo>
                <a:lnTo>
                  <a:pt x="1230" y="1702"/>
                </a:lnTo>
                <a:lnTo>
                  <a:pt x="1261" y="1730"/>
                </a:lnTo>
                <a:lnTo>
                  <a:pt x="1295" y="1751"/>
                </a:lnTo>
                <a:lnTo>
                  <a:pt x="1331" y="1767"/>
                </a:lnTo>
                <a:lnTo>
                  <a:pt x="1369" y="1776"/>
                </a:lnTo>
                <a:lnTo>
                  <a:pt x="1410" y="1780"/>
                </a:lnTo>
                <a:lnTo>
                  <a:pt x="1450" y="1776"/>
                </a:lnTo>
                <a:lnTo>
                  <a:pt x="1489" y="1767"/>
                </a:lnTo>
                <a:lnTo>
                  <a:pt x="1525" y="1751"/>
                </a:lnTo>
                <a:lnTo>
                  <a:pt x="1559" y="1730"/>
                </a:lnTo>
                <a:lnTo>
                  <a:pt x="1589" y="1702"/>
                </a:lnTo>
                <a:lnTo>
                  <a:pt x="1616" y="1672"/>
                </a:lnTo>
                <a:lnTo>
                  <a:pt x="1639" y="1637"/>
                </a:lnTo>
                <a:lnTo>
                  <a:pt x="1658" y="1598"/>
                </a:lnTo>
                <a:lnTo>
                  <a:pt x="1672" y="1556"/>
                </a:lnTo>
                <a:lnTo>
                  <a:pt x="1680" y="1512"/>
                </a:lnTo>
                <a:lnTo>
                  <a:pt x="1683" y="1465"/>
                </a:lnTo>
                <a:lnTo>
                  <a:pt x="1683" y="1290"/>
                </a:lnTo>
                <a:lnTo>
                  <a:pt x="1686" y="1280"/>
                </a:lnTo>
                <a:lnTo>
                  <a:pt x="1690" y="1273"/>
                </a:lnTo>
                <a:lnTo>
                  <a:pt x="1698" y="1267"/>
                </a:lnTo>
                <a:lnTo>
                  <a:pt x="1708" y="1265"/>
                </a:lnTo>
                <a:close/>
                <a:moveTo>
                  <a:pt x="1774" y="0"/>
                </a:moveTo>
                <a:lnTo>
                  <a:pt x="1789" y="1"/>
                </a:lnTo>
                <a:lnTo>
                  <a:pt x="1803" y="4"/>
                </a:lnTo>
                <a:lnTo>
                  <a:pt x="1814" y="5"/>
                </a:lnTo>
                <a:lnTo>
                  <a:pt x="1821" y="6"/>
                </a:lnTo>
                <a:lnTo>
                  <a:pt x="1865" y="17"/>
                </a:lnTo>
                <a:lnTo>
                  <a:pt x="1907" y="31"/>
                </a:lnTo>
                <a:lnTo>
                  <a:pt x="1942" y="48"/>
                </a:lnTo>
                <a:lnTo>
                  <a:pt x="1975" y="67"/>
                </a:lnTo>
                <a:lnTo>
                  <a:pt x="2003" y="89"/>
                </a:lnTo>
                <a:lnTo>
                  <a:pt x="2029" y="112"/>
                </a:lnTo>
                <a:lnTo>
                  <a:pt x="2050" y="137"/>
                </a:lnTo>
                <a:lnTo>
                  <a:pt x="2069" y="163"/>
                </a:lnTo>
                <a:lnTo>
                  <a:pt x="2085" y="189"/>
                </a:lnTo>
                <a:lnTo>
                  <a:pt x="2097" y="216"/>
                </a:lnTo>
                <a:lnTo>
                  <a:pt x="2109" y="243"/>
                </a:lnTo>
                <a:lnTo>
                  <a:pt x="2117" y="270"/>
                </a:lnTo>
                <a:lnTo>
                  <a:pt x="2124" y="296"/>
                </a:lnTo>
                <a:lnTo>
                  <a:pt x="2130" y="321"/>
                </a:lnTo>
                <a:lnTo>
                  <a:pt x="2133" y="345"/>
                </a:lnTo>
                <a:lnTo>
                  <a:pt x="2135" y="367"/>
                </a:lnTo>
                <a:lnTo>
                  <a:pt x="2136" y="387"/>
                </a:lnTo>
                <a:lnTo>
                  <a:pt x="2136" y="405"/>
                </a:lnTo>
                <a:lnTo>
                  <a:pt x="2136" y="420"/>
                </a:lnTo>
                <a:lnTo>
                  <a:pt x="2151" y="424"/>
                </a:lnTo>
                <a:lnTo>
                  <a:pt x="2162" y="431"/>
                </a:lnTo>
                <a:lnTo>
                  <a:pt x="2170" y="439"/>
                </a:lnTo>
                <a:lnTo>
                  <a:pt x="2174" y="448"/>
                </a:lnTo>
                <a:lnTo>
                  <a:pt x="2180" y="465"/>
                </a:lnTo>
                <a:lnTo>
                  <a:pt x="2181" y="483"/>
                </a:lnTo>
                <a:lnTo>
                  <a:pt x="2177" y="502"/>
                </a:lnTo>
                <a:lnTo>
                  <a:pt x="2171" y="522"/>
                </a:lnTo>
                <a:lnTo>
                  <a:pt x="2163" y="540"/>
                </a:lnTo>
                <a:lnTo>
                  <a:pt x="2155" y="556"/>
                </a:lnTo>
                <a:lnTo>
                  <a:pt x="2147" y="570"/>
                </a:lnTo>
                <a:lnTo>
                  <a:pt x="2141" y="579"/>
                </a:lnTo>
                <a:lnTo>
                  <a:pt x="2131" y="609"/>
                </a:lnTo>
                <a:lnTo>
                  <a:pt x="2121" y="633"/>
                </a:lnTo>
                <a:lnTo>
                  <a:pt x="2109" y="650"/>
                </a:lnTo>
                <a:lnTo>
                  <a:pt x="2096" y="663"/>
                </a:lnTo>
                <a:lnTo>
                  <a:pt x="2082" y="670"/>
                </a:lnTo>
                <a:lnTo>
                  <a:pt x="2077" y="697"/>
                </a:lnTo>
                <a:lnTo>
                  <a:pt x="2070" y="720"/>
                </a:lnTo>
                <a:lnTo>
                  <a:pt x="2062" y="739"/>
                </a:lnTo>
                <a:lnTo>
                  <a:pt x="2053" y="755"/>
                </a:lnTo>
                <a:lnTo>
                  <a:pt x="2044" y="766"/>
                </a:lnTo>
                <a:lnTo>
                  <a:pt x="2038" y="774"/>
                </a:lnTo>
                <a:lnTo>
                  <a:pt x="2033" y="812"/>
                </a:lnTo>
                <a:lnTo>
                  <a:pt x="2031" y="845"/>
                </a:lnTo>
                <a:lnTo>
                  <a:pt x="2031" y="872"/>
                </a:lnTo>
                <a:lnTo>
                  <a:pt x="2031" y="895"/>
                </a:lnTo>
                <a:lnTo>
                  <a:pt x="2032" y="912"/>
                </a:lnTo>
                <a:lnTo>
                  <a:pt x="2033" y="925"/>
                </a:lnTo>
                <a:lnTo>
                  <a:pt x="2034" y="934"/>
                </a:lnTo>
                <a:lnTo>
                  <a:pt x="2045" y="941"/>
                </a:lnTo>
                <a:lnTo>
                  <a:pt x="2062" y="951"/>
                </a:lnTo>
                <a:lnTo>
                  <a:pt x="2083" y="962"/>
                </a:lnTo>
                <a:lnTo>
                  <a:pt x="2110" y="974"/>
                </a:lnTo>
                <a:lnTo>
                  <a:pt x="2140" y="987"/>
                </a:lnTo>
                <a:lnTo>
                  <a:pt x="2173" y="999"/>
                </a:lnTo>
                <a:lnTo>
                  <a:pt x="2209" y="1012"/>
                </a:lnTo>
                <a:lnTo>
                  <a:pt x="2247" y="1023"/>
                </a:lnTo>
                <a:lnTo>
                  <a:pt x="2288" y="1032"/>
                </a:lnTo>
                <a:lnTo>
                  <a:pt x="2332" y="1040"/>
                </a:lnTo>
                <a:lnTo>
                  <a:pt x="2375" y="1045"/>
                </a:lnTo>
                <a:lnTo>
                  <a:pt x="2421" y="1047"/>
                </a:lnTo>
                <a:lnTo>
                  <a:pt x="2443" y="1046"/>
                </a:lnTo>
                <a:lnTo>
                  <a:pt x="2472" y="1046"/>
                </a:lnTo>
                <a:lnTo>
                  <a:pt x="2502" y="1045"/>
                </a:lnTo>
                <a:lnTo>
                  <a:pt x="2533" y="1046"/>
                </a:lnTo>
                <a:lnTo>
                  <a:pt x="2567" y="1048"/>
                </a:lnTo>
                <a:lnTo>
                  <a:pt x="2602" y="1052"/>
                </a:lnTo>
                <a:lnTo>
                  <a:pt x="2637" y="1060"/>
                </a:lnTo>
                <a:lnTo>
                  <a:pt x="2675" y="1072"/>
                </a:lnTo>
                <a:lnTo>
                  <a:pt x="2711" y="1088"/>
                </a:lnTo>
                <a:lnTo>
                  <a:pt x="2749" y="1108"/>
                </a:lnTo>
                <a:lnTo>
                  <a:pt x="2788" y="1134"/>
                </a:lnTo>
                <a:lnTo>
                  <a:pt x="2826" y="1167"/>
                </a:lnTo>
                <a:lnTo>
                  <a:pt x="2864" y="1207"/>
                </a:lnTo>
                <a:lnTo>
                  <a:pt x="2879" y="1209"/>
                </a:lnTo>
                <a:lnTo>
                  <a:pt x="2900" y="1214"/>
                </a:lnTo>
                <a:lnTo>
                  <a:pt x="2927" y="1221"/>
                </a:lnTo>
                <a:lnTo>
                  <a:pt x="2959" y="1229"/>
                </a:lnTo>
                <a:lnTo>
                  <a:pt x="2995" y="1238"/>
                </a:lnTo>
                <a:lnTo>
                  <a:pt x="3035" y="1249"/>
                </a:lnTo>
                <a:lnTo>
                  <a:pt x="3077" y="1262"/>
                </a:lnTo>
                <a:lnTo>
                  <a:pt x="3120" y="1276"/>
                </a:lnTo>
                <a:lnTo>
                  <a:pt x="3166" y="1293"/>
                </a:lnTo>
                <a:lnTo>
                  <a:pt x="3212" y="1312"/>
                </a:lnTo>
                <a:lnTo>
                  <a:pt x="3258" y="1331"/>
                </a:lnTo>
                <a:lnTo>
                  <a:pt x="3303" y="1354"/>
                </a:lnTo>
                <a:lnTo>
                  <a:pt x="3347" y="1377"/>
                </a:lnTo>
                <a:lnTo>
                  <a:pt x="3388" y="1402"/>
                </a:lnTo>
                <a:lnTo>
                  <a:pt x="3427" y="1431"/>
                </a:lnTo>
                <a:lnTo>
                  <a:pt x="3461" y="1460"/>
                </a:lnTo>
                <a:lnTo>
                  <a:pt x="3491" y="1492"/>
                </a:lnTo>
                <a:lnTo>
                  <a:pt x="3515" y="1526"/>
                </a:lnTo>
                <a:lnTo>
                  <a:pt x="3534" y="1563"/>
                </a:lnTo>
                <a:lnTo>
                  <a:pt x="3546" y="1599"/>
                </a:lnTo>
                <a:lnTo>
                  <a:pt x="3551" y="1637"/>
                </a:lnTo>
                <a:lnTo>
                  <a:pt x="3550" y="1674"/>
                </a:lnTo>
                <a:lnTo>
                  <a:pt x="3542" y="1713"/>
                </a:lnTo>
                <a:lnTo>
                  <a:pt x="3528" y="1751"/>
                </a:lnTo>
                <a:lnTo>
                  <a:pt x="3506" y="1791"/>
                </a:lnTo>
                <a:lnTo>
                  <a:pt x="3504" y="1797"/>
                </a:lnTo>
                <a:lnTo>
                  <a:pt x="3500" y="1806"/>
                </a:lnTo>
                <a:lnTo>
                  <a:pt x="3494" y="1818"/>
                </a:lnTo>
                <a:lnTo>
                  <a:pt x="3486" y="1832"/>
                </a:lnTo>
                <a:lnTo>
                  <a:pt x="3475" y="1849"/>
                </a:lnTo>
                <a:lnTo>
                  <a:pt x="3462" y="1868"/>
                </a:lnTo>
                <a:lnTo>
                  <a:pt x="3445" y="1890"/>
                </a:lnTo>
                <a:lnTo>
                  <a:pt x="3424" y="1915"/>
                </a:lnTo>
                <a:lnTo>
                  <a:pt x="3401" y="1941"/>
                </a:lnTo>
                <a:lnTo>
                  <a:pt x="3372" y="1970"/>
                </a:lnTo>
                <a:lnTo>
                  <a:pt x="3339" y="2000"/>
                </a:lnTo>
                <a:lnTo>
                  <a:pt x="3301" y="2033"/>
                </a:lnTo>
                <a:lnTo>
                  <a:pt x="3258" y="2068"/>
                </a:lnTo>
                <a:lnTo>
                  <a:pt x="3209" y="2105"/>
                </a:lnTo>
                <a:lnTo>
                  <a:pt x="3154" y="2143"/>
                </a:lnTo>
                <a:lnTo>
                  <a:pt x="3093" y="2184"/>
                </a:lnTo>
                <a:lnTo>
                  <a:pt x="3077" y="2196"/>
                </a:lnTo>
                <a:lnTo>
                  <a:pt x="3057" y="2210"/>
                </a:lnTo>
                <a:lnTo>
                  <a:pt x="3037" y="2227"/>
                </a:lnTo>
                <a:lnTo>
                  <a:pt x="3016" y="2246"/>
                </a:lnTo>
                <a:lnTo>
                  <a:pt x="2997" y="2264"/>
                </a:lnTo>
                <a:lnTo>
                  <a:pt x="2980" y="2281"/>
                </a:lnTo>
                <a:lnTo>
                  <a:pt x="2968" y="2297"/>
                </a:lnTo>
                <a:lnTo>
                  <a:pt x="2956" y="2317"/>
                </a:lnTo>
                <a:lnTo>
                  <a:pt x="2944" y="2338"/>
                </a:lnTo>
                <a:lnTo>
                  <a:pt x="2934" y="2356"/>
                </a:lnTo>
                <a:lnTo>
                  <a:pt x="2921" y="2375"/>
                </a:lnTo>
                <a:lnTo>
                  <a:pt x="2908" y="2396"/>
                </a:lnTo>
                <a:lnTo>
                  <a:pt x="2891" y="2417"/>
                </a:lnTo>
                <a:lnTo>
                  <a:pt x="2871" y="2439"/>
                </a:lnTo>
                <a:lnTo>
                  <a:pt x="2846" y="2463"/>
                </a:lnTo>
                <a:lnTo>
                  <a:pt x="2816" y="2487"/>
                </a:lnTo>
                <a:lnTo>
                  <a:pt x="2779" y="2513"/>
                </a:lnTo>
                <a:lnTo>
                  <a:pt x="2774" y="2524"/>
                </a:lnTo>
                <a:lnTo>
                  <a:pt x="2765" y="2539"/>
                </a:lnTo>
                <a:lnTo>
                  <a:pt x="2754" y="2552"/>
                </a:lnTo>
                <a:lnTo>
                  <a:pt x="2738" y="2566"/>
                </a:lnTo>
                <a:lnTo>
                  <a:pt x="2720" y="2575"/>
                </a:lnTo>
                <a:lnTo>
                  <a:pt x="2704" y="2580"/>
                </a:lnTo>
                <a:lnTo>
                  <a:pt x="2687" y="2579"/>
                </a:lnTo>
                <a:lnTo>
                  <a:pt x="2670" y="2574"/>
                </a:lnTo>
                <a:lnTo>
                  <a:pt x="2658" y="2575"/>
                </a:lnTo>
                <a:lnTo>
                  <a:pt x="2644" y="2577"/>
                </a:lnTo>
                <a:lnTo>
                  <a:pt x="2628" y="2577"/>
                </a:lnTo>
                <a:lnTo>
                  <a:pt x="2613" y="2576"/>
                </a:lnTo>
                <a:lnTo>
                  <a:pt x="2596" y="2573"/>
                </a:lnTo>
                <a:lnTo>
                  <a:pt x="2582" y="2567"/>
                </a:lnTo>
                <a:lnTo>
                  <a:pt x="2569" y="2558"/>
                </a:lnTo>
                <a:lnTo>
                  <a:pt x="2559" y="2555"/>
                </a:lnTo>
                <a:lnTo>
                  <a:pt x="2546" y="2550"/>
                </a:lnTo>
                <a:lnTo>
                  <a:pt x="2532" y="2543"/>
                </a:lnTo>
                <a:lnTo>
                  <a:pt x="2516" y="2533"/>
                </a:lnTo>
                <a:lnTo>
                  <a:pt x="2503" y="2521"/>
                </a:lnTo>
                <a:lnTo>
                  <a:pt x="2491" y="2504"/>
                </a:lnTo>
                <a:lnTo>
                  <a:pt x="2483" y="2484"/>
                </a:lnTo>
                <a:lnTo>
                  <a:pt x="2471" y="2479"/>
                </a:lnTo>
                <a:lnTo>
                  <a:pt x="2459" y="2468"/>
                </a:lnTo>
                <a:lnTo>
                  <a:pt x="2451" y="2456"/>
                </a:lnTo>
                <a:lnTo>
                  <a:pt x="2444" y="2441"/>
                </a:lnTo>
                <a:lnTo>
                  <a:pt x="2441" y="2424"/>
                </a:lnTo>
                <a:lnTo>
                  <a:pt x="2441" y="2405"/>
                </a:lnTo>
                <a:lnTo>
                  <a:pt x="2443" y="2398"/>
                </a:lnTo>
                <a:lnTo>
                  <a:pt x="2447" y="2387"/>
                </a:lnTo>
                <a:lnTo>
                  <a:pt x="2454" y="2370"/>
                </a:lnTo>
                <a:lnTo>
                  <a:pt x="2463" y="2349"/>
                </a:lnTo>
                <a:lnTo>
                  <a:pt x="2475" y="2325"/>
                </a:lnTo>
                <a:lnTo>
                  <a:pt x="2489" y="2301"/>
                </a:lnTo>
                <a:lnTo>
                  <a:pt x="2507" y="2275"/>
                </a:lnTo>
                <a:lnTo>
                  <a:pt x="2528" y="2251"/>
                </a:lnTo>
                <a:lnTo>
                  <a:pt x="2553" y="2227"/>
                </a:lnTo>
                <a:lnTo>
                  <a:pt x="2580" y="2207"/>
                </a:lnTo>
                <a:lnTo>
                  <a:pt x="2612" y="2191"/>
                </a:lnTo>
                <a:lnTo>
                  <a:pt x="2615" y="2190"/>
                </a:lnTo>
                <a:lnTo>
                  <a:pt x="2619" y="2189"/>
                </a:lnTo>
                <a:lnTo>
                  <a:pt x="2698" y="2181"/>
                </a:lnTo>
                <a:lnTo>
                  <a:pt x="2716" y="2165"/>
                </a:lnTo>
                <a:lnTo>
                  <a:pt x="2736" y="2148"/>
                </a:lnTo>
                <a:lnTo>
                  <a:pt x="2756" y="2130"/>
                </a:lnTo>
                <a:lnTo>
                  <a:pt x="2776" y="2112"/>
                </a:lnTo>
                <a:lnTo>
                  <a:pt x="2795" y="2093"/>
                </a:lnTo>
                <a:lnTo>
                  <a:pt x="2814" y="2075"/>
                </a:lnTo>
                <a:lnTo>
                  <a:pt x="2831" y="2059"/>
                </a:lnTo>
                <a:lnTo>
                  <a:pt x="2846" y="2045"/>
                </a:lnTo>
                <a:lnTo>
                  <a:pt x="2858" y="2032"/>
                </a:lnTo>
                <a:lnTo>
                  <a:pt x="2868" y="2022"/>
                </a:lnTo>
                <a:lnTo>
                  <a:pt x="2874" y="2015"/>
                </a:lnTo>
                <a:lnTo>
                  <a:pt x="2888" y="1990"/>
                </a:lnTo>
                <a:lnTo>
                  <a:pt x="2901" y="1960"/>
                </a:lnTo>
                <a:lnTo>
                  <a:pt x="2916" y="1927"/>
                </a:lnTo>
                <a:lnTo>
                  <a:pt x="2931" y="1889"/>
                </a:lnTo>
                <a:lnTo>
                  <a:pt x="2951" y="1848"/>
                </a:lnTo>
                <a:lnTo>
                  <a:pt x="2975" y="1806"/>
                </a:lnTo>
                <a:lnTo>
                  <a:pt x="3005" y="1763"/>
                </a:lnTo>
                <a:lnTo>
                  <a:pt x="2975" y="1765"/>
                </a:lnTo>
                <a:lnTo>
                  <a:pt x="2941" y="1766"/>
                </a:lnTo>
                <a:lnTo>
                  <a:pt x="2905" y="1767"/>
                </a:lnTo>
                <a:lnTo>
                  <a:pt x="2865" y="1767"/>
                </a:lnTo>
                <a:lnTo>
                  <a:pt x="2823" y="1766"/>
                </a:lnTo>
                <a:lnTo>
                  <a:pt x="2780" y="1763"/>
                </a:lnTo>
                <a:lnTo>
                  <a:pt x="2736" y="1758"/>
                </a:lnTo>
                <a:lnTo>
                  <a:pt x="2693" y="1751"/>
                </a:lnTo>
                <a:lnTo>
                  <a:pt x="2649" y="1741"/>
                </a:lnTo>
                <a:lnTo>
                  <a:pt x="2607" y="1729"/>
                </a:lnTo>
                <a:lnTo>
                  <a:pt x="2567" y="1714"/>
                </a:lnTo>
                <a:lnTo>
                  <a:pt x="2529" y="1695"/>
                </a:lnTo>
                <a:lnTo>
                  <a:pt x="2496" y="1672"/>
                </a:lnTo>
                <a:lnTo>
                  <a:pt x="2495" y="1697"/>
                </a:lnTo>
                <a:lnTo>
                  <a:pt x="2493" y="1725"/>
                </a:lnTo>
                <a:lnTo>
                  <a:pt x="2488" y="1758"/>
                </a:lnTo>
                <a:lnTo>
                  <a:pt x="2482" y="1795"/>
                </a:lnTo>
                <a:lnTo>
                  <a:pt x="2472" y="1834"/>
                </a:lnTo>
                <a:lnTo>
                  <a:pt x="2459" y="1877"/>
                </a:lnTo>
                <a:lnTo>
                  <a:pt x="2443" y="1924"/>
                </a:lnTo>
                <a:lnTo>
                  <a:pt x="2423" y="1974"/>
                </a:lnTo>
                <a:lnTo>
                  <a:pt x="2398" y="2026"/>
                </a:lnTo>
                <a:lnTo>
                  <a:pt x="2369" y="2083"/>
                </a:lnTo>
                <a:lnTo>
                  <a:pt x="2335" y="2142"/>
                </a:lnTo>
                <a:lnTo>
                  <a:pt x="2334" y="2146"/>
                </a:lnTo>
                <a:lnTo>
                  <a:pt x="2332" y="2154"/>
                </a:lnTo>
                <a:lnTo>
                  <a:pt x="2328" y="2168"/>
                </a:lnTo>
                <a:lnTo>
                  <a:pt x="2323" y="2188"/>
                </a:lnTo>
                <a:lnTo>
                  <a:pt x="2317" y="2212"/>
                </a:lnTo>
                <a:lnTo>
                  <a:pt x="2312" y="2240"/>
                </a:lnTo>
                <a:lnTo>
                  <a:pt x="2305" y="2273"/>
                </a:lnTo>
                <a:lnTo>
                  <a:pt x="2298" y="2309"/>
                </a:lnTo>
                <a:lnTo>
                  <a:pt x="2293" y="2350"/>
                </a:lnTo>
                <a:lnTo>
                  <a:pt x="2287" y="2395"/>
                </a:lnTo>
                <a:lnTo>
                  <a:pt x="2284" y="2442"/>
                </a:lnTo>
                <a:lnTo>
                  <a:pt x="2281" y="2492"/>
                </a:lnTo>
                <a:lnTo>
                  <a:pt x="2280" y="2546"/>
                </a:lnTo>
                <a:lnTo>
                  <a:pt x="2281" y="2601"/>
                </a:lnTo>
                <a:lnTo>
                  <a:pt x="2284" y="2658"/>
                </a:lnTo>
                <a:lnTo>
                  <a:pt x="2290" y="2717"/>
                </a:lnTo>
                <a:lnTo>
                  <a:pt x="2242" y="2724"/>
                </a:lnTo>
                <a:lnTo>
                  <a:pt x="2236" y="2658"/>
                </a:lnTo>
                <a:lnTo>
                  <a:pt x="2233" y="2595"/>
                </a:lnTo>
                <a:lnTo>
                  <a:pt x="2232" y="2534"/>
                </a:lnTo>
                <a:lnTo>
                  <a:pt x="2234" y="2476"/>
                </a:lnTo>
                <a:lnTo>
                  <a:pt x="2237" y="2422"/>
                </a:lnTo>
                <a:lnTo>
                  <a:pt x="2242" y="2371"/>
                </a:lnTo>
                <a:lnTo>
                  <a:pt x="2248" y="2324"/>
                </a:lnTo>
                <a:lnTo>
                  <a:pt x="2255" y="2281"/>
                </a:lnTo>
                <a:lnTo>
                  <a:pt x="2262" y="2242"/>
                </a:lnTo>
                <a:lnTo>
                  <a:pt x="2270" y="2208"/>
                </a:lnTo>
                <a:lnTo>
                  <a:pt x="2276" y="2180"/>
                </a:lnTo>
                <a:lnTo>
                  <a:pt x="2282" y="2156"/>
                </a:lnTo>
                <a:lnTo>
                  <a:pt x="2287" y="2139"/>
                </a:lnTo>
                <a:lnTo>
                  <a:pt x="2291" y="2126"/>
                </a:lnTo>
                <a:lnTo>
                  <a:pt x="2293" y="2122"/>
                </a:lnTo>
                <a:lnTo>
                  <a:pt x="2326" y="2063"/>
                </a:lnTo>
                <a:lnTo>
                  <a:pt x="2354" y="2008"/>
                </a:lnTo>
                <a:lnTo>
                  <a:pt x="2378" y="1957"/>
                </a:lnTo>
                <a:lnTo>
                  <a:pt x="2397" y="1908"/>
                </a:lnTo>
                <a:lnTo>
                  <a:pt x="2413" y="1863"/>
                </a:lnTo>
                <a:lnTo>
                  <a:pt x="2425" y="1822"/>
                </a:lnTo>
                <a:lnTo>
                  <a:pt x="2434" y="1784"/>
                </a:lnTo>
                <a:lnTo>
                  <a:pt x="2441" y="1750"/>
                </a:lnTo>
                <a:lnTo>
                  <a:pt x="2445" y="1720"/>
                </a:lnTo>
                <a:lnTo>
                  <a:pt x="2446" y="1692"/>
                </a:lnTo>
                <a:lnTo>
                  <a:pt x="2447" y="1670"/>
                </a:lnTo>
                <a:lnTo>
                  <a:pt x="2447" y="1651"/>
                </a:lnTo>
                <a:lnTo>
                  <a:pt x="2446" y="1637"/>
                </a:lnTo>
                <a:lnTo>
                  <a:pt x="2445" y="1625"/>
                </a:lnTo>
                <a:lnTo>
                  <a:pt x="2444" y="1618"/>
                </a:lnTo>
                <a:lnTo>
                  <a:pt x="2444" y="1616"/>
                </a:lnTo>
                <a:lnTo>
                  <a:pt x="2443" y="1605"/>
                </a:lnTo>
                <a:lnTo>
                  <a:pt x="2447" y="1595"/>
                </a:lnTo>
                <a:lnTo>
                  <a:pt x="2456" y="1588"/>
                </a:lnTo>
                <a:lnTo>
                  <a:pt x="2466" y="1585"/>
                </a:lnTo>
                <a:lnTo>
                  <a:pt x="2476" y="1588"/>
                </a:lnTo>
                <a:lnTo>
                  <a:pt x="2485" y="1596"/>
                </a:lnTo>
                <a:lnTo>
                  <a:pt x="2509" y="1621"/>
                </a:lnTo>
                <a:lnTo>
                  <a:pt x="2537" y="1643"/>
                </a:lnTo>
                <a:lnTo>
                  <a:pt x="2569" y="1662"/>
                </a:lnTo>
                <a:lnTo>
                  <a:pt x="2604" y="1677"/>
                </a:lnTo>
                <a:lnTo>
                  <a:pt x="2642" y="1690"/>
                </a:lnTo>
                <a:lnTo>
                  <a:pt x="2680" y="1699"/>
                </a:lnTo>
                <a:lnTo>
                  <a:pt x="2721" y="1707"/>
                </a:lnTo>
                <a:lnTo>
                  <a:pt x="2763" y="1713"/>
                </a:lnTo>
                <a:lnTo>
                  <a:pt x="2803" y="1716"/>
                </a:lnTo>
                <a:lnTo>
                  <a:pt x="2842" y="1717"/>
                </a:lnTo>
                <a:lnTo>
                  <a:pt x="2881" y="1718"/>
                </a:lnTo>
                <a:lnTo>
                  <a:pt x="2917" y="1718"/>
                </a:lnTo>
                <a:lnTo>
                  <a:pt x="2951" y="1717"/>
                </a:lnTo>
                <a:lnTo>
                  <a:pt x="2981" y="1715"/>
                </a:lnTo>
                <a:lnTo>
                  <a:pt x="3008" y="1713"/>
                </a:lnTo>
                <a:lnTo>
                  <a:pt x="3029" y="1710"/>
                </a:lnTo>
                <a:lnTo>
                  <a:pt x="3046" y="1709"/>
                </a:lnTo>
                <a:lnTo>
                  <a:pt x="3057" y="1707"/>
                </a:lnTo>
                <a:lnTo>
                  <a:pt x="3061" y="1707"/>
                </a:lnTo>
                <a:lnTo>
                  <a:pt x="3070" y="1708"/>
                </a:lnTo>
                <a:lnTo>
                  <a:pt x="3079" y="1713"/>
                </a:lnTo>
                <a:lnTo>
                  <a:pt x="3086" y="1721"/>
                </a:lnTo>
                <a:lnTo>
                  <a:pt x="3088" y="1731"/>
                </a:lnTo>
                <a:lnTo>
                  <a:pt x="3087" y="1740"/>
                </a:lnTo>
                <a:lnTo>
                  <a:pt x="3081" y="1749"/>
                </a:lnTo>
                <a:lnTo>
                  <a:pt x="3051" y="1781"/>
                </a:lnTo>
                <a:lnTo>
                  <a:pt x="3026" y="1815"/>
                </a:lnTo>
                <a:lnTo>
                  <a:pt x="3005" y="1848"/>
                </a:lnTo>
                <a:lnTo>
                  <a:pt x="2988" y="1882"/>
                </a:lnTo>
                <a:lnTo>
                  <a:pt x="2972" y="1915"/>
                </a:lnTo>
                <a:lnTo>
                  <a:pt x="2959" y="1947"/>
                </a:lnTo>
                <a:lnTo>
                  <a:pt x="2945" y="1981"/>
                </a:lnTo>
                <a:lnTo>
                  <a:pt x="2929" y="2014"/>
                </a:lnTo>
                <a:lnTo>
                  <a:pt x="2912" y="2042"/>
                </a:lnTo>
                <a:lnTo>
                  <a:pt x="2905" y="2052"/>
                </a:lnTo>
                <a:lnTo>
                  <a:pt x="2894" y="2065"/>
                </a:lnTo>
                <a:lnTo>
                  <a:pt x="2878" y="2080"/>
                </a:lnTo>
                <a:lnTo>
                  <a:pt x="2860" y="2097"/>
                </a:lnTo>
                <a:lnTo>
                  <a:pt x="2841" y="2116"/>
                </a:lnTo>
                <a:lnTo>
                  <a:pt x="2820" y="2134"/>
                </a:lnTo>
                <a:lnTo>
                  <a:pt x="2800" y="2154"/>
                </a:lnTo>
                <a:lnTo>
                  <a:pt x="2780" y="2172"/>
                </a:lnTo>
                <a:lnTo>
                  <a:pt x="2763" y="2189"/>
                </a:lnTo>
                <a:lnTo>
                  <a:pt x="2746" y="2204"/>
                </a:lnTo>
                <a:lnTo>
                  <a:pt x="2734" y="2215"/>
                </a:lnTo>
                <a:lnTo>
                  <a:pt x="2724" y="2223"/>
                </a:lnTo>
                <a:lnTo>
                  <a:pt x="2720" y="2226"/>
                </a:lnTo>
                <a:lnTo>
                  <a:pt x="2716" y="2227"/>
                </a:lnTo>
                <a:lnTo>
                  <a:pt x="2711" y="2229"/>
                </a:lnTo>
                <a:lnTo>
                  <a:pt x="2627" y="2238"/>
                </a:lnTo>
                <a:lnTo>
                  <a:pt x="2602" y="2251"/>
                </a:lnTo>
                <a:lnTo>
                  <a:pt x="2579" y="2270"/>
                </a:lnTo>
                <a:lnTo>
                  <a:pt x="2559" y="2289"/>
                </a:lnTo>
                <a:lnTo>
                  <a:pt x="2542" y="2310"/>
                </a:lnTo>
                <a:lnTo>
                  <a:pt x="2527" y="2331"/>
                </a:lnTo>
                <a:lnTo>
                  <a:pt x="2515" y="2352"/>
                </a:lnTo>
                <a:lnTo>
                  <a:pt x="2505" y="2372"/>
                </a:lnTo>
                <a:lnTo>
                  <a:pt x="2497" y="2389"/>
                </a:lnTo>
                <a:lnTo>
                  <a:pt x="2492" y="2401"/>
                </a:lnTo>
                <a:lnTo>
                  <a:pt x="2488" y="2410"/>
                </a:lnTo>
                <a:lnTo>
                  <a:pt x="2487" y="2414"/>
                </a:lnTo>
                <a:lnTo>
                  <a:pt x="2488" y="2422"/>
                </a:lnTo>
                <a:lnTo>
                  <a:pt x="2491" y="2429"/>
                </a:lnTo>
                <a:lnTo>
                  <a:pt x="2495" y="2435"/>
                </a:lnTo>
                <a:lnTo>
                  <a:pt x="2497" y="2438"/>
                </a:lnTo>
                <a:lnTo>
                  <a:pt x="2501" y="2439"/>
                </a:lnTo>
                <a:lnTo>
                  <a:pt x="2503" y="2439"/>
                </a:lnTo>
                <a:lnTo>
                  <a:pt x="2503" y="2440"/>
                </a:lnTo>
                <a:lnTo>
                  <a:pt x="2515" y="2442"/>
                </a:lnTo>
                <a:lnTo>
                  <a:pt x="2523" y="2450"/>
                </a:lnTo>
                <a:lnTo>
                  <a:pt x="2527" y="2462"/>
                </a:lnTo>
                <a:lnTo>
                  <a:pt x="2530" y="2475"/>
                </a:lnTo>
                <a:lnTo>
                  <a:pt x="2538" y="2487"/>
                </a:lnTo>
                <a:lnTo>
                  <a:pt x="2548" y="2496"/>
                </a:lnTo>
                <a:lnTo>
                  <a:pt x="2558" y="2502"/>
                </a:lnTo>
                <a:lnTo>
                  <a:pt x="2569" y="2507"/>
                </a:lnTo>
                <a:lnTo>
                  <a:pt x="2578" y="2510"/>
                </a:lnTo>
                <a:lnTo>
                  <a:pt x="2585" y="2512"/>
                </a:lnTo>
                <a:lnTo>
                  <a:pt x="2587" y="2512"/>
                </a:lnTo>
                <a:lnTo>
                  <a:pt x="2593" y="2514"/>
                </a:lnTo>
                <a:lnTo>
                  <a:pt x="2597" y="2516"/>
                </a:lnTo>
                <a:lnTo>
                  <a:pt x="2600" y="2520"/>
                </a:lnTo>
                <a:lnTo>
                  <a:pt x="2604" y="2524"/>
                </a:lnTo>
                <a:lnTo>
                  <a:pt x="2609" y="2526"/>
                </a:lnTo>
                <a:lnTo>
                  <a:pt x="2620" y="2529"/>
                </a:lnTo>
                <a:lnTo>
                  <a:pt x="2634" y="2529"/>
                </a:lnTo>
                <a:lnTo>
                  <a:pt x="2650" y="2527"/>
                </a:lnTo>
                <a:lnTo>
                  <a:pt x="2668" y="2524"/>
                </a:lnTo>
                <a:lnTo>
                  <a:pt x="2673" y="2524"/>
                </a:lnTo>
                <a:lnTo>
                  <a:pt x="2677" y="2524"/>
                </a:lnTo>
                <a:lnTo>
                  <a:pt x="2681" y="2525"/>
                </a:lnTo>
                <a:lnTo>
                  <a:pt x="2686" y="2526"/>
                </a:lnTo>
                <a:lnTo>
                  <a:pt x="2694" y="2530"/>
                </a:lnTo>
                <a:lnTo>
                  <a:pt x="2700" y="2531"/>
                </a:lnTo>
                <a:lnTo>
                  <a:pt x="2705" y="2530"/>
                </a:lnTo>
                <a:lnTo>
                  <a:pt x="2715" y="2524"/>
                </a:lnTo>
                <a:lnTo>
                  <a:pt x="2724" y="2515"/>
                </a:lnTo>
                <a:lnTo>
                  <a:pt x="2730" y="2504"/>
                </a:lnTo>
                <a:lnTo>
                  <a:pt x="2736" y="2495"/>
                </a:lnTo>
                <a:lnTo>
                  <a:pt x="2739" y="2487"/>
                </a:lnTo>
                <a:lnTo>
                  <a:pt x="2740" y="2483"/>
                </a:lnTo>
                <a:lnTo>
                  <a:pt x="2743" y="2480"/>
                </a:lnTo>
                <a:lnTo>
                  <a:pt x="2746" y="2477"/>
                </a:lnTo>
                <a:lnTo>
                  <a:pt x="2749" y="2475"/>
                </a:lnTo>
                <a:lnTo>
                  <a:pt x="2784" y="2451"/>
                </a:lnTo>
                <a:lnTo>
                  <a:pt x="2811" y="2429"/>
                </a:lnTo>
                <a:lnTo>
                  <a:pt x="2835" y="2407"/>
                </a:lnTo>
                <a:lnTo>
                  <a:pt x="2855" y="2387"/>
                </a:lnTo>
                <a:lnTo>
                  <a:pt x="2870" y="2367"/>
                </a:lnTo>
                <a:lnTo>
                  <a:pt x="2882" y="2349"/>
                </a:lnTo>
                <a:lnTo>
                  <a:pt x="2894" y="2331"/>
                </a:lnTo>
                <a:lnTo>
                  <a:pt x="2902" y="2314"/>
                </a:lnTo>
                <a:lnTo>
                  <a:pt x="2916" y="2290"/>
                </a:lnTo>
                <a:lnTo>
                  <a:pt x="2929" y="2267"/>
                </a:lnTo>
                <a:lnTo>
                  <a:pt x="2944" y="2250"/>
                </a:lnTo>
                <a:lnTo>
                  <a:pt x="2962" y="2231"/>
                </a:lnTo>
                <a:lnTo>
                  <a:pt x="2983" y="2210"/>
                </a:lnTo>
                <a:lnTo>
                  <a:pt x="3006" y="2191"/>
                </a:lnTo>
                <a:lnTo>
                  <a:pt x="3028" y="2173"/>
                </a:lnTo>
                <a:lnTo>
                  <a:pt x="3050" y="2156"/>
                </a:lnTo>
                <a:lnTo>
                  <a:pt x="3069" y="2143"/>
                </a:lnTo>
                <a:lnTo>
                  <a:pt x="3128" y="2104"/>
                </a:lnTo>
                <a:lnTo>
                  <a:pt x="3181" y="2066"/>
                </a:lnTo>
                <a:lnTo>
                  <a:pt x="3228" y="2030"/>
                </a:lnTo>
                <a:lnTo>
                  <a:pt x="3270" y="1997"/>
                </a:lnTo>
                <a:lnTo>
                  <a:pt x="3305" y="1965"/>
                </a:lnTo>
                <a:lnTo>
                  <a:pt x="3338" y="1937"/>
                </a:lnTo>
                <a:lnTo>
                  <a:pt x="3364" y="1909"/>
                </a:lnTo>
                <a:lnTo>
                  <a:pt x="3388" y="1884"/>
                </a:lnTo>
                <a:lnTo>
                  <a:pt x="3407" y="1862"/>
                </a:lnTo>
                <a:lnTo>
                  <a:pt x="3422" y="1842"/>
                </a:lnTo>
                <a:lnTo>
                  <a:pt x="3435" y="1824"/>
                </a:lnTo>
                <a:lnTo>
                  <a:pt x="3444" y="1809"/>
                </a:lnTo>
                <a:lnTo>
                  <a:pt x="3452" y="1797"/>
                </a:lnTo>
                <a:lnTo>
                  <a:pt x="3456" y="1788"/>
                </a:lnTo>
                <a:lnTo>
                  <a:pt x="3460" y="1780"/>
                </a:lnTo>
                <a:lnTo>
                  <a:pt x="3462" y="1775"/>
                </a:lnTo>
                <a:lnTo>
                  <a:pt x="3462" y="1774"/>
                </a:lnTo>
                <a:lnTo>
                  <a:pt x="3463" y="1771"/>
                </a:lnTo>
                <a:lnTo>
                  <a:pt x="3465" y="1767"/>
                </a:lnTo>
                <a:lnTo>
                  <a:pt x="3483" y="1734"/>
                </a:lnTo>
                <a:lnTo>
                  <a:pt x="3495" y="1702"/>
                </a:lnTo>
                <a:lnTo>
                  <a:pt x="3503" y="1671"/>
                </a:lnTo>
                <a:lnTo>
                  <a:pt x="3504" y="1640"/>
                </a:lnTo>
                <a:lnTo>
                  <a:pt x="3500" y="1610"/>
                </a:lnTo>
                <a:lnTo>
                  <a:pt x="3490" y="1581"/>
                </a:lnTo>
                <a:lnTo>
                  <a:pt x="3473" y="1550"/>
                </a:lnTo>
                <a:lnTo>
                  <a:pt x="3452" y="1521"/>
                </a:lnTo>
                <a:lnTo>
                  <a:pt x="3424" y="1492"/>
                </a:lnTo>
                <a:lnTo>
                  <a:pt x="3394" y="1466"/>
                </a:lnTo>
                <a:lnTo>
                  <a:pt x="3360" y="1441"/>
                </a:lnTo>
                <a:lnTo>
                  <a:pt x="3322" y="1418"/>
                </a:lnTo>
                <a:lnTo>
                  <a:pt x="3282" y="1397"/>
                </a:lnTo>
                <a:lnTo>
                  <a:pt x="3241" y="1376"/>
                </a:lnTo>
                <a:lnTo>
                  <a:pt x="3199" y="1358"/>
                </a:lnTo>
                <a:lnTo>
                  <a:pt x="3157" y="1341"/>
                </a:lnTo>
                <a:lnTo>
                  <a:pt x="3113" y="1325"/>
                </a:lnTo>
                <a:lnTo>
                  <a:pt x="3072" y="1312"/>
                </a:lnTo>
                <a:lnTo>
                  <a:pt x="3032" y="1299"/>
                </a:lnTo>
                <a:lnTo>
                  <a:pt x="2995" y="1289"/>
                </a:lnTo>
                <a:lnTo>
                  <a:pt x="2960" y="1279"/>
                </a:lnTo>
                <a:lnTo>
                  <a:pt x="2929" y="1271"/>
                </a:lnTo>
                <a:lnTo>
                  <a:pt x="2901" y="1265"/>
                </a:lnTo>
                <a:lnTo>
                  <a:pt x="2879" y="1259"/>
                </a:lnTo>
                <a:lnTo>
                  <a:pt x="2862" y="1256"/>
                </a:lnTo>
                <a:lnTo>
                  <a:pt x="2851" y="1254"/>
                </a:lnTo>
                <a:lnTo>
                  <a:pt x="2847" y="1252"/>
                </a:lnTo>
                <a:lnTo>
                  <a:pt x="2841" y="1251"/>
                </a:lnTo>
                <a:lnTo>
                  <a:pt x="2837" y="1249"/>
                </a:lnTo>
                <a:lnTo>
                  <a:pt x="2834" y="1246"/>
                </a:lnTo>
                <a:lnTo>
                  <a:pt x="2796" y="1206"/>
                </a:lnTo>
                <a:lnTo>
                  <a:pt x="2758" y="1173"/>
                </a:lnTo>
                <a:lnTo>
                  <a:pt x="2720" y="1148"/>
                </a:lnTo>
                <a:lnTo>
                  <a:pt x="2683" y="1127"/>
                </a:lnTo>
                <a:lnTo>
                  <a:pt x="2646" y="1114"/>
                </a:lnTo>
                <a:lnTo>
                  <a:pt x="2609" y="1104"/>
                </a:lnTo>
                <a:lnTo>
                  <a:pt x="2574" y="1098"/>
                </a:lnTo>
                <a:lnTo>
                  <a:pt x="2539" y="1095"/>
                </a:lnTo>
                <a:lnTo>
                  <a:pt x="2506" y="1093"/>
                </a:lnTo>
                <a:lnTo>
                  <a:pt x="2475" y="1093"/>
                </a:lnTo>
                <a:lnTo>
                  <a:pt x="2445" y="1095"/>
                </a:lnTo>
                <a:lnTo>
                  <a:pt x="2398" y="1096"/>
                </a:lnTo>
                <a:lnTo>
                  <a:pt x="2353" y="1092"/>
                </a:lnTo>
                <a:lnTo>
                  <a:pt x="2308" y="1087"/>
                </a:lnTo>
                <a:lnTo>
                  <a:pt x="2265" y="1079"/>
                </a:lnTo>
                <a:lnTo>
                  <a:pt x="2223" y="1067"/>
                </a:lnTo>
                <a:lnTo>
                  <a:pt x="2184" y="1056"/>
                </a:lnTo>
                <a:lnTo>
                  <a:pt x="2147" y="1042"/>
                </a:lnTo>
                <a:lnTo>
                  <a:pt x="2114" y="1030"/>
                </a:lnTo>
                <a:lnTo>
                  <a:pt x="2084" y="1016"/>
                </a:lnTo>
                <a:lnTo>
                  <a:pt x="2058" y="1002"/>
                </a:lnTo>
                <a:lnTo>
                  <a:pt x="2035" y="991"/>
                </a:lnTo>
                <a:lnTo>
                  <a:pt x="2018" y="980"/>
                </a:lnTo>
                <a:lnTo>
                  <a:pt x="2004" y="972"/>
                </a:lnTo>
                <a:lnTo>
                  <a:pt x="1998" y="966"/>
                </a:lnTo>
                <a:lnTo>
                  <a:pt x="1994" y="963"/>
                </a:lnTo>
                <a:lnTo>
                  <a:pt x="1992" y="958"/>
                </a:lnTo>
                <a:lnTo>
                  <a:pt x="1990" y="954"/>
                </a:lnTo>
                <a:lnTo>
                  <a:pt x="1989" y="950"/>
                </a:lnTo>
                <a:lnTo>
                  <a:pt x="1988" y="942"/>
                </a:lnTo>
                <a:lnTo>
                  <a:pt x="1985" y="931"/>
                </a:lnTo>
                <a:lnTo>
                  <a:pt x="1984" y="915"/>
                </a:lnTo>
                <a:lnTo>
                  <a:pt x="1983" y="893"/>
                </a:lnTo>
                <a:lnTo>
                  <a:pt x="1983" y="868"/>
                </a:lnTo>
                <a:lnTo>
                  <a:pt x="1984" y="838"/>
                </a:lnTo>
                <a:lnTo>
                  <a:pt x="1986" y="801"/>
                </a:lnTo>
                <a:lnTo>
                  <a:pt x="1991" y="759"/>
                </a:lnTo>
                <a:lnTo>
                  <a:pt x="1992" y="754"/>
                </a:lnTo>
                <a:lnTo>
                  <a:pt x="1994" y="749"/>
                </a:lnTo>
                <a:lnTo>
                  <a:pt x="1996" y="746"/>
                </a:lnTo>
                <a:lnTo>
                  <a:pt x="2001" y="742"/>
                </a:lnTo>
                <a:lnTo>
                  <a:pt x="2002" y="740"/>
                </a:lnTo>
                <a:lnTo>
                  <a:pt x="2006" y="737"/>
                </a:lnTo>
                <a:lnTo>
                  <a:pt x="2012" y="729"/>
                </a:lnTo>
                <a:lnTo>
                  <a:pt x="2018" y="718"/>
                </a:lnTo>
                <a:lnTo>
                  <a:pt x="2024" y="705"/>
                </a:lnTo>
                <a:lnTo>
                  <a:pt x="2030" y="688"/>
                </a:lnTo>
                <a:lnTo>
                  <a:pt x="2034" y="665"/>
                </a:lnTo>
                <a:lnTo>
                  <a:pt x="2038" y="640"/>
                </a:lnTo>
                <a:lnTo>
                  <a:pt x="2040" y="630"/>
                </a:lnTo>
                <a:lnTo>
                  <a:pt x="2045" y="623"/>
                </a:lnTo>
                <a:lnTo>
                  <a:pt x="2053" y="617"/>
                </a:lnTo>
                <a:lnTo>
                  <a:pt x="2063" y="616"/>
                </a:lnTo>
                <a:lnTo>
                  <a:pt x="2073" y="618"/>
                </a:lnTo>
                <a:lnTo>
                  <a:pt x="2076" y="613"/>
                </a:lnTo>
                <a:lnTo>
                  <a:pt x="2082" y="602"/>
                </a:lnTo>
                <a:lnTo>
                  <a:pt x="2089" y="587"/>
                </a:lnTo>
                <a:lnTo>
                  <a:pt x="2095" y="562"/>
                </a:lnTo>
                <a:lnTo>
                  <a:pt x="2097" y="558"/>
                </a:lnTo>
                <a:lnTo>
                  <a:pt x="2099" y="555"/>
                </a:lnTo>
                <a:lnTo>
                  <a:pt x="2107" y="541"/>
                </a:lnTo>
                <a:lnTo>
                  <a:pt x="2115" y="527"/>
                </a:lnTo>
                <a:lnTo>
                  <a:pt x="2122" y="513"/>
                </a:lnTo>
                <a:lnTo>
                  <a:pt x="2127" y="499"/>
                </a:lnTo>
                <a:lnTo>
                  <a:pt x="2132" y="487"/>
                </a:lnTo>
                <a:lnTo>
                  <a:pt x="2133" y="477"/>
                </a:lnTo>
                <a:lnTo>
                  <a:pt x="2132" y="471"/>
                </a:lnTo>
                <a:lnTo>
                  <a:pt x="2129" y="467"/>
                </a:lnTo>
                <a:lnTo>
                  <a:pt x="2122" y="466"/>
                </a:lnTo>
                <a:lnTo>
                  <a:pt x="2112" y="465"/>
                </a:lnTo>
                <a:lnTo>
                  <a:pt x="2106" y="464"/>
                </a:lnTo>
                <a:lnTo>
                  <a:pt x="2102" y="463"/>
                </a:lnTo>
                <a:lnTo>
                  <a:pt x="2097" y="460"/>
                </a:lnTo>
                <a:lnTo>
                  <a:pt x="2094" y="457"/>
                </a:lnTo>
                <a:lnTo>
                  <a:pt x="2089" y="448"/>
                </a:lnTo>
                <a:lnTo>
                  <a:pt x="2087" y="438"/>
                </a:lnTo>
                <a:lnTo>
                  <a:pt x="2087" y="433"/>
                </a:lnTo>
                <a:lnTo>
                  <a:pt x="2089" y="425"/>
                </a:lnTo>
                <a:lnTo>
                  <a:pt x="2089" y="414"/>
                </a:lnTo>
                <a:lnTo>
                  <a:pt x="2089" y="398"/>
                </a:lnTo>
                <a:lnTo>
                  <a:pt x="2089" y="381"/>
                </a:lnTo>
                <a:lnTo>
                  <a:pt x="2087" y="360"/>
                </a:lnTo>
                <a:lnTo>
                  <a:pt x="2084" y="338"/>
                </a:lnTo>
                <a:lnTo>
                  <a:pt x="2080" y="314"/>
                </a:lnTo>
                <a:lnTo>
                  <a:pt x="2074" y="289"/>
                </a:lnTo>
                <a:lnTo>
                  <a:pt x="2066" y="263"/>
                </a:lnTo>
                <a:lnTo>
                  <a:pt x="2055" y="237"/>
                </a:lnTo>
                <a:lnTo>
                  <a:pt x="2042" y="210"/>
                </a:lnTo>
                <a:lnTo>
                  <a:pt x="2026" y="184"/>
                </a:lnTo>
                <a:lnTo>
                  <a:pt x="2008" y="160"/>
                </a:lnTo>
                <a:lnTo>
                  <a:pt x="1985" y="137"/>
                </a:lnTo>
                <a:lnTo>
                  <a:pt x="1959" y="115"/>
                </a:lnTo>
                <a:lnTo>
                  <a:pt x="1929" y="96"/>
                </a:lnTo>
                <a:lnTo>
                  <a:pt x="1894" y="79"/>
                </a:lnTo>
                <a:lnTo>
                  <a:pt x="1855" y="65"/>
                </a:lnTo>
                <a:lnTo>
                  <a:pt x="1811" y="54"/>
                </a:lnTo>
                <a:lnTo>
                  <a:pt x="1793" y="51"/>
                </a:lnTo>
                <a:lnTo>
                  <a:pt x="1774" y="50"/>
                </a:lnTo>
                <a:lnTo>
                  <a:pt x="1755" y="51"/>
                </a:lnTo>
                <a:lnTo>
                  <a:pt x="1738" y="54"/>
                </a:lnTo>
                <a:lnTo>
                  <a:pt x="1693" y="65"/>
                </a:lnTo>
                <a:lnTo>
                  <a:pt x="1654" y="79"/>
                </a:lnTo>
                <a:lnTo>
                  <a:pt x="1620" y="96"/>
                </a:lnTo>
                <a:lnTo>
                  <a:pt x="1590" y="115"/>
                </a:lnTo>
                <a:lnTo>
                  <a:pt x="1563" y="137"/>
                </a:lnTo>
                <a:lnTo>
                  <a:pt x="1541" y="160"/>
                </a:lnTo>
                <a:lnTo>
                  <a:pt x="1522" y="184"/>
                </a:lnTo>
                <a:lnTo>
                  <a:pt x="1506" y="210"/>
                </a:lnTo>
                <a:lnTo>
                  <a:pt x="1493" y="237"/>
                </a:lnTo>
                <a:lnTo>
                  <a:pt x="1482" y="263"/>
                </a:lnTo>
                <a:lnTo>
                  <a:pt x="1475" y="289"/>
                </a:lnTo>
                <a:lnTo>
                  <a:pt x="1469" y="314"/>
                </a:lnTo>
                <a:lnTo>
                  <a:pt x="1465" y="338"/>
                </a:lnTo>
                <a:lnTo>
                  <a:pt x="1462" y="360"/>
                </a:lnTo>
                <a:lnTo>
                  <a:pt x="1460" y="381"/>
                </a:lnTo>
                <a:lnTo>
                  <a:pt x="1460" y="398"/>
                </a:lnTo>
                <a:lnTo>
                  <a:pt x="1460" y="414"/>
                </a:lnTo>
                <a:lnTo>
                  <a:pt x="1460" y="425"/>
                </a:lnTo>
                <a:lnTo>
                  <a:pt x="1461" y="433"/>
                </a:lnTo>
                <a:lnTo>
                  <a:pt x="1461" y="438"/>
                </a:lnTo>
                <a:lnTo>
                  <a:pt x="1460" y="448"/>
                </a:lnTo>
                <a:lnTo>
                  <a:pt x="1456" y="457"/>
                </a:lnTo>
                <a:lnTo>
                  <a:pt x="1448" y="463"/>
                </a:lnTo>
                <a:lnTo>
                  <a:pt x="1438" y="465"/>
                </a:lnTo>
                <a:lnTo>
                  <a:pt x="1427" y="466"/>
                </a:lnTo>
                <a:lnTo>
                  <a:pt x="1420" y="467"/>
                </a:lnTo>
                <a:lnTo>
                  <a:pt x="1418" y="471"/>
                </a:lnTo>
                <a:lnTo>
                  <a:pt x="1416" y="477"/>
                </a:lnTo>
                <a:lnTo>
                  <a:pt x="1418" y="487"/>
                </a:lnTo>
                <a:lnTo>
                  <a:pt x="1421" y="499"/>
                </a:lnTo>
                <a:lnTo>
                  <a:pt x="1427" y="513"/>
                </a:lnTo>
                <a:lnTo>
                  <a:pt x="1434" y="527"/>
                </a:lnTo>
                <a:lnTo>
                  <a:pt x="1441" y="541"/>
                </a:lnTo>
                <a:lnTo>
                  <a:pt x="1450" y="555"/>
                </a:lnTo>
                <a:lnTo>
                  <a:pt x="1452" y="558"/>
                </a:lnTo>
                <a:lnTo>
                  <a:pt x="1453" y="562"/>
                </a:lnTo>
                <a:lnTo>
                  <a:pt x="1459" y="582"/>
                </a:lnTo>
                <a:lnTo>
                  <a:pt x="1465" y="597"/>
                </a:lnTo>
                <a:lnTo>
                  <a:pt x="1469" y="607"/>
                </a:lnTo>
                <a:lnTo>
                  <a:pt x="1473" y="615"/>
                </a:lnTo>
                <a:lnTo>
                  <a:pt x="1477" y="618"/>
                </a:lnTo>
                <a:lnTo>
                  <a:pt x="1486" y="616"/>
                </a:lnTo>
                <a:lnTo>
                  <a:pt x="1496" y="617"/>
                </a:lnTo>
                <a:lnTo>
                  <a:pt x="1503" y="623"/>
                </a:lnTo>
                <a:lnTo>
                  <a:pt x="1509" y="630"/>
                </a:lnTo>
                <a:lnTo>
                  <a:pt x="1511" y="640"/>
                </a:lnTo>
                <a:lnTo>
                  <a:pt x="1515" y="666"/>
                </a:lnTo>
                <a:lnTo>
                  <a:pt x="1519" y="688"/>
                </a:lnTo>
                <a:lnTo>
                  <a:pt x="1525" y="705"/>
                </a:lnTo>
                <a:lnTo>
                  <a:pt x="1531" y="720"/>
                </a:lnTo>
                <a:lnTo>
                  <a:pt x="1538" y="730"/>
                </a:lnTo>
                <a:lnTo>
                  <a:pt x="1543" y="737"/>
                </a:lnTo>
                <a:lnTo>
                  <a:pt x="1547" y="740"/>
                </a:lnTo>
                <a:lnTo>
                  <a:pt x="1549" y="742"/>
                </a:lnTo>
                <a:lnTo>
                  <a:pt x="1552" y="746"/>
                </a:lnTo>
                <a:lnTo>
                  <a:pt x="1556" y="749"/>
                </a:lnTo>
                <a:lnTo>
                  <a:pt x="1558" y="754"/>
                </a:lnTo>
                <a:lnTo>
                  <a:pt x="1559" y="759"/>
                </a:lnTo>
                <a:lnTo>
                  <a:pt x="1562" y="801"/>
                </a:lnTo>
                <a:lnTo>
                  <a:pt x="1566" y="838"/>
                </a:lnTo>
                <a:lnTo>
                  <a:pt x="1566" y="868"/>
                </a:lnTo>
                <a:lnTo>
                  <a:pt x="1566" y="893"/>
                </a:lnTo>
                <a:lnTo>
                  <a:pt x="1565" y="914"/>
                </a:lnTo>
                <a:lnTo>
                  <a:pt x="1563" y="930"/>
                </a:lnTo>
                <a:lnTo>
                  <a:pt x="1562" y="942"/>
                </a:lnTo>
                <a:lnTo>
                  <a:pt x="1560" y="949"/>
                </a:lnTo>
                <a:lnTo>
                  <a:pt x="1560" y="952"/>
                </a:lnTo>
                <a:lnTo>
                  <a:pt x="1559" y="952"/>
                </a:lnTo>
                <a:lnTo>
                  <a:pt x="1558" y="958"/>
                </a:lnTo>
                <a:lnTo>
                  <a:pt x="1555" y="963"/>
                </a:lnTo>
                <a:lnTo>
                  <a:pt x="1552" y="966"/>
                </a:lnTo>
                <a:lnTo>
                  <a:pt x="1546" y="972"/>
                </a:lnTo>
                <a:lnTo>
                  <a:pt x="1533" y="980"/>
                </a:lnTo>
                <a:lnTo>
                  <a:pt x="1517" y="989"/>
                </a:lnTo>
                <a:lnTo>
                  <a:pt x="1496" y="1000"/>
                </a:lnTo>
                <a:lnTo>
                  <a:pt x="1471" y="1013"/>
                </a:lnTo>
                <a:lnTo>
                  <a:pt x="1444" y="1025"/>
                </a:lnTo>
                <a:lnTo>
                  <a:pt x="1411" y="1038"/>
                </a:lnTo>
                <a:lnTo>
                  <a:pt x="1377" y="1051"/>
                </a:lnTo>
                <a:lnTo>
                  <a:pt x="1340" y="1063"/>
                </a:lnTo>
                <a:lnTo>
                  <a:pt x="1301" y="1073"/>
                </a:lnTo>
                <a:lnTo>
                  <a:pt x="1260" y="1082"/>
                </a:lnTo>
                <a:lnTo>
                  <a:pt x="1218" y="1089"/>
                </a:lnTo>
                <a:lnTo>
                  <a:pt x="1175" y="1093"/>
                </a:lnTo>
                <a:lnTo>
                  <a:pt x="1129" y="1096"/>
                </a:lnTo>
                <a:lnTo>
                  <a:pt x="1104" y="1095"/>
                </a:lnTo>
                <a:lnTo>
                  <a:pt x="1075" y="1093"/>
                </a:lnTo>
                <a:lnTo>
                  <a:pt x="1043" y="1093"/>
                </a:lnTo>
                <a:lnTo>
                  <a:pt x="1010" y="1095"/>
                </a:lnTo>
                <a:lnTo>
                  <a:pt x="976" y="1098"/>
                </a:lnTo>
                <a:lnTo>
                  <a:pt x="941" y="1104"/>
                </a:lnTo>
                <a:lnTo>
                  <a:pt x="904" y="1114"/>
                </a:lnTo>
                <a:lnTo>
                  <a:pt x="866" y="1127"/>
                </a:lnTo>
                <a:lnTo>
                  <a:pt x="828" y="1148"/>
                </a:lnTo>
                <a:lnTo>
                  <a:pt x="791" y="1173"/>
                </a:lnTo>
                <a:lnTo>
                  <a:pt x="753" y="1206"/>
                </a:lnTo>
                <a:lnTo>
                  <a:pt x="715" y="1246"/>
                </a:lnTo>
                <a:lnTo>
                  <a:pt x="713" y="1248"/>
                </a:lnTo>
                <a:lnTo>
                  <a:pt x="710" y="1250"/>
                </a:lnTo>
                <a:lnTo>
                  <a:pt x="707" y="1251"/>
                </a:lnTo>
                <a:lnTo>
                  <a:pt x="703" y="1252"/>
                </a:lnTo>
                <a:lnTo>
                  <a:pt x="700" y="1254"/>
                </a:lnTo>
                <a:lnTo>
                  <a:pt x="690" y="1256"/>
                </a:lnTo>
                <a:lnTo>
                  <a:pt x="674" y="1260"/>
                </a:lnTo>
                <a:lnTo>
                  <a:pt x="654" y="1267"/>
                </a:lnTo>
                <a:lnTo>
                  <a:pt x="630" y="1275"/>
                </a:lnTo>
                <a:lnTo>
                  <a:pt x="602" y="1284"/>
                </a:lnTo>
                <a:lnTo>
                  <a:pt x="570" y="1296"/>
                </a:lnTo>
                <a:lnTo>
                  <a:pt x="536" y="1308"/>
                </a:lnTo>
                <a:lnTo>
                  <a:pt x="500" y="1322"/>
                </a:lnTo>
                <a:lnTo>
                  <a:pt x="461" y="1337"/>
                </a:lnTo>
                <a:lnTo>
                  <a:pt x="422" y="1354"/>
                </a:lnTo>
                <a:lnTo>
                  <a:pt x="382" y="1371"/>
                </a:lnTo>
                <a:lnTo>
                  <a:pt x="342" y="1390"/>
                </a:lnTo>
                <a:lnTo>
                  <a:pt x="302" y="1410"/>
                </a:lnTo>
                <a:lnTo>
                  <a:pt x="263" y="1431"/>
                </a:lnTo>
                <a:lnTo>
                  <a:pt x="227" y="1454"/>
                </a:lnTo>
                <a:lnTo>
                  <a:pt x="191" y="1476"/>
                </a:lnTo>
                <a:lnTo>
                  <a:pt x="159" y="1500"/>
                </a:lnTo>
                <a:lnTo>
                  <a:pt x="129" y="1525"/>
                </a:lnTo>
                <a:lnTo>
                  <a:pt x="103" y="1551"/>
                </a:lnTo>
                <a:lnTo>
                  <a:pt x="82" y="1577"/>
                </a:lnTo>
                <a:lnTo>
                  <a:pt x="65" y="1605"/>
                </a:lnTo>
                <a:lnTo>
                  <a:pt x="52" y="1633"/>
                </a:lnTo>
                <a:lnTo>
                  <a:pt x="47" y="1659"/>
                </a:lnTo>
                <a:lnTo>
                  <a:pt x="47" y="1685"/>
                </a:lnTo>
                <a:lnTo>
                  <a:pt x="53" y="1712"/>
                </a:lnTo>
                <a:lnTo>
                  <a:pt x="65" y="1739"/>
                </a:lnTo>
                <a:lnTo>
                  <a:pt x="82" y="1765"/>
                </a:lnTo>
                <a:lnTo>
                  <a:pt x="84" y="1767"/>
                </a:lnTo>
                <a:lnTo>
                  <a:pt x="86" y="1771"/>
                </a:lnTo>
                <a:lnTo>
                  <a:pt x="87" y="1774"/>
                </a:lnTo>
                <a:lnTo>
                  <a:pt x="88" y="1776"/>
                </a:lnTo>
                <a:lnTo>
                  <a:pt x="89" y="1780"/>
                </a:lnTo>
                <a:lnTo>
                  <a:pt x="92" y="1788"/>
                </a:lnTo>
                <a:lnTo>
                  <a:pt x="98" y="1797"/>
                </a:lnTo>
                <a:lnTo>
                  <a:pt x="104" y="1809"/>
                </a:lnTo>
                <a:lnTo>
                  <a:pt x="114" y="1824"/>
                </a:lnTo>
                <a:lnTo>
                  <a:pt x="127" y="1842"/>
                </a:lnTo>
                <a:lnTo>
                  <a:pt x="142" y="1862"/>
                </a:lnTo>
                <a:lnTo>
                  <a:pt x="161" y="1884"/>
                </a:lnTo>
                <a:lnTo>
                  <a:pt x="184" y="1909"/>
                </a:lnTo>
                <a:lnTo>
                  <a:pt x="212" y="1935"/>
                </a:lnTo>
                <a:lnTo>
                  <a:pt x="243" y="1965"/>
                </a:lnTo>
                <a:lnTo>
                  <a:pt x="280" y="1997"/>
                </a:lnTo>
                <a:lnTo>
                  <a:pt x="321" y="2030"/>
                </a:lnTo>
                <a:lnTo>
                  <a:pt x="369" y="2066"/>
                </a:lnTo>
                <a:lnTo>
                  <a:pt x="421" y="2104"/>
                </a:lnTo>
                <a:lnTo>
                  <a:pt x="481" y="2143"/>
                </a:lnTo>
                <a:lnTo>
                  <a:pt x="499" y="2156"/>
                </a:lnTo>
                <a:lnTo>
                  <a:pt x="520" y="2172"/>
                </a:lnTo>
                <a:lnTo>
                  <a:pt x="543" y="2190"/>
                </a:lnTo>
                <a:lnTo>
                  <a:pt x="565" y="2210"/>
                </a:lnTo>
                <a:lnTo>
                  <a:pt x="586" y="2230"/>
                </a:lnTo>
                <a:lnTo>
                  <a:pt x="605" y="2249"/>
                </a:lnTo>
                <a:lnTo>
                  <a:pt x="619" y="2267"/>
                </a:lnTo>
                <a:lnTo>
                  <a:pt x="633" y="2290"/>
                </a:lnTo>
                <a:lnTo>
                  <a:pt x="646" y="2313"/>
                </a:lnTo>
                <a:lnTo>
                  <a:pt x="655" y="2330"/>
                </a:lnTo>
                <a:lnTo>
                  <a:pt x="666" y="2348"/>
                </a:lnTo>
                <a:lnTo>
                  <a:pt x="680" y="2367"/>
                </a:lnTo>
                <a:lnTo>
                  <a:pt x="695" y="2387"/>
                </a:lnTo>
                <a:lnTo>
                  <a:pt x="714" y="2407"/>
                </a:lnTo>
                <a:lnTo>
                  <a:pt x="737" y="2429"/>
                </a:lnTo>
                <a:lnTo>
                  <a:pt x="766" y="2451"/>
                </a:lnTo>
                <a:lnTo>
                  <a:pt x="801" y="2474"/>
                </a:lnTo>
                <a:lnTo>
                  <a:pt x="804" y="2477"/>
                </a:lnTo>
                <a:lnTo>
                  <a:pt x="807" y="2482"/>
                </a:lnTo>
                <a:lnTo>
                  <a:pt x="810" y="2487"/>
                </a:lnTo>
                <a:lnTo>
                  <a:pt x="813" y="2495"/>
                </a:lnTo>
                <a:lnTo>
                  <a:pt x="818" y="2504"/>
                </a:lnTo>
                <a:lnTo>
                  <a:pt x="825" y="2514"/>
                </a:lnTo>
                <a:lnTo>
                  <a:pt x="834" y="2523"/>
                </a:lnTo>
                <a:lnTo>
                  <a:pt x="844" y="2529"/>
                </a:lnTo>
                <a:lnTo>
                  <a:pt x="848" y="2531"/>
                </a:lnTo>
                <a:lnTo>
                  <a:pt x="854" y="2530"/>
                </a:lnTo>
                <a:lnTo>
                  <a:pt x="863" y="2526"/>
                </a:lnTo>
                <a:lnTo>
                  <a:pt x="867" y="2525"/>
                </a:lnTo>
                <a:lnTo>
                  <a:pt x="872" y="2524"/>
                </a:lnTo>
                <a:lnTo>
                  <a:pt x="876" y="2524"/>
                </a:lnTo>
                <a:lnTo>
                  <a:pt x="881" y="2524"/>
                </a:lnTo>
                <a:lnTo>
                  <a:pt x="897" y="2527"/>
                </a:lnTo>
                <a:lnTo>
                  <a:pt x="914" y="2529"/>
                </a:lnTo>
                <a:lnTo>
                  <a:pt x="928" y="2529"/>
                </a:lnTo>
                <a:lnTo>
                  <a:pt x="939" y="2526"/>
                </a:lnTo>
                <a:lnTo>
                  <a:pt x="945" y="2524"/>
                </a:lnTo>
                <a:lnTo>
                  <a:pt x="948" y="2520"/>
                </a:lnTo>
                <a:lnTo>
                  <a:pt x="952" y="2516"/>
                </a:lnTo>
                <a:lnTo>
                  <a:pt x="956" y="2514"/>
                </a:lnTo>
                <a:lnTo>
                  <a:pt x="962" y="2512"/>
                </a:lnTo>
                <a:lnTo>
                  <a:pt x="964" y="2512"/>
                </a:lnTo>
                <a:lnTo>
                  <a:pt x="971" y="2510"/>
                </a:lnTo>
                <a:lnTo>
                  <a:pt x="979" y="2507"/>
                </a:lnTo>
                <a:lnTo>
                  <a:pt x="989" y="2502"/>
                </a:lnTo>
                <a:lnTo>
                  <a:pt x="1000" y="2496"/>
                </a:lnTo>
                <a:lnTo>
                  <a:pt x="1010" y="2487"/>
                </a:lnTo>
                <a:lnTo>
                  <a:pt x="1017" y="2475"/>
                </a:lnTo>
                <a:lnTo>
                  <a:pt x="1022" y="2462"/>
                </a:lnTo>
                <a:lnTo>
                  <a:pt x="1026" y="2450"/>
                </a:lnTo>
                <a:lnTo>
                  <a:pt x="1035" y="2442"/>
                </a:lnTo>
                <a:lnTo>
                  <a:pt x="1046" y="2440"/>
                </a:lnTo>
                <a:lnTo>
                  <a:pt x="1049" y="2439"/>
                </a:lnTo>
                <a:lnTo>
                  <a:pt x="1054" y="2437"/>
                </a:lnTo>
                <a:lnTo>
                  <a:pt x="1057" y="2431"/>
                </a:lnTo>
                <a:lnTo>
                  <a:pt x="1059" y="2422"/>
                </a:lnTo>
                <a:lnTo>
                  <a:pt x="1059" y="2408"/>
                </a:lnTo>
                <a:lnTo>
                  <a:pt x="1058" y="2405"/>
                </a:lnTo>
                <a:lnTo>
                  <a:pt x="1055" y="2397"/>
                </a:lnTo>
                <a:lnTo>
                  <a:pt x="1050" y="2384"/>
                </a:lnTo>
                <a:lnTo>
                  <a:pt x="1043" y="2367"/>
                </a:lnTo>
                <a:lnTo>
                  <a:pt x="1033" y="2349"/>
                </a:lnTo>
                <a:lnTo>
                  <a:pt x="1020" y="2329"/>
                </a:lnTo>
                <a:lnTo>
                  <a:pt x="1005" y="2308"/>
                </a:lnTo>
                <a:lnTo>
                  <a:pt x="988" y="2288"/>
                </a:lnTo>
                <a:lnTo>
                  <a:pt x="968" y="2268"/>
                </a:lnTo>
                <a:lnTo>
                  <a:pt x="946" y="2250"/>
                </a:lnTo>
                <a:lnTo>
                  <a:pt x="921" y="2237"/>
                </a:lnTo>
                <a:lnTo>
                  <a:pt x="837" y="2229"/>
                </a:lnTo>
                <a:lnTo>
                  <a:pt x="833" y="2227"/>
                </a:lnTo>
                <a:lnTo>
                  <a:pt x="828" y="2225"/>
                </a:lnTo>
                <a:lnTo>
                  <a:pt x="825" y="2223"/>
                </a:lnTo>
                <a:lnTo>
                  <a:pt x="815" y="2215"/>
                </a:lnTo>
                <a:lnTo>
                  <a:pt x="802" y="2202"/>
                </a:lnTo>
                <a:lnTo>
                  <a:pt x="786" y="2189"/>
                </a:lnTo>
                <a:lnTo>
                  <a:pt x="767" y="2172"/>
                </a:lnTo>
                <a:lnTo>
                  <a:pt x="748" y="2154"/>
                </a:lnTo>
                <a:lnTo>
                  <a:pt x="727" y="2134"/>
                </a:lnTo>
                <a:lnTo>
                  <a:pt x="707" y="2116"/>
                </a:lnTo>
                <a:lnTo>
                  <a:pt x="687" y="2097"/>
                </a:lnTo>
                <a:lnTo>
                  <a:pt x="671" y="2080"/>
                </a:lnTo>
                <a:lnTo>
                  <a:pt x="655" y="2065"/>
                </a:lnTo>
                <a:lnTo>
                  <a:pt x="644" y="2052"/>
                </a:lnTo>
                <a:lnTo>
                  <a:pt x="636" y="2042"/>
                </a:lnTo>
                <a:lnTo>
                  <a:pt x="619" y="2014"/>
                </a:lnTo>
                <a:lnTo>
                  <a:pt x="603" y="1981"/>
                </a:lnTo>
                <a:lnTo>
                  <a:pt x="589" y="1947"/>
                </a:lnTo>
                <a:lnTo>
                  <a:pt x="575" y="1915"/>
                </a:lnTo>
                <a:lnTo>
                  <a:pt x="561" y="1882"/>
                </a:lnTo>
                <a:lnTo>
                  <a:pt x="543" y="1848"/>
                </a:lnTo>
                <a:lnTo>
                  <a:pt x="522" y="1814"/>
                </a:lnTo>
                <a:lnTo>
                  <a:pt x="498" y="1781"/>
                </a:lnTo>
                <a:lnTo>
                  <a:pt x="468" y="1749"/>
                </a:lnTo>
                <a:lnTo>
                  <a:pt x="462" y="1740"/>
                </a:lnTo>
                <a:lnTo>
                  <a:pt x="460" y="1731"/>
                </a:lnTo>
                <a:lnTo>
                  <a:pt x="462" y="1721"/>
                </a:lnTo>
                <a:lnTo>
                  <a:pt x="468" y="1713"/>
                </a:lnTo>
                <a:lnTo>
                  <a:pt x="476" y="1708"/>
                </a:lnTo>
                <a:lnTo>
                  <a:pt x="486" y="1706"/>
                </a:lnTo>
                <a:lnTo>
                  <a:pt x="512" y="1709"/>
                </a:lnTo>
                <a:lnTo>
                  <a:pt x="542" y="1712"/>
                </a:lnTo>
                <a:lnTo>
                  <a:pt x="575" y="1713"/>
                </a:lnTo>
                <a:lnTo>
                  <a:pt x="612" y="1714"/>
                </a:lnTo>
                <a:lnTo>
                  <a:pt x="651" y="1715"/>
                </a:lnTo>
                <a:lnTo>
                  <a:pt x="691" y="1714"/>
                </a:lnTo>
                <a:lnTo>
                  <a:pt x="732" y="1713"/>
                </a:lnTo>
                <a:lnTo>
                  <a:pt x="774" y="1709"/>
                </a:lnTo>
                <a:lnTo>
                  <a:pt x="815" y="1705"/>
                </a:lnTo>
                <a:lnTo>
                  <a:pt x="855" y="1699"/>
                </a:lnTo>
                <a:lnTo>
                  <a:pt x="894" y="1691"/>
                </a:lnTo>
                <a:lnTo>
                  <a:pt x="932" y="1681"/>
                </a:lnTo>
                <a:lnTo>
                  <a:pt x="965" y="1670"/>
                </a:lnTo>
                <a:lnTo>
                  <a:pt x="996" y="1655"/>
                </a:lnTo>
                <a:lnTo>
                  <a:pt x="1023" y="1639"/>
                </a:lnTo>
                <a:lnTo>
                  <a:pt x="1045" y="1620"/>
                </a:lnTo>
                <a:lnTo>
                  <a:pt x="1062" y="1598"/>
                </a:lnTo>
                <a:lnTo>
                  <a:pt x="1069" y="1589"/>
                </a:lnTo>
                <a:lnTo>
                  <a:pt x="1080" y="1585"/>
                </a:lnTo>
                <a:lnTo>
                  <a:pt x="1092" y="1588"/>
                </a:lnTo>
                <a:lnTo>
                  <a:pt x="1100" y="1595"/>
                </a:lnTo>
                <a:lnTo>
                  <a:pt x="1105" y="1605"/>
                </a:lnTo>
                <a:lnTo>
                  <a:pt x="1105" y="1616"/>
                </a:lnTo>
                <a:lnTo>
                  <a:pt x="1105" y="1618"/>
                </a:lnTo>
                <a:lnTo>
                  <a:pt x="1104" y="1625"/>
                </a:lnTo>
                <a:lnTo>
                  <a:pt x="1103" y="1637"/>
                </a:lnTo>
                <a:lnTo>
                  <a:pt x="1102" y="1651"/>
                </a:lnTo>
                <a:lnTo>
                  <a:pt x="1100" y="1670"/>
                </a:lnTo>
                <a:lnTo>
                  <a:pt x="1102" y="1692"/>
                </a:lnTo>
                <a:lnTo>
                  <a:pt x="1104" y="1720"/>
                </a:lnTo>
                <a:lnTo>
                  <a:pt x="1108" y="1749"/>
                </a:lnTo>
                <a:lnTo>
                  <a:pt x="1114" y="1783"/>
                </a:lnTo>
                <a:lnTo>
                  <a:pt x="1123" y="1821"/>
                </a:lnTo>
                <a:lnTo>
                  <a:pt x="1135" y="1862"/>
                </a:lnTo>
                <a:lnTo>
                  <a:pt x="1150" y="1906"/>
                </a:lnTo>
                <a:lnTo>
                  <a:pt x="1169" y="1954"/>
                </a:lnTo>
                <a:lnTo>
                  <a:pt x="1193" y="2005"/>
                </a:lnTo>
                <a:lnTo>
                  <a:pt x="1220" y="2059"/>
                </a:lnTo>
                <a:lnTo>
                  <a:pt x="1254" y="2116"/>
                </a:lnTo>
                <a:lnTo>
                  <a:pt x="1256" y="2123"/>
                </a:lnTo>
                <a:lnTo>
                  <a:pt x="1260" y="2135"/>
                </a:lnTo>
                <a:lnTo>
                  <a:pt x="1265" y="2154"/>
                </a:lnTo>
                <a:lnTo>
                  <a:pt x="1271" y="2177"/>
                </a:lnTo>
                <a:lnTo>
                  <a:pt x="1279" y="2207"/>
                </a:lnTo>
                <a:lnTo>
                  <a:pt x="1286" y="2241"/>
                </a:lnTo>
                <a:lnTo>
                  <a:pt x="1294" y="2280"/>
                </a:lnTo>
                <a:lnTo>
                  <a:pt x="1300" y="2323"/>
                </a:lnTo>
                <a:lnTo>
                  <a:pt x="1306" y="2371"/>
                </a:lnTo>
                <a:lnTo>
                  <a:pt x="1311" y="2422"/>
                </a:lnTo>
                <a:lnTo>
                  <a:pt x="1315" y="2476"/>
                </a:lnTo>
                <a:lnTo>
                  <a:pt x="1316" y="2534"/>
                </a:lnTo>
                <a:lnTo>
                  <a:pt x="1316" y="2595"/>
                </a:lnTo>
                <a:lnTo>
                  <a:pt x="1312" y="2658"/>
                </a:lnTo>
                <a:lnTo>
                  <a:pt x="1306" y="2724"/>
                </a:lnTo>
                <a:lnTo>
                  <a:pt x="1258" y="2717"/>
                </a:lnTo>
                <a:lnTo>
                  <a:pt x="1265" y="2655"/>
                </a:lnTo>
                <a:lnTo>
                  <a:pt x="1268" y="2593"/>
                </a:lnTo>
                <a:lnTo>
                  <a:pt x="1268" y="2534"/>
                </a:lnTo>
                <a:lnTo>
                  <a:pt x="1267" y="2477"/>
                </a:lnTo>
                <a:lnTo>
                  <a:pt x="1264" y="2425"/>
                </a:lnTo>
                <a:lnTo>
                  <a:pt x="1258" y="2375"/>
                </a:lnTo>
                <a:lnTo>
                  <a:pt x="1253" y="2330"/>
                </a:lnTo>
                <a:lnTo>
                  <a:pt x="1246" y="2288"/>
                </a:lnTo>
                <a:lnTo>
                  <a:pt x="1239" y="2250"/>
                </a:lnTo>
                <a:lnTo>
                  <a:pt x="1231" y="2217"/>
                </a:lnTo>
                <a:lnTo>
                  <a:pt x="1226" y="2190"/>
                </a:lnTo>
                <a:lnTo>
                  <a:pt x="1220" y="2168"/>
                </a:lnTo>
                <a:lnTo>
                  <a:pt x="1215" y="2151"/>
                </a:lnTo>
                <a:lnTo>
                  <a:pt x="1213" y="2141"/>
                </a:lnTo>
                <a:lnTo>
                  <a:pt x="1211" y="2138"/>
                </a:lnTo>
                <a:lnTo>
                  <a:pt x="1178" y="2080"/>
                </a:lnTo>
                <a:lnTo>
                  <a:pt x="1149" y="2025"/>
                </a:lnTo>
                <a:lnTo>
                  <a:pt x="1125" y="1974"/>
                </a:lnTo>
                <a:lnTo>
                  <a:pt x="1106" y="1925"/>
                </a:lnTo>
                <a:lnTo>
                  <a:pt x="1089" y="1880"/>
                </a:lnTo>
                <a:lnTo>
                  <a:pt x="1077" y="1838"/>
                </a:lnTo>
                <a:lnTo>
                  <a:pt x="1068" y="1798"/>
                </a:lnTo>
                <a:lnTo>
                  <a:pt x="1060" y="1763"/>
                </a:lnTo>
                <a:lnTo>
                  <a:pt x="1056" y="1731"/>
                </a:lnTo>
                <a:lnTo>
                  <a:pt x="1054" y="1701"/>
                </a:lnTo>
                <a:lnTo>
                  <a:pt x="1053" y="1676"/>
                </a:lnTo>
                <a:lnTo>
                  <a:pt x="1022" y="1697"/>
                </a:lnTo>
                <a:lnTo>
                  <a:pt x="985" y="1714"/>
                </a:lnTo>
                <a:lnTo>
                  <a:pt x="946" y="1727"/>
                </a:lnTo>
                <a:lnTo>
                  <a:pt x="905" y="1739"/>
                </a:lnTo>
                <a:lnTo>
                  <a:pt x="862" y="1747"/>
                </a:lnTo>
                <a:lnTo>
                  <a:pt x="817" y="1754"/>
                </a:lnTo>
                <a:lnTo>
                  <a:pt x="772" y="1758"/>
                </a:lnTo>
                <a:lnTo>
                  <a:pt x="728" y="1762"/>
                </a:lnTo>
                <a:lnTo>
                  <a:pt x="685" y="1763"/>
                </a:lnTo>
                <a:lnTo>
                  <a:pt x="644" y="1764"/>
                </a:lnTo>
                <a:lnTo>
                  <a:pt x="606" y="1763"/>
                </a:lnTo>
                <a:lnTo>
                  <a:pt x="572" y="1762"/>
                </a:lnTo>
                <a:lnTo>
                  <a:pt x="542" y="1760"/>
                </a:lnTo>
                <a:lnTo>
                  <a:pt x="573" y="1804"/>
                </a:lnTo>
                <a:lnTo>
                  <a:pt x="596" y="1847"/>
                </a:lnTo>
                <a:lnTo>
                  <a:pt x="616" y="1889"/>
                </a:lnTo>
                <a:lnTo>
                  <a:pt x="633" y="1927"/>
                </a:lnTo>
                <a:lnTo>
                  <a:pt x="646" y="1960"/>
                </a:lnTo>
                <a:lnTo>
                  <a:pt x="661" y="1989"/>
                </a:lnTo>
                <a:lnTo>
                  <a:pt x="675" y="2015"/>
                </a:lnTo>
                <a:lnTo>
                  <a:pt x="681" y="2022"/>
                </a:lnTo>
                <a:lnTo>
                  <a:pt x="690" y="2032"/>
                </a:lnTo>
                <a:lnTo>
                  <a:pt x="703" y="2045"/>
                </a:lnTo>
                <a:lnTo>
                  <a:pt x="717" y="2059"/>
                </a:lnTo>
                <a:lnTo>
                  <a:pt x="735" y="2075"/>
                </a:lnTo>
                <a:lnTo>
                  <a:pt x="753" y="2092"/>
                </a:lnTo>
                <a:lnTo>
                  <a:pt x="773" y="2112"/>
                </a:lnTo>
                <a:lnTo>
                  <a:pt x="793" y="2130"/>
                </a:lnTo>
                <a:lnTo>
                  <a:pt x="813" y="2148"/>
                </a:lnTo>
                <a:lnTo>
                  <a:pt x="832" y="2165"/>
                </a:lnTo>
                <a:lnTo>
                  <a:pt x="849" y="2182"/>
                </a:lnTo>
                <a:lnTo>
                  <a:pt x="929" y="2189"/>
                </a:lnTo>
                <a:lnTo>
                  <a:pt x="933" y="2190"/>
                </a:lnTo>
                <a:lnTo>
                  <a:pt x="937" y="2191"/>
                </a:lnTo>
                <a:lnTo>
                  <a:pt x="966" y="2206"/>
                </a:lnTo>
                <a:lnTo>
                  <a:pt x="992" y="2224"/>
                </a:lnTo>
                <a:lnTo>
                  <a:pt x="1014" y="2245"/>
                </a:lnTo>
                <a:lnTo>
                  <a:pt x="1035" y="2267"/>
                </a:lnTo>
                <a:lnTo>
                  <a:pt x="1052" y="2290"/>
                </a:lnTo>
                <a:lnTo>
                  <a:pt x="1067" y="2313"/>
                </a:lnTo>
                <a:lnTo>
                  <a:pt x="1079" y="2334"/>
                </a:lnTo>
                <a:lnTo>
                  <a:pt x="1089" y="2355"/>
                </a:lnTo>
                <a:lnTo>
                  <a:pt x="1097" y="2372"/>
                </a:lnTo>
                <a:lnTo>
                  <a:pt x="1102" y="2385"/>
                </a:lnTo>
                <a:lnTo>
                  <a:pt x="1106" y="2396"/>
                </a:lnTo>
                <a:lnTo>
                  <a:pt x="1107" y="2399"/>
                </a:lnTo>
                <a:lnTo>
                  <a:pt x="1107" y="2422"/>
                </a:lnTo>
                <a:lnTo>
                  <a:pt x="1104" y="2441"/>
                </a:lnTo>
                <a:lnTo>
                  <a:pt x="1098" y="2456"/>
                </a:lnTo>
                <a:lnTo>
                  <a:pt x="1089" y="2468"/>
                </a:lnTo>
                <a:lnTo>
                  <a:pt x="1077" y="2479"/>
                </a:lnTo>
                <a:lnTo>
                  <a:pt x="1066" y="2484"/>
                </a:lnTo>
                <a:lnTo>
                  <a:pt x="1057" y="2504"/>
                </a:lnTo>
                <a:lnTo>
                  <a:pt x="1046" y="2521"/>
                </a:lnTo>
                <a:lnTo>
                  <a:pt x="1032" y="2533"/>
                </a:lnTo>
                <a:lnTo>
                  <a:pt x="1017" y="2543"/>
                </a:lnTo>
                <a:lnTo>
                  <a:pt x="1003" y="2550"/>
                </a:lnTo>
                <a:lnTo>
                  <a:pt x="989" y="2555"/>
                </a:lnTo>
                <a:lnTo>
                  <a:pt x="978" y="2558"/>
                </a:lnTo>
                <a:lnTo>
                  <a:pt x="966" y="2567"/>
                </a:lnTo>
                <a:lnTo>
                  <a:pt x="952" y="2573"/>
                </a:lnTo>
                <a:lnTo>
                  <a:pt x="936" y="2576"/>
                </a:lnTo>
                <a:lnTo>
                  <a:pt x="921" y="2577"/>
                </a:lnTo>
                <a:lnTo>
                  <a:pt x="905" y="2577"/>
                </a:lnTo>
                <a:lnTo>
                  <a:pt x="891" y="2575"/>
                </a:lnTo>
                <a:lnTo>
                  <a:pt x="878" y="2574"/>
                </a:lnTo>
                <a:lnTo>
                  <a:pt x="862" y="2579"/>
                </a:lnTo>
                <a:lnTo>
                  <a:pt x="844" y="2580"/>
                </a:lnTo>
                <a:lnTo>
                  <a:pt x="827" y="2575"/>
                </a:lnTo>
                <a:lnTo>
                  <a:pt x="810" y="2566"/>
                </a:lnTo>
                <a:lnTo>
                  <a:pt x="795" y="2552"/>
                </a:lnTo>
                <a:lnTo>
                  <a:pt x="784" y="2539"/>
                </a:lnTo>
                <a:lnTo>
                  <a:pt x="775" y="2524"/>
                </a:lnTo>
                <a:lnTo>
                  <a:pt x="770" y="2513"/>
                </a:lnTo>
                <a:lnTo>
                  <a:pt x="733" y="2487"/>
                </a:lnTo>
                <a:lnTo>
                  <a:pt x="702" y="2463"/>
                </a:lnTo>
                <a:lnTo>
                  <a:pt x="677" y="2439"/>
                </a:lnTo>
                <a:lnTo>
                  <a:pt x="656" y="2417"/>
                </a:lnTo>
                <a:lnTo>
                  <a:pt x="640" y="2396"/>
                </a:lnTo>
                <a:lnTo>
                  <a:pt x="626" y="2375"/>
                </a:lnTo>
                <a:lnTo>
                  <a:pt x="615" y="2356"/>
                </a:lnTo>
                <a:lnTo>
                  <a:pt x="605" y="2338"/>
                </a:lnTo>
                <a:lnTo>
                  <a:pt x="593" y="2317"/>
                </a:lnTo>
                <a:lnTo>
                  <a:pt x="581" y="2297"/>
                </a:lnTo>
                <a:lnTo>
                  <a:pt x="569" y="2281"/>
                </a:lnTo>
                <a:lnTo>
                  <a:pt x="552" y="2264"/>
                </a:lnTo>
                <a:lnTo>
                  <a:pt x="533" y="2247"/>
                </a:lnTo>
                <a:lnTo>
                  <a:pt x="512" y="2229"/>
                </a:lnTo>
                <a:lnTo>
                  <a:pt x="491" y="2212"/>
                </a:lnTo>
                <a:lnTo>
                  <a:pt x="472" y="2197"/>
                </a:lnTo>
                <a:lnTo>
                  <a:pt x="454" y="2185"/>
                </a:lnTo>
                <a:lnTo>
                  <a:pt x="394" y="2145"/>
                </a:lnTo>
                <a:lnTo>
                  <a:pt x="341" y="2106"/>
                </a:lnTo>
                <a:lnTo>
                  <a:pt x="292" y="2070"/>
                </a:lnTo>
                <a:lnTo>
                  <a:pt x="250" y="2035"/>
                </a:lnTo>
                <a:lnTo>
                  <a:pt x="212" y="2002"/>
                </a:lnTo>
                <a:lnTo>
                  <a:pt x="179" y="1972"/>
                </a:lnTo>
                <a:lnTo>
                  <a:pt x="150" y="1943"/>
                </a:lnTo>
                <a:lnTo>
                  <a:pt x="126" y="1917"/>
                </a:lnTo>
                <a:lnTo>
                  <a:pt x="106" y="1893"/>
                </a:lnTo>
                <a:lnTo>
                  <a:pt x="89" y="1872"/>
                </a:lnTo>
                <a:lnTo>
                  <a:pt x="75" y="1852"/>
                </a:lnTo>
                <a:lnTo>
                  <a:pt x="63" y="1835"/>
                </a:lnTo>
                <a:lnTo>
                  <a:pt x="56" y="1821"/>
                </a:lnTo>
                <a:lnTo>
                  <a:pt x="49" y="1808"/>
                </a:lnTo>
                <a:lnTo>
                  <a:pt x="46" y="1799"/>
                </a:lnTo>
                <a:lnTo>
                  <a:pt x="42" y="1792"/>
                </a:lnTo>
                <a:lnTo>
                  <a:pt x="21" y="1758"/>
                </a:lnTo>
                <a:lnTo>
                  <a:pt x="7" y="1723"/>
                </a:lnTo>
                <a:lnTo>
                  <a:pt x="0" y="1688"/>
                </a:lnTo>
                <a:lnTo>
                  <a:pt x="0" y="1652"/>
                </a:lnTo>
                <a:lnTo>
                  <a:pt x="8" y="1617"/>
                </a:lnTo>
                <a:lnTo>
                  <a:pt x="21" y="1585"/>
                </a:lnTo>
                <a:lnTo>
                  <a:pt x="41" y="1554"/>
                </a:lnTo>
                <a:lnTo>
                  <a:pt x="66" y="1524"/>
                </a:lnTo>
                <a:lnTo>
                  <a:pt x="93" y="1495"/>
                </a:lnTo>
                <a:lnTo>
                  <a:pt x="127" y="1466"/>
                </a:lnTo>
                <a:lnTo>
                  <a:pt x="162" y="1440"/>
                </a:lnTo>
                <a:lnTo>
                  <a:pt x="201" y="1414"/>
                </a:lnTo>
                <a:lnTo>
                  <a:pt x="241" y="1390"/>
                </a:lnTo>
                <a:lnTo>
                  <a:pt x="283" y="1366"/>
                </a:lnTo>
                <a:lnTo>
                  <a:pt x="325" y="1345"/>
                </a:lnTo>
                <a:lnTo>
                  <a:pt x="369" y="1324"/>
                </a:lnTo>
                <a:lnTo>
                  <a:pt x="412" y="1306"/>
                </a:lnTo>
                <a:lnTo>
                  <a:pt x="454" y="1288"/>
                </a:lnTo>
                <a:lnTo>
                  <a:pt x="494" y="1272"/>
                </a:lnTo>
                <a:lnTo>
                  <a:pt x="532" y="1258"/>
                </a:lnTo>
                <a:lnTo>
                  <a:pt x="567" y="1246"/>
                </a:lnTo>
                <a:lnTo>
                  <a:pt x="600" y="1234"/>
                </a:lnTo>
                <a:lnTo>
                  <a:pt x="629" y="1225"/>
                </a:lnTo>
                <a:lnTo>
                  <a:pt x="652" y="1217"/>
                </a:lnTo>
                <a:lnTo>
                  <a:pt x="671" y="1212"/>
                </a:lnTo>
                <a:lnTo>
                  <a:pt x="684" y="1208"/>
                </a:lnTo>
                <a:lnTo>
                  <a:pt x="723" y="1168"/>
                </a:lnTo>
                <a:lnTo>
                  <a:pt x="761" y="1135"/>
                </a:lnTo>
                <a:lnTo>
                  <a:pt x="800" y="1109"/>
                </a:lnTo>
                <a:lnTo>
                  <a:pt x="837" y="1088"/>
                </a:lnTo>
                <a:lnTo>
                  <a:pt x="875" y="1072"/>
                </a:lnTo>
                <a:lnTo>
                  <a:pt x="912" y="1060"/>
                </a:lnTo>
                <a:lnTo>
                  <a:pt x="947" y="1052"/>
                </a:lnTo>
                <a:lnTo>
                  <a:pt x="983" y="1048"/>
                </a:lnTo>
                <a:lnTo>
                  <a:pt x="1016" y="1046"/>
                </a:lnTo>
                <a:lnTo>
                  <a:pt x="1048" y="1045"/>
                </a:lnTo>
                <a:lnTo>
                  <a:pt x="1078" y="1046"/>
                </a:lnTo>
                <a:lnTo>
                  <a:pt x="1106" y="1046"/>
                </a:lnTo>
                <a:lnTo>
                  <a:pt x="1149" y="1046"/>
                </a:lnTo>
                <a:lnTo>
                  <a:pt x="1193" y="1042"/>
                </a:lnTo>
                <a:lnTo>
                  <a:pt x="1235" y="1037"/>
                </a:lnTo>
                <a:lnTo>
                  <a:pt x="1276" y="1029"/>
                </a:lnTo>
                <a:lnTo>
                  <a:pt x="1315" y="1020"/>
                </a:lnTo>
                <a:lnTo>
                  <a:pt x="1351" y="1008"/>
                </a:lnTo>
                <a:lnTo>
                  <a:pt x="1386" y="996"/>
                </a:lnTo>
                <a:lnTo>
                  <a:pt x="1417" y="984"/>
                </a:lnTo>
                <a:lnTo>
                  <a:pt x="1445" y="972"/>
                </a:lnTo>
                <a:lnTo>
                  <a:pt x="1469" y="960"/>
                </a:lnTo>
                <a:lnTo>
                  <a:pt x="1489" y="950"/>
                </a:lnTo>
                <a:lnTo>
                  <a:pt x="1505" y="941"/>
                </a:lnTo>
                <a:lnTo>
                  <a:pt x="1515" y="934"/>
                </a:lnTo>
                <a:lnTo>
                  <a:pt x="1516" y="925"/>
                </a:lnTo>
                <a:lnTo>
                  <a:pt x="1517" y="912"/>
                </a:lnTo>
                <a:lnTo>
                  <a:pt x="1518" y="895"/>
                </a:lnTo>
                <a:lnTo>
                  <a:pt x="1518" y="872"/>
                </a:lnTo>
                <a:lnTo>
                  <a:pt x="1518" y="845"/>
                </a:lnTo>
                <a:lnTo>
                  <a:pt x="1516" y="812"/>
                </a:lnTo>
                <a:lnTo>
                  <a:pt x="1512" y="774"/>
                </a:lnTo>
                <a:lnTo>
                  <a:pt x="1506" y="766"/>
                </a:lnTo>
                <a:lnTo>
                  <a:pt x="1497" y="755"/>
                </a:lnTo>
                <a:lnTo>
                  <a:pt x="1488" y="739"/>
                </a:lnTo>
                <a:lnTo>
                  <a:pt x="1480" y="720"/>
                </a:lnTo>
                <a:lnTo>
                  <a:pt x="1472" y="697"/>
                </a:lnTo>
                <a:lnTo>
                  <a:pt x="1467" y="670"/>
                </a:lnTo>
                <a:lnTo>
                  <a:pt x="1452" y="663"/>
                </a:lnTo>
                <a:lnTo>
                  <a:pt x="1440" y="650"/>
                </a:lnTo>
                <a:lnTo>
                  <a:pt x="1429" y="633"/>
                </a:lnTo>
                <a:lnTo>
                  <a:pt x="1418" y="609"/>
                </a:lnTo>
                <a:lnTo>
                  <a:pt x="1408" y="579"/>
                </a:lnTo>
                <a:lnTo>
                  <a:pt x="1402" y="570"/>
                </a:lnTo>
                <a:lnTo>
                  <a:pt x="1395" y="556"/>
                </a:lnTo>
                <a:lnTo>
                  <a:pt x="1386" y="540"/>
                </a:lnTo>
                <a:lnTo>
                  <a:pt x="1378" y="522"/>
                </a:lnTo>
                <a:lnTo>
                  <a:pt x="1372" y="502"/>
                </a:lnTo>
                <a:lnTo>
                  <a:pt x="1369" y="483"/>
                </a:lnTo>
                <a:lnTo>
                  <a:pt x="1369" y="465"/>
                </a:lnTo>
                <a:lnTo>
                  <a:pt x="1375" y="448"/>
                </a:lnTo>
                <a:lnTo>
                  <a:pt x="1380" y="439"/>
                </a:lnTo>
                <a:lnTo>
                  <a:pt x="1388" y="431"/>
                </a:lnTo>
                <a:lnTo>
                  <a:pt x="1398" y="424"/>
                </a:lnTo>
                <a:lnTo>
                  <a:pt x="1412" y="420"/>
                </a:lnTo>
                <a:lnTo>
                  <a:pt x="1412" y="405"/>
                </a:lnTo>
                <a:lnTo>
                  <a:pt x="1414" y="387"/>
                </a:lnTo>
                <a:lnTo>
                  <a:pt x="1415" y="367"/>
                </a:lnTo>
                <a:lnTo>
                  <a:pt x="1417" y="345"/>
                </a:lnTo>
                <a:lnTo>
                  <a:pt x="1420" y="321"/>
                </a:lnTo>
                <a:lnTo>
                  <a:pt x="1425" y="296"/>
                </a:lnTo>
                <a:lnTo>
                  <a:pt x="1432" y="270"/>
                </a:lnTo>
                <a:lnTo>
                  <a:pt x="1440" y="243"/>
                </a:lnTo>
                <a:lnTo>
                  <a:pt x="1451" y="216"/>
                </a:lnTo>
                <a:lnTo>
                  <a:pt x="1465" y="189"/>
                </a:lnTo>
                <a:lnTo>
                  <a:pt x="1480" y="162"/>
                </a:lnTo>
                <a:lnTo>
                  <a:pt x="1499" y="137"/>
                </a:lnTo>
                <a:lnTo>
                  <a:pt x="1521" y="112"/>
                </a:lnTo>
                <a:lnTo>
                  <a:pt x="1546" y="88"/>
                </a:lnTo>
                <a:lnTo>
                  <a:pt x="1575" y="66"/>
                </a:lnTo>
                <a:lnTo>
                  <a:pt x="1607" y="47"/>
                </a:lnTo>
                <a:lnTo>
                  <a:pt x="1643" y="31"/>
                </a:lnTo>
                <a:lnTo>
                  <a:pt x="1683" y="16"/>
                </a:lnTo>
                <a:lnTo>
                  <a:pt x="1729" y="6"/>
                </a:lnTo>
                <a:lnTo>
                  <a:pt x="1734" y="5"/>
                </a:lnTo>
                <a:lnTo>
                  <a:pt x="1746" y="4"/>
                </a:lnTo>
                <a:lnTo>
                  <a:pt x="1760" y="1"/>
                </a:lnTo>
                <a:lnTo>
                  <a:pt x="177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0" name="Freeform 268"/>
          <p:cNvSpPr>
            <a:spLocks noEditPoints="1"/>
          </p:cNvSpPr>
          <p:nvPr/>
        </p:nvSpPr>
        <p:spPr bwMode="auto">
          <a:xfrm>
            <a:off x="4377777" y="2655888"/>
            <a:ext cx="620712" cy="603250"/>
          </a:xfrm>
          <a:custGeom>
            <a:avLst/>
            <a:gdLst>
              <a:gd name="T0" fmla="*/ 986 w 3519"/>
              <a:gd name="T1" fmla="*/ 3219 h 3425"/>
              <a:gd name="T2" fmla="*/ 1714 w 3519"/>
              <a:gd name="T3" fmla="*/ 3150 h 3425"/>
              <a:gd name="T4" fmla="*/ 1475 w 3519"/>
              <a:gd name="T5" fmla="*/ 2635 h 3425"/>
              <a:gd name="T6" fmla="*/ 1476 w 3519"/>
              <a:gd name="T7" fmla="*/ 2166 h 3425"/>
              <a:gd name="T8" fmla="*/ 1521 w 3519"/>
              <a:gd name="T9" fmla="*/ 2095 h 3425"/>
              <a:gd name="T10" fmla="*/ 1793 w 3519"/>
              <a:gd name="T11" fmla="*/ 2625 h 3425"/>
              <a:gd name="T12" fmla="*/ 1103 w 3519"/>
              <a:gd name="T13" fmla="*/ 3406 h 3425"/>
              <a:gd name="T14" fmla="*/ 850 w 3519"/>
              <a:gd name="T15" fmla="*/ 2422 h 3425"/>
              <a:gd name="T16" fmla="*/ 1459 w 3519"/>
              <a:gd name="T17" fmla="*/ 2378 h 3425"/>
              <a:gd name="T18" fmla="*/ 1279 w 3519"/>
              <a:gd name="T19" fmla="*/ 1922 h 3425"/>
              <a:gd name="T20" fmla="*/ 2202 w 3519"/>
              <a:gd name="T21" fmla="*/ 1866 h 3425"/>
              <a:gd name="T22" fmla="*/ 461 w 3519"/>
              <a:gd name="T23" fmla="*/ 1809 h 3425"/>
              <a:gd name="T24" fmla="*/ 357 w 3519"/>
              <a:gd name="T25" fmla="*/ 1841 h 3425"/>
              <a:gd name="T26" fmla="*/ 2985 w 3519"/>
              <a:gd name="T27" fmla="*/ 1573 h 3425"/>
              <a:gd name="T28" fmla="*/ 3028 w 3519"/>
              <a:gd name="T29" fmla="*/ 1724 h 3425"/>
              <a:gd name="T30" fmla="*/ 1761 w 3519"/>
              <a:gd name="T31" fmla="*/ 1 h 3425"/>
              <a:gd name="T32" fmla="*/ 2128 w 3519"/>
              <a:gd name="T33" fmla="*/ 299 h 3425"/>
              <a:gd name="T34" fmla="*/ 2244 w 3519"/>
              <a:gd name="T35" fmla="*/ 1001 h 3425"/>
              <a:gd name="T36" fmla="*/ 3029 w 3519"/>
              <a:gd name="T37" fmla="*/ 1420 h 3425"/>
              <a:gd name="T38" fmla="*/ 3509 w 3519"/>
              <a:gd name="T39" fmla="*/ 2252 h 3425"/>
              <a:gd name="T40" fmla="*/ 3396 w 3519"/>
              <a:gd name="T41" fmla="*/ 2924 h 3425"/>
              <a:gd name="T42" fmla="*/ 3060 w 3519"/>
              <a:gd name="T43" fmla="*/ 3262 h 3425"/>
              <a:gd name="T44" fmla="*/ 2877 w 3519"/>
              <a:gd name="T45" fmla="*/ 2933 h 3425"/>
              <a:gd name="T46" fmla="*/ 2974 w 3519"/>
              <a:gd name="T47" fmla="*/ 2171 h 3425"/>
              <a:gd name="T48" fmla="*/ 2384 w 3519"/>
              <a:gd name="T49" fmla="*/ 2619 h 3425"/>
              <a:gd name="T50" fmla="*/ 2300 w 3519"/>
              <a:gd name="T51" fmla="*/ 2613 h 3425"/>
              <a:gd name="T52" fmla="*/ 2637 w 3519"/>
              <a:gd name="T53" fmla="*/ 1919 h 3425"/>
              <a:gd name="T54" fmla="*/ 1838 w 3519"/>
              <a:gd name="T55" fmla="*/ 1848 h 3425"/>
              <a:gd name="T56" fmla="*/ 2236 w 3519"/>
              <a:gd name="T57" fmla="*/ 2005 h 3425"/>
              <a:gd name="T58" fmla="*/ 2646 w 3519"/>
              <a:gd name="T59" fmla="*/ 1819 h 3425"/>
              <a:gd name="T60" fmla="*/ 3134 w 3519"/>
              <a:gd name="T61" fmla="*/ 2169 h 3425"/>
              <a:gd name="T62" fmla="*/ 3065 w 3519"/>
              <a:gd name="T63" fmla="*/ 2849 h 3425"/>
              <a:gd name="T64" fmla="*/ 2968 w 3519"/>
              <a:gd name="T65" fmla="*/ 3171 h 3425"/>
              <a:gd name="T66" fmla="*/ 3211 w 3519"/>
              <a:gd name="T67" fmla="*/ 3153 h 3425"/>
              <a:gd name="T68" fmla="*/ 3283 w 3519"/>
              <a:gd name="T69" fmla="*/ 2707 h 3425"/>
              <a:gd name="T70" fmla="*/ 3372 w 3519"/>
              <a:gd name="T71" fmla="*/ 1878 h 3425"/>
              <a:gd name="T72" fmla="*/ 2887 w 3519"/>
              <a:gd name="T73" fmla="*/ 1300 h 3425"/>
              <a:gd name="T74" fmla="*/ 2035 w 3519"/>
              <a:gd name="T75" fmla="*/ 1005 h 3425"/>
              <a:gd name="T76" fmla="*/ 2078 w 3519"/>
              <a:gd name="T77" fmla="*/ 510 h 3425"/>
              <a:gd name="T78" fmla="*/ 1872 w 3519"/>
              <a:gd name="T79" fmla="*/ 93 h 3425"/>
              <a:gd name="T80" fmla="*/ 1584 w 3519"/>
              <a:gd name="T81" fmla="*/ 124 h 3425"/>
              <a:gd name="T82" fmla="*/ 1449 w 3519"/>
              <a:gd name="T83" fmla="*/ 566 h 3425"/>
              <a:gd name="T84" fmla="*/ 1355 w 3519"/>
              <a:gd name="T85" fmla="*/ 1060 h 3425"/>
              <a:gd name="T86" fmla="*/ 563 w 3519"/>
              <a:gd name="T87" fmla="*/ 1468 h 3425"/>
              <a:gd name="T88" fmla="*/ 93 w 3519"/>
              <a:gd name="T89" fmla="*/ 2045 h 3425"/>
              <a:gd name="T90" fmla="*/ 233 w 3519"/>
              <a:gd name="T91" fmla="*/ 2819 h 3425"/>
              <a:gd name="T92" fmla="*/ 334 w 3519"/>
              <a:gd name="T93" fmla="*/ 3171 h 3425"/>
              <a:gd name="T94" fmla="*/ 572 w 3519"/>
              <a:gd name="T95" fmla="*/ 3084 h 3425"/>
              <a:gd name="T96" fmla="*/ 400 w 3519"/>
              <a:gd name="T97" fmla="*/ 2694 h 3425"/>
              <a:gd name="T98" fmla="*/ 528 w 3519"/>
              <a:gd name="T99" fmla="*/ 2087 h 3425"/>
              <a:gd name="T100" fmla="*/ 885 w 3519"/>
              <a:gd name="T101" fmla="*/ 1675 h 3425"/>
              <a:gd name="T102" fmla="*/ 1600 w 3519"/>
              <a:gd name="T103" fmla="*/ 1827 h 3425"/>
              <a:gd name="T104" fmla="*/ 1338 w 3519"/>
              <a:gd name="T105" fmla="*/ 2085 h 3425"/>
              <a:gd name="T106" fmla="*/ 1027 w 3519"/>
              <a:gd name="T107" fmla="*/ 2168 h 3425"/>
              <a:gd name="T108" fmla="*/ 512 w 3519"/>
              <a:gd name="T109" fmla="*/ 2184 h 3425"/>
              <a:gd name="T110" fmla="*/ 653 w 3519"/>
              <a:gd name="T111" fmla="*/ 2949 h 3425"/>
              <a:gd name="T112" fmla="*/ 446 w 3519"/>
              <a:gd name="T113" fmla="*/ 3260 h 3425"/>
              <a:gd name="T114" fmla="*/ 123 w 3519"/>
              <a:gd name="T115" fmla="*/ 2911 h 3425"/>
              <a:gd name="T116" fmla="*/ 16 w 3519"/>
              <a:gd name="T117" fmla="*/ 2284 h 3425"/>
              <a:gd name="T118" fmla="*/ 449 w 3519"/>
              <a:gd name="T119" fmla="*/ 1443 h 3425"/>
              <a:gd name="T120" fmla="*/ 1268 w 3519"/>
              <a:gd name="T121" fmla="*/ 1004 h 3425"/>
              <a:gd name="T122" fmla="*/ 1390 w 3519"/>
              <a:gd name="T123" fmla="*/ 299 h 3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519" h="3425">
                <a:moveTo>
                  <a:pt x="1139" y="2349"/>
                </a:moveTo>
                <a:lnTo>
                  <a:pt x="1099" y="2352"/>
                </a:lnTo>
                <a:lnTo>
                  <a:pt x="1061" y="2362"/>
                </a:lnTo>
                <a:lnTo>
                  <a:pt x="1026" y="2376"/>
                </a:lnTo>
                <a:lnTo>
                  <a:pt x="994" y="2395"/>
                </a:lnTo>
                <a:lnTo>
                  <a:pt x="962" y="2420"/>
                </a:lnTo>
                <a:lnTo>
                  <a:pt x="935" y="2449"/>
                </a:lnTo>
                <a:lnTo>
                  <a:pt x="910" y="2483"/>
                </a:lnTo>
                <a:lnTo>
                  <a:pt x="887" y="2523"/>
                </a:lnTo>
                <a:lnTo>
                  <a:pt x="869" y="2568"/>
                </a:lnTo>
                <a:lnTo>
                  <a:pt x="852" y="2617"/>
                </a:lnTo>
                <a:lnTo>
                  <a:pt x="840" y="2667"/>
                </a:lnTo>
                <a:lnTo>
                  <a:pt x="831" y="2720"/>
                </a:lnTo>
                <a:lnTo>
                  <a:pt x="825" y="2772"/>
                </a:lnTo>
                <a:lnTo>
                  <a:pt x="822" y="2826"/>
                </a:lnTo>
                <a:lnTo>
                  <a:pt x="822" y="2878"/>
                </a:lnTo>
                <a:lnTo>
                  <a:pt x="826" y="2930"/>
                </a:lnTo>
                <a:lnTo>
                  <a:pt x="832" y="2979"/>
                </a:lnTo>
                <a:lnTo>
                  <a:pt x="841" y="3025"/>
                </a:lnTo>
                <a:lnTo>
                  <a:pt x="854" y="3069"/>
                </a:lnTo>
                <a:lnTo>
                  <a:pt x="869" y="3108"/>
                </a:lnTo>
                <a:lnTo>
                  <a:pt x="886" y="3143"/>
                </a:lnTo>
                <a:lnTo>
                  <a:pt x="907" y="3171"/>
                </a:lnTo>
                <a:lnTo>
                  <a:pt x="928" y="3194"/>
                </a:lnTo>
                <a:lnTo>
                  <a:pt x="952" y="3210"/>
                </a:lnTo>
                <a:lnTo>
                  <a:pt x="977" y="3218"/>
                </a:lnTo>
                <a:lnTo>
                  <a:pt x="986" y="3219"/>
                </a:lnTo>
                <a:lnTo>
                  <a:pt x="998" y="3220"/>
                </a:lnTo>
                <a:lnTo>
                  <a:pt x="1009" y="3219"/>
                </a:lnTo>
                <a:lnTo>
                  <a:pt x="1011" y="3219"/>
                </a:lnTo>
                <a:lnTo>
                  <a:pt x="1025" y="3221"/>
                </a:lnTo>
                <a:lnTo>
                  <a:pt x="1035" y="3228"/>
                </a:lnTo>
                <a:lnTo>
                  <a:pt x="1045" y="3236"/>
                </a:lnTo>
                <a:lnTo>
                  <a:pt x="1050" y="3248"/>
                </a:lnTo>
                <a:lnTo>
                  <a:pt x="1057" y="3265"/>
                </a:lnTo>
                <a:lnTo>
                  <a:pt x="1063" y="3278"/>
                </a:lnTo>
                <a:lnTo>
                  <a:pt x="1078" y="3295"/>
                </a:lnTo>
                <a:lnTo>
                  <a:pt x="1095" y="3310"/>
                </a:lnTo>
                <a:lnTo>
                  <a:pt x="1116" y="3321"/>
                </a:lnTo>
                <a:lnTo>
                  <a:pt x="1137" y="3330"/>
                </a:lnTo>
                <a:lnTo>
                  <a:pt x="1161" y="3336"/>
                </a:lnTo>
                <a:lnTo>
                  <a:pt x="1183" y="3339"/>
                </a:lnTo>
                <a:lnTo>
                  <a:pt x="1207" y="3341"/>
                </a:lnTo>
                <a:lnTo>
                  <a:pt x="1228" y="3343"/>
                </a:lnTo>
                <a:lnTo>
                  <a:pt x="1275" y="3339"/>
                </a:lnTo>
                <a:lnTo>
                  <a:pt x="1325" y="3333"/>
                </a:lnTo>
                <a:lnTo>
                  <a:pt x="1375" y="3322"/>
                </a:lnTo>
                <a:lnTo>
                  <a:pt x="1427" y="3307"/>
                </a:lnTo>
                <a:lnTo>
                  <a:pt x="1478" y="3289"/>
                </a:lnTo>
                <a:lnTo>
                  <a:pt x="1528" y="3267"/>
                </a:lnTo>
                <a:lnTo>
                  <a:pt x="1579" y="3243"/>
                </a:lnTo>
                <a:lnTo>
                  <a:pt x="1626" y="3215"/>
                </a:lnTo>
                <a:lnTo>
                  <a:pt x="1670" y="3185"/>
                </a:lnTo>
                <a:lnTo>
                  <a:pt x="1714" y="3150"/>
                </a:lnTo>
                <a:lnTo>
                  <a:pt x="1750" y="3115"/>
                </a:lnTo>
                <a:lnTo>
                  <a:pt x="1779" y="3081"/>
                </a:lnTo>
                <a:lnTo>
                  <a:pt x="1802" y="3047"/>
                </a:lnTo>
                <a:lnTo>
                  <a:pt x="1819" y="3012"/>
                </a:lnTo>
                <a:lnTo>
                  <a:pt x="1831" y="2979"/>
                </a:lnTo>
                <a:lnTo>
                  <a:pt x="1837" y="2946"/>
                </a:lnTo>
                <a:lnTo>
                  <a:pt x="1838" y="2914"/>
                </a:lnTo>
                <a:lnTo>
                  <a:pt x="1836" y="2883"/>
                </a:lnTo>
                <a:lnTo>
                  <a:pt x="1831" y="2853"/>
                </a:lnTo>
                <a:lnTo>
                  <a:pt x="1822" y="2824"/>
                </a:lnTo>
                <a:lnTo>
                  <a:pt x="1811" y="2796"/>
                </a:lnTo>
                <a:lnTo>
                  <a:pt x="1797" y="2770"/>
                </a:lnTo>
                <a:lnTo>
                  <a:pt x="1784" y="2746"/>
                </a:lnTo>
                <a:lnTo>
                  <a:pt x="1758" y="2709"/>
                </a:lnTo>
                <a:lnTo>
                  <a:pt x="1730" y="2679"/>
                </a:lnTo>
                <a:lnTo>
                  <a:pt x="1700" y="2654"/>
                </a:lnTo>
                <a:lnTo>
                  <a:pt x="1669" y="2636"/>
                </a:lnTo>
                <a:lnTo>
                  <a:pt x="1637" y="2623"/>
                </a:lnTo>
                <a:lnTo>
                  <a:pt x="1601" y="2617"/>
                </a:lnTo>
                <a:lnTo>
                  <a:pt x="1566" y="2616"/>
                </a:lnTo>
                <a:lnTo>
                  <a:pt x="1528" y="2621"/>
                </a:lnTo>
                <a:lnTo>
                  <a:pt x="1489" y="2633"/>
                </a:lnTo>
                <a:lnTo>
                  <a:pt x="1486" y="2633"/>
                </a:lnTo>
                <a:lnTo>
                  <a:pt x="1481" y="2633"/>
                </a:lnTo>
                <a:lnTo>
                  <a:pt x="1479" y="2634"/>
                </a:lnTo>
                <a:lnTo>
                  <a:pt x="1477" y="2635"/>
                </a:lnTo>
                <a:lnTo>
                  <a:pt x="1475" y="2635"/>
                </a:lnTo>
                <a:lnTo>
                  <a:pt x="1475" y="2635"/>
                </a:lnTo>
                <a:lnTo>
                  <a:pt x="1474" y="2634"/>
                </a:lnTo>
                <a:lnTo>
                  <a:pt x="1473" y="2634"/>
                </a:lnTo>
                <a:lnTo>
                  <a:pt x="1462" y="2633"/>
                </a:lnTo>
                <a:lnTo>
                  <a:pt x="1451" y="2628"/>
                </a:lnTo>
                <a:lnTo>
                  <a:pt x="1447" y="2623"/>
                </a:lnTo>
                <a:lnTo>
                  <a:pt x="1443" y="2619"/>
                </a:lnTo>
                <a:lnTo>
                  <a:pt x="1439" y="2614"/>
                </a:lnTo>
                <a:lnTo>
                  <a:pt x="1438" y="2612"/>
                </a:lnTo>
                <a:lnTo>
                  <a:pt x="1437" y="2609"/>
                </a:lnTo>
                <a:lnTo>
                  <a:pt x="1435" y="2603"/>
                </a:lnTo>
                <a:lnTo>
                  <a:pt x="1434" y="2597"/>
                </a:lnTo>
                <a:lnTo>
                  <a:pt x="1434" y="2595"/>
                </a:lnTo>
                <a:lnTo>
                  <a:pt x="1433" y="2594"/>
                </a:lnTo>
                <a:lnTo>
                  <a:pt x="1431" y="2557"/>
                </a:lnTo>
                <a:lnTo>
                  <a:pt x="1423" y="2524"/>
                </a:lnTo>
                <a:lnTo>
                  <a:pt x="1413" y="2493"/>
                </a:lnTo>
                <a:lnTo>
                  <a:pt x="1399" y="2465"/>
                </a:lnTo>
                <a:lnTo>
                  <a:pt x="1379" y="2439"/>
                </a:lnTo>
                <a:lnTo>
                  <a:pt x="1357" y="2416"/>
                </a:lnTo>
                <a:lnTo>
                  <a:pt x="1330" y="2397"/>
                </a:lnTo>
                <a:lnTo>
                  <a:pt x="1299" y="2381"/>
                </a:lnTo>
                <a:lnTo>
                  <a:pt x="1264" y="2368"/>
                </a:lnTo>
                <a:lnTo>
                  <a:pt x="1225" y="2358"/>
                </a:lnTo>
                <a:lnTo>
                  <a:pt x="1181" y="2350"/>
                </a:lnTo>
                <a:lnTo>
                  <a:pt x="1139" y="2349"/>
                </a:lnTo>
                <a:close/>
                <a:moveTo>
                  <a:pt x="1476" y="2166"/>
                </a:moveTo>
                <a:lnTo>
                  <a:pt x="1472" y="2186"/>
                </a:lnTo>
                <a:lnTo>
                  <a:pt x="1469" y="2207"/>
                </a:lnTo>
                <a:lnTo>
                  <a:pt x="1471" y="2230"/>
                </a:lnTo>
                <a:lnTo>
                  <a:pt x="1474" y="2252"/>
                </a:lnTo>
                <a:lnTo>
                  <a:pt x="1481" y="2275"/>
                </a:lnTo>
                <a:lnTo>
                  <a:pt x="1494" y="2294"/>
                </a:lnTo>
                <a:lnTo>
                  <a:pt x="1509" y="2311"/>
                </a:lnTo>
                <a:lnTo>
                  <a:pt x="1527" y="2325"/>
                </a:lnTo>
                <a:lnTo>
                  <a:pt x="1546" y="2337"/>
                </a:lnTo>
                <a:lnTo>
                  <a:pt x="1563" y="2347"/>
                </a:lnTo>
                <a:lnTo>
                  <a:pt x="1566" y="2326"/>
                </a:lnTo>
                <a:lnTo>
                  <a:pt x="1568" y="2305"/>
                </a:lnTo>
                <a:lnTo>
                  <a:pt x="1568" y="2282"/>
                </a:lnTo>
                <a:lnTo>
                  <a:pt x="1565" y="2260"/>
                </a:lnTo>
                <a:lnTo>
                  <a:pt x="1556" y="2239"/>
                </a:lnTo>
                <a:lnTo>
                  <a:pt x="1544" y="2218"/>
                </a:lnTo>
                <a:lnTo>
                  <a:pt x="1528" y="2201"/>
                </a:lnTo>
                <a:lnTo>
                  <a:pt x="1511" y="2187"/>
                </a:lnTo>
                <a:lnTo>
                  <a:pt x="1493" y="2175"/>
                </a:lnTo>
                <a:lnTo>
                  <a:pt x="1476" y="2166"/>
                </a:lnTo>
                <a:close/>
                <a:moveTo>
                  <a:pt x="1445" y="2069"/>
                </a:moveTo>
                <a:lnTo>
                  <a:pt x="1460" y="2070"/>
                </a:lnTo>
                <a:lnTo>
                  <a:pt x="1464" y="2071"/>
                </a:lnTo>
                <a:lnTo>
                  <a:pt x="1473" y="2075"/>
                </a:lnTo>
                <a:lnTo>
                  <a:pt x="1486" y="2080"/>
                </a:lnTo>
                <a:lnTo>
                  <a:pt x="1502" y="2086"/>
                </a:lnTo>
                <a:lnTo>
                  <a:pt x="1521" y="2095"/>
                </a:lnTo>
                <a:lnTo>
                  <a:pt x="1540" y="2107"/>
                </a:lnTo>
                <a:lnTo>
                  <a:pt x="1561" y="2121"/>
                </a:lnTo>
                <a:lnTo>
                  <a:pt x="1581" y="2137"/>
                </a:lnTo>
                <a:lnTo>
                  <a:pt x="1600" y="2155"/>
                </a:lnTo>
                <a:lnTo>
                  <a:pt x="1617" y="2177"/>
                </a:lnTo>
                <a:lnTo>
                  <a:pt x="1631" y="2202"/>
                </a:lnTo>
                <a:lnTo>
                  <a:pt x="1641" y="2224"/>
                </a:lnTo>
                <a:lnTo>
                  <a:pt x="1646" y="2246"/>
                </a:lnTo>
                <a:lnTo>
                  <a:pt x="1650" y="2269"/>
                </a:lnTo>
                <a:lnTo>
                  <a:pt x="1698" y="2199"/>
                </a:lnTo>
                <a:lnTo>
                  <a:pt x="1707" y="2189"/>
                </a:lnTo>
                <a:lnTo>
                  <a:pt x="1718" y="2184"/>
                </a:lnTo>
                <a:lnTo>
                  <a:pt x="1731" y="2182"/>
                </a:lnTo>
                <a:lnTo>
                  <a:pt x="1744" y="2183"/>
                </a:lnTo>
                <a:lnTo>
                  <a:pt x="1756" y="2189"/>
                </a:lnTo>
                <a:lnTo>
                  <a:pt x="1765" y="2199"/>
                </a:lnTo>
                <a:lnTo>
                  <a:pt x="1772" y="2210"/>
                </a:lnTo>
                <a:lnTo>
                  <a:pt x="1774" y="2222"/>
                </a:lnTo>
                <a:lnTo>
                  <a:pt x="1772" y="2235"/>
                </a:lnTo>
                <a:lnTo>
                  <a:pt x="1766" y="2247"/>
                </a:lnTo>
                <a:lnTo>
                  <a:pt x="1567" y="2533"/>
                </a:lnTo>
                <a:lnTo>
                  <a:pt x="1609" y="2534"/>
                </a:lnTo>
                <a:lnTo>
                  <a:pt x="1650" y="2542"/>
                </a:lnTo>
                <a:lnTo>
                  <a:pt x="1688" y="2555"/>
                </a:lnTo>
                <a:lnTo>
                  <a:pt x="1726" y="2573"/>
                </a:lnTo>
                <a:lnTo>
                  <a:pt x="1761" y="2597"/>
                </a:lnTo>
                <a:lnTo>
                  <a:pt x="1793" y="2625"/>
                </a:lnTo>
                <a:lnTo>
                  <a:pt x="1824" y="2661"/>
                </a:lnTo>
                <a:lnTo>
                  <a:pt x="1853" y="2700"/>
                </a:lnTo>
                <a:lnTo>
                  <a:pt x="1879" y="2746"/>
                </a:lnTo>
                <a:lnTo>
                  <a:pt x="1899" y="2792"/>
                </a:lnTo>
                <a:lnTo>
                  <a:pt x="1912" y="2837"/>
                </a:lnTo>
                <a:lnTo>
                  <a:pt x="1921" y="2882"/>
                </a:lnTo>
                <a:lnTo>
                  <a:pt x="1922" y="2926"/>
                </a:lnTo>
                <a:lnTo>
                  <a:pt x="1917" y="2971"/>
                </a:lnTo>
                <a:lnTo>
                  <a:pt x="1907" y="3013"/>
                </a:lnTo>
                <a:lnTo>
                  <a:pt x="1890" y="3056"/>
                </a:lnTo>
                <a:lnTo>
                  <a:pt x="1868" y="3098"/>
                </a:lnTo>
                <a:lnTo>
                  <a:pt x="1839" y="3138"/>
                </a:lnTo>
                <a:lnTo>
                  <a:pt x="1805" y="3177"/>
                </a:lnTo>
                <a:lnTo>
                  <a:pt x="1765" y="3215"/>
                </a:lnTo>
                <a:lnTo>
                  <a:pt x="1719" y="3251"/>
                </a:lnTo>
                <a:lnTo>
                  <a:pt x="1670" y="3286"/>
                </a:lnTo>
                <a:lnTo>
                  <a:pt x="1617" y="3316"/>
                </a:lnTo>
                <a:lnTo>
                  <a:pt x="1563" y="3344"/>
                </a:lnTo>
                <a:lnTo>
                  <a:pt x="1506" y="3367"/>
                </a:lnTo>
                <a:lnTo>
                  <a:pt x="1449" y="3388"/>
                </a:lnTo>
                <a:lnTo>
                  <a:pt x="1392" y="3404"/>
                </a:lnTo>
                <a:lnTo>
                  <a:pt x="1337" y="3415"/>
                </a:lnTo>
                <a:lnTo>
                  <a:pt x="1282" y="3423"/>
                </a:lnTo>
                <a:lnTo>
                  <a:pt x="1228" y="3425"/>
                </a:lnTo>
                <a:lnTo>
                  <a:pt x="1183" y="3423"/>
                </a:lnTo>
                <a:lnTo>
                  <a:pt x="1140" y="3416"/>
                </a:lnTo>
                <a:lnTo>
                  <a:pt x="1103" y="3406"/>
                </a:lnTo>
                <a:lnTo>
                  <a:pt x="1069" y="3391"/>
                </a:lnTo>
                <a:lnTo>
                  <a:pt x="1040" y="3373"/>
                </a:lnTo>
                <a:lnTo>
                  <a:pt x="1014" y="3350"/>
                </a:lnTo>
                <a:lnTo>
                  <a:pt x="994" y="3323"/>
                </a:lnTo>
                <a:lnTo>
                  <a:pt x="982" y="3303"/>
                </a:lnTo>
                <a:lnTo>
                  <a:pt x="959" y="3300"/>
                </a:lnTo>
                <a:lnTo>
                  <a:pt x="926" y="3289"/>
                </a:lnTo>
                <a:lnTo>
                  <a:pt x="895" y="3272"/>
                </a:lnTo>
                <a:lnTo>
                  <a:pt x="866" y="3249"/>
                </a:lnTo>
                <a:lnTo>
                  <a:pt x="839" y="3220"/>
                </a:lnTo>
                <a:lnTo>
                  <a:pt x="816" y="3186"/>
                </a:lnTo>
                <a:lnTo>
                  <a:pt x="796" y="3149"/>
                </a:lnTo>
                <a:lnTo>
                  <a:pt x="779" y="3108"/>
                </a:lnTo>
                <a:lnTo>
                  <a:pt x="765" y="3064"/>
                </a:lnTo>
                <a:lnTo>
                  <a:pt x="755" y="3017"/>
                </a:lnTo>
                <a:lnTo>
                  <a:pt x="746" y="2967"/>
                </a:lnTo>
                <a:lnTo>
                  <a:pt x="741" y="2915"/>
                </a:lnTo>
                <a:lnTo>
                  <a:pt x="738" y="2862"/>
                </a:lnTo>
                <a:lnTo>
                  <a:pt x="740" y="2808"/>
                </a:lnTo>
                <a:lnTo>
                  <a:pt x="743" y="2754"/>
                </a:lnTo>
                <a:lnTo>
                  <a:pt x="750" y="2699"/>
                </a:lnTo>
                <a:lnTo>
                  <a:pt x="760" y="2646"/>
                </a:lnTo>
                <a:lnTo>
                  <a:pt x="773" y="2594"/>
                </a:lnTo>
                <a:lnTo>
                  <a:pt x="789" y="2543"/>
                </a:lnTo>
                <a:lnTo>
                  <a:pt x="807" y="2498"/>
                </a:lnTo>
                <a:lnTo>
                  <a:pt x="827" y="2457"/>
                </a:lnTo>
                <a:lnTo>
                  <a:pt x="850" y="2422"/>
                </a:lnTo>
                <a:lnTo>
                  <a:pt x="874" y="2391"/>
                </a:lnTo>
                <a:lnTo>
                  <a:pt x="898" y="2364"/>
                </a:lnTo>
                <a:lnTo>
                  <a:pt x="924" y="2341"/>
                </a:lnTo>
                <a:lnTo>
                  <a:pt x="950" y="2322"/>
                </a:lnTo>
                <a:lnTo>
                  <a:pt x="975" y="2306"/>
                </a:lnTo>
                <a:lnTo>
                  <a:pt x="1002" y="2294"/>
                </a:lnTo>
                <a:lnTo>
                  <a:pt x="1028" y="2284"/>
                </a:lnTo>
                <a:lnTo>
                  <a:pt x="1054" y="2276"/>
                </a:lnTo>
                <a:lnTo>
                  <a:pt x="1078" y="2271"/>
                </a:lnTo>
                <a:lnTo>
                  <a:pt x="1102" y="2267"/>
                </a:lnTo>
                <a:lnTo>
                  <a:pt x="1124" y="2265"/>
                </a:lnTo>
                <a:lnTo>
                  <a:pt x="1145" y="2265"/>
                </a:lnTo>
                <a:lnTo>
                  <a:pt x="1193" y="2267"/>
                </a:lnTo>
                <a:lnTo>
                  <a:pt x="1242" y="2276"/>
                </a:lnTo>
                <a:lnTo>
                  <a:pt x="1290" y="2289"/>
                </a:lnTo>
                <a:lnTo>
                  <a:pt x="1334" y="2306"/>
                </a:lnTo>
                <a:lnTo>
                  <a:pt x="1373" y="2326"/>
                </a:lnTo>
                <a:lnTo>
                  <a:pt x="1407" y="2351"/>
                </a:lnTo>
                <a:lnTo>
                  <a:pt x="1437" y="2380"/>
                </a:lnTo>
                <a:lnTo>
                  <a:pt x="1463" y="2411"/>
                </a:lnTo>
                <a:lnTo>
                  <a:pt x="1483" y="2446"/>
                </a:lnTo>
                <a:lnTo>
                  <a:pt x="1499" y="2485"/>
                </a:lnTo>
                <a:lnTo>
                  <a:pt x="1540" y="2427"/>
                </a:lnTo>
                <a:lnTo>
                  <a:pt x="1521" y="2419"/>
                </a:lnTo>
                <a:lnTo>
                  <a:pt x="1501" y="2407"/>
                </a:lnTo>
                <a:lnTo>
                  <a:pt x="1480" y="2394"/>
                </a:lnTo>
                <a:lnTo>
                  <a:pt x="1459" y="2378"/>
                </a:lnTo>
                <a:lnTo>
                  <a:pt x="1439" y="2359"/>
                </a:lnTo>
                <a:lnTo>
                  <a:pt x="1421" y="2336"/>
                </a:lnTo>
                <a:lnTo>
                  <a:pt x="1407" y="2310"/>
                </a:lnTo>
                <a:lnTo>
                  <a:pt x="1397" y="2284"/>
                </a:lnTo>
                <a:lnTo>
                  <a:pt x="1390" y="2257"/>
                </a:lnTo>
                <a:lnTo>
                  <a:pt x="1387" y="2230"/>
                </a:lnTo>
                <a:lnTo>
                  <a:pt x="1387" y="2204"/>
                </a:lnTo>
                <a:lnTo>
                  <a:pt x="1389" y="2180"/>
                </a:lnTo>
                <a:lnTo>
                  <a:pt x="1392" y="2157"/>
                </a:lnTo>
                <a:lnTo>
                  <a:pt x="1397" y="2137"/>
                </a:lnTo>
                <a:lnTo>
                  <a:pt x="1402" y="2120"/>
                </a:lnTo>
                <a:lnTo>
                  <a:pt x="1406" y="2107"/>
                </a:lnTo>
                <a:lnTo>
                  <a:pt x="1409" y="2098"/>
                </a:lnTo>
                <a:lnTo>
                  <a:pt x="1411" y="2094"/>
                </a:lnTo>
                <a:lnTo>
                  <a:pt x="1419" y="2082"/>
                </a:lnTo>
                <a:lnTo>
                  <a:pt x="1431" y="2073"/>
                </a:lnTo>
                <a:lnTo>
                  <a:pt x="1445" y="2069"/>
                </a:lnTo>
                <a:close/>
                <a:moveTo>
                  <a:pt x="1260" y="1807"/>
                </a:moveTo>
                <a:lnTo>
                  <a:pt x="1279" y="1809"/>
                </a:lnTo>
                <a:lnTo>
                  <a:pt x="1295" y="1817"/>
                </a:lnTo>
                <a:lnTo>
                  <a:pt x="1308" y="1830"/>
                </a:lnTo>
                <a:lnTo>
                  <a:pt x="1316" y="1847"/>
                </a:lnTo>
                <a:lnTo>
                  <a:pt x="1318" y="1866"/>
                </a:lnTo>
                <a:lnTo>
                  <a:pt x="1316" y="1885"/>
                </a:lnTo>
                <a:lnTo>
                  <a:pt x="1308" y="1901"/>
                </a:lnTo>
                <a:lnTo>
                  <a:pt x="1295" y="1915"/>
                </a:lnTo>
                <a:lnTo>
                  <a:pt x="1279" y="1922"/>
                </a:lnTo>
                <a:lnTo>
                  <a:pt x="1260" y="1926"/>
                </a:lnTo>
                <a:lnTo>
                  <a:pt x="1241" y="1922"/>
                </a:lnTo>
                <a:lnTo>
                  <a:pt x="1225" y="1915"/>
                </a:lnTo>
                <a:lnTo>
                  <a:pt x="1213" y="1901"/>
                </a:lnTo>
                <a:lnTo>
                  <a:pt x="1205" y="1885"/>
                </a:lnTo>
                <a:lnTo>
                  <a:pt x="1202" y="1866"/>
                </a:lnTo>
                <a:lnTo>
                  <a:pt x="1205" y="1847"/>
                </a:lnTo>
                <a:lnTo>
                  <a:pt x="1213" y="1830"/>
                </a:lnTo>
                <a:lnTo>
                  <a:pt x="1225" y="1817"/>
                </a:lnTo>
                <a:lnTo>
                  <a:pt x="1241" y="1809"/>
                </a:lnTo>
                <a:lnTo>
                  <a:pt x="1260" y="1807"/>
                </a:lnTo>
                <a:close/>
                <a:moveTo>
                  <a:pt x="2260" y="1806"/>
                </a:moveTo>
                <a:lnTo>
                  <a:pt x="2279" y="1809"/>
                </a:lnTo>
                <a:lnTo>
                  <a:pt x="2295" y="1817"/>
                </a:lnTo>
                <a:lnTo>
                  <a:pt x="2308" y="1830"/>
                </a:lnTo>
                <a:lnTo>
                  <a:pt x="2316" y="1846"/>
                </a:lnTo>
                <a:lnTo>
                  <a:pt x="2319" y="1866"/>
                </a:lnTo>
                <a:lnTo>
                  <a:pt x="2316" y="1885"/>
                </a:lnTo>
                <a:lnTo>
                  <a:pt x="2308" y="1901"/>
                </a:lnTo>
                <a:lnTo>
                  <a:pt x="2295" y="1915"/>
                </a:lnTo>
                <a:lnTo>
                  <a:pt x="2279" y="1922"/>
                </a:lnTo>
                <a:lnTo>
                  <a:pt x="2260" y="1926"/>
                </a:lnTo>
                <a:lnTo>
                  <a:pt x="2241" y="1922"/>
                </a:lnTo>
                <a:lnTo>
                  <a:pt x="2225" y="1915"/>
                </a:lnTo>
                <a:lnTo>
                  <a:pt x="2213" y="1901"/>
                </a:lnTo>
                <a:lnTo>
                  <a:pt x="2205" y="1885"/>
                </a:lnTo>
                <a:lnTo>
                  <a:pt x="2202" y="1866"/>
                </a:lnTo>
                <a:lnTo>
                  <a:pt x="2205" y="1846"/>
                </a:lnTo>
                <a:lnTo>
                  <a:pt x="2213" y="1830"/>
                </a:lnTo>
                <a:lnTo>
                  <a:pt x="2225" y="1817"/>
                </a:lnTo>
                <a:lnTo>
                  <a:pt x="2241" y="1809"/>
                </a:lnTo>
                <a:lnTo>
                  <a:pt x="2260" y="1806"/>
                </a:lnTo>
                <a:close/>
                <a:moveTo>
                  <a:pt x="767" y="1542"/>
                </a:moveTo>
                <a:lnTo>
                  <a:pt x="780" y="1543"/>
                </a:lnTo>
                <a:lnTo>
                  <a:pt x="792" y="1547"/>
                </a:lnTo>
                <a:lnTo>
                  <a:pt x="802" y="1556"/>
                </a:lnTo>
                <a:lnTo>
                  <a:pt x="809" y="1567"/>
                </a:lnTo>
                <a:lnTo>
                  <a:pt x="812" y="1580"/>
                </a:lnTo>
                <a:lnTo>
                  <a:pt x="811" y="1593"/>
                </a:lnTo>
                <a:lnTo>
                  <a:pt x="806" y="1605"/>
                </a:lnTo>
                <a:lnTo>
                  <a:pt x="797" y="1615"/>
                </a:lnTo>
                <a:lnTo>
                  <a:pt x="787" y="1622"/>
                </a:lnTo>
                <a:lnTo>
                  <a:pt x="774" y="1625"/>
                </a:lnTo>
                <a:lnTo>
                  <a:pt x="728" y="1631"/>
                </a:lnTo>
                <a:lnTo>
                  <a:pt x="685" y="1640"/>
                </a:lnTo>
                <a:lnTo>
                  <a:pt x="646" y="1652"/>
                </a:lnTo>
                <a:lnTo>
                  <a:pt x="612" y="1667"/>
                </a:lnTo>
                <a:lnTo>
                  <a:pt x="581" y="1683"/>
                </a:lnTo>
                <a:lnTo>
                  <a:pt x="553" y="1702"/>
                </a:lnTo>
                <a:lnTo>
                  <a:pt x="529" y="1722"/>
                </a:lnTo>
                <a:lnTo>
                  <a:pt x="508" y="1743"/>
                </a:lnTo>
                <a:lnTo>
                  <a:pt x="490" y="1765"/>
                </a:lnTo>
                <a:lnTo>
                  <a:pt x="474" y="1786"/>
                </a:lnTo>
                <a:lnTo>
                  <a:pt x="461" y="1809"/>
                </a:lnTo>
                <a:lnTo>
                  <a:pt x="449" y="1829"/>
                </a:lnTo>
                <a:lnTo>
                  <a:pt x="441" y="1849"/>
                </a:lnTo>
                <a:lnTo>
                  <a:pt x="433" y="1869"/>
                </a:lnTo>
                <a:lnTo>
                  <a:pt x="428" y="1887"/>
                </a:lnTo>
                <a:lnTo>
                  <a:pt x="423" y="1902"/>
                </a:lnTo>
                <a:lnTo>
                  <a:pt x="420" y="1915"/>
                </a:lnTo>
                <a:lnTo>
                  <a:pt x="418" y="1926"/>
                </a:lnTo>
                <a:lnTo>
                  <a:pt x="417" y="1933"/>
                </a:lnTo>
                <a:lnTo>
                  <a:pt x="417" y="1936"/>
                </a:lnTo>
                <a:lnTo>
                  <a:pt x="413" y="1951"/>
                </a:lnTo>
                <a:lnTo>
                  <a:pt x="404" y="1963"/>
                </a:lnTo>
                <a:lnTo>
                  <a:pt x="391" y="1972"/>
                </a:lnTo>
                <a:lnTo>
                  <a:pt x="376" y="1974"/>
                </a:lnTo>
                <a:lnTo>
                  <a:pt x="374" y="1974"/>
                </a:lnTo>
                <a:lnTo>
                  <a:pt x="372" y="1974"/>
                </a:lnTo>
                <a:lnTo>
                  <a:pt x="359" y="1971"/>
                </a:lnTo>
                <a:lnTo>
                  <a:pt x="348" y="1964"/>
                </a:lnTo>
                <a:lnTo>
                  <a:pt x="340" y="1953"/>
                </a:lnTo>
                <a:lnTo>
                  <a:pt x="335" y="1942"/>
                </a:lnTo>
                <a:lnTo>
                  <a:pt x="334" y="1929"/>
                </a:lnTo>
                <a:lnTo>
                  <a:pt x="334" y="1927"/>
                </a:lnTo>
                <a:lnTo>
                  <a:pt x="335" y="1919"/>
                </a:lnTo>
                <a:lnTo>
                  <a:pt x="338" y="1909"/>
                </a:lnTo>
                <a:lnTo>
                  <a:pt x="341" y="1897"/>
                </a:lnTo>
                <a:lnTo>
                  <a:pt x="344" y="1881"/>
                </a:lnTo>
                <a:lnTo>
                  <a:pt x="349" y="1861"/>
                </a:lnTo>
                <a:lnTo>
                  <a:pt x="357" y="1841"/>
                </a:lnTo>
                <a:lnTo>
                  <a:pt x="365" y="1819"/>
                </a:lnTo>
                <a:lnTo>
                  <a:pt x="375" y="1796"/>
                </a:lnTo>
                <a:lnTo>
                  <a:pt x="388" y="1771"/>
                </a:lnTo>
                <a:lnTo>
                  <a:pt x="403" y="1747"/>
                </a:lnTo>
                <a:lnTo>
                  <a:pt x="420" y="1721"/>
                </a:lnTo>
                <a:lnTo>
                  <a:pt x="441" y="1696"/>
                </a:lnTo>
                <a:lnTo>
                  <a:pt x="463" y="1672"/>
                </a:lnTo>
                <a:lnTo>
                  <a:pt x="489" y="1648"/>
                </a:lnTo>
                <a:lnTo>
                  <a:pt x="518" y="1627"/>
                </a:lnTo>
                <a:lnTo>
                  <a:pt x="550" y="1606"/>
                </a:lnTo>
                <a:lnTo>
                  <a:pt x="585" y="1587"/>
                </a:lnTo>
                <a:lnTo>
                  <a:pt x="625" y="1572"/>
                </a:lnTo>
                <a:lnTo>
                  <a:pt x="668" y="1558"/>
                </a:lnTo>
                <a:lnTo>
                  <a:pt x="716" y="1548"/>
                </a:lnTo>
                <a:lnTo>
                  <a:pt x="767" y="1542"/>
                </a:lnTo>
                <a:close/>
                <a:moveTo>
                  <a:pt x="2803" y="1502"/>
                </a:moveTo>
                <a:lnTo>
                  <a:pt x="2806" y="1503"/>
                </a:lnTo>
                <a:lnTo>
                  <a:pt x="2812" y="1504"/>
                </a:lnTo>
                <a:lnTo>
                  <a:pt x="2822" y="1505"/>
                </a:lnTo>
                <a:lnTo>
                  <a:pt x="2835" y="1509"/>
                </a:lnTo>
                <a:lnTo>
                  <a:pt x="2851" y="1513"/>
                </a:lnTo>
                <a:lnTo>
                  <a:pt x="2869" y="1518"/>
                </a:lnTo>
                <a:lnTo>
                  <a:pt x="2890" y="1526"/>
                </a:lnTo>
                <a:lnTo>
                  <a:pt x="2912" y="1534"/>
                </a:lnTo>
                <a:lnTo>
                  <a:pt x="2936" y="1545"/>
                </a:lnTo>
                <a:lnTo>
                  <a:pt x="2960" y="1558"/>
                </a:lnTo>
                <a:lnTo>
                  <a:pt x="2985" y="1573"/>
                </a:lnTo>
                <a:lnTo>
                  <a:pt x="3010" y="1590"/>
                </a:lnTo>
                <a:lnTo>
                  <a:pt x="3034" y="1610"/>
                </a:lnTo>
                <a:lnTo>
                  <a:pt x="3059" y="1633"/>
                </a:lnTo>
                <a:lnTo>
                  <a:pt x="3081" y="1660"/>
                </a:lnTo>
                <a:lnTo>
                  <a:pt x="3104" y="1689"/>
                </a:lnTo>
                <a:lnTo>
                  <a:pt x="3123" y="1721"/>
                </a:lnTo>
                <a:lnTo>
                  <a:pt x="3141" y="1756"/>
                </a:lnTo>
                <a:lnTo>
                  <a:pt x="3158" y="1796"/>
                </a:lnTo>
                <a:lnTo>
                  <a:pt x="3170" y="1840"/>
                </a:lnTo>
                <a:lnTo>
                  <a:pt x="3180" y="1887"/>
                </a:lnTo>
                <a:lnTo>
                  <a:pt x="3185" y="1938"/>
                </a:lnTo>
                <a:lnTo>
                  <a:pt x="3184" y="1952"/>
                </a:lnTo>
                <a:lnTo>
                  <a:pt x="3179" y="1964"/>
                </a:lnTo>
                <a:lnTo>
                  <a:pt x="3170" y="1974"/>
                </a:lnTo>
                <a:lnTo>
                  <a:pt x="3160" y="1980"/>
                </a:lnTo>
                <a:lnTo>
                  <a:pt x="3147" y="1983"/>
                </a:lnTo>
                <a:lnTo>
                  <a:pt x="3144" y="1983"/>
                </a:lnTo>
                <a:lnTo>
                  <a:pt x="3129" y="1980"/>
                </a:lnTo>
                <a:lnTo>
                  <a:pt x="3116" y="1972"/>
                </a:lnTo>
                <a:lnTo>
                  <a:pt x="3106" y="1960"/>
                </a:lnTo>
                <a:lnTo>
                  <a:pt x="3102" y="1945"/>
                </a:lnTo>
                <a:lnTo>
                  <a:pt x="3096" y="1898"/>
                </a:lnTo>
                <a:lnTo>
                  <a:pt x="3088" y="1856"/>
                </a:lnTo>
                <a:lnTo>
                  <a:pt x="3076" y="1817"/>
                </a:lnTo>
                <a:lnTo>
                  <a:pt x="3062" y="1783"/>
                </a:lnTo>
                <a:lnTo>
                  <a:pt x="3046" y="1752"/>
                </a:lnTo>
                <a:lnTo>
                  <a:pt x="3028" y="1724"/>
                </a:lnTo>
                <a:lnTo>
                  <a:pt x="3008" y="1700"/>
                </a:lnTo>
                <a:lnTo>
                  <a:pt x="2987" y="1679"/>
                </a:lnTo>
                <a:lnTo>
                  <a:pt x="2966" y="1660"/>
                </a:lnTo>
                <a:lnTo>
                  <a:pt x="2943" y="1644"/>
                </a:lnTo>
                <a:lnTo>
                  <a:pt x="2922" y="1631"/>
                </a:lnTo>
                <a:lnTo>
                  <a:pt x="2900" y="1619"/>
                </a:lnTo>
                <a:lnTo>
                  <a:pt x="2880" y="1609"/>
                </a:lnTo>
                <a:lnTo>
                  <a:pt x="2862" y="1602"/>
                </a:lnTo>
                <a:lnTo>
                  <a:pt x="2844" y="1597"/>
                </a:lnTo>
                <a:lnTo>
                  <a:pt x="2829" y="1592"/>
                </a:lnTo>
                <a:lnTo>
                  <a:pt x="2816" y="1589"/>
                </a:lnTo>
                <a:lnTo>
                  <a:pt x="2805" y="1587"/>
                </a:lnTo>
                <a:lnTo>
                  <a:pt x="2797" y="1586"/>
                </a:lnTo>
                <a:lnTo>
                  <a:pt x="2794" y="1586"/>
                </a:lnTo>
                <a:lnTo>
                  <a:pt x="2781" y="1582"/>
                </a:lnTo>
                <a:lnTo>
                  <a:pt x="2771" y="1575"/>
                </a:lnTo>
                <a:lnTo>
                  <a:pt x="2763" y="1564"/>
                </a:lnTo>
                <a:lnTo>
                  <a:pt x="2758" y="1553"/>
                </a:lnTo>
                <a:lnTo>
                  <a:pt x="2758" y="1540"/>
                </a:lnTo>
                <a:lnTo>
                  <a:pt x="2761" y="1527"/>
                </a:lnTo>
                <a:lnTo>
                  <a:pt x="2769" y="1516"/>
                </a:lnTo>
                <a:lnTo>
                  <a:pt x="2778" y="1508"/>
                </a:lnTo>
                <a:lnTo>
                  <a:pt x="2790" y="1503"/>
                </a:lnTo>
                <a:lnTo>
                  <a:pt x="2803" y="1502"/>
                </a:lnTo>
                <a:close/>
                <a:moveTo>
                  <a:pt x="1735" y="0"/>
                </a:moveTo>
                <a:lnTo>
                  <a:pt x="1744" y="0"/>
                </a:lnTo>
                <a:lnTo>
                  <a:pt x="1761" y="1"/>
                </a:lnTo>
                <a:lnTo>
                  <a:pt x="1777" y="0"/>
                </a:lnTo>
                <a:lnTo>
                  <a:pt x="1786" y="0"/>
                </a:lnTo>
                <a:lnTo>
                  <a:pt x="1800" y="1"/>
                </a:lnTo>
                <a:lnTo>
                  <a:pt x="1819" y="2"/>
                </a:lnTo>
                <a:lnTo>
                  <a:pt x="1837" y="3"/>
                </a:lnTo>
                <a:lnTo>
                  <a:pt x="1853" y="5"/>
                </a:lnTo>
                <a:lnTo>
                  <a:pt x="1866" y="7"/>
                </a:lnTo>
                <a:lnTo>
                  <a:pt x="1875" y="8"/>
                </a:lnTo>
                <a:lnTo>
                  <a:pt x="1879" y="9"/>
                </a:lnTo>
                <a:lnTo>
                  <a:pt x="1881" y="9"/>
                </a:lnTo>
                <a:lnTo>
                  <a:pt x="1887" y="11"/>
                </a:lnTo>
                <a:lnTo>
                  <a:pt x="1896" y="15"/>
                </a:lnTo>
                <a:lnTo>
                  <a:pt x="1908" y="19"/>
                </a:lnTo>
                <a:lnTo>
                  <a:pt x="1922" y="24"/>
                </a:lnTo>
                <a:lnTo>
                  <a:pt x="1938" y="32"/>
                </a:lnTo>
                <a:lnTo>
                  <a:pt x="1955" y="40"/>
                </a:lnTo>
                <a:lnTo>
                  <a:pt x="1973" y="52"/>
                </a:lnTo>
                <a:lnTo>
                  <a:pt x="1991" y="65"/>
                </a:lnTo>
                <a:lnTo>
                  <a:pt x="2011" y="80"/>
                </a:lnTo>
                <a:lnTo>
                  <a:pt x="2030" y="98"/>
                </a:lnTo>
                <a:lnTo>
                  <a:pt x="2048" y="117"/>
                </a:lnTo>
                <a:lnTo>
                  <a:pt x="2066" y="141"/>
                </a:lnTo>
                <a:lnTo>
                  <a:pt x="2083" y="167"/>
                </a:lnTo>
                <a:lnTo>
                  <a:pt x="2098" y="195"/>
                </a:lnTo>
                <a:lnTo>
                  <a:pt x="2110" y="226"/>
                </a:lnTo>
                <a:lnTo>
                  <a:pt x="2120" y="261"/>
                </a:lnTo>
                <a:lnTo>
                  <a:pt x="2128" y="299"/>
                </a:lnTo>
                <a:lnTo>
                  <a:pt x="2132" y="340"/>
                </a:lnTo>
                <a:lnTo>
                  <a:pt x="2132" y="385"/>
                </a:lnTo>
                <a:lnTo>
                  <a:pt x="2129" y="435"/>
                </a:lnTo>
                <a:lnTo>
                  <a:pt x="2138" y="445"/>
                </a:lnTo>
                <a:lnTo>
                  <a:pt x="2147" y="458"/>
                </a:lnTo>
                <a:lnTo>
                  <a:pt x="2154" y="473"/>
                </a:lnTo>
                <a:lnTo>
                  <a:pt x="2161" y="498"/>
                </a:lnTo>
                <a:lnTo>
                  <a:pt x="2162" y="525"/>
                </a:lnTo>
                <a:lnTo>
                  <a:pt x="2159" y="555"/>
                </a:lnTo>
                <a:lnTo>
                  <a:pt x="2150" y="587"/>
                </a:lnTo>
                <a:lnTo>
                  <a:pt x="2137" y="621"/>
                </a:lnTo>
                <a:lnTo>
                  <a:pt x="2119" y="659"/>
                </a:lnTo>
                <a:lnTo>
                  <a:pt x="2096" y="698"/>
                </a:lnTo>
                <a:lnTo>
                  <a:pt x="2094" y="708"/>
                </a:lnTo>
                <a:lnTo>
                  <a:pt x="2090" y="723"/>
                </a:lnTo>
                <a:lnTo>
                  <a:pt x="2086" y="744"/>
                </a:lnTo>
                <a:lnTo>
                  <a:pt x="2081" y="770"/>
                </a:lnTo>
                <a:lnTo>
                  <a:pt x="2077" y="802"/>
                </a:lnTo>
                <a:lnTo>
                  <a:pt x="2073" y="839"/>
                </a:lnTo>
                <a:lnTo>
                  <a:pt x="2070" y="882"/>
                </a:lnTo>
                <a:lnTo>
                  <a:pt x="2068" y="929"/>
                </a:lnTo>
                <a:lnTo>
                  <a:pt x="2087" y="937"/>
                </a:lnTo>
                <a:lnTo>
                  <a:pt x="2110" y="948"/>
                </a:lnTo>
                <a:lnTo>
                  <a:pt x="2138" y="961"/>
                </a:lnTo>
                <a:lnTo>
                  <a:pt x="2170" y="974"/>
                </a:lnTo>
                <a:lnTo>
                  <a:pt x="2206" y="988"/>
                </a:lnTo>
                <a:lnTo>
                  <a:pt x="2244" y="1001"/>
                </a:lnTo>
                <a:lnTo>
                  <a:pt x="2285" y="1015"/>
                </a:lnTo>
                <a:lnTo>
                  <a:pt x="2328" y="1027"/>
                </a:lnTo>
                <a:lnTo>
                  <a:pt x="2372" y="1038"/>
                </a:lnTo>
                <a:lnTo>
                  <a:pt x="2417" y="1048"/>
                </a:lnTo>
                <a:lnTo>
                  <a:pt x="2462" y="1055"/>
                </a:lnTo>
                <a:lnTo>
                  <a:pt x="2507" y="1060"/>
                </a:lnTo>
                <a:lnTo>
                  <a:pt x="2552" y="1062"/>
                </a:lnTo>
                <a:lnTo>
                  <a:pt x="2560" y="1062"/>
                </a:lnTo>
                <a:lnTo>
                  <a:pt x="2566" y="1062"/>
                </a:lnTo>
                <a:lnTo>
                  <a:pt x="2575" y="1062"/>
                </a:lnTo>
                <a:lnTo>
                  <a:pt x="2600" y="1062"/>
                </a:lnTo>
                <a:lnTo>
                  <a:pt x="2627" y="1065"/>
                </a:lnTo>
                <a:lnTo>
                  <a:pt x="2656" y="1069"/>
                </a:lnTo>
                <a:lnTo>
                  <a:pt x="2686" y="1076"/>
                </a:lnTo>
                <a:lnTo>
                  <a:pt x="2717" y="1084"/>
                </a:lnTo>
                <a:lnTo>
                  <a:pt x="2749" y="1095"/>
                </a:lnTo>
                <a:lnTo>
                  <a:pt x="2780" y="1109"/>
                </a:lnTo>
                <a:lnTo>
                  <a:pt x="2812" y="1125"/>
                </a:lnTo>
                <a:lnTo>
                  <a:pt x="2844" y="1144"/>
                </a:lnTo>
                <a:lnTo>
                  <a:pt x="2875" y="1166"/>
                </a:lnTo>
                <a:lnTo>
                  <a:pt x="2904" y="1191"/>
                </a:lnTo>
                <a:lnTo>
                  <a:pt x="2930" y="1220"/>
                </a:lnTo>
                <a:lnTo>
                  <a:pt x="2956" y="1252"/>
                </a:lnTo>
                <a:lnTo>
                  <a:pt x="2979" y="1289"/>
                </a:lnTo>
                <a:lnTo>
                  <a:pt x="2999" y="1329"/>
                </a:lnTo>
                <a:lnTo>
                  <a:pt x="3016" y="1373"/>
                </a:lnTo>
                <a:lnTo>
                  <a:pt x="3029" y="1420"/>
                </a:lnTo>
                <a:lnTo>
                  <a:pt x="3046" y="1428"/>
                </a:lnTo>
                <a:lnTo>
                  <a:pt x="3065" y="1440"/>
                </a:lnTo>
                <a:lnTo>
                  <a:pt x="3089" y="1453"/>
                </a:lnTo>
                <a:lnTo>
                  <a:pt x="3116" y="1470"/>
                </a:lnTo>
                <a:lnTo>
                  <a:pt x="3144" y="1488"/>
                </a:lnTo>
                <a:lnTo>
                  <a:pt x="3174" y="1510"/>
                </a:lnTo>
                <a:lnTo>
                  <a:pt x="3204" y="1532"/>
                </a:lnTo>
                <a:lnTo>
                  <a:pt x="3235" y="1558"/>
                </a:lnTo>
                <a:lnTo>
                  <a:pt x="3266" y="1586"/>
                </a:lnTo>
                <a:lnTo>
                  <a:pt x="3295" y="1616"/>
                </a:lnTo>
                <a:lnTo>
                  <a:pt x="3323" y="1648"/>
                </a:lnTo>
                <a:lnTo>
                  <a:pt x="3348" y="1682"/>
                </a:lnTo>
                <a:lnTo>
                  <a:pt x="3367" y="1709"/>
                </a:lnTo>
                <a:lnTo>
                  <a:pt x="3385" y="1737"/>
                </a:lnTo>
                <a:lnTo>
                  <a:pt x="3404" y="1767"/>
                </a:lnTo>
                <a:lnTo>
                  <a:pt x="3423" y="1799"/>
                </a:lnTo>
                <a:lnTo>
                  <a:pt x="3442" y="1832"/>
                </a:lnTo>
                <a:lnTo>
                  <a:pt x="3460" y="1869"/>
                </a:lnTo>
                <a:lnTo>
                  <a:pt x="3475" y="1907"/>
                </a:lnTo>
                <a:lnTo>
                  <a:pt x="3490" y="1948"/>
                </a:lnTo>
                <a:lnTo>
                  <a:pt x="3502" y="1991"/>
                </a:lnTo>
                <a:lnTo>
                  <a:pt x="3510" y="2037"/>
                </a:lnTo>
                <a:lnTo>
                  <a:pt x="3517" y="2085"/>
                </a:lnTo>
                <a:lnTo>
                  <a:pt x="3519" y="2136"/>
                </a:lnTo>
                <a:lnTo>
                  <a:pt x="3517" y="2189"/>
                </a:lnTo>
                <a:lnTo>
                  <a:pt x="3510" y="2246"/>
                </a:lnTo>
                <a:lnTo>
                  <a:pt x="3509" y="2252"/>
                </a:lnTo>
                <a:lnTo>
                  <a:pt x="3506" y="2264"/>
                </a:lnTo>
                <a:lnTo>
                  <a:pt x="3502" y="2282"/>
                </a:lnTo>
                <a:lnTo>
                  <a:pt x="3496" y="2305"/>
                </a:lnTo>
                <a:lnTo>
                  <a:pt x="3490" y="2331"/>
                </a:lnTo>
                <a:lnTo>
                  <a:pt x="3482" y="2361"/>
                </a:lnTo>
                <a:lnTo>
                  <a:pt x="3474" y="2394"/>
                </a:lnTo>
                <a:lnTo>
                  <a:pt x="3465" y="2428"/>
                </a:lnTo>
                <a:lnTo>
                  <a:pt x="3454" y="2465"/>
                </a:lnTo>
                <a:lnTo>
                  <a:pt x="3445" y="2501"/>
                </a:lnTo>
                <a:lnTo>
                  <a:pt x="3434" y="2538"/>
                </a:lnTo>
                <a:lnTo>
                  <a:pt x="3422" y="2574"/>
                </a:lnTo>
                <a:lnTo>
                  <a:pt x="3411" y="2609"/>
                </a:lnTo>
                <a:lnTo>
                  <a:pt x="3399" y="2643"/>
                </a:lnTo>
                <a:lnTo>
                  <a:pt x="3388" y="2673"/>
                </a:lnTo>
                <a:lnTo>
                  <a:pt x="3376" y="2699"/>
                </a:lnTo>
                <a:lnTo>
                  <a:pt x="3364" y="2723"/>
                </a:lnTo>
                <a:lnTo>
                  <a:pt x="3361" y="2735"/>
                </a:lnTo>
                <a:lnTo>
                  <a:pt x="3360" y="2750"/>
                </a:lnTo>
                <a:lnTo>
                  <a:pt x="3362" y="2770"/>
                </a:lnTo>
                <a:lnTo>
                  <a:pt x="3367" y="2794"/>
                </a:lnTo>
                <a:lnTo>
                  <a:pt x="3373" y="2823"/>
                </a:lnTo>
                <a:lnTo>
                  <a:pt x="3382" y="2856"/>
                </a:lnTo>
                <a:lnTo>
                  <a:pt x="3393" y="2893"/>
                </a:lnTo>
                <a:lnTo>
                  <a:pt x="3394" y="2898"/>
                </a:lnTo>
                <a:lnTo>
                  <a:pt x="3396" y="2904"/>
                </a:lnTo>
                <a:lnTo>
                  <a:pt x="3396" y="2911"/>
                </a:lnTo>
                <a:lnTo>
                  <a:pt x="3396" y="2924"/>
                </a:lnTo>
                <a:lnTo>
                  <a:pt x="3396" y="2943"/>
                </a:lnTo>
                <a:lnTo>
                  <a:pt x="3394" y="2964"/>
                </a:lnTo>
                <a:lnTo>
                  <a:pt x="3392" y="2989"/>
                </a:lnTo>
                <a:lnTo>
                  <a:pt x="3388" y="3016"/>
                </a:lnTo>
                <a:lnTo>
                  <a:pt x="3383" y="3043"/>
                </a:lnTo>
                <a:lnTo>
                  <a:pt x="3374" y="3070"/>
                </a:lnTo>
                <a:lnTo>
                  <a:pt x="3362" y="3096"/>
                </a:lnTo>
                <a:lnTo>
                  <a:pt x="3361" y="3109"/>
                </a:lnTo>
                <a:lnTo>
                  <a:pt x="3358" y="3125"/>
                </a:lnTo>
                <a:lnTo>
                  <a:pt x="3353" y="3143"/>
                </a:lnTo>
                <a:lnTo>
                  <a:pt x="3345" y="3161"/>
                </a:lnTo>
                <a:lnTo>
                  <a:pt x="3334" y="3180"/>
                </a:lnTo>
                <a:lnTo>
                  <a:pt x="3320" y="3197"/>
                </a:lnTo>
                <a:lnTo>
                  <a:pt x="3301" y="3211"/>
                </a:lnTo>
                <a:lnTo>
                  <a:pt x="3280" y="3221"/>
                </a:lnTo>
                <a:lnTo>
                  <a:pt x="3256" y="3227"/>
                </a:lnTo>
                <a:lnTo>
                  <a:pt x="3243" y="3235"/>
                </a:lnTo>
                <a:lnTo>
                  <a:pt x="3227" y="3244"/>
                </a:lnTo>
                <a:lnTo>
                  <a:pt x="3208" y="3250"/>
                </a:lnTo>
                <a:lnTo>
                  <a:pt x="3187" y="3255"/>
                </a:lnTo>
                <a:lnTo>
                  <a:pt x="3162" y="3255"/>
                </a:lnTo>
                <a:lnTo>
                  <a:pt x="3150" y="3259"/>
                </a:lnTo>
                <a:lnTo>
                  <a:pt x="3135" y="3263"/>
                </a:lnTo>
                <a:lnTo>
                  <a:pt x="3117" y="3265"/>
                </a:lnTo>
                <a:lnTo>
                  <a:pt x="3096" y="3264"/>
                </a:lnTo>
                <a:lnTo>
                  <a:pt x="3073" y="3261"/>
                </a:lnTo>
                <a:lnTo>
                  <a:pt x="3060" y="3262"/>
                </a:lnTo>
                <a:lnTo>
                  <a:pt x="3045" y="3263"/>
                </a:lnTo>
                <a:lnTo>
                  <a:pt x="3026" y="3262"/>
                </a:lnTo>
                <a:lnTo>
                  <a:pt x="3004" y="3259"/>
                </a:lnTo>
                <a:lnTo>
                  <a:pt x="2981" y="3252"/>
                </a:lnTo>
                <a:lnTo>
                  <a:pt x="2965" y="3254"/>
                </a:lnTo>
                <a:lnTo>
                  <a:pt x="2948" y="3251"/>
                </a:lnTo>
                <a:lnTo>
                  <a:pt x="2931" y="3246"/>
                </a:lnTo>
                <a:lnTo>
                  <a:pt x="2915" y="3236"/>
                </a:lnTo>
                <a:lnTo>
                  <a:pt x="2900" y="3220"/>
                </a:lnTo>
                <a:lnTo>
                  <a:pt x="2890" y="3200"/>
                </a:lnTo>
                <a:lnTo>
                  <a:pt x="2883" y="3175"/>
                </a:lnTo>
                <a:lnTo>
                  <a:pt x="2881" y="3147"/>
                </a:lnTo>
                <a:lnTo>
                  <a:pt x="2875" y="3141"/>
                </a:lnTo>
                <a:lnTo>
                  <a:pt x="2867" y="3135"/>
                </a:lnTo>
                <a:lnTo>
                  <a:pt x="2855" y="3117"/>
                </a:lnTo>
                <a:lnTo>
                  <a:pt x="2847" y="3098"/>
                </a:lnTo>
                <a:lnTo>
                  <a:pt x="2842" y="3076"/>
                </a:lnTo>
                <a:lnTo>
                  <a:pt x="2840" y="3049"/>
                </a:lnTo>
                <a:lnTo>
                  <a:pt x="2841" y="3020"/>
                </a:lnTo>
                <a:lnTo>
                  <a:pt x="2846" y="2988"/>
                </a:lnTo>
                <a:lnTo>
                  <a:pt x="2847" y="2982"/>
                </a:lnTo>
                <a:lnTo>
                  <a:pt x="2849" y="2978"/>
                </a:lnTo>
                <a:lnTo>
                  <a:pt x="2851" y="2974"/>
                </a:lnTo>
                <a:lnTo>
                  <a:pt x="2853" y="2970"/>
                </a:lnTo>
                <a:lnTo>
                  <a:pt x="2859" y="2961"/>
                </a:lnTo>
                <a:lnTo>
                  <a:pt x="2866" y="2949"/>
                </a:lnTo>
                <a:lnTo>
                  <a:pt x="2877" y="2933"/>
                </a:lnTo>
                <a:lnTo>
                  <a:pt x="2890" y="2916"/>
                </a:lnTo>
                <a:lnTo>
                  <a:pt x="2905" y="2896"/>
                </a:lnTo>
                <a:lnTo>
                  <a:pt x="2922" y="2874"/>
                </a:lnTo>
                <a:lnTo>
                  <a:pt x="2940" y="2853"/>
                </a:lnTo>
                <a:lnTo>
                  <a:pt x="2960" y="2831"/>
                </a:lnTo>
                <a:lnTo>
                  <a:pt x="2982" y="2810"/>
                </a:lnTo>
                <a:lnTo>
                  <a:pt x="3004" y="2791"/>
                </a:lnTo>
                <a:lnTo>
                  <a:pt x="3028" y="2773"/>
                </a:lnTo>
                <a:lnTo>
                  <a:pt x="3031" y="2748"/>
                </a:lnTo>
                <a:lnTo>
                  <a:pt x="3033" y="2720"/>
                </a:lnTo>
                <a:lnTo>
                  <a:pt x="3036" y="2691"/>
                </a:lnTo>
                <a:lnTo>
                  <a:pt x="3038" y="2664"/>
                </a:lnTo>
                <a:lnTo>
                  <a:pt x="3039" y="2638"/>
                </a:lnTo>
                <a:lnTo>
                  <a:pt x="3039" y="2616"/>
                </a:lnTo>
                <a:lnTo>
                  <a:pt x="3039" y="2598"/>
                </a:lnTo>
                <a:lnTo>
                  <a:pt x="3036" y="2585"/>
                </a:lnTo>
                <a:lnTo>
                  <a:pt x="3029" y="2546"/>
                </a:lnTo>
                <a:lnTo>
                  <a:pt x="3020" y="2505"/>
                </a:lnTo>
                <a:lnTo>
                  <a:pt x="3014" y="2463"/>
                </a:lnTo>
                <a:lnTo>
                  <a:pt x="3010" y="2418"/>
                </a:lnTo>
                <a:lnTo>
                  <a:pt x="3008" y="2373"/>
                </a:lnTo>
                <a:lnTo>
                  <a:pt x="3009" y="2326"/>
                </a:lnTo>
                <a:lnTo>
                  <a:pt x="3013" y="2281"/>
                </a:lnTo>
                <a:lnTo>
                  <a:pt x="3021" y="2237"/>
                </a:lnTo>
                <a:lnTo>
                  <a:pt x="3035" y="2195"/>
                </a:lnTo>
                <a:lnTo>
                  <a:pt x="3006" y="2184"/>
                </a:lnTo>
                <a:lnTo>
                  <a:pt x="2974" y="2171"/>
                </a:lnTo>
                <a:lnTo>
                  <a:pt x="2941" y="2156"/>
                </a:lnTo>
                <a:lnTo>
                  <a:pt x="2907" y="2140"/>
                </a:lnTo>
                <a:lnTo>
                  <a:pt x="2875" y="2123"/>
                </a:lnTo>
                <a:lnTo>
                  <a:pt x="2846" y="2105"/>
                </a:lnTo>
                <a:lnTo>
                  <a:pt x="2821" y="2086"/>
                </a:lnTo>
                <a:lnTo>
                  <a:pt x="2789" y="2057"/>
                </a:lnTo>
                <a:lnTo>
                  <a:pt x="2760" y="2030"/>
                </a:lnTo>
                <a:lnTo>
                  <a:pt x="2734" y="2004"/>
                </a:lnTo>
                <a:lnTo>
                  <a:pt x="2711" y="1978"/>
                </a:lnTo>
                <a:lnTo>
                  <a:pt x="2702" y="2003"/>
                </a:lnTo>
                <a:lnTo>
                  <a:pt x="2691" y="2030"/>
                </a:lnTo>
                <a:lnTo>
                  <a:pt x="2678" y="2057"/>
                </a:lnTo>
                <a:lnTo>
                  <a:pt x="2661" y="2087"/>
                </a:lnTo>
                <a:lnTo>
                  <a:pt x="2641" y="2118"/>
                </a:lnTo>
                <a:lnTo>
                  <a:pt x="2616" y="2152"/>
                </a:lnTo>
                <a:lnTo>
                  <a:pt x="2587" y="2186"/>
                </a:lnTo>
                <a:lnTo>
                  <a:pt x="2555" y="2221"/>
                </a:lnTo>
                <a:lnTo>
                  <a:pt x="2518" y="2260"/>
                </a:lnTo>
                <a:lnTo>
                  <a:pt x="2476" y="2300"/>
                </a:lnTo>
                <a:lnTo>
                  <a:pt x="2429" y="2340"/>
                </a:lnTo>
                <a:lnTo>
                  <a:pt x="2376" y="2383"/>
                </a:lnTo>
                <a:lnTo>
                  <a:pt x="2378" y="2408"/>
                </a:lnTo>
                <a:lnTo>
                  <a:pt x="2381" y="2439"/>
                </a:lnTo>
                <a:lnTo>
                  <a:pt x="2382" y="2476"/>
                </a:lnTo>
                <a:lnTo>
                  <a:pt x="2384" y="2520"/>
                </a:lnTo>
                <a:lnTo>
                  <a:pt x="2384" y="2568"/>
                </a:lnTo>
                <a:lnTo>
                  <a:pt x="2384" y="2619"/>
                </a:lnTo>
                <a:lnTo>
                  <a:pt x="2383" y="2674"/>
                </a:lnTo>
                <a:lnTo>
                  <a:pt x="2381" y="2729"/>
                </a:lnTo>
                <a:lnTo>
                  <a:pt x="2376" y="2786"/>
                </a:lnTo>
                <a:lnTo>
                  <a:pt x="2370" y="2843"/>
                </a:lnTo>
                <a:lnTo>
                  <a:pt x="2361" y="2899"/>
                </a:lnTo>
                <a:lnTo>
                  <a:pt x="2350" y="2953"/>
                </a:lnTo>
                <a:lnTo>
                  <a:pt x="2337" y="3004"/>
                </a:lnTo>
                <a:lnTo>
                  <a:pt x="2320" y="3052"/>
                </a:lnTo>
                <a:lnTo>
                  <a:pt x="2314" y="3064"/>
                </a:lnTo>
                <a:lnTo>
                  <a:pt x="2303" y="3071"/>
                </a:lnTo>
                <a:lnTo>
                  <a:pt x="2293" y="3077"/>
                </a:lnTo>
                <a:lnTo>
                  <a:pt x="2280" y="3078"/>
                </a:lnTo>
                <a:lnTo>
                  <a:pt x="2266" y="3076"/>
                </a:lnTo>
                <a:lnTo>
                  <a:pt x="2255" y="3068"/>
                </a:lnTo>
                <a:lnTo>
                  <a:pt x="2247" y="3058"/>
                </a:lnTo>
                <a:lnTo>
                  <a:pt x="2241" y="3047"/>
                </a:lnTo>
                <a:lnTo>
                  <a:pt x="2240" y="3034"/>
                </a:lnTo>
                <a:lnTo>
                  <a:pt x="2243" y="3021"/>
                </a:lnTo>
                <a:lnTo>
                  <a:pt x="2256" y="2982"/>
                </a:lnTo>
                <a:lnTo>
                  <a:pt x="2268" y="2941"/>
                </a:lnTo>
                <a:lnTo>
                  <a:pt x="2278" y="2897"/>
                </a:lnTo>
                <a:lnTo>
                  <a:pt x="2285" y="2849"/>
                </a:lnTo>
                <a:lnTo>
                  <a:pt x="2290" y="2802"/>
                </a:lnTo>
                <a:lnTo>
                  <a:pt x="2295" y="2754"/>
                </a:lnTo>
                <a:lnTo>
                  <a:pt x="2298" y="2706"/>
                </a:lnTo>
                <a:lnTo>
                  <a:pt x="2300" y="2659"/>
                </a:lnTo>
                <a:lnTo>
                  <a:pt x="2300" y="2613"/>
                </a:lnTo>
                <a:lnTo>
                  <a:pt x="2300" y="2570"/>
                </a:lnTo>
                <a:lnTo>
                  <a:pt x="2300" y="2528"/>
                </a:lnTo>
                <a:lnTo>
                  <a:pt x="2299" y="2490"/>
                </a:lnTo>
                <a:lnTo>
                  <a:pt x="2297" y="2456"/>
                </a:lnTo>
                <a:lnTo>
                  <a:pt x="2296" y="2427"/>
                </a:lnTo>
                <a:lnTo>
                  <a:pt x="2295" y="2403"/>
                </a:lnTo>
                <a:lnTo>
                  <a:pt x="2293" y="2384"/>
                </a:lnTo>
                <a:lnTo>
                  <a:pt x="2292" y="2373"/>
                </a:lnTo>
                <a:lnTo>
                  <a:pt x="2292" y="2368"/>
                </a:lnTo>
                <a:lnTo>
                  <a:pt x="2293" y="2354"/>
                </a:lnTo>
                <a:lnTo>
                  <a:pt x="2298" y="2341"/>
                </a:lnTo>
                <a:lnTo>
                  <a:pt x="2308" y="2332"/>
                </a:lnTo>
                <a:lnTo>
                  <a:pt x="2358" y="2291"/>
                </a:lnTo>
                <a:lnTo>
                  <a:pt x="2404" y="2251"/>
                </a:lnTo>
                <a:lnTo>
                  <a:pt x="2445" y="2215"/>
                </a:lnTo>
                <a:lnTo>
                  <a:pt x="2480" y="2180"/>
                </a:lnTo>
                <a:lnTo>
                  <a:pt x="2511" y="2146"/>
                </a:lnTo>
                <a:lnTo>
                  <a:pt x="2538" y="2115"/>
                </a:lnTo>
                <a:lnTo>
                  <a:pt x="2562" y="2086"/>
                </a:lnTo>
                <a:lnTo>
                  <a:pt x="2581" y="2060"/>
                </a:lnTo>
                <a:lnTo>
                  <a:pt x="2597" y="2034"/>
                </a:lnTo>
                <a:lnTo>
                  <a:pt x="2610" y="2010"/>
                </a:lnTo>
                <a:lnTo>
                  <a:pt x="2620" y="1988"/>
                </a:lnTo>
                <a:lnTo>
                  <a:pt x="2627" y="1968"/>
                </a:lnTo>
                <a:lnTo>
                  <a:pt x="2632" y="1950"/>
                </a:lnTo>
                <a:lnTo>
                  <a:pt x="2636" y="1933"/>
                </a:lnTo>
                <a:lnTo>
                  <a:pt x="2637" y="1919"/>
                </a:lnTo>
                <a:lnTo>
                  <a:pt x="2637" y="1905"/>
                </a:lnTo>
                <a:lnTo>
                  <a:pt x="2636" y="1894"/>
                </a:lnTo>
                <a:lnTo>
                  <a:pt x="2635" y="1885"/>
                </a:lnTo>
                <a:lnTo>
                  <a:pt x="2632" y="1876"/>
                </a:lnTo>
                <a:lnTo>
                  <a:pt x="2630" y="1870"/>
                </a:lnTo>
                <a:lnTo>
                  <a:pt x="2629" y="1866"/>
                </a:lnTo>
                <a:lnTo>
                  <a:pt x="2628" y="1860"/>
                </a:lnTo>
                <a:lnTo>
                  <a:pt x="2606" y="1899"/>
                </a:lnTo>
                <a:lnTo>
                  <a:pt x="2579" y="1935"/>
                </a:lnTo>
                <a:lnTo>
                  <a:pt x="2548" y="1968"/>
                </a:lnTo>
                <a:lnTo>
                  <a:pt x="2512" y="1998"/>
                </a:lnTo>
                <a:lnTo>
                  <a:pt x="2474" y="2024"/>
                </a:lnTo>
                <a:lnTo>
                  <a:pt x="2431" y="2046"/>
                </a:lnTo>
                <a:lnTo>
                  <a:pt x="2386" y="2064"/>
                </a:lnTo>
                <a:lnTo>
                  <a:pt x="2338" y="2077"/>
                </a:lnTo>
                <a:lnTo>
                  <a:pt x="2288" y="2085"/>
                </a:lnTo>
                <a:lnTo>
                  <a:pt x="2236" y="2087"/>
                </a:lnTo>
                <a:lnTo>
                  <a:pt x="2182" y="2085"/>
                </a:lnTo>
                <a:lnTo>
                  <a:pt x="2131" y="2077"/>
                </a:lnTo>
                <a:lnTo>
                  <a:pt x="2081" y="2063"/>
                </a:lnTo>
                <a:lnTo>
                  <a:pt x="2035" y="2043"/>
                </a:lnTo>
                <a:lnTo>
                  <a:pt x="1993" y="2021"/>
                </a:lnTo>
                <a:lnTo>
                  <a:pt x="1953" y="1993"/>
                </a:lnTo>
                <a:lnTo>
                  <a:pt x="1917" y="1962"/>
                </a:lnTo>
                <a:lnTo>
                  <a:pt x="1885" y="1928"/>
                </a:lnTo>
                <a:lnTo>
                  <a:pt x="1860" y="1889"/>
                </a:lnTo>
                <a:lnTo>
                  <a:pt x="1838" y="1848"/>
                </a:lnTo>
                <a:lnTo>
                  <a:pt x="1822" y="1806"/>
                </a:lnTo>
                <a:lnTo>
                  <a:pt x="1812" y="1761"/>
                </a:lnTo>
                <a:lnTo>
                  <a:pt x="1809" y="1713"/>
                </a:lnTo>
                <a:lnTo>
                  <a:pt x="1809" y="1542"/>
                </a:lnTo>
                <a:lnTo>
                  <a:pt x="1811" y="1529"/>
                </a:lnTo>
                <a:lnTo>
                  <a:pt x="1817" y="1517"/>
                </a:lnTo>
                <a:lnTo>
                  <a:pt x="1826" y="1509"/>
                </a:lnTo>
                <a:lnTo>
                  <a:pt x="1837" y="1503"/>
                </a:lnTo>
                <a:lnTo>
                  <a:pt x="1851" y="1501"/>
                </a:lnTo>
                <a:lnTo>
                  <a:pt x="1864" y="1503"/>
                </a:lnTo>
                <a:lnTo>
                  <a:pt x="1875" y="1509"/>
                </a:lnTo>
                <a:lnTo>
                  <a:pt x="1884" y="1517"/>
                </a:lnTo>
                <a:lnTo>
                  <a:pt x="1890" y="1529"/>
                </a:lnTo>
                <a:lnTo>
                  <a:pt x="1892" y="1542"/>
                </a:lnTo>
                <a:lnTo>
                  <a:pt x="1892" y="1713"/>
                </a:lnTo>
                <a:lnTo>
                  <a:pt x="1895" y="1753"/>
                </a:lnTo>
                <a:lnTo>
                  <a:pt x="1905" y="1792"/>
                </a:lnTo>
                <a:lnTo>
                  <a:pt x="1920" y="1827"/>
                </a:lnTo>
                <a:lnTo>
                  <a:pt x="1939" y="1860"/>
                </a:lnTo>
                <a:lnTo>
                  <a:pt x="1964" y="1891"/>
                </a:lnTo>
                <a:lnTo>
                  <a:pt x="1993" y="1919"/>
                </a:lnTo>
                <a:lnTo>
                  <a:pt x="2026" y="1944"/>
                </a:lnTo>
                <a:lnTo>
                  <a:pt x="2062" y="1965"/>
                </a:lnTo>
                <a:lnTo>
                  <a:pt x="2102" y="1981"/>
                </a:lnTo>
                <a:lnTo>
                  <a:pt x="2145" y="1994"/>
                </a:lnTo>
                <a:lnTo>
                  <a:pt x="2190" y="2002"/>
                </a:lnTo>
                <a:lnTo>
                  <a:pt x="2236" y="2005"/>
                </a:lnTo>
                <a:lnTo>
                  <a:pt x="2282" y="2002"/>
                </a:lnTo>
                <a:lnTo>
                  <a:pt x="2327" y="1994"/>
                </a:lnTo>
                <a:lnTo>
                  <a:pt x="2370" y="1981"/>
                </a:lnTo>
                <a:lnTo>
                  <a:pt x="2409" y="1965"/>
                </a:lnTo>
                <a:lnTo>
                  <a:pt x="2446" y="1944"/>
                </a:lnTo>
                <a:lnTo>
                  <a:pt x="2478" y="1919"/>
                </a:lnTo>
                <a:lnTo>
                  <a:pt x="2508" y="1891"/>
                </a:lnTo>
                <a:lnTo>
                  <a:pt x="2533" y="1860"/>
                </a:lnTo>
                <a:lnTo>
                  <a:pt x="2552" y="1827"/>
                </a:lnTo>
                <a:lnTo>
                  <a:pt x="2567" y="1792"/>
                </a:lnTo>
                <a:lnTo>
                  <a:pt x="2576" y="1753"/>
                </a:lnTo>
                <a:lnTo>
                  <a:pt x="2579" y="1713"/>
                </a:lnTo>
                <a:lnTo>
                  <a:pt x="2581" y="1700"/>
                </a:lnTo>
                <a:lnTo>
                  <a:pt x="2587" y="1690"/>
                </a:lnTo>
                <a:lnTo>
                  <a:pt x="2596" y="1680"/>
                </a:lnTo>
                <a:lnTo>
                  <a:pt x="2608" y="1675"/>
                </a:lnTo>
                <a:lnTo>
                  <a:pt x="2621" y="1673"/>
                </a:lnTo>
                <a:lnTo>
                  <a:pt x="2633" y="1675"/>
                </a:lnTo>
                <a:lnTo>
                  <a:pt x="2645" y="1680"/>
                </a:lnTo>
                <a:lnTo>
                  <a:pt x="2655" y="1690"/>
                </a:lnTo>
                <a:lnTo>
                  <a:pt x="2660" y="1700"/>
                </a:lnTo>
                <a:lnTo>
                  <a:pt x="2662" y="1713"/>
                </a:lnTo>
                <a:lnTo>
                  <a:pt x="2660" y="1752"/>
                </a:lnTo>
                <a:lnTo>
                  <a:pt x="2653" y="1788"/>
                </a:lnTo>
                <a:lnTo>
                  <a:pt x="2641" y="1824"/>
                </a:lnTo>
                <a:lnTo>
                  <a:pt x="2644" y="1822"/>
                </a:lnTo>
                <a:lnTo>
                  <a:pt x="2646" y="1819"/>
                </a:lnTo>
                <a:lnTo>
                  <a:pt x="2650" y="1817"/>
                </a:lnTo>
                <a:lnTo>
                  <a:pt x="2661" y="1813"/>
                </a:lnTo>
                <a:lnTo>
                  <a:pt x="2673" y="1813"/>
                </a:lnTo>
                <a:lnTo>
                  <a:pt x="2685" y="1816"/>
                </a:lnTo>
                <a:lnTo>
                  <a:pt x="2696" y="1823"/>
                </a:lnTo>
                <a:lnTo>
                  <a:pt x="2703" y="1831"/>
                </a:lnTo>
                <a:lnTo>
                  <a:pt x="2725" y="1862"/>
                </a:lnTo>
                <a:lnTo>
                  <a:pt x="2746" y="1891"/>
                </a:lnTo>
                <a:lnTo>
                  <a:pt x="2767" y="1917"/>
                </a:lnTo>
                <a:lnTo>
                  <a:pt x="2790" y="1942"/>
                </a:lnTo>
                <a:lnTo>
                  <a:pt x="2816" y="1967"/>
                </a:lnTo>
                <a:lnTo>
                  <a:pt x="2844" y="1994"/>
                </a:lnTo>
                <a:lnTo>
                  <a:pt x="2876" y="2024"/>
                </a:lnTo>
                <a:lnTo>
                  <a:pt x="2893" y="2037"/>
                </a:lnTo>
                <a:lnTo>
                  <a:pt x="2913" y="2050"/>
                </a:lnTo>
                <a:lnTo>
                  <a:pt x="2938" y="2063"/>
                </a:lnTo>
                <a:lnTo>
                  <a:pt x="2964" y="2076"/>
                </a:lnTo>
                <a:lnTo>
                  <a:pt x="2990" y="2087"/>
                </a:lnTo>
                <a:lnTo>
                  <a:pt x="3018" y="2099"/>
                </a:lnTo>
                <a:lnTo>
                  <a:pt x="3044" y="2109"/>
                </a:lnTo>
                <a:lnTo>
                  <a:pt x="3068" y="2118"/>
                </a:lnTo>
                <a:lnTo>
                  <a:pt x="3089" y="2126"/>
                </a:lnTo>
                <a:lnTo>
                  <a:pt x="3106" y="2131"/>
                </a:lnTo>
                <a:lnTo>
                  <a:pt x="3117" y="2137"/>
                </a:lnTo>
                <a:lnTo>
                  <a:pt x="3125" y="2145"/>
                </a:lnTo>
                <a:lnTo>
                  <a:pt x="3132" y="2156"/>
                </a:lnTo>
                <a:lnTo>
                  <a:pt x="3134" y="2169"/>
                </a:lnTo>
                <a:lnTo>
                  <a:pt x="3133" y="2181"/>
                </a:lnTo>
                <a:lnTo>
                  <a:pt x="3129" y="2192"/>
                </a:lnTo>
                <a:lnTo>
                  <a:pt x="3114" y="2221"/>
                </a:lnTo>
                <a:lnTo>
                  <a:pt x="3103" y="2254"/>
                </a:lnTo>
                <a:lnTo>
                  <a:pt x="3095" y="2288"/>
                </a:lnTo>
                <a:lnTo>
                  <a:pt x="3091" y="2323"/>
                </a:lnTo>
                <a:lnTo>
                  <a:pt x="3090" y="2359"/>
                </a:lnTo>
                <a:lnTo>
                  <a:pt x="3091" y="2395"/>
                </a:lnTo>
                <a:lnTo>
                  <a:pt x="3094" y="2431"/>
                </a:lnTo>
                <a:lnTo>
                  <a:pt x="3099" y="2467"/>
                </a:lnTo>
                <a:lnTo>
                  <a:pt x="3104" y="2502"/>
                </a:lnTo>
                <a:lnTo>
                  <a:pt x="3110" y="2534"/>
                </a:lnTo>
                <a:lnTo>
                  <a:pt x="3118" y="2567"/>
                </a:lnTo>
                <a:lnTo>
                  <a:pt x="3121" y="2586"/>
                </a:lnTo>
                <a:lnTo>
                  <a:pt x="3122" y="2609"/>
                </a:lnTo>
                <a:lnTo>
                  <a:pt x="3122" y="2636"/>
                </a:lnTo>
                <a:lnTo>
                  <a:pt x="3121" y="2665"/>
                </a:lnTo>
                <a:lnTo>
                  <a:pt x="3119" y="2694"/>
                </a:lnTo>
                <a:lnTo>
                  <a:pt x="3117" y="2723"/>
                </a:lnTo>
                <a:lnTo>
                  <a:pt x="3115" y="2750"/>
                </a:lnTo>
                <a:lnTo>
                  <a:pt x="3113" y="2772"/>
                </a:lnTo>
                <a:lnTo>
                  <a:pt x="3110" y="2792"/>
                </a:lnTo>
                <a:lnTo>
                  <a:pt x="3108" y="2803"/>
                </a:lnTo>
                <a:lnTo>
                  <a:pt x="3105" y="2816"/>
                </a:lnTo>
                <a:lnTo>
                  <a:pt x="3098" y="2827"/>
                </a:lnTo>
                <a:lnTo>
                  <a:pt x="3088" y="2834"/>
                </a:lnTo>
                <a:lnTo>
                  <a:pt x="3065" y="2849"/>
                </a:lnTo>
                <a:lnTo>
                  <a:pt x="3044" y="2867"/>
                </a:lnTo>
                <a:lnTo>
                  <a:pt x="3023" y="2886"/>
                </a:lnTo>
                <a:lnTo>
                  <a:pt x="3003" y="2906"/>
                </a:lnTo>
                <a:lnTo>
                  <a:pt x="2985" y="2928"/>
                </a:lnTo>
                <a:lnTo>
                  <a:pt x="2969" y="2948"/>
                </a:lnTo>
                <a:lnTo>
                  <a:pt x="2955" y="2967"/>
                </a:lnTo>
                <a:lnTo>
                  <a:pt x="2942" y="2985"/>
                </a:lnTo>
                <a:lnTo>
                  <a:pt x="2934" y="3000"/>
                </a:lnTo>
                <a:lnTo>
                  <a:pt x="2927" y="3009"/>
                </a:lnTo>
                <a:lnTo>
                  <a:pt x="2924" y="3031"/>
                </a:lnTo>
                <a:lnTo>
                  <a:pt x="2924" y="3048"/>
                </a:lnTo>
                <a:lnTo>
                  <a:pt x="2924" y="3061"/>
                </a:lnTo>
                <a:lnTo>
                  <a:pt x="2926" y="3069"/>
                </a:lnTo>
                <a:lnTo>
                  <a:pt x="2928" y="3076"/>
                </a:lnTo>
                <a:lnTo>
                  <a:pt x="2929" y="3078"/>
                </a:lnTo>
                <a:lnTo>
                  <a:pt x="2930" y="3079"/>
                </a:lnTo>
                <a:lnTo>
                  <a:pt x="2941" y="3080"/>
                </a:lnTo>
                <a:lnTo>
                  <a:pt x="2951" y="3084"/>
                </a:lnTo>
                <a:lnTo>
                  <a:pt x="2959" y="3092"/>
                </a:lnTo>
                <a:lnTo>
                  <a:pt x="2966" y="3102"/>
                </a:lnTo>
                <a:lnTo>
                  <a:pt x="2968" y="3113"/>
                </a:lnTo>
                <a:lnTo>
                  <a:pt x="2967" y="3126"/>
                </a:lnTo>
                <a:lnTo>
                  <a:pt x="2966" y="3141"/>
                </a:lnTo>
                <a:lnTo>
                  <a:pt x="2965" y="3154"/>
                </a:lnTo>
                <a:lnTo>
                  <a:pt x="2966" y="3162"/>
                </a:lnTo>
                <a:lnTo>
                  <a:pt x="2967" y="3168"/>
                </a:lnTo>
                <a:lnTo>
                  <a:pt x="2968" y="3171"/>
                </a:lnTo>
                <a:lnTo>
                  <a:pt x="2969" y="3172"/>
                </a:lnTo>
                <a:lnTo>
                  <a:pt x="2979" y="3169"/>
                </a:lnTo>
                <a:lnTo>
                  <a:pt x="2988" y="3168"/>
                </a:lnTo>
                <a:lnTo>
                  <a:pt x="2998" y="3170"/>
                </a:lnTo>
                <a:lnTo>
                  <a:pt x="3016" y="3176"/>
                </a:lnTo>
                <a:lnTo>
                  <a:pt x="3031" y="3179"/>
                </a:lnTo>
                <a:lnTo>
                  <a:pt x="3044" y="3180"/>
                </a:lnTo>
                <a:lnTo>
                  <a:pt x="3054" y="3180"/>
                </a:lnTo>
                <a:lnTo>
                  <a:pt x="3059" y="3179"/>
                </a:lnTo>
                <a:lnTo>
                  <a:pt x="3061" y="3177"/>
                </a:lnTo>
                <a:lnTo>
                  <a:pt x="3073" y="3176"/>
                </a:lnTo>
                <a:lnTo>
                  <a:pt x="3085" y="3177"/>
                </a:lnTo>
                <a:lnTo>
                  <a:pt x="3101" y="3181"/>
                </a:lnTo>
                <a:lnTo>
                  <a:pt x="3114" y="3182"/>
                </a:lnTo>
                <a:lnTo>
                  <a:pt x="3123" y="3180"/>
                </a:lnTo>
                <a:lnTo>
                  <a:pt x="3130" y="3179"/>
                </a:lnTo>
                <a:lnTo>
                  <a:pt x="3132" y="3177"/>
                </a:lnTo>
                <a:lnTo>
                  <a:pt x="3140" y="3173"/>
                </a:lnTo>
                <a:lnTo>
                  <a:pt x="3151" y="3171"/>
                </a:lnTo>
                <a:lnTo>
                  <a:pt x="3161" y="3171"/>
                </a:lnTo>
                <a:lnTo>
                  <a:pt x="3175" y="3172"/>
                </a:lnTo>
                <a:lnTo>
                  <a:pt x="3185" y="3171"/>
                </a:lnTo>
                <a:lnTo>
                  <a:pt x="3194" y="3168"/>
                </a:lnTo>
                <a:lnTo>
                  <a:pt x="3199" y="3166"/>
                </a:lnTo>
                <a:lnTo>
                  <a:pt x="3203" y="3162"/>
                </a:lnTo>
                <a:lnTo>
                  <a:pt x="3205" y="3161"/>
                </a:lnTo>
                <a:lnTo>
                  <a:pt x="3211" y="3153"/>
                </a:lnTo>
                <a:lnTo>
                  <a:pt x="3220" y="3147"/>
                </a:lnTo>
                <a:lnTo>
                  <a:pt x="3229" y="3144"/>
                </a:lnTo>
                <a:lnTo>
                  <a:pt x="3240" y="3143"/>
                </a:lnTo>
                <a:lnTo>
                  <a:pt x="3251" y="3142"/>
                </a:lnTo>
                <a:lnTo>
                  <a:pt x="3257" y="3140"/>
                </a:lnTo>
                <a:lnTo>
                  <a:pt x="3263" y="3137"/>
                </a:lnTo>
                <a:lnTo>
                  <a:pt x="3270" y="3126"/>
                </a:lnTo>
                <a:lnTo>
                  <a:pt x="3274" y="3114"/>
                </a:lnTo>
                <a:lnTo>
                  <a:pt x="3278" y="3101"/>
                </a:lnTo>
                <a:lnTo>
                  <a:pt x="3280" y="3091"/>
                </a:lnTo>
                <a:lnTo>
                  <a:pt x="3280" y="3084"/>
                </a:lnTo>
                <a:lnTo>
                  <a:pt x="3282" y="3073"/>
                </a:lnTo>
                <a:lnTo>
                  <a:pt x="3286" y="3063"/>
                </a:lnTo>
                <a:lnTo>
                  <a:pt x="3295" y="3043"/>
                </a:lnTo>
                <a:lnTo>
                  <a:pt x="3302" y="3021"/>
                </a:lnTo>
                <a:lnTo>
                  <a:pt x="3307" y="2996"/>
                </a:lnTo>
                <a:lnTo>
                  <a:pt x="3310" y="2973"/>
                </a:lnTo>
                <a:lnTo>
                  <a:pt x="3312" y="2949"/>
                </a:lnTo>
                <a:lnTo>
                  <a:pt x="3313" y="2929"/>
                </a:lnTo>
                <a:lnTo>
                  <a:pt x="3312" y="2913"/>
                </a:lnTo>
                <a:lnTo>
                  <a:pt x="3302" y="2882"/>
                </a:lnTo>
                <a:lnTo>
                  <a:pt x="3294" y="2851"/>
                </a:lnTo>
                <a:lnTo>
                  <a:pt x="3286" y="2819"/>
                </a:lnTo>
                <a:lnTo>
                  <a:pt x="3281" y="2788"/>
                </a:lnTo>
                <a:lnTo>
                  <a:pt x="3278" y="2759"/>
                </a:lnTo>
                <a:lnTo>
                  <a:pt x="3279" y="2732"/>
                </a:lnTo>
                <a:lnTo>
                  <a:pt x="3283" y="2707"/>
                </a:lnTo>
                <a:lnTo>
                  <a:pt x="3292" y="2683"/>
                </a:lnTo>
                <a:lnTo>
                  <a:pt x="3301" y="2663"/>
                </a:lnTo>
                <a:lnTo>
                  <a:pt x="3311" y="2639"/>
                </a:lnTo>
                <a:lnTo>
                  <a:pt x="3322" y="2613"/>
                </a:lnTo>
                <a:lnTo>
                  <a:pt x="3332" y="2583"/>
                </a:lnTo>
                <a:lnTo>
                  <a:pt x="3342" y="2552"/>
                </a:lnTo>
                <a:lnTo>
                  <a:pt x="3353" y="2518"/>
                </a:lnTo>
                <a:lnTo>
                  <a:pt x="3362" y="2484"/>
                </a:lnTo>
                <a:lnTo>
                  <a:pt x="3372" y="2451"/>
                </a:lnTo>
                <a:lnTo>
                  <a:pt x="3382" y="2418"/>
                </a:lnTo>
                <a:lnTo>
                  <a:pt x="3390" y="2384"/>
                </a:lnTo>
                <a:lnTo>
                  <a:pt x="3399" y="2353"/>
                </a:lnTo>
                <a:lnTo>
                  <a:pt x="3406" y="2324"/>
                </a:lnTo>
                <a:lnTo>
                  <a:pt x="3413" y="2299"/>
                </a:lnTo>
                <a:lnTo>
                  <a:pt x="3418" y="2276"/>
                </a:lnTo>
                <a:lnTo>
                  <a:pt x="3422" y="2257"/>
                </a:lnTo>
                <a:lnTo>
                  <a:pt x="3427" y="2243"/>
                </a:lnTo>
                <a:lnTo>
                  <a:pt x="3429" y="2233"/>
                </a:lnTo>
                <a:lnTo>
                  <a:pt x="3430" y="2230"/>
                </a:lnTo>
                <a:lnTo>
                  <a:pt x="3435" y="2177"/>
                </a:lnTo>
                <a:lnTo>
                  <a:pt x="3436" y="2127"/>
                </a:lnTo>
                <a:lnTo>
                  <a:pt x="3433" y="2080"/>
                </a:lnTo>
                <a:lnTo>
                  <a:pt x="3427" y="2035"/>
                </a:lnTo>
                <a:lnTo>
                  <a:pt x="3416" y="1992"/>
                </a:lnTo>
                <a:lnTo>
                  <a:pt x="3403" y="1951"/>
                </a:lnTo>
                <a:lnTo>
                  <a:pt x="3389" y="1914"/>
                </a:lnTo>
                <a:lnTo>
                  <a:pt x="3372" y="1878"/>
                </a:lnTo>
                <a:lnTo>
                  <a:pt x="3355" y="1845"/>
                </a:lnTo>
                <a:lnTo>
                  <a:pt x="3337" y="1814"/>
                </a:lnTo>
                <a:lnTo>
                  <a:pt x="3318" y="1785"/>
                </a:lnTo>
                <a:lnTo>
                  <a:pt x="3300" y="1757"/>
                </a:lnTo>
                <a:lnTo>
                  <a:pt x="3283" y="1733"/>
                </a:lnTo>
                <a:lnTo>
                  <a:pt x="3260" y="1703"/>
                </a:lnTo>
                <a:lnTo>
                  <a:pt x="3236" y="1675"/>
                </a:lnTo>
                <a:lnTo>
                  <a:pt x="3210" y="1649"/>
                </a:lnTo>
                <a:lnTo>
                  <a:pt x="3184" y="1624"/>
                </a:lnTo>
                <a:lnTo>
                  <a:pt x="3157" y="1601"/>
                </a:lnTo>
                <a:lnTo>
                  <a:pt x="3130" y="1580"/>
                </a:lnTo>
                <a:lnTo>
                  <a:pt x="3104" y="1561"/>
                </a:lnTo>
                <a:lnTo>
                  <a:pt x="3078" y="1544"/>
                </a:lnTo>
                <a:lnTo>
                  <a:pt x="3055" y="1529"/>
                </a:lnTo>
                <a:lnTo>
                  <a:pt x="3033" y="1516"/>
                </a:lnTo>
                <a:lnTo>
                  <a:pt x="3014" y="1505"/>
                </a:lnTo>
                <a:lnTo>
                  <a:pt x="2999" y="1497"/>
                </a:lnTo>
                <a:lnTo>
                  <a:pt x="2987" y="1491"/>
                </a:lnTo>
                <a:lnTo>
                  <a:pt x="2980" y="1487"/>
                </a:lnTo>
                <a:lnTo>
                  <a:pt x="2976" y="1486"/>
                </a:lnTo>
                <a:lnTo>
                  <a:pt x="2966" y="1479"/>
                </a:lnTo>
                <a:lnTo>
                  <a:pt x="2957" y="1468"/>
                </a:lnTo>
                <a:lnTo>
                  <a:pt x="2953" y="1456"/>
                </a:lnTo>
                <a:lnTo>
                  <a:pt x="2941" y="1411"/>
                </a:lnTo>
                <a:lnTo>
                  <a:pt x="2927" y="1370"/>
                </a:lnTo>
                <a:lnTo>
                  <a:pt x="2909" y="1333"/>
                </a:lnTo>
                <a:lnTo>
                  <a:pt x="2887" y="1300"/>
                </a:lnTo>
                <a:lnTo>
                  <a:pt x="2865" y="1271"/>
                </a:lnTo>
                <a:lnTo>
                  <a:pt x="2839" y="1245"/>
                </a:lnTo>
                <a:lnTo>
                  <a:pt x="2812" y="1222"/>
                </a:lnTo>
                <a:lnTo>
                  <a:pt x="2785" y="1203"/>
                </a:lnTo>
                <a:lnTo>
                  <a:pt x="2756" y="1187"/>
                </a:lnTo>
                <a:lnTo>
                  <a:pt x="2727" y="1174"/>
                </a:lnTo>
                <a:lnTo>
                  <a:pt x="2698" y="1163"/>
                </a:lnTo>
                <a:lnTo>
                  <a:pt x="2669" y="1155"/>
                </a:lnTo>
                <a:lnTo>
                  <a:pt x="2641" y="1150"/>
                </a:lnTo>
                <a:lnTo>
                  <a:pt x="2615" y="1146"/>
                </a:lnTo>
                <a:lnTo>
                  <a:pt x="2591" y="1144"/>
                </a:lnTo>
                <a:lnTo>
                  <a:pt x="2569" y="1144"/>
                </a:lnTo>
                <a:lnTo>
                  <a:pt x="2526" y="1144"/>
                </a:lnTo>
                <a:lnTo>
                  <a:pt x="2482" y="1141"/>
                </a:lnTo>
                <a:lnTo>
                  <a:pt x="2439" y="1136"/>
                </a:lnTo>
                <a:lnTo>
                  <a:pt x="2396" y="1128"/>
                </a:lnTo>
                <a:lnTo>
                  <a:pt x="2354" y="1118"/>
                </a:lnTo>
                <a:lnTo>
                  <a:pt x="2312" y="1109"/>
                </a:lnTo>
                <a:lnTo>
                  <a:pt x="2272" y="1097"/>
                </a:lnTo>
                <a:lnTo>
                  <a:pt x="2234" y="1084"/>
                </a:lnTo>
                <a:lnTo>
                  <a:pt x="2196" y="1072"/>
                </a:lnTo>
                <a:lnTo>
                  <a:pt x="2162" y="1060"/>
                </a:lnTo>
                <a:lnTo>
                  <a:pt x="2131" y="1047"/>
                </a:lnTo>
                <a:lnTo>
                  <a:pt x="2102" y="1035"/>
                </a:lnTo>
                <a:lnTo>
                  <a:pt x="2076" y="1023"/>
                </a:lnTo>
                <a:lnTo>
                  <a:pt x="2054" y="1013"/>
                </a:lnTo>
                <a:lnTo>
                  <a:pt x="2035" y="1005"/>
                </a:lnTo>
                <a:lnTo>
                  <a:pt x="2021" y="998"/>
                </a:lnTo>
                <a:lnTo>
                  <a:pt x="2012" y="993"/>
                </a:lnTo>
                <a:lnTo>
                  <a:pt x="2008" y="991"/>
                </a:lnTo>
                <a:lnTo>
                  <a:pt x="1996" y="981"/>
                </a:lnTo>
                <a:lnTo>
                  <a:pt x="1988" y="969"/>
                </a:lnTo>
                <a:lnTo>
                  <a:pt x="1985" y="954"/>
                </a:lnTo>
                <a:lnTo>
                  <a:pt x="1986" y="902"/>
                </a:lnTo>
                <a:lnTo>
                  <a:pt x="1988" y="855"/>
                </a:lnTo>
                <a:lnTo>
                  <a:pt x="1993" y="812"/>
                </a:lnTo>
                <a:lnTo>
                  <a:pt x="1997" y="775"/>
                </a:lnTo>
                <a:lnTo>
                  <a:pt x="2002" y="743"/>
                </a:lnTo>
                <a:lnTo>
                  <a:pt x="2006" y="718"/>
                </a:lnTo>
                <a:lnTo>
                  <a:pt x="2012" y="696"/>
                </a:lnTo>
                <a:lnTo>
                  <a:pt x="2016" y="681"/>
                </a:lnTo>
                <a:lnTo>
                  <a:pt x="2018" y="672"/>
                </a:lnTo>
                <a:lnTo>
                  <a:pt x="2019" y="667"/>
                </a:lnTo>
                <a:lnTo>
                  <a:pt x="2021" y="663"/>
                </a:lnTo>
                <a:lnTo>
                  <a:pt x="2024" y="659"/>
                </a:lnTo>
                <a:lnTo>
                  <a:pt x="2040" y="631"/>
                </a:lnTo>
                <a:lnTo>
                  <a:pt x="2053" y="607"/>
                </a:lnTo>
                <a:lnTo>
                  <a:pt x="2063" y="586"/>
                </a:lnTo>
                <a:lnTo>
                  <a:pt x="2070" y="566"/>
                </a:lnTo>
                <a:lnTo>
                  <a:pt x="2075" y="550"/>
                </a:lnTo>
                <a:lnTo>
                  <a:pt x="2078" y="538"/>
                </a:lnTo>
                <a:lnTo>
                  <a:pt x="2079" y="526"/>
                </a:lnTo>
                <a:lnTo>
                  <a:pt x="2079" y="517"/>
                </a:lnTo>
                <a:lnTo>
                  <a:pt x="2078" y="510"/>
                </a:lnTo>
                <a:lnTo>
                  <a:pt x="2078" y="504"/>
                </a:lnTo>
                <a:lnTo>
                  <a:pt x="2076" y="500"/>
                </a:lnTo>
                <a:lnTo>
                  <a:pt x="2074" y="497"/>
                </a:lnTo>
                <a:lnTo>
                  <a:pt x="2073" y="496"/>
                </a:lnTo>
                <a:lnTo>
                  <a:pt x="2071" y="494"/>
                </a:lnTo>
                <a:lnTo>
                  <a:pt x="2070" y="494"/>
                </a:lnTo>
                <a:lnTo>
                  <a:pt x="2057" y="487"/>
                </a:lnTo>
                <a:lnTo>
                  <a:pt x="2048" y="476"/>
                </a:lnTo>
                <a:lnTo>
                  <a:pt x="2044" y="464"/>
                </a:lnTo>
                <a:lnTo>
                  <a:pt x="2044" y="449"/>
                </a:lnTo>
                <a:lnTo>
                  <a:pt x="2048" y="403"/>
                </a:lnTo>
                <a:lnTo>
                  <a:pt x="2049" y="362"/>
                </a:lnTo>
                <a:lnTo>
                  <a:pt x="2047" y="323"/>
                </a:lnTo>
                <a:lnTo>
                  <a:pt x="2042" y="290"/>
                </a:lnTo>
                <a:lnTo>
                  <a:pt x="2033" y="259"/>
                </a:lnTo>
                <a:lnTo>
                  <a:pt x="2023" y="231"/>
                </a:lnTo>
                <a:lnTo>
                  <a:pt x="2011" y="206"/>
                </a:lnTo>
                <a:lnTo>
                  <a:pt x="1997" y="185"/>
                </a:lnTo>
                <a:lnTo>
                  <a:pt x="1982" y="166"/>
                </a:lnTo>
                <a:lnTo>
                  <a:pt x="1966" y="150"/>
                </a:lnTo>
                <a:lnTo>
                  <a:pt x="1950" y="136"/>
                </a:lnTo>
                <a:lnTo>
                  <a:pt x="1935" y="124"/>
                </a:lnTo>
                <a:lnTo>
                  <a:pt x="1919" y="114"/>
                </a:lnTo>
                <a:lnTo>
                  <a:pt x="1905" y="107"/>
                </a:lnTo>
                <a:lnTo>
                  <a:pt x="1892" y="100"/>
                </a:lnTo>
                <a:lnTo>
                  <a:pt x="1881" y="96"/>
                </a:lnTo>
                <a:lnTo>
                  <a:pt x="1872" y="93"/>
                </a:lnTo>
                <a:lnTo>
                  <a:pt x="1866" y="92"/>
                </a:lnTo>
                <a:lnTo>
                  <a:pt x="1863" y="91"/>
                </a:lnTo>
                <a:lnTo>
                  <a:pt x="1860" y="90"/>
                </a:lnTo>
                <a:lnTo>
                  <a:pt x="1850" y="88"/>
                </a:lnTo>
                <a:lnTo>
                  <a:pt x="1837" y="86"/>
                </a:lnTo>
                <a:lnTo>
                  <a:pt x="1820" y="85"/>
                </a:lnTo>
                <a:lnTo>
                  <a:pt x="1802" y="83"/>
                </a:lnTo>
                <a:lnTo>
                  <a:pt x="1782" y="83"/>
                </a:lnTo>
                <a:lnTo>
                  <a:pt x="1764" y="83"/>
                </a:lnTo>
                <a:lnTo>
                  <a:pt x="1762" y="84"/>
                </a:lnTo>
                <a:lnTo>
                  <a:pt x="1760" y="84"/>
                </a:lnTo>
                <a:lnTo>
                  <a:pt x="1757" y="84"/>
                </a:lnTo>
                <a:lnTo>
                  <a:pt x="1755" y="83"/>
                </a:lnTo>
                <a:lnTo>
                  <a:pt x="1736" y="83"/>
                </a:lnTo>
                <a:lnTo>
                  <a:pt x="1717" y="83"/>
                </a:lnTo>
                <a:lnTo>
                  <a:pt x="1698" y="85"/>
                </a:lnTo>
                <a:lnTo>
                  <a:pt x="1681" y="86"/>
                </a:lnTo>
                <a:lnTo>
                  <a:pt x="1667" y="88"/>
                </a:lnTo>
                <a:lnTo>
                  <a:pt x="1657" y="91"/>
                </a:lnTo>
                <a:lnTo>
                  <a:pt x="1654" y="91"/>
                </a:lnTo>
                <a:lnTo>
                  <a:pt x="1651" y="92"/>
                </a:lnTo>
                <a:lnTo>
                  <a:pt x="1645" y="94"/>
                </a:lnTo>
                <a:lnTo>
                  <a:pt x="1637" y="96"/>
                </a:lnTo>
                <a:lnTo>
                  <a:pt x="1626" y="100"/>
                </a:lnTo>
                <a:lnTo>
                  <a:pt x="1613" y="107"/>
                </a:lnTo>
                <a:lnTo>
                  <a:pt x="1599" y="114"/>
                </a:lnTo>
                <a:lnTo>
                  <a:pt x="1584" y="124"/>
                </a:lnTo>
                <a:lnTo>
                  <a:pt x="1569" y="136"/>
                </a:lnTo>
                <a:lnTo>
                  <a:pt x="1553" y="150"/>
                </a:lnTo>
                <a:lnTo>
                  <a:pt x="1537" y="166"/>
                </a:lnTo>
                <a:lnTo>
                  <a:pt x="1522" y="185"/>
                </a:lnTo>
                <a:lnTo>
                  <a:pt x="1508" y="206"/>
                </a:lnTo>
                <a:lnTo>
                  <a:pt x="1496" y="231"/>
                </a:lnTo>
                <a:lnTo>
                  <a:pt x="1486" y="259"/>
                </a:lnTo>
                <a:lnTo>
                  <a:pt x="1477" y="289"/>
                </a:lnTo>
                <a:lnTo>
                  <a:pt x="1472" y="323"/>
                </a:lnTo>
                <a:lnTo>
                  <a:pt x="1469" y="362"/>
                </a:lnTo>
                <a:lnTo>
                  <a:pt x="1471" y="403"/>
                </a:lnTo>
                <a:lnTo>
                  <a:pt x="1476" y="449"/>
                </a:lnTo>
                <a:lnTo>
                  <a:pt x="1475" y="464"/>
                </a:lnTo>
                <a:lnTo>
                  <a:pt x="1469" y="476"/>
                </a:lnTo>
                <a:lnTo>
                  <a:pt x="1460" y="487"/>
                </a:lnTo>
                <a:lnTo>
                  <a:pt x="1447" y="495"/>
                </a:lnTo>
                <a:lnTo>
                  <a:pt x="1447" y="495"/>
                </a:lnTo>
                <a:lnTo>
                  <a:pt x="1446" y="496"/>
                </a:lnTo>
                <a:lnTo>
                  <a:pt x="1445" y="497"/>
                </a:lnTo>
                <a:lnTo>
                  <a:pt x="1443" y="500"/>
                </a:lnTo>
                <a:lnTo>
                  <a:pt x="1442" y="504"/>
                </a:lnTo>
                <a:lnTo>
                  <a:pt x="1441" y="510"/>
                </a:lnTo>
                <a:lnTo>
                  <a:pt x="1439" y="517"/>
                </a:lnTo>
                <a:lnTo>
                  <a:pt x="1439" y="526"/>
                </a:lnTo>
                <a:lnTo>
                  <a:pt x="1442" y="536"/>
                </a:lnTo>
                <a:lnTo>
                  <a:pt x="1444" y="550"/>
                </a:lnTo>
                <a:lnTo>
                  <a:pt x="1449" y="566"/>
                </a:lnTo>
                <a:lnTo>
                  <a:pt x="1457" y="585"/>
                </a:lnTo>
                <a:lnTo>
                  <a:pt x="1466" y="606"/>
                </a:lnTo>
                <a:lnTo>
                  <a:pt x="1479" y="631"/>
                </a:lnTo>
                <a:lnTo>
                  <a:pt x="1495" y="659"/>
                </a:lnTo>
                <a:lnTo>
                  <a:pt x="1497" y="663"/>
                </a:lnTo>
                <a:lnTo>
                  <a:pt x="1499" y="667"/>
                </a:lnTo>
                <a:lnTo>
                  <a:pt x="1501" y="672"/>
                </a:lnTo>
                <a:lnTo>
                  <a:pt x="1504" y="681"/>
                </a:lnTo>
                <a:lnTo>
                  <a:pt x="1507" y="696"/>
                </a:lnTo>
                <a:lnTo>
                  <a:pt x="1512" y="718"/>
                </a:lnTo>
                <a:lnTo>
                  <a:pt x="1517" y="743"/>
                </a:lnTo>
                <a:lnTo>
                  <a:pt x="1522" y="775"/>
                </a:lnTo>
                <a:lnTo>
                  <a:pt x="1526" y="812"/>
                </a:lnTo>
                <a:lnTo>
                  <a:pt x="1531" y="854"/>
                </a:lnTo>
                <a:lnTo>
                  <a:pt x="1533" y="902"/>
                </a:lnTo>
                <a:lnTo>
                  <a:pt x="1534" y="953"/>
                </a:lnTo>
                <a:lnTo>
                  <a:pt x="1531" y="968"/>
                </a:lnTo>
                <a:lnTo>
                  <a:pt x="1523" y="981"/>
                </a:lnTo>
                <a:lnTo>
                  <a:pt x="1511" y="991"/>
                </a:lnTo>
                <a:lnTo>
                  <a:pt x="1507" y="993"/>
                </a:lnTo>
                <a:lnTo>
                  <a:pt x="1497" y="998"/>
                </a:lnTo>
                <a:lnTo>
                  <a:pt x="1482" y="1005"/>
                </a:lnTo>
                <a:lnTo>
                  <a:pt x="1464" y="1013"/>
                </a:lnTo>
                <a:lnTo>
                  <a:pt x="1442" y="1023"/>
                </a:lnTo>
                <a:lnTo>
                  <a:pt x="1416" y="1035"/>
                </a:lnTo>
                <a:lnTo>
                  <a:pt x="1387" y="1047"/>
                </a:lnTo>
                <a:lnTo>
                  <a:pt x="1355" y="1060"/>
                </a:lnTo>
                <a:lnTo>
                  <a:pt x="1320" y="1071"/>
                </a:lnTo>
                <a:lnTo>
                  <a:pt x="1283" y="1084"/>
                </a:lnTo>
                <a:lnTo>
                  <a:pt x="1244" y="1097"/>
                </a:lnTo>
                <a:lnTo>
                  <a:pt x="1205" y="1108"/>
                </a:lnTo>
                <a:lnTo>
                  <a:pt x="1163" y="1118"/>
                </a:lnTo>
                <a:lnTo>
                  <a:pt x="1121" y="1128"/>
                </a:lnTo>
                <a:lnTo>
                  <a:pt x="1078" y="1135"/>
                </a:lnTo>
                <a:lnTo>
                  <a:pt x="1035" y="1141"/>
                </a:lnTo>
                <a:lnTo>
                  <a:pt x="993" y="1144"/>
                </a:lnTo>
                <a:lnTo>
                  <a:pt x="950" y="1144"/>
                </a:lnTo>
                <a:lnTo>
                  <a:pt x="928" y="1144"/>
                </a:lnTo>
                <a:lnTo>
                  <a:pt x="904" y="1146"/>
                </a:lnTo>
                <a:lnTo>
                  <a:pt x="877" y="1150"/>
                </a:lnTo>
                <a:lnTo>
                  <a:pt x="849" y="1156"/>
                </a:lnTo>
                <a:lnTo>
                  <a:pt x="821" y="1163"/>
                </a:lnTo>
                <a:lnTo>
                  <a:pt x="792" y="1174"/>
                </a:lnTo>
                <a:lnTo>
                  <a:pt x="763" y="1188"/>
                </a:lnTo>
                <a:lnTo>
                  <a:pt x="734" y="1204"/>
                </a:lnTo>
                <a:lnTo>
                  <a:pt x="706" y="1224"/>
                </a:lnTo>
                <a:lnTo>
                  <a:pt x="680" y="1245"/>
                </a:lnTo>
                <a:lnTo>
                  <a:pt x="654" y="1271"/>
                </a:lnTo>
                <a:lnTo>
                  <a:pt x="631" y="1300"/>
                </a:lnTo>
                <a:lnTo>
                  <a:pt x="610" y="1333"/>
                </a:lnTo>
                <a:lnTo>
                  <a:pt x="593" y="1369"/>
                </a:lnTo>
                <a:lnTo>
                  <a:pt x="578" y="1411"/>
                </a:lnTo>
                <a:lnTo>
                  <a:pt x="566" y="1456"/>
                </a:lnTo>
                <a:lnTo>
                  <a:pt x="563" y="1468"/>
                </a:lnTo>
                <a:lnTo>
                  <a:pt x="554" y="1479"/>
                </a:lnTo>
                <a:lnTo>
                  <a:pt x="544" y="1485"/>
                </a:lnTo>
                <a:lnTo>
                  <a:pt x="541" y="1487"/>
                </a:lnTo>
                <a:lnTo>
                  <a:pt x="534" y="1490"/>
                </a:lnTo>
                <a:lnTo>
                  <a:pt x="522" y="1497"/>
                </a:lnTo>
                <a:lnTo>
                  <a:pt x="507" y="1506"/>
                </a:lnTo>
                <a:lnTo>
                  <a:pt x="489" y="1517"/>
                </a:lnTo>
                <a:lnTo>
                  <a:pt x="467" y="1530"/>
                </a:lnTo>
                <a:lnTo>
                  <a:pt x="445" y="1545"/>
                </a:lnTo>
                <a:lnTo>
                  <a:pt x="420" y="1562"/>
                </a:lnTo>
                <a:lnTo>
                  <a:pt x="394" y="1582"/>
                </a:lnTo>
                <a:lnTo>
                  <a:pt x="369" y="1603"/>
                </a:lnTo>
                <a:lnTo>
                  <a:pt x="342" y="1625"/>
                </a:lnTo>
                <a:lnTo>
                  <a:pt x="316" y="1650"/>
                </a:lnTo>
                <a:lnTo>
                  <a:pt x="290" y="1677"/>
                </a:lnTo>
                <a:lnTo>
                  <a:pt x="267" y="1705"/>
                </a:lnTo>
                <a:lnTo>
                  <a:pt x="245" y="1734"/>
                </a:lnTo>
                <a:lnTo>
                  <a:pt x="234" y="1749"/>
                </a:lnTo>
                <a:lnTo>
                  <a:pt x="217" y="1774"/>
                </a:lnTo>
                <a:lnTo>
                  <a:pt x="198" y="1802"/>
                </a:lnTo>
                <a:lnTo>
                  <a:pt x="180" y="1831"/>
                </a:lnTo>
                <a:lnTo>
                  <a:pt x="162" y="1861"/>
                </a:lnTo>
                <a:lnTo>
                  <a:pt x="145" y="1893"/>
                </a:lnTo>
                <a:lnTo>
                  <a:pt x="129" y="1928"/>
                </a:lnTo>
                <a:lnTo>
                  <a:pt x="115" y="1965"/>
                </a:lnTo>
                <a:lnTo>
                  <a:pt x="102" y="2004"/>
                </a:lnTo>
                <a:lnTo>
                  <a:pt x="93" y="2045"/>
                </a:lnTo>
                <a:lnTo>
                  <a:pt x="87" y="2087"/>
                </a:lnTo>
                <a:lnTo>
                  <a:pt x="84" y="2133"/>
                </a:lnTo>
                <a:lnTo>
                  <a:pt x="85" y="2182"/>
                </a:lnTo>
                <a:lnTo>
                  <a:pt x="90" y="2233"/>
                </a:lnTo>
                <a:lnTo>
                  <a:pt x="91" y="2236"/>
                </a:lnTo>
                <a:lnTo>
                  <a:pt x="93" y="2245"/>
                </a:lnTo>
                <a:lnTo>
                  <a:pt x="96" y="2259"/>
                </a:lnTo>
                <a:lnTo>
                  <a:pt x="101" y="2277"/>
                </a:lnTo>
                <a:lnTo>
                  <a:pt x="106" y="2300"/>
                </a:lnTo>
                <a:lnTo>
                  <a:pt x="114" y="2325"/>
                </a:lnTo>
                <a:lnTo>
                  <a:pt x="120" y="2354"/>
                </a:lnTo>
                <a:lnTo>
                  <a:pt x="129" y="2384"/>
                </a:lnTo>
                <a:lnTo>
                  <a:pt x="137" y="2418"/>
                </a:lnTo>
                <a:lnTo>
                  <a:pt x="147" y="2451"/>
                </a:lnTo>
                <a:lnTo>
                  <a:pt x="156" y="2484"/>
                </a:lnTo>
                <a:lnTo>
                  <a:pt x="166" y="2518"/>
                </a:lnTo>
                <a:lnTo>
                  <a:pt x="177" y="2550"/>
                </a:lnTo>
                <a:lnTo>
                  <a:pt x="186" y="2583"/>
                </a:lnTo>
                <a:lnTo>
                  <a:pt x="197" y="2613"/>
                </a:lnTo>
                <a:lnTo>
                  <a:pt x="208" y="2639"/>
                </a:lnTo>
                <a:lnTo>
                  <a:pt x="218" y="2663"/>
                </a:lnTo>
                <a:lnTo>
                  <a:pt x="227" y="2683"/>
                </a:lnTo>
                <a:lnTo>
                  <a:pt x="236" y="2706"/>
                </a:lnTo>
                <a:lnTo>
                  <a:pt x="240" y="2732"/>
                </a:lnTo>
                <a:lnTo>
                  <a:pt x="241" y="2759"/>
                </a:lnTo>
                <a:lnTo>
                  <a:pt x="238" y="2788"/>
                </a:lnTo>
                <a:lnTo>
                  <a:pt x="233" y="2819"/>
                </a:lnTo>
                <a:lnTo>
                  <a:pt x="225" y="2851"/>
                </a:lnTo>
                <a:lnTo>
                  <a:pt x="217" y="2882"/>
                </a:lnTo>
                <a:lnTo>
                  <a:pt x="207" y="2913"/>
                </a:lnTo>
                <a:lnTo>
                  <a:pt x="206" y="2929"/>
                </a:lnTo>
                <a:lnTo>
                  <a:pt x="207" y="2949"/>
                </a:lnTo>
                <a:lnTo>
                  <a:pt x="209" y="2972"/>
                </a:lnTo>
                <a:lnTo>
                  <a:pt x="212" y="2996"/>
                </a:lnTo>
                <a:lnTo>
                  <a:pt x="217" y="3020"/>
                </a:lnTo>
                <a:lnTo>
                  <a:pt x="224" y="3043"/>
                </a:lnTo>
                <a:lnTo>
                  <a:pt x="234" y="3063"/>
                </a:lnTo>
                <a:lnTo>
                  <a:pt x="238" y="3072"/>
                </a:lnTo>
                <a:lnTo>
                  <a:pt x="239" y="3084"/>
                </a:lnTo>
                <a:lnTo>
                  <a:pt x="239" y="3092"/>
                </a:lnTo>
                <a:lnTo>
                  <a:pt x="241" y="3102"/>
                </a:lnTo>
                <a:lnTo>
                  <a:pt x="244" y="3115"/>
                </a:lnTo>
                <a:lnTo>
                  <a:pt x="250" y="3127"/>
                </a:lnTo>
                <a:lnTo>
                  <a:pt x="257" y="3137"/>
                </a:lnTo>
                <a:lnTo>
                  <a:pt x="262" y="3140"/>
                </a:lnTo>
                <a:lnTo>
                  <a:pt x="269" y="3142"/>
                </a:lnTo>
                <a:lnTo>
                  <a:pt x="280" y="3143"/>
                </a:lnTo>
                <a:lnTo>
                  <a:pt x="294" y="3145"/>
                </a:lnTo>
                <a:lnTo>
                  <a:pt x="307" y="3152"/>
                </a:lnTo>
                <a:lnTo>
                  <a:pt x="316" y="3162"/>
                </a:lnTo>
                <a:lnTo>
                  <a:pt x="317" y="3164"/>
                </a:lnTo>
                <a:lnTo>
                  <a:pt x="320" y="3166"/>
                </a:lnTo>
                <a:lnTo>
                  <a:pt x="326" y="3169"/>
                </a:lnTo>
                <a:lnTo>
                  <a:pt x="334" y="3171"/>
                </a:lnTo>
                <a:lnTo>
                  <a:pt x="345" y="3172"/>
                </a:lnTo>
                <a:lnTo>
                  <a:pt x="358" y="3171"/>
                </a:lnTo>
                <a:lnTo>
                  <a:pt x="374" y="3171"/>
                </a:lnTo>
                <a:lnTo>
                  <a:pt x="388" y="3177"/>
                </a:lnTo>
                <a:lnTo>
                  <a:pt x="390" y="3179"/>
                </a:lnTo>
                <a:lnTo>
                  <a:pt x="397" y="3181"/>
                </a:lnTo>
                <a:lnTo>
                  <a:pt x="405" y="3182"/>
                </a:lnTo>
                <a:lnTo>
                  <a:pt x="418" y="3181"/>
                </a:lnTo>
                <a:lnTo>
                  <a:pt x="434" y="3177"/>
                </a:lnTo>
                <a:lnTo>
                  <a:pt x="446" y="3176"/>
                </a:lnTo>
                <a:lnTo>
                  <a:pt x="459" y="3179"/>
                </a:lnTo>
                <a:lnTo>
                  <a:pt x="461" y="3179"/>
                </a:lnTo>
                <a:lnTo>
                  <a:pt x="469" y="3180"/>
                </a:lnTo>
                <a:lnTo>
                  <a:pt x="482" y="3180"/>
                </a:lnTo>
                <a:lnTo>
                  <a:pt x="499" y="3176"/>
                </a:lnTo>
                <a:lnTo>
                  <a:pt x="521" y="3170"/>
                </a:lnTo>
                <a:lnTo>
                  <a:pt x="535" y="3168"/>
                </a:lnTo>
                <a:lnTo>
                  <a:pt x="550" y="3170"/>
                </a:lnTo>
                <a:lnTo>
                  <a:pt x="551" y="3170"/>
                </a:lnTo>
                <a:lnTo>
                  <a:pt x="552" y="3166"/>
                </a:lnTo>
                <a:lnTo>
                  <a:pt x="554" y="3157"/>
                </a:lnTo>
                <a:lnTo>
                  <a:pt x="554" y="3144"/>
                </a:lnTo>
                <a:lnTo>
                  <a:pt x="552" y="3126"/>
                </a:lnTo>
                <a:lnTo>
                  <a:pt x="552" y="3113"/>
                </a:lnTo>
                <a:lnTo>
                  <a:pt x="556" y="3101"/>
                </a:lnTo>
                <a:lnTo>
                  <a:pt x="563" y="3092"/>
                </a:lnTo>
                <a:lnTo>
                  <a:pt x="572" y="3084"/>
                </a:lnTo>
                <a:lnTo>
                  <a:pt x="583" y="3080"/>
                </a:lnTo>
                <a:lnTo>
                  <a:pt x="595" y="3078"/>
                </a:lnTo>
                <a:lnTo>
                  <a:pt x="594" y="3077"/>
                </a:lnTo>
                <a:lnTo>
                  <a:pt x="594" y="3072"/>
                </a:lnTo>
                <a:lnTo>
                  <a:pt x="595" y="3067"/>
                </a:lnTo>
                <a:lnTo>
                  <a:pt x="595" y="3057"/>
                </a:lnTo>
                <a:lnTo>
                  <a:pt x="596" y="3046"/>
                </a:lnTo>
                <a:lnTo>
                  <a:pt x="595" y="3030"/>
                </a:lnTo>
                <a:lnTo>
                  <a:pt x="593" y="3009"/>
                </a:lnTo>
                <a:lnTo>
                  <a:pt x="586" y="2998"/>
                </a:lnTo>
                <a:lnTo>
                  <a:pt x="577" y="2985"/>
                </a:lnTo>
                <a:lnTo>
                  <a:pt x="564" y="2967"/>
                </a:lnTo>
                <a:lnTo>
                  <a:pt x="550" y="2948"/>
                </a:lnTo>
                <a:lnTo>
                  <a:pt x="534" y="2928"/>
                </a:lnTo>
                <a:lnTo>
                  <a:pt x="516" y="2906"/>
                </a:lnTo>
                <a:lnTo>
                  <a:pt x="496" y="2886"/>
                </a:lnTo>
                <a:lnTo>
                  <a:pt x="475" y="2867"/>
                </a:lnTo>
                <a:lnTo>
                  <a:pt x="453" y="2849"/>
                </a:lnTo>
                <a:lnTo>
                  <a:pt x="432" y="2834"/>
                </a:lnTo>
                <a:lnTo>
                  <a:pt x="421" y="2827"/>
                </a:lnTo>
                <a:lnTo>
                  <a:pt x="415" y="2816"/>
                </a:lnTo>
                <a:lnTo>
                  <a:pt x="411" y="2803"/>
                </a:lnTo>
                <a:lnTo>
                  <a:pt x="409" y="2792"/>
                </a:lnTo>
                <a:lnTo>
                  <a:pt x="407" y="2772"/>
                </a:lnTo>
                <a:lnTo>
                  <a:pt x="404" y="2750"/>
                </a:lnTo>
                <a:lnTo>
                  <a:pt x="402" y="2723"/>
                </a:lnTo>
                <a:lnTo>
                  <a:pt x="400" y="2694"/>
                </a:lnTo>
                <a:lnTo>
                  <a:pt x="398" y="2665"/>
                </a:lnTo>
                <a:lnTo>
                  <a:pt x="397" y="2636"/>
                </a:lnTo>
                <a:lnTo>
                  <a:pt x="397" y="2609"/>
                </a:lnTo>
                <a:lnTo>
                  <a:pt x="398" y="2586"/>
                </a:lnTo>
                <a:lnTo>
                  <a:pt x="401" y="2567"/>
                </a:lnTo>
                <a:lnTo>
                  <a:pt x="408" y="2534"/>
                </a:lnTo>
                <a:lnTo>
                  <a:pt x="415" y="2502"/>
                </a:lnTo>
                <a:lnTo>
                  <a:pt x="420" y="2467"/>
                </a:lnTo>
                <a:lnTo>
                  <a:pt x="424" y="2431"/>
                </a:lnTo>
                <a:lnTo>
                  <a:pt x="428" y="2395"/>
                </a:lnTo>
                <a:lnTo>
                  <a:pt x="429" y="2359"/>
                </a:lnTo>
                <a:lnTo>
                  <a:pt x="428" y="2323"/>
                </a:lnTo>
                <a:lnTo>
                  <a:pt x="423" y="2288"/>
                </a:lnTo>
                <a:lnTo>
                  <a:pt x="416" y="2254"/>
                </a:lnTo>
                <a:lnTo>
                  <a:pt x="405" y="2222"/>
                </a:lnTo>
                <a:lnTo>
                  <a:pt x="390" y="2192"/>
                </a:lnTo>
                <a:lnTo>
                  <a:pt x="386" y="2181"/>
                </a:lnTo>
                <a:lnTo>
                  <a:pt x="385" y="2169"/>
                </a:lnTo>
                <a:lnTo>
                  <a:pt x="387" y="2156"/>
                </a:lnTo>
                <a:lnTo>
                  <a:pt x="393" y="2145"/>
                </a:lnTo>
                <a:lnTo>
                  <a:pt x="402" y="2137"/>
                </a:lnTo>
                <a:lnTo>
                  <a:pt x="413" y="2131"/>
                </a:lnTo>
                <a:lnTo>
                  <a:pt x="430" y="2126"/>
                </a:lnTo>
                <a:lnTo>
                  <a:pt x="451" y="2118"/>
                </a:lnTo>
                <a:lnTo>
                  <a:pt x="475" y="2109"/>
                </a:lnTo>
                <a:lnTo>
                  <a:pt x="502" y="2099"/>
                </a:lnTo>
                <a:lnTo>
                  <a:pt x="528" y="2087"/>
                </a:lnTo>
                <a:lnTo>
                  <a:pt x="555" y="2076"/>
                </a:lnTo>
                <a:lnTo>
                  <a:pt x="582" y="2063"/>
                </a:lnTo>
                <a:lnTo>
                  <a:pt x="606" y="2050"/>
                </a:lnTo>
                <a:lnTo>
                  <a:pt x="626" y="2037"/>
                </a:lnTo>
                <a:lnTo>
                  <a:pt x="642" y="2024"/>
                </a:lnTo>
                <a:lnTo>
                  <a:pt x="675" y="1994"/>
                </a:lnTo>
                <a:lnTo>
                  <a:pt x="703" y="1967"/>
                </a:lnTo>
                <a:lnTo>
                  <a:pt x="729" y="1943"/>
                </a:lnTo>
                <a:lnTo>
                  <a:pt x="752" y="1917"/>
                </a:lnTo>
                <a:lnTo>
                  <a:pt x="774" y="1891"/>
                </a:lnTo>
                <a:lnTo>
                  <a:pt x="794" y="1863"/>
                </a:lnTo>
                <a:lnTo>
                  <a:pt x="816" y="1831"/>
                </a:lnTo>
                <a:lnTo>
                  <a:pt x="823" y="1823"/>
                </a:lnTo>
                <a:lnTo>
                  <a:pt x="834" y="1816"/>
                </a:lnTo>
                <a:lnTo>
                  <a:pt x="846" y="1813"/>
                </a:lnTo>
                <a:lnTo>
                  <a:pt x="857" y="1813"/>
                </a:lnTo>
                <a:lnTo>
                  <a:pt x="869" y="1817"/>
                </a:lnTo>
                <a:lnTo>
                  <a:pt x="872" y="1819"/>
                </a:lnTo>
                <a:lnTo>
                  <a:pt x="876" y="1823"/>
                </a:lnTo>
                <a:lnTo>
                  <a:pt x="879" y="1825"/>
                </a:lnTo>
                <a:lnTo>
                  <a:pt x="868" y="1789"/>
                </a:lnTo>
                <a:lnTo>
                  <a:pt x="861" y="1752"/>
                </a:lnTo>
                <a:lnTo>
                  <a:pt x="857" y="1713"/>
                </a:lnTo>
                <a:lnTo>
                  <a:pt x="860" y="1700"/>
                </a:lnTo>
                <a:lnTo>
                  <a:pt x="865" y="1690"/>
                </a:lnTo>
                <a:lnTo>
                  <a:pt x="875" y="1680"/>
                </a:lnTo>
                <a:lnTo>
                  <a:pt x="885" y="1675"/>
                </a:lnTo>
                <a:lnTo>
                  <a:pt x="899" y="1673"/>
                </a:lnTo>
                <a:lnTo>
                  <a:pt x="912" y="1675"/>
                </a:lnTo>
                <a:lnTo>
                  <a:pt x="924" y="1680"/>
                </a:lnTo>
                <a:lnTo>
                  <a:pt x="932" y="1690"/>
                </a:lnTo>
                <a:lnTo>
                  <a:pt x="939" y="1700"/>
                </a:lnTo>
                <a:lnTo>
                  <a:pt x="941" y="1713"/>
                </a:lnTo>
                <a:lnTo>
                  <a:pt x="944" y="1753"/>
                </a:lnTo>
                <a:lnTo>
                  <a:pt x="953" y="1791"/>
                </a:lnTo>
                <a:lnTo>
                  <a:pt x="968" y="1827"/>
                </a:lnTo>
                <a:lnTo>
                  <a:pt x="987" y="1860"/>
                </a:lnTo>
                <a:lnTo>
                  <a:pt x="1013" y="1891"/>
                </a:lnTo>
                <a:lnTo>
                  <a:pt x="1042" y="1919"/>
                </a:lnTo>
                <a:lnTo>
                  <a:pt x="1074" y="1944"/>
                </a:lnTo>
                <a:lnTo>
                  <a:pt x="1110" y="1964"/>
                </a:lnTo>
                <a:lnTo>
                  <a:pt x="1150" y="1981"/>
                </a:lnTo>
                <a:lnTo>
                  <a:pt x="1193" y="1994"/>
                </a:lnTo>
                <a:lnTo>
                  <a:pt x="1238" y="2002"/>
                </a:lnTo>
                <a:lnTo>
                  <a:pt x="1284" y="2005"/>
                </a:lnTo>
                <a:lnTo>
                  <a:pt x="1331" y="2002"/>
                </a:lnTo>
                <a:lnTo>
                  <a:pt x="1375" y="1994"/>
                </a:lnTo>
                <a:lnTo>
                  <a:pt x="1418" y="1981"/>
                </a:lnTo>
                <a:lnTo>
                  <a:pt x="1458" y="1964"/>
                </a:lnTo>
                <a:lnTo>
                  <a:pt x="1494" y="1944"/>
                </a:lnTo>
                <a:lnTo>
                  <a:pt x="1527" y="1919"/>
                </a:lnTo>
                <a:lnTo>
                  <a:pt x="1556" y="1891"/>
                </a:lnTo>
                <a:lnTo>
                  <a:pt x="1581" y="1860"/>
                </a:lnTo>
                <a:lnTo>
                  <a:pt x="1600" y="1827"/>
                </a:lnTo>
                <a:lnTo>
                  <a:pt x="1615" y="1791"/>
                </a:lnTo>
                <a:lnTo>
                  <a:pt x="1625" y="1753"/>
                </a:lnTo>
                <a:lnTo>
                  <a:pt x="1627" y="1713"/>
                </a:lnTo>
                <a:lnTo>
                  <a:pt x="1627" y="1542"/>
                </a:lnTo>
                <a:lnTo>
                  <a:pt x="1629" y="1529"/>
                </a:lnTo>
                <a:lnTo>
                  <a:pt x="1636" y="1517"/>
                </a:lnTo>
                <a:lnTo>
                  <a:pt x="1644" y="1509"/>
                </a:lnTo>
                <a:lnTo>
                  <a:pt x="1656" y="1502"/>
                </a:lnTo>
                <a:lnTo>
                  <a:pt x="1670" y="1500"/>
                </a:lnTo>
                <a:lnTo>
                  <a:pt x="1683" y="1502"/>
                </a:lnTo>
                <a:lnTo>
                  <a:pt x="1693" y="1509"/>
                </a:lnTo>
                <a:lnTo>
                  <a:pt x="1703" y="1517"/>
                </a:lnTo>
                <a:lnTo>
                  <a:pt x="1708" y="1529"/>
                </a:lnTo>
                <a:lnTo>
                  <a:pt x="1711" y="1542"/>
                </a:lnTo>
                <a:lnTo>
                  <a:pt x="1711" y="1713"/>
                </a:lnTo>
                <a:lnTo>
                  <a:pt x="1707" y="1761"/>
                </a:lnTo>
                <a:lnTo>
                  <a:pt x="1698" y="1806"/>
                </a:lnTo>
                <a:lnTo>
                  <a:pt x="1682" y="1848"/>
                </a:lnTo>
                <a:lnTo>
                  <a:pt x="1660" y="1889"/>
                </a:lnTo>
                <a:lnTo>
                  <a:pt x="1635" y="1928"/>
                </a:lnTo>
                <a:lnTo>
                  <a:pt x="1603" y="1962"/>
                </a:lnTo>
                <a:lnTo>
                  <a:pt x="1567" y="1993"/>
                </a:lnTo>
                <a:lnTo>
                  <a:pt x="1527" y="2021"/>
                </a:lnTo>
                <a:lnTo>
                  <a:pt x="1484" y="2043"/>
                </a:lnTo>
                <a:lnTo>
                  <a:pt x="1438" y="2063"/>
                </a:lnTo>
                <a:lnTo>
                  <a:pt x="1389" y="2077"/>
                </a:lnTo>
                <a:lnTo>
                  <a:pt x="1338" y="2085"/>
                </a:lnTo>
                <a:lnTo>
                  <a:pt x="1284" y="2087"/>
                </a:lnTo>
                <a:lnTo>
                  <a:pt x="1232" y="2085"/>
                </a:lnTo>
                <a:lnTo>
                  <a:pt x="1181" y="2077"/>
                </a:lnTo>
                <a:lnTo>
                  <a:pt x="1134" y="2064"/>
                </a:lnTo>
                <a:lnTo>
                  <a:pt x="1088" y="2046"/>
                </a:lnTo>
                <a:lnTo>
                  <a:pt x="1046" y="2023"/>
                </a:lnTo>
                <a:lnTo>
                  <a:pt x="1006" y="1997"/>
                </a:lnTo>
                <a:lnTo>
                  <a:pt x="971" y="1967"/>
                </a:lnTo>
                <a:lnTo>
                  <a:pt x="940" y="1934"/>
                </a:lnTo>
                <a:lnTo>
                  <a:pt x="913" y="1898"/>
                </a:lnTo>
                <a:lnTo>
                  <a:pt x="891" y="1859"/>
                </a:lnTo>
                <a:lnTo>
                  <a:pt x="890" y="1864"/>
                </a:lnTo>
                <a:lnTo>
                  <a:pt x="889" y="1870"/>
                </a:lnTo>
                <a:lnTo>
                  <a:pt x="886" y="1877"/>
                </a:lnTo>
                <a:lnTo>
                  <a:pt x="883" y="1888"/>
                </a:lnTo>
                <a:lnTo>
                  <a:pt x="882" y="1900"/>
                </a:lnTo>
                <a:lnTo>
                  <a:pt x="882" y="1913"/>
                </a:lnTo>
                <a:lnTo>
                  <a:pt x="883" y="1929"/>
                </a:lnTo>
                <a:lnTo>
                  <a:pt x="886" y="1947"/>
                </a:lnTo>
                <a:lnTo>
                  <a:pt x="892" y="1966"/>
                </a:lnTo>
                <a:lnTo>
                  <a:pt x="899" y="1989"/>
                </a:lnTo>
                <a:lnTo>
                  <a:pt x="911" y="2013"/>
                </a:lnTo>
                <a:lnTo>
                  <a:pt x="925" y="2039"/>
                </a:lnTo>
                <a:lnTo>
                  <a:pt x="944" y="2068"/>
                </a:lnTo>
                <a:lnTo>
                  <a:pt x="967" y="2099"/>
                </a:lnTo>
                <a:lnTo>
                  <a:pt x="995" y="2132"/>
                </a:lnTo>
                <a:lnTo>
                  <a:pt x="1027" y="2168"/>
                </a:lnTo>
                <a:lnTo>
                  <a:pt x="1034" y="2179"/>
                </a:lnTo>
                <a:lnTo>
                  <a:pt x="1038" y="2191"/>
                </a:lnTo>
                <a:lnTo>
                  <a:pt x="1038" y="2204"/>
                </a:lnTo>
                <a:lnTo>
                  <a:pt x="1033" y="2216"/>
                </a:lnTo>
                <a:lnTo>
                  <a:pt x="1026" y="2227"/>
                </a:lnTo>
                <a:lnTo>
                  <a:pt x="1014" y="2234"/>
                </a:lnTo>
                <a:lnTo>
                  <a:pt x="1002" y="2237"/>
                </a:lnTo>
                <a:lnTo>
                  <a:pt x="989" y="2237"/>
                </a:lnTo>
                <a:lnTo>
                  <a:pt x="977" y="2233"/>
                </a:lnTo>
                <a:lnTo>
                  <a:pt x="967" y="2226"/>
                </a:lnTo>
                <a:lnTo>
                  <a:pt x="929" y="2184"/>
                </a:lnTo>
                <a:lnTo>
                  <a:pt x="897" y="2144"/>
                </a:lnTo>
                <a:lnTo>
                  <a:pt x="870" y="2108"/>
                </a:lnTo>
                <a:lnTo>
                  <a:pt x="848" y="2072"/>
                </a:lnTo>
                <a:lnTo>
                  <a:pt x="831" y="2039"/>
                </a:lnTo>
                <a:lnTo>
                  <a:pt x="818" y="2008"/>
                </a:lnTo>
                <a:lnTo>
                  <a:pt x="808" y="1979"/>
                </a:lnTo>
                <a:lnTo>
                  <a:pt x="783" y="2005"/>
                </a:lnTo>
                <a:lnTo>
                  <a:pt x="758" y="2031"/>
                </a:lnTo>
                <a:lnTo>
                  <a:pt x="730" y="2057"/>
                </a:lnTo>
                <a:lnTo>
                  <a:pt x="698" y="2085"/>
                </a:lnTo>
                <a:lnTo>
                  <a:pt x="673" y="2105"/>
                </a:lnTo>
                <a:lnTo>
                  <a:pt x="644" y="2123"/>
                </a:lnTo>
                <a:lnTo>
                  <a:pt x="612" y="2140"/>
                </a:lnTo>
                <a:lnTo>
                  <a:pt x="578" y="2156"/>
                </a:lnTo>
                <a:lnTo>
                  <a:pt x="544" y="2171"/>
                </a:lnTo>
                <a:lnTo>
                  <a:pt x="512" y="2184"/>
                </a:lnTo>
                <a:lnTo>
                  <a:pt x="483" y="2195"/>
                </a:lnTo>
                <a:lnTo>
                  <a:pt x="497" y="2237"/>
                </a:lnTo>
                <a:lnTo>
                  <a:pt x="506" y="2281"/>
                </a:lnTo>
                <a:lnTo>
                  <a:pt x="510" y="2326"/>
                </a:lnTo>
                <a:lnTo>
                  <a:pt x="511" y="2373"/>
                </a:lnTo>
                <a:lnTo>
                  <a:pt x="509" y="2418"/>
                </a:lnTo>
                <a:lnTo>
                  <a:pt x="505" y="2461"/>
                </a:lnTo>
                <a:lnTo>
                  <a:pt x="498" y="2505"/>
                </a:lnTo>
                <a:lnTo>
                  <a:pt x="490" y="2546"/>
                </a:lnTo>
                <a:lnTo>
                  <a:pt x="482" y="2585"/>
                </a:lnTo>
                <a:lnTo>
                  <a:pt x="480" y="2598"/>
                </a:lnTo>
                <a:lnTo>
                  <a:pt x="479" y="2616"/>
                </a:lnTo>
                <a:lnTo>
                  <a:pt x="480" y="2638"/>
                </a:lnTo>
                <a:lnTo>
                  <a:pt x="481" y="2664"/>
                </a:lnTo>
                <a:lnTo>
                  <a:pt x="482" y="2691"/>
                </a:lnTo>
                <a:lnTo>
                  <a:pt x="486" y="2719"/>
                </a:lnTo>
                <a:lnTo>
                  <a:pt x="488" y="2747"/>
                </a:lnTo>
                <a:lnTo>
                  <a:pt x="491" y="2773"/>
                </a:lnTo>
                <a:lnTo>
                  <a:pt x="514" y="2791"/>
                </a:lnTo>
                <a:lnTo>
                  <a:pt x="537" y="2810"/>
                </a:lnTo>
                <a:lnTo>
                  <a:pt x="558" y="2831"/>
                </a:lnTo>
                <a:lnTo>
                  <a:pt x="579" y="2853"/>
                </a:lnTo>
                <a:lnTo>
                  <a:pt x="597" y="2874"/>
                </a:lnTo>
                <a:lnTo>
                  <a:pt x="614" y="2896"/>
                </a:lnTo>
                <a:lnTo>
                  <a:pt x="629" y="2916"/>
                </a:lnTo>
                <a:lnTo>
                  <a:pt x="642" y="2933"/>
                </a:lnTo>
                <a:lnTo>
                  <a:pt x="653" y="2949"/>
                </a:lnTo>
                <a:lnTo>
                  <a:pt x="660" y="2961"/>
                </a:lnTo>
                <a:lnTo>
                  <a:pt x="666" y="2970"/>
                </a:lnTo>
                <a:lnTo>
                  <a:pt x="668" y="2974"/>
                </a:lnTo>
                <a:lnTo>
                  <a:pt x="670" y="2978"/>
                </a:lnTo>
                <a:lnTo>
                  <a:pt x="672" y="2982"/>
                </a:lnTo>
                <a:lnTo>
                  <a:pt x="673" y="2988"/>
                </a:lnTo>
                <a:lnTo>
                  <a:pt x="677" y="3020"/>
                </a:lnTo>
                <a:lnTo>
                  <a:pt x="678" y="3049"/>
                </a:lnTo>
                <a:lnTo>
                  <a:pt x="676" y="3076"/>
                </a:lnTo>
                <a:lnTo>
                  <a:pt x="671" y="3098"/>
                </a:lnTo>
                <a:lnTo>
                  <a:pt x="662" y="3117"/>
                </a:lnTo>
                <a:lnTo>
                  <a:pt x="651" y="3133"/>
                </a:lnTo>
                <a:lnTo>
                  <a:pt x="644" y="3141"/>
                </a:lnTo>
                <a:lnTo>
                  <a:pt x="637" y="3146"/>
                </a:lnTo>
                <a:lnTo>
                  <a:pt x="636" y="3175"/>
                </a:lnTo>
                <a:lnTo>
                  <a:pt x="629" y="3200"/>
                </a:lnTo>
                <a:lnTo>
                  <a:pt x="618" y="3219"/>
                </a:lnTo>
                <a:lnTo>
                  <a:pt x="603" y="3235"/>
                </a:lnTo>
                <a:lnTo>
                  <a:pt x="587" y="3246"/>
                </a:lnTo>
                <a:lnTo>
                  <a:pt x="570" y="3251"/>
                </a:lnTo>
                <a:lnTo>
                  <a:pt x="554" y="3254"/>
                </a:lnTo>
                <a:lnTo>
                  <a:pt x="538" y="3252"/>
                </a:lnTo>
                <a:lnTo>
                  <a:pt x="513" y="3259"/>
                </a:lnTo>
                <a:lnTo>
                  <a:pt x="492" y="3262"/>
                </a:lnTo>
                <a:lnTo>
                  <a:pt x="474" y="3263"/>
                </a:lnTo>
                <a:lnTo>
                  <a:pt x="458" y="3262"/>
                </a:lnTo>
                <a:lnTo>
                  <a:pt x="446" y="3260"/>
                </a:lnTo>
                <a:lnTo>
                  <a:pt x="427" y="3264"/>
                </a:lnTo>
                <a:lnTo>
                  <a:pt x="409" y="3265"/>
                </a:lnTo>
                <a:lnTo>
                  <a:pt x="388" y="3263"/>
                </a:lnTo>
                <a:lnTo>
                  <a:pt x="371" y="3260"/>
                </a:lnTo>
                <a:lnTo>
                  <a:pt x="357" y="3255"/>
                </a:lnTo>
                <a:lnTo>
                  <a:pt x="332" y="3255"/>
                </a:lnTo>
                <a:lnTo>
                  <a:pt x="310" y="3250"/>
                </a:lnTo>
                <a:lnTo>
                  <a:pt x="290" y="3244"/>
                </a:lnTo>
                <a:lnTo>
                  <a:pt x="275" y="3235"/>
                </a:lnTo>
                <a:lnTo>
                  <a:pt x="263" y="3226"/>
                </a:lnTo>
                <a:lnTo>
                  <a:pt x="238" y="3220"/>
                </a:lnTo>
                <a:lnTo>
                  <a:pt x="218" y="3211"/>
                </a:lnTo>
                <a:lnTo>
                  <a:pt x="198" y="3197"/>
                </a:lnTo>
                <a:lnTo>
                  <a:pt x="184" y="3180"/>
                </a:lnTo>
                <a:lnTo>
                  <a:pt x="173" y="3161"/>
                </a:lnTo>
                <a:lnTo>
                  <a:pt x="165" y="3142"/>
                </a:lnTo>
                <a:lnTo>
                  <a:pt x="161" y="3125"/>
                </a:lnTo>
                <a:lnTo>
                  <a:pt x="158" y="3109"/>
                </a:lnTo>
                <a:lnTo>
                  <a:pt x="156" y="3096"/>
                </a:lnTo>
                <a:lnTo>
                  <a:pt x="145" y="3070"/>
                </a:lnTo>
                <a:lnTo>
                  <a:pt x="136" y="3042"/>
                </a:lnTo>
                <a:lnTo>
                  <a:pt x="131" y="3016"/>
                </a:lnTo>
                <a:lnTo>
                  <a:pt x="126" y="2989"/>
                </a:lnTo>
                <a:lnTo>
                  <a:pt x="124" y="2964"/>
                </a:lnTo>
                <a:lnTo>
                  <a:pt x="123" y="2942"/>
                </a:lnTo>
                <a:lnTo>
                  <a:pt x="122" y="2923"/>
                </a:lnTo>
                <a:lnTo>
                  <a:pt x="123" y="2911"/>
                </a:lnTo>
                <a:lnTo>
                  <a:pt x="123" y="2903"/>
                </a:lnTo>
                <a:lnTo>
                  <a:pt x="123" y="2898"/>
                </a:lnTo>
                <a:lnTo>
                  <a:pt x="124" y="2892"/>
                </a:lnTo>
                <a:lnTo>
                  <a:pt x="129" y="2881"/>
                </a:lnTo>
                <a:lnTo>
                  <a:pt x="134" y="2864"/>
                </a:lnTo>
                <a:lnTo>
                  <a:pt x="139" y="2847"/>
                </a:lnTo>
                <a:lnTo>
                  <a:pt x="145" y="2827"/>
                </a:lnTo>
                <a:lnTo>
                  <a:pt x="150" y="2807"/>
                </a:lnTo>
                <a:lnTo>
                  <a:pt x="154" y="2786"/>
                </a:lnTo>
                <a:lnTo>
                  <a:pt x="156" y="2767"/>
                </a:lnTo>
                <a:lnTo>
                  <a:pt x="159" y="2750"/>
                </a:lnTo>
                <a:lnTo>
                  <a:pt x="158" y="2735"/>
                </a:lnTo>
                <a:lnTo>
                  <a:pt x="153" y="2723"/>
                </a:lnTo>
                <a:lnTo>
                  <a:pt x="143" y="2699"/>
                </a:lnTo>
                <a:lnTo>
                  <a:pt x="131" y="2673"/>
                </a:lnTo>
                <a:lnTo>
                  <a:pt x="119" y="2643"/>
                </a:lnTo>
                <a:lnTo>
                  <a:pt x="107" y="2609"/>
                </a:lnTo>
                <a:lnTo>
                  <a:pt x="96" y="2574"/>
                </a:lnTo>
                <a:lnTo>
                  <a:pt x="85" y="2538"/>
                </a:lnTo>
                <a:lnTo>
                  <a:pt x="74" y="2501"/>
                </a:lnTo>
                <a:lnTo>
                  <a:pt x="63" y="2465"/>
                </a:lnTo>
                <a:lnTo>
                  <a:pt x="54" y="2428"/>
                </a:lnTo>
                <a:lnTo>
                  <a:pt x="44" y="2394"/>
                </a:lnTo>
                <a:lnTo>
                  <a:pt x="35" y="2362"/>
                </a:lnTo>
                <a:lnTo>
                  <a:pt x="28" y="2332"/>
                </a:lnTo>
                <a:lnTo>
                  <a:pt x="21" y="2306"/>
                </a:lnTo>
                <a:lnTo>
                  <a:pt x="16" y="2284"/>
                </a:lnTo>
                <a:lnTo>
                  <a:pt x="12" y="2266"/>
                </a:lnTo>
                <a:lnTo>
                  <a:pt x="10" y="2255"/>
                </a:lnTo>
                <a:lnTo>
                  <a:pt x="9" y="2248"/>
                </a:lnTo>
                <a:lnTo>
                  <a:pt x="2" y="2194"/>
                </a:lnTo>
                <a:lnTo>
                  <a:pt x="0" y="2141"/>
                </a:lnTo>
                <a:lnTo>
                  <a:pt x="2" y="2092"/>
                </a:lnTo>
                <a:lnTo>
                  <a:pt x="9" y="2045"/>
                </a:lnTo>
                <a:lnTo>
                  <a:pt x="17" y="2001"/>
                </a:lnTo>
                <a:lnTo>
                  <a:pt x="29" y="1959"/>
                </a:lnTo>
                <a:lnTo>
                  <a:pt x="42" y="1919"/>
                </a:lnTo>
                <a:lnTo>
                  <a:pt x="58" y="1882"/>
                </a:lnTo>
                <a:lnTo>
                  <a:pt x="75" y="1846"/>
                </a:lnTo>
                <a:lnTo>
                  <a:pt x="93" y="1813"/>
                </a:lnTo>
                <a:lnTo>
                  <a:pt x="111" y="1783"/>
                </a:lnTo>
                <a:lnTo>
                  <a:pt x="130" y="1754"/>
                </a:lnTo>
                <a:lnTo>
                  <a:pt x="148" y="1727"/>
                </a:lnTo>
                <a:lnTo>
                  <a:pt x="165" y="1702"/>
                </a:lnTo>
                <a:lnTo>
                  <a:pt x="176" y="1687"/>
                </a:lnTo>
                <a:lnTo>
                  <a:pt x="204" y="1649"/>
                </a:lnTo>
                <a:lnTo>
                  <a:pt x="235" y="1615"/>
                </a:lnTo>
                <a:lnTo>
                  <a:pt x="267" y="1582"/>
                </a:lnTo>
                <a:lnTo>
                  <a:pt x="299" y="1551"/>
                </a:lnTo>
                <a:lnTo>
                  <a:pt x="332" y="1525"/>
                </a:lnTo>
                <a:lnTo>
                  <a:pt x="364" y="1500"/>
                </a:lnTo>
                <a:lnTo>
                  <a:pt x="396" y="1478"/>
                </a:lnTo>
                <a:lnTo>
                  <a:pt x="423" y="1459"/>
                </a:lnTo>
                <a:lnTo>
                  <a:pt x="449" y="1443"/>
                </a:lnTo>
                <a:lnTo>
                  <a:pt x="472" y="1430"/>
                </a:lnTo>
                <a:lnTo>
                  <a:pt x="489" y="1421"/>
                </a:lnTo>
                <a:lnTo>
                  <a:pt x="502" y="1374"/>
                </a:lnTo>
                <a:lnTo>
                  <a:pt x="518" y="1332"/>
                </a:lnTo>
                <a:lnTo>
                  <a:pt x="537" y="1293"/>
                </a:lnTo>
                <a:lnTo>
                  <a:pt x="558" y="1258"/>
                </a:lnTo>
                <a:lnTo>
                  <a:pt x="582" y="1226"/>
                </a:lnTo>
                <a:lnTo>
                  <a:pt x="608" y="1198"/>
                </a:lnTo>
                <a:lnTo>
                  <a:pt x="636" y="1172"/>
                </a:lnTo>
                <a:lnTo>
                  <a:pt x="665" y="1151"/>
                </a:lnTo>
                <a:lnTo>
                  <a:pt x="695" y="1131"/>
                </a:lnTo>
                <a:lnTo>
                  <a:pt x="725" y="1114"/>
                </a:lnTo>
                <a:lnTo>
                  <a:pt x="756" y="1100"/>
                </a:lnTo>
                <a:lnTo>
                  <a:pt x="786" y="1088"/>
                </a:lnTo>
                <a:lnTo>
                  <a:pt x="817" y="1079"/>
                </a:lnTo>
                <a:lnTo>
                  <a:pt x="846" y="1072"/>
                </a:lnTo>
                <a:lnTo>
                  <a:pt x="875" y="1067"/>
                </a:lnTo>
                <a:lnTo>
                  <a:pt x="902" y="1064"/>
                </a:lnTo>
                <a:lnTo>
                  <a:pt x="928" y="1062"/>
                </a:lnTo>
                <a:lnTo>
                  <a:pt x="952" y="1062"/>
                </a:lnTo>
                <a:lnTo>
                  <a:pt x="998" y="1061"/>
                </a:lnTo>
                <a:lnTo>
                  <a:pt x="1044" y="1057"/>
                </a:lnTo>
                <a:lnTo>
                  <a:pt x="1091" y="1050"/>
                </a:lnTo>
                <a:lnTo>
                  <a:pt x="1137" y="1041"/>
                </a:lnTo>
                <a:lnTo>
                  <a:pt x="1182" y="1030"/>
                </a:lnTo>
                <a:lnTo>
                  <a:pt x="1226" y="1017"/>
                </a:lnTo>
                <a:lnTo>
                  <a:pt x="1268" y="1004"/>
                </a:lnTo>
                <a:lnTo>
                  <a:pt x="1308" y="989"/>
                </a:lnTo>
                <a:lnTo>
                  <a:pt x="1344" y="975"/>
                </a:lnTo>
                <a:lnTo>
                  <a:pt x="1377" y="962"/>
                </a:lnTo>
                <a:lnTo>
                  <a:pt x="1406" y="949"/>
                </a:lnTo>
                <a:lnTo>
                  <a:pt x="1430" y="937"/>
                </a:lnTo>
                <a:lnTo>
                  <a:pt x="1449" y="929"/>
                </a:lnTo>
                <a:lnTo>
                  <a:pt x="1448" y="882"/>
                </a:lnTo>
                <a:lnTo>
                  <a:pt x="1445" y="839"/>
                </a:lnTo>
                <a:lnTo>
                  <a:pt x="1441" y="802"/>
                </a:lnTo>
                <a:lnTo>
                  <a:pt x="1436" y="770"/>
                </a:lnTo>
                <a:lnTo>
                  <a:pt x="1432" y="744"/>
                </a:lnTo>
                <a:lnTo>
                  <a:pt x="1428" y="723"/>
                </a:lnTo>
                <a:lnTo>
                  <a:pt x="1423" y="708"/>
                </a:lnTo>
                <a:lnTo>
                  <a:pt x="1420" y="698"/>
                </a:lnTo>
                <a:lnTo>
                  <a:pt x="1398" y="658"/>
                </a:lnTo>
                <a:lnTo>
                  <a:pt x="1379" y="621"/>
                </a:lnTo>
                <a:lnTo>
                  <a:pt x="1367" y="586"/>
                </a:lnTo>
                <a:lnTo>
                  <a:pt x="1358" y="555"/>
                </a:lnTo>
                <a:lnTo>
                  <a:pt x="1355" y="525"/>
                </a:lnTo>
                <a:lnTo>
                  <a:pt x="1357" y="498"/>
                </a:lnTo>
                <a:lnTo>
                  <a:pt x="1363" y="473"/>
                </a:lnTo>
                <a:lnTo>
                  <a:pt x="1371" y="458"/>
                </a:lnTo>
                <a:lnTo>
                  <a:pt x="1379" y="445"/>
                </a:lnTo>
                <a:lnTo>
                  <a:pt x="1389" y="435"/>
                </a:lnTo>
                <a:lnTo>
                  <a:pt x="1386" y="385"/>
                </a:lnTo>
                <a:lnTo>
                  <a:pt x="1386" y="340"/>
                </a:lnTo>
                <a:lnTo>
                  <a:pt x="1390" y="299"/>
                </a:lnTo>
                <a:lnTo>
                  <a:pt x="1398" y="261"/>
                </a:lnTo>
                <a:lnTo>
                  <a:pt x="1407" y="226"/>
                </a:lnTo>
                <a:lnTo>
                  <a:pt x="1420" y="195"/>
                </a:lnTo>
                <a:lnTo>
                  <a:pt x="1435" y="167"/>
                </a:lnTo>
                <a:lnTo>
                  <a:pt x="1451" y="141"/>
                </a:lnTo>
                <a:lnTo>
                  <a:pt x="1469" y="117"/>
                </a:lnTo>
                <a:lnTo>
                  <a:pt x="1488" y="98"/>
                </a:lnTo>
                <a:lnTo>
                  <a:pt x="1506" y="80"/>
                </a:lnTo>
                <a:lnTo>
                  <a:pt x="1525" y="65"/>
                </a:lnTo>
                <a:lnTo>
                  <a:pt x="1544" y="52"/>
                </a:lnTo>
                <a:lnTo>
                  <a:pt x="1563" y="40"/>
                </a:lnTo>
                <a:lnTo>
                  <a:pt x="1580" y="32"/>
                </a:lnTo>
                <a:lnTo>
                  <a:pt x="1595" y="24"/>
                </a:lnTo>
                <a:lnTo>
                  <a:pt x="1609" y="19"/>
                </a:lnTo>
                <a:lnTo>
                  <a:pt x="1620" y="15"/>
                </a:lnTo>
                <a:lnTo>
                  <a:pt x="1629" y="11"/>
                </a:lnTo>
                <a:lnTo>
                  <a:pt x="1635" y="10"/>
                </a:lnTo>
                <a:lnTo>
                  <a:pt x="1637" y="9"/>
                </a:lnTo>
                <a:lnTo>
                  <a:pt x="1641" y="8"/>
                </a:lnTo>
                <a:lnTo>
                  <a:pt x="1651" y="7"/>
                </a:lnTo>
                <a:lnTo>
                  <a:pt x="1665" y="5"/>
                </a:lnTo>
                <a:lnTo>
                  <a:pt x="1681" y="3"/>
                </a:lnTo>
                <a:lnTo>
                  <a:pt x="1700" y="2"/>
                </a:lnTo>
                <a:lnTo>
                  <a:pt x="1720" y="1"/>
                </a:lnTo>
                <a:lnTo>
                  <a:pt x="173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1" name="Freeform 273"/>
          <p:cNvSpPr>
            <a:spLocks noEditPoints="1"/>
          </p:cNvSpPr>
          <p:nvPr/>
        </p:nvSpPr>
        <p:spPr bwMode="auto">
          <a:xfrm>
            <a:off x="5429158" y="2679411"/>
            <a:ext cx="388938" cy="565728"/>
          </a:xfrm>
          <a:custGeom>
            <a:avLst/>
            <a:gdLst>
              <a:gd name="T0" fmla="*/ 2141 w 2295"/>
              <a:gd name="T1" fmla="*/ 1587 h 3350"/>
              <a:gd name="T2" fmla="*/ 2177 w 2295"/>
              <a:gd name="T3" fmla="*/ 1690 h 3350"/>
              <a:gd name="T4" fmla="*/ 2101 w 2295"/>
              <a:gd name="T5" fmla="*/ 1765 h 3350"/>
              <a:gd name="T6" fmla="*/ 1675 w 2295"/>
              <a:gd name="T7" fmla="*/ 1746 h 3350"/>
              <a:gd name="T8" fmla="*/ 1640 w 2295"/>
              <a:gd name="T9" fmla="*/ 1643 h 3350"/>
              <a:gd name="T10" fmla="*/ 1716 w 2295"/>
              <a:gd name="T11" fmla="*/ 1568 h 3350"/>
              <a:gd name="T12" fmla="*/ 2123 w 2295"/>
              <a:gd name="T13" fmla="*/ 273 h 3350"/>
              <a:gd name="T14" fmla="*/ 2180 w 2295"/>
              <a:gd name="T15" fmla="*/ 364 h 3350"/>
              <a:gd name="T16" fmla="*/ 2123 w 2295"/>
              <a:gd name="T17" fmla="*/ 455 h 3350"/>
              <a:gd name="T18" fmla="*/ 1695 w 2295"/>
              <a:gd name="T19" fmla="*/ 455 h 3350"/>
              <a:gd name="T20" fmla="*/ 1637 w 2295"/>
              <a:gd name="T21" fmla="*/ 364 h 3350"/>
              <a:gd name="T22" fmla="*/ 1695 w 2295"/>
              <a:gd name="T23" fmla="*/ 273 h 3350"/>
              <a:gd name="T24" fmla="*/ 1038 w 2295"/>
              <a:gd name="T25" fmla="*/ 13 h 3350"/>
              <a:gd name="T26" fmla="*/ 1258 w 2295"/>
              <a:gd name="T27" fmla="*/ 147 h 3350"/>
              <a:gd name="T28" fmla="*/ 1365 w 2295"/>
              <a:gd name="T29" fmla="*/ 384 h 3350"/>
              <a:gd name="T30" fmla="*/ 1328 w 2295"/>
              <a:gd name="T31" fmla="*/ 623 h 3350"/>
              <a:gd name="T32" fmla="*/ 1182 w 2295"/>
              <a:gd name="T33" fmla="*/ 796 h 3350"/>
              <a:gd name="T34" fmla="*/ 1579 w 2295"/>
              <a:gd name="T35" fmla="*/ 732 h 3350"/>
              <a:gd name="T36" fmla="*/ 1522 w 2295"/>
              <a:gd name="T37" fmla="*/ 641 h 3350"/>
              <a:gd name="T38" fmla="*/ 1579 w 2295"/>
              <a:gd name="T39" fmla="*/ 550 h 3350"/>
              <a:gd name="T40" fmla="*/ 2238 w 2295"/>
              <a:gd name="T41" fmla="*/ 550 h 3350"/>
              <a:gd name="T42" fmla="*/ 2294 w 2295"/>
              <a:gd name="T43" fmla="*/ 641 h 3350"/>
              <a:gd name="T44" fmla="*/ 2238 w 2295"/>
              <a:gd name="T45" fmla="*/ 732 h 3350"/>
              <a:gd name="T46" fmla="*/ 2043 w 2295"/>
              <a:gd name="T47" fmla="*/ 804 h 3350"/>
              <a:gd name="T48" fmla="*/ 2168 w 2295"/>
              <a:gd name="T49" fmla="*/ 902 h 3350"/>
              <a:gd name="T50" fmla="*/ 2182 w 2295"/>
              <a:gd name="T51" fmla="*/ 1065 h 3350"/>
              <a:gd name="T52" fmla="*/ 2074 w 2295"/>
              <a:gd name="T53" fmla="*/ 1183 h 3350"/>
              <a:gd name="T54" fmla="*/ 2216 w 2295"/>
              <a:gd name="T55" fmla="*/ 1291 h 3350"/>
              <a:gd name="T56" fmla="*/ 2292 w 2295"/>
              <a:gd name="T57" fmla="*/ 1367 h 3350"/>
              <a:gd name="T58" fmla="*/ 2256 w 2295"/>
              <a:gd name="T59" fmla="*/ 1469 h 3350"/>
              <a:gd name="T60" fmla="*/ 1601 w 2295"/>
              <a:gd name="T61" fmla="*/ 1488 h 3350"/>
              <a:gd name="T62" fmla="*/ 1526 w 2295"/>
              <a:gd name="T63" fmla="*/ 1413 h 3350"/>
              <a:gd name="T64" fmla="*/ 1561 w 2295"/>
              <a:gd name="T65" fmla="*/ 1311 h 3350"/>
              <a:gd name="T66" fmla="*/ 1807 w 2295"/>
              <a:gd name="T67" fmla="*/ 1202 h 3350"/>
              <a:gd name="T68" fmla="*/ 1364 w 2295"/>
              <a:gd name="T69" fmla="*/ 3250 h 3350"/>
              <a:gd name="T70" fmla="*/ 1225 w 2295"/>
              <a:gd name="T71" fmla="*/ 3347 h 3350"/>
              <a:gd name="T72" fmla="*/ 1059 w 2295"/>
              <a:gd name="T73" fmla="*/ 3303 h 3350"/>
              <a:gd name="T74" fmla="*/ 985 w 2295"/>
              <a:gd name="T75" fmla="*/ 3148 h 3350"/>
              <a:gd name="T76" fmla="*/ 863 w 2295"/>
              <a:gd name="T77" fmla="*/ 3218 h 3350"/>
              <a:gd name="T78" fmla="*/ 742 w 2295"/>
              <a:gd name="T79" fmla="*/ 3337 h 3350"/>
              <a:gd name="T80" fmla="*/ 569 w 2295"/>
              <a:gd name="T81" fmla="*/ 3322 h 3350"/>
              <a:gd name="T82" fmla="*/ 472 w 2295"/>
              <a:gd name="T83" fmla="*/ 3184 h 3350"/>
              <a:gd name="T84" fmla="*/ 417 w 2295"/>
              <a:gd name="T85" fmla="*/ 1428 h 3350"/>
              <a:gd name="T86" fmla="*/ 394 w 2295"/>
              <a:gd name="T87" fmla="*/ 1910 h 3350"/>
              <a:gd name="T88" fmla="*/ 274 w 2295"/>
              <a:gd name="T89" fmla="*/ 2030 h 3350"/>
              <a:gd name="T90" fmla="*/ 101 w 2295"/>
              <a:gd name="T91" fmla="*/ 2015 h 3350"/>
              <a:gd name="T92" fmla="*/ 3 w 2295"/>
              <a:gd name="T93" fmla="*/ 1876 h 3350"/>
              <a:gd name="T94" fmla="*/ 27 w 2295"/>
              <a:gd name="T95" fmla="*/ 1314 h 3350"/>
              <a:gd name="T96" fmla="*/ 175 w 2295"/>
              <a:gd name="T97" fmla="*/ 1031 h 3350"/>
              <a:gd name="T98" fmla="*/ 424 w 2295"/>
              <a:gd name="T99" fmla="*/ 847 h 3350"/>
              <a:gd name="T100" fmla="*/ 679 w 2295"/>
              <a:gd name="T101" fmla="*/ 796 h 3350"/>
              <a:gd name="T102" fmla="*/ 534 w 2295"/>
              <a:gd name="T103" fmla="*/ 623 h 3350"/>
              <a:gd name="T104" fmla="*/ 496 w 2295"/>
              <a:gd name="T105" fmla="*/ 384 h 3350"/>
              <a:gd name="T106" fmla="*/ 604 w 2295"/>
              <a:gd name="T107" fmla="*/ 147 h 3350"/>
              <a:gd name="T108" fmla="*/ 823 w 2295"/>
              <a:gd name="T109" fmla="*/ 13 h 3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295" h="3350">
                <a:moveTo>
                  <a:pt x="1739" y="1565"/>
                </a:moveTo>
                <a:lnTo>
                  <a:pt x="2078" y="1565"/>
                </a:lnTo>
                <a:lnTo>
                  <a:pt x="2101" y="1568"/>
                </a:lnTo>
                <a:lnTo>
                  <a:pt x="2123" y="1576"/>
                </a:lnTo>
                <a:lnTo>
                  <a:pt x="2141" y="1587"/>
                </a:lnTo>
                <a:lnTo>
                  <a:pt x="2157" y="1604"/>
                </a:lnTo>
                <a:lnTo>
                  <a:pt x="2169" y="1622"/>
                </a:lnTo>
                <a:lnTo>
                  <a:pt x="2177" y="1643"/>
                </a:lnTo>
                <a:lnTo>
                  <a:pt x="2180" y="1667"/>
                </a:lnTo>
                <a:lnTo>
                  <a:pt x="2177" y="1690"/>
                </a:lnTo>
                <a:lnTo>
                  <a:pt x="2169" y="1711"/>
                </a:lnTo>
                <a:lnTo>
                  <a:pt x="2157" y="1731"/>
                </a:lnTo>
                <a:lnTo>
                  <a:pt x="2141" y="1746"/>
                </a:lnTo>
                <a:lnTo>
                  <a:pt x="2123" y="1758"/>
                </a:lnTo>
                <a:lnTo>
                  <a:pt x="2101" y="1765"/>
                </a:lnTo>
                <a:lnTo>
                  <a:pt x="2078" y="1768"/>
                </a:lnTo>
                <a:lnTo>
                  <a:pt x="1739" y="1768"/>
                </a:lnTo>
                <a:lnTo>
                  <a:pt x="1716" y="1765"/>
                </a:lnTo>
                <a:lnTo>
                  <a:pt x="1695" y="1758"/>
                </a:lnTo>
                <a:lnTo>
                  <a:pt x="1675" y="1746"/>
                </a:lnTo>
                <a:lnTo>
                  <a:pt x="1660" y="1731"/>
                </a:lnTo>
                <a:lnTo>
                  <a:pt x="1647" y="1711"/>
                </a:lnTo>
                <a:lnTo>
                  <a:pt x="1640" y="1690"/>
                </a:lnTo>
                <a:lnTo>
                  <a:pt x="1637" y="1667"/>
                </a:lnTo>
                <a:lnTo>
                  <a:pt x="1640" y="1643"/>
                </a:lnTo>
                <a:lnTo>
                  <a:pt x="1647" y="1622"/>
                </a:lnTo>
                <a:lnTo>
                  <a:pt x="1660" y="1604"/>
                </a:lnTo>
                <a:lnTo>
                  <a:pt x="1675" y="1587"/>
                </a:lnTo>
                <a:lnTo>
                  <a:pt x="1695" y="1576"/>
                </a:lnTo>
                <a:lnTo>
                  <a:pt x="1716" y="1568"/>
                </a:lnTo>
                <a:lnTo>
                  <a:pt x="1739" y="1565"/>
                </a:lnTo>
                <a:close/>
                <a:moveTo>
                  <a:pt x="1739" y="262"/>
                </a:moveTo>
                <a:lnTo>
                  <a:pt x="2078" y="262"/>
                </a:lnTo>
                <a:lnTo>
                  <a:pt x="2101" y="265"/>
                </a:lnTo>
                <a:lnTo>
                  <a:pt x="2123" y="273"/>
                </a:lnTo>
                <a:lnTo>
                  <a:pt x="2141" y="285"/>
                </a:lnTo>
                <a:lnTo>
                  <a:pt x="2157" y="301"/>
                </a:lnTo>
                <a:lnTo>
                  <a:pt x="2169" y="319"/>
                </a:lnTo>
                <a:lnTo>
                  <a:pt x="2177" y="341"/>
                </a:lnTo>
                <a:lnTo>
                  <a:pt x="2180" y="364"/>
                </a:lnTo>
                <a:lnTo>
                  <a:pt x="2177" y="387"/>
                </a:lnTo>
                <a:lnTo>
                  <a:pt x="2169" y="409"/>
                </a:lnTo>
                <a:lnTo>
                  <a:pt x="2157" y="428"/>
                </a:lnTo>
                <a:lnTo>
                  <a:pt x="2141" y="443"/>
                </a:lnTo>
                <a:lnTo>
                  <a:pt x="2123" y="455"/>
                </a:lnTo>
                <a:lnTo>
                  <a:pt x="2101" y="463"/>
                </a:lnTo>
                <a:lnTo>
                  <a:pt x="2078" y="466"/>
                </a:lnTo>
                <a:lnTo>
                  <a:pt x="1739" y="466"/>
                </a:lnTo>
                <a:lnTo>
                  <a:pt x="1716" y="463"/>
                </a:lnTo>
                <a:lnTo>
                  <a:pt x="1695" y="455"/>
                </a:lnTo>
                <a:lnTo>
                  <a:pt x="1675" y="443"/>
                </a:lnTo>
                <a:lnTo>
                  <a:pt x="1660" y="428"/>
                </a:lnTo>
                <a:lnTo>
                  <a:pt x="1647" y="409"/>
                </a:lnTo>
                <a:lnTo>
                  <a:pt x="1640" y="387"/>
                </a:lnTo>
                <a:lnTo>
                  <a:pt x="1637" y="364"/>
                </a:lnTo>
                <a:lnTo>
                  <a:pt x="1640" y="341"/>
                </a:lnTo>
                <a:lnTo>
                  <a:pt x="1647" y="319"/>
                </a:lnTo>
                <a:lnTo>
                  <a:pt x="1660" y="301"/>
                </a:lnTo>
                <a:lnTo>
                  <a:pt x="1675" y="285"/>
                </a:lnTo>
                <a:lnTo>
                  <a:pt x="1695" y="273"/>
                </a:lnTo>
                <a:lnTo>
                  <a:pt x="1716" y="265"/>
                </a:lnTo>
                <a:lnTo>
                  <a:pt x="1739" y="262"/>
                </a:lnTo>
                <a:close/>
                <a:moveTo>
                  <a:pt x="931" y="0"/>
                </a:moveTo>
                <a:lnTo>
                  <a:pt x="985" y="4"/>
                </a:lnTo>
                <a:lnTo>
                  <a:pt x="1038" y="13"/>
                </a:lnTo>
                <a:lnTo>
                  <a:pt x="1089" y="30"/>
                </a:lnTo>
                <a:lnTo>
                  <a:pt x="1136" y="51"/>
                </a:lnTo>
                <a:lnTo>
                  <a:pt x="1180" y="79"/>
                </a:lnTo>
                <a:lnTo>
                  <a:pt x="1221" y="110"/>
                </a:lnTo>
                <a:lnTo>
                  <a:pt x="1258" y="147"/>
                </a:lnTo>
                <a:lnTo>
                  <a:pt x="1290" y="188"/>
                </a:lnTo>
                <a:lnTo>
                  <a:pt x="1317" y="232"/>
                </a:lnTo>
                <a:lnTo>
                  <a:pt x="1339" y="280"/>
                </a:lnTo>
                <a:lnTo>
                  <a:pt x="1355" y="331"/>
                </a:lnTo>
                <a:lnTo>
                  <a:pt x="1365" y="384"/>
                </a:lnTo>
                <a:lnTo>
                  <a:pt x="1369" y="439"/>
                </a:lnTo>
                <a:lnTo>
                  <a:pt x="1365" y="487"/>
                </a:lnTo>
                <a:lnTo>
                  <a:pt x="1358" y="534"/>
                </a:lnTo>
                <a:lnTo>
                  <a:pt x="1345" y="580"/>
                </a:lnTo>
                <a:lnTo>
                  <a:pt x="1328" y="623"/>
                </a:lnTo>
                <a:lnTo>
                  <a:pt x="1306" y="663"/>
                </a:lnTo>
                <a:lnTo>
                  <a:pt x="1280" y="700"/>
                </a:lnTo>
                <a:lnTo>
                  <a:pt x="1251" y="736"/>
                </a:lnTo>
                <a:lnTo>
                  <a:pt x="1219" y="767"/>
                </a:lnTo>
                <a:lnTo>
                  <a:pt x="1182" y="796"/>
                </a:lnTo>
                <a:lnTo>
                  <a:pt x="1807" y="796"/>
                </a:lnTo>
                <a:lnTo>
                  <a:pt x="1807" y="742"/>
                </a:lnTo>
                <a:lnTo>
                  <a:pt x="1625" y="742"/>
                </a:lnTo>
                <a:lnTo>
                  <a:pt x="1601" y="739"/>
                </a:lnTo>
                <a:lnTo>
                  <a:pt x="1579" y="732"/>
                </a:lnTo>
                <a:lnTo>
                  <a:pt x="1560" y="720"/>
                </a:lnTo>
                <a:lnTo>
                  <a:pt x="1545" y="705"/>
                </a:lnTo>
                <a:lnTo>
                  <a:pt x="1533" y="685"/>
                </a:lnTo>
                <a:lnTo>
                  <a:pt x="1526" y="665"/>
                </a:lnTo>
                <a:lnTo>
                  <a:pt x="1522" y="641"/>
                </a:lnTo>
                <a:lnTo>
                  <a:pt x="1526" y="617"/>
                </a:lnTo>
                <a:lnTo>
                  <a:pt x="1533" y="597"/>
                </a:lnTo>
                <a:lnTo>
                  <a:pt x="1545" y="578"/>
                </a:lnTo>
                <a:lnTo>
                  <a:pt x="1560" y="561"/>
                </a:lnTo>
                <a:lnTo>
                  <a:pt x="1579" y="550"/>
                </a:lnTo>
                <a:lnTo>
                  <a:pt x="1601" y="542"/>
                </a:lnTo>
                <a:lnTo>
                  <a:pt x="1625" y="540"/>
                </a:lnTo>
                <a:lnTo>
                  <a:pt x="2193" y="540"/>
                </a:lnTo>
                <a:lnTo>
                  <a:pt x="2216" y="542"/>
                </a:lnTo>
                <a:lnTo>
                  <a:pt x="2238" y="550"/>
                </a:lnTo>
                <a:lnTo>
                  <a:pt x="2256" y="561"/>
                </a:lnTo>
                <a:lnTo>
                  <a:pt x="2272" y="578"/>
                </a:lnTo>
                <a:lnTo>
                  <a:pt x="2284" y="596"/>
                </a:lnTo>
                <a:lnTo>
                  <a:pt x="2292" y="617"/>
                </a:lnTo>
                <a:lnTo>
                  <a:pt x="2294" y="641"/>
                </a:lnTo>
                <a:lnTo>
                  <a:pt x="2292" y="664"/>
                </a:lnTo>
                <a:lnTo>
                  <a:pt x="2284" y="685"/>
                </a:lnTo>
                <a:lnTo>
                  <a:pt x="2272" y="705"/>
                </a:lnTo>
                <a:lnTo>
                  <a:pt x="2256" y="720"/>
                </a:lnTo>
                <a:lnTo>
                  <a:pt x="2238" y="732"/>
                </a:lnTo>
                <a:lnTo>
                  <a:pt x="2216" y="739"/>
                </a:lnTo>
                <a:lnTo>
                  <a:pt x="2193" y="742"/>
                </a:lnTo>
                <a:lnTo>
                  <a:pt x="2010" y="742"/>
                </a:lnTo>
                <a:lnTo>
                  <a:pt x="2010" y="797"/>
                </a:lnTo>
                <a:lnTo>
                  <a:pt x="2043" y="804"/>
                </a:lnTo>
                <a:lnTo>
                  <a:pt x="2074" y="814"/>
                </a:lnTo>
                <a:lnTo>
                  <a:pt x="2103" y="831"/>
                </a:lnTo>
                <a:lnTo>
                  <a:pt x="2128" y="851"/>
                </a:lnTo>
                <a:lnTo>
                  <a:pt x="2151" y="875"/>
                </a:lnTo>
                <a:lnTo>
                  <a:pt x="2168" y="902"/>
                </a:lnTo>
                <a:lnTo>
                  <a:pt x="2182" y="932"/>
                </a:lnTo>
                <a:lnTo>
                  <a:pt x="2191" y="964"/>
                </a:lnTo>
                <a:lnTo>
                  <a:pt x="2193" y="999"/>
                </a:lnTo>
                <a:lnTo>
                  <a:pt x="2191" y="1033"/>
                </a:lnTo>
                <a:lnTo>
                  <a:pt x="2182" y="1065"/>
                </a:lnTo>
                <a:lnTo>
                  <a:pt x="2168" y="1095"/>
                </a:lnTo>
                <a:lnTo>
                  <a:pt x="2151" y="1122"/>
                </a:lnTo>
                <a:lnTo>
                  <a:pt x="2128" y="1146"/>
                </a:lnTo>
                <a:lnTo>
                  <a:pt x="2103" y="1166"/>
                </a:lnTo>
                <a:lnTo>
                  <a:pt x="2074" y="1183"/>
                </a:lnTo>
                <a:lnTo>
                  <a:pt x="2043" y="1193"/>
                </a:lnTo>
                <a:lnTo>
                  <a:pt x="2010" y="1200"/>
                </a:lnTo>
                <a:lnTo>
                  <a:pt x="2010" y="1288"/>
                </a:lnTo>
                <a:lnTo>
                  <a:pt x="2193" y="1288"/>
                </a:lnTo>
                <a:lnTo>
                  <a:pt x="2216" y="1291"/>
                </a:lnTo>
                <a:lnTo>
                  <a:pt x="2238" y="1299"/>
                </a:lnTo>
                <a:lnTo>
                  <a:pt x="2256" y="1311"/>
                </a:lnTo>
                <a:lnTo>
                  <a:pt x="2272" y="1326"/>
                </a:lnTo>
                <a:lnTo>
                  <a:pt x="2284" y="1345"/>
                </a:lnTo>
                <a:lnTo>
                  <a:pt x="2292" y="1367"/>
                </a:lnTo>
                <a:lnTo>
                  <a:pt x="2295" y="1389"/>
                </a:lnTo>
                <a:lnTo>
                  <a:pt x="2292" y="1413"/>
                </a:lnTo>
                <a:lnTo>
                  <a:pt x="2284" y="1435"/>
                </a:lnTo>
                <a:lnTo>
                  <a:pt x="2272" y="1453"/>
                </a:lnTo>
                <a:lnTo>
                  <a:pt x="2256" y="1469"/>
                </a:lnTo>
                <a:lnTo>
                  <a:pt x="2238" y="1481"/>
                </a:lnTo>
                <a:lnTo>
                  <a:pt x="2216" y="1488"/>
                </a:lnTo>
                <a:lnTo>
                  <a:pt x="2193" y="1492"/>
                </a:lnTo>
                <a:lnTo>
                  <a:pt x="1625" y="1492"/>
                </a:lnTo>
                <a:lnTo>
                  <a:pt x="1601" y="1488"/>
                </a:lnTo>
                <a:lnTo>
                  <a:pt x="1579" y="1481"/>
                </a:lnTo>
                <a:lnTo>
                  <a:pt x="1561" y="1469"/>
                </a:lnTo>
                <a:lnTo>
                  <a:pt x="1545" y="1453"/>
                </a:lnTo>
                <a:lnTo>
                  <a:pt x="1533" y="1435"/>
                </a:lnTo>
                <a:lnTo>
                  <a:pt x="1526" y="1413"/>
                </a:lnTo>
                <a:lnTo>
                  <a:pt x="1523" y="1389"/>
                </a:lnTo>
                <a:lnTo>
                  <a:pt x="1526" y="1367"/>
                </a:lnTo>
                <a:lnTo>
                  <a:pt x="1533" y="1345"/>
                </a:lnTo>
                <a:lnTo>
                  <a:pt x="1545" y="1326"/>
                </a:lnTo>
                <a:lnTo>
                  <a:pt x="1561" y="1311"/>
                </a:lnTo>
                <a:lnTo>
                  <a:pt x="1579" y="1299"/>
                </a:lnTo>
                <a:lnTo>
                  <a:pt x="1601" y="1291"/>
                </a:lnTo>
                <a:lnTo>
                  <a:pt x="1625" y="1288"/>
                </a:lnTo>
                <a:lnTo>
                  <a:pt x="1807" y="1288"/>
                </a:lnTo>
                <a:lnTo>
                  <a:pt x="1807" y="1202"/>
                </a:lnTo>
                <a:lnTo>
                  <a:pt x="1392" y="1202"/>
                </a:lnTo>
                <a:lnTo>
                  <a:pt x="1392" y="3148"/>
                </a:lnTo>
                <a:lnTo>
                  <a:pt x="1389" y="3184"/>
                </a:lnTo>
                <a:lnTo>
                  <a:pt x="1379" y="3218"/>
                </a:lnTo>
                <a:lnTo>
                  <a:pt x="1364" y="3250"/>
                </a:lnTo>
                <a:lnTo>
                  <a:pt x="1344" y="3278"/>
                </a:lnTo>
                <a:lnTo>
                  <a:pt x="1320" y="3303"/>
                </a:lnTo>
                <a:lnTo>
                  <a:pt x="1291" y="3322"/>
                </a:lnTo>
                <a:lnTo>
                  <a:pt x="1260" y="3337"/>
                </a:lnTo>
                <a:lnTo>
                  <a:pt x="1225" y="3347"/>
                </a:lnTo>
                <a:lnTo>
                  <a:pt x="1189" y="3350"/>
                </a:lnTo>
                <a:lnTo>
                  <a:pt x="1152" y="3347"/>
                </a:lnTo>
                <a:lnTo>
                  <a:pt x="1118" y="3337"/>
                </a:lnTo>
                <a:lnTo>
                  <a:pt x="1087" y="3322"/>
                </a:lnTo>
                <a:lnTo>
                  <a:pt x="1059" y="3303"/>
                </a:lnTo>
                <a:lnTo>
                  <a:pt x="1034" y="3278"/>
                </a:lnTo>
                <a:lnTo>
                  <a:pt x="1013" y="3250"/>
                </a:lnTo>
                <a:lnTo>
                  <a:pt x="998" y="3218"/>
                </a:lnTo>
                <a:lnTo>
                  <a:pt x="990" y="3184"/>
                </a:lnTo>
                <a:lnTo>
                  <a:pt x="985" y="3148"/>
                </a:lnTo>
                <a:lnTo>
                  <a:pt x="985" y="2313"/>
                </a:lnTo>
                <a:lnTo>
                  <a:pt x="875" y="2313"/>
                </a:lnTo>
                <a:lnTo>
                  <a:pt x="875" y="3148"/>
                </a:lnTo>
                <a:lnTo>
                  <a:pt x="871" y="3184"/>
                </a:lnTo>
                <a:lnTo>
                  <a:pt x="863" y="3218"/>
                </a:lnTo>
                <a:lnTo>
                  <a:pt x="848" y="3250"/>
                </a:lnTo>
                <a:lnTo>
                  <a:pt x="827" y="3278"/>
                </a:lnTo>
                <a:lnTo>
                  <a:pt x="803" y="3303"/>
                </a:lnTo>
                <a:lnTo>
                  <a:pt x="775" y="3322"/>
                </a:lnTo>
                <a:lnTo>
                  <a:pt x="742" y="3337"/>
                </a:lnTo>
                <a:lnTo>
                  <a:pt x="709" y="3347"/>
                </a:lnTo>
                <a:lnTo>
                  <a:pt x="672" y="3350"/>
                </a:lnTo>
                <a:lnTo>
                  <a:pt x="636" y="3347"/>
                </a:lnTo>
                <a:lnTo>
                  <a:pt x="601" y="3337"/>
                </a:lnTo>
                <a:lnTo>
                  <a:pt x="569" y="3322"/>
                </a:lnTo>
                <a:lnTo>
                  <a:pt x="541" y="3303"/>
                </a:lnTo>
                <a:lnTo>
                  <a:pt x="516" y="3278"/>
                </a:lnTo>
                <a:lnTo>
                  <a:pt x="497" y="3250"/>
                </a:lnTo>
                <a:lnTo>
                  <a:pt x="482" y="3218"/>
                </a:lnTo>
                <a:lnTo>
                  <a:pt x="472" y="3184"/>
                </a:lnTo>
                <a:lnTo>
                  <a:pt x="469" y="3148"/>
                </a:lnTo>
                <a:lnTo>
                  <a:pt x="469" y="1315"/>
                </a:lnTo>
                <a:lnTo>
                  <a:pt x="448" y="1350"/>
                </a:lnTo>
                <a:lnTo>
                  <a:pt x="430" y="1387"/>
                </a:lnTo>
                <a:lnTo>
                  <a:pt x="417" y="1428"/>
                </a:lnTo>
                <a:lnTo>
                  <a:pt x="409" y="1471"/>
                </a:lnTo>
                <a:lnTo>
                  <a:pt x="406" y="1516"/>
                </a:lnTo>
                <a:lnTo>
                  <a:pt x="406" y="1839"/>
                </a:lnTo>
                <a:lnTo>
                  <a:pt x="402" y="1876"/>
                </a:lnTo>
                <a:lnTo>
                  <a:pt x="394" y="1910"/>
                </a:lnTo>
                <a:lnTo>
                  <a:pt x="379" y="1942"/>
                </a:lnTo>
                <a:lnTo>
                  <a:pt x="358" y="1971"/>
                </a:lnTo>
                <a:lnTo>
                  <a:pt x="333" y="1994"/>
                </a:lnTo>
                <a:lnTo>
                  <a:pt x="305" y="2015"/>
                </a:lnTo>
                <a:lnTo>
                  <a:pt x="274" y="2030"/>
                </a:lnTo>
                <a:lnTo>
                  <a:pt x="240" y="2039"/>
                </a:lnTo>
                <a:lnTo>
                  <a:pt x="203" y="2043"/>
                </a:lnTo>
                <a:lnTo>
                  <a:pt x="167" y="2039"/>
                </a:lnTo>
                <a:lnTo>
                  <a:pt x="132" y="2030"/>
                </a:lnTo>
                <a:lnTo>
                  <a:pt x="101" y="2015"/>
                </a:lnTo>
                <a:lnTo>
                  <a:pt x="73" y="1994"/>
                </a:lnTo>
                <a:lnTo>
                  <a:pt x="48" y="1971"/>
                </a:lnTo>
                <a:lnTo>
                  <a:pt x="28" y="1942"/>
                </a:lnTo>
                <a:lnTo>
                  <a:pt x="13" y="1910"/>
                </a:lnTo>
                <a:lnTo>
                  <a:pt x="3" y="1876"/>
                </a:lnTo>
                <a:lnTo>
                  <a:pt x="0" y="1839"/>
                </a:lnTo>
                <a:lnTo>
                  <a:pt x="0" y="1516"/>
                </a:lnTo>
                <a:lnTo>
                  <a:pt x="3" y="1446"/>
                </a:lnTo>
                <a:lnTo>
                  <a:pt x="13" y="1380"/>
                </a:lnTo>
                <a:lnTo>
                  <a:pt x="27" y="1314"/>
                </a:lnTo>
                <a:lnTo>
                  <a:pt x="47" y="1252"/>
                </a:lnTo>
                <a:lnTo>
                  <a:pt x="72" y="1191"/>
                </a:lnTo>
                <a:lnTo>
                  <a:pt x="102" y="1134"/>
                </a:lnTo>
                <a:lnTo>
                  <a:pt x="137" y="1080"/>
                </a:lnTo>
                <a:lnTo>
                  <a:pt x="175" y="1031"/>
                </a:lnTo>
                <a:lnTo>
                  <a:pt x="218" y="985"/>
                </a:lnTo>
                <a:lnTo>
                  <a:pt x="265" y="943"/>
                </a:lnTo>
                <a:lnTo>
                  <a:pt x="315" y="906"/>
                </a:lnTo>
                <a:lnTo>
                  <a:pt x="368" y="874"/>
                </a:lnTo>
                <a:lnTo>
                  <a:pt x="424" y="847"/>
                </a:lnTo>
                <a:lnTo>
                  <a:pt x="482" y="824"/>
                </a:lnTo>
                <a:lnTo>
                  <a:pt x="542" y="809"/>
                </a:lnTo>
                <a:lnTo>
                  <a:pt x="605" y="799"/>
                </a:lnTo>
                <a:lnTo>
                  <a:pt x="669" y="796"/>
                </a:lnTo>
                <a:lnTo>
                  <a:pt x="679" y="796"/>
                </a:lnTo>
                <a:lnTo>
                  <a:pt x="642" y="767"/>
                </a:lnTo>
                <a:lnTo>
                  <a:pt x="610" y="736"/>
                </a:lnTo>
                <a:lnTo>
                  <a:pt x="581" y="700"/>
                </a:lnTo>
                <a:lnTo>
                  <a:pt x="555" y="663"/>
                </a:lnTo>
                <a:lnTo>
                  <a:pt x="534" y="623"/>
                </a:lnTo>
                <a:lnTo>
                  <a:pt x="516" y="580"/>
                </a:lnTo>
                <a:lnTo>
                  <a:pt x="503" y="534"/>
                </a:lnTo>
                <a:lnTo>
                  <a:pt x="495" y="487"/>
                </a:lnTo>
                <a:lnTo>
                  <a:pt x="493" y="439"/>
                </a:lnTo>
                <a:lnTo>
                  <a:pt x="496" y="384"/>
                </a:lnTo>
                <a:lnTo>
                  <a:pt x="506" y="331"/>
                </a:lnTo>
                <a:lnTo>
                  <a:pt x="522" y="280"/>
                </a:lnTo>
                <a:lnTo>
                  <a:pt x="544" y="232"/>
                </a:lnTo>
                <a:lnTo>
                  <a:pt x="571" y="188"/>
                </a:lnTo>
                <a:lnTo>
                  <a:pt x="604" y="147"/>
                </a:lnTo>
                <a:lnTo>
                  <a:pt x="640" y="110"/>
                </a:lnTo>
                <a:lnTo>
                  <a:pt x="681" y="79"/>
                </a:lnTo>
                <a:lnTo>
                  <a:pt x="725" y="51"/>
                </a:lnTo>
                <a:lnTo>
                  <a:pt x="772" y="30"/>
                </a:lnTo>
                <a:lnTo>
                  <a:pt x="823" y="13"/>
                </a:lnTo>
                <a:lnTo>
                  <a:pt x="876" y="4"/>
                </a:lnTo>
                <a:lnTo>
                  <a:pt x="93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2" name="Freeform 278"/>
          <p:cNvSpPr>
            <a:spLocks/>
          </p:cNvSpPr>
          <p:nvPr/>
        </p:nvSpPr>
        <p:spPr bwMode="auto">
          <a:xfrm>
            <a:off x="6396402" y="2676525"/>
            <a:ext cx="325438" cy="568325"/>
          </a:xfrm>
          <a:custGeom>
            <a:avLst/>
            <a:gdLst>
              <a:gd name="T0" fmla="*/ 1101 w 1846"/>
              <a:gd name="T1" fmla="*/ 26 h 3227"/>
              <a:gd name="T2" fmla="*/ 1126 w 1846"/>
              <a:gd name="T3" fmla="*/ 162 h 3227"/>
              <a:gd name="T4" fmla="*/ 1370 w 1846"/>
              <a:gd name="T5" fmla="*/ 142 h 3227"/>
              <a:gd name="T6" fmla="*/ 1598 w 1846"/>
              <a:gd name="T7" fmla="*/ 162 h 3227"/>
              <a:gd name="T8" fmla="*/ 1623 w 1846"/>
              <a:gd name="T9" fmla="*/ 26 h 3227"/>
              <a:gd name="T10" fmla="*/ 1705 w 1846"/>
              <a:gd name="T11" fmla="*/ 3 h 3227"/>
              <a:gd name="T12" fmla="*/ 1763 w 1846"/>
              <a:gd name="T13" fmla="*/ 62 h 3227"/>
              <a:gd name="T14" fmla="*/ 1806 w 1846"/>
              <a:gd name="T15" fmla="*/ 175 h 3227"/>
              <a:gd name="T16" fmla="*/ 1846 w 1846"/>
              <a:gd name="T17" fmla="*/ 245 h 3227"/>
              <a:gd name="T18" fmla="*/ 1808 w 1846"/>
              <a:gd name="T19" fmla="*/ 317 h 3227"/>
              <a:gd name="T20" fmla="*/ 1764 w 1846"/>
              <a:gd name="T21" fmla="*/ 430 h 3227"/>
              <a:gd name="T22" fmla="*/ 1705 w 1846"/>
              <a:gd name="T23" fmla="*/ 488 h 3227"/>
              <a:gd name="T24" fmla="*/ 1623 w 1846"/>
              <a:gd name="T25" fmla="*/ 466 h 3227"/>
              <a:gd name="T26" fmla="*/ 1599 w 1846"/>
              <a:gd name="T27" fmla="*/ 330 h 3227"/>
              <a:gd name="T28" fmla="*/ 1526 w 1846"/>
              <a:gd name="T29" fmla="*/ 970 h 3227"/>
              <a:gd name="T30" fmla="*/ 1444 w 1846"/>
              <a:gd name="T31" fmla="*/ 1182 h 3227"/>
              <a:gd name="T32" fmla="*/ 1295 w 1846"/>
              <a:gd name="T33" fmla="*/ 1344 h 3227"/>
              <a:gd name="T34" fmla="*/ 1151 w 1846"/>
              <a:gd name="T35" fmla="*/ 3058 h 3227"/>
              <a:gd name="T36" fmla="*/ 1111 w 1846"/>
              <a:gd name="T37" fmla="*/ 3166 h 3227"/>
              <a:gd name="T38" fmla="*/ 1013 w 1846"/>
              <a:gd name="T39" fmla="*/ 3224 h 3227"/>
              <a:gd name="T40" fmla="*/ 898 w 1846"/>
              <a:gd name="T41" fmla="*/ 3203 h 3227"/>
              <a:gd name="T42" fmla="*/ 826 w 1846"/>
              <a:gd name="T43" fmla="*/ 3116 h 3227"/>
              <a:gd name="T44" fmla="*/ 723 w 1846"/>
              <a:gd name="T45" fmla="*/ 2366 h 3227"/>
              <a:gd name="T46" fmla="*/ 700 w 1846"/>
              <a:gd name="T47" fmla="*/ 3143 h 3227"/>
              <a:gd name="T48" fmla="*/ 613 w 1846"/>
              <a:gd name="T49" fmla="*/ 3216 h 3227"/>
              <a:gd name="T50" fmla="*/ 496 w 1846"/>
              <a:gd name="T51" fmla="*/ 3216 h 3227"/>
              <a:gd name="T52" fmla="*/ 409 w 1846"/>
              <a:gd name="T53" fmla="*/ 3143 h 3227"/>
              <a:gd name="T54" fmla="*/ 386 w 1846"/>
              <a:gd name="T55" fmla="*/ 1559 h 3227"/>
              <a:gd name="T56" fmla="*/ 338 w 1846"/>
              <a:gd name="T57" fmla="*/ 1687 h 3227"/>
              <a:gd name="T58" fmla="*/ 325 w 1846"/>
              <a:gd name="T59" fmla="*/ 2322 h 3227"/>
              <a:gd name="T60" fmla="*/ 253 w 1846"/>
              <a:gd name="T61" fmla="*/ 2408 h 3227"/>
              <a:gd name="T62" fmla="*/ 137 w 1846"/>
              <a:gd name="T63" fmla="*/ 2428 h 3227"/>
              <a:gd name="T64" fmla="*/ 40 w 1846"/>
              <a:gd name="T65" fmla="*/ 2372 h 3227"/>
              <a:gd name="T66" fmla="*/ 0 w 1846"/>
              <a:gd name="T67" fmla="*/ 2262 h 3227"/>
              <a:gd name="T68" fmla="*/ 24 w 1846"/>
              <a:gd name="T69" fmla="*/ 1546 h 3227"/>
              <a:gd name="T70" fmla="*/ 126 w 1846"/>
              <a:gd name="T71" fmla="*/ 1344 h 3227"/>
              <a:gd name="T72" fmla="*/ 290 w 1846"/>
              <a:gd name="T73" fmla="*/ 1198 h 3227"/>
              <a:gd name="T74" fmla="*/ 498 w 1846"/>
              <a:gd name="T75" fmla="*/ 1129 h 3227"/>
              <a:gd name="T76" fmla="*/ 527 w 1846"/>
              <a:gd name="T77" fmla="*/ 1077 h 3227"/>
              <a:gd name="T78" fmla="*/ 431 w 1846"/>
              <a:gd name="T79" fmla="*/ 937 h 3227"/>
              <a:gd name="T80" fmla="*/ 408 w 1846"/>
              <a:gd name="T81" fmla="*/ 761 h 3227"/>
              <a:gd name="T82" fmla="*/ 470 w 1846"/>
              <a:gd name="T83" fmla="*/ 598 h 3227"/>
              <a:gd name="T84" fmla="*/ 598 w 1846"/>
              <a:gd name="T85" fmla="*/ 485 h 3227"/>
              <a:gd name="T86" fmla="*/ 769 w 1846"/>
              <a:gd name="T87" fmla="*/ 442 h 3227"/>
              <a:gd name="T88" fmla="*/ 939 w 1846"/>
              <a:gd name="T89" fmla="*/ 485 h 3227"/>
              <a:gd name="T90" fmla="*/ 1066 w 1846"/>
              <a:gd name="T91" fmla="*/ 598 h 3227"/>
              <a:gd name="T92" fmla="*/ 1128 w 1846"/>
              <a:gd name="T93" fmla="*/ 761 h 3227"/>
              <a:gd name="T94" fmla="*/ 1106 w 1846"/>
              <a:gd name="T95" fmla="*/ 941 h 3227"/>
              <a:gd name="T96" fmla="*/ 1004 w 1846"/>
              <a:gd name="T97" fmla="*/ 1083 h 3227"/>
              <a:gd name="T98" fmla="*/ 1046 w 1846"/>
              <a:gd name="T99" fmla="*/ 1098 h 3227"/>
              <a:gd name="T100" fmla="*/ 1148 w 1846"/>
              <a:gd name="T101" fmla="*/ 1020 h 3227"/>
              <a:gd name="T102" fmla="*/ 1199 w 1846"/>
              <a:gd name="T103" fmla="*/ 888 h 3227"/>
              <a:gd name="T104" fmla="*/ 1126 w 1846"/>
              <a:gd name="T105" fmla="*/ 406 h 3227"/>
              <a:gd name="T106" fmla="*/ 1085 w 1846"/>
              <a:gd name="T107" fmla="*/ 480 h 3227"/>
              <a:gd name="T108" fmla="*/ 999 w 1846"/>
              <a:gd name="T109" fmla="*/ 480 h 3227"/>
              <a:gd name="T110" fmla="*/ 957 w 1846"/>
              <a:gd name="T111" fmla="*/ 406 h 3227"/>
              <a:gd name="T112" fmla="*/ 906 w 1846"/>
              <a:gd name="T113" fmla="*/ 300 h 3227"/>
              <a:gd name="T114" fmla="*/ 889 w 1846"/>
              <a:gd name="T115" fmla="*/ 225 h 3227"/>
              <a:gd name="T116" fmla="*/ 939 w 1846"/>
              <a:gd name="T117" fmla="*/ 169 h 3227"/>
              <a:gd name="T118" fmla="*/ 969 w 1846"/>
              <a:gd name="T119" fmla="*/ 42 h 3227"/>
              <a:gd name="T120" fmla="*/ 1042 w 1846"/>
              <a:gd name="T121" fmla="*/ 0 h 3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846" h="3227">
                <a:moveTo>
                  <a:pt x="1042" y="0"/>
                </a:moveTo>
                <a:lnTo>
                  <a:pt x="1064" y="3"/>
                </a:lnTo>
                <a:lnTo>
                  <a:pt x="1085" y="12"/>
                </a:lnTo>
                <a:lnTo>
                  <a:pt x="1101" y="26"/>
                </a:lnTo>
                <a:lnTo>
                  <a:pt x="1114" y="42"/>
                </a:lnTo>
                <a:lnTo>
                  <a:pt x="1123" y="62"/>
                </a:lnTo>
                <a:lnTo>
                  <a:pt x="1126" y="85"/>
                </a:lnTo>
                <a:lnTo>
                  <a:pt x="1126" y="162"/>
                </a:lnTo>
                <a:lnTo>
                  <a:pt x="1293" y="162"/>
                </a:lnTo>
                <a:lnTo>
                  <a:pt x="1317" y="150"/>
                </a:lnTo>
                <a:lnTo>
                  <a:pt x="1342" y="144"/>
                </a:lnTo>
                <a:lnTo>
                  <a:pt x="1370" y="142"/>
                </a:lnTo>
                <a:lnTo>
                  <a:pt x="1396" y="144"/>
                </a:lnTo>
                <a:lnTo>
                  <a:pt x="1422" y="150"/>
                </a:lnTo>
                <a:lnTo>
                  <a:pt x="1446" y="162"/>
                </a:lnTo>
                <a:lnTo>
                  <a:pt x="1598" y="162"/>
                </a:lnTo>
                <a:lnTo>
                  <a:pt x="1598" y="85"/>
                </a:lnTo>
                <a:lnTo>
                  <a:pt x="1601" y="62"/>
                </a:lnTo>
                <a:lnTo>
                  <a:pt x="1610" y="42"/>
                </a:lnTo>
                <a:lnTo>
                  <a:pt x="1623" y="26"/>
                </a:lnTo>
                <a:lnTo>
                  <a:pt x="1639" y="12"/>
                </a:lnTo>
                <a:lnTo>
                  <a:pt x="1660" y="3"/>
                </a:lnTo>
                <a:lnTo>
                  <a:pt x="1682" y="0"/>
                </a:lnTo>
                <a:lnTo>
                  <a:pt x="1705" y="3"/>
                </a:lnTo>
                <a:lnTo>
                  <a:pt x="1725" y="12"/>
                </a:lnTo>
                <a:lnTo>
                  <a:pt x="1741" y="26"/>
                </a:lnTo>
                <a:lnTo>
                  <a:pt x="1755" y="42"/>
                </a:lnTo>
                <a:lnTo>
                  <a:pt x="1763" y="62"/>
                </a:lnTo>
                <a:lnTo>
                  <a:pt x="1766" y="85"/>
                </a:lnTo>
                <a:lnTo>
                  <a:pt x="1766" y="162"/>
                </a:lnTo>
                <a:lnTo>
                  <a:pt x="1788" y="166"/>
                </a:lnTo>
                <a:lnTo>
                  <a:pt x="1806" y="175"/>
                </a:lnTo>
                <a:lnTo>
                  <a:pt x="1823" y="187"/>
                </a:lnTo>
                <a:lnTo>
                  <a:pt x="1836" y="205"/>
                </a:lnTo>
                <a:lnTo>
                  <a:pt x="1844" y="224"/>
                </a:lnTo>
                <a:lnTo>
                  <a:pt x="1846" y="245"/>
                </a:lnTo>
                <a:lnTo>
                  <a:pt x="1844" y="267"/>
                </a:lnTo>
                <a:lnTo>
                  <a:pt x="1836" y="287"/>
                </a:lnTo>
                <a:lnTo>
                  <a:pt x="1823" y="304"/>
                </a:lnTo>
                <a:lnTo>
                  <a:pt x="1808" y="317"/>
                </a:lnTo>
                <a:lnTo>
                  <a:pt x="1788" y="325"/>
                </a:lnTo>
                <a:lnTo>
                  <a:pt x="1767" y="329"/>
                </a:lnTo>
                <a:lnTo>
                  <a:pt x="1767" y="407"/>
                </a:lnTo>
                <a:lnTo>
                  <a:pt x="1764" y="430"/>
                </a:lnTo>
                <a:lnTo>
                  <a:pt x="1756" y="449"/>
                </a:lnTo>
                <a:lnTo>
                  <a:pt x="1742" y="466"/>
                </a:lnTo>
                <a:lnTo>
                  <a:pt x="1725" y="480"/>
                </a:lnTo>
                <a:lnTo>
                  <a:pt x="1705" y="488"/>
                </a:lnTo>
                <a:lnTo>
                  <a:pt x="1682" y="491"/>
                </a:lnTo>
                <a:lnTo>
                  <a:pt x="1660" y="488"/>
                </a:lnTo>
                <a:lnTo>
                  <a:pt x="1641" y="480"/>
                </a:lnTo>
                <a:lnTo>
                  <a:pt x="1623" y="466"/>
                </a:lnTo>
                <a:lnTo>
                  <a:pt x="1610" y="449"/>
                </a:lnTo>
                <a:lnTo>
                  <a:pt x="1602" y="430"/>
                </a:lnTo>
                <a:lnTo>
                  <a:pt x="1599" y="407"/>
                </a:lnTo>
                <a:lnTo>
                  <a:pt x="1599" y="330"/>
                </a:lnTo>
                <a:lnTo>
                  <a:pt x="1538" y="330"/>
                </a:lnTo>
                <a:lnTo>
                  <a:pt x="1538" y="849"/>
                </a:lnTo>
                <a:lnTo>
                  <a:pt x="1535" y="910"/>
                </a:lnTo>
                <a:lnTo>
                  <a:pt x="1526" y="970"/>
                </a:lnTo>
                <a:lnTo>
                  <a:pt x="1513" y="1026"/>
                </a:lnTo>
                <a:lnTo>
                  <a:pt x="1495" y="1081"/>
                </a:lnTo>
                <a:lnTo>
                  <a:pt x="1471" y="1133"/>
                </a:lnTo>
                <a:lnTo>
                  <a:pt x="1444" y="1182"/>
                </a:lnTo>
                <a:lnTo>
                  <a:pt x="1412" y="1228"/>
                </a:lnTo>
                <a:lnTo>
                  <a:pt x="1377" y="1270"/>
                </a:lnTo>
                <a:lnTo>
                  <a:pt x="1337" y="1309"/>
                </a:lnTo>
                <a:lnTo>
                  <a:pt x="1295" y="1344"/>
                </a:lnTo>
                <a:lnTo>
                  <a:pt x="1249" y="1373"/>
                </a:lnTo>
                <a:lnTo>
                  <a:pt x="1202" y="1399"/>
                </a:lnTo>
                <a:lnTo>
                  <a:pt x="1151" y="1420"/>
                </a:lnTo>
                <a:lnTo>
                  <a:pt x="1151" y="3058"/>
                </a:lnTo>
                <a:lnTo>
                  <a:pt x="1149" y="3088"/>
                </a:lnTo>
                <a:lnTo>
                  <a:pt x="1141" y="3116"/>
                </a:lnTo>
                <a:lnTo>
                  <a:pt x="1128" y="3143"/>
                </a:lnTo>
                <a:lnTo>
                  <a:pt x="1111" y="3166"/>
                </a:lnTo>
                <a:lnTo>
                  <a:pt x="1091" y="3187"/>
                </a:lnTo>
                <a:lnTo>
                  <a:pt x="1067" y="3203"/>
                </a:lnTo>
                <a:lnTo>
                  <a:pt x="1042" y="3216"/>
                </a:lnTo>
                <a:lnTo>
                  <a:pt x="1013" y="3224"/>
                </a:lnTo>
                <a:lnTo>
                  <a:pt x="983" y="3227"/>
                </a:lnTo>
                <a:lnTo>
                  <a:pt x="952" y="3224"/>
                </a:lnTo>
                <a:lnTo>
                  <a:pt x="925" y="3216"/>
                </a:lnTo>
                <a:lnTo>
                  <a:pt x="898" y="3203"/>
                </a:lnTo>
                <a:lnTo>
                  <a:pt x="875" y="3187"/>
                </a:lnTo>
                <a:lnTo>
                  <a:pt x="854" y="3166"/>
                </a:lnTo>
                <a:lnTo>
                  <a:pt x="838" y="3143"/>
                </a:lnTo>
                <a:lnTo>
                  <a:pt x="826" y="3116"/>
                </a:lnTo>
                <a:lnTo>
                  <a:pt x="818" y="3088"/>
                </a:lnTo>
                <a:lnTo>
                  <a:pt x="815" y="3058"/>
                </a:lnTo>
                <a:lnTo>
                  <a:pt x="815" y="2366"/>
                </a:lnTo>
                <a:lnTo>
                  <a:pt x="723" y="2366"/>
                </a:lnTo>
                <a:lnTo>
                  <a:pt x="723" y="3058"/>
                </a:lnTo>
                <a:lnTo>
                  <a:pt x="720" y="3088"/>
                </a:lnTo>
                <a:lnTo>
                  <a:pt x="712" y="3116"/>
                </a:lnTo>
                <a:lnTo>
                  <a:pt x="700" y="3143"/>
                </a:lnTo>
                <a:lnTo>
                  <a:pt x="683" y="3166"/>
                </a:lnTo>
                <a:lnTo>
                  <a:pt x="663" y="3187"/>
                </a:lnTo>
                <a:lnTo>
                  <a:pt x="640" y="3203"/>
                </a:lnTo>
                <a:lnTo>
                  <a:pt x="613" y="3216"/>
                </a:lnTo>
                <a:lnTo>
                  <a:pt x="585" y="3224"/>
                </a:lnTo>
                <a:lnTo>
                  <a:pt x="554" y="3227"/>
                </a:lnTo>
                <a:lnTo>
                  <a:pt x="524" y="3224"/>
                </a:lnTo>
                <a:lnTo>
                  <a:pt x="496" y="3216"/>
                </a:lnTo>
                <a:lnTo>
                  <a:pt x="469" y="3203"/>
                </a:lnTo>
                <a:lnTo>
                  <a:pt x="446" y="3187"/>
                </a:lnTo>
                <a:lnTo>
                  <a:pt x="426" y="3166"/>
                </a:lnTo>
                <a:lnTo>
                  <a:pt x="409" y="3143"/>
                </a:lnTo>
                <a:lnTo>
                  <a:pt x="397" y="3116"/>
                </a:lnTo>
                <a:lnTo>
                  <a:pt x="389" y="3088"/>
                </a:lnTo>
                <a:lnTo>
                  <a:pt x="386" y="3058"/>
                </a:lnTo>
                <a:lnTo>
                  <a:pt x="386" y="1559"/>
                </a:lnTo>
                <a:lnTo>
                  <a:pt x="369" y="1587"/>
                </a:lnTo>
                <a:lnTo>
                  <a:pt x="355" y="1619"/>
                </a:lnTo>
                <a:lnTo>
                  <a:pt x="344" y="1652"/>
                </a:lnTo>
                <a:lnTo>
                  <a:pt x="338" y="1687"/>
                </a:lnTo>
                <a:lnTo>
                  <a:pt x="336" y="1724"/>
                </a:lnTo>
                <a:lnTo>
                  <a:pt x="336" y="2262"/>
                </a:lnTo>
                <a:lnTo>
                  <a:pt x="333" y="2293"/>
                </a:lnTo>
                <a:lnTo>
                  <a:pt x="325" y="2322"/>
                </a:lnTo>
                <a:lnTo>
                  <a:pt x="313" y="2348"/>
                </a:lnTo>
                <a:lnTo>
                  <a:pt x="296" y="2372"/>
                </a:lnTo>
                <a:lnTo>
                  <a:pt x="276" y="2391"/>
                </a:lnTo>
                <a:lnTo>
                  <a:pt x="253" y="2408"/>
                </a:lnTo>
                <a:lnTo>
                  <a:pt x="227" y="2421"/>
                </a:lnTo>
                <a:lnTo>
                  <a:pt x="199" y="2428"/>
                </a:lnTo>
                <a:lnTo>
                  <a:pt x="168" y="2431"/>
                </a:lnTo>
                <a:lnTo>
                  <a:pt x="137" y="2428"/>
                </a:lnTo>
                <a:lnTo>
                  <a:pt x="110" y="2421"/>
                </a:lnTo>
                <a:lnTo>
                  <a:pt x="84" y="2408"/>
                </a:lnTo>
                <a:lnTo>
                  <a:pt x="60" y="2391"/>
                </a:lnTo>
                <a:lnTo>
                  <a:pt x="40" y="2372"/>
                </a:lnTo>
                <a:lnTo>
                  <a:pt x="22" y="2348"/>
                </a:lnTo>
                <a:lnTo>
                  <a:pt x="10" y="2322"/>
                </a:lnTo>
                <a:lnTo>
                  <a:pt x="3" y="2293"/>
                </a:lnTo>
                <a:lnTo>
                  <a:pt x="0" y="2262"/>
                </a:lnTo>
                <a:lnTo>
                  <a:pt x="0" y="1724"/>
                </a:lnTo>
                <a:lnTo>
                  <a:pt x="3" y="1663"/>
                </a:lnTo>
                <a:lnTo>
                  <a:pt x="11" y="1604"/>
                </a:lnTo>
                <a:lnTo>
                  <a:pt x="24" y="1546"/>
                </a:lnTo>
                <a:lnTo>
                  <a:pt x="44" y="1491"/>
                </a:lnTo>
                <a:lnTo>
                  <a:pt x="67" y="1439"/>
                </a:lnTo>
                <a:lnTo>
                  <a:pt x="95" y="1390"/>
                </a:lnTo>
                <a:lnTo>
                  <a:pt x="126" y="1344"/>
                </a:lnTo>
                <a:lnTo>
                  <a:pt x="162" y="1301"/>
                </a:lnTo>
                <a:lnTo>
                  <a:pt x="202" y="1262"/>
                </a:lnTo>
                <a:lnTo>
                  <a:pt x="244" y="1228"/>
                </a:lnTo>
                <a:lnTo>
                  <a:pt x="290" y="1198"/>
                </a:lnTo>
                <a:lnTo>
                  <a:pt x="338" y="1173"/>
                </a:lnTo>
                <a:lnTo>
                  <a:pt x="389" y="1153"/>
                </a:lnTo>
                <a:lnTo>
                  <a:pt x="443" y="1137"/>
                </a:lnTo>
                <a:lnTo>
                  <a:pt x="498" y="1129"/>
                </a:lnTo>
                <a:lnTo>
                  <a:pt x="554" y="1126"/>
                </a:lnTo>
                <a:lnTo>
                  <a:pt x="597" y="1126"/>
                </a:lnTo>
                <a:lnTo>
                  <a:pt x="561" y="1102"/>
                </a:lnTo>
                <a:lnTo>
                  <a:pt x="527" y="1077"/>
                </a:lnTo>
                <a:lnTo>
                  <a:pt x="497" y="1046"/>
                </a:lnTo>
                <a:lnTo>
                  <a:pt x="470" y="1012"/>
                </a:lnTo>
                <a:lnTo>
                  <a:pt x="448" y="977"/>
                </a:lnTo>
                <a:lnTo>
                  <a:pt x="431" y="937"/>
                </a:lnTo>
                <a:lnTo>
                  <a:pt x="418" y="896"/>
                </a:lnTo>
                <a:lnTo>
                  <a:pt x="408" y="852"/>
                </a:lnTo>
                <a:lnTo>
                  <a:pt x="406" y="806"/>
                </a:lnTo>
                <a:lnTo>
                  <a:pt x="408" y="761"/>
                </a:lnTo>
                <a:lnTo>
                  <a:pt x="418" y="717"/>
                </a:lnTo>
                <a:lnTo>
                  <a:pt x="431" y="675"/>
                </a:lnTo>
                <a:lnTo>
                  <a:pt x="448" y="635"/>
                </a:lnTo>
                <a:lnTo>
                  <a:pt x="470" y="598"/>
                </a:lnTo>
                <a:lnTo>
                  <a:pt x="498" y="565"/>
                </a:lnTo>
                <a:lnTo>
                  <a:pt x="527" y="534"/>
                </a:lnTo>
                <a:lnTo>
                  <a:pt x="561" y="507"/>
                </a:lnTo>
                <a:lnTo>
                  <a:pt x="598" y="485"/>
                </a:lnTo>
                <a:lnTo>
                  <a:pt x="637" y="466"/>
                </a:lnTo>
                <a:lnTo>
                  <a:pt x="679" y="453"/>
                </a:lnTo>
                <a:lnTo>
                  <a:pt x="723" y="445"/>
                </a:lnTo>
                <a:lnTo>
                  <a:pt x="769" y="442"/>
                </a:lnTo>
                <a:lnTo>
                  <a:pt x="814" y="445"/>
                </a:lnTo>
                <a:lnTo>
                  <a:pt x="857" y="453"/>
                </a:lnTo>
                <a:lnTo>
                  <a:pt x="899" y="466"/>
                </a:lnTo>
                <a:lnTo>
                  <a:pt x="939" y="485"/>
                </a:lnTo>
                <a:lnTo>
                  <a:pt x="976" y="507"/>
                </a:lnTo>
                <a:lnTo>
                  <a:pt x="1009" y="534"/>
                </a:lnTo>
                <a:lnTo>
                  <a:pt x="1040" y="565"/>
                </a:lnTo>
                <a:lnTo>
                  <a:pt x="1066" y="598"/>
                </a:lnTo>
                <a:lnTo>
                  <a:pt x="1089" y="635"/>
                </a:lnTo>
                <a:lnTo>
                  <a:pt x="1107" y="675"/>
                </a:lnTo>
                <a:lnTo>
                  <a:pt x="1120" y="717"/>
                </a:lnTo>
                <a:lnTo>
                  <a:pt x="1128" y="761"/>
                </a:lnTo>
                <a:lnTo>
                  <a:pt x="1131" y="806"/>
                </a:lnTo>
                <a:lnTo>
                  <a:pt x="1128" y="853"/>
                </a:lnTo>
                <a:lnTo>
                  <a:pt x="1119" y="898"/>
                </a:lnTo>
                <a:lnTo>
                  <a:pt x="1106" y="941"/>
                </a:lnTo>
                <a:lnTo>
                  <a:pt x="1087" y="981"/>
                </a:lnTo>
                <a:lnTo>
                  <a:pt x="1063" y="1019"/>
                </a:lnTo>
                <a:lnTo>
                  <a:pt x="1036" y="1052"/>
                </a:lnTo>
                <a:lnTo>
                  <a:pt x="1004" y="1083"/>
                </a:lnTo>
                <a:lnTo>
                  <a:pt x="968" y="1110"/>
                </a:lnTo>
                <a:lnTo>
                  <a:pt x="983" y="1110"/>
                </a:lnTo>
                <a:lnTo>
                  <a:pt x="1015" y="1107"/>
                </a:lnTo>
                <a:lnTo>
                  <a:pt x="1046" y="1098"/>
                </a:lnTo>
                <a:lnTo>
                  <a:pt x="1075" y="1086"/>
                </a:lnTo>
                <a:lnTo>
                  <a:pt x="1102" y="1068"/>
                </a:lnTo>
                <a:lnTo>
                  <a:pt x="1126" y="1046"/>
                </a:lnTo>
                <a:lnTo>
                  <a:pt x="1148" y="1020"/>
                </a:lnTo>
                <a:lnTo>
                  <a:pt x="1166" y="991"/>
                </a:lnTo>
                <a:lnTo>
                  <a:pt x="1181" y="958"/>
                </a:lnTo>
                <a:lnTo>
                  <a:pt x="1192" y="925"/>
                </a:lnTo>
                <a:lnTo>
                  <a:pt x="1199" y="888"/>
                </a:lnTo>
                <a:lnTo>
                  <a:pt x="1202" y="849"/>
                </a:lnTo>
                <a:lnTo>
                  <a:pt x="1202" y="330"/>
                </a:lnTo>
                <a:lnTo>
                  <a:pt x="1126" y="330"/>
                </a:lnTo>
                <a:lnTo>
                  <a:pt x="1126" y="406"/>
                </a:lnTo>
                <a:lnTo>
                  <a:pt x="1123" y="428"/>
                </a:lnTo>
                <a:lnTo>
                  <a:pt x="1114" y="449"/>
                </a:lnTo>
                <a:lnTo>
                  <a:pt x="1101" y="466"/>
                </a:lnTo>
                <a:lnTo>
                  <a:pt x="1085" y="480"/>
                </a:lnTo>
                <a:lnTo>
                  <a:pt x="1064" y="488"/>
                </a:lnTo>
                <a:lnTo>
                  <a:pt x="1042" y="491"/>
                </a:lnTo>
                <a:lnTo>
                  <a:pt x="1019" y="488"/>
                </a:lnTo>
                <a:lnTo>
                  <a:pt x="999" y="480"/>
                </a:lnTo>
                <a:lnTo>
                  <a:pt x="983" y="466"/>
                </a:lnTo>
                <a:lnTo>
                  <a:pt x="969" y="449"/>
                </a:lnTo>
                <a:lnTo>
                  <a:pt x="960" y="428"/>
                </a:lnTo>
                <a:lnTo>
                  <a:pt x="957" y="406"/>
                </a:lnTo>
                <a:lnTo>
                  <a:pt x="957" y="327"/>
                </a:lnTo>
                <a:lnTo>
                  <a:pt x="939" y="322"/>
                </a:lnTo>
                <a:lnTo>
                  <a:pt x="922" y="313"/>
                </a:lnTo>
                <a:lnTo>
                  <a:pt x="906" y="300"/>
                </a:lnTo>
                <a:lnTo>
                  <a:pt x="896" y="284"/>
                </a:lnTo>
                <a:lnTo>
                  <a:pt x="889" y="266"/>
                </a:lnTo>
                <a:lnTo>
                  <a:pt x="886" y="245"/>
                </a:lnTo>
                <a:lnTo>
                  <a:pt x="889" y="225"/>
                </a:lnTo>
                <a:lnTo>
                  <a:pt x="896" y="207"/>
                </a:lnTo>
                <a:lnTo>
                  <a:pt x="906" y="191"/>
                </a:lnTo>
                <a:lnTo>
                  <a:pt x="922" y="178"/>
                </a:lnTo>
                <a:lnTo>
                  <a:pt x="939" y="169"/>
                </a:lnTo>
                <a:lnTo>
                  <a:pt x="957" y="164"/>
                </a:lnTo>
                <a:lnTo>
                  <a:pt x="957" y="85"/>
                </a:lnTo>
                <a:lnTo>
                  <a:pt x="960" y="62"/>
                </a:lnTo>
                <a:lnTo>
                  <a:pt x="969" y="42"/>
                </a:lnTo>
                <a:lnTo>
                  <a:pt x="983" y="26"/>
                </a:lnTo>
                <a:lnTo>
                  <a:pt x="999" y="12"/>
                </a:lnTo>
                <a:lnTo>
                  <a:pt x="1019" y="3"/>
                </a:lnTo>
                <a:lnTo>
                  <a:pt x="104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3" name="Freeform 283"/>
          <p:cNvSpPr>
            <a:spLocks/>
          </p:cNvSpPr>
          <p:nvPr/>
        </p:nvSpPr>
        <p:spPr bwMode="auto">
          <a:xfrm>
            <a:off x="7154097" y="2751138"/>
            <a:ext cx="681037" cy="419100"/>
          </a:xfrm>
          <a:custGeom>
            <a:avLst/>
            <a:gdLst>
              <a:gd name="T0" fmla="*/ 3007 w 3428"/>
              <a:gd name="T1" fmla="*/ 72 h 2113"/>
              <a:gd name="T2" fmla="*/ 3134 w 3428"/>
              <a:gd name="T3" fmla="*/ 253 h 2113"/>
              <a:gd name="T4" fmla="*/ 3350 w 3428"/>
              <a:gd name="T5" fmla="*/ 593 h 2113"/>
              <a:gd name="T6" fmla="*/ 3427 w 3428"/>
              <a:gd name="T7" fmla="*/ 857 h 2113"/>
              <a:gd name="T8" fmla="*/ 3264 w 3428"/>
              <a:gd name="T9" fmla="*/ 1034 h 2113"/>
              <a:gd name="T10" fmla="*/ 3106 w 3428"/>
              <a:gd name="T11" fmla="*/ 1205 h 2113"/>
              <a:gd name="T12" fmla="*/ 2727 w 3428"/>
              <a:gd name="T13" fmla="*/ 1370 h 2113"/>
              <a:gd name="T14" fmla="*/ 2617 w 3428"/>
              <a:gd name="T15" fmla="*/ 1428 h 2113"/>
              <a:gd name="T16" fmla="*/ 2424 w 3428"/>
              <a:gd name="T17" fmla="*/ 1785 h 2113"/>
              <a:gd name="T18" fmla="*/ 1099 w 3428"/>
              <a:gd name="T19" fmla="*/ 2113 h 2113"/>
              <a:gd name="T20" fmla="*/ 1008 w 3428"/>
              <a:gd name="T21" fmla="*/ 1880 h 2113"/>
              <a:gd name="T22" fmla="*/ 898 w 3428"/>
              <a:gd name="T23" fmla="*/ 1509 h 2113"/>
              <a:gd name="T24" fmla="*/ 862 w 3428"/>
              <a:gd name="T25" fmla="*/ 1412 h 2113"/>
              <a:gd name="T26" fmla="*/ 667 w 3428"/>
              <a:gd name="T27" fmla="*/ 1361 h 2113"/>
              <a:gd name="T28" fmla="*/ 427 w 3428"/>
              <a:gd name="T29" fmla="*/ 1285 h 2113"/>
              <a:gd name="T30" fmla="*/ 28 w 3428"/>
              <a:gd name="T31" fmla="*/ 971 h 2113"/>
              <a:gd name="T32" fmla="*/ 3 w 3428"/>
              <a:gd name="T33" fmla="*/ 822 h 2113"/>
              <a:gd name="T34" fmla="*/ 86 w 3428"/>
              <a:gd name="T35" fmla="*/ 588 h 2113"/>
              <a:gd name="T36" fmla="*/ 251 w 3428"/>
              <a:gd name="T37" fmla="*/ 303 h 2113"/>
              <a:gd name="T38" fmla="*/ 387 w 3428"/>
              <a:gd name="T39" fmla="*/ 66 h 2113"/>
              <a:gd name="T40" fmla="*/ 613 w 3428"/>
              <a:gd name="T41" fmla="*/ 12 h 2113"/>
              <a:gd name="T42" fmla="*/ 752 w 3428"/>
              <a:gd name="T43" fmla="*/ 64 h 2113"/>
              <a:gd name="T44" fmla="*/ 774 w 3428"/>
              <a:gd name="T45" fmla="*/ 195 h 2113"/>
              <a:gd name="T46" fmla="*/ 743 w 3428"/>
              <a:gd name="T47" fmla="*/ 361 h 2113"/>
              <a:gd name="T48" fmla="*/ 669 w 3428"/>
              <a:gd name="T49" fmla="*/ 285 h 2113"/>
              <a:gd name="T50" fmla="*/ 525 w 3428"/>
              <a:gd name="T51" fmla="*/ 245 h 2113"/>
              <a:gd name="T52" fmla="*/ 456 w 3428"/>
              <a:gd name="T53" fmla="*/ 440 h 2113"/>
              <a:gd name="T54" fmla="*/ 445 w 3428"/>
              <a:gd name="T55" fmla="*/ 620 h 2113"/>
              <a:gd name="T56" fmla="*/ 446 w 3428"/>
              <a:gd name="T57" fmla="*/ 830 h 2113"/>
              <a:gd name="T58" fmla="*/ 669 w 3428"/>
              <a:gd name="T59" fmla="*/ 805 h 2113"/>
              <a:gd name="T60" fmla="*/ 885 w 3428"/>
              <a:gd name="T61" fmla="*/ 926 h 2113"/>
              <a:gd name="T62" fmla="*/ 1171 w 3428"/>
              <a:gd name="T63" fmla="*/ 933 h 2113"/>
              <a:gd name="T64" fmla="*/ 1320 w 3428"/>
              <a:gd name="T65" fmla="*/ 1043 h 2113"/>
              <a:gd name="T66" fmla="*/ 1478 w 3428"/>
              <a:gd name="T67" fmla="*/ 1058 h 2113"/>
              <a:gd name="T68" fmla="*/ 1494 w 3428"/>
              <a:gd name="T69" fmla="*/ 808 h 2113"/>
              <a:gd name="T70" fmla="*/ 1451 w 3428"/>
              <a:gd name="T71" fmla="*/ 736 h 2113"/>
              <a:gd name="T72" fmla="*/ 1403 w 3428"/>
              <a:gd name="T73" fmla="*/ 607 h 2113"/>
              <a:gd name="T74" fmla="*/ 1440 w 3428"/>
              <a:gd name="T75" fmla="*/ 538 h 2113"/>
              <a:gd name="T76" fmla="*/ 1422 w 3428"/>
              <a:gd name="T77" fmla="*/ 393 h 2113"/>
              <a:gd name="T78" fmla="*/ 1587 w 3428"/>
              <a:gd name="T79" fmla="*/ 176 h 2113"/>
              <a:gd name="T80" fmla="*/ 1731 w 3428"/>
              <a:gd name="T81" fmla="*/ 155 h 2113"/>
              <a:gd name="T82" fmla="*/ 1929 w 3428"/>
              <a:gd name="T83" fmla="*/ 258 h 2113"/>
              <a:gd name="T84" fmla="*/ 1985 w 3428"/>
              <a:gd name="T85" fmla="*/ 508 h 2113"/>
              <a:gd name="T86" fmla="*/ 2038 w 3428"/>
              <a:gd name="T87" fmla="*/ 556 h 2113"/>
              <a:gd name="T88" fmla="*/ 1964 w 3428"/>
              <a:gd name="T89" fmla="*/ 728 h 2113"/>
              <a:gd name="T90" fmla="*/ 1950 w 3428"/>
              <a:gd name="T91" fmla="*/ 810 h 2113"/>
              <a:gd name="T92" fmla="*/ 1961 w 3428"/>
              <a:gd name="T93" fmla="*/ 912 h 2113"/>
              <a:gd name="T94" fmla="*/ 2073 w 3428"/>
              <a:gd name="T95" fmla="*/ 1036 h 2113"/>
              <a:gd name="T96" fmla="*/ 2241 w 3428"/>
              <a:gd name="T97" fmla="*/ 962 h 2113"/>
              <a:gd name="T98" fmla="*/ 2519 w 3428"/>
              <a:gd name="T99" fmla="*/ 927 h 2113"/>
              <a:gd name="T100" fmla="*/ 2662 w 3428"/>
              <a:gd name="T101" fmla="*/ 838 h 2113"/>
              <a:gd name="T102" fmla="*/ 2966 w 3428"/>
              <a:gd name="T103" fmla="*/ 830 h 2113"/>
              <a:gd name="T104" fmla="*/ 3061 w 3428"/>
              <a:gd name="T105" fmla="*/ 772 h 2113"/>
              <a:gd name="T106" fmla="*/ 2964 w 3428"/>
              <a:gd name="T107" fmla="*/ 586 h 2113"/>
              <a:gd name="T108" fmla="*/ 2943 w 3428"/>
              <a:gd name="T109" fmla="*/ 262 h 2113"/>
              <a:gd name="T110" fmla="*/ 2829 w 3428"/>
              <a:gd name="T111" fmla="*/ 210 h 2113"/>
              <a:gd name="T112" fmla="*/ 2743 w 3428"/>
              <a:gd name="T113" fmla="*/ 285 h 2113"/>
              <a:gd name="T114" fmla="*/ 2648 w 3428"/>
              <a:gd name="T115" fmla="*/ 336 h 2113"/>
              <a:gd name="T116" fmla="*/ 2495 w 3428"/>
              <a:gd name="T117" fmla="*/ 290 h 2113"/>
              <a:gd name="T118" fmla="*/ 2551 w 3428"/>
              <a:gd name="T119" fmla="*/ 76 h 2113"/>
              <a:gd name="T120" fmla="*/ 2829 w 3428"/>
              <a:gd name="T121" fmla="*/ 0 h 2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428" h="2113">
                <a:moveTo>
                  <a:pt x="2829" y="0"/>
                </a:moveTo>
                <a:lnTo>
                  <a:pt x="2835" y="0"/>
                </a:lnTo>
                <a:lnTo>
                  <a:pt x="2851" y="0"/>
                </a:lnTo>
                <a:lnTo>
                  <a:pt x="2873" y="2"/>
                </a:lnTo>
                <a:lnTo>
                  <a:pt x="2895" y="6"/>
                </a:lnTo>
                <a:lnTo>
                  <a:pt x="2918" y="13"/>
                </a:lnTo>
                <a:lnTo>
                  <a:pt x="2942" y="22"/>
                </a:lnTo>
                <a:lnTo>
                  <a:pt x="2964" y="35"/>
                </a:lnTo>
                <a:lnTo>
                  <a:pt x="2986" y="52"/>
                </a:lnTo>
                <a:lnTo>
                  <a:pt x="3007" y="72"/>
                </a:lnTo>
                <a:lnTo>
                  <a:pt x="3026" y="97"/>
                </a:lnTo>
                <a:lnTo>
                  <a:pt x="3044" y="126"/>
                </a:lnTo>
                <a:lnTo>
                  <a:pt x="3060" y="161"/>
                </a:lnTo>
                <a:lnTo>
                  <a:pt x="3061" y="163"/>
                </a:lnTo>
                <a:lnTo>
                  <a:pt x="3066" y="169"/>
                </a:lnTo>
                <a:lnTo>
                  <a:pt x="3075" y="179"/>
                </a:lnTo>
                <a:lnTo>
                  <a:pt x="3087" y="193"/>
                </a:lnTo>
                <a:lnTo>
                  <a:pt x="3100" y="210"/>
                </a:lnTo>
                <a:lnTo>
                  <a:pt x="3115" y="231"/>
                </a:lnTo>
                <a:lnTo>
                  <a:pt x="3134" y="253"/>
                </a:lnTo>
                <a:lnTo>
                  <a:pt x="3153" y="279"/>
                </a:lnTo>
                <a:lnTo>
                  <a:pt x="3175" y="308"/>
                </a:lnTo>
                <a:lnTo>
                  <a:pt x="3196" y="339"/>
                </a:lnTo>
                <a:lnTo>
                  <a:pt x="3219" y="371"/>
                </a:lnTo>
                <a:lnTo>
                  <a:pt x="3241" y="406"/>
                </a:lnTo>
                <a:lnTo>
                  <a:pt x="3264" y="441"/>
                </a:lnTo>
                <a:lnTo>
                  <a:pt x="3286" y="478"/>
                </a:lnTo>
                <a:lnTo>
                  <a:pt x="3309" y="516"/>
                </a:lnTo>
                <a:lnTo>
                  <a:pt x="3329" y="554"/>
                </a:lnTo>
                <a:lnTo>
                  <a:pt x="3350" y="593"/>
                </a:lnTo>
                <a:lnTo>
                  <a:pt x="3368" y="632"/>
                </a:lnTo>
                <a:lnTo>
                  <a:pt x="3385" y="671"/>
                </a:lnTo>
                <a:lnTo>
                  <a:pt x="3399" y="710"/>
                </a:lnTo>
                <a:lnTo>
                  <a:pt x="3411" y="749"/>
                </a:lnTo>
                <a:lnTo>
                  <a:pt x="3420" y="787"/>
                </a:lnTo>
                <a:lnTo>
                  <a:pt x="3427" y="823"/>
                </a:lnTo>
                <a:lnTo>
                  <a:pt x="3427" y="825"/>
                </a:lnTo>
                <a:lnTo>
                  <a:pt x="3428" y="833"/>
                </a:lnTo>
                <a:lnTo>
                  <a:pt x="3428" y="843"/>
                </a:lnTo>
                <a:lnTo>
                  <a:pt x="3427" y="857"/>
                </a:lnTo>
                <a:lnTo>
                  <a:pt x="3424" y="872"/>
                </a:lnTo>
                <a:lnTo>
                  <a:pt x="3418" y="888"/>
                </a:lnTo>
                <a:lnTo>
                  <a:pt x="3411" y="905"/>
                </a:lnTo>
                <a:lnTo>
                  <a:pt x="3399" y="922"/>
                </a:lnTo>
                <a:lnTo>
                  <a:pt x="3383" y="939"/>
                </a:lnTo>
                <a:lnTo>
                  <a:pt x="3361" y="954"/>
                </a:lnTo>
                <a:lnTo>
                  <a:pt x="3339" y="969"/>
                </a:lnTo>
                <a:lnTo>
                  <a:pt x="3314" y="987"/>
                </a:lnTo>
                <a:lnTo>
                  <a:pt x="3289" y="1009"/>
                </a:lnTo>
                <a:lnTo>
                  <a:pt x="3264" y="1034"/>
                </a:lnTo>
                <a:lnTo>
                  <a:pt x="3238" y="1060"/>
                </a:lnTo>
                <a:lnTo>
                  <a:pt x="3214" y="1085"/>
                </a:lnTo>
                <a:lnTo>
                  <a:pt x="3191" y="1112"/>
                </a:lnTo>
                <a:lnTo>
                  <a:pt x="3170" y="1138"/>
                </a:lnTo>
                <a:lnTo>
                  <a:pt x="3168" y="1141"/>
                </a:lnTo>
                <a:lnTo>
                  <a:pt x="3163" y="1147"/>
                </a:lnTo>
                <a:lnTo>
                  <a:pt x="3154" y="1158"/>
                </a:lnTo>
                <a:lnTo>
                  <a:pt x="3141" y="1172"/>
                </a:lnTo>
                <a:lnTo>
                  <a:pt x="3125" y="1187"/>
                </a:lnTo>
                <a:lnTo>
                  <a:pt x="3106" y="1205"/>
                </a:lnTo>
                <a:lnTo>
                  <a:pt x="3082" y="1225"/>
                </a:lnTo>
                <a:lnTo>
                  <a:pt x="3055" y="1245"/>
                </a:lnTo>
                <a:lnTo>
                  <a:pt x="3026" y="1266"/>
                </a:lnTo>
                <a:lnTo>
                  <a:pt x="2993" y="1286"/>
                </a:lnTo>
                <a:lnTo>
                  <a:pt x="2957" y="1306"/>
                </a:lnTo>
                <a:lnTo>
                  <a:pt x="2917" y="1324"/>
                </a:lnTo>
                <a:lnTo>
                  <a:pt x="2874" y="1340"/>
                </a:lnTo>
                <a:lnTo>
                  <a:pt x="2828" y="1353"/>
                </a:lnTo>
                <a:lnTo>
                  <a:pt x="2778" y="1364"/>
                </a:lnTo>
                <a:lnTo>
                  <a:pt x="2727" y="1370"/>
                </a:lnTo>
                <a:lnTo>
                  <a:pt x="2671" y="1373"/>
                </a:lnTo>
                <a:lnTo>
                  <a:pt x="2671" y="1373"/>
                </a:lnTo>
                <a:lnTo>
                  <a:pt x="2669" y="1374"/>
                </a:lnTo>
                <a:lnTo>
                  <a:pt x="2666" y="1375"/>
                </a:lnTo>
                <a:lnTo>
                  <a:pt x="2661" y="1377"/>
                </a:lnTo>
                <a:lnTo>
                  <a:pt x="2655" y="1381"/>
                </a:lnTo>
                <a:lnTo>
                  <a:pt x="2647" y="1388"/>
                </a:lnTo>
                <a:lnTo>
                  <a:pt x="2639" y="1397"/>
                </a:lnTo>
                <a:lnTo>
                  <a:pt x="2629" y="1410"/>
                </a:lnTo>
                <a:lnTo>
                  <a:pt x="2617" y="1428"/>
                </a:lnTo>
                <a:lnTo>
                  <a:pt x="2604" y="1449"/>
                </a:lnTo>
                <a:lnTo>
                  <a:pt x="2590" y="1475"/>
                </a:lnTo>
                <a:lnTo>
                  <a:pt x="2574" y="1506"/>
                </a:lnTo>
                <a:lnTo>
                  <a:pt x="2557" y="1543"/>
                </a:lnTo>
                <a:lnTo>
                  <a:pt x="2538" y="1587"/>
                </a:lnTo>
                <a:lnTo>
                  <a:pt x="2523" y="1622"/>
                </a:lnTo>
                <a:lnTo>
                  <a:pt x="2502" y="1660"/>
                </a:lnTo>
                <a:lnTo>
                  <a:pt x="2479" y="1701"/>
                </a:lnTo>
                <a:lnTo>
                  <a:pt x="2453" y="1742"/>
                </a:lnTo>
                <a:lnTo>
                  <a:pt x="2424" y="1785"/>
                </a:lnTo>
                <a:lnTo>
                  <a:pt x="2395" y="1828"/>
                </a:lnTo>
                <a:lnTo>
                  <a:pt x="2365" y="1872"/>
                </a:lnTo>
                <a:lnTo>
                  <a:pt x="2335" y="1914"/>
                </a:lnTo>
                <a:lnTo>
                  <a:pt x="2305" y="1956"/>
                </a:lnTo>
                <a:lnTo>
                  <a:pt x="2276" y="1996"/>
                </a:lnTo>
                <a:lnTo>
                  <a:pt x="2262" y="2019"/>
                </a:lnTo>
                <a:lnTo>
                  <a:pt x="2247" y="2047"/>
                </a:lnTo>
                <a:lnTo>
                  <a:pt x="2231" y="2079"/>
                </a:lnTo>
                <a:lnTo>
                  <a:pt x="2216" y="2113"/>
                </a:lnTo>
                <a:lnTo>
                  <a:pt x="1099" y="2113"/>
                </a:lnTo>
                <a:lnTo>
                  <a:pt x="1090" y="2070"/>
                </a:lnTo>
                <a:lnTo>
                  <a:pt x="1080" y="2028"/>
                </a:lnTo>
                <a:lnTo>
                  <a:pt x="1070" y="1986"/>
                </a:lnTo>
                <a:lnTo>
                  <a:pt x="1069" y="1983"/>
                </a:lnTo>
                <a:lnTo>
                  <a:pt x="1063" y="1976"/>
                </a:lnTo>
                <a:lnTo>
                  <a:pt x="1057" y="1965"/>
                </a:lnTo>
                <a:lnTo>
                  <a:pt x="1047" y="1949"/>
                </a:lnTo>
                <a:lnTo>
                  <a:pt x="1035" y="1929"/>
                </a:lnTo>
                <a:lnTo>
                  <a:pt x="1022" y="1906"/>
                </a:lnTo>
                <a:lnTo>
                  <a:pt x="1008" y="1880"/>
                </a:lnTo>
                <a:lnTo>
                  <a:pt x="994" y="1851"/>
                </a:lnTo>
                <a:lnTo>
                  <a:pt x="979" y="1818"/>
                </a:lnTo>
                <a:lnTo>
                  <a:pt x="965" y="1785"/>
                </a:lnTo>
                <a:lnTo>
                  <a:pt x="950" y="1748"/>
                </a:lnTo>
                <a:lnTo>
                  <a:pt x="938" y="1711"/>
                </a:lnTo>
                <a:lnTo>
                  <a:pt x="926" y="1672"/>
                </a:lnTo>
                <a:lnTo>
                  <a:pt x="915" y="1632"/>
                </a:lnTo>
                <a:lnTo>
                  <a:pt x="906" y="1591"/>
                </a:lnTo>
                <a:lnTo>
                  <a:pt x="901" y="1550"/>
                </a:lnTo>
                <a:lnTo>
                  <a:pt x="898" y="1509"/>
                </a:lnTo>
                <a:lnTo>
                  <a:pt x="898" y="1506"/>
                </a:lnTo>
                <a:lnTo>
                  <a:pt x="898" y="1502"/>
                </a:lnTo>
                <a:lnTo>
                  <a:pt x="898" y="1496"/>
                </a:lnTo>
                <a:lnTo>
                  <a:pt x="898" y="1487"/>
                </a:lnTo>
                <a:lnTo>
                  <a:pt x="896" y="1476"/>
                </a:lnTo>
                <a:lnTo>
                  <a:pt x="892" y="1464"/>
                </a:lnTo>
                <a:lnTo>
                  <a:pt x="888" y="1452"/>
                </a:lnTo>
                <a:lnTo>
                  <a:pt x="882" y="1438"/>
                </a:lnTo>
                <a:lnTo>
                  <a:pt x="873" y="1425"/>
                </a:lnTo>
                <a:lnTo>
                  <a:pt x="862" y="1412"/>
                </a:lnTo>
                <a:lnTo>
                  <a:pt x="847" y="1400"/>
                </a:lnTo>
                <a:lnTo>
                  <a:pt x="830" y="1389"/>
                </a:lnTo>
                <a:lnTo>
                  <a:pt x="809" y="1379"/>
                </a:lnTo>
                <a:lnTo>
                  <a:pt x="784" y="1370"/>
                </a:lnTo>
                <a:lnTo>
                  <a:pt x="755" y="1364"/>
                </a:lnTo>
                <a:lnTo>
                  <a:pt x="721" y="1361"/>
                </a:lnTo>
                <a:lnTo>
                  <a:pt x="682" y="1360"/>
                </a:lnTo>
                <a:lnTo>
                  <a:pt x="680" y="1360"/>
                </a:lnTo>
                <a:lnTo>
                  <a:pt x="676" y="1361"/>
                </a:lnTo>
                <a:lnTo>
                  <a:pt x="667" y="1361"/>
                </a:lnTo>
                <a:lnTo>
                  <a:pt x="656" y="1362"/>
                </a:lnTo>
                <a:lnTo>
                  <a:pt x="642" y="1361"/>
                </a:lnTo>
                <a:lnTo>
                  <a:pt x="625" y="1360"/>
                </a:lnTo>
                <a:lnTo>
                  <a:pt x="605" y="1356"/>
                </a:lnTo>
                <a:lnTo>
                  <a:pt x="582" y="1352"/>
                </a:lnTo>
                <a:lnTo>
                  <a:pt x="556" y="1344"/>
                </a:lnTo>
                <a:lnTo>
                  <a:pt x="528" y="1335"/>
                </a:lnTo>
                <a:lnTo>
                  <a:pt x="497" y="1322"/>
                </a:lnTo>
                <a:lnTo>
                  <a:pt x="464" y="1306"/>
                </a:lnTo>
                <a:lnTo>
                  <a:pt x="427" y="1285"/>
                </a:lnTo>
                <a:lnTo>
                  <a:pt x="389" y="1261"/>
                </a:lnTo>
                <a:lnTo>
                  <a:pt x="348" y="1232"/>
                </a:lnTo>
                <a:lnTo>
                  <a:pt x="305" y="1199"/>
                </a:lnTo>
                <a:lnTo>
                  <a:pt x="260" y="1160"/>
                </a:lnTo>
                <a:lnTo>
                  <a:pt x="212" y="1116"/>
                </a:lnTo>
                <a:lnTo>
                  <a:pt x="40" y="981"/>
                </a:lnTo>
                <a:lnTo>
                  <a:pt x="39" y="981"/>
                </a:lnTo>
                <a:lnTo>
                  <a:pt x="37" y="979"/>
                </a:lnTo>
                <a:lnTo>
                  <a:pt x="32" y="975"/>
                </a:lnTo>
                <a:lnTo>
                  <a:pt x="28" y="971"/>
                </a:lnTo>
                <a:lnTo>
                  <a:pt x="23" y="965"/>
                </a:lnTo>
                <a:lnTo>
                  <a:pt x="17" y="956"/>
                </a:lnTo>
                <a:lnTo>
                  <a:pt x="12" y="945"/>
                </a:lnTo>
                <a:lnTo>
                  <a:pt x="8" y="932"/>
                </a:lnTo>
                <a:lnTo>
                  <a:pt x="4" y="916"/>
                </a:lnTo>
                <a:lnTo>
                  <a:pt x="1" y="898"/>
                </a:lnTo>
                <a:lnTo>
                  <a:pt x="0" y="877"/>
                </a:lnTo>
                <a:lnTo>
                  <a:pt x="0" y="873"/>
                </a:lnTo>
                <a:lnTo>
                  <a:pt x="1" y="850"/>
                </a:lnTo>
                <a:lnTo>
                  <a:pt x="3" y="822"/>
                </a:lnTo>
                <a:lnTo>
                  <a:pt x="9" y="790"/>
                </a:lnTo>
                <a:lnTo>
                  <a:pt x="17" y="754"/>
                </a:lnTo>
                <a:lnTo>
                  <a:pt x="29" y="714"/>
                </a:lnTo>
                <a:lnTo>
                  <a:pt x="44" y="670"/>
                </a:lnTo>
                <a:lnTo>
                  <a:pt x="45" y="667"/>
                </a:lnTo>
                <a:lnTo>
                  <a:pt x="48" y="659"/>
                </a:lnTo>
                <a:lnTo>
                  <a:pt x="55" y="647"/>
                </a:lnTo>
                <a:lnTo>
                  <a:pt x="63" y="631"/>
                </a:lnTo>
                <a:lnTo>
                  <a:pt x="74" y="612"/>
                </a:lnTo>
                <a:lnTo>
                  <a:pt x="86" y="588"/>
                </a:lnTo>
                <a:lnTo>
                  <a:pt x="99" y="563"/>
                </a:lnTo>
                <a:lnTo>
                  <a:pt x="114" y="536"/>
                </a:lnTo>
                <a:lnTo>
                  <a:pt x="130" y="507"/>
                </a:lnTo>
                <a:lnTo>
                  <a:pt x="146" y="477"/>
                </a:lnTo>
                <a:lnTo>
                  <a:pt x="163" y="447"/>
                </a:lnTo>
                <a:lnTo>
                  <a:pt x="181" y="416"/>
                </a:lnTo>
                <a:lnTo>
                  <a:pt x="199" y="386"/>
                </a:lnTo>
                <a:lnTo>
                  <a:pt x="217" y="357"/>
                </a:lnTo>
                <a:lnTo>
                  <a:pt x="234" y="329"/>
                </a:lnTo>
                <a:lnTo>
                  <a:pt x="251" y="303"/>
                </a:lnTo>
                <a:lnTo>
                  <a:pt x="268" y="279"/>
                </a:lnTo>
                <a:lnTo>
                  <a:pt x="284" y="259"/>
                </a:lnTo>
                <a:lnTo>
                  <a:pt x="299" y="241"/>
                </a:lnTo>
                <a:lnTo>
                  <a:pt x="361" y="105"/>
                </a:lnTo>
                <a:lnTo>
                  <a:pt x="361" y="104"/>
                </a:lnTo>
                <a:lnTo>
                  <a:pt x="363" y="100"/>
                </a:lnTo>
                <a:lnTo>
                  <a:pt x="366" y="94"/>
                </a:lnTo>
                <a:lnTo>
                  <a:pt x="372" y="85"/>
                </a:lnTo>
                <a:lnTo>
                  <a:pt x="378" y="76"/>
                </a:lnTo>
                <a:lnTo>
                  <a:pt x="387" y="66"/>
                </a:lnTo>
                <a:lnTo>
                  <a:pt x="397" y="55"/>
                </a:lnTo>
                <a:lnTo>
                  <a:pt x="410" y="44"/>
                </a:lnTo>
                <a:lnTo>
                  <a:pt x="425" y="33"/>
                </a:lnTo>
                <a:lnTo>
                  <a:pt x="444" y="23"/>
                </a:lnTo>
                <a:lnTo>
                  <a:pt x="464" y="16"/>
                </a:lnTo>
                <a:lnTo>
                  <a:pt x="488" y="9"/>
                </a:lnTo>
                <a:lnTo>
                  <a:pt x="514" y="5"/>
                </a:lnTo>
                <a:lnTo>
                  <a:pt x="543" y="4"/>
                </a:lnTo>
                <a:lnTo>
                  <a:pt x="577" y="6"/>
                </a:lnTo>
                <a:lnTo>
                  <a:pt x="613" y="12"/>
                </a:lnTo>
                <a:lnTo>
                  <a:pt x="653" y="20"/>
                </a:lnTo>
                <a:lnTo>
                  <a:pt x="655" y="21"/>
                </a:lnTo>
                <a:lnTo>
                  <a:pt x="662" y="22"/>
                </a:lnTo>
                <a:lnTo>
                  <a:pt x="671" y="25"/>
                </a:lnTo>
                <a:lnTo>
                  <a:pt x="683" y="28"/>
                </a:lnTo>
                <a:lnTo>
                  <a:pt x="697" y="32"/>
                </a:lnTo>
                <a:lnTo>
                  <a:pt x="712" y="39"/>
                </a:lnTo>
                <a:lnTo>
                  <a:pt x="726" y="45"/>
                </a:lnTo>
                <a:lnTo>
                  <a:pt x="740" y="54"/>
                </a:lnTo>
                <a:lnTo>
                  <a:pt x="752" y="64"/>
                </a:lnTo>
                <a:lnTo>
                  <a:pt x="761" y="77"/>
                </a:lnTo>
                <a:lnTo>
                  <a:pt x="768" y="91"/>
                </a:lnTo>
                <a:lnTo>
                  <a:pt x="771" y="108"/>
                </a:lnTo>
                <a:lnTo>
                  <a:pt x="768" y="127"/>
                </a:lnTo>
                <a:lnTo>
                  <a:pt x="769" y="129"/>
                </a:lnTo>
                <a:lnTo>
                  <a:pt x="769" y="136"/>
                </a:lnTo>
                <a:lnTo>
                  <a:pt x="770" y="146"/>
                </a:lnTo>
                <a:lnTo>
                  <a:pt x="772" y="161"/>
                </a:lnTo>
                <a:lnTo>
                  <a:pt x="773" y="177"/>
                </a:lnTo>
                <a:lnTo>
                  <a:pt x="774" y="195"/>
                </a:lnTo>
                <a:lnTo>
                  <a:pt x="774" y="214"/>
                </a:lnTo>
                <a:lnTo>
                  <a:pt x="775" y="235"/>
                </a:lnTo>
                <a:lnTo>
                  <a:pt x="775" y="257"/>
                </a:lnTo>
                <a:lnTo>
                  <a:pt x="774" y="277"/>
                </a:lnTo>
                <a:lnTo>
                  <a:pt x="772" y="297"/>
                </a:lnTo>
                <a:lnTo>
                  <a:pt x="769" y="315"/>
                </a:lnTo>
                <a:lnTo>
                  <a:pt x="765" y="331"/>
                </a:lnTo>
                <a:lnTo>
                  <a:pt x="759" y="345"/>
                </a:lnTo>
                <a:lnTo>
                  <a:pt x="752" y="355"/>
                </a:lnTo>
                <a:lnTo>
                  <a:pt x="743" y="361"/>
                </a:lnTo>
                <a:lnTo>
                  <a:pt x="732" y="363"/>
                </a:lnTo>
                <a:lnTo>
                  <a:pt x="721" y="361"/>
                </a:lnTo>
                <a:lnTo>
                  <a:pt x="718" y="359"/>
                </a:lnTo>
                <a:lnTo>
                  <a:pt x="712" y="355"/>
                </a:lnTo>
                <a:lnTo>
                  <a:pt x="705" y="348"/>
                </a:lnTo>
                <a:lnTo>
                  <a:pt x="695" y="338"/>
                </a:lnTo>
                <a:lnTo>
                  <a:pt x="686" y="323"/>
                </a:lnTo>
                <a:lnTo>
                  <a:pt x="678" y="305"/>
                </a:lnTo>
                <a:lnTo>
                  <a:pt x="672" y="285"/>
                </a:lnTo>
                <a:lnTo>
                  <a:pt x="669" y="285"/>
                </a:lnTo>
                <a:lnTo>
                  <a:pt x="659" y="284"/>
                </a:lnTo>
                <a:lnTo>
                  <a:pt x="645" y="282"/>
                </a:lnTo>
                <a:lnTo>
                  <a:pt x="628" y="280"/>
                </a:lnTo>
                <a:lnTo>
                  <a:pt x="609" y="277"/>
                </a:lnTo>
                <a:lnTo>
                  <a:pt x="590" y="273"/>
                </a:lnTo>
                <a:lnTo>
                  <a:pt x="569" y="267"/>
                </a:lnTo>
                <a:lnTo>
                  <a:pt x="552" y="260"/>
                </a:lnTo>
                <a:lnTo>
                  <a:pt x="537" y="251"/>
                </a:lnTo>
                <a:lnTo>
                  <a:pt x="526" y="241"/>
                </a:lnTo>
                <a:lnTo>
                  <a:pt x="525" y="245"/>
                </a:lnTo>
                <a:lnTo>
                  <a:pt x="522" y="253"/>
                </a:lnTo>
                <a:lnTo>
                  <a:pt x="519" y="266"/>
                </a:lnTo>
                <a:lnTo>
                  <a:pt x="513" y="284"/>
                </a:lnTo>
                <a:lnTo>
                  <a:pt x="507" y="303"/>
                </a:lnTo>
                <a:lnTo>
                  <a:pt x="499" y="326"/>
                </a:lnTo>
                <a:lnTo>
                  <a:pt x="491" y="348"/>
                </a:lnTo>
                <a:lnTo>
                  <a:pt x="482" y="373"/>
                </a:lnTo>
                <a:lnTo>
                  <a:pt x="474" y="397"/>
                </a:lnTo>
                <a:lnTo>
                  <a:pt x="465" y="420"/>
                </a:lnTo>
                <a:lnTo>
                  <a:pt x="456" y="440"/>
                </a:lnTo>
                <a:lnTo>
                  <a:pt x="448" y="458"/>
                </a:lnTo>
                <a:lnTo>
                  <a:pt x="440" y="472"/>
                </a:lnTo>
                <a:lnTo>
                  <a:pt x="433" y="483"/>
                </a:lnTo>
                <a:lnTo>
                  <a:pt x="433" y="486"/>
                </a:lnTo>
                <a:lnTo>
                  <a:pt x="434" y="497"/>
                </a:lnTo>
                <a:lnTo>
                  <a:pt x="436" y="513"/>
                </a:lnTo>
                <a:lnTo>
                  <a:pt x="438" y="535"/>
                </a:lnTo>
                <a:lnTo>
                  <a:pt x="440" y="561"/>
                </a:lnTo>
                <a:lnTo>
                  <a:pt x="442" y="590"/>
                </a:lnTo>
                <a:lnTo>
                  <a:pt x="445" y="620"/>
                </a:lnTo>
                <a:lnTo>
                  <a:pt x="446" y="653"/>
                </a:lnTo>
                <a:lnTo>
                  <a:pt x="447" y="685"/>
                </a:lnTo>
                <a:lnTo>
                  <a:pt x="448" y="717"/>
                </a:lnTo>
                <a:lnTo>
                  <a:pt x="448" y="748"/>
                </a:lnTo>
                <a:lnTo>
                  <a:pt x="447" y="776"/>
                </a:lnTo>
                <a:lnTo>
                  <a:pt x="445" y="799"/>
                </a:lnTo>
                <a:lnTo>
                  <a:pt x="441" y="820"/>
                </a:lnTo>
                <a:lnTo>
                  <a:pt x="437" y="834"/>
                </a:lnTo>
                <a:lnTo>
                  <a:pt x="439" y="833"/>
                </a:lnTo>
                <a:lnTo>
                  <a:pt x="446" y="830"/>
                </a:lnTo>
                <a:lnTo>
                  <a:pt x="456" y="825"/>
                </a:lnTo>
                <a:lnTo>
                  <a:pt x="470" y="820"/>
                </a:lnTo>
                <a:lnTo>
                  <a:pt x="488" y="815"/>
                </a:lnTo>
                <a:lnTo>
                  <a:pt x="508" y="808"/>
                </a:lnTo>
                <a:lnTo>
                  <a:pt x="531" y="803"/>
                </a:lnTo>
                <a:lnTo>
                  <a:pt x="555" y="798"/>
                </a:lnTo>
                <a:lnTo>
                  <a:pt x="582" y="796"/>
                </a:lnTo>
                <a:lnTo>
                  <a:pt x="610" y="796"/>
                </a:lnTo>
                <a:lnTo>
                  <a:pt x="639" y="798"/>
                </a:lnTo>
                <a:lnTo>
                  <a:pt x="669" y="805"/>
                </a:lnTo>
                <a:lnTo>
                  <a:pt x="699" y="813"/>
                </a:lnTo>
                <a:lnTo>
                  <a:pt x="729" y="828"/>
                </a:lnTo>
                <a:lnTo>
                  <a:pt x="760" y="846"/>
                </a:lnTo>
                <a:lnTo>
                  <a:pt x="789" y="871"/>
                </a:lnTo>
                <a:lnTo>
                  <a:pt x="818" y="900"/>
                </a:lnTo>
                <a:lnTo>
                  <a:pt x="845" y="937"/>
                </a:lnTo>
                <a:lnTo>
                  <a:pt x="847" y="935"/>
                </a:lnTo>
                <a:lnTo>
                  <a:pt x="856" y="933"/>
                </a:lnTo>
                <a:lnTo>
                  <a:pt x="868" y="930"/>
                </a:lnTo>
                <a:lnTo>
                  <a:pt x="885" y="926"/>
                </a:lnTo>
                <a:lnTo>
                  <a:pt x="905" y="921"/>
                </a:lnTo>
                <a:lnTo>
                  <a:pt x="929" y="917"/>
                </a:lnTo>
                <a:lnTo>
                  <a:pt x="955" y="914"/>
                </a:lnTo>
                <a:lnTo>
                  <a:pt x="984" y="911"/>
                </a:lnTo>
                <a:lnTo>
                  <a:pt x="1014" y="910"/>
                </a:lnTo>
                <a:lnTo>
                  <a:pt x="1045" y="910"/>
                </a:lnTo>
                <a:lnTo>
                  <a:pt x="1076" y="912"/>
                </a:lnTo>
                <a:lnTo>
                  <a:pt x="1108" y="916"/>
                </a:lnTo>
                <a:lnTo>
                  <a:pt x="1139" y="922"/>
                </a:lnTo>
                <a:lnTo>
                  <a:pt x="1171" y="933"/>
                </a:lnTo>
                <a:lnTo>
                  <a:pt x="1200" y="947"/>
                </a:lnTo>
                <a:lnTo>
                  <a:pt x="1228" y="965"/>
                </a:lnTo>
                <a:lnTo>
                  <a:pt x="1252" y="986"/>
                </a:lnTo>
                <a:lnTo>
                  <a:pt x="1274" y="1013"/>
                </a:lnTo>
                <a:lnTo>
                  <a:pt x="1276" y="1014"/>
                </a:lnTo>
                <a:lnTo>
                  <a:pt x="1280" y="1017"/>
                </a:lnTo>
                <a:lnTo>
                  <a:pt x="1287" y="1022"/>
                </a:lnTo>
                <a:lnTo>
                  <a:pt x="1296" y="1028"/>
                </a:lnTo>
                <a:lnTo>
                  <a:pt x="1307" y="1036"/>
                </a:lnTo>
                <a:lnTo>
                  <a:pt x="1320" y="1043"/>
                </a:lnTo>
                <a:lnTo>
                  <a:pt x="1335" y="1051"/>
                </a:lnTo>
                <a:lnTo>
                  <a:pt x="1350" y="1057"/>
                </a:lnTo>
                <a:lnTo>
                  <a:pt x="1366" y="1065"/>
                </a:lnTo>
                <a:lnTo>
                  <a:pt x="1382" y="1070"/>
                </a:lnTo>
                <a:lnTo>
                  <a:pt x="1399" y="1074"/>
                </a:lnTo>
                <a:lnTo>
                  <a:pt x="1417" y="1076"/>
                </a:lnTo>
                <a:lnTo>
                  <a:pt x="1433" y="1076"/>
                </a:lnTo>
                <a:lnTo>
                  <a:pt x="1449" y="1074"/>
                </a:lnTo>
                <a:lnTo>
                  <a:pt x="1464" y="1067"/>
                </a:lnTo>
                <a:lnTo>
                  <a:pt x="1478" y="1058"/>
                </a:lnTo>
                <a:lnTo>
                  <a:pt x="1491" y="1046"/>
                </a:lnTo>
                <a:lnTo>
                  <a:pt x="1501" y="1027"/>
                </a:lnTo>
                <a:lnTo>
                  <a:pt x="1510" y="1006"/>
                </a:lnTo>
                <a:lnTo>
                  <a:pt x="1516" y="979"/>
                </a:lnTo>
                <a:lnTo>
                  <a:pt x="1512" y="859"/>
                </a:lnTo>
                <a:lnTo>
                  <a:pt x="1511" y="857"/>
                </a:lnTo>
                <a:lnTo>
                  <a:pt x="1508" y="849"/>
                </a:lnTo>
                <a:lnTo>
                  <a:pt x="1504" y="838"/>
                </a:lnTo>
                <a:lnTo>
                  <a:pt x="1499" y="824"/>
                </a:lnTo>
                <a:lnTo>
                  <a:pt x="1494" y="808"/>
                </a:lnTo>
                <a:lnTo>
                  <a:pt x="1487" y="791"/>
                </a:lnTo>
                <a:lnTo>
                  <a:pt x="1483" y="771"/>
                </a:lnTo>
                <a:lnTo>
                  <a:pt x="1479" y="753"/>
                </a:lnTo>
                <a:lnTo>
                  <a:pt x="1476" y="735"/>
                </a:lnTo>
                <a:lnTo>
                  <a:pt x="1475" y="736"/>
                </a:lnTo>
                <a:lnTo>
                  <a:pt x="1472" y="737"/>
                </a:lnTo>
                <a:lnTo>
                  <a:pt x="1468" y="738"/>
                </a:lnTo>
                <a:lnTo>
                  <a:pt x="1463" y="738"/>
                </a:lnTo>
                <a:lnTo>
                  <a:pt x="1457" y="738"/>
                </a:lnTo>
                <a:lnTo>
                  <a:pt x="1451" y="736"/>
                </a:lnTo>
                <a:lnTo>
                  <a:pt x="1443" y="730"/>
                </a:lnTo>
                <a:lnTo>
                  <a:pt x="1436" y="723"/>
                </a:lnTo>
                <a:lnTo>
                  <a:pt x="1429" y="712"/>
                </a:lnTo>
                <a:lnTo>
                  <a:pt x="1422" y="697"/>
                </a:lnTo>
                <a:lnTo>
                  <a:pt x="1417" y="676"/>
                </a:lnTo>
                <a:lnTo>
                  <a:pt x="1410" y="652"/>
                </a:lnTo>
                <a:lnTo>
                  <a:pt x="1406" y="620"/>
                </a:lnTo>
                <a:lnTo>
                  <a:pt x="1406" y="618"/>
                </a:lnTo>
                <a:lnTo>
                  <a:pt x="1405" y="614"/>
                </a:lnTo>
                <a:lnTo>
                  <a:pt x="1403" y="607"/>
                </a:lnTo>
                <a:lnTo>
                  <a:pt x="1401" y="599"/>
                </a:lnTo>
                <a:lnTo>
                  <a:pt x="1399" y="589"/>
                </a:lnTo>
                <a:lnTo>
                  <a:pt x="1398" y="578"/>
                </a:lnTo>
                <a:lnTo>
                  <a:pt x="1398" y="568"/>
                </a:lnTo>
                <a:lnTo>
                  <a:pt x="1400" y="559"/>
                </a:lnTo>
                <a:lnTo>
                  <a:pt x="1404" y="550"/>
                </a:lnTo>
                <a:lnTo>
                  <a:pt x="1409" y="544"/>
                </a:lnTo>
                <a:lnTo>
                  <a:pt x="1417" y="538"/>
                </a:lnTo>
                <a:lnTo>
                  <a:pt x="1426" y="537"/>
                </a:lnTo>
                <a:lnTo>
                  <a:pt x="1440" y="538"/>
                </a:lnTo>
                <a:lnTo>
                  <a:pt x="1439" y="537"/>
                </a:lnTo>
                <a:lnTo>
                  <a:pt x="1437" y="531"/>
                </a:lnTo>
                <a:lnTo>
                  <a:pt x="1435" y="522"/>
                </a:lnTo>
                <a:lnTo>
                  <a:pt x="1432" y="510"/>
                </a:lnTo>
                <a:lnTo>
                  <a:pt x="1428" y="495"/>
                </a:lnTo>
                <a:lnTo>
                  <a:pt x="1425" y="478"/>
                </a:lnTo>
                <a:lnTo>
                  <a:pt x="1423" y="459"/>
                </a:lnTo>
                <a:lnTo>
                  <a:pt x="1421" y="438"/>
                </a:lnTo>
                <a:lnTo>
                  <a:pt x="1421" y="416"/>
                </a:lnTo>
                <a:lnTo>
                  <a:pt x="1422" y="393"/>
                </a:lnTo>
                <a:lnTo>
                  <a:pt x="1424" y="369"/>
                </a:lnTo>
                <a:lnTo>
                  <a:pt x="1429" y="344"/>
                </a:lnTo>
                <a:lnTo>
                  <a:pt x="1437" y="320"/>
                </a:lnTo>
                <a:lnTo>
                  <a:pt x="1447" y="295"/>
                </a:lnTo>
                <a:lnTo>
                  <a:pt x="1461" y="273"/>
                </a:lnTo>
                <a:lnTo>
                  <a:pt x="1478" y="250"/>
                </a:lnTo>
                <a:lnTo>
                  <a:pt x="1498" y="229"/>
                </a:lnTo>
                <a:lnTo>
                  <a:pt x="1524" y="209"/>
                </a:lnTo>
                <a:lnTo>
                  <a:pt x="1553" y="191"/>
                </a:lnTo>
                <a:lnTo>
                  <a:pt x="1587" y="176"/>
                </a:lnTo>
                <a:lnTo>
                  <a:pt x="1627" y="163"/>
                </a:lnTo>
                <a:lnTo>
                  <a:pt x="1628" y="162"/>
                </a:lnTo>
                <a:lnTo>
                  <a:pt x="1633" y="162"/>
                </a:lnTo>
                <a:lnTo>
                  <a:pt x="1641" y="159"/>
                </a:lnTo>
                <a:lnTo>
                  <a:pt x="1651" y="158"/>
                </a:lnTo>
                <a:lnTo>
                  <a:pt x="1664" y="156"/>
                </a:lnTo>
                <a:lnTo>
                  <a:pt x="1679" y="155"/>
                </a:lnTo>
                <a:lnTo>
                  <a:pt x="1695" y="154"/>
                </a:lnTo>
                <a:lnTo>
                  <a:pt x="1712" y="154"/>
                </a:lnTo>
                <a:lnTo>
                  <a:pt x="1731" y="155"/>
                </a:lnTo>
                <a:lnTo>
                  <a:pt x="1752" y="157"/>
                </a:lnTo>
                <a:lnTo>
                  <a:pt x="1771" y="161"/>
                </a:lnTo>
                <a:lnTo>
                  <a:pt x="1793" y="165"/>
                </a:lnTo>
                <a:lnTo>
                  <a:pt x="1814" y="171"/>
                </a:lnTo>
                <a:lnTo>
                  <a:pt x="1835" y="180"/>
                </a:lnTo>
                <a:lnTo>
                  <a:pt x="1856" y="190"/>
                </a:lnTo>
                <a:lnTo>
                  <a:pt x="1876" y="203"/>
                </a:lnTo>
                <a:lnTo>
                  <a:pt x="1894" y="219"/>
                </a:lnTo>
                <a:lnTo>
                  <a:pt x="1913" y="237"/>
                </a:lnTo>
                <a:lnTo>
                  <a:pt x="1929" y="258"/>
                </a:lnTo>
                <a:lnTo>
                  <a:pt x="1943" y="282"/>
                </a:lnTo>
                <a:lnTo>
                  <a:pt x="1956" y="311"/>
                </a:lnTo>
                <a:lnTo>
                  <a:pt x="1965" y="342"/>
                </a:lnTo>
                <a:lnTo>
                  <a:pt x="1973" y="377"/>
                </a:lnTo>
                <a:lnTo>
                  <a:pt x="1977" y="417"/>
                </a:lnTo>
                <a:lnTo>
                  <a:pt x="1978" y="462"/>
                </a:lnTo>
                <a:lnTo>
                  <a:pt x="1976" y="510"/>
                </a:lnTo>
                <a:lnTo>
                  <a:pt x="1977" y="509"/>
                </a:lnTo>
                <a:lnTo>
                  <a:pt x="1980" y="509"/>
                </a:lnTo>
                <a:lnTo>
                  <a:pt x="1985" y="508"/>
                </a:lnTo>
                <a:lnTo>
                  <a:pt x="1990" y="508"/>
                </a:lnTo>
                <a:lnTo>
                  <a:pt x="1996" y="508"/>
                </a:lnTo>
                <a:lnTo>
                  <a:pt x="2003" y="509"/>
                </a:lnTo>
                <a:lnTo>
                  <a:pt x="2009" y="511"/>
                </a:lnTo>
                <a:lnTo>
                  <a:pt x="2017" y="513"/>
                </a:lnTo>
                <a:lnTo>
                  <a:pt x="2023" y="519"/>
                </a:lnTo>
                <a:lnTo>
                  <a:pt x="2029" y="524"/>
                </a:lnTo>
                <a:lnTo>
                  <a:pt x="2033" y="533"/>
                </a:lnTo>
                <a:lnTo>
                  <a:pt x="2036" y="543"/>
                </a:lnTo>
                <a:lnTo>
                  <a:pt x="2038" y="556"/>
                </a:lnTo>
                <a:lnTo>
                  <a:pt x="2037" y="571"/>
                </a:lnTo>
                <a:lnTo>
                  <a:pt x="2035" y="588"/>
                </a:lnTo>
                <a:lnTo>
                  <a:pt x="2030" y="609"/>
                </a:lnTo>
                <a:lnTo>
                  <a:pt x="2021" y="634"/>
                </a:lnTo>
                <a:lnTo>
                  <a:pt x="2010" y="662"/>
                </a:lnTo>
                <a:lnTo>
                  <a:pt x="1995" y="694"/>
                </a:lnTo>
                <a:lnTo>
                  <a:pt x="1976" y="730"/>
                </a:lnTo>
                <a:lnTo>
                  <a:pt x="1975" y="729"/>
                </a:lnTo>
                <a:lnTo>
                  <a:pt x="1970" y="729"/>
                </a:lnTo>
                <a:lnTo>
                  <a:pt x="1964" y="728"/>
                </a:lnTo>
                <a:lnTo>
                  <a:pt x="1957" y="728"/>
                </a:lnTo>
                <a:lnTo>
                  <a:pt x="1950" y="728"/>
                </a:lnTo>
                <a:lnTo>
                  <a:pt x="1945" y="730"/>
                </a:lnTo>
                <a:lnTo>
                  <a:pt x="1942" y="734"/>
                </a:lnTo>
                <a:lnTo>
                  <a:pt x="1943" y="740"/>
                </a:lnTo>
                <a:lnTo>
                  <a:pt x="1944" y="747"/>
                </a:lnTo>
                <a:lnTo>
                  <a:pt x="1946" y="758"/>
                </a:lnTo>
                <a:lnTo>
                  <a:pt x="1947" y="774"/>
                </a:lnTo>
                <a:lnTo>
                  <a:pt x="1949" y="792"/>
                </a:lnTo>
                <a:lnTo>
                  <a:pt x="1950" y="810"/>
                </a:lnTo>
                <a:lnTo>
                  <a:pt x="1952" y="830"/>
                </a:lnTo>
                <a:lnTo>
                  <a:pt x="1953" y="846"/>
                </a:lnTo>
                <a:lnTo>
                  <a:pt x="1955" y="860"/>
                </a:lnTo>
                <a:lnTo>
                  <a:pt x="1955" y="870"/>
                </a:lnTo>
                <a:lnTo>
                  <a:pt x="1956" y="873"/>
                </a:lnTo>
                <a:lnTo>
                  <a:pt x="1956" y="875"/>
                </a:lnTo>
                <a:lnTo>
                  <a:pt x="1956" y="880"/>
                </a:lnTo>
                <a:lnTo>
                  <a:pt x="1957" y="889"/>
                </a:lnTo>
                <a:lnTo>
                  <a:pt x="1959" y="900"/>
                </a:lnTo>
                <a:lnTo>
                  <a:pt x="1961" y="912"/>
                </a:lnTo>
                <a:lnTo>
                  <a:pt x="1964" y="927"/>
                </a:lnTo>
                <a:lnTo>
                  <a:pt x="1970" y="942"/>
                </a:lnTo>
                <a:lnTo>
                  <a:pt x="1976" y="957"/>
                </a:lnTo>
                <a:lnTo>
                  <a:pt x="1984" y="972"/>
                </a:lnTo>
                <a:lnTo>
                  <a:pt x="1993" y="987"/>
                </a:lnTo>
                <a:lnTo>
                  <a:pt x="2005" y="1001"/>
                </a:lnTo>
                <a:lnTo>
                  <a:pt x="2018" y="1013"/>
                </a:lnTo>
                <a:lnTo>
                  <a:pt x="2034" y="1024"/>
                </a:lnTo>
                <a:lnTo>
                  <a:pt x="2052" y="1031"/>
                </a:lnTo>
                <a:lnTo>
                  <a:pt x="2073" y="1036"/>
                </a:lnTo>
                <a:lnTo>
                  <a:pt x="2096" y="1036"/>
                </a:lnTo>
                <a:lnTo>
                  <a:pt x="2123" y="1033"/>
                </a:lnTo>
                <a:lnTo>
                  <a:pt x="2125" y="1031"/>
                </a:lnTo>
                <a:lnTo>
                  <a:pt x="2132" y="1027"/>
                </a:lnTo>
                <a:lnTo>
                  <a:pt x="2143" y="1020"/>
                </a:lnTo>
                <a:lnTo>
                  <a:pt x="2156" y="1010"/>
                </a:lnTo>
                <a:lnTo>
                  <a:pt x="2174" y="999"/>
                </a:lnTo>
                <a:lnTo>
                  <a:pt x="2194" y="987"/>
                </a:lnTo>
                <a:lnTo>
                  <a:pt x="2217" y="975"/>
                </a:lnTo>
                <a:lnTo>
                  <a:pt x="2241" y="962"/>
                </a:lnTo>
                <a:lnTo>
                  <a:pt x="2267" y="949"/>
                </a:lnTo>
                <a:lnTo>
                  <a:pt x="2295" y="938"/>
                </a:lnTo>
                <a:lnTo>
                  <a:pt x="2324" y="928"/>
                </a:lnTo>
                <a:lnTo>
                  <a:pt x="2353" y="919"/>
                </a:lnTo>
                <a:lnTo>
                  <a:pt x="2382" y="912"/>
                </a:lnTo>
                <a:lnTo>
                  <a:pt x="2412" y="907"/>
                </a:lnTo>
                <a:lnTo>
                  <a:pt x="2440" y="906"/>
                </a:lnTo>
                <a:lnTo>
                  <a:pt x="2468" y="910"/>
                </a:lnTo>
                <a:lnTo>
                  <a:pt x="2495" y="916"/>
                </a:lnTo>
                <a:lnTo>
                  <a:pt x="2519" y="927"/>
                </a:lnTo>
                <a:lnTo>
                  <a:pt x="2542" y="943"/>
                </a:lnTo>
                <a:lnTo>
                  <a:pt x="2544" y="941"/>
                </a:lnTo>
                <a:lnTo>
                  <a:pt x="2548" y="934"/>
                </a:lnTo>
                <a:lnTo>
                  <a:pt x="2557" y="926"/>
                </a:lnTo>
                <a:lnTo>
                  <a:pt x="2568" y="914"/>
                </a:lnTo>
                <a:lnTo>
                  <a:pt x="2582" y="900"/>
                </a:lnTo>
                <a:lnTo>
                  <a:pt x="2598" y="885"/>
                </a:lnTo>
                <a:lnTo>
                  <a:pt x="2617" y="870"/>
                </a:lnTo>
                <a:lnTo>
                  <a:pt x="2639" y="853"/>
                </a:lnTo>
                <a:lnTo>
                  <a:pt x="2662" y="838"/>
                </a:lnTo>
                <a:lnTo>
                  <a:pt x="2688" y="824"/>
                </a:lnTo>
                <a:lnTo>
                  <a:pt x="2717" y="812"/>
                </a:lnTo>
                <a:lnTo>
                  <a:pt x="2747" y="803"/>
                </a:lnTo>
                <a:lnTo>
                  <a:pt x="2779" y="796"/>
                </a:lnTo>
                <a:lnTo>
                  <a:pt x="2814" y="793"/>
                </a:lnTo>
                <a:lnTo>
                  <a:pt x="2849" y="794"/>
                </a:lnTo>
                <a:lnTo>
                  <a:pt x="2886" y="801"/>
                </a:lnTo>
                <a:lnTo>
                  <a:pt x="2924" y="812"/>
                </a:lnTo>
                <a:lnTo>
                  <a:pt x="2964" y="830"/>
                </a:lnTo>
                <a:lnTo>
                  <a:pt x="2966" y="830"/>
                </a:lnTo>
                <a:lnTo>
                  <a:pt x="2973" y="831"/>
                </a:lnTo>
                <a:lnTo>
                  <a:pt x="2981" y="831"/>
                </a:lnTo>
                <a:lnTo>
                  <a:pt x="2993" y="830"/>
                </a:lnTo>
                <a:lnTo>
                  <a:pt x="3005" y="828"/>
                </a:lnTo>
                <a:lnTo>
                  <a:pt x="3019" y="823"/>
                </a:lnTo>
                <a:lnTo>
                  <a:pt x="3032" y="817"/>
                </a:lnTo>
                <a:lnTo>
                  <a:pt x="3044" y="806"/>
                </a:lnTo>
                <a:lnTo>
                  <a:pt x="3054" y="792"/>
                </a:lnTo>
                <a:lnTo>
                  <a:pt x="3063" y="774"/>
                </a:lnTo>
                <a:lnTo>
                  <a:pt x="3061" y="772"/>
                </a:lnTo>
                <a:lnTo>
                  <a:pt x="3056" y="768"/>
                </a:lnTo>
                <a:lnTo>
                  <a:pt x="3050" y="761"/>
                </a:lnTo>
                <a:lnTo>
                  <a:pt x="3041" y="751"/>
                </a:lnTo>
                <a:lnTo>
                  <a:pt x="3032" y="738"/>
                </a:lnTo>
                <a:lnTo>
                  <a:pt x="3021" y="722"/>
                </a:lnTo>
                <a:lnTo>
                  <a:pt x="3009" y="701"/>
                </a:lnTo>
                <a:lnTo>
                  <a:pt x="2997" y="679"/>
                </a:lnTo>
                <a:lnTo>
                  <a:pt x="2986" y="652"/>
                </a:lnTo>
                <a:lnTo>
                  <a:pt x="2974" y="620"/>
                </a:lnTo>
                <a:lnTo>
                  <a:pt x="2964" y="586"/>
                </a:lnTo>
                <a:lnTo>
                  <a:pt x="2955" y="548"/>
                </a:lnTo>
                <a:lnTo>
                  <a:pt x="2948" y="506"/>
                </a:lnTo>
                <a:lnTo>
                  <a:pt x="2944" y="458"/>
                </a:lnTo>
                <a:lnTo>
                  <a:pt x="2942" y="408"/>
                </a:lnTo>
                <a:lnTo>
                  <a:pt x="2943" y="353"/>
                </a:lnTo>
                <a:lnTo>
                  <a:pt x="2947" y="293"/>
                </a:lnTo>
                <a:lnTo>
                  <a:pt x="2947" y="291"/>
                </a:lnTo>
                <a:lnTo>
                  <a:pt x="2946" y="284"/>
                </a:lnTo>
                <a:lnTo>
                  <a:pt x="2945" y="274"/>
                </a:lnTo>
                <a:lnTo>
                  <a:pt x="2943" y="262"/>
                </a:lnTo>
                <a:lnTo>
                  <a:pt x="2939" y="248"/>
                </a:lnTo>
                <a:lnTo>
                  <a:pt x="2935" y="235"/>
                </a:lnTo>
                <a:lnTo>
                  <a:pt x="2930" y="221"/>
                </a:lnTo>
                <a:lnTo>
                  <a:pt x="2922" y="210"/>
                </a:lnTo>
                <a:lnTo>
                  <a:pt x="2915" y="200"/>
                </a:lnTo>
                <a:lnTo>
                  <a:pt x="2905" y="195"/>
                </a:lnTo>
                <a:lnTo>
                  <a:pt x="2894" y="194"/>
                </a:lnTo>
                <a:lnTo>
                  <a:pt x="2882" y="198"/>
                </a:lnTo>
                <a:lnTo>
                  <a:pt x="2829" y="209"/>
                </a:lnTo>
                <a:lnTo>
                  <a:pt x="2829" y="210"/>
                </a:lnTo>
                <a:lnTo>
                  <a:pt x="2828" y="214"/>
                </a:lnTo>
                <a:lnTo>
                  <a:pt x="2826" y="220"/>
                </a:lnTo>
                <a:lnTo>
                  <a:pt x="2823" y="226"/>
                </a:lnTo>
                <a:lnTo>
                  <a:pt x="2818" y="235"/>
                </a:lnTo>
                <a:lnTo>
                  <a:pt x="2813" y="244"/>
                </a:lnTo>
                <a:lnTo>
                  <a:pt x="2804" y="253"/>
                </a:lnTo>
                <a:lnTo>
                  <a:pt x="2793" y="263"/>
                </a:lnTo>
                <a:lnTo>
                  <a:pt x="2779" y="272"/>
                </a:lnTo>
                <a:lnTo>
                  <a:pt x="2763" y="279"/>
                </a:lnTo>
                <a:lnTo>
                  <a:pt x="2743" y="285"/>
                </a:lnTo>
                <a:lnTo>
                  <a:pt x="2719" y="290"/>
                </a:lnTo>
                <a:lnTo>
                  <a:pt x="2692" y="292"/>
                </a:lnTo>
                <a:lnTo>
                  <a:pt x="2661" y="291"/>
                </a:lnTo>
                <a:lnTo>
                  <a:pt x="2661" y="293"/>
                </a:lnTo>
                <a:lnTo>
                  <a:pt x="2662" y="300"/>
                </a:lnTo>
                <a:lnTo>
                  <a:pt x="2663" y="308"/>
                </a:lnTo>
                <a:lnTo>
                  <a:pt x="2663" y="317"/>
                </a:lnTo>
                <a:lnTo>
                  <a:pt x="2662" y="325"/>
                </a:lnTo>
                <a:lnTo>
                  <a:pt x="2660" y="330"/>
                </a:lnTo>
                <a:lnTo>
                  <a:pt x="2648" y="336"/>
                </a:lnTo>
                <a:lnTo>
                  <a:pt x="2632" y="341"/>
                </a:lnTo>
                <a:lnTo>
                  <a:pt x="2614" y="344"/>
                </a:lnTo>
                <a:lnTo>
                  <a:pt x="2594" y="344"/>
                </a:lnTo>
                <a:lnTo>
                  <a:pt x="2573" y="343"/>
                </a:lnTo>
                <a:lnTo>
                  <a:pt x="2555" y="340"/>
                </a:lnTo>
                <a:lnTo>
                  <a:pt x="2538" y="335"/>
                </a:lnTo>
                <a:lnTo>
                  <a:pt x="2526" y="330"/>
                </a:lnTo>
                <a:lnTo>
                  <a:pt x="2513" y="319"/>
                </a:lnTo>
                <a:lnTo>
                  <a:pt x="2503" y="306"/>
                </a:lnTo>
                <a:lnTo>
                  <a:pt x="2495" y="290"/>
                </a:lnTo>
                <a:lnTo>
                  <a:pt x="2488" y="271"/>
                </a:lnTo>
                <a:lnTo>
                  <a:pt x="2484" y="250"/>
                </a:lnTo>
                <a:lnTo>
                  <a:pt x="2482" y="227"/>
                </a:lnTo>
                <a:lnTo>
                  <a:pt x="2483" y="205"/>
                </a:lnTo>
                <a:lnTo>
                  <a:pt x="2486" y="181"/>
                </a:lnTo>
                <a:lnTo>
                  <a:pt x="2493" y="157"/>
                </a:lnTo>
                <a:lnTo>
                  <a:pt x="2502" y="135"/>
                </a:lnTo>
                <a:lnTo>
                  <a:pt x="2515" y="113"/>
                </a:lnTo>
                <a:lnTo>
                  <a:pt x="2531" y="94"/>
                </a:lnTo>
                <a:lnTo>
                  <a:pt x="2551" y="76"/>
                </a:lnTo>
                <a:lnTo>
                  <a:pt x="2574" y="62"/>
                </a:lnTo>
                <a:lnTo>
                  <a:pt x="2601" y="52"/>
                </a:lnTo>
                <a:lnTo>
                  <a:pt x="2750" y="12"/>
                </a:lnTo>
                <a:lnTo>
                  <a:pt x="2753" y="11"/>
                </a:lnTo>
                <a:lnTo>
                  <a:pt x="2759" y="9"/>
                </a:lnTo>
                <a:lnTo>
                  <a:pt x="2768" y="7"/>
                </a:lnTo>
                <a:lnTo>
                  <a:pt x="2779" y="4"/>
                </a:lnTo>
                <a:lnTo>
                  <a:pt x="2794" y="2"/>
                </a:lnTo>
                <a:lnTo>
                  <a:pt x="2812" y="1"/>
                </a:lnTo>
                <a:lnTo>
                  <a:pt x="282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4" name="Freeform 288"/>
          <p:cNvSpPr>
            <a:spLocks noEditPoints="1"/>
          </p:cNvSpPr>
          <p:nvPr/>
        </p:nvSpPr>
        <p:spPr bwMode="auto">
          <a:xfrm>
            <a:off x="8234371" y="2689763"/>
            <a:ext cx="391476" cy="551374"/>
          </a:xfrm>
          <a:custGeom>
            <a:avLst/>
            <a:gdLst>
              <a:gd name="T0" fmla="*/ 1255 w 2346"/>
              <a:gd name="T1" fmla="*/ 1011 h 3302"/>
              <a:gd name="T2" fmla="*/ 1325 w 2346"/>
              <a:gd name="T3" fmla="*/ 1056 h 3302"/>
              <a:gd name="T4" fmla="*/ 2291 w 2346"/>
              <a:gd name="T5" fmla="*/ 2009 h 3302"/>
              <a:gd name="T6" fmla="*/ 2338 w 2346"/>
              <a:gd name="T7" fmla="*/ 2082 h 3302"/>
              <a:gd name="T8" fmla="*/ 2342 w 2346"/>
              <a:gd name="T9" fmla="*/ 2169 h 3302"/>
              <a:gd name="T10" fmla="*/ 2302 w 2346"/>
              <a:gd name="T11" fmla="*/ 2249 h 3302"/>
              <a:gd name="T12" fmla="*/ 2231 w 2346"/>
              <a:gd name="T13" fmla="*/ 2295 h 3302"/>
              <a:gd name="T14" fmla="*/ 2153 w 2346"/>
              <a:gd name="T15" fmla="*/ 2303 h 3302"/>
              <a:gd name="T16" fmla="*/ 2086 w 2346"/>
              <a:gd name="T17" fmla="*/ 2278 h 3302"/>
              <a:gd name="T18" fmla="*/ 1861 w 2346"/>
              <a:gd name="T19" fmla="*/ 2131 h 3302"/>
              <a:gd name="T20" fmla="*/ 2152 w 2346"/>
              <a:gd name="T21" fmla="*/ 3011 h 3302"/>
              <a:gd name="T22" fmla="*/ 2196 w 2346"/>
              <a:gd name="T23" fmla="*/ 3084 h 3302"/>
              <a:gd name="T24" fmla="*/ 2198 w 2346"/>
              <a:gd name="T25" fmla="*/ 3170 h 3302"/>
              <a:gd name="T26" fmla="*/ 2158 w 2346"/>
              <a:gd name="T27" fmla="*/ 3246 h 3302"/>
              <a:gd name="T28" fmla="*/ 2088 w 2346"/>
              <a:gd name="T29" fmla="*/ 3292 h 3302"/>
              <a:gd name="T30" fmla="*/ 1053 w 2346"/>
              <a:gd name="T31" fmla="*/ 3302 h 3302"/>
              <a:gd name="T32" fmla="*/ 967 w 2346"/>
              <a:gd name="T33" fmla="*/ 3278 h 3302"/>
              <a:gd name="T34" fmla="*/ 906 w 2346"/>
              <a:gd name="T35" fmla="*/ 3218 h 3302"/>
              <a:gd name="T36" fmla="*/ 884 w 2346"/>
              <a:gd name="T37" fmla="*/ 3132 h 3302"/>
              <a:gd name="T38" fmla="*/ 906 w 2346"/>
              <a:gd name="T39" fmla="*/ 3046 h 3302"/>
              <a:gd name="T40" fmla="*/ 967 w 2346"/>
              <a:gd name="T41" fmla="*/ 2984 h 3302"/>
              <a:gd name="T42" fmla="*/ 1053 w 2346"/>
              <a:gd name="T43" fmla="*/ 2961 h 3302"/>
              <a:gd name="T44" fmla="*/ 795 w 2346"/>
              <a:gd name="T45" fmla="*/ 2989 h 3302"/>
              <a:gd name="T46" fmla="*/ 851 w 2346"/>
              <a:gd name="T47" fmla="*/ 3049 h 3302"/>
              <a:gd name="T48" fmla="*/ 873 w 2346"/>
              <a:gd name="T49" fmla="*/ 3132 h 3302"/>
              <a:gd name="T50" fmla="*/ 849 w 2346"/>
              <a:gd name="T51" fmla="*/ 3218 h 3302"/>
              <a:gd name="T52" fmla="*/ 788 w 2346"/>
              <a:gd name="T53" fmla="*/ 3278 h 3302"/>
              <a:gd name="T54" fmla="*/ 703 w 2346"/>
              <a:gd name="T55" fmla="*/ 3302 h 3302"/>
              <a:gd name="T56" fmla="*/ 357 w 2346"/>
              <a:gd name="T57" fmla="*/ 3292 h 3302"/>
              <a:gd name="T58" fmla="*/ 287 w 2346"/>
              <a:gd name="T59" fmla="*/ 3246 h 3302"/>
              <a:gd name="T60" fmla="*/ 248 w 2346"/>
              <a:gd name="T61" fmla="*/ 3170 h 3302"/>
              <a:gd name="T62" fmla="*/ 251 w 2346"/>
              <a:gd name="T63" fmla="*/ 3084 h 3302"/>
              <a:gd name="T64" fmla="*/ 293 w 2346"/>
              <a:gd name="T65" fmla="*/ 3011 h 3302"/>
              <a:gd name="T66" fmla="*/ 552 w 2346"/>
              <a:gd name="T67" fmla="*/ 2129 h 3302"/>
              <a:gd name="T68" fmla="*/ 492 w 2346"/>
              <a:gd name="T69" fmla="*/ 2171 h 3302"/>
              <a:gd name="T70" fmla="*/ 175 w 2346"/>
              <a:gd name="T71" fmla="*/ 2291 h 3302"/>
              <a:gd name="T72" fmla="*/ 91 w 2346"/>
              <a:gd name="T73" fmla="*/ 2272 h 3302"/>
              <a:gd name="T74" fmla="*/ 27 w 2346"/>
              <a:gd name="T75" fmla="*/ 2212 h 3302"/>
              <a:gd name="T76" fmla="*/ 0 w 2346"/>
              <a:gd name="T77" fmla="*/ 2126 h 3302"/>
              <a:gd name="T78" fmla="*/ 18 w 2346"/>
              <a:gd name="T79" fmla="*/ 2041 h 3302"/>
              <a:gd name="T80" fmla="*/ 77 w 2346"/>
              <a:gd name="T81" fmla="*/ 1977 h 3302"/>
              <a:gd name="T82" fmla="*/ 1076 w 2346"/>
              <a:gd name="T83" fmla="*/ 1056 h 3302"/>
              <a:gd name="T84" fmla="*/ 1127 w 2346"/>
              <a:gd name="T85" fmla="*/ 1016 h 3302"/>
              <a:gd name="T86" fmla="*/ 1201 w 2346"/>
              <a:gd name="T87" fmla="*/ 1001 h 3302"/>
              <a:gd name="T88" fmla="*/ 1303 w 2346"/>
              <a:gd name="T89" fmla="*/ 12 h 3302"/>
              <a:gd name="T90" fmla="*/ 1439 w 2346"/>
              <a:gd name="T91" fmla="*/ 70 h 3302"/>
              <a:gd name="T92" fmla="*/ 1549 w 2346"/>
              <a:gd name="T93" fmla="*/ 168 h 3302"/>
              <a:gd name="T94" fmla="*/ 1620 w 2346"/>
              <a:gd name="T95" fmla="*/ 297 h 3302"/>
              <a:gd name="T96" fmla="*/ 1646 w 2346"/>
              <a:gd name="T97" fmla="*/ 448 h 3302"/>
              <a:gd name="T98" fmla="*/ 1620 w 2346"/>
              <a:gd name="T99" fmla="*/ 598 h 3302"/>
              <a:gd name="T100" fmla="*/ 1549 w 2346"/>
              <a:gd name="T101" fmla="*/ 728 h 3302"/>
              <a:gd name="T102" fmla="*/ 1439 w 2346"/>
              <a:gd name="T103" fmla="*/ 826 h 3302"/>
              <a:gd name="T104" fmla="*/ 1303 w 2346"/>
              <a:gd name="T105" fmla="*/ 884 h 3302"/>
              <a:gd name="T106" fmla="*/ 1149 w 2346"/>
              <a:gd name="T107" fmla="*/ 892 h 3302"/>
              <a:gd name="T108" fmla="*/ 1006 w 2346"/>
              <a:gd name="T109" fmla="*/ 850 h 3302"/>
              <a:gd name="T110" fmla="*/ 886 w 2346"/>
              <a:gd name="T111" fmla="*/ 764 h 3302"/>
              <a:gd name="T112" fmla="*/ 801 w 2346"/>
              <a:gd name="T113" fmla="*/ 645 h 3302"/>
              <a:gd name="T114" fmla="*/ 758 w 2346"/>
              <a:gd name="T115" fmla="*/ 500 h 3302"/>
              <a:gd name="T116" fmla="*/ 768 w 2346"/>
              <a:gd name="T117" fmla="*/ 345 h 3302"/>
              <a:gd name="T118" fmla="*/ 825 w 2346"/>
              <a:gd name="T119" fmla="*/ 208 h 3302"/>
              <a:gd name="T120" fmla="*/ 922 w 2346"/>
              <a:gd name="T121" fmla="*/ 99 h 3302"/>
              <a:gd name="T122" fmla="*/ 1051 w 2346"/>
              <a:gd name="T123" fmla="*/ 27 h 3302"/>
              <a:gd name="T124" fmla="*/ 1201 w 2346"/>
              <a:gd name="T125" fmla="*/ 0 h 3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46" h="3302">
                <a:moveTo>
                  <a:pt x="1201" y="1001"/>
                </a:moveTo>
                <a:lnTo>
                  <a:pt x="1228" y="1004"/>
                </a:lnTo>
                <a:lnTo>
                  <a:pt x="1255" y="1011"/>
                </a:lnTo>
                <a:lnTo>
                  <a:pt x="1281" y="1022"/>
                </a:lnTo>
                <a:lnTo>
                  <a:pt x="1304" y="1037"/>
                </a:lnTo>
                <a:lnTo>
                  <a:pt x="1325" y="1056"/>
                </a:lnTo>
                <a:lnTo>
                  <a:pt x="2094" y="1881"/>
                </a:lnTo>
                <a:lnTo>
                  <a:pt x="2266" y="1989"/>
                </a:lnTo>
                <a:lnTo>
                  <a:pt x="2291" y="2009"/>
                </a:lnTo>
                <a:lnTo>
                  <a:pt x="2311" y="2030"/>
                </a:lnTo>
                <a:lnTo>
                  <a:pt x="2326" y="2055"/>
                </a:lnTo>
                <a:lnTo>
                  <a:pt x="2338" y="2082"/>
                </a:lnTo>
                <a:lnTo>
                  <a:pt x="2344" y="2110"/>
                </a:lnTo>
                <a:lnTo>
                  <a:pt x="2346" y="2139"/>
                </a:lnTo>
                <a:lnTo>
                  <a:pt x="2342" y="2169"/>
                </a:lnTo>
                <a:lnTo>
                  <a:pt x="2334" y="2197"/>
                </a:lnTo>
                <a:lnTo>
                  <a:pt x="2320" y="2225"/>
                </a:lnTo>
                <a:lnTo>
                  <a:pt x="2302" y="2249"/>
                </a:lnTo>
                <a:lnTo>
                  <a:pt x="2281" y="2268"/>
                </a:lnTo>
                <a:lnTo>
                  <a:pt x="2257" y="2285"/>
                </a:lnTo>
                <a:lnTo>
                  <a:pt x="2231" y="2295"/>
                </a:lnTo>
                <a:lnTo>
                  <a:pt x="2204" y="2303"/>
                </a:lnTo>
                <a:lnTo>
                  <a:pt x="2176" y="2305"/>
                </a:lnTo>
                <a:lnTo>
                  <a:pt x="2153" y="2303"/>
                </a:lnTo>
                <a:lnTo>
                  <a:pt x="2129" y="2299"/>
                </a:lnTo>
                <a:lnTo>
                  <a:pt x="2108" y="2290"/>
                </a:lnTo>
                <a:lnTo>
                  <a:pt x="2086" y="2278"/>
                </a:lnTo>
                <a:lnTo>
                  <a:pt x="1896" y="2157"/>
                </a:lnTo>
                <a:lnTo>
                  <a:pt x="1877" y="2146"/>
                </a:lnTo>
                <a:lnTo>
                  <a:pt x="1861" y="2131"/>
                </a:lnTo>
                <a:lnTo>
                  <a:pt x="1378" y="1612"/>
                </a:lnTo>
                <a:lnTo>
                  <a:pt x="1378" y="2233"/>
                </a:lnTo>
                <a:lnTo>
                  <a:pt x="2152" y="3011"/>
                </a:lnTo>
                <a:lnTo>
                  <a:pt x="2171" y="3033"/>
                </a:lnTo>
                <a:lnTo>
                  <a:pt x="2185" y="3058"/>
                </a:lnTo>
                <a:lnTo>
                  <a:pt x="2196" y="3084"/>
                </a:lnTo>
                <a:lnTo>
                  <a:pt x="2201" y="3112"/>
                </a:lnTo>
                <a:lnTo>
                  <a:pt x="2201" y="3140"/>
                </a:lnTo>
                <a:lnTo>
                  <a:pt x="2198" y="3170"/>
                </a:lnTo>
                <a:lnTo>
                  <a:pt x="2188" y="3196"/>
                </a:lnTo>
                <a:lnTo>
                  <a:pt x="2175" y="3222"/>
                </a:lnTo>
                <a:lnTo>
                  <a:pt x="2158" y="3246"/>
                </a:lnTo>
                <a:lnTo>
                  <a:pt x="2138" y="3265"/>
                </a:lnTo>
                <a:lnTo>
                  <a:pt x="2114" y="3280"/>
                </a:lnTo>
                <a:lnTo>
                  <a:pt x="2088" y="3292"/>
                </a:lnTo>
                <a:lnTo>
                  <a:pt x="2061" y="3300"/>
                </a:lnTo>
                <a:lnTo>
                  <a:pt x="2032" y="3302"/>
                </a:lnTo>
                <a:lnTo>
                  <a:pt x="1053" y="3302"/>
                </a:lnTo>
                <a:lnTo>
                  <a:pt x="1023" y="3299"/>
                </a:lnTo>
                <a:lnTo>
                  <a:pt x="994" y="3291"/>
                </a:lnTo>
                <a:lnTo>
                  <a:pt x="967" y="3278"/>
                </a:lnTo>
                <a:lnTo>
                  <a:pt x="944" y="3262"/>
                </a:lnTo>
                <a:lnTo>
                  <a:pt x="923" y="3242"/>
                </a:lnTo>
                <a:lnTo>
                  <a:pt x="906" y="3218"/>
                </a:lnTo>
                <a:lnTo>
                  <a:pt x="894" y="3191"/>
                </a:lnTo>
                <a:lnTo>
                  <a:pt x="886" y="3162"/>
                </a:lnTo>
                <a:lnTo>
                  <a:pt x="884" y="3132"/>
                </a:lnTo>
                <a:lnTo>
                  <a:pt x="886" y="3101"/>
                </a:lnTo>
                <a:lnTo>
                  <a:pt x="894" y="3072"/>
                </a:lnTo>
                <a:lnTo>
                  <a:pt x="906" y="3046"/>
                </a:lnTo>
                <a:lnTo>
                  <a:pt x="923" y="3022"/>
                </a:lnTo>
                <a:lnTo>
                  <a:pt x="944" y="3000"/>
                </a:lnTo>
                <a:lnTo>
                  <a:pt x="967" y="2984"/>
                </a:lnTo>
                <a:lnTo>
                  <a:pt x="994" y="2971"/>
                </a:lnTo>
                <a:lnTo>
                  <a:pt x="1023" y="2964"/>
                </a:lnTo>
                <a:lnTo>
                  <a:pt x="1053" y="2961"/>
                </a:lnTo>
                <a:lnTo>
                  <a:pt x="1623" y="2961"/>
                </a:lnTo>
                <a:lnTo>
                  <a:pt x="1222" y="2559"/>
                </a:lnTo>
                <a:lnTo>
                  <a:pt x="795" y="2989"/>
                </a:lnTo>
                <a:lnTo>
                  <a:pt x="817" y="3006"/>
                </a:lnTo>
                <a:lnTo>
                  <a:pt x="835" y="3025"/>
                </a:lnTo>
                <a:lnTo>
                  <a:pt x="851" y="3049"/>
                </a:lnTo>
                <a:lnTo>
                  <a:pt x="863" y="3075"/>
                </a:lnTo>
                <a:lnTo>
                  <a:pt x="870" y="3102"/>
                </a:lnTo>
                <a:lnTo>
                  <a:pt x="873" y="3132"/>
                </a:lnTo>
                <a:lnTo>
                  <a:pt x="870" y="3162"/>
                </a:lnTo>
                <a:lnTo>
                  <a:pt x="862" y="3191"/>
                </a:lnTo>
                <a:lnTo>
                  <a:pt x="849" y="3218"/>
                </a:lnTo>
                <a:lnTo>
                  <a:pt x="832" y="3242"/>
                </a:lnTo>
                <a:lnTo>
                  <a:pt x="812" y="3262"/>
                </a:lnTo>
                <a:lnTo>
                  <a:pt x="788" y="3278"/>
                </a:lnTo>
                <a:lnTo>
                  <a:pt x="763" y="3291"/>
                </a:lnTo>
                <a:lnTo>
                  <a:pt x="734" y="3299"/>
                </a:lnTo>
                <a:lnTo>
                  <a:pt x="703" y="3302"/>
                </a:lnTo>
                <a:lnTo>
                  <a:pt x="413" y="3302"/>
                </a:lnTo>
                <a:lnTo>
                  <a:pt x="384" y="3300"/>
                </a:lnTo>
                <a:lnTo>
                  <a:pt x="357" y="3292"/>
                </a:lnTo>
                <a:lnTo>
                  <a:pt x="331" y="3280"/>
                </a:lnTo>
                <a:lnTo>
                  <a:pt x="307" y="3265"/>
                </a:lnTo>
                <a:lnTo>
                  <a:pt x="287" y="3246"/>
                </a:lnTo>
                <a:lnTo>
                  <a:pt x="270" y="3222"/>
                </a:lnTo>
                <a:lnTo>
                  <a:pt x="257" y="3196"/>
                </a:lnTo>
                <a:lnTo>
                  <a:pt x="248" y="3170"/>
                </a:lnTo>
                <a:lnTo>
                  <a:pt x="244" y="3140"/>
                </a:lnTo>
                <a:lnTo>
                  <a:pt x="245" y="3112"/>
                </a:lnTo>
                <a:lnTo>
                  <a:pt x="251" y="3084"/>
                </a:lnTo>
                <a:lnTo>
                  <a:pt x="260" y="3058"/>
                </a:lnTo>
                <a:lnTo>
                  <a:pt x="274" y="3033"/>
                </a:lnTo>
                <a:lnTo>
                  <a:pt x="293" y="3011"/>
                </a:lnTo>
                <a:lnTo>
                  <a:pt x="1039" y="2261"/>
                </a:lnTo>
                <a:lnTo>
                  <a:pt x="1039" y="1600"/>
                </a:lnTo>
                <a:lnTo>
                  <a:pt x="552" y="2129"/>
                </a:lnTo>
                <a:lnTo>
                  <a:pt x="533" y="2147"/>
                </a:lnTo>
                <a:lnTo>
                  <a:pt x="514" y="2161"/>
                </a:lnTo>
                <a:lnTo>
                  <a:pt x="492" y="2171"/>
                </a:lnTo>
                <a:lnTo>
                  <a:pt x="233" y="2278"/>
                </a:lnTo>
                <a:lnTo>
                  <a:pt x="205" y="2288"/>
                </a:lnTo>
                <a:lnTo>
                  <a:pt x="175" y="2291"/>
                </a:lnTo>
                <a:lnTo>
                  <a:pt x="146" y="2290"/>
                </a:lnTo>
                <a:lnTo>
                  <a:pt x="118" y="2282"/>
                </a:lnTo>
                <a:lnTo>
                  <a:pt x="91" y="2272"/>
                </a:lnTo>
                <a:lnTo>
                  <a:pt x="66" y="2255"/>
                </a:lnTo>
                <a:lnTo>
                  <a:pt x="45" y="2236"/>
                </a:lnTo>
                <a:lnTo>
                  <a:pt x="27" y="2212"/>
                </a:lnTo>
                <a:lnTo>
                  <a:pt x="12" y="2185"/>
                </a:lnTo>
                <a:lnTo>
                  <a:pt x="3" y="2155"/>
                </a:lnTo>
                <a:lnTo>
                  <a:pt x="0" y="2126"/>
                </a:lnTo>
                <a:lnTo>
                  <a:pt x="1" y="2096"/>
                </a:lnTo>
                <a:lnTo>
                  <a:pt x="7" y="2068"/>
                </a:lnTo>
                <a:lnTo>
                  <a:pt x="18" y="2041"/>
                </a:lnTo>
                <a:lnTo>
                  <a:pt x="34" y="2016"/>
                </a:lnTo>
                <a:lnTo>
                  <a:pt x="54" y="1995"/>
                </a:lnTo>
                <a:lnTo>
                  <a:pt x="77" y="1977"/>
                </a:lnTo>
                <a:lnTo>
                  <a:pt x="104" y="1963"/>
                </a:lnTo>
                <a:lnTo>
                  <a:pt x="328" y="1870"/>
                </a:lnTo>
                <a:lnTo>
                  <a:pt x="1076" y="1056"/>
                </a:lnTo>
                <a:lnTo>
                  <a:pt x="1092" y="1040"/>
                </a:lnTo>
                <a:lnTo>
                  <a:pt x="1108" y="1027"/>
                </a:lnTo>
                <a:lnTo>
                  <a:pt x="1127" y="1016"/>
                </a:lnTo>
                <a:lnTo>
                  <a:pt x="1147" y="1009"/>
                </a:lnTo>
                <a:lnTo>
                  <a:pt x="1172" y="1003"/>
                </a:lnTo>
                <a:lnTo>
                  <a:pt x="1201" y="1001"/>
                </a:lnTo>
                <a:close/>
                <a:moveTo>
                  <a:pt x="1201" y="0"/>
                </a:moveTo>
                <a:lnTo>
                  <a:pt x="1253" y="3"/>
                </a:lnTo>
                <a:lnTo>
                  <a:pt x="1303" y="12"/>
                </a:lnTo>
                <a:lnTo>
                  <a:pt x="1351" y="27"/>
                </a:lnTo>
                <a:lnTo>
                  <a:pt x="1397" y="46"/>
                </a:lnTo>
                <a:lnTo>
                  <a:pt x="1439" y="70"/>
                </a:lnTo>
                <a:lnTo>
                  <a:pt x="1479" y="99"/>
                </a:lnTo>
                <a:lnTo>
                  <a:pt x="1515" y="131"/>
                </a:lnTo>
                <a:lnTo>
                  <a:pt x="1549" y="168"/>
                </a:lnTo>
                <a:lnTo>
                  <a:pt x="1577" y="208"/>
                </a:lnTo>
                <a:lnTo>
                  <a:pt x="1601" y="251"/>
                </a:lnTo>
                <a:lnTo>
                  <a:pt x="1620" y="297"/>
                </a:lnTo>
                <a:lnTo>
                  <a:pt x="1634" y="345"/>
                </a:lnTo>
                <a:lnTo>
                  <a:pt x="1643" y="396"/>
                </a:lnTo>
                <a:lnTo>
                  <a:pt x="1646" y="448"/>
                </a:lnTo>
                <a:lnTo>
                  <a:pt x="1643" y="500"/>
                </a:lnTo>
                <a:lnTo>
                  <a:pt x="1634" y="550"/>
                </a:lnTo>
                <a:lnTo>
                  <a:pt x="1620" y="598"/>
                </a:lnTo>
                <a:lnTo>
                  <a:pt x="1601" y="645"/>
                </a:lnTo>
                <a:lnTo>
                  <a:pt x="1577" y="688"/>
                </a:lnTo>
                <a:lnTo>
                  <a:pt x="1549" y="728"/>
                </a:lnTo>
                <a:lnTo>
                  <a:pt x="1515" y="764"/>
                </a:lnTo>
                <a:lnTo>
                  <a:pt x="1479" y="797"/>
                </a:lnTo>
                <a:lnTo>
                  <a:pt x="1439" y="826"/>
                </a:lnTo>
                <a:lnTo>
                  <a:pt x="1397" y="850"/>
                </a:lnTo>
                <a:lnTo>
                  <a:pt x="1352" y="870"/>
                </a:lnTo>
                <a:lnTo>
                  <a:pt x="1303" y="884"/>
                </a:lnTo>
                <a:lnTo>
                  <a:pt x="1253" y="892"/>
                </a:lnTo>
                <a:lnTo>
                  <a:pt x="1201" y="896"/>
                </a:lnTo>
                <a:lnTo>
                  <a:pt x="1149" y="892"/>
                </a:lnTo>
                <a:lnTo>
                  <a:pt x="1099" y="884"/>
                </a:lnTo>
                <a:lnTo>
                  <a:pt x="1051" y="870"/>
                </a:lnTo>
                <a:lnTo>
                  <a:pt x="1006" y="850"/>
                </a:lnTo>
                <a:lnTo>
                  <a:pt x="963" y="826"/>
                </a:lnTo>
                <a:lnTo>
                  <a:pt x="922" y="797"/>
                </a:lnTo>
                <a:lnTo>
                  <a:pt x="886" y="764"/>
                </a:lnTo>
                <a:lnTo>
                  <a:pt x="854" y="728"/>
                </a:lnTo>
                <a:lnTo>
                  <a:pt x="825" y="688"/>
                </a:lnTo>
                <a:lnTo>
                  <a:pt x="801" y="645"/>
                </a:lnTo>
                <a:lnTo>
                  <a:pt x="782" y="598"/>
                </a:lnTo>
                <a:lnTo>
                  <a:pt x="768" y="550"/>
                </a:lnTo>
                <a:lnTo>
                  <a:pt x="758" y="500"/>
                </a:lnTo>
                <a:lnTo>
                  <a:pt x="756" y="448"/>
                </a:lnTo>
                <a:lnTo>
                  <a:pt x="758" y="396"/>
                </a:lnTo>
                <a:lnTo>
                  <a:pt x="768" y="345"/>
                </a:lnTo>
                <a:lnTo>
                  <a:pt x="782" y="297"/>
                </a:lnTo>
                <a:lnTo>
                  <a:pt x="801" y="251"/>
                </a:lnTo>
                <a:lnTo>
                  <a:pt x="825" y="208"/>
                </a:lnTo>
                <a:lnTo>
                  <a:pt x="854" y="168"/>
                </a:lnTo>
                <a:lnTo>
                  <a:pt x="886" y="131"/>
                </a:lnTo>
                <a:lnTo>
                  <a:pt x="922" y="99"/>
                </a:lnTo>
                <a:lnTo>
                  <a:pt x="963" y="70"/>
                </a:lnTo>
                <a:lnTo>
                  <a:pt x="1006" y="46"/>
                </a:lnTo>
                <a:lnTo>
                  <a:pt x="1051" y="27"/>
                </a:lnTo>
                <a:lnTo>
                  <a:pt x="1099" y="12"/>
                </a:lnTo>
                <a:lnTo>
                  <a:pt x="1149" y="3"/>
                </a:lnTo>
                <a:lnTo>
                  <a:pt x="120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5" name="Freeform 293"/>
          <p:cNvSpPr>
            <a:spLocks noEditPoints="1"/>
          </p:cNvSpPr>
          <p:nvPr/>
        </p:nvSpPr>
        <p:spPr bwMode="auto">
          <a:xfrm>
            <a:off x="9063978" y="2767013"/>
            <a:ext cx="603250" cy="395287"/>
          </a:xfrm>
          <a:custGeom>
            <a:avLst/>
            <a:gdLst>
              <a:gd name="T0" fmla="*/ 3410 w 3419"/>
              <a:gd name="T1" fmla="*/ 1987 h 2246"/>
              <a:gd name="T2" fmla="*/ 0 w 3419"/>
              <a:gd name="T3" fmla="*/ 1966 h 2246"/>
              <a:gd name="T4" fmla="*/ 119 w 3419"/>
              <a:gd name="T5" fmla="*/ 1510 h 2246"/>
              <a:gd name="T6" fmla="*/ 1544 w 3419"/>
              <a:gd name="T7" fmla="*/ 1602 h 2246"/>
              <a:gd name="T8" fmla="*/ 1649 w 3419"/>
              <a:gd name="T9" fmla="*/ 1788 h 2246"/>
              <a:gd name="T10" fmla="*/ 1609 w 3419"/>
              <a:gd name="T11" fmla="*/ 1666 h 2246"/>
              <a:gd name="T12" fmla="*/ 1851 w 3419"/>
              <a:gd name="T13" fmla="*/ 1640 h 2246"/>
              <a:gd name="T14" fmla="*/ 1815 w 3419"/>
              <a:gd name="T15" fmla="*/ 1785 h 2246"/>
              <a:gd name="T16" fmla="*/ 1776 w 3419"/>
              <a:gd name="T17" fmla="*/ 1520 h 2246"/>
              <a:gd name="T18" fmla="*/ 933 w 3419"/>
              <a:gd name="T19" fmla="*/ 1631 h 2246"/>
              <a:gd name="T20" fmla="*/ 1158 w 3419"/>
              <a:gd name="T21" fmla="*/ 1447 h 2246"/>
              <a:gd name="T22" fmla="*/ 2285 w 3419"/>
              <a:gd name="T23" fmla="*/ 1746 h 2246"/>
              <a:gd name="T24" fmla="*/ 2507 w 3419"/>
              <a:gd name="T25" fmla="*/ 1384 h 2246"/>
              <a:gd name="T26" fmla="*/ 1404 w 3419"/>
              <a:gd name="T27" fmla="*/ 1214 h 2246"/>
              <a:gd name="T28" fmla="*/ 2671 w 3419"/>
              <a:gd name="T29" fmla="*/ 1152 h 2246"/>
              <a:gd name="T30" fmla="*/ 2422 w 3419"/>
              <a:gd name="T31" fmla="*/ 1152 h 2246"/>
              <a:gd name="T32" fmla="*/ 920 w 3419"/>
              <a:gd name="T33" fmla="*/ 1154 h 2246"/>
              <a:gd name="T34" fmla="*/ 891 w 3419"/>
              <a:gd name="T35" fmla="*/ 1098 h 2246"/>
              <a:gd name="T36" fmla="*/ 1476 w 3419"/>
              <a:gd name="T37" fmla="*/ 342 h 2246"/>
              <a:gd name="T38" fmla="*/ 1521 w 3419"/>
              <a:gd name="T39" fmla="*/ 540 h 2246"/>
              <a:gd name="T40" fmla="*/ 1408 w 3419"/>
              <a:gd name="T41" fmla="*/ 830 h 2246"/>
              <a:gd name="T42" fmla="*/ 659 w 3419"/>
              <a:gd name="T43" fmla="*/ 1066 h 2246"/>
              <a:gd name="T44" fmla="*/ 506 w 3419"/>
              <a:gd name="T45" fmla="*/ 1507 h 2246"/>
              <a:gd name="T46" fmla="*/ 970 w 3419"/>
              <a:gd name="T47" fmla="*/ 1935 h 2246"/>
              <a:gd name="T48" fmla="*/ 1129 w 3419"/>
              <a:gd name="T49" fmla="*/ 1885 h 2246"/>
              <a:gd name="T50" fmla="*/ 827 w 3419"/>
              <a:gd name="T51" fmla="*/ 1614 h 2246"/>
              <a:gd name="T52" fmla="*/ 973 w 3419"/>
              <a:gd name="T53" fmla="*/ 1315 h 2246"/>
              <a:gd name="T54" fmla="*/ 1261 w 3419"/>
              <a:gd name="T55" fmla="*/ 1279 h 2246"/>
              <a:gd name="T56" fmla="*/ 1687 w 3419"/>
              <a:gd name="T57" fmla="*/ 1007 h 2246"/>
              <a:gd name="T58" fmla="*/ 1202 w 3419"/>
              <a:gd name="T59" fmla="*/ 1377 h 2246"/>
              <a:gd name="T60" fmla="*/ 1536 w 3419"/>
              <a:gd name="T61" fmla="*/ 1518 h 2246"/>
              <a:gd name="T62" fmla="*/ 2101 w 3419"/>
              <a:gd name="T63" fmla="*/ 1650 h 2246"/>
              <a:gd name="T64" fmla="*/ 1888 w 3419"/>
              <a:gd name="T65" fmla="*/ 1407 h 2246"/>
              <a:gd name="T66" fmla="*/ 1905 w 3419"/>
              <a:gd name="T67" fmla="*/ 1348 h 2246"/>
              <a:gd name="T68" fmla="*/ 2257 w 3419"/>
              <a:gd name="T69" fmla="*/ 1225 h 2246"/>
              <a:gd name="T70" fmla="*/ 2744 w 3419"/>
              <a:gd name="T71" fmla="*/ 1359 h 2246"/>
              <a:gd name="T72" fmla="*/ 2339 w 3419"/>
              <a:gd name="T73" fmla="*/ 1777 h 2246"/>
              <a:gd name="T74" fmla="*/ 2356 w 3419"/>
              <a:gd name="T75" fmla="*/ 1945 h 2246"/>
              <a:gd name="T76" fmla="*/ 2562 w 3419"/>
              <a:gd name="T77" fmla="*/ 1823 h 2246"/>
              <a:gd name="T78" fmla="*/ 3015 w 3419"/>
              <a:gd name="T79" fmla="*/ 1380 h 2246"/>
              <a:gd name="T80" fmla="*/ 2535 w 3419"/>
              <a:gd name="T81" fmla="*/ 986 h 2246"/>
              <a:gd name="T82" fmla="*/ 1871 w 3419"/>
              <a:gd name="T83" fmla="*/ 760 h 2246"/>
              <a:gd name="T84" fmla="*/ 1932 w 3419"/>
              <a:gd name="T85" fmla="*/ 475 h 2246"/>
              <a:gd name="T86" fmla="*/ 1937 w 3419"/>
              <a:gd name="T87" fmla="*/ 259 h 2246"/>
              <a:gd name="T88" fmla="*/ 1955 w 3419"/>
              <a:gd name="T89" fmla="*/ 140 h 2246"/>
              <a:gd name="T90" fmla="*/ 1954 w 3419"/>
              <a:gd name="T91" fmla="*/ 558 h 2246"/>
              <a:gd name="T92" fmla="*/ 2339 w 3419"/>
              <a:gd name="T93" fmla="*/ 809 h 2246"/>
              <a:gd name="T94" fmla="*/ 3103 w 3419"/>
              <a:gd name="T95" fmla="*/ 1242 h 2246"/>
              <a:gd name="T96" fmla="*/ 2659 w 3419"/>
              <a:gd name="T97" fmla="*/ 1780 h 2246"/>
              <a:gd name="T98" fmla="*/ 2587 w 3419"/>
              <a:gd name="T99" fmla="*/ 1888 h 2246"/>
              <a:gd name="T100" fmla="*/ 2244 w 3419"/>
              <a:gd name="T101" fmla="*/ 1933 h 2246"/>
              <a:gd name="T102" fmla="*/ 1974 w 3419"/>
              <a:gd name="T103" fmla="*/ 2099 h 2246"/>
              <a:gd name="T104" fmla="*/ 1889 w 3419"/>
              <a:gd name="T105" fmla="*/ 1909 h 2246"/>
              <a:gd name="T106" fmla="*/ 1658 w 3419"/>
              <a:gd name="T107" fmla="*/ 1983 h 2246"/>
              <a:gd name="T108" fmla="*/ 1634 w 3419"/>
              <a:gd name="T109" fmla="*/ 1926 h 2246"/>
              <a:gd name="T110" fmla="*/ 1323 w 3419"/>
              <a:gd name="T111" fmla="*/ 2142 h 2246"/>
              <a:gd name="T112" fmla="*/ 1050 w 3419"/>
              <a:gd name="T113" fmla="*/ 2013 h 2246"/>
              <a:gd name="T114" fmla="*/ 181 w 3419"/>
              <a:gd name="T115" fmla="*/ 2228 h 2246"/>
              <a:gd name="T116" fmla="*/ 495 w 3419"/>
              <a:gd name="T117" fmla="*/ 1578 h 2246"/>
              <a:gd name="T118" fmla="*/ 616 w 3419"/>
              <a:gd name="T119" fmla="*/ 1017 h 2246"/>
              <a:gd name="T120" fmla="*/ 1397 w 3419"/>
              <a:gd name="T121" fmla="*/ 770 h 2246"/>
              <a:gd name="T122" fmla="*/ 1384 w 3419"/>
              <a:gd name="T123" fmla="*/ 404 h 2246"/>
              <a:gd name="T124" fmla="*/ 1700 w 3419"/>
              <a:gd name="T125" fmla="*/ 0 h 2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419" h="2246">
                <a:moveTo>
                  <a:pt x="1711" y="2068"/>
                </a:moveTo>
                <a:lnTo>
                  <a:pt x="1723" y="2071"/>
                </a:lnTo>
                <a:lnTo>
                  <a:pt x="1733" y="2078"/>
                </a:lnTo>
                <a:lnTo>
                  <a:pt x="1741" y="2090"/>
                </a:lnTo>
                <a:lnTo>
                  <a:pt x="1743" y="2104"/>
                </a:lnTo>
                <a:lnTo>
                  <a:pt x="1741" y="2118"/>
                </a:lnTo>
                <a:lnTo>
                  <a:pt x="1733" y="2129"/>
                </a:lnTo>
                <a:lnTo>
                  <a:pt x="1723" y="2137"/>
                </a:lnTo>
                <a:lnTo>
                  <a:pt x="1711" y="2140"/>
                </a:lnTo>
                <a:lnTo>
                  <a:pt x="1698" y="2137"/>
                </a:lnTo>
                <a:lnTo>
                  <a:pt x="1688" y="2129"/>
                </a:lnTo>
                <a:lnTo>
                  <a:pt x="1681" y="2118"/>
                </a:lnTo>
                <a:lnTo>
                  <a:pt x="1678" y="2104"/>
                </a:lnTo>
                <a:lnTo>
                  <a:pt x="1681" y="2090"/>
                </a:lnTo>
                <a:lnTo>
                  <a:pt x="1688" y="2078"/>
                </a:lnTo>
                <a:lnTo>
                  <a:pt x="1698" y="2071"/>
                </a:lnTo>
                <a:lnTo>
                  <a:pt x="1711" y="2068"/>
                </a:lnTo>
                <a:close/>
                <a:moveTo>
                  <a:pt x="3389" y="1686"/>
                </a:moveTo>
                <a:lnTo>
                  <a:pt x="3400" y="1688"/>
                </a:lnTo>
                <a:lnTo>
                  <a:pt x="3410" y="1695"/>
                </a:lnTo>
                <a:lnTo>
                  <a:pt x="3416" y="1704"/>
                </a:lnTo>
                <a:lnTo>
                  <a:pt x="3419" y="1717"/>
                </a:lnTo>
                <a:lnTo>
                  <a:pt x="3419" y="1966"/>
                </a:lnTo>
                <a:lnTo>
                  <a:pt x="3416" y="1978"/>
                </a:lnTo>
                <a:lnTo>
                  <a:pt x="3410" y="1987"/>
                </a:lnTo>
                <a:lnTo>
                  <a:pt x="3400" y="1994"/>
                </a:lnTo>
                <a:lnTo>
                  <a:pt x="3389" y="1996"/>
                </a:lnTo>
                <a:lnTo>
                  <a:pt x="3377" y="1994"/>
                </a:lnTo>
                <a:lnTo>
                  <a:pt x="3368" y="1987"/>
                </a:lnTo>
                <a:lnTo>
                  <a:pt x="3362" y="1978"/>
                </a:lnTo>
                <a:lnTo>
                  <a:pt x="3359" y="1966"/>
                </a:lnTo>
                <a:lnTo>
                  <a:pt x="3359" y="1717"/>
                </a:lnTo>
                <a:lnTo>
                  <a:pt x="3362" y="1704"/>
                </a:lnTo>
                <a:lnTo>
                  <a:pt x="3368" y="1695"/>
                </a:lnTo>
                <a:lnTo>
                  <a:pt x="3377" y="1688"/>
                </a:lnTo>
                <a:lnTo>
                  <a:pt x="3389" y="1686"/>
                </a:lnTo>
                <a:close/>
                <a:moveTo>
                  <a:pt x="30" y="1686"/>
                </a:moveTo>
                <a:lnTo>
                  <a:pt x="42" y="1688"/>
                </a:lnTo>
                <a:lnTo>
                  <a:pt x="51" y="1695"/>
                </a:lnTo>
                <a:lnTo>
                  <a:pt x="58" y="1704"/>
                </a:lnTo>
                <a:lnTo>
                  <a:pt x="60" y="1717"/>
                </a:lnTo>
                <a:lnTo>
                  <a:pt x="60" y="1966"/>
                </a:lnTo>
                <a:lnTo>
                  <a:pt x="58" y="1978"/>
                </a:lnTo>
                <a:lnTo>
                  <a:pt x="51" y="1987"/>
                </a:lnTo>
                <a:lnTo>
                  <a:pt x="42" y="1994"/>
                </a:lnTo>
                <a:lnTo>
                  <a:pt x="30" y="1996"/>
                </a:lnTo>
                <a:lnTo>
                  <a:pt x="18" y="1994"/>
                </a:lnTo>
                <a:lnTo>
                  <a:pt x="8" y="1987"/>
                </a:lnTo>
                <a:lnTo>
                  <a:pt x="2" y="1978"/>
                </a:lnTo>
                <a:lnTo>
                  <a:pt x="0" y="1966"/>
                </a:lnTo>
                <a:lnTo>
                  <a:pt x="0" y="1717"/>
                </a:lnTo>
                <a:lnTo>
                  <a:pt x="2" y="1704"/>
                </a:lnTo>
                <a:lnTo>
                  <a:pt x="8" y="1695"/>
                </a:lnTo>
                <a:lnTo>
                  <a:pt x="18" y="1688"/>
                </a:lnTo>
                <a:lnTo>
                  <a:pt x="30" y="1686"/>
                </a:lnTo>
                <a:close/>
                <a:moveTo>
                  <a:pt x="3299" y="1510"/>
                </a:moveTo>
                <a:lnTo>
                  <a:pt x="3310" y="1512"/>
                </a:lnTo>
                <a:lnTo>
                  <a:pt x="3321" y="1518"/>
                </a:lnTo>
                <a:lnTo>
                  <a:pt x="3327" y="1528"/>
                </a:lnTo>
                <a:lnTo>
                  <a:pt x="3329" y="1540"/>
                </a:lnTo>
                <a:lnTo>
                  <a:pt x="3329" y="2143"/>
                </a:lnTo>
                <a:lnTo>
                  <a:pt x="3327" y="2155"/>
                </a:lnTo>
                <a:lnTo>
                  <a:pt x="3321" y="2164"/>
                </a:lnTo>
                <a:lnTo>
                  <a:pt x="3310" y="2171"/>
                </a:lnTo>
                <a:lnTo>
                  <a:pt x="3299" y="2173"/>
                </a:lnTo>
                <a:lnTo>
                  <a:pt x="3287" y="2171"/>
                </a:lnTo>
                <a:lnTo>
                  <a:pt x="3278" y="2164"/>
                </a:lnTo>
                <a:lnTo>
                  <a:pt x="3272" y="2155"/>
                </a:lnTo>
                <a:lnTo>
                  <a:pt x="3270" y="2143"/>
                </a:lnTo>
                <a:lnTo>
                  <a:pt x="3270" y="1540"/>
                </a:lnTo>
                <a:lnTo>
                  <a:pt x="3272" y="1528"/>
                </a:lnTo>
                <a:lnTo>
                  <a:pt x="3278" y="1518"/>
                </a:lnTo>
                <a:lnTo>
                  <a:pt x="3287" y="1512"/>
                </a:lnTo>
                <a:lnTo>
                  <a:pt x="3299" y="1510"/>
                </a:lnTo>
                <a:close/>
                <a:moveTo>
                  <a:pt x="119" y="1510"/>
                </a:moveTo>
                <a:lnTo>
                  <a:pt x="131" y="1512"/>
                </a:lnTo>
                <a:lnTo>
                  <a:pt x="140" y="1518"/>
                </a:lnTo>
                <a:lnTo>
                  <a:pt x="147" y="1528"/>
                </a:lnTo>
                <a:lnTo>
                  <a:pt x="150" y="1540"/>
                </a:lnTo>
                <a:lnTo>
                  <a:pt x="150" y="2143"/>
                </a:lnTo>
                <a:lnTo>
                  <a:pt x="147" y="2155"/>
                </a:lnTo>
                <a:lnTo>
                  <a:pt x="140" y="2164"/>
                </a:lnTo>
                <a:lnTo>
                  <a:pt x="131" y="2171"/>
                </a:lnTo>
                <a:lnTo>
                  <a:pt x="119" y="2173"/>
                </a:lnTo>
                <a:lnTo>
                  <a:pt x="108" y="2171"/>
                </a:lnTo>
                <a:lnTo>
                  <a:pt x="98" y="2164"/>
                </a:lnTo>
                <a:lnTo>
                  <a:pt x="92" y="2155"/>
                </a:lnTo>
                <a:lnTo>
                  <a:pt x="90" y="2143"/>
                </a:lnTo>
                <a:lnTo>
                  <a:pt x="90" y="1540"/>
                </a:lnTo>
                <a:lnTo>
                  <a:pt x="92" y="1528"/>
                </a:lnTo>
                <a:lnTo>
                  <a:pt x="98" y="1518"/>
                </a:lnTo>
                <a:lnTo>
                  <a:pt x="108" y="1512"/>
                </a:lnTo>
                <a:lnTo>
                  <a:pt x="119" y="1510"/>
                </a:lnTo>
                <a:close/>
                <a:moveTo>
                  <a:pt x="1711" y="1508"/>
                </a:moveTo>
                <a:lnTo>
                  <a:pt x="1678" y="1511"/>
                </a:lnTo>
                <a:lnTo>
                  <a:pt x="1645" y="1520"/>
                </a:lnTo>
                <a:lnTo>
                  <a:pt x="1616" y="1533"/>
                </a:lnTo>
                <a:lnTo>
                  <a:pt x="1589" y="1552"/>
                </a:lnTo>
                <a:lnTo>
                  <a:pt x="1565" y="1576"/>
                </a:lnTo>
                <a:lnTo>
                  <a:pt x="1544" y="1602"/>
                </a:lnTo>
                <a:lnTo>
                  <a:pt x="1527" y="1633"/>
                </a:lnTo>
                <a:lnTo>
                  <a:pt x="1514" y="1666"/>
                </a:lnTo>
                <a:lnTo>
                  <a:pt x="1506" y="1701"/>
                </a:lnTo>
                <a:lnTo>
                  <a:pt x="1504" y="1739"/>
                </a:lnTo>
                <a:lnTo>
                  <a:pt x="1504" y="1811"/>
                </a:lnTo>
                <a:lnTo>
                  <a:pt x="1541" y="1811"/>
                </a:lnTo>
                <a:lnTo>
                  <a:pt x="1538" y="1809"/>
                </a:lnTo>
                <a:lnTo>
                  <a:pt x="1537" y="1808"/>
                </a:lnTo>
                <a:lnTo>
                  <a:pt x="1536" y="1807"/>
                </a:lnTo>
                <a:lnTo>
                  <a:pt x="1530" y="1796"/>
                </a:lnTo>
                <a:lnTo>
                  <a:pt x="1529" y="1785"/>
                </a:lnTo>
                <a:lnTo>
                  <a:pt x="1531" y="1774"/>
                </a:lnTo>
                <a:lnTo>
                  <a:pt x="1538" y="1765"/>
                </a:lnTo>
                <a:lnTo>
                  <a:pt x="1549" y="1758"/>
                </a:lnTo>
                <a:lnTo>
                  <a:pt x="1560" y="1756"/>
                </a:lnTo>
                <a:lnTo>
                  <a:pt x="1571" y="1759"/>
                </a:lnTo>
                <a:lnTo>
                  <a:pt x="1580" y="1767"/>
                </a:lnTo>
                <a:lnTo>
                  <a:pt x="1582" y="1769"/>
                </a:lnTo>
                <a:lnTo>
                  <a:pt x="1589" y="1773"/>
                </a:lnTo>
                <a:lnTo>
                  <a:pt x="1596" y="1779"/>
                </a:lnTo>
                <a:lnTo>
                  <a:pt x="1607" y="1785"/>
                </a:lnTo>
                <a:lnTo>
                  <a:pt x="1619" y="1789"/>
                </a:lnTo>
                <a:lnTo>
                  <a:pt x="1633" y="1791"/>
                </a:lnTo>
                <a:lnTo>
                  <a:pt x="1634" y="1791"/>
                </a:lnTo>
                <a:lnTo>
                  <a:pt x="1649" y="1788"/>
                </a:lnTo>
                <a:lnTo>
                  <a:pt x="1665" y="1780"/>
                </a:lnTo>
                <a:lnTo>
                  <a:pt x="1681" y="1767"/>
                </a:lnTo>
                <a:lnTo>
                  <a:pt x="1681" y="1722"/>
                </a:lnTo>
                <a:lnTo>
                  <a:pt x="1658" y="1730"/>
                </a:lnTo>
                <a:lnTo>
                  <a:pt x="1634" y="1733"/>
                </a:lnTo>
                <a:lnTo>
                  <a:pt x="1634" y="1733"/>
                </a:lnTo>
                <a:lnTo>
                  <a:pt x="1611" y="1731"/>
                </a:lnTo>
                <a:lnTo>
                  <a:pt x="1591" y="1725"/>
                </a:lnTo>
                <a:lnTo>
                  <a:pt x="1573" y="1717"/>
                </a:lnTo>
                <a:lnTo>
                  <a:pt x="1559" y="1708"/>
                </a:lnTo>
                <a:lnTo>
                  <a:pt x="1548" y="1700"/>
                </a:lnTo>
                <a:lnTo>
                  <a:pt x="1541" y="1692"/>
                </a:lnTo>
                <a:lnTo>
                  <a:pt x="1536" y="1688"/>
                </a:lnTo>
                <a:lnTo>
                  <a:pt x="1530" y="1679"/>
                </a:lnTo>
                <a:lnTo>
                  <a:pt x="1529" y="1667"/>
                </a:lnTo>
                <a:lnTo>
                  <a:pt x="1531" y="1655"/>
                </a:lnTo>
                <a:lnTo>
                  <a:pt x="1538" y="1646"/>
                </a:lnTo>
                <a:lnTo>
                  <a:pt x="1549" y="1639"/>
                </a:lnTo>
                <a:lnTo>
                  <a:pt x="1560" y="1637"/>
                </a:lnTo>
                <a:lnTo>
                  <a:pt x="1571" y="1640"/>
                </a:lnTo>
                <a:lnTo>
                  <a:pt x="1580" y="1648"/>
                </a:lnTo>
                <a:lnTo>
                  <a:pt x="1583" y="1650"/>
                </a:lnTo>
                <a:lnTo>
                  <a:pt x="1589" y="1654"/>
                </a:lnTo>
                <a:lnTo>
                  <a:pt x="1598" y="1661"/>
                </a:lnTo>
                <a:lnTo>
                  <a:pt x="1609" y="1666"/>
                </a:lnTo>
                <a:lnTo>
                  <a:pt x="1621" y="1671"/>
                </a:lnTo>
                <a:lnTo>
                  <a:pt x="1634" y="1672"/>
                </a:lnTo>
                <a:lnTo>
                  <a:pt x="1649" y="1670"/>
                </a:lnTo>
                <a:lnTo>
                  <a:pt x="1665" y="1662"/>
                </a:lnTo>
                <a:lnTo>
                  <a:pt x="1681" y="1649"/>
                </a:lnTo>
                <a:lnTo>
                  <a:pt x="1681" y="1596"/>
                </a:lnTo>
                <a:lnTo>
                  <a:pt x="1683" y="1584"/>
                </a:lnTo>
                <a:lnTo>
                  <a:pt x="1689" y="1575"/>
                </a:lnTo>
                <a:lnTo>
                  <a:pt x="1699" y="1568"/>
                </a:lnTo>
                <a:lnTo>
                  <a:pt x="1711" y="1566"/>
                </a:lnTo>
                <a:lnTo>
                  <a:pt x="1723" y="1568"/>
                </a:lnTo>
                <a:lnTo>
                  <a:pt x="1732" y="1575"/>
                </a:lnTo>
                <a:lnTo>
                  <a:pt x="1738" y="1584"/>
                </a:lnTo>
                <a:lnTo>
                  <a:pt x="1741" y="1596"/>
                </a:lnTo>
                <a:lnTo>
                  <a:pt x="1741" y="1649"/>
                </a:lnTo>
                <a:lnTo>
                  <a:pt x="1756" y="1662"/>
                </a:lnTo>
                <a:lnTo>
                  <a:pt x="1772" y="1670"/>
                </a:lnTo>
                <a:lnTo>
                  <a:pt x="1788" y="1672"/>
                </a:lnTo>
                <a:lnTo>
                  <a:pt x="1802" y="1671"/>
                </a:lnTo>
                <a:lnTo>
                  <a:pt x="1815" y="1667"/>
                </a:lnTo>
                <a:lnTo>
                  <a:pt x="1825" y="1661"/>
                </a:lnTo>
                <a:lnTo>
                  <a:pt x="1834" y="1654"/>
                </a:lnTo>
                <a:lnTo>
                  <a:pt x="1839" y="1650"/>
                </a:lnTo>
                <a:lnTo>
                  <a:pt x="1840" y="1648"/>
                </a:lnTo>
                <a:lnTo>
                  <a:pt x="1851" y="1640"/>
                </a:lnTo>
                <a:lnTo>
                  <a:pt x="1861" y="1638"/>
                </a:lnTo>
                <a:lnTo>
                  <a:pt x="1873" y="1639"/>
                </a:lnTo>
                <a:lnTo>
                  <a:pt x="1883" y="1646"/>
                </a:lnTo>
                <a:lnTo>
                  <a:pt x="1889" y="1655"/>
                </a:lnTo>
                <a:lnTo>
                  <a:pt x="1892" y="1667"/>
                </a:lnTo>
                <a:lnTo>
                  <a:pt x="1890" y="1679"/>
                </a:lnTo>
                <a:lnTo>
                  <a:pt x="1885" y="1689"/>
                </a:lnTo>
                <a:lnTo>
                  <a:pt x="1882" y="1691"/>
                </a:lnTo>
                <a:lnTo>
                  <a:pt x="1876" y="1698"/>
                </a:lnTo>
                <a:lnTo>
                  <a:pt x="1867" y="1704"/>
                </a:lnTo>
                <a:lnTo>
                  <a:pt x="1856" y="1713"/>
                </a:lnTo>
                <a:lnTo>
                  <a:pt x="1842" y="1720"/>
                </a:lnTo>
                <a:lnTo>
                  <a:pt x="1825" y="1726"/>
                </a:lnTo>
                <a:lnTo>
                  <a:pt x="1808" y="1732"/>
                </a:lnTo>
                <a:lnTo>
                  <a:pt x="1788" y="1733"/>
                </a:lnTo>
                <a:lnTo>
                  <a:pt x="1788" y="1733"/>
                </a:lnTo>
                <a:lnTo>
                  <a:pt x="1764" y="1730"/>
                </a:lnTo>
                <a:lnTo>
                  <a:pt x="1741" y="1722"/>
                </a:lnTo>
                <a:lnTo>
                  <a:pt x="1741" y="1768"/>
                </a:lnTo>
                <a:lnTo>
                  <a:pt x="1756" y="1780"/>
                </a:lnTo>
                <a:lnTo>
                  <a:pt x="1772" y="1788"/>
                </a:lnTo>
                <a:lnTo>
                  <a:pt x="1788" y="1791"/>
                </a:lnTo>
                <a:lnTo>
                  <a:pt x="1788" y="1791"/>
                </a:lnTo>
                <a:lnTo>
                  <a:pt x="1802" y="1789"/>
                </a:lnTo>
                <a:lnTo>
                  <a:pt x="1815" y="1785"/>
                </a:lnTo>
                <a:lnTo>
                  <a:pt x="1825" y="1778"/>
                </a:lnTo>
                <a:lnTo>
                  <a:pt x="1834" y="1773"/>
                </a:lnTo>
                <a:lnTo>
                  <a:pt x="1839" y="1768"/>
                </a:lnTo>
                <a:lnTo>
                  <a:pt x="1840" y="1767"/>
                </a:lnTo>
                <a:lnTo>
                  <a:pt x="1851" y="1759"/>
                </a:lnTo>
                <a:lnTo>
                  <a:pt x="1861" y="1756"/>
                </a:lnTo>
                <a:lnTo>
                  <a:pt x="1873" y="1758"/>
                </a:lnTo>
                <a:lnTo>
                  <a:pt x="1883" y="1765"/>
                </a:lnTo>
                <a:lnTo>
                  <a:pt x="1889" y="1774"/>
                </a:lnTo>
                <a:lnTo>
                  <a:pt x="1892" y="1785"/>
                </a:lnTo>
                <a:lnTo>
                  <a:pt x="1890" y="1796"/>
                </a:lnTo>
                <a:lnTo>
                  <a:pt x="1885" y="1807"/>
                </a:lnTo>
                <a:lnTo>
                  <a:pt x="1884" y="1808"/>
                </a:lnTo>
                <a:lnTo>
                  <a:pt x="1883" y="1809"/>
                </a:lnTo>
                <a:lnTo>
                  <a:pt x="1881" y="1811"/>
                </a:lnTo>
                <a:lnTo>
                  <a:pt x="1918" y="1811"/>
                </a:lnTo>
                <a:lnTo>
                  <a:pt x="1918" y="1739"/>
                </a:lnTo>
                <a:lnTo>
                  <a:pt x="1914" y="1701"/>
                </a:lnTo>
                <a:lnTo>
                  <a:pt x="1907" y="1666"/>
                </a:lnTo>
                <a:lnTo>
                  <a:pt x="1895" y="1633"/>
                </a:lnTo>
                <a:lnTo>
                  <a:pt x="1878" y="1602"/>
                </a:lnTo>
                <a:lnTo>
                  <a:pt x="1857" y="1576"/>
                </a:lnTo>
                <a:lnTo>
                  <a:pt x="1833" y="1552"/>
                </a:lnTo>
                <a:lnTo>
                  <a:pt x="1805" y="1533"/>
                </a:lnTo>
                <a:lnTo>
                  <a:pt x="1776" y="1520"/>
                </a:lnTo>
                <a:lnTo>
                  <a:pt x="1745" y="1511"/>
                </a:lnTo>
                <a:lnTo>
                  <a:pt x="1711" y="1508"/>
                </a:lnTo>
                <a:close/>
                <a:moveTo>
                  <a:pt x="1135" y="1325"/>
                </a:moveTo>
                <a:lnTo>
                  <a:pt x="1104" y="1341"/>
                </a:lnTo>
                <a:lnTo>
                  <a:pt x="1069" y="1355"/>
                </a:lnTo>
                <a:lnTo>
                  <a:pt x="1032" y="1365"/>
                </a:lnTo>
                <a:lnTo>
                  <a:pt x="992" y="1373"/>
                </a:lnTo>
                <a:lnTo>
                  <a:pt x="952" y="1379"/>
                </a:lnTo>
                <a:lnTo>
                  <a:pt x="912" y="1382"/>
                </a:lnTo>
                <a:lnTo>
                  <a:pt x="873" y="1384"/>
                </a:lnTo>
                <a:lnTo>
                  <a:pt x="836" y="1385"/>
                </a:lnTo>
                <a:lnTo>
                  <a:pt x="801" y="1384"/>
                </a:lnTo>
                <a:lnTo>
                  <a:pt x="770" y="1383"/>
                </a:lnTo>
                <a:lnTo>
                  <a:pt x="794" y="1422"/>
                </a:lnTo>
                <a:lnTo>
                  <a:pt x="813" y="1459"/>
                </a:lnTo>
                <a:lnTo>
                  <a:pt x="827" y="1495"/>
                </a:lnTo>
                <a:lnTo>
                  <a:pt x="838" y="1520"/>
                </a:lnTo>
                <a:lnTo>
                  <a:pt x="848" y="1542"/>
                </a:lnTo>
                <a:lnTo>
                  <a:pt x="859" y="1560"/>
                </a:lnTo>
                <a:lnTo>
                  <a:pt x="864" y="1565"/>
                </a:lnTo>
                <a:lnTo>
                  <a:pt x="872" y="1575"/>
                </a:lnTo>
                <a:lnTo>
                  <a:pt x="884" y="1585"/>
                </a:lnTo>
                <a:lnTo>
                  <a:pt x="899" y="1599"/>
                </a:lnTo>
                <a:lnTo>
                  <a:pt x="914" y="1615"/>
                </a:lnTo>
                <a:lnTo>
                  <a:pt x="933" y="1631"/>
                </a:lnTo>
                <a:lnTo>
                  <a:pt x="952" y="1649"/>
                </a:lnTo>
                <a:lnTo>
                  <a:pt x="972" y="1666"/>
                </a:lnTo>
                <a:lnTo>
                  <a:pt x="992" y="1684"/>
                </a:lnTo>
                <a:lnTo>
                  <a:pt x="1049" y="1690"/>
                </a:lnTo>
                <a:lnTo>
                  <a:pt x="1055" y="1690"/>
                </a:lnTo>
                <a:lnTo>
                  <a:pt x="1059" y="1692"/>
                </a:lnTo>
                <a:lnTo>
                  <a:pt x="1087" y="1707"/>
                </a:lnTo>
                <a:lnTo>
                  <a:pt x="1111" y="1725"/>
                </a:lnTo>
                <a:lnTo>
                  <a:pt x="1132" y="1746"/>
                </a:lnTo>
                <a:lnTo>
                  <a:pt x="1150" y="1768"/>
                </a:lnTo>
                <a:lnTo>
                  <a:pt x="1165" y="1790"/>
                </a:lnTo>
                <a:lnTo>
                  <a:pt x="1176" y="1811"/>
                </a:lnTo>
                <a:lnTo>
                  <a:pt x="1290" y="1811"/>
                </a:lnTo>
                <a:lnTo>
                  <a:pt x="1285" y="1779"/>
                </a:lnTo>
                <a:lnTo>
                  <a:pt x="1280" y="1751"/>
                </a:lnTo>
                <a:lnTo>
                  <a:pt x="1275" y="1726"/>
                </a:lnTo>
                <a:lnTo>
                  <a:pt x="1269" y="1705"/>
                </a:lnTo>
                <a:lnTo>
                  <a:pt x="1265" y="1688"/>
                </a:lnTo>
                <a:lnTo>
                  <a:pt x="1261" y="1675"/>
                </a:lnTo>
                <a:lnTo>
                  <a:pt x="1259" y="1668"/>
                </a:lnTo>
                <a:lnTo>
                  <a:pt x="1231" y="1618"/>
                </a:lnTo>
                <a:lnTo>
                  <a:pt x="1206" y="1570"/>
                </a:lnTo>
                <a:lnTo>
                  <a:pt x="1187" y="1527"/>
                </a:lnTo>
                <a:lnTo>
                  <a:pt x="1170" y="1486"/>
                </a:lnTo>
                <a:lnTo>
                  <a:pt x="1158" y="1447"/>
                </a:lnTo>
                <a:lnTo>
                  <a:pt x="1149" y="1411"/>
                </a:lnTo>
                <a:lnTo>
                  <a:pt x="1142" y="1380"/>
                </a:lnTo>
                <a:lnTo>
                  <a:pt x="1137" y="1351"/>
                </a:lnTo>
                <a:lnTo>
                  <a:pt x="1135" y="1325"/>
                </a:lnTo>
                <a:close/>
                <a:moveTo>
                  <a:pt x="2282" y="1322"/>
                </a:moveTo>
                <a:lnTo>
                  <a:pt x="2280" y="1348"/>
                </a:lnTo>
                <a:lnTo>
                  <a:pt x="2276" y="1376"/>
                </a:lnTo>
                <a:lnTo>
                  <a:pt x="2269" y="1409"/>
                </a:lnTo>
                <a:lnTo>
                  <a:pt x="2260" y="1444"/>
                </a:lnTo>
                <a:lnTo>
                  <a:pt x="2247" y="1484"/>
                </a:lnTo>
                <a:lnTo>
                  <a:pt x="2232" y="1525"/>
                </a:lnTo>
                <a:lnTo>
                  <a:pt x="2212" y="1569"/>
                </a:lnTo>
                <a:lnTo>
                  <a:pt x="2188" y="1617"/>
                </a:lnTo>
                <a:lnTo>
                  <a:pt x="2158" y="1668"/>
                </a:lnTo>
                <a:lnTo>
                  <a:pt x="2156" y="1675"/>
                </a:lnTo>
                <a:lnTo>
                  <a:pt x="2152" y="1688"/>
                </a:lnTo>
                <a:lnTo>
                  <a:pt x="2148" y="1705"/>
                </a:lnTo>
                <a:lnTo>
                  <a:pt x="2143" y="1726"/>
                </a:lnTo>
                <a:lnTo>
                  <a:pt x="2137" y="1751"/>
                </a:lnTo>
                <a:lnTo>
                  <a:pt x="2132" y="1779"/>
                </a:lnTo>
                <a:lnTo>
                  <a:pt x="2127" y="1811"/>
                </a:lnTo>
                <a:lnTo>
                  <a:pt x="2240" y="1811"/>
                </a:lnTo>
                <a:lnTo>
                  <a:pt x="2253" y="1790"/>
                </a:lnTo>
                <a:lnTo>
                  <a:pt x="2267" y="1768"/>
                </a:lnTo>
                <a:lnTo>
                  <a:pt x="2285" y="1746"/>
                </a:lnTo>
                <a:lnTo>
                  <a:pt x="2306" y="1725"/>
                </a:lnTo>
                <a:lnTo>
                  <a:pt x="2330" y="1707"/>
                </a:lnTo>
                <a:lnTo>
                  <a:pt x="2358" y="1692"/>
                </a:lnTo>
                <a:lnTo>
                  <a:pt x="2363" y="1690"/>
                </a:lnTo>
                <a:lnTo>
                  <a:pt x="2368" y="1689"/>
                </a:lnTo>
                <a:lnTo>
                  <a:pt x="2425" y="1684"/>
                </a:lnTo>
                <a:lnTo>
                  <a:pt x="2445" y="1666"/>
                </a:lnTo>
                <a:lnTo>
                  <a:pt x="2465" y="1649"/>
                </a:lnTo>
                <a:lnTo>
                  <a:pt x="2485" y="1631"/>
                </a:lnTo>
                <a:lnTo>
                  <a:pt x="2503" y="1614"/>
                </a:lnTo>
                <a:lnTo>
                  <a:pt x="2519" y="1599"/>
                </a:lnTo>
                <a:lnTo>
                  <a:pt x="2533" y="1585"/>
                </a:lnTo>
                <a:lnTo>
                  <a:pt x="2545" y="1575"/>
                </a:lnTo>
                <a:lnTo>
                  <a:pt x="2553" y="1565"/>
                </a:lnTo>
                <a:lnTo>
                  <a:pt x="2558" y="1560"/>
                </a:lnTo>
                <a:lnTo>
                  <a:pt x="2569" y="1541"/>
                </a:lnTo>
                <a:lnTo>
                  <a:pt x="2579" y="1520"/>
                </a:lnTo>
                <a:lnTo>
                  <a:pt x="2590" y="1495"/>
                </a:lnTo>
                <a:lnTo>
                  <a:pt x="2605" y="1460"/>
                </a:lnTo>
                <a:lnTo>
                  <a:pt x="2622" y="1423"/>
                </a:lnTo>
                <a:lnTo>
                  <a:pt x="2646" y="1385"/>
                </a:lnTo>
                <a:lnTo>
                  <a:pt x="2615" y="1386"/>
                </a:lnTo>
                <a:lnTo>
                  <a:pt x="2582" y="1387"/>
                </a:lnTo>
                <a:lnTo>
                  <a:pt x="2545" y="1386"/>
                </a:lnTo>
                <a:lnTo>
                  <a:pt x="2507" y="1384"/>
                </a:lnTo>
                <a:lnTo>
                  <a:pt x="2467" y="1381"/>
                </a:lnTo>
                <a:lnTo>
                  <a:pt x="2429" y="1374"/>
                </a:lnTo>
                <a:lnTo>
                  <a:pt x="2389" y="1366"/>
                </a:lnTo>
                <a:lnTo>
                  <a:pt x="2351" y="1355"/>
                </a:lnTo>
                <a:lnTo>
                  <a:pt x="2316" y="1340"/>
                </a:lnTo>
                <a:lnTo>
                  <a:pt x="2282" y="1322"/>
                </a:lnTo>
                <a:close/>
                <a:moveTo>
                  <a:pt x="2033" y="1212"/>
                </a:moveTo>
                <a:lnTo>
                  <a:pt x="2047" y="1214"/>
                </a:lnTo>
                <a:lnTo>
                  <a:pt x="2059" y="1222"/>
                </a:lnTo>
                <a:lnTo>
                  <a:pt x="2067" y="1233"/>
                </a:lnTo>
                <a:lnTo>
                  <a:pt x="2070" y="1247"/>
                </a:lnTo>
                <a:lnTo>
                  <a:pt x="2067" y="1261"/>
                </a:lnTo>
                <a:lnTo>
                  <a:pt x="2059" y="1271"/>
                </a:lnTo>
                <a:lnTo>
                  <a:pt x="2047" y="1279"/>
                </a:lnTo>
                <a:lnTo>
                  <a:pt x="2033" y="1282"/>
                </a:lnTo>
                <a:lnTo>
                  <a:pt x="2018" y="1279"/>
                </a:lnTo>
                <a:lnTo>
                  <a:pt x="2006" y="1271"/>
                </a:lnTo>
                <a:lnTo>
                  <a:pt x="1998" y="1261"/>
                </a:lnTo>
                <a:lnTo>
                  <a:pt x="1995" y="1247"/>
                </a:lnTo>
                <a:lnTo>
                  <a:pt x="1998" y="1233"/>
                </a:lnTo>
                <a:lnTo>
                  <a:pt x="2006" y="1222"/>
                </a:lnTo>
                <a:lnTo>
                  <a:pt x="2018" y="1214"/>
                </a:lnTo>
                <a:lnTo>
                  <a:pt x="2033" y="1212"/>
                </a:lnTo>
                <a:close/>
                <a:moveTo>
                  <a:pt x="1390" y="1212"/>
                </a:moveTo>
                <a:lnTo>
                  <a:pt x="1404" y="1214"/>
                </a:lnTo>
                <a:lnTo>
                  <a:pt x="1416" y="1222"/>
                </a:lnTo>
                <a:lnTo>
                  <a:pt x="1424" y="1233"/>
                </a:lnTo>
                <a:lnTo>
                  <a:pt x="1427" y="1247"/>
                </a:lnTo>
                <a:lnTo>
                  <a:pt x="1424" y="1261"/>
                </a:lnTo>
                <a:lnTo>
                  <a:pt x="1416" y="1271"/>
                </a:lnTo>
                <a:lnTo>
                  <a:pt x="1404" y="1279"/>
                </a:lnTo>
                <a:lnTo>
                  <a:pt x="1390" y="1282"/>
                </a:lnTo>
                <a:lnTo>
                  <a:pt x="1375" y="1279"/>
                </a:lnTo>
                <a:lnTo>
                  <a:pt x="1364" y="1271"/>
                </a:lnTo>
                <a:lnTo>
                  <a:pt x="1355" y="1261"/>
                </a:lnTo>
                <a:lnTo>
                  <a:pt x="1352" y="1247"/>
                </a:lnTo>
                <a:lnTo>
                  <a:pt x="1355" y="1233"/>
                </a:lnTo>
                <a:lnTo>
                  <a:pt x="1364" y="1222"/>
                </a:lnTo>
                <a:lnTo>
                  <a:pt x="1375" y="1214"/>
                </a:lnTo>
                <a:lnTo>
                  <a:pt x="1390" y="1212"/>
                </a:lnTo>
                <a:close/>
                <a:moveTo>
                  <a:pt x="2435" y="1091"/>
                </a:moveTo>
                <a:lnTo>
                  <a:pt x="2451" y="1091"/>
                </a:lnTo>
                <a:lnTo>
                  <a:pt x="2469" y="1092"/>
                </a:lnTo>
                <a:lnTo>
                  <a:pt x="2493" y="1094"/>
                </a:lnTo>
                <a:lnTo>
                  <a:pt x="2519" y="1099"/>
                </a:lnTo>
                <a:lnTo>
                  <a:pt x="2547" y="1104"/>
                </a:lnTo>
                <a:lnTo>
                  <a:pt x="2577" y="1111"/>
                </a:lnTo>
                <a:lnTo>
                  <a:pt x="2609" y="1122"/>
                </a:lnTo>
                <a:lnTo>
                  <a:pt x="2639" y="1135"/>
                </a:lnTo>
                <a:lnTo>
                  <a:pt x="2671" y="1152"/>
                </a:lnTo>
                <a:lnTo>
                  <a:pt x="2701" y="1172"/>
                </a:lnTo>
                <a:lnTo>
                  <a:pt x="2729" y="1195"/>
                </a:lnTo>
                <a:lnTo>
                  <a:pt x="2755" y="1223"/>
                </a:lnTo>
                <a:lnTo>
                  <a:pt x="2761" y="1233"/>
                </a:lnTo>
                <a:lnTo>
                  <a:pt x="2762" y="1245"/>
                </a:lnTo>
                <a:lnTo>
                  <a:pt x="2759" y="1257"/>
                </a:lnTo>
                <a:lnTo>
                  <a:pt x="2751" y="1266"/>
                </a:lnTo>
                <a:lnTo>
                  <a:pt x="2743" y="1271"/>
                </a:lnTo>
                <a:lnTo>
                  <a:pt x="2732" y="1272"/>
                </a:lnTo>
                <a:lnTo>
                  <a:pt x="2724" y="1271"/>
                </a:lnTo>
                <a:lnTo>
                  <a:pt x="2716" y="1267"/>
                </a:lnTo>
                <a:lnTo>
                  <a:pt x="2709" y="1262"/>
                </a:lnTo>
                <a:lnTo>
                  <a:pt x="2685" y="1236"/>
                </a:lnTo>
                <a:lnTo>
                  <a:pt x="2659" y="1215"/>
                </a:lnTo>
                <a:lnTo>
                  <a:pt x="2631" y="1198"/>
                </a:lnTo>
                <a:lnTo>
                  <a:pt x="2602" y="1184"/>
                </a:lnTo>
                <a:lnTo>
                  <a:pt x="2573" y="1174"/>
                </a:lnTo>
                <a:lnTo>
                  <a:pt x="2544" y="1165"/>
                </a:lnTo>
                <a:lnTo>
                  <a:pt x="2517" y="1160"/>
                </a:lnTo>
                <a:lnTo>
                  <a:pt x="2491" y="1156"/>
                </a:lnTo>
                <a:lnTo>
                  <a:pt x="2469" y="1154"/>
                </a:lnTo>
                <a:lnTo>
                  <a:pt x="2451" y="1152"/>
                </a:lnTo>
                <a:lnTo>
                  <a:pt x="2436" y="1152"/>
                </a:lnTo>
                <a:lnTo>
                  <a:pt x="2427" y="1152"/>
                </a:lnTo>
                <a:lnTo>
                  <a:pt x="2422" y="1152"/>
                </a:lnTo>
                <a:lnTo>
                  <a:pt x="2411" y="1151"/>
                </a:lnTo>
                <a:lnTo>
                  <a:pt x="2401" y="1144"/>
                </a:lnTo>
                <a:lnTo>
                  <a:pt x="2394" y="1135"/>
                </a:lnTo>
                <a:lnTo>
                  <a:pt x="2392" y="1123"/>
                </a:lnTo>
                <a:lnTo>
                  <a:pt x="2393" y="1111"/>
                </a:lnTo>
                <a:lnTo>
                  <a:pt x="2399" y="1102"/>
                </a:lnTo>
                <a:lnTo>
                  <a:pt x="2409" y="1094"/>
                </a:lnTo>
                <a:lnTo>
                  <a:pt x="2420" y="1091"/>
                </a:lnTo>
                <a:lnTo>
                  <a:pt x="2424" y="1091"/>
                </a:lnTo>
                <a:lnTo>
                  <a:pt x="2435" y="1091"/>
                </a:lnTo>
                <a:close/>
                <a:moveTo>
                  <a:pt x="985" y="1088"/>
                </a:moveTo>
                <a:lnTo>
                  <a:pt x="990" y="1088"/>
                </a:lnTo>
                <a:lnTo>
                  <a:pt x="1001" y="1091"/>
                </a:lnTo>
                <a:lnTo>
                  <a:pt x="1011" y="1098"/>
                </a:lnTo>
                <a:lnTo>
                  <a:pt x="1017" y="1108"/>
                </a:lnTo>
                <a:lnTo>
                  <a:pt x="1019" y="1120"/>
                </a:lnTo>
                <a:lnTo>
                  <a:pt x="1016" y="1131"/>
                </a:lnTo>
                <a:lnTo>
                  <a:pt x="1010" y="1141"/>
                </a:lnTo>
                <a:lnTo>
                  <a:pt x="1000" y="1147"/>
                </a:lnTo>
                <a:lnTo>
                  <a:pt x="989" y="1149"/>
                </a:lnTo>
                <a:lnTo>
                  <a:pt x="984" y="1148"/>
                </a:lnTo>
                <a:lnTo>
                  <a:pt x="975" y="1149"/>
                </a:lnTo>
                <a:lnTo>
                  <a:pt x="960" y="1149"/>
                </a:lnTo>
                <a:lnTo>
                  <a:pt x="941" y="1152"/>
                </a:lnTo>
                <a:lnTo>
                  <a:pt x="920" y="1154"/>
                </a:lnTo>
                <a:lnTo>
                  <a:pt x="893" y="1159"/>
                </a:lnTo>
                <a:lnTo>
                  <a:pt x="866" y="1165"/>
                </a:lnTo>
                <a:lnTo>
                  <a:pt x="838" y="1174"/>
                </a:lnTo>
                <a:lnTo>
                  <a:pt x="810" y="1186"/>
                </a:lnTo>
                <a:lnTo>
                  <a:pt x="780" y="1199"/>
                </a:lnTo>
                <a:lnTo>
                  <a:pt x="753" y="1217"/>
                </a:lnTo>
                <a:lnTo>
                  <a:pt x="727" y="1239"/>
                </a:lnTo>
                <a:lnTo>
                  <a:pt x="704" y="1264"/>
                </a:lnTo>
                <a:lnTo>
                  <a:pt x="697" y="1270"/>
                </a:lnTo>
                <a:lnTo>
                  <a:pt x="689" y="1274"/>
                </a:lnTo>
                <a:lnTo>
                  <a:pt x="681" y="1276"/>
                </a:lnTo>
                <a:lnTo>
                  <a:pt x="670" y="1274"/>
                </a:lnTo>
                <a:lnTo>
                  <a:pt x="662" y="1268"/>
                </a:lnTo>
                <a:lnTo>
                  <a:pt x="655" y="1260"/>
                </a:lnTo>
                <a:lnTo>
                  <a:pt x="650" y="1248"/>
                </a:lnTo>
                <a:lnTo>
                  <a:pt x="651" y="1236"/>
                </a:lnTo>
                <a:lnTo>
                  <a:pt x="657" y="1226"/>
                </a:lnTo>
                <a:lnTo>
                  <a:pt x="683" y="1197"/>
                </a:lnTo>
                <a:lnTo>
                  <a:pt x="710" y="1173"/>
                </a:lnTo>
                <a:lnTo>
                  <a:pt x="740" y="1153"/>
                </a:lnTo>
                <a:lnTo>
                  <a:pt x="771" y="1136"/>
                </a:lnTo>
                <a:lnTo>
                  <a:pt x="802" y="1122"/>
                </a:lnTo>
                <a:lnTo>
                  <a:pt x="833" y="1111"/>
                </a:lnTo>
                <a:lnTo>
                  <a:pt x="863" y="1104"/>
                </a:lnTo>
                <a:lnTo>
                  <a:pt x="891" y="1098"/>
                </a:lnTo>
                <a:lnTo>
                  <a:pt x="916" y="1093"/>
                </a:lnTo>
                <a:lnTo>
                  <a:pt x="939" y="1090"/>
                </a:lnTo>
                <a:lnTo>
                  <a:pt x="959" y="1089"/>
                </a:lnTo>
                <a:lnTo>
                  <a:pt x="975" y="1088"/>
                </a:lnTo>
                <a:lnTo>
                  <a:pt x="985" y="1088"/>
                </a:lnTo>
                <a:close/>
                <a:moveTo>
                  <a:pt x="1709" y="60"/>
                </a:moveTo>
                <a:lnTo>
                  <a:pt x="1694" y="61"/>
                </a:lnTo>
                <a:lnTo>
                  <a:pt x="1682" y="63"/>
                </a:lnTo>
                <a:lnTo>
                  <a:pt x="1645" y="71"/>
                </a:lnTo>
                <a:lnTo>
                  <a:pt x="1614" y="84"/>
                </a:lnTo>
                <a:lnTo>
                  <a:pt x="1586" y="98"/>
                </a:lnTo>
                <a:lnTo>
                  <a:pt x="1563" y="114"/>
                </a:lnTo>
                <a:lnTo>
                  <a:pt x="1542" y="134"/>
                </a:lnTo>
                <a:lnTo>
                  <a:pt x="1525" y="154"/>
                </a:lnTo>
                <a:lnTo>
                  <a:pt x="1511" y="174"/>
                </a:lnTo>
                <a:lnTo>
                  <a:pt x="1500" y="195"/>
                </a:lnTo>
                <a:lnTo>
                  <a:pt x="1491" y="217"/>
                </a:lnTo>
                <a:lnTo>
                  <a:pt x="1485" y="239"/>
                </a:lnTo>
                <a:lnTo>
                  <a:pt x="1480" y="259"/>
                </a:lnTo>
                <a:lnTo>
                  <a:pt x="1477" y="278"/>
                </a:lnTo>
                <a:lnTo>
                  <a:pt x="1476" y="296"/>
                </a:lnTo>
                <a:lnTo>
                  <a:pt x="1475" y="312"/>
                </a:lnTo>
                <a:lnTo>
                  <a:pt x="1475" y="326"/>
                </a:lnTo>
                <a:lnTo>
                  <a:pt x="1475" y="336"/>
                </a:lnTo>
                <a:lnTo>
                  <a:pt x="1476" y="342"/>
                </a:lnTo>
                <a:lnTo>
                  <a:pt x="1476" y="347"/>
                </a:lnTo>
                <a:lnTo>
                  <a:pt x="1475" y="359"/>
                </a:lnTo>
                <a:lnTo>
                  <a:pt x="1468" y="370"/>
                </a:lnTo>
                <a:lnTo>
                  <a:pt x="1459" y="376"/>
                </a:lnTo>
                <a:lnTo>
                  <a:pt x="1448" y="380"/>
                </a:lnTo>
                <a:lnTo>
                  <a:pt x="1441" y="381"/>
                </a:lnTo>
                <a:lnTo>
                  <a:pt x="1437" y="382"/>
                </a:lnTo>
                <a:lnTo>
                  <a:pt x="1439" y="386"/>
                </a:lnTo>
                <a:lnTo>
                  <a:pt x="1443" y="395"/>
                </a:lnTo>
                <a:lnTo>
                  <a:pt x="1449" y="406"/>
                </a:lnTo>
                <a:lnTo>
                  <a:pt x="1457" y="419"/>
                </a:lnTo>
                <a:lnTo>
                  <a:pt x="1464" y="432"/>
                </a:lnTo>
                <a:lnTo>
                  <a:pt x="1467" y="436"/>
                </a:lnTo>
                <a:lnTo>
                  <a:pt x="1469" y="441"/>
                </a:lnTo>
                <a:lnTo>
                  <a:pt x="1474" y="456"/>
                </a:lnTo>
                <a:lnTo>
                  <a:pt x="1478" y="468"/>
                </a:lnTo>
                <a:lnTo>
                  <a:pt x="1481" y="475"/>
                </a:lnTo>
                <a:lnTo>
                  <a:pt x="1486" y="475"/>
                </a:lnTo>
                <a:lnTo>
                  <a:pt x="1490" y="475"/>
                </a:lnTo>
                <a:lnTo>
                  <a:pt x="1494" y="476"/>
                </a:lnTo>
                <a:lnTo>
                  <a:pt x="1505" y="482"/>
                </a:lnTo>
                <a:lnTo>
                  <a:pt x="1512" y="492"/>
                </a:lnTo>
                <a:lnTo>
                  <a:pt x="1515" y="504"/>
                </a:lnTo>
                <a:lnTo>
                  <a:pt x="1517" y="524"/>
                </a:lnTo>
                <a:lnTo>
                  <a:pt x="1521" y="540"/>
                </a:lnTo>
                <a:lnTo>
                  <a:pt x="1526" y="554"/>
                </a:lnTo>
                <a:lnTo>
                  <a:pt x="1531" y="563"/>
                </a:lnTo>
                <a:lnTo>
                  <a:pt x="1535" y="569"/>
                </a:lnTo>
                <a:lnTo>
                  <a:pt x="1538" y="573"/>
                </a:lnTo>
                <a:lnTo>
                  <a:pt x="1539" y="575"/>
                </a:lnTo>
                <a:lnTo>
                  <a:pt x="1548" y="583"/>
                </a:lnTo>
                <a:lnTo>
                  <a:pt x="1551" y="595"/>
                </a:lnTo>
                <a:lnTo>
                  <a:pt x="1555" y="632"/>
                </a:lnTo>
                <a:lnTo>
                  <a:pt x="1557" y="663"/>
                </a:lnTo>
                <a:lnTo>
                  <a:pt x="1557" y="689"/>
                </a:lnTo>
                <a:lnTo>
                  <a:pt x="1557" y="710"/>
                </a:lnTo>
                <a:lnTo>
                  <a:pt x="1555" y="726"/>
                </a:lnTo>
                <a:lnTo>
                  <a:pt x="1554" y="738"/>
                </a:lnTo>
                <a:lnTo>
                  <a:pt x="1553" y="745"/>
                </a:lnTo>
                <a:lnTo>
                  <a:pt x="1552" y="750"/>
                </a:lnTo>
                <a:lnTo>
                  <a:pt x="1550" y="755"/>
                </a:lnTo>
                <a:lnTo>
                  <a:pt x="1547" y="760"/>
                </a:lnTo>
                <a:lnTo>
                  <a:pt x="1543" y="765"/>
                </a:lnTo>
                <a:lnTo>
                  <a:pt x="1536" y="770"/>
                </a:lnTo>
                <a:lnTo>
                  <a:pt x="1525" y="777"/>
                </a:lnTo>
                <a:lnTo>
                  <a:pt x="1509" y="786"/>
                </a:lnTo>
                <a:lnTo>
                  <a:pt x="1489" y="796"/>
                </a:lnTo>
                <a:lnTo>
                  <a:pt x="1465" y="808"/>
                </a:lnTo>
                <a:lnTo>
                  <a:pt x="1438" y="819"/>
                </a:lnTo>
                <a:lnTo>
                  <a:pt x="1408" y="830"/>
                </a:lnTo>
                <a:lnTo>
                  <a:pt x="1375" y="841"/>
                </a:lnTo>
                <a:lnTo>
                  <a:pt x="1339" y="850"/>
                </a:lnTo>
                <a:lnTo>
                  <a:pt x="1303" y="858"/>
                </a:lnTo>
                <a:lnTo>
                  <a:pt x="1265" y="864"/>
                </a:lnTo>
                <a:lnTo>
                  <a:pt x="1225" y="867"/>
                </a:lnTo>
                <a:lnTo>
                  <a:pt x="1184" y="867"/>
                </a:lnTo>
                <a:lnTo>
                  <a:pt x="1159" y="866"/>
                </a:lnTo>
                <a:lnTo>
                  <a:pt x="1133" y="866"/>
                </a:lnTo>
                <a:lnTo>
                  <a:pt x="1105" y="867"/>
                </a:lnTo>
                <a:lnTo>
                  <a:pt x="1077" y="871"/>
                </a:lnTo>
                <a:lnTo>
                  <a:pt x="1046" y="877"/>
                </a:lnTo>
                <a:lnTo>
                  <a:pt x="1016" y="886"/>
                </a:lnTo>
                <a:lnTo>
                  <a:pt x="984" y="901"/>
                </a:lnTo>
                <a:lnTo>
                  <a:pt x="953" y="921"/>
                </a:lnTo>
                <a:lnTo>
                  <a:pt x="922" y="947"/>
                </a:lnTo>
                <a:lnTo>
                  <a:pt x="890" y="980"/>
                </a:lnTo>
                <a:lnTo>
                  <a:pt x="886" y="983"/>
                </a:lnTo>
                <a:lnTo>
                  <a:pt x="881" y="986"/>
                </a:lnTo>
                <a:lnTo>
                  <a:pt x="876" y="988"/>
                </a:lnTo>
                <a:lnTo>
                  <a:pt x="848" y="997"/>
                </a:lnTo>
                <a:lnTo>
                  <a:pt x="816" y="1006"/>
                </a:lnTo>
                <a:lnTo>
                  <a:pt x="780" y="1019"/>
                </a:lnTo>
                <a:lnTo>
                  <a:pt x="741" y="1033"/>
                </a:lnTo>
                <a:lnTo>
                  <a:pt x="701" y="1049"/>
                </a:lnTo>
                <a:lnTo>
                  <a:pt x="659" y="1066"/>
                </a:lnTo>
                <a:lnTo>
                  <a:pt x="616" y="1085"/>
                </a:lnTo>
                <a:lnTo>
                  <a:pt x="574" y="1105"/>
                </a:lnTo>
                <a:lnTo>
                  <a:pt x="534" y="1126"/>
                </a:lnTo>
                <a:lnTo>
                  <a:pt x="496" y="1148"/>
                </a:lnTo>
                <a:lnTo>
                  <a:pt x="462" y="1173"/>
                </a:lnTo>
                <a:lnTo>
                  <a:pt x="433" y="1197"/>
                </a:lnTo>
                <a:lnTo>
                  <a:pt x="406" y="1223"/>
                </a:lnTo>
                <a:lnTo>
                  <a:pt x="387" y="1248"/>
                </a:lnTo>
                <a:lnTo>
                  <a:pt x="375" y="1275"/>
                </a:lnTo>
                <a:lnTo>
                  <a:pt x="371" y="1298"/>
                </a:lnTo>
                <a:lnTo>
                  <a:pt x="373" y="1320"/>
                </a:lnTo>
                <a:lnTo>
                  <a:pt x="381" y="1344"/>
                </a:lnTo>
                <a:lnTo>
                  <a:pt x="396" y="1367"/>
                </a:lnTo>
                <a:lnTo>
                  <a:pt x="400" y="1372"/>
                </a:lnTo>
                <a:lnTo>
                  <a:pt x="402" y="1379"/>
                </a:lnTo>
                <a:lnTo>
                  <a:pt x="402" y="1380"/>
                </a:lnTo>
                <a:lnTo>
                  <a:pt x="404" y="1384"/>
                </a:lnTo>
                <a:lnTo>
                  <a:pt x="407" y="1391"/>
                </a:lnTo>
                <a:lnTo>
                  <a:pt x="413" y="1400"/>
                </a:lnTo>
                <a:lnTo>
                  <a:pt x="421" y="1412"/>
                </a:lnTo>
                <a:lnTo>
                  <a:pt x="430" y="1426"/>
                </a:lnTo>
                <a:lnTo>
                  <a:pt x="444" y="1443"/>
                </a:lnTo>
                <a:lnTo>
                  <a:pt x="461" y="1462"/>
                </a:lnTo>
                <a:lnTo>
                  <a:pt x="482" y="1484"/>
                </a:lnTo>
                <a:lnTo>
                  <a:pt x="506" y="1507"/>
                </a:lnTo>
                <a:lnTo>
                  <a:pt x="535" y="1532"/>
                </a:lnTo>
                <a:lnTo>
                  <a:pt x="570" y="1561"/>
                </a:lnTo>
                <a:lnTo>
                  <a:pt x="608" y="1591"/>
                </a:lnTo>
                <a:lnTo>
                  <a:pt x="653" y="1622"/>
                </a:lnTo>
                <a:lnTo>
                  <a:pt x="705" y="1656"/>
                </a:lnTo>
                <a:lnTo>
                  <a:pt x="719" y="1667"/>
                </a:lnTo>
                <a:lnTo>
                  <a:pt x="736" y="1680"/>
                </a:lnTo>
                <a:lnTo>
                  <a:pt x="754" y="1693"/>
                </a:lnTo>
                <a:lnTo>
                  <a:pt x="773" y="1709"/>
                </a:lnTo>
                <a:lnTo>
                  <a:pt x="790" y="1725"/>
                </a:lnTo>
                <a:lnTo>
                  <a:pt x="804" y="1741"/>
                </a:lnTo>
                <a:lnTo>
                  <a:pt x="816" y="1756"/>
                </a:lnTo>
                <a:lnTo>
                  <a:pt x="827" y="1773"/>
                </a:lnTo>
                <a:lnTo>
                  <a:pt x="838" y="1792"/>
                </a:lnTo>
                <a:lnTo>
                  <a:pt x="846" y="1807"/>
                </a:lnTo>
                <a:lnTo>
                  <a:pt x="857" y="1823"/>
                </a:lnTo>
                <a:lnTo>
                  <a:pt x="868" y="1839"/>
                </a:lnTo>
                <a:lnTo>
                  <a:pt x="883" y="1856"/>
                </a:lnTo>
                <a:lnTo>
                  <a:pt x="902" y="1874"/>
                </a:lnTo>
                <a:lnTo>
                  <a:pt x="925" y="1893"/>
                </a:lnTo>
                <a:lnTo>
                  <a:pt x="954" y="1913"/>
                </a:lnTo>
                <a:lnTo>
                  <a:pt x="959" y="1917"/>
                </a:lnTo>
                <a:lnTo>
                  <a:pt x="963" y="1921"/>
                </a:lnTo>
                <a:lnTo>
                  <a:pt x="967" y="1928"/>
                </a:lnTo>
                <a:lnTo>
                  <a:pt x="970" y="1935"/>
                </a:lnTo>
                <a:lnTo>
                  <a:pt x="975" y="1943"/>
                </a:lnTo>
                <a:lnTo>
                  <a:pt x="980" y="1950"/>
                </a:lnTo>
                <a:lnTo>
                  <a:pt x="985" y="1954"/>
                </a:lnTo>
                <a:lnTo>
                  <a:pt x="987" y="1954"/>
                </a:lnTo>
                <a:lnTo>
                  <a:pt x="988" y="1953"/>
                </a:lnTo>
                <a:lnTo>
                  <a:pt x="990" y="1953"/>
                </a:lnTo>
                <a:lnTo>
                  <a:pt x="992" y="1952"/>
                </a:lnTo>
                <a:lnTo>
                  <a:pt x="1002" y="1948"/>
                </a:lnTo>
                <a:lnTo>
                  <a:pt x="1013" y="1949"/>
                </a:lnTo>
                <a:lnTo>
                  <a:pt x="1025" y="1951"/>
                </a:lnTo>
                <a:lnTo>
                  <a:pt x="1038" y="1952"/>
                </a:lnTo>
                <a:lnTo>
                  <a:pt x="1048" y="1952"/>
                </a:lnTo>
                <a:lnTo>
                  <a:pt x="1055" y="1950"/>
                </a:lnTo>
                <a:lnTo>
                  <a:pt x="1060" y="1945"/>
                </a:lnTo>
                <a:lnTo>
                  <a:pt x="1065" y="1942"/>
                </a:lnTo>
                <a:lnTo>
                  <a:pt x="1072" y="1939"/>
                </a:lnTo>
                <a:lnTo>
                  <a:pt x="1076" y="1939"/>
                </a:lnTo>
                <a:lnTo>
                  <a:pt x="1082" y="1937"/>
                </a:lnTo>
                <a:lnTo>
                  <a:pt x="1090" y="1934"/>
                </a:lnTo>
                <a:lnTo>
                  <a:pt x="1100" y="1928"/>
                </a:lnTo>
                <a:lnTo>
                  <a:pt x="1107" y="1920"/>
                </a:lnTo>
                <a:lnTo>
                  <a:pt x="1110" y="1910"/>
                </a:lnTo>
                <a:lnTo>
                  <a:pt x="1113" y="1900"/>
                </a:lnTo>
                <a:lnTo>
                  <a:pt x="1120" y="1892"/>
                </a:lnTo>
                <a:lnTo>
                  <a:pt x="1129" y="1885"/>
                </a:lnTo>
                <a:lnTo>
                  <a:pt x="1139" y="1883"/>
                </a:lnTo>
                <a:lnTo>
                  <a:pt x="1139" y="1883"/>
                </a:lnTo>
                <a:lnTo>
                  <a:pt x="1139" y="1881"/>
                </a:lnTo>
                <a:lnTo>
                  <a:pt x="1140" y="1879"/>
                </a:lnTo>
                <a:lnTo>
                  <a:pt x="1140" y="1875"/>
                </a:lnTo>
                <a:lnTo>
                  <a:pt x="1136" y="1865"/>
                </a:lnTo>
                <a:lnTo>
                  <a:pt x="1131" y="1853"/>
                </a:lnTo>
                <a:lnTo>
                  <a:pt x="1122" y="1836"/>
                </a:lnTo>
                <a:lnTo>
                  <a:pt x="1111" y="1816"/>
                </a:lnTo>
                <a:lnTo>
                  <a:pt x="1098" y="1797"/>
                </a:lnTo>
                <a:lnTo>
                  <a:pt x="1081" y="1779"/>
                </a:lnTo>
                <a:lnTo>
                  <a:pt x="1062" y="1762"/>
                </a:lnTo>
                <a:lnTo>
                  <a:pt x="1040" y="1750"/>
                </a:lnTo>
                <a:lnTo>
                  <a:pt x="976" y="1743"/>
                </a:lnTo>
                <a:lnTo>
                  <a:pt x="968" y="1741"/>
                </a:lnTo>
                <a:lnTo>
                  <a:pt x="959" y="1736"/>
                </a:lnTo>
                <a:lnTo>
                  <a:pt x="950" y="1727"/>
                </a:lnTo>
                <a:lnTo>
                  <a:pt x="937" y="1716"/>
                </a:lnTo>
                <a:lnTo>
                  <a:pt x="922" y="1703"/>
                </a:lnTo>
                <a:lnTo>
                  <a:pt x="906" y="1688"/>
                </a:lnTo>
                <a:lnTo>
                  <a:pt x="888" y="1672"/>
                </a:lnTo>
                <a:lnTo>
                  <a:pt x="871" y="1656"/>
                </a:lnTo>
                <a:lnTo>
                  <a:pt x="856" y="1640"/>
                </a:lnTo>
                <a:lnTo>
                  <a:pt x="840" y="1627"/>
                </a:lnTo>
                <a:lnTo>
                  <a:pt x="827" y="1614"/>
                </a:lnTo>
                <a:lnTo>
                  <a:pt x="817" y="1602"/>
                </a:lnTo>
                <a:lnTo>
                  <a:pt x="811" y="1595"/>
                </a:lnTo>
                <a:lnTo>
                  <a:pt x="797" y="1572"/>
                </a:lnTo>
                <a:lnTo>
                  <a:pt x="784" y="1546"/>
                </a:lnTo>
                <a:lnTo>
                  <a:pt x="773" y="1518"/>
                </a:lnTo>
                <a:lnTo>
                  <a:pt x="760" y="1490"/>
                </a:lnTo>
                <a:lnTo>
                  <a:pt x="746" y="1459"/>
                </a:lnTo>
                <a:lnTo>
                  <a:pt x="729" y="1428"/>
                </a:lnTo>
                <a:lnTo>
                  <a:pt x="707" y="1399"/>
                </a:lnTo>
                <a:lnTo>
                  <a:pt x="681" y="1369"/>
                </a:lnTo>
                <a:lnTo>
                  <a:pt x="673" y="1359"/>
                </a:lnTo>
                <a:lnTo>
                  <a:pt x="671" y="1347"/>
                </a:lnTo>
                <a:lnTo>
                  <a:pt x="673" y="1335"/>
                </a:lnTo>
                <a:lnTo>
                  <a:pt x="681" y="1324"/>
                </a:lnTo>
                <a:lnTo>
                  <a:pt x="692" y="1319"/>
                </a:lnTo>
                <a:lnTo>
                  <a:pt x="704" y="1318"/>
                </a:lnTo>
                <a:lnTo>
                  <a:pt x="725" y="1319"/>
                </a:lnTo>
                <a:lnTo>
                  <a:pt x="750" y="1321"/>
                </a:lnTo>
                <a:lnTo>
                  <a:pt x="777" y="1322"/>
                </a:lnTo>
                <a:lnTo>
                  <a:pt x="807" y="1323"/>
                </a:lnTo>
                <a:lnTo>
                  <a:pt x="839" y="1323"/>
                </a:lnTo>
                <a:lnTo>
                  <a:pt x="872" y="1323"/>
                </a:lnTo>
                <a:lnTo>
                  <a:pt x="906" y="1321"/>
                </a:lnTo>
                <a:lnTo>
                  <a:pt x="939" y="1318"/>
                </a:lnTo>
                <a:lnTo>
                  <a:pt x="973" y="1315"/>
                </a:lnTo>
                <a:lnTo>
                  <a:pt x="1005" y="1309"/>
                </a:lnTo>
                <a:lnTo>
                  <a:pt x="1036" y="1302"/>
                </a:lnTo>
                <a:lnTo>
                  <a:pt x="1064" y="1294"/>
                </a:lnTo>
                <a:lnTo>
                  <a:pt x="1089" y="1283"/>
                </a:lnTo>
                <a:lnTo>
                  <a:pt x="1111" y="1270"/>
                </a:lnTo>
                <a:lnTo>
                  <a:pt x="1129" y="1256"/>
                </a:lnTo>
                <a:lnTo>
                  <a:pt x="1143" y="1239"/>
                </a:lnTo>
                <a:lnTo>
                  <a:pt x="1151" y="1229"/>
                </a:lnTo>
                <a:lnTo>
                  <a:pt x="1162" y="1225"/>
                </a:lnTo>
                <a:lnTo>
                  <a:pt x="1175" y="1225"/>
                </a:lnTo>
                <a:lnTo>
                  <a:pt x="1168" y="1198"/>
                </a:lnTo>
                <a:lnTo>
                  <a:pt x="1164" y="1171"/>
                </a:lnTo>
                <a:lnTo>
                  <a:pt x="1162" y="1142"/>
                </a:lnTo>
                <a:lnTo>
                  <a:pt x="1165" y="1130"/>
                </a:lnTo>
                <a:lnTo>
                  <a:pt x="1171" y="1121"/>
                </a:lnTo>
                <a:lnTo>
                  <a:pt x="1180" y="1114"/>
                </a:lnTo>
                <a:lnTo>
                  <a:pt x="1192" y="1112"/>
                </a:lnTo>
                <a:lnTo>
                  <a:pt x="1204" y="1114"/>
                </a:lnTo>
                <a:lnTo>
                  <a:pt x="1214" y="1121"/>
                </a:lnTo>
                <a:lnTo>
                  <a:pt x="1220" y="1130"/>
                </a:lnTo>
                <a:lnTo>
                  <a:pt x="1222" y="1142"/>
                </a:lnTo>
                <a:lnTo>
                  <a:pt x="1224" y="1180"/>
                </a:lnTo>
                <a:lnTo>
                  <a:pt x="1233" y="1215"/>
                </a:lnTo>
                <a:lnTo>
                  <a:pt x="1244" y="1249"/>
                </a:lnTo>
                <a:lnTo>
                  <a:pt x="1261" y="1279"/>
                </a:lnTo>
                <a:lnTo>
                  <a:pt x="1281" y="1306"/>
                </a:lnTo>
                <a:lnTo>
                  <a:pt x="1305" y="1330"/>
                </a:lnTo>
                <a:lnTo>
                  <a:pt x="1331" y="1348"/>
                </a:lnTo>
                <a:lnTo>
                  <a:pt x="1360" y="1363"/>
                </a:lnTo>
                <a:lnTo>
                  <a:pt x="1392" y="1371"/>
                </a:lnTo>
                <a:lnTo>
                  <a:pt x="1424" y="1374"/>
                </a:lnTo>
                <a:lnTo>
                  <a:pt x="1458" y="1371"/>
                </a:lnTo>
                <a:lnTo>
                  <a:pt x="1488" y="1363"/>
                </a:lnTo>
                <a:lnTo>
                  <a:pt x="1517" y="1349"/>
                </a:lnTo>
                <a:lnTo>
                  <a:pt x="1544" y="1330"/>
                </a:lnTo>
                <a:lnTo>
                  <a:pt x="1568" y="1306"/>
                </a:lnTo>
                <a:lnTo>
                  <a:pt x="1588" y="1279"/>
                </a:lnTo>
                <a:lnTo>
                  <a:pt x="1604" y="1249"/>
                </a:lnTo>
                <a:lnTo>
                  <a:pt x="1617" y="1215"/>
                </a:lnTo>
                <a:lnTo>
                  <a:pt x="1624" y="1180"/>
                </a:lnTo>
                <a:lnTo>
                  <a:pt x="1627" y="1142"/>
                </a:lnTo>
                <a:lnTo>
                  <a:pt x="1627" y="1007"/>
                </a:lnTo>
                <a:lnTo>
                  <a:pt x="1630" y="995"/>
                </a:lnTo>
                <a:lnTo>
                  <a:pt x="1636" y="985"/>
                </a:lnTo>
                <a:lnTo>
                  <a:pt x="1645" y="979"/>
                </a:lnTo>
                <a:lnTo>
                  <a:pt x="1657" y="977"/>
                </a:lnTo>
                <a:lnTo>
                  <a:pt x="1668" y="979"/>
                </a:lnTo>
                <a:lnTo>
                  <a:pt x="1678" y="985"/>
                </a:lnTo>
                <a:lnTo>
                  <a:pt x="1684" y="995"/>
                </a:lnTo>
                <a:lnTo>
                  <a:pt x="1687" y="1007"/>
                </a:lnTo>
                <a:lnTo>
                  <a:pt x="1687" y="1142"/>
                </a:lnTo>
                <a:lnTo>
                  <a:pt x="1684" y="1186"/>
                </a:lnTo>
                <a:lnTo>
                  <a:pt x="1676" y="1227"/>
                </a:lnTo>
                <a:lnTo>
                  <a:pt x="1662" y="1265"/>
                </a:lnTo>
                <a:lnTo>
                  <a:pt x="1644" y="1301"/>
                </a:lnTo>
                <a:lnTo>
                  <a:pt x="1622" y="1334"/>
                </a:lnTo>
                <a:lnTo>
                  <a:pt x="1596" y="1363"/>
                </a:lnTo>
                <a:lnTo>
                  <a:pt x="1567" y="1387"/>
                </a:lnTo>
                <a:lnTo>
                  <a:pt x="1535" y="1407"/>
                </a:lnTo>
                <a:lnTo>
                  <a:pt x="1500" y="1422"/>
                </a:lnTo>
                <a:lnTo>
                  <a:pt x="1463" y="1432"/>
                </a:lnTo>
                <a:lnTo>
                  <a:pt x="1424" y="1435"/>
                </a:lnTo>
                <a:lnTo>
                  <a:pt x="1388" y="1432"/>
                </a:lnTo>
                <a:lnTo>
                  <a:pt x="1353" y="1423"/>
                </a:lnTo>
                <a:lnTo>
                  <a:pt x="1320" y="1410"/>
                </a:lnTo>
                <a:lnTo>
                  <a:pt x="1289" y="1392"/>
                </a:lnTo>
                <a:lnTo>
                  <a:pt x="1261" y="1369"/>
                </a:lnTo>
                <a:lnTo>
                  <a:pt x="1235" y="1342"/>
                </a:lnTo>
                <a:lnTo>
                  <a:pt x="1213" y="1313"/>
                </a:lnTo>
                <a:lnTo>
                  <a:pt x="1195" y="1280"/>
                </a:lnTo>
                <a:lnTo>
                  <a:pt x="1194" y="1294"/>
                </a:lnTo>
                <a:lnTo>
                  <a:pt x="1194" y="1310"/>
                </a:lnTo>
                <a:lnTo>
                  <a:pt x="1195" y="1329"/>
                </a:lnTo>
                <a:lnTo>
                  <a:pt x="1198" y="1352"/>
                </a:lnTo>
                <a:lnTo>
                  <a:pt x="1202" y="1377"/>
                </a:lnTo>
                <a:lnTo>
                  <a:pt x="1209" y="1406"/>
                </a:lnTo>
                <a:lnTo>
                  <a:pt x="1218" y="1438"/>
                </a:lnTo>
                <a:lnTo>
                  <a:pt x="1229" y="1473"/>
                </a:lnTo>
                <a:lnTo>
                  <a:pt x="1244" y="1510"/>
                </a:lnTo>
                <a:lnTo>
                  <a:pt x="1263" y="1550"/>
                </a:lnTo>
                <a:lnTo>
                  <a:pt x="1285" y="1594"/>
                </a:lnTo>
                <a:lnTo>
                  <a:pt x="1312" y="1639"/>
                </a:lnTo>
                <a:lnTo>
                  <a:pt x="1313" y="1643"/>
                </a:lnTo>
                <a:lnTo>
                  <a:pt x="1315" y="1646"/>
                </a:lnTo>
                <a:lnTo>
                  <a:pt x="1316" y="1650"/>
                </a:lnTo>
                <a:lnTo>
                  <a:pt x="1319" y="1660"/>
                </a:lnTo>
                <a:lnTo>
                  <a:pt x="1323" y="1674"/>
                </a:lnTo>
                <a:lnTo>
                  <a:pt x="1328" y="1693"/>
                </a:lnTo>
                <a:lnTo>
                  <a:pt x="1333" y="1717"/>
                </a:lnTo>
                <a:lnTo>
                  <a:pt x="1339" y="1744"/>
                </a:lnTo>
                <a:lnTo>
                  <a:pt x="1346" y="1776"/>
                </a:lnTo>
                <a:lnTo>
                  <a:pt x="1351" y="1811"/>
                </a:lnTo>
                <a:lnTo>
                  <a:pt x="1444" y="1811"/>
                </a:lnTo>
                <a:lnTo>
                  <a:pt x="1444" y="1739"/>
                </a:lnTo>
                <a:lnTo>
                  <a:pt x="1447" y="1696"/>
                </a:lnTo>
                <a:lnTo>
                  <a:pt x="1456" y="1654"/>
                </a:lnTo>
                <a:lnTo>
                  <a:pt x="1469" y="1616"/>
                </a:lnTo>
                <a:lnTo>
                  <a:pt x="1487" y="1580"/>
                </a:lnTo>
                <a:lnTo>
                  <a:pt x="1510" y="1547"/>
                </a:lnTo>
                <a:lnTo>
                  <a:pt x="1536" y="1518"/>
                </a:lnTo>
                <a:lnTo>
                  <a:pt x="1566" y="1494"/>
                </a:lnTo>
                <a:lnTo>
                  <a:pt x="1599" y="1474"/>
                </a:lnTo>
                <a:lnTo>
                  <a:pt x="1634" y="1459"/>
                </a:lnTo>
                <a:lnTo>
                  <a:pt x="1671" y="1451"/>
                </a:lnTo>
                <a:lnTo>
                  <a:pt x="1711" y="1447"/>
                </a:lnTo>
                <a:lnTo>
                  <a:pt x="1750" y="1451"/>
                </a:lnTo>
                <a:lnTo>
                  <a:pt x="1788" y="1459"/>
                </a:lnTo>
                <a:lnTo>
                  <a:pt x="1823" y="1474"/>
                </a:lnTo>
                <a:lnTo>
                  <a:pt x="1856" y="1494"/>
                </a:lnTo>
                <a:lnTo>
                  <a:pt x="1885" y="1518"/>
                </a:lnTo>
                <a:lnTo>
                  <a:pt x="1911" y="1547"/>
                </a:lnTo>
                <a:lnTo>
                  <a:pt x="1934" y="1580"/>
                </a:lnTo>
                <a:lnTo>
                  <a:pt x="1952" y="1616"/>
                </a:lnTo>
                <a:lnTo>
                  <a:pt x="1966" y="1654"/>
                </a:lnTo>
                <a:lnTo>
                  <a:pt x="1974" y="1696"/>
                </a:lnTo>
                <a:lnTo>
                  <a:pt x="1977" y="1739"/>
                </a:lnTo>
                <a:lnTo>
                  <a:pt x="1977" y="1811"/>
                </a:lnTo>
                <a:lnTo>
                  <a:pt x="2066" y="1811"/>
                </a:lnTo>
                <a:lnTo>
                  <a:pt x="2073" y="1776"/>
                </a:lnTo>
                <a:lnTo>
                  <a:pt x="2078" y="1744"/>
                </a:lnTo>
                <a:lnTo>
                  <a:pt x="2084" y="1717"/>
                </a:lnTo>
                <a:lnTo>
                  <a:pt x="2089" y="1693"/>
                </a:lnTo>
                <a:lnTo>
                  <a:pt x="2095" y="1674"/>
                </a:lnTo>
                <a:lnTo>
                  <a:pt x="2099" y="1660"/>
                </a:lnTo>
                <a:lnTo>
                  <a:pt x="2101" y="1650"/>
                </a:lnTo>
                <a:lnTo>
                  <a:pt x="2103" y="1646"/>
                </a:lnTo>
                <a:lnTo>
                  <a:pt x="2104" y="1643"/>
                </a:lnTo>
                <a:lnTo>
                  <a:pt x="2106" y="1639"/>
                </a:lnTo>
                <a:lnTo>
                  <a:pt x="2133" y="1593"/>
                </a:lnTo>
                <a:lnTo>
                  <a:pt x="2156" y="1548"/>
                </a:lnTo>
                <a:lnTo>
                  <a:pt x="2175" y="1507"/>
                </a:lnTo>
                <a:lnTo>
                  <a:pt x="2190" y="1469"/>
                </a:lnTo>
                <a:lnTo>
                  <a:pt x="2201" y="1433"/>
                </a:lnTo>
                <a:lnTo>
                  <a:pt x="2211" y="1401"/>
                </a:lnTo>
                <a:lnTo>
                  <a:pt x="2217" y="1372"/>
                </a:lnTo>
                <a:lnTo>
                  <a:pt x="2220" y="1347"/>
                </a:lnTo>
                <a:lnTo>
                  <a:pt x="2222" y="1323"/>
                </a:lnTo>
                <a:lnTo>
                  <a:pt x="2223" y="1304"/>
                </a:lnTo>
                <a:lnTo>
                  <a:pt x="2223" y="1289"/>
                </a:lnTo>
                <a:lnTo>
                  <a:pt x="2205" y="1320"/>
                </a:lnTo>
                <a:lnTo>
                  <a:pt x="2183" y="1349"/>
                </a:lnTo>
                <a:lnTo>
                  <a:pt x="2157" y="1373"/>
                </a:lnTo>
                <a:lnTo>
                  <a:pt x="2130" y="1394"/>
                </a:lnTo>
                <a:lnTo>
                  <a:pt x="2100" y="1411"/>
                </a:lnTo>
                <a:lnTo>
                  <a:pt x="2067" y="1424"/>
                </a:lnTo>
                <a:lnTo>
                  <a:pt x="2034" y="1432"/>
                </a:lnTo>
                <a:lnTo>
                  <a:pt x="1998" y="1435"/>
                </a:lnTo>
                <a:lnTo>
                  <a:pt x="1959" y="1432"/>
                </a:lnTo>
                <a:lnTo>
                  <a:pt x="1923" y="1422"/>
                </a:lnTo>
                <a:lnTo>
                  <a:pt x="1888" y="1407"/>
                </a:lnTo>
                <a:lnTo>
                  <a:pt x="1856" y="1387"/>
                </a:lnTo>
                <a:lnTo>
                  <a:pt x="1826" y="1363"/>
                </a:lnTo>
                <a:lnTo>
                  <a:pt x="1800" y="1334"/>
                </a:lnTo>
                <a:lnTo>
                  <a:pt x="1778" y="1301"/>
                </a:lnTo>
                <a:lnTo>
                  <a:pt x="1760" y="1265"/>
                </a:lnTo>
                <a:lnTo>
                  <a:pt x="1747" y="1227"/>
                </a:lnTo>
                <a:lnTo>
                  <a:pt x="1740" y="1186"/>
                </a:lnTo>
                <a:lnTo>
                  <a:pt x="1736" y="1142"/>
                </a:lnTo>
                <a:lnTo>
                  <a:pt x="1736" y="1007"/>
                </a:lnTo>
                <a:lnTo>
                  <a:pt x="1738" y="995"/>
                </a:lnTo>
                <a:lnTo>
                  <a:pt x="1745" y="985"/>
                </a:lnTo>
                <a:lnTo>
                  <a:pt x="1754" y="979"/>
                </a:lnTo>
                <a:lnTo>
                  <a:pt x="1766" y="977"/>
                </a:lnTo>
                <a:lnTo>
                  <a:pt x="1777" y="979"/>
                </a:lnTo>
                <a:lnTo>
                  <a:pt x="1787" y="985"/>
                </a:lnTo>
                <a:lnTo>
                  <a:pt x="1793" y="995"/>
                </a:lnTo>
                <a:lnTo>
                  <a:pt x="1795" y="1007"/>
                </a:lnTo>
                <a:lnTo>
                  <a:pt x="1795" y="1142"/>
                </a:lnTo>
                <a:lnTo>
                  <a:pt x="1798" y="1180"/>
                </a:lnTo>
                <a:lnTo>
                  <a:pt x="1805" y="1215"/>
                </a:lnTo>
                <a:lnTo>
                  <a:pt x="1818" y="1249"/>
                </a:lnTo>
                <a:lnTo>
                  <a:pt x="1835" y="1279"/>
                </a:lnTo>
                <a:lnTo>
                  <a:pt x="1855" y="1306"/>
                </a:lnTo>
                <a:lnTo>
                  <a:pt x="1879" y="1330"/>
                </a:lnTo>
                <a:lnTo>
                  <a:pt x="1905" y="1348"/>
                </a:lnTo>
                <a:lnTo>
                  <a:pt x="1934" y="1363"/>
                </a:lnTo>
                <a:lnTo>
                  <a:pt x="1965" y="1371"/>
                </a:lnTo>
                <a:lnTo>
                  <a:pt x="1998" y="1374"/>
                </a:lnTo>
                <a:lnTo>
                  <a:pt x="2031" y="1371"/>
                </a:lnTo>
                <a:lnTo>
                  <a:pt x="2062" y="1363"/>
                </a:lnTo>
                <a:lnTo>
                  <a:pt x="2091" y="1349"/>
                </a:lnTo>
                <a:lnTo>
                  <a:pt x="2118" y="1330"/>
                </a:lnTo>
                <a:lnTo>
                  <a:pt x="2142" y="1306"/>
                </a:lnTo>
                <a:lnTo>
                  <a:pt x="2162" y="1279"/>
                </a:lnTo>
                <a:lnTo>
                  <a:pt x="2178" y="1249"/>
                </a:lnTo>
                <a:lnTo>
                  <a:pt x="2190" y="1215"/>
                </a:lnTo>
                <a:lnTo>
                  <a:pt x="2198" y="1180"/>
                </a:lnTo>
                <a:lnTo>
                  <a:pt x="2200" y="1142"/>
                </a:lnTo>
                <a:lnTo>
                  <a:pt x="2202" y="1130"/>
                </a:lnTo>
                <a:lnTo>
                  <a:pt x="2210" y="1121"/>
                </a:lnTo>
                <a:lnTo>
                  <a:pt x="2219" y="1114"/>
                </a:lnTo>
                <a:lnTo>
                  <a:pt x="2231" y="1112"/>
                </a:lnTo>
                <a:lnTo>
                  <a:pt x="2242" y="1114"/>
                </a:lnTo>
                <a:lnTo>
                  <a:pt x="2252" y="1121"/>
                </a:lnTo>
                <a:lnTo>
                  <a:pt x="2258" y="1130"/>
                </a:lnTo>
                <a:lnTo>
                  <a:pt x="2260" y="1142"/>
                </a:lnTo>
                <a:lnTo>
                  <a:pt x="2259" y="1171"/>
                </a:lnTo>
                <a:lnTo>
                  <a:pt x="2255" y="1197"/>
                </a:lnTo>
                <a:lnTo>
                  <a:pt x="2248" y="1225"/>
                </a:lnTo>
                <a:lnTo>
                  <a:pt x="2257" y="1225"/>
                </a:lnTo>
                <a:lnTo>
                  <a:pt x="2265" y="1229"/>
                </a:lnTo>
                <a:lnTo>
                  <a:pt x="2273" y="1235"/>
                </a:lnTo>
                <a:lnTo>
                  <a:pt x="2291" y="1256"/>
                </a:lnTo>
                <a:lnTo>
                  <a:pt x="2314" y="1272"/>
                </a:lnTo>
                <a:lnTo>
                  <a:pt x="2341" y="1286"/>
                </a:lnTo>
                <a:lnTo>
                  <a:pt x="2369" y="1298"/>
                </a:lnTo>
                <a:lnTo>
                  <a:pt x="2399" y="1307"/>
                </a:lnTo>
                <a:lnTo>
                  <a:pt x="2432" y="1315"/>
                </a:lnTo>
                <a:lnTo>
                  <a:pt x="2464" y="1320"/>
                </a:lnTo>
                <a:lnTo>
                  <a:pt x="2498" y="1323"/>
                </a:lnTo>
                <a:lnTo>
                  <a:pt x="2530" y="1325"/>
                </a:lnTo>
                <a:lnTo>
                  <a:pt x="2562" y="1327"/>
                </a:lnTo>
                <a:lnTo>
                  <a:pt x="2592" y="1327"/>
                </a:lnTo>
                <a:lnTo>
                  <a:pt x="2619" y="1325"/>
                </a:lnTo>
                <a:lnTo>
                  <a:pt x="2645" y="1324"/>
                </a:lnTo>
                <a:lnTo>
                  <a:pt x="2667" y="1322"/>
                </a:lnTo>
                <a:lnTo>
                  <a:pt x="2685" y="1321"/>
                </a:lnTo>
                <a:lnTo>
                  <a:pt x="2700" y="1319"/>
                </a:lnTo>
                <a:lnTo>
                  <a:pt x="2708" y="1318"/>
                </a:lnTo>
                <a:lnTo>
                  <a:pt x="2712" y="1318"/>
                </a:lnTo>
                <a:lnTo>
                  <a:pt x="2725" y="1318"/>
                </a:lnTo>
                <a:lnTo>
                  <a:pt x="2735" y="1324"/>
                </a:lnTo>
                <a:lnTo>
                  <a:pt x="2744" y="1335"/>
                </a:lnTo>
                <a:lnTo>
                  <a:pt x="2746" y="1347"/>
                </a:lnTo>
                <a:lnTo>
                  <a:pt x="2744" y="1359"/>
                </a:lnTo>
                <a:lnTo>
                  <a:pt x="2737" y="1370"/>
                </a:lnTo>
                <a:lnTo>
                  <a:pt x="2710" y="1399"/>
                </a:lnTo>
                <a:lnTo>
                  <a:pt x="2688" y="1429"/>
                </a:lnTo>
                <a:lnTo>
                  <a:pt x="2672" y="1459"/>
                </a:lnTo>
                <a:lnTo>
                  <a:pt x="2657" y="1490"/>
                </a:lnTo>
                <a:lnTo>
                  <a:pt x="2644" y="1518"/>
                </a:lnTo>
                <a:lnTo>
                  <a:pt x="2633" y="1546"/>
                </a:lnTo>
                <a:lnTo>
                  <a:pt x="2621" y="1572"/>
                </a:lnTo>
                <a:lnTo>
                  <a:pt x="2607" y="1595"/>
                </a:lnTo>
                <a:lnTo>
                  <a:pt x="2600" y="1602"/>
                </a:lnTo>
                <a:lnTo>
                  <a:pt x="2590" y="1614"/>
                </a:lnTo>
                <a:lnTo>
                  <a:pt x="2577" y="1627"/>
                </a:lnTo>
                <a:lnTo>
                  <a:pt x="2563" y="1642"/>
                </a:lnTo>
                <a:lnTo>
                  <a:pt x="2546" y="1656"/>
                </a:lnTo>
                <a:lnTo>
                  <a:pt x="2529" y="1672"/>
                </a:lnTo>
                <a:lnTo>
                  <a:pt x="2512" y="1688"/>
                </a:lnTo>
                <a:lnTo>
                  <a:pt x="2496" y="1703"/>
                </a:lnTo>
                <a:lnTo>
                  <a:pt x="2481" y="1716"/>
                </a:lnTo>
                <a:lnTo>
                  <a:pt x="2467" y="1727"/>
                </a:lnTo>
                <a:lnTo>
                  <a:pt x="2458" y="1736"/>
                </a:lnTo>
                <a:lnTo>
                  <a:pt x="2450" y="1741"/>
                </a:lnTo>
                <a:lnTo>
                  <a:pt x="2441" y="1743"/>
                </a:lnTo>
                <a:lnTo>
                  <a:pt x="2377" y="1750"/>
                </a:lnTo>
                <a:lnTo>
                  <a:pt x="2356" y="1762"/>
                </a:lnTo>
                <a:lnTo>
                  <a:pt x="2339" y="1777"/>
                </a:lnTo>
                <a:lnTo>
                  <a:pt x="2323" y="1794"/>
                </a:lnTo>
                <a:lnTo>
                  <a:pt x="2309" y="1812"/>
                </a:lnTo>
                <a:lnTo>
                  <a:pt x="2298" y="1830"/>
                </a:lnTo>
                <a:lnTo>
                  <a:pt x="2289" y="1847"/>
                </a:lnTo>
                <a:lnTo>
                  <a:pt x="2288" y="1853"/>
                </a:lnTo>
                <a:lnTo>
                  <a:pt x="2286" y="1857"/>
                </a:lnTo>
                <a:lnTo>
                  <a:pt x="2283" y="1861"/>
                </a:lnTo>
                <a:lnTo>
                  <a:pt x="2281" y="1865"/>
                </a:lnTo>
                <a:lnTo>
                  <a:pt x="2280" y="1870"/>
                </a:lnTo>
                <a:lnTo>
                  <a:pt x="2279" y="1873"/>
                </a:lnTo>
                <a:lnTo>
                  <a:pt x="2278" y="1875"/>
                </a:lnTo>
                <a:lnTo>
                  <a:pt x="2278" y="1880"/>
                </a:lnTo>
                <a:lnTo>
                  <a:pt x="2279" y="1882"/>
                </a:lnTo>
                <a:lnTo>
                  <a:pt x="2279" y="1883"/>
                </a:lnTo>
                <a:lnTo>
                  <a:pt x="2289" y="1885"/>
                </a:lnTo>
                <a:lnTo>
                  <a:pt x="2299" y="1892"/>
                </a:lnTo>
                <a:lnTo>
                  <a:pt x="2305" y="1900"/>
                </a:lnTo>
                <a:lnTo>
                  <a:pt x="2308" y="1911"/>
                </a:lnTo>
                <a:lnTo>
                  <a:pt x="2311" y="1920"/>
                </a:lnTo>
                <a:lnTo>
                  <a:pt x="2319" y="1928"/>
                </a:lnTo>
                <a:lnTo>
                  <a:pt x="2327" y="1933"/>
                </a:lnTo>
                <a:lnTo>
                  <a:pt x="2335" y="1937"/>
                </a:lnTo>
                <a:lnTo>
                  <a:pt x="2342" y="1939"/>
                </a:lnTo>
                <a:lnTo>
                  <a:pt x="2345" y="1939"/>
                </a:lnTo>
                <a:lnTo>
                  <a:pt x="2356" y="1945"/>
                </a:lnTo>
                <a:lnTo>
                  <a:pt x="2366" y="1954"/>
                </a:lnTo>
                <a:lnTo>
                  <a:pt x="2371" y="1953"/>
                </a:lnTo>
                <a:lnTo>
                  <a:pt x="2380" y="1952"/>
                </a:lnTo>
                <a:lnTo>
                  <a:pt x="2392" y="1951"/>
                </a:lnTo>
                <a:lnTo>
                  <a:pt x="2405" y="1949"/>
                </a:lnTo>
                <a:lnTo>
                  <a:pt x="2415" y="1948"/>
                </a:lnTo>
                <a:lnTo>
                  <a:pt x="2425" y="1952"/>
                </a:lnTo>
                <a:lnTo>
                  <a:pt x="2428" y="1953"/>
                </a:lnTo>
                <a:lnTo>
                  <a:pt x="2430" y="1953"/>
                </a:lnTo>
                <a:lnTo>
                  <a:pt x="2431" y="1954"/>
                </a:lnTo>
                <a:lnTo>
                  <a:pt x="2431" y="1954"/>
                </a:lnTo>
                <a:lnTo>
                  <a:pt x="2432" y="1954"/>
                </a:lnTo>
                <a:lnTo>
                  <a:pt x="2437" y="1950"/>
                </a:lnTo>
                <a:lnTo>
                  <a:pt x="2442" y="1943"/>
                </a:lnTo>
                <a:lnTo>
                  <a:pt x="2447" y="1935"/>
                </a:lnTo>
                <a:lnTo>
                  <a:pt x="2452" y="1928"/>
                </a:lnTo>
                <a:lnTo>
                  <a:pt x="2454" y="1924"/>
                </a:lnTo>
                <a:lnTo>
                  <a:pt x="2456" y="1919"/>
                </a:lnTo>
                <a:lnTo>
                  <a:pt x="2459" y="1915"/>
                </a:lnTo>
                <a:lnTo>
                  <a:pt x="2463" y="1913"/>
                </a:lnTo>
                <a:lnTo>
                  <a:pt x="2493" y="1893"/>
                </a:lnTo>
                <a:lnTo>
                  <a:pt x="2517" y="1874"/>
                </a:lnTo>
                <a:lnTo>
                  <a:pt x="2535" y="1856"/>
                </a:lnTo>
                <a:lnTo>
                  <a:pt x="2550" y="1839"/>
                </a:lnTo>
                <a:lnTo>
                  <a:pt x="2562" y="1823"/>
                </a:lnTo>
                <a:lnTo>
                  <a:pt x="2571" y="1807"/>
                </a:lnTo>
                <a:lnTo>
                  <a:pt x="2579" y="1792"/>
                </a:lnTo>
                <a:lnTo>
                  <a:pt x="2590" y="1773"/>
                </a:lnTo>
                <a:lnTo>
                  <a:pt x="2601" y="1755"/>
                </a:lnTo>
                <a:lnTo>
                  <a:pt x="2613" y="1741"/>
                </a:lnTo>
                <a:lnTo>
                  <a:pt x="2629" y="1725"/>
                </a:lnTo>
                <a:lnTo>
                  <a:pt x="2645" y="1709"/>
                </a:lnTo>
                <a:lnTo>
                  <a:pt x="2663" y="1693"/>
                </a:lnTo>
                <a:lnTo>
                  <a:pt x="2681" y="1679"/>
                </a:lnTo>
                <a:lnTo>
                  <a:pt x="2698" y="1666"/>
                </a:lnTo>
                <a:lnTo>
                  <a:pt x="2713" y="1656"/>
                </a:lnTo>
                <a:lnTo>
                  <a:pt x="2764" y="1622"/>
                </a:lnTo>
                <a:lnTo>
                  <a:pt x="2809" y="1591"/>
                </a:lnTo>
                <a:lnTo>
                  <a:pt x="2848" y="1561"/>
                </a:lnTo>
                <a:lnTo>
                  <a:pt x="2882" y="1532"/>
                </a:lnTo>
                <a:lnTo>
                  <a:pt x="2911" y="1507"/>
                </a:lnTo>
                <a:lnTo>
                  <a:pt x="2936" y="1484"/>
                </a:lnTo>
                <a:lnTo>
                  <a:pt x="2956" y="1462"/>
                </a:lnTo>
                <a:lnTo>
                  <a:pt x="2973" y="1443"/>
                </a:lnTo>
                <a:lnTo>
                  <a:pt x="2987" y="1426"/>
                </a:lnTo>
                <a:lnTo>
                  <a:pt x="2997" y="1411"/>
                </a:lnTo>
                <a:lnTo>
                  <a:pt x="3005" y="1400"/>
                </a:lnTo>
                <a:lnTo>
                  <a:pt x="3010" y="1390"/>
                </a:lnTo>
                <a:lnTo>
                  <a:pt x="3013" y="1384"/>
                </a:lnTo>
                <a:lnTo>
                  <a:pt x="3015" y="1380"/>
                </a:lnTo>
                <a:lnTo>
                  <a:pt x="3015" y="1377"/>
                </a:lnTo>
                <a:lnTo>
                  <a:pt x="3017" y="1374"/>
                </a:lnTo>
                <a:lnTo>
                  <a:pt x="3018" y="1372"/>
                </a:lnTo>
                <a:lnTo>
                  <a:pt x="3020" y="1369"/>
                </a:lnTo>
                <a:lnTo>
                  <a:pt x="3035" y="1341"/>
                </a:lnTo>
                <a:lnTo>
                  <a:pt x="3044" y="1314"/>
                </a:lnTo>
                <a:lnTo>
                  <a:pt x="3049" y="1287"/>
                </a:lnTo>
                <a:lnTo>
                  <a:pt x="3047" y="1262"/>
                </a:lnTo>
                <a:lnTo>
                  <a:pt x="3039" y="1236"/>
                </a:lnTo>
                <a:lnTo>
                  <a:pt x="3023" y="1210"/>
                </a:lnTo>
                <a:lnTo>
                  <a:pt x="3003" y="1183"/>
                </a:lnTo>
                <a:lnTo>
                  <a:pt x="2975" y="1159"/>
                </a:lnTo>
                <a:lnTo>
                  <a:pt x="2945" y="1137"/>
                </a:lnTo>
                <a:lnTo>
                  <a:pt x="2910" y="1116"/>
                </a:lnTo>
                <a:lnTo>
                  <a:pt x="2873" y="1095"/>
                </a:lnTo>
                <a:lnTo>
                  <a:pt x="2833" y="1077"/>
                </a:lnTo>
                <a:lnTo>
                  <a:pt x="2793" y="1060"/>
                </a:lnTo>
                <a:lnTo>
                  <a:pt x="2752" y="1046"/>
                </a:lnTo>
                <a:lnTo>
                  <a:pt x="2711" y="1032"/>
                </a:lnTo>
                <a:lnTo>
                  <a:pt x="2673" y="1020"/>
                </a:lnTo>
                <a:lnTo>
                  <a:pt x="2635" y="1011"/>
                </a:lnTo>
                <a:lnTo>
                  <a:pt x="2601" y="1001"/>
                </a:lnTo>
                <a:lnTo>
                  <a:pt x="2570" y="995"/>
                </a:lnTo>
                <a:lnTo>
                  <a:pt x="2545" y="989"/>
                </a:lnTo>
                <a:lnTo>
                  <a:pt x="2535" y="986"/>
                </a:lnTo>
                <a:lnTo>
                  <a:pt x="2527" y="980"/>
                </a:lnTo>
                <a:lnTo>
                  <a:pt x="2496" y="947"/>
                </a:lnTo>
                <a:lnTo>
                  <a:pt x="2465" y="921"/>
                </a:lnTo>
                <a:lnTo>
                  <a:pt x="2434" y="901"/>
                </a:lnTo>
                <a:lnTo>
                  <a:pt x="2402" y="888"/>
                </a:lnTo>
                <a:lnTo>
                  <a:pt x="2372" y="877"/>
                </a:lnTo>
                <a:lnTo>
                  <a:pt x="2342" y="871"/>
                </a:lnTo>
                <a:lnTo>
                  <a:pt x="2312" y="867"/>
                </a:lnTo>
                <a:lnTo>
                  <a:pt x="2285" y="866"/>
                </a:lnTo>
                <a:lnTo>
                  <a:pt x="2258" y="866"/>
                </a:lnTo>
                <a:lnTo>
                  <a:pt x="2233" y="867"/>
                </a:lnTo>
                <a:lnTo>
                  <a:pt x="2193" y="867"/>
                </a:lnTo>
                <a:lnTo>
                  <a:pt x="2153" y="864"/>
                </a:lnTo>
                <a:lnTo>
                  <a:pt x="2115" y="859"/>
                </a:lnTo>
                <a:lnTo>
                  <a:pt x="2078" y="850"/>
                </a:lnTo>
                <a:lnTo>
                  <a:pt x="2043" y="841"/>
                </a:lnTo>
                <a:lnTo>
                  <a:pt x="2011" y="830"/>
                </a:lnTo>
                <a:lnTo>
                  <a:pt x="1980" y="820"/>
                </a:lnTo>
                <a:lnTo>
                  <a:pt x="1953" y="808"/>
                </a:lnTo>
                <a:lnTo>
                  <a:pt x="1929" y="796"/>
                </a:lnTo>
                <a:lnTo>
                  <a:pt x="1909" y="787"/>
                </a:lnTo>
                <a:lnTo>
                  <a:pt x="1893" y="777"/>
                </a:lnTo>
                <a:lnTo>
                  <a:pt x="1882" y="770"/>
                </a:lnTo>
                <a:lnTo>
                  <a:pt x="1875" y="765"/>
                </a:lnTo>
                <a:lnTo>
                  <a:pt x="1871" y="760"/>
                </a:lnTo>
                <a:lnTo>
                  <a:pt x="1868" y="755"/>
                </a:lnTo>
                <a:lnTo>
                  <a:pt x="1866" y="750"/>
                </a:lnTo>
                <a:lnTo>
                  <a:pt x="1866" y="750"/>
                </a:lnTo>
                <a:lnTo>
                  <a:pt x="1865" y="747"/>
                </a:lnTo>
                <a:lnTo>
                  <a:pt x="1864" y="738"/>
                </a:lnTo>
                <a:lnTo>
                  <a:pt x="1862" y="726"/>
                </a:lnTo>
                <a:lnTo>
                  <a:pt x="1861" y="710"/>
                </a:lnTo>
                <a:lnTo>
                  <a:pt x="1860" y="689"/>
                </a:lnTo>
                <a:lnTo>
                  <a:pt x="1861" y="664"/>
                </a:lnTo>
                <a:lnTo>
                  <a:pt x="1863" y="632"/>
                </a:lnTo>
                <a:lnTo>
                  <a:pt x="1866" y="595"/>
                </a:lnTo>
                <a:lnTo>
                  <a:pt x="1870" y="583"/>
                </a:lnTo>
                <a:lnTo>
                  <a:pt x="1879" y="574"/>
                </a:lnTo>
                <a:lnTo>
                  <a:pt x="1880" y="573"/>
                </a:lnTo>
                <a:lnTo>
                  <a:pt x="1883" y="569"/>
                </a:lnTo>
                <a:lnTo>
                  <a:pt x="1887" y="563"/>
                </a:lnTo>
                <a:lnTo>
                  <a:pt x="1892" y="554"/>
                </a:lnTo>
                <a:lnTo>
                  <a:pt x="1897" y="540"/>
                </a:lnTo>
                <a:lnTo>
                  <a:pt x="1901" y="524"/>
                </a:lnTo>
                <a:lnTo>
                  <a:pt x="1903" y="504"/>
                </a:lnTo>
                <a:lnTo>
                  <a:pt x="1906" y="492"/>
                </a:lnTo>
                <a:lnTo>
                  <a:pt x="1912" y="482"/>
                </a:lnTo>
                <a:lnTo>
                  <a:pt x="1923" y="477"/>
                </a:lnTo>
                <a:lnTo>
                  <a:pt x="1927" y="475"/>
                </a:lnTo>
                <a:lnTo>
                  <a:pt x="1932" y="475"/>
                </a:lnTo>
                <a:lnTo>
                  <a:pt x="1936" y="475"/>
                </a:lnTo>
                <a:lnTo>
                  <a:pt x="1940" y="468"/>
                </a:lnTo>
                <a:lnTo>
                  <a:pt x="1944" y="456"/>
                </a:lnTo>
                <a:lnTo>
                  <a:pt x="1949" y="441"/>
                </a:lnTo>
                <a:lnTo>
                  <a:pt x="1951" y="436"/>
                </a:lnTo>
                <a:lnTo>
                  <a:pt x="1953" y="432"/>
                </a:lnTo>
                <a:lnTo>
                  <a:pt x="1963" y="418"/>
                </a:lnTo>
                <a:lnTo>
                  <a:pt x="1970" y="403"/>
                </a:lnTo>
                <a:lnTo>
                  <a:pt x="1975" y="390"/>
                </a:lnTo>
                <a:lnTo>
                  <a:pt x="1977" y="381"/>
                </a:lnTo>
                <a:lnTo>
                  <a:pt x="1976" y="381"/>
                </a:lnTo>
                <a:lnTo>
                  <a:pt x="1974" y="381"/>
                </a:lnTo>
                <a:lnTo>
                  <a:pt x="1972" y="381"/>
                </a:lnTo>
                <a:lnTo>
                  <a:pt x="1964" y="379"/>
                </a:lnTo>
                <a:lnTo>
                  <a:pt x="1956" y="375"/>
                </a:lnTo>
                <a:lnTo>
                  <a:pt x="1950" y="370"/>
                </a:lnTo>
                <a:lnTo>
                  <a:pt x="1944" y="359"/>
                </a:lnTo>
                <a:lnTo>
                  <a:pt x="1943" y="347"/>
                </a:lnTo>
                <a:lnTo>
                  <a:pt x="1943" y="342"/>
                </a:lnTo>
                <a:lnTo>
                  <a:pt x="1944" y="335"/>
                </a:lnTo>
                <a:lnTo>
                  <a:pt x="1944" y="326"/>
                </a:lnTo>
                <a:lnTo>
                  <a:pt x="1944" y="312"/>
                </a:lnTo>
                <a:lnTo>
                  <a:pt x="1943" y="296"/>
                </a:lnTo>
                <a:lnTo>
                  <a:pt x="1941" y="278"/>
                </a:lnTo>
                <a:lnTo>
                  <a:pt x="1937" y="259"/>
                </a:lnTo>
                <a:lnTo>
                  <a:pt x="1932" y="239"/>
                </a:lnTo>
                <a:lnTo>
                  <a:pt x="1926" y="217"/>
                </a:lnTo>
                <a:lnTo>
                  <a:pt x="1918" y="195"/>
                </a:lnTo>
                <a:lnTo>
                  <a:pt x="1906" y="174"/>
                </a:lnTo>
                <a:lnTo>
                  <a:pt x="1892" y="153"/>
                </a:lnTo>
                <a:lnTo>
                  <a:pt x="1876" y="134"/>
                </a:lnTo>
                <a:lnTo>
                  <a:pt x="1855" y="114"/>
                </a:lnTo>
                <a:lnTo>
                  <a:pt x="1832" y="98"/>
                </a:lnTo>
                <a:lnTo>
                  <a:pt x="1803" y="83"/>
                </a:lnTo>
                <a:lnTo>
                  <a:pt x="1772" y="71"/>
                </a:lnTo>
                <a:lnTo>
                  <a:pt x="1735" y="63"/>
                </a:lnTo>
                <a:lnTo>
                  <a:pt x="1724" y="61"/>
                </a:lnTo>
                <a:lnTo>
                  <a:pt x="1709" y="60"/>
                </a:lnTo>
                <a:close/>
                <a:moveTo>
                  <a:pt x="1700" y="0"/>
                </a:moveTo>
                <a:lnTo>
                  <a:pt x="1716" y="0"/>
                </a:lnTo>
                <a:lnTo>
                  <a:pt x="1733" y="1"/>
                </a:lnTo>
                <a:lnTo>
                  <a:pt x="1747" y="3"/>
                </a:lnTo>
                <a:lnTo>
                  <a:pt x="1786" y="13"/>
                </a:lnTo>
                <a:lnTo>
                  <a:pt x="1820" y="24"/>
                </a:lnTo>
                <a:lnTo>
                  <a:pt x="1852" y="39"/>
                </a:lnTo>
                <a:lnTo>
                  <a:pt x="1879" y="56"/>
                </a:lnTo>
                <a:lnTo>
                  <a:pt x="1902" y="75"/>
                </a:lnTo>
                <a:lnTo>
                  <a:pt x="1923" y="96"/>
                </a:lnTo>
                <a:lnTo>
                  <a:pt x="1941" y="118"/>
                </a:lnTo>
                <a:lnTo>
                  <a:pt x="1955" y="140"/>
                </a:lnTo>
                <a:lnTo>
                  <a:pt x="1968" y="163"/>
                </a:lnTo>
                <a:lnTo>
                  <a:pt x="1977" y="187"/>
                </a:lnTo>
                <a:lnTo>
                  <a:pt x="1986" y="210"/>
                </a:lnTo>
                <a:lnTo>
                  <a:pt x="1992" y="232"/>
                </a:lnTo>
                <a:lnTo>
                  <a:pt x="1996" y="254"/>
                </a:lnTo>
                <a:lnTo>
                  <a:pt x="1999" y="275"/>
                </a:lnTo>
                <a:lnTo>
                  <a:pt x="2001" y="294"/>
                </a:lnTo>
                <a:lnTo>
                  <a:pt x="2002" y="311"/>
                </a:lnTo>
                <a:lnTo>
                  <a:pt x="2002" y="324"/>
                </a:lnTo>
                <a:lnTo>
                  <a:pt x="2016" y="332"/>
                </a:lnTo>
                <a:lnTo>
                  <a:pt x="2024" y="341"/>
                </a:lnTo>
                <a:lnTo>
                  <a:pt x="2031" y="350"/>
                </a:lnTo>
                <a:lnTo>
                  <a:pt x="2036" y="367"/>
                </a:lnTo>
                <a:lnTo>
                  <a:pt x="2037" y="385"/>
                </a:lnTo>
                <a:lnTo>
                  <a:pt x="2033" y="403"/>
                </a:lnTo>
                <a:lnTo>
                  <a:pt x="2026" y="421"/>
                </a:lnTo>
                <a:lnTo>
                  <a:pt x="2019" y="437"/>
                </a:lnTo>
                <a:lnTo>
                  <a:pt x="2012" y="451"/>
                </a:lnTo>
                <a:lnTo>
                  <a:pt x="2004" y="462"/>
                </a:lnTo>
                <a:lnTo>
                  <a:pt x="1999" y="480"/>
                </a:lnTo>
                <a:lnTo>
                  <a:pt x="1992" y="497"/>
                </a:lnTo>
                <a:lnTo>
                  <a:pt x="1984" y="513"/>
                </a:lnTo>
                <a:lnTo>
                  <a:pt x="1972" y="526"/>
                </a:lnTo>
                <a:lnTo>
                  <a:pt x="1959" y="535"/>
                </a:lnTo>
                <a:lnTo>
                  <a:pt x="1954" y="558"/>
                </a:lnTo>
                <a:lnTo>
                  <a:pt x="1947" y="577"/>
                </a:lnTo>
                <a:lnTo>
                  <a:pt x="1940" y="592"/>
                </a:lnTo>
                <a:lnTo>
                  <a:pt x="1931" y="603"/>
                </a:lnTo>
                <a:lnTo>
                  <a:pt x="1925" y="613"/>
                </a:lnTo>
                <a:lnTo>
                  <a:pt x="1922" y="642"/>
                </a:lnTo>
                <a:lnTo>
                  <a:pt x="1921" y="666"/>
                </a:lnTo>
                <a:lnTo>
                  <a:pt x="1920" y="686"/>
                </a:lnTo>
                <a:lnTo>
                  <a:pt x="1920" y="702"/>
                </a:lnTo>
                <a:lnTo>
                  <a:pt x="1921" y="715"/>
                </a:lnTo>
                <a:lnTo>
                  <a:pt x="1922" y="724"/>
                </a:lnTo>
                <a:lnTo>
                  <a:pt x="1933" y="731"/>
                </a:lnTo>
                <a:lnTo>
                  <a:pt x="1949" y="739"/>
                </a:lnTo>
                <a:lnTo>
                  <a:pt x="1969" y="749"/>
                </a:lnTo>
                <a:lnTo>
                  <a:pt x="1993" y="759"/>
                </a:lnTo>
                <a:lnTo>
                  <a:pt x="2020" y="770"/>
                </a:lnTo>
                <a:lnTo>
                  <a:pt x="2051" y="780"/>
                </a:lnTo>
                <a:lnTo>
                  <a:pt x="2083" y="790"/>
                </a:lnTo>
                <a:lnTo>
                  <a:pt x="2118" y="797"/>
                </a:lnTo>
                <a:lnTo>
                  <a:pt x="2154" y="804"/>
                </a:lnTo>
                <a:lnTo>
                  <a:pt x="2192" y="807"/>
                </a:lnTo>
                <a:lnTo>
                  <a:pt x="2231" y="807"/>
                </a:lnTo>
                <a:lnTo>
                  <a:pt x="2255" y="806"/>
                </a:lnTo>
                <a:lnTo>
                  <a:pt x="2281" y="806"/>
                </a:lnTo>
                <a:lnTo>
                  <a:pt x="2309" y="806"/>
                </a:lnTo>
                <a:lnTo>
                  <a:pt x="2339" y="809"/>
                </a:lnTo>
                <a:lnTo>
                  <a:pt x="2369" y="814"/>
                </a:lnTo>
                <a:lnTo>
                  <a:pt x="2400" y="822"/>
                </a:lnTo>
                <a:lnTo>
                  <a:pt x="2433" y="835"/>
                </a:lnTo>
                <a:lnTo>
                  <a:pt x="2465" y="850"/>
                </a:lnTo>
                <a:lnTo>
                  <a:pt x="2499" y="872"/>
                </a:lnTo>
                <a:lnTo>
                  <a:pt x="2532" y="898"/>
                </a:lnTo>
                <a:lnTo>
                  <a:pt x="2565" y="932"/>
                </a:lnTo>
                <a:lnTo>
                  <a:pt x="2580" y="935"/>
                </a:lnTo>
                <a:lnTo>
                  <a:pt x="2601" y="940"/>
                </a:lnTo>
                <a:lnTo>
                  <a:pt x="2628" y="946"/>
                </a:lnTo>
                <a:lnTo>
                  <a:pt x="2658" y="953"/>
                </a:lnTo>
                <a:lnTo>
                  <a:pt x="2691" y="963"/>
                </a:lnTo>
                <a:lnTo>
                  <a:pt x="2728" y="973"/>
                </a:lnTo>
                <a:lnTo>
                  <a:pt x="2766" y="986"/>
                </a:lnTo>
                <a:lnTo>
                  <a:pt x="2806" y="1001"/>
                </a:lnTo>
                <a:lnTo>
                  <a:pt x="2845" y="1017"/>
                </a:lnTo>
                <a:lnTo>
                  <a:pt x="2885" y="1035"/>
                </a:lnTo>
                <a:lnTo>
                  <a:pt x="2924" y="1054"/>
                </a:lnTo>
                <a:lnTo>
                  <a:pt x="2962" y="1076"/>
                </a:lnTo>
                <a:lnTo>
                  <a:pt x="2996" y="1100"/>
                </a:lnTo>
                <a:lnTo>
                  <a:pt x="3027" y="1124"/>
                </a:lnTo>
                <a:lnTo>
                  <a:pt x="3054" y="1152"/>
                </a:lnTo>
                <a:lnTo>
                  <a:pt x="3077" y="1181"/>
                </a:lnTo>
                <a:lnTo>
                  <a:pt x="3094" y="1212"/>
                </a:lnTo>
                <a:lnTo>
                  <a:pt x="3103" y="1242"/>
                </a:lnTo>
                <a:lnTo>
                  <a:pt x="3108" y="1272"/>
                </a:lnTo>
                <a:lnTo>
                  <a:pt x="3107" y="1303"/>
                </a:lnTo>
                <a:lnTo>
                  <a:pt x="3101" y="1335"/>
                </a:lnTo>
                <a:lnTo>
                  <a:pt x="3089" y="1366"/>
                </a:lnTo>
                <a:lnTo>
                  <a:pt x="3072" y="1399"/>
                </a:lnTo>
                <a:lnTo>
                  <a:pt x="3070" y="1405"/>
                </a:lnTo>
                <a:lnTo>
                  <a:pt x="3064" y="1416"/>
                </a:lnTo>
                <a:lnTo>
                  <a:pt x="3058" y="1427"/>
                </a:lnTo>
                <a:lnTo>
                  <a:pt x="3050" y="1442"/>
                </a:lnTo>
                <a:lnTo>
                  <a:pt x="3038" y="1458"/>
                </a:lnTo>
                <a:lnTo>
                  <a:pt x="3022" y="1478"/>
                </a:lnTo>
                <a:lnTo>
                  <a:pt x="3005" y="1499"/>
                </a:lnTo>
                <a:lnTo>
                  <a:pt x="2983" y="1523"/>
                </a:lnTo>
                <a:lnTo>
                  <a:pt x="2955" y="1548"/>
                </a:lnTo>
                <a:lnTo>
                  <a:pt x="2924" y="1576"/>
                </a:lnTo>
                <a:lnTo>
                  <a:pt x="2888" y="1605"/>
                </a:lnTo>
                <a:lnTo>
                  <a:pt x="2846" y="1637"/>
                </a:lnTo>
                <a:lnTo>
                  <a:pt x="2799" y="1671"/>
                </a:lnTo>
                <a:lnTo>
                  <a:pt x="2746" y="1707"/>
                </a:lnTo>
                <a:lnTo>
                  <a:pt x="2731" y="1717"/>
                </a:lnTo>
                <a:lnTo>
                  <a:pt x="2717" y="1728"/>
                </a:lnTo>
                <a:lnTo>
                  <a:pt x="2700" y="1741"/>
                </a:lnTo>
                <a:lnTo>
                  <a:pt x="2685" y="1755"/>
                </a:lnTo>
                <a:lnTo>
                  <a:pt x="2671" y="1768"/>
                </a:lnTo>
                <a:lnTo>
                  <a:pt x="2659" y="1780"/>
                </a:lnTo>
                <a:lnTo>
                  <a:pt x="2651" y="1791"/>
                </a:lnTo>
                <a:lnTo>
                  <a:pt x="2644" y="1801"/>
                </a:lnTo>
                <a:lnTo>
                  <a:pt x="2638" y="1811"/>
                </a:lnTo>
                <a:lnTo>
                  <a:pt x="3180" y="1811"/>
                </a:lnTo>
                <a:lnTo>
                  <a:pt x="3180" y="1467"/>
                </a:lnTo>
                <a:lnTo>
                  <a:pt x="3183" y="1455"/>
                </a:lnTo>
                <a:lnTo>
                  <a:pt x="3189" y="1445"/>
                </a:lnTo>
                <a:lnTo>
                  <a:pt x="3198" y="1438"/>
                </a:lnTo>
                <a:lnTo>
                  <a:pt x="3210" y="1436"/>
                </a:lnTo>
                <a:lnTo>
                  <a:pt x="3221" y="1438"/>
                </a:lnTo>
                <a:lnTo>
                  <a:pt x="3231" y="1445"/>
                </a:lnTo>
                <a:lnTo>
                  <a:pt x="3237" y="1455"/>
                </a:lnTo>
                <a:lnTo>
                  <a:pt x="3239" y="1467"/>
                </a:lnTo>
                <a:lnTo>
                  <a:pt x="3239" y="2216"/>
                </a:lnTo>
                <a:lnTo>
                  <a:pt x="3237" y="2228"/>
                </a:lnTo>
                <a:lnTo>
                  <a:pt x="3231" y="2237"/>
                </a:lnTo>
                <a:lnTo>
                  <a:pt x="3221" y="2244"/>
                </a:lnTo>
                <a:lnTo>
                  <a:pt x="3210" y="2246"/>
                </a:lnTo>
                <a:lnTo>
                  <a:pt x="3197" y="2244"/>
                </a:lnTo>
                <a:lnTo>
                  <a:pt x="3188" y="2237"/>
                </a:lnTo>
                <a:lnTo>
                  <a:pt x="3182" y="2228"/>
                </a:lnTo>
                <a:lnTo>
                  <a:pt x="3180" y="2216"/>
                </a:lnTo>
                <a:lnTo>
                  <a:pt x="3180" y="1872"/>
                </a:lnTo>
                <a:lnTo>
                  <a:pt x="2600" y="1872"/>
                </a:lnTo>
                <a:lnTo>
                  <a:pt x="2587" y="1888"/>
                </a:lnTo>
                <a:lnTo>
                  <a:pt x="2571" y="1904"/>
                </a:lnTo>
                <a:lnTo>
                  <a:pt x="2552" y="1921"/>
                </a:lnTo>
                <a:lnTo>
                  <a:pt x="2529" y="1941"/>
                </a:lnTo>
                <a:lnTo>
                  <a:pt x="2503" y="1960"/>
                </a:lnTo>
                <a:lnTo>
                  <a:pt x="2497" y="1969"/>
                </a:lnTo>
                <a:lnTo>
                  <a:pt x="2489" y="1981"/>
                </a:lnTo>
                <a:lnTo>
                  <a:pt x="2479" y="1993"/>
                </a:lnTo>
                <a:lnTo>
                  <a:pt x="2466" y="2003"/>
                </a:lnTo>
                <a:lnTo>
                  <a:pt x="2452" y="2011"/>
                </a:lnTo>
                <a:lnTo>
                  <a:pt x="2439" y="2014"/>
                </a:lnTo>
                <a:lnTo>
                  <a:pt x="2424" y="2014"/>
                </a:lnTo>
                <a:lnTo>
                  <a:pt x="2407" y="2011"/>
                </a:lnTo>
                <a:lnTo>
                  <a:pt x="2395" y="2012"/>
                </a:lnTo>
                <a:lnTo>
                  <a:pt x="2381" y="2013"/>
                </a:lnTo>
                <a:lnTo>
                  <a:pt x="2367" y="2013"/>
                </a:lnTo>
                <a:lnTo>
                  <a:pt x="2351" y="2011"/>
                </a:lnTo>
                <a:lnTo>
                  <a:pt x="2338" y="2005"/>
                </a:lnTo>
                <a:lnTo>
                  <a:pt x="2325" y="1998"/>
                </a:lnTo>
                <a:lnTo>
                  <a:pt x="2311" y="1993"/>
                </a:lnTo>
                <a:lnTo>
                  <a:pt x="2298" y="1986"/>
                </a:lnTo>
                <a:lnTo>
                  <a:pt x="2284" y="1978"/>
                </a:lnTo>
                <a:lnTo>
                  <a:pt x="2272" y="1967"/>
                </a:lnTo>
                <a:lnTo>
                  <a:pt x="2261" y="1954"/>
                </a:lnTo>
                <a:lnTo>
                  <a:pt x="2254" y="1938"/>
                </a:lnTo>
                <a:lnTo>
                  <a:pt x="2244" y="1933"/>
                </a:lnTo>
                <a:lnTo>
                  <a:pt x="2236" y="1926"/>
                </a:lnTo>
                <a:lnTo>
                  <a:pt x="2230" y="1917"/>
                </a:lnTo>
                <a:lnTo>
                  <a:pt x="2223" y="1906"/>
                </a:lnTo>
                <a:lnTo>
                  <a:pt x="2219" y="1890"/>
                </a:lnTo>
                <a:lnTo>
                  <a:pt x="2218" y="1872"/>
                </a:lnTo>
                <a:lnTo>
                  <a:pt x="2120" y="1872"/>
                </a:lnTo>
                <a:lnTo>
                  <a:pt x="2117" y="1925"/>
                </a:lnTo>
                <a:lnTo>
                  <a:pt x="2115" y="1983"/>
                </a:lnTo>
                <a:lnTo>
                  <a:pt x="2117" y="2044"/>
                </a:lnTo>
                <a:lnTo>
                  <a:pt x="2123" y="2109"/>
                </a:lnTo>
                <a:lnTo>
                  <a:pt x="2122" y="2121"/>
                </a:lnTo>
                <a:lnTo>
                  <a:pt x="2117" y="2131"/>
                </a:lnTo>
                <a:lnTo>
                  <a:pt x="2107" y="2139"/>
                </a:lnTo>
                <a:lnTo>
                  <a:pt x="2097" y="2142"/>
                </a:lnTo>
                <a:lnTo>
                  <a:pt x="2084" y="2141"/>
                </a:lnTo>
                <a:lnTo>
                  <a:pt x="2074" y="2136"/>
                </a:lnTo>
                <a:lnTo>
                  <a:pt x="2066" y="2127"/>
                </a:lnTo>
                <a:lnTo>
                  <a:pt x="2063" y="2116"/>
                </a:lnTo>
                <a:lnTo>
                  <a:pt x="2057" y="2049"/>
                </a:lnTo>
                <a:lnTo>
                  <a:pt x="2055" y="1986"/>
                </a:lnTo>
                <a:lnTo>
                  <a:pt x="2056" y="1927"/>
                </a:lnTo>
                <a:lnTo>
                  <a:pt x="2060" y="1872"/>
                </a:lnTo>
                <a:lnTo>
                  <a:pt x="1977" y="1872"/>
                </a:lnTo>
                <a:lnTo>
                  <a:pt x="1977" y="2087"/>
                </a:lnTo>
                <a:lnTo>
                  <a:pt x="1974" y="2099"/>
                </a:lnTo>
                <a:lnTo>
                  <a:pt x="1968" y="2108"/>
                </a:lnTo>
                <a:lnTo>
                  <a:pt x="1958" y="2116"/>
                </a:lnTo>
                <a:lnTo>
                  <a:pt x="1947" y="2118"/>
                </a:lnTo>
                <a:lnTo>
                  <a:pt x="1935" y="2116"/>
                </a:lnTo>
                <a:lnTo>
                  <a:pt x="1926" y="2108"/>
                </a:lnTo>
                <a:lnTo>
                  <a:pt x="1920" y="2099"/>
                </a:lnTo>
                <a:lnTo>
                  <a:pt x="1918" y="2087"/>
                </a:lnTo>
                <a:lnTo>
                  <a:pt x="1918" y="1872"/>
                </a:lnTo>
                <a:lnTo>
                  <a:pt x="1741" y="1872"/>
                </a:lnTo>
                <a:lnTo>
                  <a:pt x="1741" y="1901"/>
                </a:lnTo>
                <a:lnTo>
                  <a:pt x="1756" y="1914"/>
                </a:lnTo>
                <a:lnTo>
                  <a:pt x="1772" y="1923"/>
                </a:lnTo>
                <a:lnTo>
                  <a:pt x="1788" y="1926"/>
                </a:lnTo>
                <a:lnTo>
                  <a:pt x="1788" y="1926"/>
                </a:lnTo>
                <a:lnTo>
                  <a:pt x="1802" y="1924"/>
                </a:lnTo>
                <a:lnTo>
                  <a:pt x="1815" y="1919"/>
                </a:lnTo>
                <a:lnTo>
                  <a:pt x="1825" y="1913"/>
                </a:lnTo>
                <a:lnTo>
                  <a:pt x="1834" y="1907"/>
                </a:lnTo>
                <a:lnTo>
                  <a:pt x="1839" y="1902"/>
                </a:lnTo>
                <a:lnTo>
                  <a:pt x="1840" y="1900"/>
                </a:lnTo>
                <a:lnTo>
                  <a:pt x="1851" y="1894"/>
                </a:lnTo>
                <a:lnTo>
                  <a:pt x="1861" y="1891"/>
                </a:lnTo>
                <a:lnTo>
                  <a:pt x="1873" y="1893"/>
                </a:lnTo>
                <a:lnTo>
                  <a:pt x="1883" y="1899"/>
                </a:lnTo>
                <a:lnTo>
                  <a:pt x="1889" y="1909"/>
                </a:lnTo>
                <a:lnTo>
                  <a:pt x="1892" y="1919"/>
                </a:lnTo>
                <a:lnTo>
                  <a:pt x="1890" y="1931"/>
                </a:lnTo>
                <a:lnTo>
                  <a:pt x="1885" y="1941"/>
                </a:lnTo>
                <a:lnTo>
                  <a:pt x="1882" y="1944"/>
                </a:lnTo>
                <a:lnTo>
                  <a:pt x="1876" y="1950"/>
                </a:lnTo>
                <a:lnTo>
                  <a:pt x="1867" y="1958"/>
                </a:lnTo>
                <a:lnTo>
                  <a:pt x="1856" y="1965"/>
                </a:lnTo>
                <a:lnTo>
                  <a:pt x="1842" y="1972"/>
                </a:lnTo>
                <a:lnTo>
                  <a:pt x="1825" y="1980"/>
                </a:lnTo>
                <a:lnTo>
                  <a:pt x="1808" y="1984"/>
                </a:lnTo>
                <a:lnTo>
                  <a:pt x="1788" y="1986"/>
                </a:lnTo>
                <a:lnTo>
                  <a:pt x="1788" y="1986"/>
                </a:lnTo>
                <a:lnTo>
                  <a:pt x="1764" y="1983"/>
                </a:lnTo>
                <a:lnTo>
                  <a:pt x="1741" y="1974"/>
                </a:lnTo>
                <a:lnTo>
                  <a:pt x="1741" y="1984"/>
                </a:lnTo>
                <a:lnTo>
                  <a:pt x="1738" y="1996"/>
                </a:lnTo>
                <a:lnTo>
                  <a:pt x="1732" y="2005"/>
                </a:lnTo>
                <a:lnTo>
                  <a:pt x="1723" y="2012"/>
                </a:lnTo>
                <a:lnTo>
                  <a:pt x="1711" y="2014"/>
                </a:lnTo>
                <a:lnTo>
                  <a:pt x="1700" y="2012"/>
                </a:lnTo>
                <a:lnTo>
                  <a:pt x="1690" y="2005"/>
                </a:lnTo>
                <a:lnTo>
                  <a:pt x="1683" y="1996"/>
                </a:lnTo>
                <a:lnTo>
                  <a:pt x="1681" y="1984"/>
                </a:lnTo>
                <a:lnTo>
                  <a:pt x="1681" y="1974"/>
                </a:lnTo>
                <a:lnTo>
                  <a:pt x="1658" y="1983"/>
                </a:lnTo>
                <a:lnTo>
                  <a:pt x="1634" y="1986"/>
                </a:lnTo>
                <a:lnTo>
                  <a:pt x="1634" y="1986"/>
                </a:lnTo>
                <a:lnTo>
                  <a:pt x="1614" y="1984"/>
                </a:lnTo>
                <a:lnTo>
                  <a:pt x="1596" y="1980"/>
                </a:lnTo>
                <a:lnTo>
                  <a:pt x="1580" y="1972"/>
                </a:lnTo>
                <a:lnTo>
                  <a:pt x="1566" y="1965"/>
                </a:lnTo>
                <a:lnTo>
                  <a:pt x="1554" y="1958"/>
                </a:lnTo>
                <a:lnTo>
                  <a:pt x="1546" y="1950"/>
                </a:lnTo>
                <a:lnTo>
                  <a:pt x="1539" y="1944"/>
                </a:lnTo>
                <a:lnTo>
                  <a:pt x="1536" y="1941"/>
                </a:lnTo>
                <a:lnTo>
                  <a:pt x="1530" y="1931"/>
                </a:lnTo>
                <a:lnTo>
                  <a:pt x="1529" y="1919"/>
                </a:lnTo>
                <a:lnTo>
                  <a:pt x="1532" y="1908"/>
                </a:lnTo>
                <a:lnTo>
                  <a:pt x="1539" y="1898"/>
                </a:lnTo>
                <a:lnTo>
                  <a:pt x="1549" y="1892"/>
                </a:lnTo>
                <a:lnTo>
                  <a:pt x="1560" y="1891"/>
                </a:lnTo>
                <a:lnTo>
                  <a:pt x="1571" y="1893"/>
                </a:lnTo>
                <a:lnTo>
                  <a:pt x="1580" y="1900"/>
                </a:lnTo>
                <a:lnTo>
                  <a:pt x="1582" y="1902"/>
                </a:lnTo>
                <a:lnTo>
                  <a:pt x="1588" y="1907"/>
                </a:lnTo>
                <a:lnTo>
                  <a:pt x="1596" y="1913"/>
                </a:lnTo>
                <a:lnTo>
                  <a:pt x="1607" y="1918"/>
                </a:lnTo>
                <a:lnTo>
                  <a:pt x="1619" y="1924"/>
                </a:lnTo>
                <a:lnTo>
                  <a:pt x="1634" y="1926"/>
                </a:lnTo>
                <a:lnTo>
                  <a:pt x="1634" y="1926"/>
                </a:lnTo>
                <a:lnTo>
                  <a:pt x="1649" y="1923"/>
                </a:lnTo>
                <a:lnTo>
                  <a:pt x="1665" y="1914"/>
                </a:lnTo>
                <a:lnTo>
                  <a:pt x="1681" y="1901"/>
                </a:lnTo>
                <a:lnTo>
                  <a:pt x="1681" y="1872"/>
                </a:lnTo>
                <a:lnTo>
                  <a:pt x="1504" y="1872"/>
                </a:lnTo>
                <a:lnTo>
                  <a:pt x="1504" y="2074"/>
                </a:lnTo>
                <a:lnTo>
                  <a:pt x="1502" y="2086"/>
                </a:lnTo>
                <a:lnTo>
                  <a:pt x="1496" y="2095"/>
                </a:lnTo>
                <a:lnTo>
                  <a:pt x="1486" y="2102"/>
                </a:lnTo>
                <a:lnTo>
                  <a:pt x="1475" y="2105"/>
                </a:lnTo>
                <a:lnTo>
                  <a:pt x="1463" y="2102"/>
                </a:lnTo>
                <a:lnTo>
                  <a:pt x="1454" y="2095"/>
                </a:lnTo>
                <a:lnTo>
                  <a:pt x="1447" y="2086"/>
                </a:lnTo>
                <a:lnTo>
                  <a:pt x="1444" y="2074"/>
                </a:lnTo>
                <a:lnTo>
                  <a:pt x="1444" y="1872"/>
                </a:lnTo>
                <a:lnTo>
                  <a:pt x="1357" y="1872"/>
                </a:lnTo>
                <a:lnTo>
                  <a:pt x="1361" y="1927"/>
                </a:lnTo>
                <a:lnTo>
                  <a:pt x="1363" y="1986"/>
                </a:lnTo>
                <a:lnTo>
                  <a:pt x="1360" y="2049"/>
                </a:lnTo>
                <a:lnTo>
                  <a:pt x="1354" y="2116"/>
                </a:lnTo>
                <a:lnTo>
                  <a:pt x="1351" y="2126"/>
                </a:lnTo>
                <a:lnTo>
                  <a:pt x="1344" y="2135"/>
                </a:lnTo>
                <a:lnTo>
                  <a:pt x="1335" y="2140"/>
                </a:lnTo>
                <a:lnTo>
                  <a:pt x="1325" y="2142"/>
                </a:lnTo>
                <a:lnTo>
                  <a:pt x="1323" y="2142"/>
                </a:lnTo>
                <a:lnTo>
                  <a:pt x="1321" y="2142"/>
                </a:lnTo>
                <a:lnTo>
                  <a:pt x="1310" y="2139"/>
                </a:lnTo>
                <a:lnTo>
                  <a:pt x="1301" y="2130"/>
                </a:lnTo>
                <a:lnTo>
                  <a:pt x="1295" y="2121"/>
                </a:lnTo>
                <a:lnTo>
                  <a:pt x="1294" y="2108"/>
                </a:lnTo>
                <a:lnTo>
                  <a:pt x="1301" y="2044"/>
                </a:lnTo>
                <a:lnTo>
                  <a:pt x="1302" y="1983"/>
                </a:lnTo>
                <a:lnTo>
                  <a:pt x="1301" y="1925"/>
                </a:lnTo>
                <a:lnTo>
                  <a:pt x="1298" y="1872"/>
                </a:lnTo>
                <a:lnTo>
                  <a:pt x="1199" y="1872"/>
                </a:lnTo>
                <a:lnTo>
                  <a:pt x="1198" y="1890"/>
                </a:lnTo>
                <a:lnTo>
                  <a:pt x="1194" y="1904"/>
                </a:lnTo>
                <a:lnTo>
                  <a:pt x="1188" y="1916"/>
                </a:lnTo>
                <a:lnTo>
                  <a:pt x="1181" y="1926"/>
                </a:lnTo>
                <a:lnTo>
                  <a:pt x="1173" y="1933"/>
                </a:lnTo>
                <a:lnTo>
                  <a:pt x="1165" y="1938"/>
                </a:lnTo>
                <a:lnTo>
                  <a:pt x="1156" y="1954"/>
                </a:lnTo>
                <a:lnTo>
                  <a:pt x="1146" y="1967"/>
                </a:lnTo>
                <a:lnTo>
                  <a:pt x="1133" y="1978"/>
                </a:lnTo>
                <a:lnTo>
                  <a:pt x="1120" y="1986"/>
                </a:lnTo>
                <a:lnTo>
                  <a:pt x="1106" y="1993"/>
                </a:lnTo>
                <a:lnTo>
                  <a:pt x="1092" y="1998"/>
                </a:lnTo>
                <a:lnTo>
                  <a:pt x="1080" y="2005"/>
                </a:lnTo>
                <a:lnTo>
                  <a:pt x="1066" y="2009"/>
                </a:lnTo>
                <a:lnTo>
                  <a:pt x="1050" y="2013"/>
                </a:lnTo>
                <a:lnTo>
                  <a:pt x="1036" y="2013"/>
                </a:lnTo>
                <a:lnTo>
                  <a:pt x="1022" y="2012"/>
                </a:lnTo>
                <a:lnTo>
                  <a:pt x="1011" y="2009"/>
                </a:lnTo>
                <a:lnTo>
                  <a:pt x="993" y="2014"/>
                </a:lnTo>
                <a:lnTo>
                  <a:pt x="978" y="2014"/>
                </a:lnTo>
                <a:lnTo>
                  <a:pt x="966" y="2011"/>
                </a:lnTo>
                <a:lnTo>
                  <a:pt x="951" y="2002"/>
                </a:lnTo>
                <a:lnTo>
                  <a:pt x="938" y="1993"/>
                </a:lnTo>
                <a:lnTo>
                  <a:pt x="928" y="1981"/>
                </a:lnTo>
                <a:lnTo>
                  <a:pt x="921" y="1969"/>
                </a:lnTo>
                <a:lnTo>
                  <a:pt x="914" y="1959"/>
                </a:lnTo>
                <a:lnTo>
                  <a:pt x="888" y="1939"/>
                </a:lnTo>
                <a:lnTo>
                  <a:pt x="865" y="1921"/>
                </a:lnTo>
                <a:lnTo>
                  <a:pt x="846" y="1904"/>
                </a:lnTo>
                <a:lnTo>
                  <a:pt x="830" y="1888"/>
                </a:lnTo>
                <a:lnTo>
                  <a:pt x="817" y="1872"/>
                </a:lnTo>
                <a:lnTo>
                  <a:pt x="239" y="1872"/>
                </a:lnTo>
                <a:lnTo>
                  <a:pt x="239" y="2215"/>
                </a:lnTo>
                <a:lnTo>
                  <a:pt x="237" y="2228"/>
                </a:lnTo>
                <a:lnTo>
                  <a:pt x="230" y="2237"/>
                </a:lnTo>
                <a:lnTo>
                  <a:pt x="221" y="2244"/>
                </a:lnTo>
                <a:lnTo>
                  <a:pt x="209" y="2246"/>
                </a:lnTo>
                <a:lnTo>
                  <a:pt x="198" y="2244"/>
                </a:lnTo>
                <a:lnTo>
                  <a:pt x="187" y="2237"/>
                </a:lnTo>
                <a:lnTo>
                  <a:pt x="181" y="2228"/>
                </a:lnTo>
                <a:lnTo>
                  <a:pt x="179" y="2215"/>
                </a:lnTo>
                <a:lnTo>
                  <a:pt x="179" y="1467"/>
                </a:lnTo>
                <a:lnTo>
                  <a:pt x="181" y="1455"/>
                </a:lnTo>
                <a:lnTo>
                  <a:pt x="187" y="1445"/>
                </a:lnTo>
                <a:lnTo>
                  <a:pt x="198" y="1438"/>
                </a:lnTo>
                <a:lnTo>
                  <a:pt x="209" y="1436"/>
                </a:lnTo>
                <a:lnTo>
                  <a:pt x="221" y="1438"/>
                </a:lnTo>
                <a:lnTo>
                  <a:pt x="230" y="1445"/>
                </a:lnTo>
                <a:lnTo>
                  <a:pt x="237" y="1455"/>
                </a:lnTo>
                <a:lnTo>
                  <a:pt x="239" y="1467"/>
                </a:lnTo>
                <a:lnTo>
                  <a:pt x="239" y="1811"/>
                </a:lnTo>
                <a:lnTo>
                  <a:pt x="779" y="1811"/>
                </a:lnTo>
                <a:lnTo>
                  <a:pt x="773" y="1801"/>
                </a:lnTo>
                <a:lnTo>
                  <a:pt x="767" y="1791"/>
                </a:lnTo>
                <a:lnTo>
                  <a:pt x="758" y="1780"/>
                </a:lnTo>
                <a:lnTo>
                  <a:pt x="747" y="1768"/>
                </a:lnTo>
                <a:lnTo>
                  <a:pt x="733" y="1755"/>
                </a:lnTo>
                <a:lnTo>
                  <a:pt x="717" y="1741"/>
                </a:lnTo>
                <a:lnTo>
                  <a:pt x="702" y="1728"/>
                </a:lnTo>
                <a:lnTo>
                  <a:pt x="686" y="1717"/>
                </a:lnTo>
                <a:lnTo>
                  <a:pt x="671" y="1707"/>
                </a:lnTo>
                <a:lnTo>
                  <a:pt x="619" y="1672"/>
                </a:lnTo>
                <a:lnTo>
                  <a:pt x="572" y="1638"/>
                </a:lnTo>
                <a:lnTo>
                  <a:pt x="531" y="1608"/>
                </a:lnTo>
                <a:lnTo>
                  <a:pt x="495" y="1578"/>
                </a:lnTo>
                <a:lnTo>
                  <a:pt x="464" y="1550"/>
                </a:lnTo>
                <a:lnTo>
                  <a:pt x="438" y="1525"/>
                </a:lnTo>
                <a:lnTo>
                  <a:pt x="415" y="1502"/>
                </a:lnTo>
                <a:lnTo>
                  <a:pt x="397" y="1480"/>
                </a:lnTo>
                <a:lnTo>
                  <a:pt x="381" y="1461"/>
                </a:lnTo>
                <a:lnTo>
                  <a:pt x="370" y="1444"/>
                </a:lnTo>
                <a:lnTo>
                  <a:pt x="360" y="1429"/>
                </a:lnTo>
                <a:lnTo>
                  <a:pt x="353" y="1418"/>
                </a:lnTo>
                <a:lnTo>
                  <a:pt x="349" y="1407"/>
                </a:lnTo>
                <a:lnTo>
                  <a:pt x="346" y="1400"/>
                </a:lnTo>
                <a:lnTo>
                  <a:pt x="328" y="1372"/>
                </a:lnTo>
                <a:lnTo>
                  <a:pt x="317" y="1344"/>
                </a:lnTo>
                <a:lnTo>
                  <a:pt x="311" y="1314"/>
                </a:lnTo>
                <a:lnTo>
                  <a:pt x="312" y="1285"/>
                </a:lnTo>
                <a:lnTo>
                  <a:pt x="318" y="1256"/>
                </a:lnTo>
                <a:lnTo>
                  <a:pt x="331" y="1226"/>
                </a:lnTo>
                <a:lnTo>
                  <a:pt x="350" y="1198"/>
                </a:lnTo>
                <a:lnTo>
                  <a:pt x="373" y="1171"/>
                </a:lnTo>
                <a:lnTo>
                  <a:pt x="400" y="1145"/>
                </a:lnTo>
                <a:lnTo>
                  <a:pt x="431" y="1120"/>
                </a:lnTo>
                <a:lnTo>
                  <a:pt x="465" y="1096"/>
                </a:lnTo>
                <a:lnTo>
                  <a:pt x="502" y="1075"/>
                </a:lnTo>
                <a:lnTo>
                  <a:pt x="539" y="1054"/>
                </a:lnTo>
                <a:lnTo>
                  <a:pt x="577" y="1035"/>
                </a:lnTo>
                <a:lnTo>
                  <a:pt x="616" y="1017"/>
                </a:lnTo>
                <a:lnTo>
                  <a:pt x="655" y="1001"/>
                </a:lnTo>
                <a:lnTo>
                  <a:pt x="691" y="986"/>
                </a:lnTo>
                <a:lnTo>
                  <a:pt x="727" y="973"/>
                </a:lnTo>
                <a:lnTo>
                  <a:pt x="759" y="962"/>
                </a:lnTo>
                <a:lnTo>
                  <a:pt x="789" y="952"/>
                </a:lnTo>
                <a:lnTo>
                  <a:pt x="814" y="944"/>
                </a:lnTo>
                <a:lnTo>
                  <a:pt x="835" y="937"/>
                </a:lnTo>
                <a:lnTo>
                  <a:pt x="851" y="933"/>
                </a:lnTo>
                <a:lnTo>
                  <a:pt x="884" y="899"/>
                </a:lnTo>
                <a:lnTo>
                  <a:pt x="917" y="872"/>
                </a:lnTo>
                <a:lnTo>
                  <a:pt x="951" y="850"/>
                </a:lnTo>
                <a:lnTo>
                  <a:pt x="983" y="835"/>
                </a:lnTo>
                <a:lnTo>
                  <a:pt x="1016" y="822"/>
                </a:lnTo>
                <a:lnTo>
                  <a:pt x="1047" y="814"/>
                </a:lnTo>
                <a:lnTo>
                  <a:pt x="1079" y="809"/>
                </a:lnTo>
                <a:lnTo>
                  <a:pt x="1108" y="806"/>
                </a:lnTo>
                <a:lnTo>
                  <a:pt x="1136" y="806"/>
                </a:lnTo>
                <a:lnTo>
                  <a:pt x="1162" y="806"/>
                </a:lnTo>
                <a:lnTo>
                  <a:pt x="1187" y="807"/>
                </a:lnTo>
                <a:lnTo>
                  <a:pt x="1225" y="807"/>
                </a:lnTo>
                <a:lnTo>
                  <a:pt x="1263" y="804"/>
                </a:lnTo>
                <a:lnTo>
                  <a:pt x="1300" y="797"/>
                </a:lnTo>
                <a:lnTo>
                  <a:pt x="1334" y="790"/>
                </a:lnTo>
                <a:lnTo>
                  <a:pt x="1368" y="780"/>
                </a:lnTo>
                <a:lnTo>
                  <a:pt x="1397" y="770"/>
                </a:lnTo>
                <a:lnTo>
                  <a:pt x="1424" y="759"/>
                </a:lnTo>
                <a:lnTo>
                  <a:pt x="1448" y="750"/>
                </a:lnTo>
                <a:lnTo>
                  <a:pt x="1468" y="739"/>
                </a:lnTo>
                <a:lnTo>
                  <a:pt x="1484" y="732"/>
                </a:lnTo>
                <a:lnTo>
                  <a:pt x="1496" y="725"/>
                </a:lnTo>
                <a:lnTo>
                  <a:pt x="1497" y="716"/>
                </a:lnTo>
                <a:lnTo>
                  <a:pt x="1497" y="703"/>
                </a:lnTo>
                <a:lnTo>
                  <a:pt x="1498" y="686"/>
                </a:lnTo>
                <a:lnTo>
                  <a:pt x="1497" y="666"/>
                </a:lnTo>
                <a:lnTo>
                  <a:pt x="1496" y="642"/>
                </a:lnTo>
                <a:lnTo>
                  <a:pt x="1493" y="613"/>
                </a:lnTo>
                <a:lnTo>
                  <a:pt x="1486" y="603"/>
                </a:lnTo>
                <a:lnTo>
                  <a:pt x="1478" y="592"/>
                </a:lnTo>
                <a:lnTo>
                  <a:pt x="1470" y="577"/>
                </a:lnTo>
                <a:lnTo>
                  <a:pt x="1463" y="558"/>
                </a:lnTo>
                <a:lnTo>
                  <a:pt x="1458" y="535"/>
                </a:lnTo>
                <a:lnTo>
                  <a:pt x="1444" y="526"/>
                </a:lnTo>
                <a:lnTo>
                  <a:pt x="1434" y="513"/>
                </a:lnTo>
                <a:lnTo>
                  <a:pt x="1424" y="497"/>
                </a:lnTo>
                <a:lnTo>
                  <a:pt x="1418" y="480"/>
                </a:lnTo>
                <a:lnTo>
                  <a:pt x="1412" y="462"/>
                </a:lnTo>
                <a:lnTo>
                  <a:pt x="1405" y="452"/>
                </a:lnTo>
                <a:lnTo>
                  <a:pt x="1397" y="437"/>
                </a:lnTo>
                <a:lnTo>
                  <a:pt x="1390" y="421"/>
                </a:lnTo>
                <a:lnTo>
                  <a:pt x="1384" y="404"/>
                </a:lnTo>
                <a:lnTo>
                  <a:pt x="1380" y="385"/>
                </a:lnTo>
                <a:lnTo>
                  <a:pt x="1381" y="368"/>
                </a:lnTo>
                <a:lnTo>
                  <a:pt x="1387" y="351"/>
                </a:lnTo>
                <a:lnTo>
                  <a:pt x="1392" y="341"/>
                </a:lnTo>
                <a:lnTo>
                  <a:pt x="1401" y="332"/>
                </a:lnTo>
                <a:lnTo>
                  <a:pt x="1415" y="324"/>
                </a:lnTo>
                <a:lnTo>
                  <a:pt x="1415" y="311"/>
                </a:lnTo>
                <a:lnTo>
                  <a:pt x="1416" y="294"/>
                </a:lnTo>
                <a:lnTo>
                  <a:pt x="1418" y="275"/>
                </a:lnTo>
                <a:lnTo>
                  <a:pt x="1421" y="254"/>
                </a:lnTo>
                <a:lnTo>
                  <a:pt x="1425" y="232"/>
                </a:lnTo>
                <a:lnTo>
                  <a:pt x="1432" y="210"/>
                </a:lnTo>
                <a:lnTo>
                  <a:pt x="1439" y="187"/>
                </a:lnTo>
                <a:lnTo>
                  <a:pt x="1449" y="163"/>
                </a:lnTo>
                <a:lnTo>
                  <a:pt x="1462" y="140"/>
                </a:lnTo>
                <a:lnTo>
                  <a:pt x="1477" y="118"/>
                </a:lnTo>
                <a:lnTo>
                  <a:pt x="1494" y="96"/>
                </a:lnTo>
                <a:lnTo>
                  <a:pt x="1514" y="75"/>
                </a:lnTo>
                <a:lnTo>
                  <a:pt x="1538" y="56"/>
                </a:lnTo>
                <a:lnTo>
                  <a:pt x="1566" y="39"/>
                </a:lnTo>
                <a:lnTo>
                  <a:pt x="1597" y="24"/>
                </a:lnTo>
                <a:lnTo>
                  <a:pt x="1632" y="13"/>
                </a:lnTo>
                <a:lnTo>
                  <a:pt x="1670" y="3"/>
                </a:lnTo>
                <a:lnTo>
                  <a:pt x="1684" y="1"/>
                </a:lnTo>
                <a:lnTo>
                  <a:pt x="170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6" name="Freeform 298"/>
          <p:cNvSpPr>
            <a:spLocks/>
          </p:cNvSpPr>
          <p:nvPr/>
        </p:nvSpPr>
        <p:spPr bwMode="auto">
          <a:xfrm>
            <a:off x="10163779" y="2671763"/>
            <a:ext cx="274637" cy="573087"/>
          </a:xfrm>
          <a:custGeom>
            <a:avLst/>
            <a:gdLst>
              <a:gd name="T0" fmla="*/ 1263 w 1561"/>
              <a:gd name="T1" fmla="*/ 61 h 3255"/>
              <a:gd name="T2" fmla="*/ 1522 w 1561"/>
              <a:gd name="T3" fmla="*/ 237 h 3255"/>
              <a:gd name="T4" fmla="*/ 1511 w 1561"/>
              <a:gd name="T5" fmla="*/ 397 h 3255"/>
              <a:gd name="T6" fmla="*/ 1233 w 1561"/>
              <a:gd name="T7" fmla="*/ 668 h 3255"/>
              <a:gd name="T8" fmla="*/ 1187 w 1561"/>
              <a:gd name="T9" fmla="*/ 991 h 3255"/>
              <a:gd name="T10" fmla="*/ 1139 w 1561"/>
              <a:gd name="T11" fmla="*/ 1413 h 3255"/>
              <a:gd name="T12" fmla="*/ 1128 w 1561"/>
              <a:gd name="T13" fmla="*/ 1609 h 3255"/>
              <a:gd name="T14" fmla="*/ 1314 w 1561"/>
              <a:gd name="T15" fmla="*/ 1941 h 3255"/>
              <a:gd name="T16" fmla="*/ 1407 w 1561"/>
              <a:gd name="T17" fmla="*/ 2444 h 3255"/>
              <a:gd name="T18" fmla="*/ 1328 w 1561"/>
              <a:gd name="T19" fmla="*/ 2699 h 3255"/>
              <a:gd name="T20" fmla="*/ 1257 w 1561"/>
              <a:gd name="T21" fmla="*/ 2992 h 3255"/>
              <a:gd name="T22" fmla="*/ 1369 w 1561"/>
              <a:gd name="T23" fmla="*/ 3107 h 3255"/>
              <a:gd name="T24" fmla="*/ 1496 w 1561"/>
              <a:gd name="T25" fmla="*/ 3151 h 3255"/>
              <a:gd name="T26" fmla="*/ 1405 w 1561"/>
              <a:gd name="T27" fmla="*/ 3196 h 3255"/>
              <a:gd name="T28" fmla="*/ 1214 w 1561"/>
              <a:gd name="T29" fmla="*/ 3149 h 3255"/>
              <a:gd name="T30" fmla="*/ 1070 w 1561"/>
              <a:gd name="T31" fmla="*/ 3119 h 3255"/>
              <a:gd name="T32" fmla="*/ 1127 w 1561"/>
              <a:gd name="T33" fmla="*/ 2902 h 3255"/>
              <a:gd name="T34" fmla="*/ 1163 w 1561"/>
              <a:gd name="T35" fmla="*/ 2576 h 3255"/>
              <a:gd name="T36" fmla="*/ 1204 w 1561"/>
              <a:gd name="T37" fmla="*/ 2344 h 3255"/>
              <a:gd name="T38" fmla="*/ 1067 w 1561"/>
              <a:gd name="T39" fmla="*/ 2108 h 3255"/>
              <a:gd name="T40" fmla="*/ 964 w 1561"/>
              <a:gd name="T41" fmla="*/ 2476 h 3255"/>
              <a:gd name="T42" fmla="*/ 770 w 1561"/>
              <a:gd name="T43" fmla="*/ 2656 h 3255"/>
              <a:gd name="T44" fmla="*/ 548 w 1561"/>
              <a:gd name="T45" fmla="*/ 2904 h 3255"/>
              <a:gd name="T46" fmla="*/ 503 w 1561"/>
              <a:gd name="T47" fmla="*/ 3129 h 3255"/>
              <a:gd name="T48" fmla="*/ 593 w 1561"/>
              <a:gd name="T49" fmla="*/ 3207 h 3255"/>
              <a:gd name="T50" fmla="*/ 514 w 1561"/>
              <a:gd name="T51" fmla="*/ 3243 h 3255"/>
              <a:gd name="T52" fmla="*/ 430 w 1561"/>
              <a:gd name="T53" fmla="*/ 3238 h 3255"/>
              <a:gd name="T54" fmla="*/ 338 w 1561"/>
              <a:gd name="T55" fmla="*/ 3043 h 3255"/>
              <a:gd name="T56" fmla="*/ 343 w 1561"/>
              <a:gd name="T57" fmla="*/ 2892 h 3255"/>
              <a:gd name="T58" fmla="*/ 522 w 1561"/>
              <a:gd name="T59" fmla="*/ 2656 h 3255"/>
              <a:gd name="T60" fmla="*/ 743 w 1561"/>
              <a:gd name="T61" fmla="*/ 2379 h 3255"/>
              <a:gd name="T62" fmla="*/ 729 w 1561"/>
              <a:gd name="T63" fmla="*/ 2210 h 3255"/>
              <a:gd name="T64" fmla="*/ 651 w 1561"/>
              <a:gd name="T65" fmla="*/ 1907 h 3255"/>
              <a:gd name="T66" fmla="*/ 666 w 1561"/>
              <a:gd name="T67" fmla="*/ 1486 h 3255"/>
              <a:gd name="T68" fmla="*/ 634 w 1561"/>
              <a:gd name="T69" fmla="*/ 1200 h 3255"/>
              <a:gd name="T70" fmla="*/ 481 w 1561"/>
              <a:gd name="T71" fmla="*/ 971 h 3255"/>
              <a:gd name="T72" fmla="*/ 260 w 1561"/>
              <a:gd name="T73" fmla="*/ 1004 h 3255"/>
              <a:gd name="T74" fmla="*/ 19 w 1561"/>
              <a:gd name="T75" fmla="*/ 965 h 3255"/>
              <a:gd name="T76" fmla="*/ 33 w 1561"/>
              <a:gd name="T77" fmla="*/ 791 h 3255"/>
              <a:gd name="T78" fmla="*/ 282 w 1561"/>
              <a:gd name="T79" fmla="*/ 463 h 3255"/>
              <a:gd name="T80" fmla="*/ 446 w 1561"/>
              <a:gd name="T81" fmla="*/ 468 h 3255"/>
              <a:gd name="T82" fmla="*/ 467 w 1561"/>
              <a:gd name="T83" fmla="*/ 573 h 3255"/>
              <a:gd name="T84" fmla="*/ 409 w 1561"/>
              <a:gd name="T85" fmla="*/ 614 h 3255"/>
              <a:gd name="T86" fmla="*/ 300 w 1561"/>
              <a:gd name="T87" fmla="*/ 585 h 3255"/>
              <a:gd name="T88" fmla="*/ 224 w 1561"/>
              <a:gd name="T89" fmla="*/ 783 h 3255"/>
              <a:gd name="T90" fmla="*/ 454 w 1561"/>
              <a:gd name="T91" fmla="*/ 688 h 3255"/>
              <a:gd name="T92" fmla="*/ 657 w 1561"/>
              <a:gd name="T93" fmla="*/ 569 h 3255"/>
              <a:gd name="T94" fmla="*/ 613 w 1561"/>
              <a:gd name="T95" fmla="*/ 420 h 3255"/>
              <a:gd name="T96" fmla="*/ 580 w 1561"/>
              <a:gd name="T97" fmla="*/ 159 h 3255"/>
              <a:gd name="T98" fmla="*/ 863 w 1561"/>
              <a:gd name="T99" fmla="*/ 104 h 3255"/>
              <a:gd name="T100" fmla="*/ 946 w 1561"/>
              <a:gd name="T101" fmla="*/ 262 h 3255"/>
              <a:gd name="T102" fmla="*/ 970 w 1561"/>
              <a:gd name="T103" fmla="*/ 344 h 3255"/>
              <a:gd name="T104" fmla="*/ 974 w 1561"/>
              <a:gd name="T105" fmla="*/ 433 h 3255"/>
              <a:gd name="T106" fmla="*/ 885 w 1561"/>
              <a:gd name="T107" fmla="*/ 491 h 3255"/>
              <a:gd name="T108" fmla="*/ 975 w 1561"/>
              <a:gd name="T109" fmla="*/ 590 h 3255"/>
              <a:gd name="T110" fmla="*/ 1159 w 1561"/>
              <a:gd name="T111" fmla="*/ 467 h 3255"/>
              <a:gd name="T112" fmla="*/ 1334 w 1561"/>
              <a:gd name="T113" fmla="*/ 313 h 3255"/>
              <a:gd name="T114" fmla="*/ 1223 w 1561"/>
              <a:gd name="T115" fmla="*/ 119 h 3255"/>
              <a:gd name="T116" fmla="*/ 1152 w 1561"/>
              <a:gd name="T117" fmla="*/ 135 h 3255"/>
              <a:gd name="T118" fmla="*/ 1034 w 1561"/>
              <a:gd name="T119" fmla="*/ 201 h 3255"/>
              <a:gd name="T120" fmla="*/ 1089 w 1561"/>
              <a:gd name="T121" fmla="*/ 19 h 3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561" h="3255">
                <a:moveTo>
                  <a:pt x="1162" y="0"/>
                </a:moveTo>
                <a:lnTo>
                  <a:pt x="1175" y="1"/>
                </a:lnTo>
                <a:lnTo>
                  <a:pt x="1185" y="3"/>
                </a:lnTo>
                <a:lnTo>
                  <a:pt x="1194" y="8"/>
                </a:lnTo>
                <a:lnTo>
                  <a:pt x="1200" y="11"/>
                </a:lnTo>
                <a:lnTo>
                  <a:pt x="1205" y="15"/>
                </a:lnTo>
                <a:lnTo>
                  <a:pt x="1208" y="18"/>
                </a:lnTo>
                <a:lnTo>
                  <a:pt x="1210" y="20"/>
                </a:lnTo>
                <a:lnTo>
                  <a:pt x="1211" y="21"/>
                </a:lnTo>
                <a:lnTo>
                  <a:pt x="1216" y="27"/>
                </a:lnTo>
                <a:lnTo>
                  <a:pt x="1226" y="34"/>
                </a:lnTo>
                <a:lnTo>
                  <a:pt x="1237" y="42"/>
                </a:lnTo>
                <a:lnTo>
                  <a:pt x="1250" y="51"/>
                </a:lnTo>
                <a:lnTo>
                  <a:pt x="1263" y="61"/>
                </a:lnTo>
                <a:lnTo>
                  <a:pt x="1278" y="69"/>
                </a:lnTo>
                <a:lnTo>
                  <a:pt x="1292" y="78"/>
                </a:lnTo>
                <a:lnTo>
                  <a:pt x="1304" y="86"/>
                </a:lnTo>
                <a:lnTo>
                  <a:pt x="1315" y="92"/>
                </a:lnTo>
                <a:lnTo>
                  <a:pt x="1324" y="98"/>
                </a:lnTo>
                <a:lnTo>
                  <a:pt x="1330" y="102"/>
                </a:lnTo>
                <a:lnTo>
                  <a:pt x="1333" y="103"/>
                </a:lnTo>
                <a:lnTo>
                  <a:pt x="1372" y="121"/>
                </a:lnTo>
                <a:lnTo>
                  <a:pt x="1409" y="141"/>
                </a:lnTo>
                <a:lnTo>
                  <a:pt x="1440" y="162"/>
                </a:lnTo>
                <a:lnTo>
                  <a:pt x="1466" y="182"/>
                </a:lnTo>
                <a:lnTo>
                  <a:pt x="1488" y="202"/>
                </a:lnTo>
                <a:lnTo>
                  <a:pt x="1507" y="220"/>
                </a:lnTo>
                <a:lnTo>
                  <a:pt x="1522" y="237"/>
                </a:lnTo>
                <a:lnTo>
                  <a:pt x="1532" y="251"/>
                </a:lnTo>
                <a:lnTo>
                  <a:pt x="1540" y="261"/>
                </a:lnTo>
                <a:lnTo>
                  <a:pt x="1544" y="267"/>
                </a:lnTo>
                <a:lnTo>
                  <a:pt x="1545" y="270"/>
                </a:lnTo>
                <a:lnTo>
                  <a:pt x="1556" y="284"/>
                </a:lnTo>
                <a:lnTo>
                  <a:pt x="1561" y="298"/>
                </a:lnTo>
                <a:lnTo>
                  <a:pt x="1561" y="312"/>
                </a:lnTo>
                <a:lnTo>
                  <a:pt x="1558" y="328"/>
                </a:lnTo>
                <a:lnTo>
                  <a:pt x="1552" y="342"/>
                </a:lnTo>
                <a:lnTo>
                  <a:pt x="1544" y="356"/>
                </a:lnTo>
                <a:lnTo>
                  <a:pt x="1535" y="369"/>
                </a:lnTo>
                <a:lnTo>
                  <a:pt x="1526" y="380"/>
                </a:lnTo>
                <a:lnTo>
                  <a:pt x="1518" y="390"/>
                </a:lnTo>
                <a:lnTo>
                  <a:pt x="1511" y="397"/>
                </a:lnTo>
                <a:lnTo>
                  <a:pt x="1506" y="401"/>
                </a:lnTo>
                <a:lnTo>
                  <a:pt x="1504" y="403"/>
                </a:lnTo>
                <a:lnTo>
                  <a:pt x="1485" y="444"/>
                </a:lnTo>
                <a:lnTo>
                  <a:pt x="1463" y="482"/>
                </a:lnTo>
                <a:lnTo>
                  <a:pt x="1440" y="515"/>
                </a:lnTo>
                <a:lnTo>
                  <a:pt x="1415" y="544"/>
                </a:lnTo>
                <a:lnTo>
                  <a:pt x="1389" y="570"/>
                </a:lnTo>
                <a:lnTo>
                  <a:pt x="1363" y="593"/>
                </a:lnTo>
                <a:lnTo>
                  <a:pt x="1337" y="612"/>
                </a:lnTo>
                <a:lnTo>
                  <a:pt x="1312" y="628"/>
                </a:lnTo>
                <a:lnTo>
                  <a:pt x="1289" y="643"/>
                </a:lnTo>
                <a:lnTo>
                  <a:pt x="1267" y="654"/>
                </a:lnTo>
                <a:lnTo>
                  <a:pt x="1249" y="662"/>
                </a:lnTo>
                <a:lnTo>
                  <a:pt x="1233" y="668"/>
                </a:lnTo>
                <a:lnTo>
                  <a:pt x="1221" y="672"/>
                </a:lnTo>
                <a:lnTo>
                  <a:pt x="1213" y="675"/>
                </a:lnTo>
                <a:lnTo>
                  <a:pt x="1211" y="676"/>
                </a:lnTo>
                <a:lnTo>
                  <a:pt x="1221" y="704"/>
                </a:lnTo>
                <a:lnTo>
                  <a:pt x="1229" y="734"/>
                </a:lnTo>
                <a:lnTo>
                  <a:pt x="1232" y="764"/>
                </a:lnTo>
                <a:lnTo>
                  <a:pt x="1233" y="796"/>
                </a:lnTo>
                <a:lnTo>
                  <a:pt x="1230" y="827"/>
                </a:lnTo>
                <a:lnTo>
                  <a:pt x="1226" y="858"/>
                </a:lnTo>
                <a:lnTo>
                  <a:pt x="1219" y="888"/>
                </a:lnTo>
                <a:lnTo>
                  <a:pt x="1212" y="917"/>
                </a:lnTo>
                <a:lnTo>
                  <a:pt x="1204" y="944"/>
                </a:lnTo>
                <a:lnTo>
                  <a:pt x="1195" y="969"/>
                </a:lnTo>
                <a:lnTo>
                  <a:pt x="1187" y="991"/>
                </a:lnTo>
                <a:lnTo>
                  <a:pt x="1179" y="1011"/>
                </a:lnTo>
                <a:lnTo>
                  <a:pt x="1172" y="1026"/>
                </a:lnTo>
                <a:lnTo>
                  <a:pt x="1166" y="1038"/>
                </a:lnTo>
                <a:lnTo>
                  <a:pt x="1162" y="1046"/>
                </a:lnTo>
                <a:lnTo>
                  <a:pt x="1161" y="1049"/>
                </a:lnTo>
                <a:lnTo>
                  <a:pt x="1167" y="1095"/>
                </a:lnTo>
                <a:lnTo>
                  <a:pt x="1171" y="1140"/>
                </a:lnTo>
                <a:lnTo>
                  <a:pt x="1171" y="1184"/>
                </a:lnTo>
                <a:lnTo>
                  <a:pt x="1170" y="1227"/>
                </a:lnTo>
                <a:lnTo>
                  <a:pt x="1165" y="1268"/>
                </a:lnTo>
                <a:lnTo>
                  <a:pt x="1160" y="1307"/>
                </a:lnTo>
                <a:lnTo>
                  <a:pt x="1154" y="1345"/>
                </a:lnTo>
                <a:lnTo>
                  <a:pt x="1147" y="1380"/>
                </a:lnTo>
                <a:lnTo>
                  <a:pt x="1139" y="1413"/>
                </a:lnTo>
                <a:lnTo>
                  <a:pt x="1131" y="1442"/>
                </a:lnTo>
                <a:lnTo>
                  <a:pt x="1123" y="1470"/>
                </a:lnTo>
                <a:lnTo>
                  <a:pt x="1116" y="1493"/>
                </a:lnTo>
                <a:lnTo>
                  <a:pt x="1108" y="1513"/>
                </a:lnTo>
                <a:lnTo>
                  <a:pt x="1102" y="1528"/>
                </a:lnTo>
                <a:lnTo>
                  <a:pt x="1098" y="1541"/>
                </a:lnTo>
                <a:lnTo>
                  <a:pt x="1095" y="1548"/>
                </a:lnTo>
                <a:lnTo>
                  <a:pt x="1094" y="1550"/>
                </a:lnTo>
                <a:lnTo>
                  <a:pt x="1096" y="1552"/>
                </a:lnTo>
                <a:lnTo>
                  <a:pt x="1100" y="1558"/>
                </a:lnTo>
                <a:lnTo>
                  <a:pt x="1106" y="1567"/>
                </a:lnTo>
                <a:lnTo>
                  <a:pt x="1112" y="1579"/>
                </a:lnTo>
                <a:lnTo>
                  <a:pt x="1120" y="1594"/>
                </a:lnTo>
                <a:lnTo>
                  <a:pt x="1128" y="1609"/>
                </a:lnTo>
                <a:lnTo>
                  <a:pt x="1136" y="1624"/>
                </a:lnTo>
                <a:lnTo>
                  <a:pt x="1143" y="1640"/>
                </a:lnTo>
                <a:lnTo>
                  <a:pt x="1150" y="1654"/>
                </a:lnTo>
                <a:lnTo>
                  <a:pt x="1156" y="1667"/>
                </a:lnTo>
                <a:lnTo>
                  <a:pt x="1160" y="1677"/>
                </a:lnTo>
                <a:lnTo>
                  <a:pt x="1163" y="1684"/>
                </a:lnTo>
                <a:lnTo>
                  <a:pt x="1164" y="1686"/>
                </a:lnTo>
                <a:lnTo>
                  <a:pt x="1198" y="1728"/>
                </a:lnTo>
                <a:lnTo>
                  <a:pt x="1227" y="1769"/>
                </a:lnTo>
                <a:lnTo>
                  <a:pt x="1251" y="1808"/>
                </a:lnTo>
                <a:lnTo>
                  <a:pt x="1271" y="1845"/>
                </a:lnTo>
                <a:lnTo>
                  <a:pt x="1289" y="1881"/>
                </a:lnTo>
                <a:lnTo>
                  <a:pt x="1303" y="1913"/>
                </a:lnTo>
                <a:lnTo>
                  <a:pt x="1314" y="1941"/>
                </a:lnTo>
                <a:lnTo>
                  <a:pt x="1322" y="1966"/>
                </a:lnTo>
                <a:lnTo>
                  <a:pt x="1328" y="1986"/>
                </a:lnTo>
                <a:lnTo>
                  <a:pt x="1332" y="2002"/>
                </a:lnTo>
                <a:lnTo>
                  <a:pt x="1334" y="2011"/>
                </a:lnTo>
                <a:lnTo>
                  <a:pt x="1335" y="2014"/>
                </a:lnTo>
                <a:lnTo>
                  <a:pt x="1438" y="2285"/>
                </a:lnTo>
                <a:lnTo>
                  <a:pt x="1442" y="2307"/>
                </a:lnTo>
                <a:lnTo>
                  <a:pt x="1442" y="2329"/>
                </a:lnTo>
                <a:lnTo>
                  <a:pt x="1440" y="2352"/>
                </a:lnTo>
                <a:lnTo>
                  <a:pt x="1434" y="2373"/>
                </a:lnTo>
                <a:lnTo>
                  <a:pt x="1428" y="2394"/>
                </a:lnTo>
                <a:lnTo>
                  <a:pt x="1421" y="2412"/>
                </a:lnTo>
                <a:lnTo>
                  <a:pt x="1414" y="2429"/>
                </a:lnTo>
                <a:lnTo>
                  <a:pt x="1407" y="2444"/>
                </a:lnTo>
                <a:lnTo>
                  <a:pt x="1400" y="2456"/>
                </a:lnTo>
                <a:lnTo>
                  <a:pt x="1395" y="2465"/>
                </a:lnTo>
                <a:lnTo>
                  <a:pt x="1392" y="2470"/>
                </a:lnTo>
                <a:lnTo>
                  <a:pt x="1390" y="2472"/>
                </a:lnTo>
                <a:lnTo>
                  <a:pt x="1390" y="2484"/>
                </a:lnTo>
                <a:lnTo>
                  <a:pt x="1388" y="2499"/>
                </a:lnTo>
                <a:lnTo>
                  <a:pt x="1383" y="2517"/>
                </a:lnTo>
                <a:lnTo>
                  <a:pt x="1378" y="2539"/>
                </a:lnTo>
                <a:lnTo>
                  <a:pt x="1372" y="2563"/>
                </a:lnTo>
                <a:lnTo>
                  <a:pt x="1364" y="2589"/>
                </a:lnTo>
                <a:lnTo>
                  <a:pt x="1356" y="2615"/>
                </a:lnTo>
                <a:lnTo>
                  <a:pt x="1347" y="2643"/>
                </a:lnTo>
                <a:lnTo>
                  <a:pt x="1338" y="2672"/>
                </a:lnTo>
                <a:lnTo>
                  <a:pt x="1328" y="2699"/>
                </a:lnTo>
                <a:lnTo>
                  <a:pt x="1319" y="2726"/>
                </a:lnTo>
                <a:lnTo>
                  <a:pt x="1310" y="2751"/>
                </a:lnTo>
                <a:lnTo>
                  <a:pt x="1302" y="2776"/>
                </a:lnTo>
                <a:lnTo>
                  <a:pt x="1294" y="2798"/>
                </a:lnTo>
                <a:lnTo>
                  <a:pt x="1287" y="2817"/>
                </a:lnTo>
                <a:lnTo>
                  <a:pt x="1282" y="2832"/>
                </a:lnTo>
                <a:lnTo>
                  <a:pt x="1277" y="2844"/>
                </a:lnTo>
                <a:lnTo>
                  <a:pt x="1273" y="2852"/>
                </a:lnTo>
                <a:lnTo>
                  <a:pt x="1273" y="2854"/>
                </a:lnTo>
                <a:lnTo>
                  <a:pt x="1264" y="2888"/>
                </a:lnTo>
                <a:lnTo>
                  <a:pt x="1258" y="2919"/>
                </a:lnTo>
                <a:lnTo>
                  <a:pt x="1256" y="2947"/>
                </a:lnTo>
                <a:lnTo>
                  <a:pt x="1255" y="2971"/>
                </a:lnTo>
                <a:lnTo>
                  <a:pt x="1257" y="2992"/>
                </a:lnTo>
                <a:lnTo>
                  <a:pt x="1259" y="3008"/>
                </a:lnTo>
                <a:lnTo>
                  <a:pt x="1261" y="3020"/>
                </a:lnTo>
                <a:lnTo>
                  <a:pt x="1263" y="3028"/>
                </a:lnTo>
                <a:lnTo>
                  <a:pt x="1263" y="3030"/>
                </a:lnTo>
                <a:lnTo>
                  <a:pt x="1270" y="3032"/>
                </a:lnTo>
                <a:lnTo>
                  <a:pt x="1279" y="3036"/>
                </a:lnTo>
                <a:lnTo>
                  <a:pt x="1290" y="3043"/>
                </a:lnTo>
                <a:lnTo>
                  <a:pt x="1302" y="3051"/>
                </a:lnTo>
                <a:lnTo>
                  <a:pt x="1314" y="3061"/>
                </a:lnTo>
                <a:lnTo>
                  <a:pt x="1327" y="3072"/>
                </a:lnTo>
                <a:lnTo>
                  <a:pt x="1340" y="3082"/>
                </a:lnTo>
                <a:lnTo>
                  <a:pt x="1352" y="3092"/>
                </a:lnTo>
                <a:lnTo>
                  <a:pt x="1361" y="3101"/>
                </a:lnTo>
                <a:lnTo>
                  <a:pt x="1369" y="3107"/>
                </a:lnTo>
                <a:lnTo>
                  <a:pt x="1374" y="3113"/>
                </a:lnTo>
                <a:lnTo>
                  <a:pt x="1376" y="3115"/>
                </a:lnTo>
                <a:lnTo>
                  <a:pt x="1396" y="3116"/>
                </a:lnTo>
                <a:lnTo>
                  <a:pt x="1414" y="3120"/>
                </a:lnTo>
                <a:lnTo>
                  <a:pt x="1429" y="3125"/>
                </a:lnTo>
                <a:lnTo>
                  <a:pt x="1444" y="3132"/>
                </a:lnTo>
                <a:lnTo>
                  <a:pt x="1454" y="3138"/>
                </a:lnTo>
                <a:lnTo>
                  <a:pt x="1462" y="3144"/>
                </a:lnTo>
                <a:lnTo>
                  <a:pt x="1467" y="3148"/>
                </a:lnTo>
                <a:lnTo>
                  <a:pt x="1469" y="3150"/>
                </a:lnTo>
                <a:lnTo>
                  <a:pt x="1476" y="3149"/>
                </a:lnTo>
                <a:lnTo>
                  <a:pt x="1483" y="3149"/>
                </a:lnTo>
                <a:lnTo>
                  <a:pt x="1490" y="3150"/>
                </a:lnTo>
                <a:lnTo>
                  <a:pt x="1496" y="3151"/>
                </a:lnTo>
                <a:lnTo>
                  <a:pt x="1498" y="3152"/>
                </a:lnTo>
                <a:lnTo>
                  <a:pt x="1506" y="3160"/>
                </a:lnTo>
                <a:lnTo>
                  <a:pt x="1510" y="3167"/>
                </a:lnTo>
                <a:lnTo>
                  <a:pt x="1510" y="3172"/>
                </a:lnTo>
                <a:lnTo>
                  <a:pt x="1506" y="3177"/>
                </a:lnTo>
                <a:lnTo>
                  <a:pt x="1500" y="3181"/>
                </a:lnTo>
                <a:lnTo>
                  <a:pt x="1491" y="3185"/>
                </a:lnTo>
                <a:lnTo>
                  <a:pt x="1483" y="3188"/>
                </a:lnTo>
                <a:lnTo>
                  <a:pt x="1475" y="3190"/>
                </a:lnTo>
                <a:lnTo>
                  <a:pt x="1468" y="3191"/>
                </a:lnTo>
                <a:lnTo>
                  <a:pt x="1463" y="3192"/>
                </a:lnTo>
                <a:lnTo>
                  <a:pt x="1461" y="3192"/>
                </a:lnTo>
                <a:lnTo>
                  <a:pt x="1431" y="3195"/>
                </a:lnTo>
                <a:lnTo>
                  <a:pt x="1405" y="3196"/>
                </a:lnTo>
                <a:lnTo>
                  <a:pt x="1383" y="3195"/>
                </a:lnTo>
                <a:lnTo>
                  <a:pt x="1365" y="3192"/>
                </a:lnTo>
                <a:lnTo>
                  <a:pt x="1351" y="3189"/>
                </a:lnTo>
                <a:lnTo>
                  <a:pt x="1340" y="3186"/>
                </a:lnTo>
                <a:lnTo>
                  <a:pt x="1332" y="3183"/>
                </a:lnTo>
                <a:lnTo>
                  <a:pt x="1327" y="3180"/>
                </a:lnTo>
                <a:lnTo>
                  <a:pt x="1326" y="3180"/>
                </a:lnTo>
                <a:lnTo>
                  <a:pt x="1303" y="3167"/>
                </a:lnTo>
                <a:lnTo>
                  <a:pt x="1281" y="3159"/>
                </a:lnTo>
                <a:lnTo>
                  <a:pt x="1260" y="3152"/>
                </a:lnTo>
                <a:lnTo>
                  <a:pt x="1242" y="3150"/>
                </a:lnTo>
                <a:lnTo>
                  <a:pt x="1228" y="3149"/>
                </a:lnTo>
                <a:lnTo>
                  <a:pt x="1218" y="3149"/>
                </a:lnTo>
                <a:lnTo>
                  <a:pt x="1214" y="3149"/>
                </a:lnTo>
                <a:lnTo>
                  <a:pt x="1186" y="3154"/>
                </a:lnTo>
                <a:lnTo>
                  <a:pt x="1160" y="3158"/>
                </a:lnTo>
                <a:lnTo>
                  <a:pt x="1140" y="3159"/>
                </a:lnTo>
                <a:lnTo>
                  <a:pt x="1124" y="3159"/>
                </a:lnTo>
                <a:lnTo>
                  <a:pt x="1110" y="3158"/>
                </a:lnTo>
                <a:lnTo>
                  <a:pt x="1100" y="3155"/>
                </a:lnTo>
                <a:lnTo>
                  <a:pt x="1093" y="3152"/>
                </a:lnTo>
                <a:lnTo>
                  <a:pt x="1087" y="3149"/>
                </a:lnTo>
                <a:lnTo>
                  <a:pt x="1084" y="3147"/>
                </a:lnTo>
                <a:lnTo>
                  <a:pt x="1082" y="3144"/>
                </a:lnTo>
                <a:lnTo>
                  <a:pt x="1081" y="3143"/>
                </a:lnTo>
                <a:lnTo>
                  <a:pt x="1081" y="3142"/>
                </a:lnTo>
                <a:lnTo>
                  <a:pt x="1074" y="3132"/>
                </a:lnTo>
                <a:lnTo>
                  <a:pt x="1070" y="3119"/>
                </a:lnTo>
                <a:lnTo>
                  <a:pt x="1069" y="3103"/>
                </a:lnTo>
                <a:lnTo>
                  <a:pt x="1070" y="3088"/>
                </a:lnTo>
                <a:lnTo>
                  <a:pt x="1074" y="3071"/>
                </a:lnTo>
                <a:lnTo>
                  <a:pt x="1078" y="3055"/>
                </a:lnTo>
                <a:lnTo>
                  <a:pt x="1083" y="3040"/>
                </a:lnTo>
                <a:lnTo>
                  <a:pt x="1088" y="3028"/>
                </a:lnTo>
                <a:lnTo>
                  <a:pt x="1093" y="3017"/>
                </a:lnTo>
                <a:lnTo>
                  <a:pt x="1096" y="3010"/>
                </a:lnTo>
                <a:lnTo>
                  <a:pt x="1097" y="3008"/>
                </a:lnTo>
                <a:lnTo>
                  <a:pt x="1103" y="2995"/>
                </a:lnTo>
                <a:lnTo>
                  <a:pt x="1109" y="2976"/>
                </a:lnTo>
                <a:lnTo>
                  <a:pt x="1116" y="2955"/>
                </a:lnTo>
                <a:lnTo>
                  <a:pt x="1122" y="2929"/>
                </a:lnTo>
                <a:lnTo>
                  <a:pt x="1127" y="2902"/>
                </a:lnTo>
                <a:lnTo>
                  <a:pt x="1132" y="2872"/>
                </a:lnTo>
                <a:lnTo>
                  <a:pt x="1137" y="2841"/>
                </a:lnTo>
                <a:lnTo>
                  <a:pt x="1142" y="2811"/>
                </a:lnTo>
                <a:lnTo>
                  <a:pt x="1146" y="2781"/>
                </a:lnTo>
                <a:lnTo>
                  <a:pt x="1150" y="2753"/>
                </a:lnTo>
                <a:lnTo>
                  <a:pt x="1153" y="2726"/>
                </a:lnTo>
                <a:lnTo>
                  <a:pt x="1156" y="2703"/>
                </a:lnTo>
                <a:lnTo>
                  <a:pt x="1159" y="2684"/>
                </a:lnTo>
                <a:lnTo>
                  <a:pt x="1160" y="2669"/>
                </a:lnTo>
                <a:lnTo>
                  <a:pt x="1161" y="2659"/>
                </a:lnTo>
                <a:lnTo>
                  <a:pt x="1162" y="2656"/>
                </a:lnTo>
                <a:lnTo>
                  <a:pt x="1160" y="2630"/>
                </a:lnTo>
                <a:lnTo>
                  <a:pt x="1160" y="2603"/>
                </a:lnTo>
                <a:lnTo>
                  <a:pt x="1163" y="2576"/>
                </a:lnTo>
                <a:lnTo>
                  <a:pt x="1167" y="2549"/>
                </a:lnTo>
                <a:lnTo>
                  <a:pt x="1173" y="2521"/>
                </a:lnTo>
                <a:lnTo>
                  <a:pt x="1180" y="2495"/>
                </a:lnTo>
                <a:lnTo>
                  <a:pt x="1187" y="2470"/>
                </a:lnTo>
                <a:lnTo>
                  <a:pt x="1194" y="2447"/>
                </a:lnTo>
                <a:lnTo>
                  <a:pt x="1201" y="2425"/>
                </a:lnTo>
                <a:lnTo>
                  <a:pt x="1208" y="2407"/>
                </a:lnTo>
                <a:lnTo>
                  <a:pt x="1213" y="2393"/>
                </a:lnTo>
                <a:lnTo>
                  <a:pt x="1218" y="2381"/>
                </a:lnTo>
                <a:lnTo>
                  <a:pt x="1221" y="2374"/>
                </a:lnTo>
                <a:lnTo>
                  <a:pt x="1223" y="2371"/>
                </a:lnTo>
                <a:lnTo>
                  <a:pt x="1217" y="2365"/>
                </a:lnTo>
                <a:lnTo>
                  <a:pt x="1211" y="2356"/>
                </a:lnTo>
                <a:lnTo>
                  <a:pt x="1204" y="2344"/>
                </a:lnTo>
                <a:lnTo>
                  <a:pt x="1197" y="2331"/>
                </a:lnTo>
                <a:lnTo>
                  <a:pt x="1190" y="2317"/>
                </a:lnTo>
                <a:lnTo>
                  <a:pt x="1183" y="2304"/>
                </a:lnTo>
                <a:lnTo>
                  <a:pt x="1177" y="2290"/>
                </a:lnTo>
                <a:lnTo>
                  <a:pt x="1171" y="2279"/>
                </a:lnTo>
                <a:lnTo>
                  <a:pt x="1166" y="2270"/>
                </a:lnTo>
                <a:lnTo>
                  <a:pt x="1163" y="2264"/>
                </a:lnTo>
                <a:lnTo>
                  <a:pt x="1162" y="2262"/>
                </a:lnTo>
                <a:lnTo>
                  <a:pt x="1146" y="2227"/>
                </a:lnTo>
                <a:lnTo>
                  <a:pt x="1130" y="2196"/>
                </a:lnTo>
                <a:lnTo>
                  <a:pt x="1114" y="2170"/>
                </a:lnTo>
                <a:lnTo>
                  <a:pt x="1097" y="2145"/>
                </a:lnTo>
                <a:lnTo>
                  <a:pt x="1081" y="2126"/>
                </a:lnTo>
                <a:lnTo>
                  <a:pt x="1067" y="2108"/>
                </a:lnTo>
                <a:lnTo>
                  <a:pt x="1054" y="2094"/>
                </a:lnTo>
                <a:lnTo>
                  <a:pt x="1043" y="2084"/>
                </a:lnTo>
                <a:lnTo>
                  <a:pt x="1035" y="2076"/>
                </a:lnTo>
                <a:lnTo>
                  <a:pt x="1029" y="2072"/>
                </a:lnTo>
                <a:lnTo>
                  <a:pt x="1028" y="2070"/>
                </a:lnTo>
                <a:lnTo>
                  <a:pt x="1025" y="2299"/>
                </a:lnTo>
                <a:lnTo>
                  <a:pt x="1026" y="2327"/>
                </a:lnTo>
                <a:lnTo>
                  <a:pt x="1023" y="2354"/>
                </a:lnTo>
                <a:lnTo>
                  <a:pt x="1017" y="2379"/>
                </a:lnTo>
                <a:lnTo>
                  <a:pt x="1009" y="2403"/>
                </a:lnTo>
                <a:lnTo>
                  <a:pt x="998" y="2425"/>
                </a:lnTo>
                <a:lnTo>
                  <a:pt x="987" y="2445"/>
                </a:lnTo>
                <a:lnTo>
                  <a:pt x="975" y="2462"/>
                </a:lnTo>
                <a:lnTo>
                  <a:pt x="964" y="2476"/>
                </a:lnTo>
                <a:lnTo>
                  <a:pt x="955" y="2489"/>
                </a:lnTo>
                <a:lnTo>
                  <a:pt x="946" y="2497"/>
                </a:lnTo>
                <a:lnTo>
                  <a:pt x="941" y="2503"/>
                </a:lnTo>
                <a:lnTo>
                  <a:pt x="939" y="2504"/>
                </a:lnTo>
                <a:lnTo>
                  <a:pt x="925" y="2513"/>
                </a:lnTo>
                <a:lnTo>
                  <a:pt x="910" y="2525"/>
                </a:lnTo>
                <a:lnTo>
                  <a:pt x="892" y="2540"/>
                </a:lnTo>
                <a:lnTo>
                  <a:pt x="875" y="2555"/>
                </a:lnTo>
                <a:lnTo>
                  <a:pt x="856" y="2573"/>
                </a:lnTo>
                <a:lnTo>
                  <a:pt x="837" y="2590"/>
                </a:lnTo>
                <a:lnTo>
                  <a:pt x="819" y="2607"/>
                </a:lnTo>
                <a:lnTo>
                  <a:pt x="802" y="2625"/>
                </a:lnTo>
                <a:lnTo>
                  <a:pt x="785" y="2641"/>
                </a:lnTo>
                <a:lnTo>
                  <a:pt x="770" y="2656"/>
                </a:lnTo>
                <a:lnTo>
                  <a:pt x="757" y="2671"/>
                </a:lnTo>
                <a:lnTo>
                  <a:pt x="746" y="2682"/>
                </a:lnTo>
                <a:lnTo>
                  <a:pt x="738" y="2690"/>
                </a:lnTo>
                <a:lnTo>
                  <a:pt x="732" y="2696"/>
                </a:lnTo>
                <a:lnTo>
                  <a:pt x="730" y="2698"/>
                </a:lnTo>
                <a:lnTo>
                  <a:pt x="704" y="2718"/>
                </a:lnTo>
                <a:lnTo>
                  <a:pt x="680" y="2740"/>
                </a:lnTo>
                <a:lnTo>
                  <a:pt x="656" y="2763"/>
                </a:lnTo>
                <a:lnTo>
                  <a:pt x="635" y="2787"/>
                </a:lnTo>
                <a:lnTo>
                  <a:pt x="613" y="2812"/>
                </a:lnTo>
                <a:lnTo>
                  <a:pt x="595" y="2836"/>
                </a:lnTo>
                <a:lnTo>
                  <a:pt x="578" y="2860"/>
                </a:lnTo>
                <a:lnTo>
                  <a:pt x="562" y="2883"/>
                </a:lnTo>
                <a:lnTo>
                  <a:pt x="548" y="2904"/>
                </a:lnTo>
                <a:lnTo>
                  <a:pt x="537" y="2923"/>
                </a:lnTo>
                <a:lnTo>
                  <a:pt x="527" y="2941"/>
                </a:lnTo>
                <a:lnTo>
                  <a:pt x="519" y="2954"/>
                </a:lnTo>
                <a:lnTo>
                  <a:pt x="513" y="2965"/>
                </a:lnTo>
                <a:lnTo>
                  <a:pt x="509" y="2971"/>
                </a:lnTo>
                <a:lnTo>
                  <a:pt x="508" y="2974"/>
                </a:lnTo>
                <a:lnTo>
                  <a:pt x="510" y="2989"/>
                </a:lnTo>
                <a:lnTo>
                  <a:pt x="511" y="3006"/>
                </a:lnTo>
                <a:lnTo>
                  <a:pt x="511" y="3027"/>
                </a:lnTo>
                <a:lnTo>
                  <a:pt x="510" y="3048"/>
                </a:lnTo>
                <a:lnTo>
                  <a:pt x="509" y="3071"/>
                </a:lnTo>
                <a:lnTo>
                  <a:pt x="507" y="3092"/>
                </a:lnTo>
                <a:lnTo>
                  <a:pt x="505" y="3113"/>
                </a:lnTo>
                <a:lnTo>
                  <a:pt x="503" y="3129"/>
                </a:lnTo>
                <a:lnTo>
                  <a:pt x="502" y="3143"/>
                </a:lnTo>
                <a:lnTo>
                  <a:pt x="500" y="3151"/>
                </a:lnTo>
                <a:lnTo>
                  <a:pt x="500" y="3154"/>
                </a:lnTo>
                <a:lnTo>
                  <a:pt x="507" y="3163"/>
                </a:lnTo>
                <a:lnTo>
                  <a:pt x="519" y="3169"/>
                </a:lnTo>
                <a:lnTo>
                  <a:pt x="533" y="3174"/>
                </a:lnTo>
                <a:lnTo>
                  <a:pt x="548" y="3178"/>
                </a:lnTo>
                <a:lnTo>
                  <a:pt x="562" y="3181"/>
                </a:lnTo>
                <a:lnTo>
                  <a:pt x="576" y="3183"/>
                </a:lnTo>
                <a:lnTo>
                  <a:pt x="584" y="3184"/>
                </a:lnTo>
                <a:lnTo>
                  <a:pt x="587" y="3184"/>
                </a:lnTo>
                <a:lnTo>
                  <a:pt x="593" y="3193"/>
                </a:lnTo>
                <a:lnTo>
                  <a:pt x="594" y="3201"/>
                </a:lnTo>
                <a:lnTo>
                  <a:pt x="593" y="3207"/>
                </a:lnTo>
                <a:lnTo>
                  <a:pt x="589" y="3212"/>
                </a:lnTo>
                <a:lnTo>
                  <a:pt x="584" y="3215"/>
                </a:lnTo>
                <a:lnTo>
                  <a:pt x="578" y="3217"/>
                </a:lnTo>
                <a:lnTo>
                  <a:pt x="573" y="3218"/>
                </a:lnTo>
                <a:lnTo>
                  <a:pt x="568" y="3219"/>
                </a:lnTo>
                <a:lnTo>
                  <a:pt x="567" y="3219"/>
                </a:lnTo>
                <a:lnTo>
                  <a:pt x="562" y="3228"/>
                </a:lnTo>
                <a:lnTo>
                  <a:pt x="555" y="3233"/>
                </a:lnTo>
                <a:lnTo>
                  <a:pt x="546" y="3237"/>
                </a:lnTo>
                <a:lnTo>
                  <a:pt x="537" y="3238"/>
                </a:lnTo>
                <a:lnTo>
                  <a:pt x="529" y="3239"/>
                </a:lnTo>
                <a:lnTo>
                  <a:pt x="524" y="3239"/>
                </a:lnTo>
                <a:lnTo>
                  <a:pt x="522" y="3239"/>
                </a:lnTo>
                <a:lnTo>
                  <a:pt x="514" y="3243"/>
                </a:lnTo>
                <a:lnTo>
                  <a:pt x="506" y="3245"/>
                </a:lnTo>
                <a:lnTo>
                  <a:pt x="497" y="3245"/>
                </a:lnTo>
                <a:lnTo>
                  <a:pt x="488" y="3244"/>
                </a:lnTo>
                <a:lnTo>
                  <a:pt x="481" y="3243"/>
                </a:lnTo>
                <a:lnTo>
                  <a:pt x="476" y="3241"/>
                </a:lnTo>
                <a:lnTo>
                  <a:pt x="474" y="3241"/>
                </a:lnTo>
                <a:lnTo>
                  <a:pt x="473" y="3249"/>
                </a:lnTo>
                <a:lnTo>
                  <a:pt x="471" y="3253"/>
                </a:lnTo>
                <a:lnTo>
                  <a:pt x="467" y="3255"/>
                </a:lnTo>
                <a:lnTo>
                  <a:pt x="461" y="3254"/>
                </a:lnTo>
                <a:lnTo>
                  <a:pt x="458" y="3253"/>
                </a:lnTo>
                <a:lnTo>
                  <a:pt x="455" y="3252"/>
                </a:lnTo>
                <a:lnTo>
                  <a:pt x="453" y="3251"/>
                </a:lnTo>
                <a:lnTo>
                  <a:pt x="430" y="3238"/>
                </a:lnTo>
                <a:lnTo>
                  <a:pt x="411" y="3223"/>
                </a:lnTo>
                <a:lnTo>
                  <a:pt x="394" y="3207"/>
                </a:lnTo>
                <a:lnTo>
                  <a:pt x="381" y="3187"/>
                </a:lnTo>
                <a:lnTo>
                  <a:pt x="372" y="3169"/>
                </a:lnTo>
                <a:lnTo>
                  <a:pt x="364" y="3149"/>
                </a:lnTo>
                <a:lnTo>
                  <a:pt x="359" y="3132"/>
                </a:lnTo>
                <a:lnTo>
                  <a:pt x="356" y="3116"/>
                </a:lnTo>
                <a:lnTo>
                  <a:pt x="354" y="3101"/>
                </a:lnTo>
                <a:lnTo>
                  <a:pt x="352" y="3090"/>
                </a:lnTo>
                <a:lnTo>
                  <a:pt x="351" y="3083"/>
                </a:lnTo>
                <a:lnTo>
                  <a:pt x="351" y="3081"/>
                </a:lnTo>
                <a:lnTo>
                  <a:pt x="348" y="3071"/>
                </a:lnTo>
                <a:lnTo>
                  <a:pt x="343" y="3057"/>
                </a:lnTo>
                <a:lnTo>
                  <a:pt x="338" y="3043"/>
                </a:lnTo>
                <a:lnTo>
                  <a:pt x="332" y="3028"/>
                </a:lnTo>
                <a:lnTo>
                  <a:pt x="326" y="3012"/>
                </a:lnTo>
                <a:lnTo>
                  <a:pt x="320" y="2998"/>
                </a:lnTo>
                <a:lnTo>
                  <a:pt x="315" y="2985"/>
                </a:lnTo>
                <a:lnTo>
                  <a:pt x="311" y="2974"/>
                </a:lnTo>
                <a:lnTo>
                  <a:pt x="309" y="2968"/>
                </a:lnTo>
                <a:lnTo>
                  <a:pt x="308" y="2966"/>
                </a:lnTo>
                <a:lnTo>
                  <a:pt x="303" y="2950"/>
                </a:lnTo>
                <a:lnTo>
                  <a:pt x="304" y="2937"/>
                </a:lnTo>
                <a:lnTo>
                  <a:pt x="308" y="2924"/>
                </a:lnTo>
                <a:lnTo>
                  <a:pt x="315" y="2914"/>
                </a:lnTo>
                <a:lnTo>
                  <a:pt x="323" y="2905"/>
                </a:lnTo>
                <a:lnTo>
                  <a:pt x="333" y="2898"/>
                </a:lnTo>
                <a:lnTo>
                  <a:pt x="343" y="2892"/>
                </a:lnTo>
                <a:lnTo>
                  <a:pt x="352" y="2888"/>
                </a:lnTo>
                <a:lnTo>
                  <a:pt x="361" y="2884"/>
                </a:lnTo>
                <a:lnTo>
                  <a:pt x="366" y="2882"/>
                </a:lnTo>
                <a:lnTo>
                  <a:pt x="368" y="2882"/>
                </a:lnTo>
                <a:lnTo>
                  <a:pt x="395" y="2867"/>
                </a:lnTo>
                <a:lnTo>
                  <a:pt x="417" y="2852"/>
                </a:lnTo>
                <a:lnTo>
                  <a:pt x="432" y="2836"/>
                </a:lnTo>
                <a:lnTo>
                  <a:pt x="443" y="2823"/>
                </a:lnTo>
                <a:lnTo>
                  <a:pt x="451" y="2809"/>
                </a:lnTo>
                <a:lnTo>
                  <a:pt x="457" y="2795"/>
                </a:lnTo>
                <a:lnTo>
                  <a:pt x="463" y="2782"/>
                </a:lnTo>
                <a:lnTo>
                  <a:pt x="468" y="2770"/>
                </a:lnTo>
                <a:lnTo>
                  <a:pt x="495" y="2710"/>
                </a:lnTo>
                <a:lnTo>
                  <a:pt x="522" y="2656"/>
                </a:lnTo>
                <a:lnTo>
                  <a:pt x="547" y="2609"/>
                </a:lnTo>
                <a:lnTo>
                  <a:pt x="572" y="2567"/>
                </a:lnTo>
                <a:lnTo>
                  <a:pt x="594" y="2531"/>
                </a:lnTo>
                <a:lnTo>
                  <a:pt x="615" y="2500"/>
                </a:lnTo>
                <a:lnTo>
                  <a:pt x="636" y="2472"/>
                </a:lnTo>
                <a:lnTo>
                  <a:pt x="654" y="2450"/>
                </a:lnTo>
                <a:lnTo>
                  <a:pt x="670" y="2431"/>
                </a:lnTo>
                <a:lnTo>
                  <a:pt x="686" y="2416"/>
                </a:lnTo>
                <a:lnTo>
                  <a:pt x="700" y="2405"/>
                </a:lnTo>
                <a:lnTo>
                  <a:pt x="712" y="2396"/>
                </a:lnTo>
                <a:lnTo>
                  <a:pt x="722" y="2388"/>
                </a:lnTo>
                <a:lnTo>
                  <a:pt x="730" y="2384"/>
                </a:lnTo>
                <a:lnTo>
                  <a:pt x="738" y="2381"/>
                </a:lnTo>
                <a:lnTo>
                  <a:pt x="743" y="2379"/>
                </a:lnTo>
                <a:lnTo>
                  <a:pt x="746" y="2378"/>
                </a:lnTo>
                <a:lnTo>
                  <a:pt x="747" y="2378"/>
                </a:lnTo>
                <a:lnTo>
                  <a:pt x="746" y="2368"/>
                </a:lnTo>
                <a:lnTo>
                  <a:pt x="746" y="2354"/>
                </a:lnTo>
                <a:lnTo>
                  <a:pt x="746" y="2337"/>
                </a:lnTo>
                <a:lnTo>
                  <a:pt x="748" y="2320"/>
                </a:lnTo>
                <a:lnTo>
                  <a:pt x="749" y="2303"/>
                </a:lnTo>
                <a:lnTo>
                  <a:pt x="751" y="2287"/>
                </a:lnTo>
                <a:lnTo>
                  <a:pt x="752" y="2274"/>
                </a:lnTo>
                <a:lnTo>
                  <a:pt x="753" y="2265"/>
                </a:lnTo>
                <a:lnTo>
                  <a:pt x="754" y="2262"/>
                </a:lnTo>
                <a:lnTo>
                  <a:pt x="746" y="2248"/>
                </a:lnTo>
                <a:lnTo>
                  <a:pt x="738" y="2231"/>
                </a:lnTo>
                <a:lnTo>
                  <a:pt x="729" y="2210"/>
                </a:lnTo>
                <a:lnTo>
                  <a:pt x="721" y="2187"/>
                </a:lnTo>
                <a:lnTo>
                  <a:pt x="713" y="2160"/>
                </a:lnTo>
                <a:lnTo>
                  <a:pt x="705" y="2134"/>
                </a:lnTo>
                <a:lnTo>
                  <a:pt x="697" y="2105"/>
                </a:lnTo>
                <a:lnTo>
                  <a:pt x="690" y="2075"/>
                </a:lnTo>
                <a:lnTo>
                  <a:pt x="683" y="2047"/>
                </a:lnTo>
                <a:lnTo>
                  <a:pt x="675" y="2019"/>
                </a:lnTo>
                <a:lnTo>
                  <a:pt x="669" y="1994"/>
                </a:lnTo>
                <a:lnTo>
                  <a:pt x="664" y="1970"/>
                </a:lnTo>
                <a:lnTo>
                  <a:pt x="660" y="1949"/>
                </a:lnTo>
                <a:lnTo>
                  <a:pt x="656" y="1931"/>
                </a:lnTo>
                <a:lnTo>
                  <a:pt x="653" y="1918"/>
                </a:lnTo>
                <a:lnTo>
                  <a:pt x="652" y="1910"/>
                </a:lnTo>
                <a:lnTo>
                  <a:pt x="651" y="1907"/>
                </a:lnTo>
                <a:lnTo>
                  <a:pt x="629" y="1872"/>
                </a:lnTo>
                <a:lnTo>
                  <a:pt x="611" y="1839"/>
                </a:lnTo>
                <a:lnTo>
                  <a:pt x="600" y="1808"/>
                </a:lnTo>
                <a:lnTo>
                  <a:pt x="592" y="1778"/>
                </a:lnTo>
                <a:lnTo>
                  <a:pt x="588" y="1750"/>
                </a:lnTo>
                <a:lnTo>
                  <a:pt x="588" y="1724"/>
                </a:lnTo>
                <a:lnTo>
                  <a:pt x="590" y="1699"/>
                </a:lnTo>
                <a:lnTo>
                  <a:pt x="594" y="1677"/>
                </a:lnTo>
                <a:lnTo>
                  <a:pt x="600" y="1656"/>
                </a:lnTo>
                <a:lnTo>
                  <a:pt x="607" y="1637"/>
                </a:lnTo>
                <a:lnTo>
                  <a:pt x="615" y="1619"/>
                </a:lnTo>
                <a:lnTo>
                  <a:pt x="636" y="1573"/>
                </a:lnTo>
                <a:lnTo>
                  <a:pt x="653" y="1528"/>
                </a:lnTo>
                <a:lnTo>
                  <a:pt x="666" y="1486"/>
                </a:lnTo>
                <a:lnTo>
                  <a:pt x="677" y="1446"/>
                </a:lnTo>
                <a:lnTo>
                  <a:pt x="685" y="1411"/>
                </a:lnTo>
                <a:lnTo>
                  <a:pt x="691" y="1378"/>
                </a:lnTo>
                <a:lnTo>
                  <a:pt x="695" y="1350"/>
                </a:lnTo>
                <a:lnTo>
                  <a:pt x="697" y="1328"/>
                </a:lnTo>
                <a:lnTo>
                  <a:pt x="698" y="1311"/>
                </a:lnTo>
                <a:lnTo>
                  <a:pt x="698" y="1301"/>
                </a:lnTo>
                <a:lnTo>
                  <a:pt x="699" y="1297"/>
                </a:lnTo>
                <a:lnTo>
                  <a:pt x="690" y="1287"/>
                </a:lnTo>
                <a:lnTo>
                  <a:pt x="680" y="1274"/>
                </a:lnTo>
                <a:lnTo>
                  <a:pt x="669" y="1257"/>
                </a:lnTo>
                <a:lnTo>
                  <a:pt x="658" y="1240"/>
                </a:lnTo>
                <a:lnTo>
                  <a:pt x="646" y="1220"/>
                </a:lnTo>
                <a:lnTo>
                  <a:pt x="634" y="1200"/>
                </a:lnTo>
                <a:lnTo>
                  <a:pt x="622" y="1180"/>
                </a:lnTo>
                <a:lnTo>
                  <a:pt x="611" y="1159"/>
                </a:lnTo>
                <a:lnTo>
                  <a:pt x="600" y="1140"/>
                </a:lnTo>
                <a:lnTo>
                  <a:pt x="591" y="1122"/>
                </a:lnTo>
                <a:lnTo>
                  <a:pt x="582" y="1106"/>
                </a:lnTo>
                <a:lnTo>
                  <a:pt x="576" y="1093"/>
                </a:lnTo>
                <a:lnTo>
                  <a:pt x="569" y="1082"/>
                </a:lnTo>
                <a:lnTo>
                  <a:pt x="566" y="1076"/>
                </a:lnTo>
                <a:lnTo>
                  <a:pt x="565" y="1074"/>
                </a:lnTo>
                <a:lnTo>
                  <a:pt x="540" y="1054"/>
                </a:lnTo>
                <a:lnTo>
                  <a:pt x="520" y="1032"/>
                </a:lnTo>
                <a:lnTo>
                  <a:pt x="502" y="1011"/>
                </a:lnTo>
                <a:lnTo>
                  <a:pt x="490" y="990"/>
                </a:lnTo>
                <a:lnTo>
                  <a:pt x="481" y="971"/>
                </a:lnTo>
                <a:lnTo>
                  <a:pt x="474" y="955"/>
                </a:lnTo>
                <a:lnTo>
                  <a:pt x="470" y="942"/>
                </a:lnTo>
                <a:lnTo>
                  <a:pt x="468" y="934"/>
                </a:lnTo>
                <a:lnTo>
                  <a:pt x="467" y="931"/>
                </a:lnTo>
                <a:lnTo>
                  <a:pt x="438" y="951"/>
                </a:lnTo>
                <a:lnTo>
                  <a:pt x="412" y="967"/>
                </a:lnTo>
                <a:lnTo>
                  <a:pt x="387" y="979"/>
                </a:lnTo>
                <a:lnTo>
                  <a:pt x="364" y="989"/>
                </a:lnTo>
                <a:lnTo>
                  <a:pt x="342" y="995"/>
                </a:lnTo>
                <a:lnTo>
                  <a:pt x="323" y="1000"/>
                </a:lnTo>
                <a:lnTo>
                  <a:pt x="306" y="1003"/>
                </a:lnTo>
                <a:lnTo>
                  <a:pt x="289" y="1004"/>
                </a:lnTo>
                <a:lnTo>
                  <a:pt x="274" y="1004"/>
                </a:lnTo>
                <a:lnTo>
                  <a:pt x="260" y="1004"/>
                </a:lnTo>
                <a:lnTo>
                  <a:pt x="246" y="1004"/>
                </a:lnTo>
                <a:lnTo>
                  <a:pt x="226" y="1003"/>
                </a:lnTo>
                <a:lnTo>
                  <a:pt x="206" y="1001"/>
                </a:lnTo>
                <a:lnTo>
                  <a:pt x="183" y="999"/>
                </a:lnTo>
                <a:lnTo>
                  <a:pt x="160" y="996"/>
                </a:lnTo>
                <a:lnTo>
                  <a:pt x="138" y="994"/>
                </a:lnTo>
                <a:lnTo>
                  <a:pt x="117" y="991"/>
                </a:lnTo>
                <a:lnTo>
                  <a:pt x="99" y="989"/>
                </a:lnTo>
                <a:lnTo>
                  <a:pt x="86" y="988"/>
                </a:lnTo>
                <a:lnTo>
                  <a:pt x="75" y="987"/>
                </a:lnTo>
                <a:lnTo>
                  <a:pt x="72" y="986"/>
                </a:lnTo>
                <a:lnTo>
                  <a:pt x="50" y="981"/>
                </a:lnTo>
                <a:lnTo>
                  <a:pt x="33" y="974"/>
                </a:lnTo>
                <a:lnTo>
                  <a:pt x="19" y="965"/>
                </a:lnTo>
                <a:lnTo>
                  <a:pt x="10" y="955"/>
                </a:lnTo>
                <a:lnTo>
                  <a:pt x="4" y="943"/>
                </a:lnTo>
                <a:lnTo>
                  <a:pt x="1" y="933"/>
                </a:lnTo>
                <a:lnTo>
                  <a:pt x="0" y="922"/>
                </a:lnTo>
                <a:lnTo>
                  <a:pt x="0" y="922"/>
                </a:lnTo>
                <a:lnTo>
                  <a:pt x="0" y="913"/>
                </a:lnTo>
                <a:lnTo>
                  <a:pt x="1" y="904"/>
                </a:lnTo>
                <a:lnTo>
                  <a:pt x="3" y="897"/>
                </a:lnTo>
                <a:lnTo>
                  <a:pt x="4" y="893"/>
                </a:lnTo>
                <a:lnTo>
                  <a:pt x="4" y="892"/>
                </a:lnTo>
                <a:lnTo>
                  <a:pt x="8" y="866"/>
                </a:lnTo>
                <a:lnTo>
                  <a:pt x="15" y="840"/>
                </a:lnTo>
                <a:lnTo>
                  <a:pt x="23" y="815"/>
                </a:lnTo>
                <a:lnTo>
                  <a:pt x="33" y="791"/>
                </a:lnTo>
                <a:lnTo>
                  <a:pt x="43" y="768"/>
                </a:lnTo>
                <a:lnTo>
                  <a:pt x="54" y="748"/>
                </a:lnTo>
                <a:lnTo>
                  <a:pt x="64" y="730"/>
                </a:lnTo>
                <a:lnTo>
                  <a:pt x="73" y="713"/>
                </a:lnTo>
                <a:lnTo>
                  <a:pt x="82" y="700"/>
                </a:lnTo>
                <a:lnTo>
                  <a:pt x="89" y="691"/>
                </a:lnTo>
                <a:lnTo>
                  <a:pt x="93" y="685"/>
                </a:lnTo>
                <a:lnTo>
                  <a:pt x="95" y="683"/>
                </a:lnTo>
                <a:lnTo>
                  <a:pt x="208" y="524"/>
                </a:lnTo>
                <a:lnTo>
                  <a:pt x="221" y="505"/>
                </a:lnTo>
                <a:lnTo>
                  <a:pt x="235" y="489"/>
                </a:lnTo>
                <a:lnTo>
                  <a:pt x="251" y="477"/>
                </a:lnTo>
                <a:lnTo>
                  <a:pt x="267" y="469"/>
                </a:lnTo>
                <a:lnTo>
                  <a:pt x="282" y="463"/>
                </a:lnTo>
                <a:lnTo>
                  <a:pt x="297" y="460"/>
                </a:lnTo>
                <a:lnTo>
                  <a:pt x="312" y="459"/>
                </a:lnTo>
                <a:lnTo>
                  <a:pt x="324" y="459"/>
                </a:lnTo>
                <a:lnTo>
                  <a:pt x="334" y="459"/>
                </a:lnTo>
                <a:lnTo>
                  <a:pt x="348" y="459"/>
                </a:lnTo>
                <a:lnTo>
                  <a:pt x="364" y="459"/>
                </a:lnTo>
                <a:lnTo>
                  <a:pt x="379" y="458"/>
                </a:lnTo>
                <a:lnTo>
                  <a:pt x="394" y="456"/>
                </a:lnTo>
                <a:lnTo>
                  <a:pt x="406" y="455"/>
                </a:lnTo>
                <a:lnTo>
                  <a:pt x="415" y="455"/>
                </a:lnTo>
                <a:lnTo>
                  <a:pt x="418" y="455"/>
                </a:lnTo>
                <a:lnTo>
                  <a:pt x="430" y="456"/>
                </a:lnTo>
                <a:lnTo>
                  <a:pt x="439" y="461"/>
                </a:lnTo>
                <a:lnTo>
                  <a:pt x="446" y="468"/>
                </a:lnTo>
                <a:lnTo>
                  <a:pt x="450" y="476"/>
                </a:lnTo>
                <a:lnTo>
                  <a:pt x="452" y="483"/>
                </a:lnTo>
                <a:lnTo>
                  <a:pt x="454" y="490"/>
                </a:lnTo>
                <a:lnTo>
                  <a:pt x="454" y="495"/>
                </a:lnTo>
                <a:lnTo>
                  <a:pt x="454" y="497"/>
                </a:lnTo>
                <a:lnTo>
                  <a:pt x="463" y="504"/>
                </a:lnTo>
                <a:lnTo>
                  <a:pt x="469" y="513"/>
                </a:lnTo>
                <a:lnTo>
                  <a:pt x="471" y="523"/>
                </a:lnTo>
                <a:lnTo>
                  <a:pt x="471" y="534"/>
                </a:lnTo>
                <a:lnTo>
                  <a:pt x="470" y="544"/>
                </a:lnTo>
                <a:lnTo>
                  <a:pt x="468" y="553"/>
                </a:lnTo>
                <a:lnTo>
                  <a:pt x="467" y="559"/>
                </a:lnTo>
                <a:lnTo>
                  <a:pt x="466" y="561"/>
                </a:lnTo>
                <a:lnTo>
                  <a:pt x="467" y="573"/>
                </a:lnTo>
                <a:lnTo>
                  <a:pt x="464" y="581"/>
                </a:lnTo>
                <a:lnTo>
                  <a:pt x="459" y="588"/>
                </a:lnTo>
                <a:lnTo>
                  <a:pt x="453" y="593"/>
                </a:lnTo>
                <a:lnTo>
                  <a:pt x="447" y="596"/>
                </a:lnTo>
                <a:lnTo>
                  <a:pt x="442" y="598"/>
                </a:lnTo>
                <a:lnTo>
                  <a:pt x="438" y="598"/>
                </a:lnTo>
                <a:lnTo>
                  <a:pt x="437" y="598"/>
                </a:lnTo>
                <a:lnTo>
                  <a:pt x="434" y="606"/>
                </a:lnTo>
                <a:lnTo>
                  <a:pt x="429" y="611"/>
                </a:lnTo>
                <a:lnTo>
                  <a:pt x="424" y="614"/>
                </a:lnTo>
                <a:lnTo>
                  <a:pt x="419" y="615"/>
                </a:lnTo>
                <a:lnTo>
                  <a:pt x="414" y="615"/>
                </a:lnTo>
                <a:lnTo>
                  <a:pt x="411" y="614"/>
                </a:lnTo>
                <a:lnTo>
                  <a:pt x="409" y="614"/>
                </a:lnTo>
                <a:lnTo>
                  <a:pt x="398" y="618"/>
                </a:lnTo>
                <a:lnTo>
                  <a:pt x="389" y="618"/>
                </a:lnTo>
                <a:lnTo>
                  <a:pt x="381" y="615"/>
                </a:lnTo>
                <a:lnTo>
                  <a:pt x="374" y="609"/>
                </a:lnTo>
                <a:lnTo>
                  <a:pt x="369" y="602"/>
                </a:lnTo>
                <a:lnTo>
                  <a:pt x="365" y="596"/>
                </a:lnTo>
                <a:lnTo>
                  <a:pt x="362" y="589"/>
                </a:lnTo>
                <a:lnTo>
                  <a:pt x="360" y="584"/>
                </a:lnTo>
                <a:lnTo>
                  <a:pt x="359" y="583"/>
                </a:lnTo>
                <a:lnTo>
                  <a:pt x="348" y="586"/>
                </a:lnTo>
                <a:lnTo>
                  <a:pt x="336" y="588"/>
                </a:lnTo>
                <a:lnTo>
                  <a:pt x="323" y="588"/>
                </a:lnTo>
                <a:lnTo>
                  <a:pt x="311" y="586"/>
                </a:lnTo>
                <a:lnTo>
                  <a:pt x="300" y="585"/>
                </a:lnTo>
                <a:lnTo>
                  <a:pt x="292" y="583"/>
                </a:lnTo>
                <a:lnTo>
                  <a:pt x="289" y="583"/>
                </a:lnTo>
                <a:lnTo>
                  <a:pt x="269" y="607"/>
                </a:lnTo>
                <a:lnTo>
                  <a:pt x="252" y="631"/>
                </a:lnTo>
                <a:lnTo>
                  <a:pt x="238" y="658"/>
                </a:lnTo>
                <a:lnTo>
                  <a:pt x="229" y="685"/>
                </a:lnTo>
                <a:lnTo>
                  <a:pt x="222" y="710"/>
                </a:lnTo>
                <a:lnTo>
                  <a:pt x="217" y="735"/>
                </a:lnTo>
                <a:lnTo>
                  <a:pt x="215" y="756"/>
                </a:lnTo>
                <a:lnTo>
                  <a:pt x="214" y="774"/>
                </a:lnTo>
                <a:lnTo>
                  <a:pt x="213" y="788"/>
                </a:lnTo>
                <a:lnTo>
                  <a:pt x="213" y="797"/>
                </a:lnTo>
                <a:lnTo>
                  <a:pt x="213" y="800"/>
                </a:lnTo>
                <a:lnTo>
                  <a:pt x="224" y="783"/>
                </a:lnTo>
                <a:lnTo>
                  <a:pt x="238" y="768"/>
                </a:lnTo>
                <a:lnTo>
                  <a:pt x="255" y="757"/>
                </a:lnTo>
                <a:lnTo>
                  <a:pt x="273" y="748"/>
                </a:lnTo>
                <a:lnTo>
                  <a:pt x="291" y="742"/>
                </a:lnTo>
                <a:lnTo>
                  <a:pt x="311" y="738"/>
                </a:lnTo>
                <a:lnTo>
                  <a:pt x="329" y="735"/>
                </a:lnTo>
                <a:lnTo>
                  <a:pt x="345" y="734"/>
                </a:lnTo>
                <a:lnTo>
                  <a:pt x="360" y="733"/>
                </a:lnTo>
                <a:lnTo>
                  <a:pt x="371" y="734"/>
                </a:lnTo>
                <a:lnTo>
                  <a:pt x="378" y="734"/>
                </a:lnTo>
                <a:lnTo>
                  <a:pt x="381" y="734"/>
                </a:lnTo>
                <a:lnTo>
                  <a:pt x="404" y="714"/>
                </a:lnTo>
                <a:lnTo>
                  <a:pt x="430" y="700"/>
                </a:lnTo>
                <a:lnTo>
                  <a:pt x="454" y="688"/>
                </a:lnTo>
                <a:lnTo>
                  <a:pt x="479" y="679"/>
                </a:lnTo>
                <a:lnTo>
                  <a:pt x="502" y="674"/>
                </a:lnTo>
                <a:lnTo>
                  <a:pt x="523" y="671"/>
                </a:lnTo>
                <a:lnTo>
                  <a:pt x="540" y="669"/>
                </a:lnTo>
                <a:lnTo>
                  <a:pt x="553" y="668"/>
                </a:lnTo>
                <a:lnTo>
                  <a:pt x="562" y="668"/>
                </a:lnTo>
                <a:lnTo>
                  <a:pt x="565" y="668"/>
                </a:lnTo>
                <a:lnTo>
                  <a:pt x="588" y="660"/>
                </a:lnTo>
                <a:lnTo>
                  <a:pt x="607" y="648"/>
                </a:lnTo>
                <a:lnTo>
                  <a:pt x="622" y="634"/>
                </a:lnTo>
                <a:lnTo>
                  <a:pt x="636" y="619"/>
                </a:lnTo>
                <a:lnTo>
                  <a:pt x="645" y="603"/>
                </a:lnTo>
                <a:lnTo>
                  <a:pt x="652" y="585"/>
                </a:lnTo>
                <a:lnTo>
                  <a:pt x="657" y="569"/>
                </a:lnTo>
                <a:lnTo>
                  <a:pt x="660" y="552"/>
                </a:lnTo>
                <a:lnTo>
                  <a:pt x="661" y="536"/>
                </a:lnTo>
                <a:lnTo>
                  <a:pt x="661" y="522"/>
                </a:lnTo>
                <a:lnTo>
                  <a:pt x="661" y="509"/>
                </a:lnTo>
                <a:lnTo>
                  <a:pt x="660" y="498"/>
                </a:lnTo>
                <a:lnTo>
                  <a:pt x="659" y="491"/>
                </a:lnTo>
                <a:lnTo>
                  <a:pt x="658" y="487"/>
                </a:lnTo>
                <a:lnTo>
                  <a:pt x="656" y="486"/>
                </a:lnTo>
                <a:lnTo>
                  <a:pt x="653" y="480"/>
                </a:lnTo>
                <a:lnTo>
                  <a:pt x="647" y="472"/>
                </a:lnTo>
                <a:lnTo>
                  <a:pt x="640" y="461"/>
                </a:lnTo>
                <a:lnTo>
                  <a:pt x="632" y="448"/>
                </a:lnTo>
                <a:lnTo>
                  <a:pt x="622" y="434"/>
                </a:lnTo>
                <a:lnTo>
                  <a:pt x="613" y="420"/>
                </a:lnTo>
                <a:lnTo>
                  <a:pt x="603" y="404"/>
                </a:lnTo>
                <a:lnTo>
                  <a:pt x="595" y="389"/>
                </a:lnTo>
                <a:lnTo>
                  <a:pt x="587" y="376"/>
                </a:lnTo>
                <a:lnTo>
                  <a:pt x="581" y="363"/>
                </a:lnTo>
                <a:lnTo>
                  <a:pt x="576" y="353"/>
                </a:lnTo>
                <a:lnTo>
                  <a:pt x="569" y="336"/>
                </a:lnTo>
                <a:lnTo>
                  <a:pt x="564" y="316"/>
                </a:lnTo>
                <a:lnTo>
                  <a:pt x="560" y="293"/>
                </a:lnTo>
                <a:lnTo>
                  <a:pt x="556" y="269"/>
                </a:lnTo>
                <a:lnTo>
                  <a:pt x="555" y="246"/>
                </a:lnTo>
                <a:lnTo>
                  <a:pt x="555" y="223"/>
                </a:lnTo>
                <a:lnTo>
                  <a:pt x="558" y="203"/>
                </a:lnTo>
                <a:lnTo>
                  <a:pt x="563" y="186"/>
                </a:lnTo>
                <a:lnTo>
                  <a:pt x="580" y="159"/>
                </a:lnTo>
                <a:lnTo>
                  <a:pt x="597" y="136"/>
                </a:lnTo>
                <a:lnTo>
                  <a:pt x="617" y="117"/>
                </a:lnTo>
                <a:lnTo>
                  <a:pt x="639" y="102"/>
                </a:lnTo>
                <a:lnTo>
                  <a:pt x="661" y="89"/>
                </a:lnTo>
                <a:lnTo>
                  <a:pt x="685" y="81"/>
                </a:lnTo>
                <a:lnTo>
                  <a:pt x="708" y="75"/>
                </a:lnTo>
                <a:lnTo>
                  <a:pt x="731" y="72"/>
                </a:lnTo>
                <a:lnTo>
                  <a:pt x="755" y="71"/>
                </a:lnTo>
                <a:lnTo>
                  <a:pt x="776" y="72"/>
                </a:lnTo>
                <a:lnTo>
                  <a:pt x="797" y="75"/>
                </a:lnTo>
                <a:lnTo>
                  <a:pt x="815" y="79"/>
                </a:lnTo>
                <a:lnTo>
                  <a:pt x="831" y="85"/>
                </a:lnTo>
                <a:lnTo>
                  <a:pt x="846" y="91"/>
                </a:lnTo>
                <a:lnTo>
                  <a:pt x="863" y="104"/>
                </a:lnTo>
                <a:lnTo>
                  <a:pt x="878" y="120"/>
                </a:lnTo>
                <a:lnTo>
                  <a:pt x="892" y="138"/>
                </a:lnTo>
                <a:lnTo>
                  <a:pt x="904" y="157"/>
                </a:lnTo>
                <a:lnTo>
                  <a:pt x="914" y="176"/>
                </a:lnTo>
                <a:lnTo>
                  <a:pt x="921" y="194"/>
                </a:lnTo>
                <a:lnTo>
                  <a:pt x="925" y="208"/>
                </a:lnTo>
                <a:lnTo>
                  <a:pt x="924" y="214"/>
                </a:lnTo>
                <a:lnTo>
                  <a:pt x="921" y="221"/>
                </a:lnTo>
                <a:lnTo>
                  <a:pt x="918" y="228"/>
                </a:lnTo>
                <a:lnTo>
                  <a:pt x="916" y="236"/>
                </a:lnTo>
                <a:lnTo>
                  <a:pt x="917" y="241"/>
                </a:lnTo>
                <a:lnTo>
                  <a:pt x="923" y="249"/>
                </a:lnTo>
                <a:lnTo>
                  <a:pt x="934" y="256"/>
                </a:lnTo>
                <a:lnTo>
                  <a:pt x="946" y="262"/>
                </a:lnTo>
                <a:lnTo>
                  <a:pt x="960" y="269"/>
                </a:lnTo>
                <a:lnTo>
                  <a:pt x="972" y="276"/>
                </a:lnTo>
                <a:lnTo>
                  <a:pt x="981" y="284"/>
                </a:lnTo>
                <a:lnTo>
                  <a:pt x="985" y="293"/>
                </a:lnTo>
                <a:lnTo>
                  <a:pt x="984" y="297"/>
                </a:lnTo>
                <a:lnTo>
                  <a:pt x="979" y="303"/>
                </a:lnTo>
                <a:lnTo>
                  <a:pt x="974" y="309"/>
                </a:lnTo>
                <a:lnTo>
                  <a:pt x="968" y="315"/>
                </a:lnTo>
                <a:lnTo>
                  <a:pt x="964" y="318"/>
                </a:lnTo>
                <a:lnTo>
                  <a:pt x="962" y="320"/>
                </a:lnTo>
                <a:lnTo>
                  <a:pt x="963" y="323"/>
                </a:lnTo>
                <a:lnTo>
                  <a:pt x="966" y="329"/>
                </a:lnTo>
                <a:lnTo>
                  <a:pt x="968" y="337"/>
                </a:lnTo>
                <a:lnTo>
                  <a:pt x="970" y="344"/>
                </a:lnTo>
                <a:lnTo>
                  <a:pt x="970" y="349"/>
                </a:lnTo>
                <a:lnTo>
                  <a:pt x="967" y="356"/>
                </a:lnTo>
                <a:lnTo>
                  <a:pt x="963" y="363"/>
                </a:lnTo>
                <a:lnTo>
                  <a:pt x="961" y="369"/>
                </a:lnTo>
                <a:lnTo>
                  <a:pt x="962" y="374"/>
                </a:lnTo>
                <a:lnTo>
                  <a:pt x="970" y="380"/>
                </a:lnTo>
                <a:lnTo>
                  <a:pt x="975" y="385"/>
                </a:lnTo>
                <a:lnTo>
                  <a:pt x="978" y="388"/>
                </a:lnTo>
                <a:lnTo>
                  <a:pt x="979" y="392"/>
                </a:lnTo>
                <a:lnTo>
                  <a:pt x="978" y="396"/>
                </a:lnTo>
                <a:lnTo>
                  <a:pt x="973" y="404"/>
                </a:lnTo>
                <a:lnTo>
                  <a:pt x="970" y="410"/>
                </a:lnTo>
                <a:lnTo>
                  <a:pt x="969" y="417"/>
                </a:lnTo>
                <a:lnTo>
                  <a:pt x="974" y="433"/>
                </a:lnTo>
                <a:lnTo>
                  <a:pt x="976" y="445"/>
                </a:lnTo>
                <a:lnTo>
                  <a:pt x="976" y="454"/>
                </a:lnTo>
                <a:lnTo>
                  <a:pt x="974" y="461"/>
                </a:lnTo>
                <a:lnTo>
                  <a:pt x="971" y="465"/>
                </a:lnTo>
                <a:lnTo>
                  <a:pt x="968" y="468"/>
                </a:lnTo>
                <a:lnTo>
                  <a:pt x="965" y="469"/>
                </a:lnTo>
                <a:lnTo>
                  <a:pt x="962" y="469"/>
                </a:lnTo>
                <a:lnTo>
                  <a:pt x="961" y="469"/>
                </a:lnTo>
                <a:lnTo>
                  <a:pt x="939" y="470"/>
                </a:lnTo>
                <a:lnTo>
                  <a:pt x="921" y="473"/>
                </a:lnTo>
                <a:lnTo>
                  <a:pt x="907" y="477"/>
                </a:lnTo>
                <a:lnTo>
                  <a:pt x="897" y="482"/>
                </a:lnTo>
                <a:lnTo>
                  <a:pt x="889" y="487"/>
                </a:lnTo>
                <a:lnTo>
                  <a:pt x="885" y="491"/>
                </a:lnTo>
                <a:lnTo>
                  <a:pt x="883" y="492"/>
                </a:lnTo>
                <a:lnTo>
                  <a:pt x="880" y="514"/>
                </a:lnTo>
                <a:lnTo>
                  <a:pt x="880" y="532"/>
                </a:lnTo>
                <a:lnTo>
                  <a:pt x="884" y="548"/>
                </a:lnTo>
                <a:lnTo>
                  <a:pt x="889" y="560"/>
                </a:lnTo>
                <a:lnTo>
                  <a:pt x="898" y="569"/>
                </a:lnTo>
                <a:lnTo>
                  <a:pt x="907" y="577"/>
                </a:lnTo>
                <a:lnTo>
                  <a:pt x="917" y="582"/>
                </a:lnTo>
                <a:lnTo>
                  <a:pt x="928" y="586"/>
                </a:lnTo>
                <a:lnTo>
                  <a:pt x="939" y="589"/>
                </a:lnTo>
                <a:lnTo>
                  <a:pt x="951" y="590"/>
                </a:lnTo>
                <a:lnTo>
                  <a:pt x="960" y="590"/>
                </a:lnTo>
                <a:lnTo>
                  <a:pt x="969" y="590"/>
                </a:lnTo>
                <a:lnTo>
                  <a:pt x="975" y="590"/>
                </a:lnTo>
                <a:lnTo>
                  <a:pt x="980" y="590"/>
                </a:lnTo>
                <a:lnTo>
                  <a:pt x="981" y="589"/>
                </a:lnTo>
                <a:lnTo>
                  <a:pt x="989" y="569"/>
                </a:lnTo>
                <a:lnTo>
                  <a:pt x="1001" y="550"/>
                </a:lnTo>
                <a:lnTo>
                  <a:pt x="1016" y="533"/>
                </a:lnTo>
                <a:lnTo>
                  <a:pt x="1033" y="519"/>
                </a:lnTo>
                <a:lnTo>
                  <a:pt x="1052" y="507"/>
                </a:lnTo>
                <a:lnTo>
                  <a:pt x="1072" y="496"/>
                </a:lnTo>
                <a:lnTo>
                  <a:pt x="1091" y="487"/>
                </a:lnTo>
                <a:lnTo>
                  <a:pt x="1109" y="480"/>
                </a:lnTo>
                <a:lnTo>
                  <a:pt x="1127" y="475"/>
                </a:lnTo>
                <a:lnTo>
                  <a:pt x="1141" y="471"/>
                </a:lnTo>
                <a:lnTo>
                  <a:pt x="1152" y="469"/>
                </a:lnTo>
                <a:lnTo>
                  <a:pt x="1159" y="467"/>
                </a:lnTo>
                <a:lnTo>
                  <a:pt x="1162" y="467"/>
                </a:lnTo>
                <a:lnTo>
                  <a:pt x="1173" y="440"/>
                </a:lnTo>
                <a:lnTo>
                  <a:pt x="1187" y="418"/>
                </a:lnTo>
                <a:lnTo>
                  <a:pt x="1203" y="397"/>
                </a:lnTo>
                <a:lnTo>
                  <a:pt x="1223" y="379"/>
                </a:lnTo>
                <a:lnTo>
                  <a:pt x="1243" y="363"/>
                </a:lnTo>
                <a:lnTo>
                  <a:pt x="1263" y="350"/>
                </a:lnTo>
                <a:lnTo>
                  <a:pt x="1283" y="340"/>
                </a:lnTo>
                <a:lnTo>
                  <a:pt x="1301" y="332"/>
                </a:lnTo>
                <a:lnTo>
                  <a:pt x="1316" y="325"/>
                </a:lnTo>
                <a:lnTo>
                  <a:pt x="1328" y="320"/>
                </a:lnTo>
                <a:lnTo>
                  <a:pt x="1337" y="318"/>
                </a:lnTo>
                <a:lnTo>
                  <a:pt x="1339" y="317"/>
                </a:lnTo>
                <a:lnTo>
                  <a:pt x="1334" y="313"/>
                </a:lnTo>
                <a:lnTo>
                  <a:pt x="1330" y="309"/>
                </a:lnTo>
                <a:lnTo>
                  <a:pt x="1326" y="304"/>
                </a:lnTo>
                <a:lnTo>
                  <a:pt x="1324" y="298"/>
                </a:lnTo>
                <a:lnTo>
                  <a:pt x="1321" y="291"/>
                </a:lnTo>
                <a:lnTo>
                  <a:pt x="1317" y="282"/>
                </a:lnTo>
                <a:lnTo>
                  <a:pt x="1313" y="269"/>
                </a:lnTo>
                <a:lnTo>
                  <a:pt x="1308" y="254"/>
                </a:lnTo>
                <a:lnTo>
                  <a:pt x="1301" y="235"/>
                </a:lnTo>
                <a:lnTo>
                  <a:pt x="1293" y="212"/>
                </a:lnTo>
                <a:lnTo>
                  <a:pt x="1281" y="186"/>
                </a:lnTo>
                <a:lnTo>
                  <a:pt x="1266" y="164"/>
                </a:lnTo>
                <a:lnTo>
                  <a:pt x="1251" y="146"/>
                </a:lnTo>
                <a:lnTo>
                  <a:pt x="1237" y="130"/>
                </a:lnTo>
                <a:lnTo>
                  <a:pt x="1223" y="119"/>
                </a:lnTo>
                <a:lnTo>
                  <a:pt x="1209" y="111"/>
                </a:lnTo>
                <a:lnTo>
                  <a:pt x="1199" y="105"/>
                </a:lnTo>
                <a:lnTo>
                  <a:pt x="1193" y="101"/>
                </a:lnTo>
                <a:lnTo>
                  <a:pt x="1190" y="100"/>
                </a:lnTo>
                <a:lnTo>
                  <a:pt x="1181" y="113"/>
                </a:lnTo>
                <a:lnTo>
                  <a:pt x="1171" y="121"/>
                </a:lnTo>
                <a:lnTo>
                  <a:pt x="1160" y="125"/>
                </a:lnTo>
                <a:lnTo>
                  <a:pt x="1152" y="127"/>
                </a:lnTo>
                <a:lnTo>
                  <a:pt x="1146" y="128"/>
                </a:lnTo>
                <a:lnTo>
                  <a:pt x="1144" y="128"/>
                </a:lnTo>
                <a:lnTo>
                  <a:pt x="1148" y="129"/>
                </a:lnTo>
                <a:lnTo>
                  <a:pt x="1150" y="131"/>
                </a:lnTo>
                <a:lnTo>
                  <a:pt x="1152" y="133"/>
                </a:lnTo>
                <a:lnTo>
                  <a:pt x="1152" y="135"/>
                </a:lnTo>
                <a:lnTo>
                  <a:pt x="1152" y="137"/>
                </a:lnTo>
                <a:lnTo>
                  <a:pt x="1152" y="139"/>
                </a:lnTo>
                <a:lnTo>
                  <a:pt x="1151" y="140"/>
                </a:lnTo>
                <a:lnTo>
                  <a:pt x="1151" y="141"/>
                </a:lnTo>
                <a:lnTo>
                  <a:pt x="1151" y="141"/>
                </a:lnTo>
                <a:lnTo>
                  <a:pt x="1138" y="161"/>
                </a:lnTo>
                <a:lnTo>
                  <a:pt x="1124" y="175"/>
                </a:lnTo>
                <a:lnTo>
                  <a:pt x="1108" y="186"/>
                </a:lnTo>
                <a:lnTo>
                  <a:pt x="1093" y="194"/>
                </a:lnTo>
                <a:lnTo>
                  <a:pt x="1078" y="198"/>
                </a:lnTo>
                <a:lnTo>
                  <a:pt x="1064" y="201"/>
                </a:lnTo>
                <a:lnTo>
                  <a:pt x="1050" y="201"/>
                </a:lnTo>
                <a:lnTo>
                  <a:pt x="1041" y="201"/>
                </a:lnTo>
                <a:lnTo>
                  <a:pt x="1034" y="201"/>
                </a:lnTo>
                <a:lnTo>
                  <a:pt x="1032" y="200"/>
                </a:lnTo>
                <a:lnTo>
                  <a:pt x="1019" y="186"/>
                </a:lnTo>
                <a:lnTo>
                  <a:pt x="1009" y="171"/>
                </a:lnTo>
                <a:lnTo>
                  <a:pt x="1003" y="155"/>
                </a:lnTo>
                <a:lnTo>
                  <a:pt x="1000" y="137"/>
                </a:lnTo>
                <a:lnTo>
                  <a:pt x="999" y="120"/>
                </a:lnTo>
                <a:lnTo>
                  <a:pt x="1000" y="104"/>
                </a:lnTo>
                <a:lnTo>
                  <a:pt x="1002" y="90"/>
                </a:lnTo>
                <a:lnTo>
                  <a:pt x="1004" y="79"/>
                </a:lnTo>
                <a:lnTo>
                  <a:pt x="1006" y="72"/>
                </a:lnTo>
                <a:lnTo>
                  <a:pt x="1007" y="70"/>
                </a:lnTo>
                <a:lnTo>
                  <a:pt x="1037" y="48"/>
                </a:lnTo>
                <a:lnTo>
                  <a:pt x="1065" y="31"/>
                </a:lnTo>
                <a:lnTo>
                  <a:pt x="1089" y="19"/>
                </a:lnTo>
                <a:lnTo>
                  <a:pt x="1111" y="10"/>
                </a:lnTo>
                <a:lnTo>
                  <a:pt x="1131" y="4"/>
                </a:lnTo>
                <a:lnTo>
                  <a:pt x="1148" y="1"/>
                </a:lnTo>
                <a:lnTo>
                  <a:pt x="116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7" name="Freeform 303"/>
          <p:cNvSpPr>
            <a:spLocks/>
          </p:cNvSpPr>
          <p:nvPr/>
        </p:nvSpPr>
        <p:spPr bwMode="auto">
          <a:xfrm>
            <a:off x="11070702" y="2667354"/>
            <a:ext cx="331788" cy="589842"/>
          </a:xfrm>
          <a:custGeom>
            <a:avLst/>
            <a:gdLst>
              <a:gd name="T0" fmla="*/ 1049 w 1880"/>
              <a:gd name="T1" fmla="*/ 13 h 3350"/>
              <a:gd name="T2" fmla="*/ 1193 w 1880"/>
              <a:gd name="T3" fmla="*/ 79 h 3350"/>
              <a:gd name="T4" fmla="*/ 1304 w 1880"/>
              <a:gd name="T5" fmla="*/ 188 h 3350"/>
              <a:gd name="T6" fmla="*/ 1369 w 1880"/>
              <a:gd name="T7" fmla="*/ 331 h 3350"/>
              <a:gd name="T8" fmla="*/ 1380 w 1880"/>
              <a:gd name="T9" fmla="*/ 487 h 3350"/>
              <a:gd name="T10" fmla="*/ 1342 w 1880"/>
              <a:gd name="T11" fmla="*/ 623 h 3350"/>
              <a:gd name="T12" fmla="*/ 1265 w 1880"/>
              <a:gd name="T13" fmla="*/ 736 h 3350"/>
              <a:gd name="T14" fmla="*/ 1203 w 1880"/>
              <a:gd name="T15" fmla="*/ 796 h 3350"/>
              <a:gd name="T16" fmla="*/ 1392 w 1880"/>
              <a:gd name="T17" fmla="*/ 824 h 3350"/>
              <a:gd name="T18" fmla="*/ 1561 w 1880"/>
              <a:gd name="T19" fmla="*/ 906 h 3350"/>
              <a:gd name="T20" fmla="*/ 1702 w 1880"/>
              <a:gd name="T21" fmla="*/ 1031 h 3350"/>
              <a:gd name="T22" fmla="*/ 1806 w 1880"/>
              <a:gd name="T23" fmla="*/ 1191 h 3350"/>
              <a:gd name="T24" fmla="*/ 1867 w 1880"/>
              <a:gd name="T25" fmla="*/ 1380 h 3350"/>
              <a:gd name="T26" fmla="*/ 1880 w 1880"/>
              <a:gd name="T27" fmla="*/ 1839 h 3350"/>
              <a:gd name="T28" fmla="*/ 1852 w 1880"/>
              <a:gd name="T29" fmla="*/ 1942 h 3350"/>
              <a:gd name="T30" fmla="*/ 1778 w 1880"/>
              <a:gd name="T31" fmla="*/ 2015 h 3350"/>
              <a:gd name="T32" fmla="*/ 1674 w 1880"/>
              <a:gd name="T33" fmla="*/ 2043 h 3350"/>
              <a:gd name="T34" fmla="*/ 1571 w 1880"/>
              <a:gd name="T35" fmla="*/ 2015 h 3350"/>
              <a:gd name="T36" fmla="*/ 1497 w 1880"/>
              <a:gd name="T37" fmla="*/ 1942 h 3350"/>
              <a:gd name="T38" fmla="*/ 1468 w 1880"/>
              <a:gd name="T39" fmla="*/ 1839 h 3350"/>
              <a:gd name="T40" fmla="*/ 1459 w 1880"/>
              <a:gd name="T41" fmla="*/ 1429 h 3350"/>
              <a:gd name="T42" fmla="*/ 1407 w 1880"/>
              <a:gd name="T43" fmla="*/ 1317 h 3350"/>
              <a:gd name="T44" fmla="*/ 1394 w 1880"/>
              <a:gd name="T45" fmla="*/ 3218 h 3350"/>
              <a:gd name="T46" fmla="*/ 1334 w 1880"/>
              <a:gd name="T47" fmla="*/ 3303 h 3350"/>
              <a:gd name="T48" fmla="*/ 1239 w 1880"/>
              <a:gd name="T49" fmla="*/ 3347 h 3350"/>
              <a:gd name="T50" fmla="*/ 1130 w 1880"/>
              <a:gd name="T51" fmla="*/ 3337 h 3350"/>
              <a:gd name="T52" fmla="*/ 1045 w 1880"/>
              <a:gd name="T53" fmla="*/ 3278 h 3350"/>
              <a:gd name="T54" fmla="*/ 1000 w 1880"/>
              <a:gd name="T55" fmla="*/ 3184 h 3350"/>
              <a:gd name="T56" fmla="*/ 883 w 1880"/>
              <a:gd name="T57" fmla="*/ 2313 h 3350"/>
              <a:gd name="T58" fmla="*/ 870 w 1880"/>
              <a:gd name="T59" fmla="*/ 3218 h 3350"/>
              <a:gd name="T60" fmla="*/ 810 w 1880"/>
              <a:gd name="T61" fmla="*/ 3303 h 3350"/>
              <a:gd name="T62" fmla="*/ 715 w 1880"/>
              <a:gd name="T63" fmla="*/ 3347 h 3350"/>
              <a:gd name="T64" fmla="*/ 607 w 1880"/>
              <a:gd name="T65" fmla="*/ 3337 h 3350"/>
              <a:gd name="T66" fmla="*/ 521 w 1880"/>
              <a:gd name="T67" fmla="*/ 3278 h 3350"/>
              <a:gd name="T68" fmla="*/ 476 w 1880"/>
              <a:gd name="T69" fmla="*/ 3184 h 3350"/>
              <a:gd name="T70" fmla="*/ 452 w 1880"/>
              <a:gd name="T71" fmla="*/ 1352 h 3350"/>
              <a:gd name="T72" fmla="*/ 414 w 1880"/>
              <a:gd name="T73" fmla="*/ 1471 h 3350"/>
              <a:gd name="T74" fmla="*/ 407 w 1880"/>
              <a:gd name="T75" fmla="*/ 1876 h 3350"/>
              <a:gd name="T76" fmla="*/ 363 w 1880"/>
              <a:gd name="T77" fmla="*/ 1971 h 3350"/>
              <a:gd name="T78" fmla="*/ 278 w 1880"/>
              <a:gd name="T79" fmla="*/ 2030 h 3350"/>
              <a:gd name="T80" fmla="*/ 169 w 1880"/>
              <a:gd name="T81" fmla="*/ 2039 h 3350"/>
              <a:gd name="T82" fmla="*/ 73 w 1880"/>
              <a:gd name="T83" fmla="*/ 1994 h 3350"/>
              <a:gd name="T84" fmla="*/ 13 w 1880"/>
              <a:gd name="T85" fmla="*/ 1910 h 3350"/>
              <a:gd name="T86" fmla="*/ 0 w 1880"/>
              <a:gd name="T87" fmla="*/ 1516 h 3350"/>
              <a:gd name="T88" fmla="*/ 27 w 1880"/>
              <a:gd name="T89" fmla="*/ 1314 h 3350"/>
              <a:gd name="T90" fmla="*/ 103 w 1880"/>
              <a:gd name="T91" fmla="*/ 1134 h 3350"/>
              <a:gd name="T92" fmla="*/ 221 w 1880"/>
              <a:gd name="T93" fmla="*/ 985 h 3350"/>
              <a:gd name="T94" fmla="*/ 371 w 1880"/>
              <a:gd name="T95" fmla="*/ 874 h 3350"/>
              <a:gd name="T96" fmla="*/ 549 w 1880"/>
              <a:gd name="T97" fmla="*/ 809 h 3350"/>
              <a:gd name="T98" fmla="*/ 684 w 1880"/>
              <a:gd name="T99" fmla="*/ 796 h 3350"/>
              <a:gd name="T100" fmla="*/ 575 w 1880"/>
              <a:gd name="T101" fmla="*/ 687 h 3350"/>
              <a:gd name="T102" fmla="*/ 510 w 1880"/>
              <a:gd name="T103" fmla="*/ 545 h 3350"/>
              <a:gd name="T104" fmla="*/ 500 w 1880"/>
              <a:gd name="T105" fmla="*/ 384 h 3350"/>
              <a:gd name="T106" fmla="*/ 549 w 1880"/>
              <a:gd name="T107" fmla="*/ 232 h 3350"/>
              <a:gd name="T108" fmla="*/ 646 w 1880"/>
              <a:gd name="T109" fmla="*/ 110 h 3350"/>
              <a:gd name="T110" fmla="*/ 780 w 1880"/>
              <a:gd name="T111" fmla="*/ 30 h 3350"/>
              <a:gd name="T112" fmla="*/ 940 w 1880"/>
              <a:gd name="T113" fmla="*/ 0 h 3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880" h="3350">
                <a:moveTo>
                  <a:pt x="940" y="0"/>
                </a:moveTo>
                <a:lnTo>
                  <a:pt x="996" y="4"/>
                </a:lnTo>
                <a:lnTo>
                  <a:pt x="1049" y="13"/>
                </a:lnTo>
                <a:lnTo>
                  <a:pt x="1100" y="30"/>
                </a:lnTo>
                <a:lnTo>
                  <a:pt x="1148" y="51"/>
                </a:lnTo>
                <a:lnTo>
                  <a:pt x="1193" y="79"/>
                </a:lnTo>
                <a:lnTo>
                  <a:pt x="1234" y="110"/>
                </a:lnTo>
                <a:lnTo>
                  <a:pt x="1271" y="147"/>
                </a:lnTo>
                <a:lnTo>
                  <a:pt x="1304" y="188"/>
                </a:lnTo>
                <a:lnTo>
                  <a:pt x="1331" y="232"/>
                </a:lnTo>
                <a:lnTo>
                  <a:pt x="1353" y="280"/>
                </a:lnTo>
                <a:lnTo>
                  <a:pt x="1369" y="331"/>
                </a:lnTo>
                <a:lnTo>
                  <a:pt x="1380" y="384"/>
                </a:lnTo>
                <a:lnTo>
                  <a:pt x="1383" y="439"/>
                </a:lnTo>
                <a:lnTo>
                  <a:pt x="1380" y="487"/>
                </a:lnTo>
                <a:lnTo>
                  <a:pt x="1373" y="534"/>
                </a:lnTo>
                <a:lnTo>
                  <a:pt x="1360" y="580"/>
                </a:lnTo>
                <a:lnTo>
                  <a:pt x="1342" y="623"/>
                </a:lnTo>
                <a:lnTo>
                  <a:pt x="1320" y="663"/>
                </a:lnTo>
                <a:lnTo>
                  <a:pt x="1294" y="700"/>
                </a:lnTo>
                <a:lnTo>
                  <a:pt x="1265" y="736"/>
                </a:lnTo>
                <a:lnTo>
                  <a:pt x="1231" y="767"/>
                </a:lnTo>
                <a:lnTo>
                  <a:pt x="1195" y="796"/>
                </a:lnTo>
                <a:lnTo>
                  <a:pt x="1203" y="796"/>
                </a:lnTo>
                <a:lnTo>
                  <a:pt x="1267" y="799"/>
                </a:lnTo>
                <a:lnTo>
                  <a:pt x="1330" y="809"/>
                </a:lnTo>
                <a:lnTo>
                  <a:pt x="1392" y="824"/>
                </a:lnTo>
                <a:lnTo>
                  <a:pt x="1451" y="847"/>
                </a:lnTo>
                <a:lnTo>
                  <a:pt x="1508" y="874"/>
                </a:lnTo>
                <a:lnTo>
                  <a:pt x="1561" y="906"/>
                </a:lnTo>
                <a:lnTo>
                  <a:pt x="1611" y="943"/>
                </a:lnTo>
                <a:lnTo>
                  <a:pt x="1659" y="985"/>
                </a:lnTo>
                <a:lnTo>
                  <a:pt x="1702" y="1031"/>
                </a:lnTo>
                <a:lnTo>
                  <a:pt x="1741" y="1080"/>
                </a:lnTo>
                <a:lnTo>
                  <a:pt x="1776" y="1134"/>
                </a:lnTo>
                <a:lnTo>
                  <a:pt x="1806" y="1191"/>
                </a:lnTo>
                <a:lnTo>
                  <a:pt x="1832" y="1252"/>
                </a:lnTo>
                <a:lnTo>
                  <a:pt x="1853" y="1314"/>
                </a:lnTo>
                <a:lnTo>
                  <a:pt x="1867" y="1380"/>
                </a:lnTo>
                <a:lnTo>
                  <a:pt x="1877" y="1446"/>
                </a:lnTo>
                <a:lnTo>
                  <a:pt x="1880" y="1516"/>
                </a:lnTo>
                <a:lnTo>
                  <a:pt x="1880" y="1839"/>
                </a:lnTo>
                <a:lnTo>
                  <a:pt x="1877" y="1876"/>
                </a:lnTo>
                <a:lnTo>
                  <a:pt x="1867" y="1910"/>
                </a:lnTo>
                <a:lnTo>
                  <a:pt x="1852" y="1942"/>
                </a:lnTo>
                <a:lnTo>
                  <a:pt x="1831" y="1971"/>
                </a:lnTo>
                <a:lnTo>
                  <a:pt x="1807" y="1994"/>
                </a:lnTo>
                <a:lnTo>
                  <a:pt x="1778" y="2015"/>
                </a:lnTo>
                <a:lnTo>
                  <a:pt x="1746" y="2030"/>
                </a:lnTo>
                <a:lnTo>
                  <a:pt x="1711" y="2039"/>
                </a:lnTo>
                <a:lnTo>
                  <a:pt x="1674" y="2043"/>
                </a:lnTo>
                <a:lnTo>
                  <a:pt x="1637" y="2039"/>
                </a:lnTo>
                <a:lnTo>
                  <a:pt x="1602" y="2030"/>
                </a:lnTo>
                <a:lnTo>
                  <a:pt x="1571" y="2015"/>
                </a:lnTo>
                <a:lnTo>
                  <a:pt x="1543" y="1994"/>
                </a:lnTo>
                <a:lnTo>
                  <a:pt x="1517" y="1971"/>
                </a:lnTo>
                <a:lnTo>
                  <a:pt x="1497" y="1942"/>
                </a:lnTo>
                <a:lnTo>
                  <a:pt x="1482" y="1910"/>
                </a:lnTo>
                <a:lnTo>
                  <a:pt x="1473" y="1876"/>
                </a:lnTo>
                <a:lnTo>
                  <a:pt x="1468" y="1839"/>
                </a:lnTo>
                <a:lnTo>
                  <a:pt x="1468" y="1516"/>
                </a:lnTo>
                <a:lnTo>
                  <a:pt x="1466" y="1471"/>
                </a:lnTo>
                <a:lnTo>
                  <a:pt x="1459" y="1429"/>
                </a:lnTo>
                <a:lnTo>
                  <a:pt x="1446" y="1389"/>
                </a:lnTo>
                <a:lnTo>
                  <a:pt x="1428" y="1352"/>
                </a:lnTo>
                <a:lnTo>
                  <a:pt x="1407" y="1317"/>
                </a:lnTo>
                <a:lnTo>
                  <a:pt x="1407" y="3148"/>
                </a:lnTo>
                <a:lnTo>
                  <a:pt x="1404" y="3184"/>
                </a:lnTo>
                <a:lnTo>
                  <a:pt x="1394" y="3218"/>
                </a:lnTo>
                <a:lnTo>
                  <a:pt x="1379" y="3250"/>
                </a:lnTo>
                <a:lnTo>
                  <a:pt x="1358" y="3278"/>
                </a:lnTo>
                <a:lnTo>
                  <a:pt x="1334" y="3303"/>
                </a:lnTo>
                <a:lnTo>
                  <a:pt x="1305" y="3322"/>
                </a:lnTo>
                <a:lnTo>
                  <a:pt x="1273" y="3337"/>
                </a:lnTo>
                <a:lnTo>
                  <a:pt x="1239" y="3347"/>
                </a:lnTo>
                <a:lnTo>
                  <a:pt x="1202" y="3350"/>
                </a:lnTo>
                <a:lnTo>
                  <a:pt x="1164" y="3347"/>
                </a:lnTo>
                <a:lnTo>
                  <a:pt x="1130" y="3337"/>
                </a:lnTo>
                <a:lnTo>
                  <a:pt x="1098" y="3322"/>
                </a:lnTo>
                <a:lnTo>
                  <a:pt x="1070" y="3303"/>
                </a:lnTo>
                <a:lnTo>
                  <a:pt x="1045" y="3278"/>
                </a:lnTo>
                <a:lnTo>
                  <a:pt x="1025" y="3250"/>
                </a:lnTo>
                <a:lnTo>
                  <a:pt x="1010" y="3218"/>
                </a:lnTo>
                <a:lnTo>
                  <a:pt x="1000" y="3184"/>
                </a:lnTo>
                <a:lnTo>
                  <a:pt x="997" y="3148"/>
                </a:lnTo>
                <a:lnTo>
                  <a:pt x="997" y="2313"/>
                </a:lnTo>
                <a:lnTo>
                  <a:pt x="883" y="2313"/>
                </a:lnTo>
                <a:lnTo>
                  <a:pt x="883" y="3148"/>
                </a:lnTo>
                <a:lnTo>
                  <a:pt x="880" y="3184"/>
                </a:lnTo>
                <a:lnTo>
                  <a:pt x="870" y="3218"/>
                </a:lnTo>
                <a:lnTo>
                  <a:pt x="855" y="3250"/>
                </a:lnTo>
                <a:lnTo>
                  <a:pt x="835" y="3278"/>
                </a:lnTo>
                <a:lnTo>
                  <a:pt x="810" y="3303"/>
                </a:lnTo>
                <a:lnTo>
                  <a:pt x="782" y="3322"/>
                </a:lnTo>
                <a:lnTo>
                  <a:pt x="749" y="3337"/>
                </a:lnTo>
                <a:lnTo>
                  <a:pt x="715" y="3347"/>
                </a:lnTo>
                <a:lnTo>
                  <a:pt x="678" y="3350"/>
                </a:lnTo>
                <a:lnTo>
                  <a:pt x="642" y="3347"/>
                </a:lnTo>
                <a:lnTo>
                  <a:pt x="607" y="3337"/>
                </a:lnTo>
                <a:lnTo>
                  <a:pt x="574" y="3322"/>
                </a:lnTo>
                <a:lnTo>
                  <a:pt x="546" y="3303"/>
                </a:lnTo>
                <a:lnTo>
                  <a:pt x="521" y="3278"/>
                </a:lnTo>
                <a:lnTo>
                  <a:pt x="501" y="3250"/>
                </a:lnTo>
                <a:lnTo>
                  <a:pt x="486" y="3218"/>
                </a:lnTo>
                <a:lnTo>
                  <a:pt x="476" y="3184"/>
                </a:lnTo>
                <a:lnTo>
                  <a:pt x="473" y="3148"/>
                </a:lnTo>
                <a:lnTo>
                  <a:pt x="473" y="1317"/>
                </a:lnTo>
                <a:lnTo>
                  <a:pt x="452" y="1352"/>
                </a:lnTo>
                <a:lnTo>
                  <a:pt x="435" y="1389"/>
                </a:lnTo>
                <a:lnTo>
                  <a:pt x="422" y="1429"/>
                </a:lnTo>
                <a:lnTo>
                  <a:pt x="414" y="1471"/>
                </a:lnTo>
                <a:lnTo>
                  <a:pt x="411" y="1516"/>
                </a:lnTo>
                <a:lnTo>
                  <a:pt x="411" y="1839"/>
                </a:lnTo>
                <a:lnTo>
                  <a:pt x="407" y="1876"/>
                </a:lnTo>
                <a:lnTo>
                  <a:pt x="398" y="1910"/>
                </a:lnTo>
                <a:lnTo>
                  <a:pt x="382" y="1942"/>
                </a:lnTo>
                <a:lnTo>
                  <a:pt x="363" y="1971"/>
                </a:lnTo>
                <a:lnTo>
                  <a:pt x="338" y="1994"/>
                </a:lnTo>
                <a:lnTo>
                  <a:pt x="309" y="2015"/>
                </a:lnTo>
                <a:lnTo>
                  <a:pt x="278" y="2030"/>
                </a:lnTo>
                <a:lnTo>
                  <a:pt x="243" y="2039"/>
                </a:lnTo>
                <a:lnTo>
                  <a:pt x="206" y="2043"/>
                </a:lnTo>
                <a:lnTo>
                  <a:pt x="169" y="2039"/>
                </a:lnTo>
                <a:lnTo>
                  <a:pt x="134" y="2030"/>
                </a:lnTo>
                <a:lnTo>
                  <a:pt x="102" y="2015"/>
                </a:lnTo>
                <a:lnTo>
                  <a:pt x="73" y="1994"/>
                </a:lnTo>
                <a:lnTo>
                  <a:pt x="49" y="1971"/>
                </a:lnTo>
                <a:lnTo>
                  <a:pt x="28" y="1942"/>
                </a:lnTo>
                <a:lnTo>
                  <a:pt x="13" y="1910"/>
                </a:lnTo>
                <a:lnTo>
                  <a:pt x="3" y="1876"/>
                </a:lnTo>
                <a:lnTo>
                  <a:pt x="0" y="1839"/>
                </a:lnTo>
                <a:lnTo>
                  <a:pt x="0" y="1516"/>
                </a:lnTo>
                <a:lnTo>
                  <a:pt x="3" y="1446"/>
                </a:lnTo>
                <a:lnTo>
                  <a:pt x="12" y="1380"/>
                </a:lnTo>
                <a:lnTo>
                  <a:pt x="27" y="1314"/>
                </a:lnTo>
                <a:lnTo>
                  <a:pt x="48" y="1252"/>
                </a:lnTo>
                <a:lnTo>
                  <a:pt x="73" y="1191"/>
                </a:lnTo>
                <a:lnTo>
                  <a:pt x="103" y="1134"/>
                </a:lnTo>
                <a:lnTo>
                  <a:pt x="138" y="1080"/>
                </a:lnTo>
                <a:lnTo>
                  <a:pt x="177" y="1031"/>
                </a:lnTo>
                <a:lnTo>
                  <a:pt x="221" y="985"/>
                </a:lnTo>
                <a:lnTo>
                  <a:pt x="268" y="943"/>
                </a:lnTo>
                <a:lnTo>
                  <a:pt x="318" y="906"/>
                </a:lnTo>
                <a:lnTo>
                  <a:pt x="371" y="874"/>
                </a:lnTo>
                <a:lnTo>
                  <a:pt x="428" y="847"/>
                </a:lnTo>
                <a:lnTo>
                  <a:pt x="488" y="824"/>
                </a:lnTo>
                <a:lnTo>
                  <a:pt x="549" y="809"/>
                </a:lnTo>
                <a:lnTo>
                  <a:pt x="612" y="799"/>
                </a:lnTo>
                <a:lnTo>
                  <a:pt x="678" y="796"/>
                </a:lnTo>
                <a:lnTo>
                  <a:pt x="684" y="796"/>
                </a:lnTo>
                <a:lnTo>
                  <a:pt x="644" y="764"/>
                </a:lnTo>
                <a:lnTo>
                  <a:pt x="607" y="727"/>
                </a:lnTo>
                <a:lnTo>
                  <a:pt x="575" y="687"/>
                </a:lnTo>
                <a:lnTo>
                  <a:pt x="548" y="643"/>
                </a:lnTo>
                <a:lnTo>
                  <a:pt x="526" y="596"/>
                </a:lnTo>
                <a:lnTo>
                  <a:pt x="510" y="545"/>
                </a:lnTo>
                <a:lnTo>
                  <a:pt x="500" y="492"/>
                </a:lnTo>
                <a:lnTo>
                  <a:pt x="497" y="439"/>
                </a:lnTo>
                <a:lnTo>
                  <a:pt x="500" y="384"/>
                </a:lnTo>
                <a:lnTo>
                  <a:pt x="510" y="331"/>
                </a:lnTo>
                <a:lnTo>
                  <a:pt x="526" y="280"/>
                </a:lnTo>
                <a:lnTo>
                  <a:pt x="549" y="232"/>
                </a:lnTo>
                <a:lnTo>
                  <a:pt x="576" y="188"/>
                </a:lnTo>
                <a:lnTo>
                  <a:pt x="609" y="147"/>
                </a:lnTo>
                <a:lnTo>
                  <a:pt x="646" y="110"/>
                </a:lnTo>
                <a:lnTo>
                  <a:pt x="686" y="79"/>
                </a:lnTo>
                <a:lnTo>
                  <a:pt x="732" y="51"/>
                </a:lnTo>
                <a:lnTo>
                  <a:pt x="780" y="30"/>
                </a:lnTo>
                <a:lnTo>
                  <a:pt x="831" y="13"/>
                </a:lnTo>
                <a:lnTo>
                  <a:pt x="885" y="4"/>
                </a:lnTo>
                <a:lnTo>
                  <a:pt x="94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8" name="Freeform 447"/>
          <p:cNvSpPr>
            <a:spLocks/>
          </p:cNvSpPr>
          <p:nvPr/>
        </p:nvSpPr>
        <p:spPr bwMode="auto">
          <a:xfrm>
            <a:off x="10016935" y="1965325"/>
            <a:ext cx="568325" cy="455613"/>
          </a:xfrm>
          <a:custGeom>
            <a:avLst/>
            <a:gdLst>
              <a:gd name="connsiteX0" fmla="*/ 58737 w 568325"/>
              <a:gd name="connsiteY0" fmla="*/ 139700 h 455613"/>
              <a:gd name="connsiteX1" fmla="*/ 66654 w 568325"/>
              <a:gd name="connsiteY1" fmla="*/ 140333 h 455613"/>
              <a:gd name="connsiteX2" fmla="*/ 74253 w 568325"/>
              <a:gd name="connsiteY2" fmla="*/ 141758 h 455613"/>
              <a:gd name="connsiteX3" fmla="*/ 81536 w 568325"/>
              <a:gd name="connsiteY3" fmla="*/ 144291 h 455613"/>
              <a:gd name="connsiteX4" fmla="*/ 88344 w 568325"/>
              <a:gd name="connsiteY4" fmla="*/ 147775 h 455613"/>
              <a:gd name="connsiteX5" fmla="*/ 94518 w 568325"/>
              <a:gd name="connsiteY5" fmla="*/ 151891 h 455613"/>
              <a:gd name="connsiteX6" fmla="*/ 100218 w 568325"/>
              <a:gd name="connsiteY6" fmla="*/ 156957 h 455613"/>
              <a:gd name="connsiteX7" fmla="*/ 105284 w 568325"/>
              <a:gd name="connsiteY7" fmla="*/ 162657 h 455613"/>
              <a:gd name="connsiteX8" fmla="*/ 109401 w 568325"/>
              <a:gd name="connsiteY8" fmla="*/ 168831 h 455613"/>
              <a:gd name="connsiteX9" fmla="*/ 112884 w 568325"/>
              <a:gd name="connsiteY9" fmla="*/ 175639 h 455613"/>
              <a:gd name="connsiteX10" fmla="*/ 115417 w 568325"/>
              <a:gd name="connsiteY10" fmla="*/ 182922 h 455613"/>
              <a:gd name="connsiteX11" fmla="*/ 116842 w 568325"/>
              <a:gd name="connsiteY11" fmla="*/ 190522 h 455613"/>
              <a:gd name="connsiteX12" fmla="*/ 117475 w 568325"/>
              <a:gd name="connsiteY12" fmla="*/ 198438 h 455613"/>
              <a:gd name="connsiteX13" fmla="*/ 116842 w 568325"/>
              <a:gd name="connsiteY13" fmla="*/ 206512 h 455613"/>
              <a:gd name="connsiteX14" fmla="*/ 115417 w 568325"/>
              <a:gd name="connsiteY14" fmla="*/ 214112 h 455613"/>
              <a:gd name="connsiteX15" fmla="*/ 112884 w 568325"/>
              <a:gd name="connsiteY15" fmla="*/ 221394 h 455613"/>
              <a:gd name="connsiteX16" fmla="*/ 109401 w 568325"/>
              <a:gd name="connsiteY16" fmla="*/ 227886 h 455613"/>
              <a:gd name="connsiteX17" fmla="*/ 105284 w 568325"/>
              <a:gd name="connsiteY17" fmla="*/ 234377 h 455613"/>
              <a:gd name="connsiteX18" fmla="*/ 100218 w 568325"/>
              <a:gd name="connsiteY18" fmla="*/ 239918 h 455613"/>
              <a:gd name="connsiteX19" fmla="*/ 94518 w 568325"/>
              <a:gd name="connsiteY19" fmla="*/ 244984 h 455613"/>
              <a:gd name="connsiteX20" fmla="*/ 88344 w 568325"/>
              <a:gd name="connsiteY20" fmla="*/ 249259 h 455613"/>
              <a:gd name="connsiteX21" fmla="*/ 81536 w 568325"/>
              <a:gd name="connsiteY21" fmla="*/ 252584 h 455613"/>
              <a:gd name="connsiteX22" fmla="*/ 74253 w 568325"/>
              <a:gd name="connsiteY22" fmla="*/ 255117 h 455613"/>
              <a:gd name="connsiteX23" fmla="*/ 66654 w 568325"/>
              <a:gd name="connsiteY23" fmla="*/ 256700 h 455613"/>
              <a:gd name="connsiteX24" fmla="*/ 58737 w 568325"/>
              <a:gd name="connsiteY24" fmla="*/ 257175 h 455613"/>
              <a:gd name="connsiteX25" fmla="*/ 50821 w 568325"/>
              <a:gd name="connsiteY25" fmla="*/ 256700 h 455613"/>
              <a:gd name="connsiteX26" fmla="*/ 43064 w 568325"/>
              <a:gd name="connsiteY26" fmla="*/ 255117 h 455613"/>
              <a:gd name="connsiteX27" fmla="*/ 35781 w 568325"/>
              <a:gd name="connsiteY27" fmla="*/ 252584 h 455613"/>
              <a:gd name="connsiteX28" fmla="*/ 29131 w 568325"/>
              <a:gd name="connsiteY28" fmla="*/ 249259 h 455613"/>
              <a:gd name="connsiteX29" fmla="*/ 22798 w 568325"/>
              <a:gd name="connsiteY29" fmla="*/ 244984 h 455613"/>
              <a:gd name="connsiteX30" fmla="*/ 17099 w 568325"/>
              <a:gd name="connsiteY30" fmla="*/ 239918 h 455613"/>
              <a:gd name="connsiteX31" fmla="*/ 12349 w 568325"/>
              <a:gd name="connsiteY31" fmla="*/ 234377 h 455613"/>
              <a:gd name="connsiteX32" fmla="*/ 7916 w 568325"/>
              <a:gd name="connsiteY32" fmla="*/ 227886 h 455613"/>
              <a:gd name="connsiteX33" fmla="*/ 4750 w 568325"/>
              <a:gd name="connsiteY33" fmla="*/ 221394 h 455613"/>
              <a:gd name="connsiteX34" fmla="*/ 2058 w 568325"/>
              <a:gd name="connsiteY34" fmla="*/ 214112 h 455613"/>
              <a:gd name="connsiteX35" fmla="*/ 475 w 568325"/>
              <a:gd name="connsiteY35" fmla="*/ 206512 h 455613"/>
              <a:gd name="connsiteX36" fmla="*/ 0 w 568325"/>
              <a:gd name="connsiteY36" fmla="*/ 198438 h 455613"/>
              <a:gd name="connsiteX37" fmla="*/ 475 w 568325"/>
              <a:gd name="connsiteY37" fmla="*/ 190522 h 455613"/>
              <a:gd name="connsiteX38" fmla="*/ 2058 w 568325"/>
              <a:gd name="connsiteY38" fmla="*/ 182922 h 455613"/>
              <a:gd name="connsiteX39" fmla="*/ 4750 w 568325"/>
              <a:gd name="connsiteY39" fmla="*/ 175639 h 455613"/>
              <a:gd name="connsiteX40" fmla="*/ 7916 w 568325"/>
              <a:gd name="connsiteY40" fmla="*/ 168831 h 455613"/>
              <a:gd name="connsiteX41" fmla="*/ 12349 w 568325"/>
              <a:gd name="connsiteY41" fmla="*/ 162657 h 455613"/>
              <a:gd name="connsiteX42" fmla="*/ 17099 w 568325"/>
              <a:gd name="connsiteY42" fmla="*/ 156957 h 455613"/>
              <a:gd name="connsiteX43" fmla="*/ 22798 w 568325"/>
              <a:gd name="connsiteY43" fmla="*/ 151891 h 455613"/>
              <a:gd name="connsiteX44" fmla="*/ 29131 w 568325"/>
              <a:gd name="connsiteY44" fmla="*/ 147775 h 455613"/>
              <a:gd name="connsiteX45" fmla="*/ 35781 w 568325"/>
              <a:gd name="connsiteY45" fmla="*/ 144291 h 455613"/>
              <a:gd name="connsiteX46" fmla="*/ 43064 w 568325"/>
              <a:gd name="connsiteY46" fmla="*/ 141758 h 455613"/>
              <a:gd name="connsiteX47" fmla="*/ 50821 w 568325"/>
              <a:gd name="connsiteY47" fmla="*/ 140333 h 455613"/>
              <a:gd name="connsiteX48" fmla="*/ 313695 w 568325"/>
              <a:gd name="connsiteY48" fmla="*/ 0 h 455613"/>
              <a:gd name="connsiteX49" fmla="*/ 317989 w 568325"/>
              <a:gd name="connsiteY49" fmla="*/ 0 h 455613"/>
              <a:gd name="connsiteX50" fmla="*/ 322124 w 568325"/>
              <a:gd name="connsiteY50" fmla="*/ 953 h 455613"/>
              <a:gd name="connsiteX51" fmla="*/ 326259 w 568325"/>
              <a:gd name="connsiteY51" fmla="*/ 2700 h 455613"/>
              <a:gd name="connsiteX52" fmla="*/ 329917 w 568325"/>
              <a:gd name="connsiteY52" fmla="*/ 5241 h 455613"/>
              <a:gd name="connsiteX53" fmla="*/ 332939 w 568325"/>
              <a:gd name="connsiteY53" fmla="*/ 8575 h 455613"/>
              <a:gd name="connsiteX54" fmla="*/ 335484 w 568325"/>
              <a:gd name="connsiteY54" fmla="*/ 12228 h 455613"/>
              <a:gd name="connsiteX55" fmla="*/ 336915 w 568325"/>
              <a:gd name="connsiteY55" fmla="*/ 16198 h 455613"/>
              <a:gd name="connsiteX56" fmla="*/ 337710 w 568325"/>
              <a:gd name="connsiteY56" fmla="*/ 20486 h 455613"/>
              <a:gd name="connsiteX57" fmla="*/ 337710 w 568325"/>
              <a:gd name="connsiteY57" fmla="*/ 24774 h 455613"/>
              <a:gd name="connsiteX58" fmla="*/ 336597 w 568325"/>
              <a:gd name="connsiteY58" fmla="*/ 29061 h 455613"/>
              <a:gd name="connsiteX59" fmla="*/ 335007 w 568325"/>
              <a:gd name="connsiteY59" fmla="*/ 33031 h 455613"/>
              <a:gd name="connsiteX60" fmla="*/ 332462 w 568325"/>
              <a:gd name="connsiteY60" fmla="*/ 36684 h 455613"/>
              <a:gd name="connsiteX61" fmla="*/ 217314 w 568325"/>
              <a:gd name="connsiteY61" fmla="*/ 171828 h 455613"/>
              <a:gd name="connsiteX62" fmla="*/ 425503 w 568325"/>
              <a:gd name="connsiteY62" fmla="*/ 171828 h 455613"/>
              <a:gd name="connsiteX63" fmla="*/ 429479 w 568325"/>
              <a:gd name="connsiteY63" fmla="*/ 172145 h 455613"/>
              <a:gd name="connsiteX64" fmla="*/ 433614 w 568325"/>
              <a:gd name="connsiteY64" fmla="*/ 173257 h 455613"/>
              <a:gd name="connsiteX65" fmla="*/ 436954 w 568325"/>
              <a:gd name="connsiteY65" fmla="*/ 175004 h 455613"/>
              <a:gd name="connsiteX66" fmla="*/ 440294 w 568325"/>
              <a:gd name="connsiteY66" fmla="*/ 177545 h 455613"/>
              <a:gd name="connsiteX67" fmla="*/ 443157 w 568325"/>
              <a:gd name="connsiteY67" fmla="*/ 180244 h 455613"/>
              <a:gd name="connsiteX68" fmla="*/ 445384 w 568325"/>
              <a:gd name="connsiteY68" fmla="*/ 183738 h 455613"/>
              <a:gd name="connsiteX69" fmla="*/ 565939 w 568325"/>
              <a:gd name="connsiteY69" fmla="*/ 413371 h 455613"/>
              <a:gd name="connsiteX70" fmla="*/ 567530 w 568325"/>
              <a:gd name="connsiteY70" fmla="*/ 417500 h 455613"/>
              <a:gd name="connsiteX71" fmla="*/ 568325 w 568325"/>
              <a:gd name="connsiteY71" fmla="*/ 421946 h 455613"/>
              <a:gd name="connsiteX72" fmla="*/ 568325 w 568325"/>
              <a:gd name="connsiteY72" fmla="*/ 426234 h 455613"/>
              <a:gd name="connsiteX73" fmla="*/ 567530 w 568325"/>
              <a:gd name="connsiteY73" fmla="*/ 430363 h 455613"/>
              <a:gd name="connsiteX74" fmla="*/ 565780 w 568325"/>
              <a:gd name="connsiteY74" fmla="*/ 434333 h 455613"/>
              <a:gd name="connsiteX75" fmla="*/ 563395 w 568325"/>
              <a:gd name="connsiteY75" fmla="*/ 437827 h 455613"/>
              <a:gd name="connsiteX76" fmla="*/ 560373 w 568325"/>
              <a:gd name="connsiteY76" fmla="*/ 441003 h 455613"/>
              <a:gd name="connsiteX77" fmla="*/ 556556 w 568325"/>
              <a:gd name="connsiteY77" fmla="*/ 443385 h 455613"/>
              <a:gd name="connsiteX78" fmla="*/ 553057 w 568325"/>
              <a:gd name="connsiteY78" fmla="*/ 444973 h 455613"/>
              <a:gd name="connsiteX79" fmla="*/ 549558 w 568325"/>
              <a:gd name="connsiteY79" fmla="*/ 445926 h 455613"/>
              <a:gd name="connsiteX80" fmla="*/ 546059 w 568325"/>
              <a:gd name="connsiteY80" fmla="*/ 446085 h 455613"/>
              <a:gd name="connsiteX81" fmla="*/ 542083 w 568325"/>
              <a:gd name="connsiteY81" fmla="*/ 445767 h 455613"/>
              <a:gd name="connsiteX82" fmla="*/ 538266 w 568325"/>
              <a:gd name="connsiteY82" fmla="*/ 444656 h 455613"/>
              <a:gd name="connsiteX83" fmla="*/ 534767 w 568325"/>
              <a:gd name="connsiteY83" fmla="*/ 442909 h 455613"/>
              <a:gd name="connsiteX84" fmla="*/ 531427 w 568325"/>
              <a:gd name="connsiteY84" fmla="*/ 440685 h 455613"/>
              <a:gd name="connsiteX85" fmla="*/ 528723 w 568325"/>
              <a:gd name="connsiteY85" fmla="*/ 437668 h 455613"/>
              <a:gd name="connsiteX86" fmla="*/ 526337 w 568325"/>
              <a:gd name="connsiteY86" fmla="*/ 434174 h 455613"/>
              <a:gd name="connsiteX87" fmla="*/ 417233 w 568325"/>
              <a:gd name="connsiteY87" fmla="*/ 226139 h 455613"/>
              <a:gd name="connsiteX88" fmla="*/ 293337 w 568325"/>
              <a:gd name="connsiteY88" fmla="*/ 444338 h 455613"/>
              <a:gd name="connsiteX89" fmla="*/ 290951 w 568325"/>
              <a:gd name="connsiteY89" fmla="*/ 447673 h 455613"/>
              <a:gd name="connsiteX90" fmla="*/ 288089 w 568325"/>
              <a:gd name="connsiteY90" fmla="*/ 450531 h 455613"/>
              <a:gd name="connsiteX91" fmla="*/ 284908 w 568325"/>
              <a:gd name="connsiteY91" fmla="*/ 452596 h 455613"/>
              <a:gd name="connsiteX92" fmla="*/ 281250 w 568325"/>
              <a:gd name="connsiteY92" fmla="*/ 454343 h 455613"/>
              <a:gd name="connsiteX93" fmla="*/ 277592 w 568325"/>
              <a:gd name="connsiteY93" fmla="*/ 455296 h 455613"/>
              <a:gd name="connsiteX94" fmla="*/ 273615 w 568325"/>
              <a:gd name="connsiteY94" fmla="*/ 455613 h 455613"/>
              <a:gd name="connsiteX95" fmla="*/ 269957 w 568325"/>
              <a:gd name="connsiteY95" fmla="*/ 455296 h 455613"/>
              <a:gd name="connsiteX96" fmla="*/ 266299 w 568325"/>
              <a:gd name="connsiteY96" fmla="*/ 454343 h 455613"/>
              <a:gd name="connsiteX97" fmla="*/ 262800 w 568325"/>
              <a:gd name="connsiteY97" fmla="*/ 452596 h 455613"/>
              <a:gd name="connsiteX98" fmla="*/ 258983 w 568325"/>
              <a:gd name="connsiteY98" fmla="*/ 450055 h 455613"/>
              <a:gd name="connsiteX99" fmla="*/ 256121 w 568325"/>
              <a:gd name="connsiteY99" fmla="*/ 446879 h 455613"/>
              <a:gd name="connsiteX100" fmla="*/ 253894 w 568325"/>
              <a:gd name="connsiteY100" fmla="*/ 443226 h 455613"/>
              <a:gd name="connsiteX101" fmla="*/ 252304 w 568325"/>
              <a:gd name="connsiteY101" fmla="*/ 439256 h 455613"/>
              <a:gd name="connsiteX102" fmla="*/ 251508 w 568325"/>
              <a:gd name="connsiteY102" fmla="*/ 435127 h 455613"/>
              <a:gd name="connsiteX103" fmla="*/ 251667 w 568325"/>
              <a:gd name="connsiteY103" fmla="*/ 430681 h 455613"/>
              <a:gd name="connsiteX104" fmla="*/ 252622 w 568325"/>
              <a:gd name="connsiteY104" fmla="*/ 426393 h 455613"/>
              <a:gd name="connsiteX105" fmla="*/ 254371 w 568325"/>
              <a:gd name="connsiteY105" fmla="*/ 422264 h 455613"/>
              <a:gd name="connsiteX106" fmla="*/ 371269 w 568325"/>
              <a:gd name="connsiteY106" fmla="*/ 216611 h 455613"/>
              <a:gd name="connsiteX107" fmla="*/ 186936 w 568325"/>
              <a:gd name="connsiteY107" fmla="*/ 216611 h 455613"/>
              <a:gd name="connsiteX108" fmla="*/ 184392 w 568325"/>
              <a:gd name="connsiteY108" fmla="*/ 433539 h 455613"/>
              <a:gd name="connsiteX109" fmla="*/ 183914 w 568325"/>
              <a:gd name="connsiteY109" fmla="*/ 437986 h 455613"/>
              <a:gd name="connsiteX110" fmla="*/ 182642 w 568325"/>
              <a:gd name="connsiteY110" fmla="*/ 442273 h 455613"/>
              <a:gd name="connsiteX111" fmla="*/ 180574 w 568325"/>
              <a:gd name="connsiteY111" fmla="*/ 445926 h 455613"/>
              <a:gd name="connsiteX112" fmla="*/ 177712 w 568325"/>
              <a:gd name="connsiteY112" fmla="*/ 449102 h 455613"/>
              <a:gd name="connsiteX113" fmla="*/ 174531 w 568325"/>
              <a:gd name="connsiteY113" fmla="*/ 451961 h 455613"/>
              <a:gd name="connsiteX114" fmla="*/ 170714 w 568325"/>
              <a:gd name="connsiteY114" fmla="*/ 453866 h 455613"/>
              <a:gd name="connsiteX115" fmla="*/ 166419 w 568325"/>
              <a:gd name="connsiteY115" fmla="*/ 455296 h 455613"/>
              <a:gd name="connsiteX116" fmla="*/ 162125 w 568325"/>
              <a:gd name="connsiteY116" fmla="*/ 455613 h 455613"/>
              <a:gd name="connsiteX117" fmla="*/ 161966 w 568325"/>
              <a:gd name="connsiteY117" fmla="*/ 455613 h 455613"/>
              <a:gd name="connsiteX118" fmla="*/ 157354 w 568325"/>
              <a:gd name="connsiteY118" fmla="*/ 455137 h 455613"/>
              <a:gd name="connsiteX119" fmla="*/ 153219 w 568325"/>
              <a:gd name="connsiteY119" fmla="*/ 453707 h 455613"/>
              <a:gd name="connsiteX120" fmla="*/ 149402 w 568325"/>
              <a:gd name="connsiteY120" fmla="*/ 451643 h 455613"/>
              <a:gd name="connsiteX121" fmla="*/ 146062 w 568325"/>
              <a:gd name="connsiteY121" fmla="*/ 448785 h 455613"/>
              <a:gd name="connsiteX122" fmla="*/ 143517 w 568325"/>
              <a:gd name="connsiteY122" fmla="*/ 445450 h 455613"/>
              <a:gd name="connsiteX123" fmla="*/ 141449 w 568325"/>
              <a:gd name="connsiteY123" fmla="*/ 441638 h 455613"/>
              <a:gd name="connsiteX124" fmla="*/ 140177 w 568325"/>
              <a:gd name="connsiteY124" fmla="*/ 437509 h 455613"/>
              <a:gd name="connsiteX125" fmla="*/ 139700 w 568325"/>
              <a:gd name="connsiteY125" fmla="*/ 433063 h 455613"/>
              <a:gd name="connsiteX126" fmla="*/ 142404 w 568325"/>
              <a:gd name="connsiteY126" fmla="*/ 198507 h 455613"/>
              <a:gd name="connsiteX127" fmla="*/ 143040 w 568325"/>
              <a:gd name="connsiteY127" fmla="*/ 194696 h 455613"/>
              <a:gd name="connsiteX128" fmla="*/ 143994 w 568325"/>
              <a:gd name="connsiteY128" fmla="*/ 190884 h 455613"/>
              <a:gd name="connsiteX129" fmla="*/ 145585 w 568325"/>
              <a:gd name="connsiteY129" fmla="*/ 187391 h 455613"/>
              <a:gd name="connsiteX130" fmla="*/ 147811 w 568325"/>
              <a:gd name="connsiteY130" fmla="*/ 184215 h 455613"/>
              <a:gd name="connsiteX131" fmla="*/ 298426 w 568325"/>
              <a:gd name="connsiteY131" fmla="*/ 7623 h 455613"/>
              <a:gd name="connsiteX132" fmla="*/ 301607 w 568325"/>
              <a:gd name="connsiteY132" fmla="*/ 4764 h 455613"/>
              <a:gd name="connsiteX133" fmla="*/ 305424 w 568325"/>
              <a:gd name="connsiteY133" fmla="*/ 2223 h 455613"/>
              <a:gd name="connsiteX134" fmla="*/ 309560 w 568325"/>
              <a:gd name="connsiteY134" fmla="*/ 635 h 455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</a:cxnLst>
            <a:rect l="l" t="t" r="r" b="b"/>
            <a:pathLst>
              <a:path w="568325" h="455613">
                <a:moveTo>
                  <a:pt x="58737" y="139700"/>
                </a:moveTo>
                <a:lnTo>
                  <a:pt x="66654" y="140333"/>
                </a:lnTo>
                <a:lnTo>
                  <a:pt x="74253" y="141758"/>
                </a:lnTo>
                <a:lnTo>
                  <a:pt x="81536" y="144291"/>
                </a:lnTo>
                <a:lnTo>
                  <a:pt x="88344" y="147775"/>
                </a:lnTo>
                <a:lnTo>
                  <a:pt x="94518" y="151891"/>
                </a:lnTo>
                <a:lnTo>
                  <a:pt x="100218" y="156957"/>
                </a:lnTo>
                <a:lnTo>
                  <a:pt x="105284" y="162657"/>
                </a:lnTo>
                <a:lnTo>
                  <a:pt x="109401" y="168831"/>
                </a:lnTo>
                <a:lnTo>
                  <a:pt x="112884" y="175639"/>
                </a:lnTo>
                <a:lnTo>
                  <a:pt x="115417" y="182922"/>
                </a:lnTo>
                <a:lnTo>
                  <a:pt x="116842" y="190522"/>
                </a:lnTo>
                <a:lnTo>
                  <a:pt x="117475" y="198438"/>
                </a:lnTo>
                <a:lnTo>
                  <a:pt x="116842" y="206512"/>
                </a:lnTo>
                <a:lnTo>
                  <a:pt x="115417" y="214112"/>
                </a:lnTo>
                <a:lnTo>
                  <a:pt x="112884" y="221394"/>
                </a:lnTo>
                <a:lnTo>
                  <a:pt x="109401" y="227886"/>
                </a:lnTo>
                <a:lnTo>
                  <a:pt x="105284" y="234377"/>
                </a:lnTo>
                <a:lnTo>
                  <a:pt x="100218" y="239918"/>
                </a:lnTo>
                <a:lnTo>
                  <a:pt x="94518" y="244984"/>
                </a:lnTo>
                <a:lnTo>
                  <a:pt x="88344" y="249259"/>
                </a:lnTo>
                <a:lnTo>
                  <a:pt x="81536" y="252584"/>
                </a:lnTo>
                <a:lnTo>
                  <a:pt x="74253" y="255117"/>
                </a:lnTo>
                <a:lnTo>
                  <a:pt x="66654" y="256700"/>
                </a:lnTo>
                <a:lnTo>
                  <a:pt x="58737" y="257175"/>
                </a:lnTo>
                <a:lnTo>
                  <a:pt x="50821" y="256700"/>
                </a:lnTo>
                <a:lnTo>
                  <a:pt x="43064" y="255117"/>
                </a:lnTo>
                <a:lnTo>
                  <a:pt x="35781" y="252584"/>
                </a:lnTo>
                <a:lnTo>
                  <a:pt x="29131" y="249259"/>
                </a:lnTo>
                <a:lnTo>
                  <a:pt x="22798" y="244984"/>
                </a:lnTo>
                <a:lnTo>
                  <a:pt x="17099" y="239918"/>
                </a:lnTo>
                <a:lnTo>
                  <a:pt x="12349" y="234377"/>
                </a:lnTo>
                <a:lnTo>
                  <a:pt x="7916" y="227886"/>
                </a:lnTo>
                <a:lnTo>
                  <a:pt x="4750" y="221394"/>
                </a:lnTo>
                <a:lnTo>
                  <a:pt x="2058" y="214112"/>
                </a:lnTo>
                <a:lnTo>
                  <a:pt x="475" y="206512"/>
                </a:lnTo>
                <a:lnTo>
                  <a:pt x="0" y="198438"/>
                </a:lnTo>
                <a:lnTo>
                  <a:pt x="475" y="190522"/>
                </a:lnTo>
                <a:lnTo>
                  <a:pt x="2058" y="182922"/>
                </a:lnTo>
                <a:lnTo>
                  <a:pt x="4750" y="175639"/>
                </a:lnTo>
                <a:lnTo>
                  <a:pt x="7916" y="168831"/>
                </a:lnTo>
                <a:lnTo>
                  <a:pt x="12349" y="162657"/>
                </a:lnTo>
                <a:lnTo>
                  <a:pt x="17099" y="156957"/>
                </a:lnTo>
                <a:lnTo>
                  <a:pt x="22798" y="151891"/>
                </a:lnTo>
                <a:lnTo>
                  <a:pt x="29131" y="147775"/>
                </a:lnTo>
                <a:lnTo>
                  <a:pt x="35781" y="144291"/>
                </a:lnTo>
                <a:lnTo>
                  <a:pt x="43064" y="141758"/>
                </a:lnTo>
                <a:lnTo>
                  <a:pt x="50821" y="140333"/>
                </a:lnTo>
                <a:close/>
                <a:moveTo>
                  <a:pt x="313695" y="0"/>
                </a:moveTo>
                <a:lnTo>
                  <a:pt x="317989" y="0"/>
                </a:lnTo>
                <a:lnTo>
                  <a:pt x="322124" y="953"/>
                </a:lnTo>
                <a:lnTo>
                  <a:pt x="326259" y="2700"/>
                </a:lnTo>
                <a:lnTo>
                  <a:pt x="329917" y="5241"/>
                </a:lnTo>
                <a:lnTo>
                  <a:pt x="332939" y="8575"/>
                </a:lnTo>
                <a:lnTo>
                  <a:pt x="335484" y="12228"/>
                </a:lnTo>
                <a:lnTo>
                  <a:pt x="336915" y="16198"/>
                </a:lnTo>
                <a:lnTo>
                  <a:pt x="337710" y="20486"/>
                </a:lnTo>
                <a:lnTo>
                  <a:pt x="337710" y="24774"/>
                </a:lnTo>
                <a:lnTo>
                  <a:pt x="336597" y="29061"/>
                </a:lnTo>
                <a:lnTo>
                  <a:pt x="335007" y="33031"/>
                </a:lnTo>
                <a:lnTo>
                  <a:pt x="332462" y="36684"/>
                </a:lnTo>
                <a:lnTo>
                  <a:pt x="217314" y="171828"/>
                </a:lnTo>
                <a:lnTo>
                  <a:pt x="425503" y="171828"/>
                </a:lnTo>
                <a:lnTo>
                  <a:pt x="429479" y="172145"/>
                </a:lnTo>
                <a:lnTo>
                  <a:pt x="433614" y="173257"/>
                </a:lnTo>
                <a:lnTo>
                  <a:pt x="436954" y="175004"/>
                </a:lnTo>
                <a:lnTo>
                  <a:pt x="440294" y="177545"/>
                </a:lnTo>
                <a:lnTo>
                  <a:pt x="443157" y="180244"/>
                </a:lnTo>
                <a:lnTo>
                  <a:pt x="445384" y="183738"/>
                </a:lnTo>
                <a:lnTo>
                  <a:pt x="565939" y="413371"/>
                </a:lnTo>
                <a:lnTo>
                  <a:pt x="567530" y="417500"/>
                </a:lnTo>
                <a:lnTo>
                  <a:pt x="568325" y="421946"/>
                </a:lnTo>
                <a:lnTo>
                  <a:pt x="568325" y="426234"/>
                </a:lnTo>
                <a:lnTo>
                  <a:pt x="567530" y="430363"/>
                </a:lnTo>
                <a:lnTo>
                  <a:pt x="565780" y="434333"/>
                </a:lnTo>
                <a:lnTo>
                  <a:pt x="563395" y="437827"/>
                </a:lnTo>
                <a:lnTo>
                  <a:pt x="560373" y="441003"/>
                </a:lnTo>
                <a:lnTo>
                  <a:pt x="556556" y="443385"/>
                </a:lnTo>
                <a:lnTo>
                  <a:pt x="553057" y="444973"/>
                </a:lnTo>
                <a:lnTo>
                  <a:pt x="549558" y="445926"/>
                </a:lnTo>
                <a:lnTo>
                  <a:pt x="546059" y="446085"/>
                </a:lnTo>
                <a:lnTo>
                  <a:pt x="542083" y="445767"/>
                </a:lnTo>
                <a:lnTo>
                  <a:pt x="538266" y="444656"/>
                </a:lnTo>
                <a:lnTo>
                  <a:pt x="534767" y="442909"/>
                </a:lnTo>
                <a:lnTo>
                  <a:pt x="531427" y="440685"/>
                </a:lnTo>
                <a:lnTo>
                  <a:pt x="528723" y="437668"/>
                </a:lnTo>
                <a:lnTo>
                  <a:pt x="526337" y="434174"/>
                </a:lnTo>
                <a:lnTo>
                  <a:pt x="417233" y="226139"/>
                </a:lnTo>
                <a:lnTo>
                  <a:pt x="293337" y="444338"/>
                </a:lnTo>
                <a:lnTo>
                  <a:pt x="290951" y="447673"/>
                </a:lnTo>
                <a:lnTo>
                  <a:pt x="288089" y="450531"/>
                </a:lnTo>
                <a:lnTo>
                  <a:pt x="284908" y="452596"/>
                </a:lnTo>
                <a:lnTo>
                  <a:pt x="281250" y="454343"/>
                </a:lnTo>
                <a:lnTo>
                  <a:pt x="277592" y="455296"/>
                </a:lnTo>
                <a:lnTo>
                  <a:pt x="273615" y="455613"/>
                </a:lnTo>
                <a:lnTo>
                  <a:pt x="269957" y="455296"/>
                </a:lnTo>
                <a:lnTo>
                  <a:pt x="266299" y="454343"/>
                </a:lnTo>
                <a:lnTo>
                  <a:pt x="262800" y="452596"/>
                </a:lnTo>
                <a:lnTo>
                  <a:pt x="258983" y="450055"/>
                </a:lnTo>
                <a:lnTo>
                  <a:pt x="256121" y="446879"/>
                </a:lnTo>
                <a:lnTo>
                  <a:pt x="253894" y="443226"/>
                </a:lnTo>
                <a:lnTo>
                  <a:pt x="252304" y="439256"/>
                </a:lnTo>
                <a:lnTo>
                  <a:pt x="251508" y="435127"/>
                </a:lnTo>
                <a:lnTo>
                  <a:pt x="251667" y="430681"/>
                </a:lnTo>
                <a:lnTo>
                  <a:pt x="252622" y="426393"/>
                </a:lnTo>
                <a:lnTo>
                  <a:pt x="254371" y="422264"/>
                </a:lnTo>
                <a:lnTo>
                  <a:pt x="371269" y="216611"/>
                </a:lnTo>
                <a:lnTo>
                  <a:pt x="186936" y="216611"/>
                </a:lnTo>
                <a:lnTo>
                  <a:pt x="184392" y="433539"/>
                </a:lnTo>
                <a:lnTo>
                  <a:pt x="183914" y="437986"/>
                </a:lnTo>
                <a:lnTo>
                  <a:pt x="182642" y="442273"/>
                </a:lnTo>
                <a:lnTo>
                  <a:pt x="180574" y="445926"/>
                </a:lnTo>
                <a:lnTo>
                  <a:pt x="177712" y="449102"/>
                </a:lnTo>
                <a:lnTo>
                  <a:pt x="174531" y="451961"/>
                </a:lnTo>
                <a:lnTo>
                  <a:pt x="170714" y="453866"/>
                </a:lnTo>
                <a:lnTo>
                  <a:pt x="166419" y="455296"/>
                </a:lnTo>
                <a:lnTo>
                  <a:pt x="162125" y="455613"/>
                </a:lnTo>
                <a:lnTo>
                  <a:pt x="161966" y="455613"/>
                </a:lnTo>
                <a:lnTo>
                  <a:pt x="157354" y="455137"/>
                </a:lnTo>
                <a:lnTo>
                  <a:pt x="153219" y="453707"/>
                </a:lnTo>
                <a:lnTo>
                  <a:pt x="149402" y="451643"/>
                </a:lnTo>
                <a:lnTo>
                  <a:pt x="146062" y="448785"/>
                </a:lnTo>
                <a:lnTo>
                  <a:pt x="143517" y="445450"/>
                </a:lnTo>
                <a:lnTo>
                  <a:pt x="141449" y="441638"/>
                </a:lnTo>
                <a:lnTo>
                  <a:pt x="140177" y="437509"/>
                </a:lnTo>
                <a:lnTo>
                  <a:pt x="139700" y="433063"/>
                </a:lnTo>
                <a:lnTo>
                  <a:pt x="142404" y="198507"/>
                </a:lnTo>
                <a:lnTo>
                  <a:pt x="143040" y="194696"/>
                </a:lnTo>
                <a:lnTo>
                  <a:pt x="143994" y="190884"/>
                </a:lnTo>
                <a:lnTo>
                  <a:pt x="145585" y="187391"/>
                </a:lnTo>
                <a:lnTo>
                  <a:pt x="147811" y="184215"/>
                </a:lnTo>
                <a:lnTo>
                  <a:pt x="298426" y="7623"/>
                </a:lnTo>
                <a:lnTo>
                  <a:pt x="301607" y="4764"/>
                </a:lnTo>
                <a:lnTo>
                  <a:pt x="305424" y="2223"/>
                </a:lnTo>
                <a:lnTo>
                  <a:pt x="309560" y="63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449" name="Freeform 308"/>
          <p:cNvSpPr>
            <a:spLocks noEditPoints="1"/>
          </p:cNvSpPr>
          <p:nvPr/>
        </p:nvSpPr>
        <p:spPr bwMode="auto">
          <a:xfrm>
            <a:off x="609607" y="1931988"/>
            <a:ext cx="673100" cy="485775"/>
          </a:xfrm>
          <a:custGeom>
            <a:avLst/>
            <a:gdLst>
              <a:gd name="T0" fmla="*/ 1022 w 3390"/>
              <a:gd name="T1" fmla="*/ 2054 h 2451"/>
              <a:gd name="T2" fmla="*/ 2586 w 3390"/>
              <a:gd name="T3" fmla="*/ 1716 h 2451"/>
              <a:gd name="T4" fmla="*/ 3274 w 3390"/>
              <a:gd name="T5" fmla="*/ 1553 h 2451"/>
              <a:gd name="T6" fmla="*/ 1405 w 3390"/>
              <a:gd name="T7" fmla="*/ 1290 h 2451"/>
              <a:gd name="T8" fmla="*/ 2701 w 3390"/>
              <a:gd name="T9" fmla="*/ 2334 h 2451"/>
              <a:gd name="T10" fmla="*/ 1959 w 3390"/>
              <a:gd name="T11" fmla="*/ 1084 h 2451"/>
              <a:gd name="T12" fmla="*/ 1823 w 3390"/>
              <a:gd name="T13" fmla="*/ 1605 h 2451"/>
              <a:gd name="T14" fmla="*/ 2059 w 3390"/>
              <a:gd name="T15" fmla="*/ 1291 h 2451"/>
              <a:gd name="T16" fmla="*/ 2063 w 3390"/>
              <a:gd name="T17" fmla="*/ 902 h 2451"/>
              <a:gd name="T18" fmla="*/ 1481 w 3390"/>
              <a:gd name="T19" fmla="*/ 810 h 2451"/>
              <a:gd name="T20" fmla="*/ 1013 w 3390"/>
              <a:gd name="T21" fmla="*/ 1314 h 2451"/>
              <a:gd name="T22" fmla="*/ 436 w 3390"/>
              <a:gd name="T23" fmla="*/ 1663 h 2451"/>
              <a:gd name="T24" fmla="*/ 572 w 3390"/>
              <a:gd name="T25" fmla="*/ 1908 h 2451"/>
              <a:gd name="T26" fmla="*/ 1021 w 3390"/>
              <a:gd name="T27" fmla="*/ 1824 h 2451"/>
              <a:gd name="T28" fmla="*/ 1077 w 3390"/>
              <a:gd name="T29" fmla="*/ 1446 h 2451"/>
              <a:gd name="T30" fmla="*/ 1318 w 3390"/>
              <a:gd name="T31" fmla="*/ 1185 h 2451"/>
              <a:gd name="T32" fmla="*/ 1883 w 3390"/>
              <a:gd name="T33" fmla="*/ 989 h 2451"/>
              <a:gd name="T34" fmla="*/ 2015 w 3390"/>
              <a:gd name="T35" fmla="*/ 737 h 2451"/>
              <a:gd name="T36" fmla="*/ 1793 w 3390"/>
              <a:gd name="T37" fmla="*/ 397 h 2451"/>
              <a:gd name="T38" fmla="*/ 1053 w 3390"/>
              <a:gd name="T39" fmla="*/ 363 h 2451"/>
              <a:gd name="T40" fmla="*/ 684 w 3390"/>
              <a:gd name="T41" fmla="*/ 813 h 2451"/>
              <a:gd name="T42" fmla="*/ 203 w 3390"/>
              <a:gd name="T43" fmla="*/ 1116 h 2451"/>
              <a:gd name="T44" fmla="*/ 199 w 3390"/>
              <a:gd name="T45" fmla="*/ 1482 h 2451"/>
              <a:gd name="T46" fmla="*/ 656 w 3390"/>
              <a:gd name="T47" fmla="*/ 1426 h 2451"/>
              <a:gd name="T48" fmla="*/ 1186 w 3390"/>
              <a:gd name="T49" fmla="*/ 994 h 2451"/>
              <a:gd name="T50" fmla="*/ 1555 w 3390"/>
              <a:gd name="T51" fmla="*/ 458 h 2451"/>
              <a:gd name="T52" fmla="*/ 1376 w 3390"/>
              <a:gd name="T53" fmla="*/ 153 h 2451"/>
              <a:gd name="T54" fmla="*/ 899 w 3390"/>
              <a:gd name="T55" fmla="*/ 134 h 2451"/>
              <a:gd name="T56" fmla="*/ 512 w 3390"/>
              <a:gd name="T57" fmla="*/ 304 h 2451"/>
              <a:gd name="T58" fmla="*/ 228 w 3390"/>
              <a:gd name="T59" fmla="*/ 628 h 2451"/>
              <a:gd name="T60" fmla="*/ 116 w 3390"/>
              <a:gd name="T61" fmla="*/ 1027 h 2451"/>
              <a:gd name="T62" fmla="*/ 546 w 3390"/>
              <a:gd name="T63" fmla="*/ 781 h 2451"/>
              <a:gd name="T64" fmla="*/ 922 w 3390"/>
              <a:gd name="T65" fmla="*/ 360 h 2451"/>
              <a:gd name="T66" fmla="*/ 1249 w 3390"/>
              <a:gd name="T67" fmla="*/ 10 h 2451"/>
              <a:gd name="T68" fmla="*/ 1670 w 3390"/>
              <a:gd name="T69" fmla="*/ 160 h 2451"/>
              <a:gd name="T70" fmla="*/ 1874 w 3390"/>
              <a:gd name="T71" fmla="*/ 317 h 2451"/>
              <a:gd name="T72" fmla="*/ 2123 w 3390"/>
              <a:gd name="T73" fmla="*/ 699 h 2451"/>
              <a:gd name="T74" fmla="*/ 2192 w 3390"/>
              <a:gd name="T75" fmla="*/ 1157 h 2451"/>
              <a:gd name="T76" fmla="*/ 2077 w 3390"/>
              <a:gd name="T77" fmla="*/ 1573 h 2451"/>
              <a:gd name="T78" fmla="*/ 2600 w 3390"/>
              <a:gd name="T79" fmla="*/ 1190 h 2451"/>
              <a:gd name="T80" fmla="*/ 3093 w 3390"/>
              <a:gd name="T81" fmla="*/ 1183 h 2451"/>
              <a:gd name="T82" fmla="*/ 3349 w 3390"/>
              <a:gd name="T83" fmla="*/ 1443 h 2451"/>
              <a:gd name="T84" fmla="*/ 3388 w 3390"/>
              <a:gd name="T85" fmla="*/ 2136 h 2451"/>
              <a:gd name="T86" fmla="*/ 3120 w 3390"/>
              <a:gd name="T87" fmla="*/ 2179 h 2451"/>
              <a:gd name="T88" fmla="*/ 3077 w 3390"/>
              <a:gd name="T89" fmla="*/ 2444 h 2451"/>
              <a:gd name="T90" fmla="*/ 2591 w 3390"/>
              <a:gd name="T91" fmla="*/ 2409 h 2451"/>
              <a:gd name="T92" fmla="*/ 1819 w 3390"/>
              <a:gd name="T93" fmla="*/ 2422 h 2451"/>
              <a:gd name="T94" fmla="*/ 1350 w 3390"/>
              <a:gd name="T95" fmla="*/ 2451 h 2451"/>
              <a:gd name="T96" fmla="*/ 1293 w 3390"/>
              <a:gd name="T97" fmla="*/ 2184 h 2451"/>
              <a:gd name="T98" fmla="*/ 894 w 3390"/>
              <a:gd name="T99" fmla="*/ 2152 h 2451"/>
              <a:gd name="T100" fmla="*/ 492 w 3390"/>
              <a:gd name="T101" fmla="*/ 1992 h 2451"/>
              <a:gd name="T102" fmla="*/ 209 w 3390"/>
              <a:gd name="T103" fmla="*/ 1721 h 2451"/>
              <a:gd name="T104" fmla="*/ 110 w 3390"/>
              <a:gd name="T105" fmla="*/ 1559 h 2451"/>
              <a:gd name="T106" fmla="*/ 1 w 3390"/>
              <a:gd name="T107" fmla="*/ 1132 h 2451"/>
              <a:gd name="T108" fmla="*/ 72 w 3390"/>
              <a:gd name="T109" fmla="*/ 699 h 2451"/>
              <a:gd name="T110" fmla="*/ 321 w 3390"/>
              <a:gd name="T111" fmla="*/ 317 h 2451"/>
              <a:gd name="T112" fmla="*/ 713 w 3390"/>
              <a:gd name="T113" fmla="*/ 68 h 24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390" h="2451">
                <a:moveTo>
                  <a:pt x="1022" y="1951"/>
                </a:moveTo>
                <a:lnTo>
                  <a:pt x="942" y="1993"/>
                </a:lnTo>
                <a:lnTo>
                  <a:pt x="862" y="2030"/>
                </a:lnTo>
                <a:lnTo>
                  <a:pt x="915" y="2041"/>
                </a:lnTo>
                <a:lnTo>
                  <a:pt x="968" y="2049"/>
                </a:lnTo>
                <a:lnTo>
                  <a:pt x="1022" y="2054"/>
                </a:lnTo>
                <a:lnTo>
                  <a:pt x="1022" y="1951"/>
                </a:lnTo>
                <a:close/>
                <a:moveTo>
                  <a:pt x="2586" y="1716"/>
                </a:moveTo>
                <a:lnTo>
                  <a:pt x="1824" y="1718"/>
                </a:lnTo>
                <a:lnTo>
                  <a:pt x="1824" y="1909"/>
                </a:lnTo>
                <a:lnTo>
                  <a:pt x="2586" y="1906"/>
                </a:lnTo>
                <a:lnTo>
                  <a:pt x="2586" y="1716"/>
                </a:lnTo>
                <a:close/>
                <a:moveTo>
                  <a:pt x="1291" y="1559"/>
                </a:moveTo>
                <a:lnTo>
                  <a:pt x="1134" y="1559"/>
                </a:lnTo>
                <a:lnTo>
                  <a:pt x="1136" y="2071"/>
                </a:lnTo>
                <a:lnTo>
                  <a:pt x="1293" y="2071"/>
                </a:lnTo>
                <a:lnTo>
                  <a:pt x="1291" y="1559"/>
                </a:lnTo>
                <a:close/>
                <a:moveTo>
                  <a:pt x="3274" y="1553"/>
                </a:moveTo>
                <a:lnTo>
                  <a:pt x="3118" y="1554"/>
                </a:lnTo>
                <a:lnTo>
                  <a:pt x="3119" y="2066"/>
                </a:lnTo>
                <a:lnTo>
                  <a:pt x="3276" y="2066"/>
                </a:lnTo>
                <a:lnTo>
                  <a:pt x="3274" y="1553"/>
                </a:lnTo>
                <a:close/>
                <a:moveTo>
                  <a:pt x="1708" y="1289"/>
                </a:moveTo>
                <a:lnTo>
                  <a:pt x="1405" y="1290"/>
                </a:lnTo>
                <a:lnTo>
                  <a:pt x="1407" y="2338"/>
                </a:lnTo>
                <a:lnTo>
                  <a:pt x="1711" y="2338"/>
                </a:lnTo>
                <a:lnTo>
                  <a:pt x="1708" y="1289"/>
                </a:lnTo>
                <a:close/>
                <a:moveTo>
                  <a:pt x="3002" y="1286"/>
                </a:moveTo>
                <a:lnTo>
                  <a:pt x="2699" y="1287"/>
                </a:lnTo>
                <a:lnTo>
                  <a:pt x="2701" y="2334"/>
                </a:lnTo>
                <a:lnTo>
                  <a:pt x="3006" y="2333"/>
                </a:lnTo>
                <a:lnTo>
                  <a:pt x="3002" y="1286"/>
                </a:lnTo>
                <a:close/>
                <a:moveTo>
                  <a:pt x="2063" y="902"/>
                </a:moveTo>
                <a:lnTo>
                  <a:pt x="2031" y="963"/>
                </a:lnTo>
                <a:lnTo>
                  <a:pt x="1996" y="1023"/>
                </a:lnTo>
                <a:lnTo>
                  <a:pt x="1959" y="1084"/>
                </a:lnTo>
                <a:lnTo>
                  <a:pt x="1918" y="1144"/>
                </a:lnTo>
                <a:lnTo>
                  <a:pt x="1874" y="1207"/>
                </a:lnTo>
                <a:lnTo>
                  <a:pt x="1824" y="1271"/>
                </a:lnTo>
                <a:lnTo>
                  <a:pt x="1823" y="1273"/>
                </a:lnTo>
                <a:lnTo>
                  <a:pt x="1822" y="1273"/>
                </a:lnTo>
                <a:lnTo>
                  <a:pt x="1823" y="1605"/>
                </a:lnTo>
                <a:lnTo>
                  <a:pt x="1929" y="1605"/>
                </a:lnTo>
                <a:lnTo>
                  <a:pt x="1961" y="1551"/>
                </a:lnTo>
                <a:lnTo>
                  <a:pt x="1990" y="1494"/>
                </a:lnTo>
                <a:lnTo>
                  <a:pt x="2018" y="1428"/>
                </a:lnTo>
                <a:lnTo>
                  <a:pt x="2041" y="1361"/>
                </a:lnTo>
                <a:lnTo>
                  <a:pt x="2059" y="1291"/>
                </a:lnTo>
                <a:lnTo>
                  <a:pt x="2071" y="1220"/>
                </a:lnTo>
                <a:lnTo>
                  <a:pt x="2078" y="1149"/>
                </a:lnTo>
                <a:lnTo>
                  <a:pt x="2080" y="1078"/>
                </a:lnTo>
                <a:lnTo>
                  <a:pt x="2077" y="1006"/>
                </a:lnTo>
                <a:lnTo>
                  <a:pt x="2071" y="953"/>
                </a:lnTo>
                <a:lnTo>
                  <a:pt x="2063" y="902"/>
                </a:lnTo>
                <a:close/>
                <a:moveTo>
                  <a:pt x="1731" y="342"/>
                </a:moveTo>
                <a:lnTo>
                  <a:pt x="1691" y="437"/>
                </a:lnTo>
                <a:lnTo>
                  <a:pt x="1647" y="533"/>
                </a:lnTo>
                <a:lnTo>
                  <a:pt x="1597" y="626"/>
                </a:lnTo>
                <a:lnTo>
                  <a:pt x="1541" y="719"/>
                </a:lnTo>
                <a:lnTo>
                  <a:pt x="1481" y="810"/>
                </a:lnTo>
                <a:lnTo>
                  <a:pt x="1415" y="899"/>
                </a:lnTo>
                <a:lnTo>
                  <a:pt x="1344" y="987"/>
                </a:lnTo>
                <a:lnTo>
                  <a:pt x="1269" y="1072"/>
                </a:lnTo>
                <a:lnTo>
                  <a:pt x="1188" y="1156"/>
                </a:lnTo>
                <a:lnTo>
                  <a:pt x="1102" y="1237"/>
                </a:lnTo>
                <a:lnTo>
                  <a:pt x="1013" y="1314"/>
                </a:lnTo>
                <a:lnTo>
                  <a:pt x="921" y="1385"/>
                </a:lnTo>
                <a:lnTo>
                  <a:pt x="827" y="1452"/>
                </a:lnTo>
                <a:lnTo>
                  <a:pt x="730" y="1514"/>
                </a:lnTo>
                <a:lnTo>
                  <a:pt x="633" y="1569"/>
                </a:lnTo>
                <a:lnTo>
                  <a:pt x="534" y="1619"/>
                </a:lnTo>
                <a:lnTo>
                  <a:pt x="436" y="1663"/>
                </a:lnTo>
                <a:lnTo>
                  <a:pt x="336" y="1702"/>
                </a:lnTo>
                <a:lnTo>
                  <a:pt x="367" y="1738"/>
                </a:lnTo>
                <a:lnTo>
                  <a:pt x="402" y="1773"/>
                </a:lnTo>
                <a:lnTo>
                  <a:pt x="455" y="1824"/>
                </a:lnTo>
                <a:lnTo>
                  <a:pt x="512" y="1868"/>
                </a:lnTo>
                <a:lnTo>
                  <a:pt x="572" y="1908"/>
                </a:lnTo>
                <a:lnTo>
                  <a:pt x="634" y="1944"/>
                </a:lnTo>
                <a:lnTo>
                  <a:pt x="698" y="1975"/>
                </a:lnTo>
                <a:lnTo>
                  <a:pt x="780" y="1944"/>
                </a:lnTo>
                <a:lnTo>
                  <a:pt x="861" y="1908"/>
                </a:lnTo>
                <a:lnTo>
                  <a:pt x="941" y="1868"/>
                </a:lnTo>
                <a:lnTo>
                  <a:pt x="1021" y="1824"/>
                </a:lnTo>
                <a:lnTo>
                  <a:pt x="1020" y="1502"/>
                </a:lnTo>
                <a:lnTo>
                  <a:pt x="1023" y="1485"/>
                </a:lnTo>
                <a:lnTo>
                  <a:pt x="1030" y="1470"/>
                </a:lnTo>
                <a:lnTo>
                  <a:pt x="1043" y="1457"/>
                </a:lnTo>
                <a:lnTo>
                  <a:pt x="1058" y="1449"/>
                </a:lnTo>
                <a:lnTo>
                  <a:pt x="1077" y="1446"/>
                </a:lnTo>
                <a:lnTo>
                  <a:pt x="1290" y="1445"/>
                </a:lnTo>
                <a:lnTo>
                  <a:pt x="1290" y="1234"/>
                </a:lnTo>
                <a:lnTo>
                  <a:pt x="1292" y="1219"/>
                </a:lnTo>
                <a:lnTo>
                  <a:pt x="1297" y="1206"/>
                </a:lnTo>
                <a:lnTo>
                  <a:pt x="1306" y="1194"/>
                </a:lnTo>
                <a:lnTo>
                  <a:pt x="1318" y="1185"/>
                </a:lnTo>
                <a:lnTo>
                  <a:pt x="1332" y="1179"/>
                </a:lnTo>
                <a:lnTo>
                  <a:pt x="1347" y="1177"/>
                </a:lnTo>
                <a:lnTo>
                  <a:pt x="1752" y="1176"/>
                </a:lnTo>
                <a:lnTo>
                  <a:pt x="1800" y="1112"/>
                </a:lnTo>
                <a:lnTo>
                  <a:pt x="1844" y="1050"/>
                </a:lnTo>
                <a:lnTo>
                  <a:pt x="1883" y="989"/>
                </a:lnTo>
                <a:lnTo>
                  <a:pt x="1920" y="929"/>
                </a:lnTo>
                <a:lnTo>
                  <a:pt x="1953" y="867"/>
                </a:lnTo>
                <a:lnTo>
                  <a:pt x="1983" y="805"/>
                </a:lnTo>
                <a:lnTo>
                  <a:pt x="2012" y="740"/>
                </a:lnTo>
                <a:lnTo>
                  <a:pt x="2013" y="738"/>
                </a:lnTo>
                <a:lnTo>
                  <a:pt x="2015" y="737"/>
                </a:lnTo>
                <a:lnTo>
                  <a:pt x="1988" y="674"/>
                </a:lnTo>
                <a:lnTo>
                  <a:pt x="1957" y="614"/>
                </a:lnTo>
                <a:lnTo>
                  <a:pt x="1922" y="556"/>
                </a:lnTo>
                <a:lnTo>
                  <a:pt x="1883" y="501"/>
                </a:lnTo>
                <a:lnTo>
                  <a:pt x="1840" y="448"/>
                </a:lnTo>
                <a:lnTo>
                  <a:pt x="1793" y="397"/>
                </a:lnTo>
                <a:lnTo>
                  <a:pt x="1762" y="369"/>
                </a:lnTo>
                <a:lnTo>
                  <a:pt x="1731" y="342"/>
                </a:lnTo>
                <a:close/>
                <a:moveTo>
                  <a:pt x="1162" y="116"/>
                </a:moveTo>
                <a:lnTo>
                  <a:pt x="1131" y="201"/>
                </a:lnTo>
                <a:lnTo>
                  <a:pt x="1095" y="283"/>
                </a:lnTo>
                <a:lnTo>
                  <a:pt x="1053" y="363"/>
                </a:lnTo>
                <a:lnTo>
                  <a:pt x="1005" y="442"/>
                </a:lnTo>
                <a:lnTo>
                  <a:pt x="952" y="520"/>
                </a:lnTo>
                <a:lnTo>
                  <a:pt x="892" y="596"/>
                </a:lnTo>
                <a:lnTo>
                  <a:pt x="827" y="671"/>
                </a:lnTo>
                <a:lnTo>
                  <a:pt x="754" y="746"/>
                </a:lnTo>
                <a:lnTo>
                  <a:pt x="684" y="813"/>
                </a:lnTo>
                <a:lnTo>
                  <a:pt x="609" y="875"/>
                </a:lnTo>
                <a:lnTo>
                  <a:pt x="532" y="933"/>
                </a:lnTo>
                <a:lnTo>
                  <a:pt x="453" y="986"/>
                </a:lnTo>
                <a:lnTo>
                  <a:pt x="371" y="1033"/>
                </a:lnTo>
                <a:lnTo>
                  <a:pt x="288" y="1078"/>
                </a:lnTo>
                <a:lnTo>
                  <a:pt x="203" y="1116"/>
                </a:lnTo>
                <a:lnTo>
                  <a:pt x="116" y="1148"/>
                </a:lnTo>
                <a:lnTo>
                  <a:pt x="123" y="1217"/>
                </a:lnTo>
                <a:lnTo>
                  <a:pt x="135" y="1285"/>
                </a:lnTo>
                <a:lnTo>
                  <a:pt x="151" y="1352"/>
                </a:lnTo>
                <a:lnTo>
                  <a:pt x="173" y="1417"/>
                </a:lnTo>
                <a:lnTo>
                  <a:pt x="199" y="1482"/>
                </a:lnTo>
                <a:lnTo>
                  <a:pt x="230" y="1545"/>
                </a:lnTo>
                <a:lnTo>
                  <a:pt x="267" y="1606"/>
                </a:lnTo>
                <a:lnTo>
                  <a:pt x="364" y="1571"/>
                </a:lnTo>
                <a:lnTo>
                  <a:pt x="462" y="1529"/>
                </a:lnTo>
                <a:lnTo>
                  <a:pt x="559" y="1481"/>
                </a:lnTo>
                <a:lnTo>
                  <a:pt x="656" y="1426"/>
                </a:lnTo>
                <a:lnTo>
                  <a:pt x="750" y="1367"/>
                </a:lnTo>
                <a:lnTo>
                  <a:pt x="844" y="1301"/>
                </a:lnTo>
                <a:lnTo>
                  <a:pt x="934" y="1231"/>
                </a:lnTo>
                <a:lnTo>
                  <a:pt x="1022" y="1156"/>
                </a:lnTo>
                <a:lnTo>
                  <a:pt x="1107" y="1076"/>
                </a:lnTo>
                <a:lnTo>
                  <a:pt x="1186" y="994"/>
                </a:lnTo>
                <a:lnTo>
                  <a:pt x="1260" y="910"/>
                </a:lnTo>
                <a:lnTo>
                  <a:pt x="1329" y="823"/>
                </a:lnTo>
                <a:lnTo>
                  <a:pt x="1393" y="734"/>
                </a:lnTo>
                <a:lnTo>
                  <a:pt x="1453" y="644"/>
                </a:lnTo>
                <a:lnTo>
                  <a:pt x="1507" y="551"/>
                </a:lnTo>
                <a:lnTo>
                  <a:pt x="1555" y="458"/>
                </a:lnTo>
                <a:lnTo>
                  <a:pt x="1598" y="364"/>
                </a:lnTo>
                <a:lnTo>
                  <a:pt x="1634" y="271"/>
                </a:lnTo>
                <a:lnTo>
                  <a:pt x="1573" y="234"/>
                </a:lnTo>
                <a:lnTo>
                  <a:pt x="1510" y="202"/>
                </a:lnTo>
                <a:lnTo>
                  <a:pt x="1443" y="175"/>
                </a:lnTo>
                <a:lnTo>
                  <a:pt x="1376" y="153"/>
                </a:lnTo>
                <a:lnTo>
                  <a:pt x="1306" y="136"/>
                </a:lnTo>
                <a:lnTo>
                  <a:pt x="1235" y="123"/>
                </a:lnTo>
                <a:lnTo>
                  <a:pt x="1162" y="116"/>
                </a:lnTo>
                <a:close/>
                <a:moveTo>
                  <a:pt x="1042" y="115"/>
                </a:moveTo>
                <a:lnTo>
                  <a:pt x="970" y="122"/>
                </a:lnTo>
                <a:lnTo>
                  <a:pt x="899" y="134"/>
                </a:lnTo>
                <a:lnTo>
                  <a:pt x="829" y="150"/>
                </a:lnTo>
                <a:lnTo>
                  <a:pt x="762" y="172"/>
                </a:lnTo>
                <a:lnTo>
                  <a:pt x="696" y="197"/>
                </a:lnTo>
                <a:lnTo>
                  <a:pt x="632" y="228"/>
                </a:lnTo>
                <a:lnTo>
                  <a:pt x="571" y="264"/>
                </a:lnTo>
                <a:lnTo>
                  <a:pt x="512" y="304"/>
                </a:lnTo>
                <a:lnTo>
                  <a:pt x="454" y="348"/>
                </a:lnTo>
                <a:lnTo>
                  <a:pt x="402" y="397"/>
                </a:lnTo>
                <a:lnTo>
                  <a:pt x="351" y="452"/>
                </a:lnTo>
                <a:lnTo>
                  <a:pt x="305" y="508"/>
                </a:lnTo>
                <a:lnTo>
                  <a:pt x="265" y="568"/>
                </a:lnTo>
                <a:lnTo>
                  <a:pt x="228" y="628"/>
                </a:lnTo>
                <a:lnTo>
                  <a:pt x="198" y="692"/>
                </a:lnTo>
                <a:lnTo>
                  <a:pt x="172" y="756"/>
                </a:lnTo>
                <a:lnTo>
                  <a:pt x="150" y="823"/>
                </a:lnTo>
                <a:lnTo>
                  <a:pt x="135" y="890"/>
                </a:lnTo>
                <a:lnTo>
                  <a:pt x="123" y="959"/>
                </a:lnTo>
                <a:lnTo>
                  <a:pt x="116" y="1027"/>
                </a:lnTo>
                <a:lnTo>
                  <a:pt x="192" y="997"/>
                </a:lnTo>
                <a:lnTo>
                  <a:pt x="266" y="962"/>
                </a:lnTo>
                <a:lnTo>
                  <a:pt x="338" y="922"/>
                </a:lnTo>
                <a:lnTo>
                  <a:pt x="409" y="879"/>
                </a:lnTo>
                <a:lnTo>
                  <a:pt x="478" y="831"/>
                </a:lnTo>
                <a:lnTo>
                  <a:pt x="546" y="781"/>
                </a:lnTo>
                <a:lnTo>
                  <a:pt x="611" y="726"/>
                </a:lnTo>
                <a:lnTo>
                  <a:pt x="673" y="667"/>
                </a:lnTo>
                <a:lnTo>
                  <a:pt x="746" y="591"/>
                </a:lnTo>
                <a:lnTo>
                  <a:pt x="811" y="515"/>
                </a:lnTo>
                <a:lnTo>
                  <a:pt x="871" y="438"/>
                </a:lnTo>
                <a:lnTo>
                  <a:pt x="922" y="360"/>
                </a:lnTo>
                <a:lnTo>
                  <a:pt x="968" y="280"/>
                </a:lnTo>
                <a:lnTo>
                  <a:pt x="1009" y="199"/>
                </a:lnTo>
                <a:lnTo>
                  <a:pt x="1042" y="115"/>
                </a:lnTo>
                <a:close/>
                <a:moveTo>
                  <a:pt x="1098" y="0"/>
                </a:moveTo>
                <a:lnTo>
                  <a:pt x="1173" y="2"/>
                </a:lnTo>
                <a:lnTo>
                  <a:pt x="1249" y="10"/>
                </a:lnTo>
                <a:lnTo>
                  <a:pt x="1324" y="23"/>
                </a:lnTo>
                <a:lnTo>
                  <a:pt x="1397" y="41"/>
                </a:lnTo>
                <a:lnTo>
                  <a:pt x="1468" y="64"/>
                </a:lnTo>
                <a:lnTo>
                  <a:pt x="1538" y="92"/>
                </a:lnTo>
                <a:lnTo>
                  <a:pt x="1605" y="123"/>
                </a:lnTo>
                <a:lnTo>
                  <a:pt x="1670" y="160"/>
                </a:lnTo>
                <a:lnTo>
                  <a:pt x="1733" y="201"/>
                </a:lnTo>
                <a:lnTo>
                  <a:pt x="1739" y="204"/>
                </a:lnTo>
                <a:lnTo>
                  <a:pt x="1744" y="210"/>
                </a:lnTo>
                <a:lnTo>
                  <a:pt x="1789" y="243"/>
                </a:lnTo>
                <a:lnTo>
                  <a:pt x="1832" y="279"/>
                </a:lnTo>
                <a:lnTo>
                  <a:pt x="1874" y="317"/>
                </a:lnTo>
                <a:lnTo>
                  <a:pt x="1927" y="374"/>
                </a:lnTo>
                <a:lnTo>
                  <a:pt x="1976" y="433"/>
                </a:lnTo>
                <a:lnTo>
                  <a:pt x="2019" y="496"/>
                </a:lnTo>
                <a:lnTo>
                  <a:pt x="2059" y="561"/>
                </a:lnTo>
                <a:lnTo>
                  <a:pt x="2094" y="629"/>
                </a:lnTo>
                <a:lnTo>
                  <a:pt x="2123" y="699"/>
                </a:lnTo>
                <a:lnTo>
                  <a:pt x="2148" y="771"/>
                </a:lnTo>
                <a:lnTo>
                  <a:pt x="2167" y="845"/>
                </a:lnTo>
                <a:lnTo>
                  <a:pt x="2182" y="920"/>
                </a:lnTo>
                <a:lnTo>
                  <a:pt x="2191" y="997"/>
                </a:lnTo>
                <a:lnTo>
                  <a:pt x="2194" y="1077"/>
                </a:lnTo>
                <a:lnTo>
                  <a:pt x="2192" y="1157"/>
                </a:lnTo>
                <a:lnTo>
                  <a:pt x="2184" y="1237"/>
                </a:lnTo>
                <a:lnTo>
                  <a:pt x="2171" y="1315"/>
                </a:lnTo>
                <a:lnTo>
                  <a:pt x="2151" y="1393"/>
                </a:lnTo>
                <a:lnTo>
                  <a:pt x="2125" y="1467"/>
                </a:lnTo>
                <a:lnTo>
                  <a:pt x="2094" y="1541"/>
                </a:lnTo>
                <a:lnTo>
                  <a:pt x="2077" y="1573"/>
                </a:lnTo>
                <a:lnTo>
                  <a:pt x="2059" y="1605"/>
                </a:lnTo>
                <a:lnTo>
                  <a:pt x="2586" y="1603"/>
                </a:lnTo>
                <a:lnTo>
                  <a:pt x="2584" y="1230"/>
                </a:lnTo>
                <a:lnTo>
                  <a:pt x="2586" y="1216"/>
                </a:lnTo>
                <a:lnTo>
                  <a:pt x="2591" y="1203"/>
                </a:lnTo>
                <a:lnTo>
                  <a:pt x="2600" y="1190"/>
                </a:lnTo>
                <a:lnTo>
                  <a:pt x="2613" y="1181"/>
                </a:lnTo>
                <a:lnTo>
                  <a:pt x="2626" y="1176"/>
                </a:lnTo>
                <a:lnTo>
                  <a:pt x="2641" y="1174"/>
                </a:lnTo>
                <a:lnTo>
                  <a:pt x="3059" y="1173"/>
                </a:lnTo>
                <a:lnTo>
                  <a:pt x="3077" y="1175"/>
                </a:lnTo>
                <a:lnTo>
                  <a:pt x="3093" y="1183"/>
                </a:lnTo>
                <a:lnTo>
                  <a:pt x="3105" y="1196"/>
                </a:lnTo>
                <a:lnTo>
                  <a:pt x="3114" y="1211"/>
                </a:lnTo>
                <a:lnTo>
                  <a:pt x="3117" y="1229"/>
                </a:lnTo>
                <a:lnTo>
                  <a:pt x="3117" y="1441"/>
                </a:lnTo>
                <a:lnTo>
                  <a:pt x="3331" y="1440"/>
                </a:lnTo>
                <a:lnTo>
                  <a:pt x="3349" y="1443"/>
                </a:lnTo>
                <a:lnTo>
                  <a:pt x="3365" y="1451"/>
                </a:lnTo>
                <a:lnTo>
                  <a:pt x="3377" y="1463"/>
                </a:lnTo>
                <a:lnTo>
                  <a:pt x="3386" y="1479"/>
                </a:lnTo>
                <a:lnTo>
                  <a:pt x="3389" y="1496"/>
                </a:lnTo>
                <a:lnTo>
                  <a:pt x="3390" y="2121"/>
                </a:lnTo>
                <a:lnTo>
                  <a:pt x="3388" y="2136"/>
                </a:lnTo>
                <a:lnTo>
                  <a:pt x="3382" y="2150"/>
                </a:lnTo>
                <a:lnTo>
                  <a:pt x="3373" y="2162"/>
                </a:lnTo>
                <a:lnTo>
                  <a:pt x="3362" y="2170"/>
                </a:lnTo>
                <a:lnTo>
                  <a:pt x="3348" y="2176"/>
                </a:lnTo>
                <a:lnTo>
                  <a:pt x="3333" y="2179"/>
                </a:lnTo>
                <a:lnTo>
                  <a:pt x="3120" y="2179"/>
                </a:lnTo>
                <a:lnTo>
                  <a:pt x="3120" y="2390"/>
                </a:lnTo>
                <a:lnTo>
                  <a:pt x="3118" y="2405"/>
                </a:lnTo>
                <a:lnTo>
                  <a:pt x="3113" y="2419"/>
                </a:lnTo>
                <a:lnTo>
                  <a:pt x="3103" y="2430"/>
                </a:lnTo>
                <a:lnTo>
                  <a:pt x="3091" y="2439"/>
                </a:lnTo>
                <a:lnTo>
                  <a:pt x="3077" y="2444"/>
                </a:lnTo>
                <a:lnTo>
                  <a:pt x="3063" y="2446"/>
                </a:lnTo>
                <a:lnTo>
                  <a:pt x="2645" y="2447"/>
                </a:lnTo>
                <a:lnTo>
                  <a:pt x="2627" y="2445"/>
                </a:lnTo>
                <a:lnTo>
                  <a:pt x="2611" y="2437"/>
                </a:lnTo>
                <a:lnTo>
                  <a:pt x="2598" y="2425"/>
                </a:lnTo>
                <a:lnTo>
                  <a:pt x="2591" y="2409"/>
                </a:lnTo>
                <a:lnTo>
                  <a:pt x="2588" y="2392"/>
                </a:lnTo>
                <a:lnTo>
                  <a:pt x="2587" y="2019"/>
                </a:lnTo>
                <a:lnTo>
                  <a:pt x="1824" y="2022"/>
                </a:lnTo>
                <a:lnTo>
                  <a:pt x="1826" y="2394"/>
                </a:lnTo>
                <a:lnTo>
                  <a:pt x="1824" y="2408"/>
                </a:lnTo>
                <a:lnTo>
                  <a:pt x="1819" y="2422"/>
                </a:lnTo>
                <a:lnTo>
                  <a:pt x="1810" y="2433"/>
                </a:lnTo>
                <a:lnTo>
                  <a:pt x="1797" y="2442"/>
                </a:lnTo>
                <a:lnTo>
                  <a:pt x="1784" y="2448"/>
                </a:lnTo>
                <a:lnTo>
                  <a:pt x="1769" y="2450"/>
                </a:lnTo>
                <a:lnTo>
                  <a:pt x="1351" y="2451"/>
                </a:lnTo>
                <a:lnTo>
                  <a:pt x="1350" y="2451"/>
                </a:lnTo>
                <a:lnTo>
                  <a:pt x="1332" y="2448"/>
                </a:lnTo>
                <a:lnTo>
                  <a:pt x="1317" y="2440"/>
                </a:lnTo>
                <a:lnTo>
                  <a:pt x="1304" y="2428"/>
                </a:lnTo>
                <a:lnTo>
                  <a:pt x="1296" y="2412"/>
                </a:lnTo>
                <a:lnTo>
                  <a:pt x="1294" y="2395"/>
                </a:lnTo>
                <a:lnTo>
                  <a:pt x="1293" y="2184"/>
                </a:lnTo>
                <a:lnTo>
                  <a:pt x="1079" y="2184"/>
                </a:lnTo>
                <a:lnTo>
                  <a:pt x="1065" y="2182"/>
                </a:lnTo>
                <a:lnTo>
                  <a:pt x="1052" y="2176"/>
                </a:lnTo>
                <a:lnTo>
                  <a:pt x="1041" y="2169"/>
                </a:lnTo>
                <a:lnTo>
                  <a:pt x="967" y="2163"/>
                </a:lnTo>
                <a:lnTo>
                  <a:pt x="894" y="2152"/>
                </a:lnTo>
                <a:lnTo>
                  <a:pt x="823" y="2136"/>
                </a:lnTo>
                <a:lnTo>
                  <a:pt x="753" y="2116"/>
                </a:lnTo>
                <a:lnTo>
                  <a:pt x="685" y="2091"/>
                </a:lnTo>
                <a:lnTo>
                  <a:pt x="618" y="2063"/>
                </a:lnTo>
                <a:lnTo>
                  <a:pt x="554" y="2030"/>
                </a:lnTo>
                <a:lnTo>
                  <a:pt x="492" y="1992"/>
                </a:lnTo>
                <a:lnTo>
                  <a:pt x="432" y="1950"/>
                </a:lnTo>
                <a:lnTo>
                  <a:pt x="375" y="1904"/>
                </a:lnTo>
                <a:lnTo>
                  <a:pt x="321" y="1853"/>
                </a:lnTo>
                <a:lnTo>
                  <a:pt x="280" y="1811"/>
                </a:lnTo>
                <a:lnTo>
                  <a:pt x="243" y="1767"/>
                </a:lnTo>
                <a:lnTo>
                  <a:pt x="209" y="1721"/>
                </a:lnTo>
                <a:lnTo>
                  <a:pt x="198" y="1713"/>
                </a:lnTo>
                <a:lnTo>
                  <a:pt x="191" y="1702"/>
                </a:lnTo>
                <a:lnTo>
                  <a:pt x="186" y="1691"/>
                </a:lnTo>
                <a:lnTo>
                  <a:pt x="186" y="1690"/>
                </a:lnTo>
                <a:lnTo>
                  <a:pt x="145" y="1625"/>
                </a:lnTo>
                <a:lnTo>
                  <a:pt x="110" y="1559"/>
                </a:lnTo>
                <a:lnTo>
                  <a:pt x="79" y="1491"/>
                </a:lnTo>
                <a:lnTo>
                  <a:pt x="54" y="1421"/>
                </a:lnTo>
                <a:lnTo>
                  <a:pt x="33" y="1350"/>
                </a:lnTo>
                <a:lnTo>
                  <a:pt x="18" y="1278"/>
                </a:lnTo>
                <a:lnTo>
                  <a:pt x="6" y="1205"/>
                </a:lnTo>
                <a:lnTo>
                  <a:pt x="1" y="1132"/>
                </a:lnTo>
                <a:lnTo>
                  <a:pt x="0" y="1059"/>
                </a:lnTo>
                <a:lnTo>
                  <a:pt x="4" y="985"/>
                </a:lnTo>
                <a:lnTo>
                  <a:pt x="13" y="912"/>
                </a:lnTo>
                <a:lnTo>
                  <a:pt x="28" y="841"/>
                </a:lnTo>
                <a:lnTo>
                  <a:pt x="48" y="769"/>
                </a:lnTo>
                <a:lnTo>
                  <a:pt x="72" y="699"/>
                </a:lnTo>
                <a:lnTo>
                  <a:pt x="101" y="630"/>
                </a:lnTo>
                <a:lnTo>
                  <a:pt x="135" y="564"/>
                </a:lnTo>
                <a:lnTo>
                  <a:pt x="174" y="498"/>
                </a:lnTo>
                <a:lnTo>
                  <a:pt x="218" y="435"/>
                </a:lnTo>
                <a:lnTo>
                  <a:pt x="267" y="375"/>
                </a:lnTo>
                <a:lnTo>
                  <a:pt x="321" y="317"/>
                </a:lnTo>
                <a:lnTo>
                  <a:pt x="379" y="264"/>
                </a:lnTo>
                <a:lnTo>
                  <a:pt x="441" y="216"/>
                </a:lnTo>
                <a:lnTo>
                  <a:pt x="505" y="171"/>
                </a:lnTo>
                <a:lnTo>
                  <a:pt x="572" y="132"/>
                </a:lnTo>
                <a:lnTo>
                  <a:pt x="641" y="98"/>
                </a:lnTo>
                <a:lnTo>
                  <a:pt x="713" y="68"/>
                </a:lnTo>
                <a:lnTo>
                  <a:pt x="786" y="43"/>
                </a:lnTo>
                <a:lnTo>
                  <a:pt x="862" y="25"/>
                </a:lnTo>
                <a:lnTo>
                  <a:pt x="939" y="10"/>
                </a:lnTo>
                <a:lnTo>
                  <a:pt x="1018" y="2"/>
                </a:lnTo>
                <a:lnTo>
                  <a:pt x="109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0" name="Freeform 313"/>
          <p:cNvSpPr>
            <a:spLocks noEditPoints="1"/>
          </p:cNvSpPr>
          <p:nvPr/>
        </p:nvSpPr>
        <p:spPr bwMode="auto">
          <a:xfrm>
            <a:off x="1560976" y="1968500"/>
            <a:ext cx="641350" cy="431800"/>
          </a:xfrm>
          <a:custGeom>
            <a:avLst/>
            <a:gdLst>
              <a:gd name="T0" fmla="*/ 1593 w 3639"/>
              <a:gd name="T1" fmla="*/ 613 h 2442"/>
              <a:gd name="T2" fmla="*/ 1421 w 3639"/>
              <a:gd name="T3" fmla="*/ 973 h 2442"/>
              <a:gd name="T4" fmla="*/ 1404 w 3639"/>
              <a:gd name="T5" fmla="*/ 1388 h 2442"/>
              <a:gd name="T6" fmla="*/ 1548 w 3639"/>
              <a:gd name="T7" fmla="*/ 1762 h 2442"/>
              <a:gd name="T8" fmla="*/ 1819 w 3639"/>
              <a:gd name="T9" fmla="*/ 2050 h 2442"/>
              <a:gd name="T10" fmla="*/ 2090 w 3639"/>
              <a:gd name="T11" fmla="*/ 1762 h 2442"/>
              <a:gd name="T12" fmla="*/ 2233 w 3639"/>
              <a:gd name="T13" fmla="*/ 1388 h 2442"/>
              <a:gd name="T14" fmla="*/ 2217 w 3639"/>
              <a:gd name="T15" fmla="*/ 973 h 2442"/>
              <a:gd name="T16" fmla="*/ 2045 w 3639"/>
              <a:gd name="T17" fmla="*/ 613 h 2442"/>
              <a:gd name="T18" fmla="*/ 2415 w 3639"/>
              <a:gd name="T19" fmla="*/ 199 h 2442"/>
              <a:gd name="T20" fmla="*/ 2008 w 3639"/>
              <a:gd name="T21" fmla="*/ 284 h 2442"/>
              <a:gd name="T22" fmla="*/ 2288 w 3639"/>
              <a:gd name="T23" fmla="*/ 617 h 2442"/>
              <a:gd name="T24" fmla="*/ 2435 w 3639"/>
              <a:gd name="T25" fmla="*/ 1036 h 2442"/>
              <a:gd name="T26" fmla="*/ 2417 w 3639"/>
              <a:gd name="T27" fmla="*/ 1494 h 2442"/>
              <a:gd name="T28" fmla="*/ 2242 w 3639"/>
              <a:gd name="T29" fmla="*/ 1899 h 2442"/>
              <a:gd name="T30" fmla="*/ 2084 w 3639"/>
              <a:gd name="T31" fmla="*/ 2187 h 2442"/>
              <a:gd name="T32" fmla="*/ 2498 w 3639"/>
              <a:gd name="T33" fmla="*/ 2238 h 2442"/>
              <a:gd name="T34" fmla="*/ 2884 w 3639"/>
              <a:gd name="T35" fmla="*/ 2127 h 2442"/>
              <a:gd name="T36" fmla="*/ 3191 w 3639"/>
              <a:gd name="T37" fmla="*/ 1885 h 2442"/>
              <a:gd name="T38" fmla="*/ 3386 w 3639"/>
              <a:gd name="T39" fmla="*/ 1544 h 2442"/>
              <a:gd name="T40" fmla="*/ 3435 w 3639"/>
              <a:gd name="T41" fmla="*/ 1136 h 2442"/>
              <a:gd name="T42" fmla="*/ 3324 w 3639"/>
              <a:gd name="T43" fmla="*/ 752 h 2442"/>
              <a:gd name="T44" fmla="*/ 3080 w 3639"/>
              <a:gd name="T45" fmla="*/ 446 h 2442"/>
              <a:gd name="T46" fmla="*/ 2737 w 3639"/>
              <a:gd name="T47" fmla="*/ 251 h 2442"/>
              <a:gd name="T48" fmla="*/ 1224 w 3639"/>
              <a:gd name="T49" fmla="*/ 199 h 2442"/>
              <a:gd name="T50" fmla="*/ 826 w 3639"/>
              <a:gd name="T51" fmla="*/ 279 h 2442"/>
              <a:gd name="T52" fmla="*/ 501 w 3639"/>
              <a:gd name="T53" fmla="*/ 499 h 2442"/>
              <a:gd name="T54" fmla="*/ 280 w 3639"/>
              <a:gd name="T55" fmla="*/ 823 h 2442"/>
              <a:gd name="T56" fmla="*/ 200 w 3639"/>
              <a:gd name="T57" fmla="*/ 1221 h 2442"/>
              <a:gd name="T58" fmla="*/ 280 w 3639"/>
              <a:gd name="T59" fmla="*/ 1618 h 2442"/>
              <a:gd name="T60" fmla="*/ 501 w 3639"/>
              <a:gd name="T61" fmla="*/ 1943 h 2442"/>
              <a:gd name="T62" fmla="*/ 826 w 3639"/>
              <a:gd name="T63" fmla="*/ 2162 h 2442"/>
              <a:gd name="T64" fmla="*/ 1224 w 3639"/>
              <a:gd name="T65" fmla="*/ 2242 h 2442"/>
              <a:gd name="T66" fmla="*/ 1568 w 3639"/>
              <a:gd name="T67" fmla="*/ 2183 h 2442"/>
              <a:gd name="T68" fmla="*/ 1398 w 3639"/>
              <a:gd name="T69" fmla="*/ 1899 h 2442"/>
              <a:gd name="T70" fmla="*/ 1222 w 3639"/>
              <a:gd name="T71" fmla="*/ 1494 h 2442"/>
              <a:gd name="T72" fmla="*/ 1204 w 3639"/>
              <a:gd name="T73" fmla="*/ 1036 h 2442"/>
              <a:gd name="T74" fmla="*/ 1351 w 3639"/>
              <a:gd name="T75" fmla="*/ 617 h 2442"/>
              <a:gd name="T76" fmla="*/ 1631 w 3639"/>
              <a:gd name="T77" fmla="*/ 284 h 2442"/>
              <a:gd name="T78" fmla="*/ 1295 w 3639"/>
              <a:gd name="T79" fmla="*/ 202 h 2442"/>
              <a:gd name="T80" fmla="*/ 1493 w 3639"/>
              <a:gd name="T81" fmla="*/ 29 h 2442"/>
              <a:gd name="T82" fmla="*/ 1896 w 3639"/>
              <a:gd name="T83" fmla="*/ 115 h 2442"/>
              <a:gd name="T84" fmla="*/ 2322 w 3639"/>
              <a:gd name="T85" fmla="*/ 3 h 2442"/>
              <a:gd name="T86" fmla="*/ 2767 w 3639"/>
              <a:gd name="T87" fmla="*/ 52 h 2442"/>
              <a:gd name="T88" fmla="*/ 3151 w 3639"/>
              <a:gd name="T89" fmla="*/ 246 h 2442"/>
              <a:gd name="T90" fmla="*/ 3442 w 3639"/>
              <a:gd name="T91" fmla="*/ 556 h 2442"/>
              <a:gd name="T92" fmla="*/ 3610 w 3639"/>
              <a:gd name="T93" fmla="*/ 953 h 2442"/>
              <a:gd name="T94" fmla="*/ 3625 w 3639"/>
              <a:gd name="T95" fmla="*/ 1400 h 2442"/>
              <a:gd name="T96" fmla="*/ 3486 w 3639"/>
              <a:gd name="T97" fmla="*/ 1811 h 2442"/>
              <a:gd name="T98" fmla="*/ 3217 w 3639"/>
              <a:gd name="T99" fmla="*/ 2142 h 2442"/>
              <a:gd name="T100" fmla="*/ 2851 w 3639"/>
              <a:gd name="T101" fmla="*/ 2362 h 2442"/>
              <a:gd name="T102" fmla="*/ 2415 w 3639"/>
              <a:gd name="T103" fmla="*/ 2442 h 2442"/>
              <a:gd name="T104" fmla="*/ 1976 w 3639"/>
              <a:gd name="T105" fmla="*/ 2360 h 2442"/>
              <a:gd name="T106" fmla="*/ 1579 w 3639"/>
              <a:gd name="T107" fmla="*/ 2389 h 2442"/>
              <a:gd name="T108" fmla="*/ 1133 w 3639"/>
              <a:gd name="T109" fmla="*/ 2438 h 2442"/>
              <a:gd name="T110" fmla="*/ 709 w 3639"/>
              <a:gd name="T111" fmla="*/ 2328 h 2442"/>
              <a:gd name="T112" fmla="*/ 358 w 3639"/>
              <a:gd name="T113" fmla="*/ 2084 h 2442"/>
              <a:gd name="T114" fmla="*/ 113 w 3639"/>
              <a:gd name="T115" fmla="*/ 1734 h 2442"/>
              <a:gd name="T116" fmla="*/ 3 w 3639"/>
              <a:gd name="T117" fmla="*/ 1312 h 2442"/>
              <a:gd name="T118" fmla="*/ 52 w 3639"/>
              <a:gd name="T119" fmla="*/ 868 h 2442"/>
              <a:gd name="T120" fmla="*/ 247 w 3639"/>
              <a:gd name="T121" fmla="*/ 486 h 2442"/>
              <a:gd name="T122" fmla="*/ 557 w 3639"/>
              <a:gd name="T123" fmla="*/ 196 h 2442"/>
              <a:gd name="T124" fmla="*/ 956 w 3639"/>
              <a:gd name="T125" fmla="*/ 29 h 2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639" h="2442">
                <a:moveTo>
                  <a:pt x="1819" y="391"/>
                </a:moveTo>
                <a:lnTo>
                  <a:pt x="1756" y="440"/>
                </a:lnTo>
                <a:lnTo>
                  <a:pt x="1697" y="493"/>
                </a:lnTo>
                <a:lnTo>
                  <a:pt x="1642" y="551"/>
                </a:lnTo>
                <a:lnTo>
                  <a:pt x="1593" y="613"/>
                </a:lnTo>
                <a:lnTo>
                  <a:pt x="1548" y="679"/>
                </a:lnTo>
                <a:lnTo>
                  <a:pt x="1508" y="748"/>
                </a:lnTo>
                <a:lnTo>
                  <a:pt x="1473" y="820"/>
                </a:lnTo>
                <a:lnTo>
                  <a:pt x="1444" y="895"/>
                </a:lnTo>
                <a:lnTo>
                  <a:pt x="1421" y="973"/>
                </a:lnTo>
                <a:lnTo>
                  <a:pt x="1404" y="1053"/>
                </a:lnTo>
                <a:lnTo>
                  <a:pt x="1394" y="1136"/>
                </a:lnTo>
                <a:lnTo>
                  <a:pt x="1391" y="1221"/>
                </a:lnTo>
                <a:lnTo>
                  <a:pt x="1394" y="1305"/>
                </a:lnTo>
                <a:lnTo>
                  <a:pt x="1404" y="1388"/>
                </a:lnTo>
                <a:lnTo>
                  <a:pt x="1421" y="1468"/>
                </a:lnTo>
                <a:lnTo>
                  <a:pt x="1444" y="1546"/>
                </a:lnTo>
                <a:lnTo>
                  <a:pt x="1473" y="1621"/>
                </a:lnTo>
                <a:lnTo>
                  <a:pt x="1508" y="1693"/>
                </a:lnTo>
                <a:lnTo>
                  <a:pt x="1548" y="1762"/>
                </a:lnTo>
                <a:lnTo>
                  <a:pt x="1593" y="1828"/>
                </a:lnTo>
                <a:lnTo>
                  <a:pt x="1642" y="1890"/>
                </a:lnTo>
                <a:lnTo>
                  <a:pt x="1697" y="1948"/>
                </a:lnTo>
                <a:lnTo>
                  <a:pt x="1756" y="2001"/>
                </a:lnTo>
                <a:lnTo>
                  <a:pt x="1819" y="2050"/>
                </a:lnTo>
                <a:lnTo>
                  <a:pt x="1882" y="2001"/>
                </a:lnTo>
                <a:lnTo>
                  <a:pt x="1941" y="1948"/>
                </a:lnTo>
                <a:lnTo>
                  <a:pt x="1995" y="1890"/>
                </a:lnTo>
                <a:lnTo>
                  <a:pt x="2045" y="1828"/>
                </a:lnTo>
                <a:lnTo>
                  <a:pt x="2090" y="1762"/>
                </a:lnTo>
                <a:lnTo>
                  <a:pt x="2130" y="1693"/>
                </a:lnTo>
                <a:lnTo>
                  <a:pt x="2165" y="1621"/>
                </a:lnTo>
                <a:lnTo>
                  <a:pt x="2194" y="1546"/>
                </a:lnTo>
                <a:lnTo>
                  <a:pt x="2217" y="1468"/>
                </a:lnTo>
                <a:lnTo>
                  <a:pt x="2233" y="1388"/>
                </a:lnTo>
                <a:lnTo>
                  <a:pt x="2244" y="1305"/>
                </a:lnTo>
                <a:lnTo>
                  <a:pt x="2248" y="1221"/>
                </a:lnTo>
                <a:lnTo>
                  <a:pt x="2244" y="1136"/>
                </a:lnTo>
                <a:lnTo>
                  <a:pt x="2233" y="1053"/>
                </a:lnTo>
                <a:lnTo>
                  <a:pt x="2217" y="973"/>
                </a:lnTo>
                <a:lnTo>
                  <a:pt x="2194" y="895"/>
                </a:lnTo>
                <a:lnTo>
                  <a:pt x="2165" y="820"/>
                </a:lnTo>
                <a:lnTo>
                  <a:pt x="2131" y="748"/>
                </a:lnTo>
                <a:lnTo>
                  <a:pt x="2091" y="679"/>
                </a:lnTo>
                <a:lnTo>
                  <a:pt x="2045" y="613"/>
                </a:lnTo>
                <a:lnTo>
                  <a:pt x="1995" y="551"/>
                </a:lnTo>
                <a:lnTo>
                  <a:pt x="1941" y="493"/>
                </a:lnTo>
                <a:lnTo>
                  <a:pt x="1882" y="440"/>
                </a:lnTo>
                <a:lnTo>
                  <a:pt x="1819" y="391"/>
                </a:lnTo>
                <a:close/>
                <a:moveTo>
                  <a:pt x="2415" y="199"/>
                </a:moveTo>
                <a:lnTo>
                  <a:pt x="2329" y="203"/>
                </a:lnTo>
                <a:lnTo>
                  <a:pt x="2245" y="214"/>
                </a:lnTo>
                <a:lnTo>
                  <a:pt x="2163" y="230"/>
                </a:lnTo>
                <a:lnTo>
                  <a:pt x="2084" y="254"/>
                </a:lnTo>
                <a:lnTo>
                  <a:pt x="2008" y="284"/>
                </a:lnTo>
                <a:lnTo>
                  <a:pt x="2073" y="342"/>
                </a:lnTo>
                <a:lnTo>
                  <a:pt x="2134" y="405"/>
                </a:lnTo>
                <a:lnTo>
                  <a:pt x="2190" y="471"/>
                </a:lnTo>
                <a:lnTo>
                  <a:pt x="2242" y="542"/>
                </a:lnTo>
                <a:lnTo>
                  <a:pt x="2288" y="617"/>
                </a:lnTo>
                <a:lnTo>
                  <a:pt x="2329" y="695"/>
                </a:lnTo>
                <a:lnTo>
                  <a:pt x="2365" y="777"/>
                </a:lnTo>
                <a:lnTo>
                  <a:pt x="2393" y="860"/>
                </a:lnTo>
                <a:lnTo>
                  <a:pt x="2417" y="946"/>
                </a:lnTo>
                <a:lnTo>
                  <a:pt x="2435" y="1036"/>
                </a:lnTo>
                <a:lnTo>
                  <a:pt x="2445" y="1127"/>
                </a:lnTo>
                <a:lnTo>
                  <a:pt x="2448" y="1221"/>
                </a:lnTo>
                <a:lnTo>
                  <a:pt x="2445" y="1314"/>
                </a:lnTo>
                <a:lnTo>
                  <a:pt x="2435" y="1405"/>
                </a:lnTo>
                <a:lnTo>
                  <a:pt x="2417" y="1494"/>
                </a:lnTo>
                <a:lnTo>
                  <a:pt x="2393" y="1581"/>
                </a:lnTo>
                <a:lnTo>
                  <a:pt x="2365" y="1665"/>
                </a:lnTo>
                <a:lnTo>
                  <a:pt x="2329" y="1746"/>
                </a:lnTo>
                <a:lnTo>
                  <a:pt x="2288" y="1824"/>
                </a:lnTo>
                <a:lnTo>
                  <a:pt x="2242" y="1899"/>
                </a:lnTo>
                <a:lnTo>
                  <a:pt x="2190" y="1970"/>
                </a:lnTo>
                <a:lnTo>
                  <a:pt x="2134" y="2036"/>
                </a:lnTo>
                <a:lnTo>
                  <a:pt x="2073" y="2099"/>
                </a:lnTo>
                <a:lnTo>
                  <a:pt x="2008" y="2157"/>
                </a:lnTo>
                <a:lnTo>
                  <a:pt x="2084" y="2187"/>
                </a:lnTo>
                <a:lnTo>
                  <a:pt x="2163" y="2211"/>
                </a:lnTo>
                <a:lnTo>
                  <a:pt x="2245" y="2227"/>
                </a:lnTo>
                <a:lnTo>
                  <a:pt x="2329" y="2238"/>
                </a:lnTo>
                <a:lnTo>
                  <a:pt x="2415" y="2242"/>
                </a:lnTo>
                <a:lnTo>
                  <a:pt x="2498" y="2238"/>
                </a:lnTo>
                <a:lnTo>
                  <a:pt x="2580" y="2228"/>
                </a:lnTo>
                <a:lnTo>
                  <a:pt x="2661" y="2213"/>
                </a:lnTo>
                <a:lnTo>
                  <a:pt x="2737" y="2190"/>
                </a:lnTo>
                <a:lnTo>
                  <a:pt x="2813" y="2162"/>
                </a:lnTo>
                <a:lnTo>
                  <a:pt x="2884" y="2127"/>
                </a:lnTo>
                <a:lnTo>
                  <a:pt x="2953" y="2089"/>
                </a:lnTo>
                <a:lnTo>
                  <a:pt x="3019" y="2045"/>
                </a:lnTo>
                <a:lnTo>
                  <a:pt x="3080" y="1996"/>
                </a:lnTo>
                <a:lnTo>
                  <a:pt x="3138" y="1943"/>
                </a:lnTo>
                <a:lnTo>
                  <a:pt x="3191" y="1885"/>
                </a:lnTo>
                <a:lnTo>
                  <a:pt x="3240" y="1823"/>
                </a:lnTo>
                <a:lnTo>
                  <a:pt x="3285" y="1758"/>
                </a:lnTo>
                <a:lnTo>
                  <a:pt x="3324" y="1690"/>
                </a:lnTo>
                <a:lnTo>
                  <a:pt x="3358" y="1618"/>
                </a:lnTo>
                <a:lnTo>
                  <a:pt x="3386" y="1544"/>
                </a:lnTo>
                <a:lnTo>
                  <a:pt x="3408" y="1466"/>
                </a:lnTo>
                <a:lnTo>
                  <a:pt x="3425" y="1386"/>
                </a:lnTo>
                <a:lnTo>
                  <a:pt x="3435" y="1304"/>
                </a:lnTo>
                <a:lnTo>
                  <a:pt x="3438" y="1221"/>
                </a:lnTo>
                <a:lnTo>
                  <a:pt x="3435" y="1136"/>
                </a:lnTo>
                <a:lnTo>
                  <a:pt x="3425" y="1055"/>
                </a:lnTo>
                <a:lnTo>
                  <a:pt x="3408" y="975"/>
                </a:lnTo>
                <a:lnTo>
                  <a:pt x="3386" y="897"/>
                </a:lnTo>
                <a:lnTo>
                  <a:pt x="3358" y="823"/>
                </a:lnTo>
                <a:lnTo>
                  <a:pt x="3324" y="752"/>
                </a:lnTo>
                <a:lnTo>
                  <a:pt x="3285" y="683"/>
                </a:lnTo>
                <a:lnTo>
                  <a:pt x="3240" y="618"/>
                </a:lnTo>
                <a:lnTo>
                  <a:pt x="3191" y="557"/>
                </a:lnTo>
                <a:lnTo>
                  <a:pt x="3138" y="499"/>
                </a:lnTo>
                <a:lnTo>
                  <a:pt x="3080" y="446"/>
                </a:lnTo>
                <a:lnTo>
                  <a:pt x="3019" y="397"/>
                </a:lnTo>
                <a:lnTo>
                  <a:pt x="2953" y="352"/>
                </a:lnTo>
                <a:lnTo>
                  <a:pt x="2884" y="314"/>
                </a:lnTo>
                <a:lnTo>
                  <a:pt x="2813" y="279"/>
                </a:lnTo>
                <a:lnTo>
                  <a:pt x="2737" y="251"/>
                </a:lnTo>
                <a:lnTo>
                  <a:pt x="2661" y="229"/>
                </a:lnTo>
                <a:lnTo>
                  <a:pt x="2580" y="213"/>
                </a:lnTo>
                <a:lnTo>
                  <a:pt x="2498" y="203"/>
                </a:lnTo>
                <a:lnTo>
                  <a:pt x="2415" y="199"/>
                </a:lnTo>
                <a:close/>
                <a:moveTo>
                  <a:pt x="1224" y="199"/>
                </a:moveTo>
                <a:lnTo>
                  <a:pt x="1141" y="203"/>
                </a:lnTo>
                <a:lnTo>
                  <a:pt x="1058" y="213"/>
                </a:lnTo>
                <a:lnTo>
                  <a:pt x="978" y="229"/>
                </a:lnTo>
                <a:lnTo>
                  <a:pt x="900" y="251"/>
                </a:lnTo>
                <a:lnTo>
                  <a:pt x="826" y="279"/>
                </a:lnTo>
                <a:lnTo>
                  <a:pt x="754" y="314"/>
                </a:lnTo>
                <a:lnTo>
                  <a:pt x="685" y="352"/>
                </a:lnTo>
                <a:lnTo>
                  <a:pt x="620" y="397"/>
                </a:lnTo>
                <a:lnTo>
                  <a:pt x="559" y="446"/>
                </a:lnTo>
                <a:lnTo>
                  <a:pt x="501" y="499"/>
                </a:lnTo>
                <a:lnTo>
                  <a:pt x="447" y="557"/>
                </a:lnTo>
                <a:lnTo>
                  <a:pt x="398" y="618"/>
                </a:lnTo>
                <a:lnTo>
                  <a:pt x="354" y="683"/>
                </a:lnTo>
                <a:lnTo>
                  <a:pt x="315" y="752"/>
                </a:lnTo>
                <a:lnTo>
                  <a:pt x="280" y="823"/>
                </a:lnTo>
                <a:lnTo>
                  <a:pt x="253" y="897"/>
                </a:lnTo>
                <a:lnTo>
                  <a:pt x="230" y="975"/>
                </a:lnTo>
                <a:lnTo>
                  <a:pt x="214" y="1055"/>
                </a:lnTo>
                <a:lnTo>
                  <a:pt x="204" y="1136"/>
                </a:lnTo>
                <a:lnTo>
                  <a:pt x="200" y="1221"/>
                </a:lnTo>
                <a:lnTo>
                  <a:pt x="204" y="1304"/>
                </a:lnTo>
                <a:lnTo>
                  <a:pt x="214" y="1386"/>
                </a:lnTo>
                <a:lnTo>
                  <a:pt x="230" y="1466"/>
                </a:lnTo>
                <a:lnTo>
                  <a:pt x="253" y="1544"/>
                </a:lnTo>
                <a:lnTo>
                  <a:pt x="280" y="1618"/>
                </a:lnTo>
                <a:lnTo>
                  <a:pt x="315" y="1690"/>
                </a:lnTo>
                <a:lnTo>
                  <a:pt x="354" y="1758"/>
                </a:lnTo>
                <a:lnTo>
                  <a:pt x="398" y="1823"/>
                </a:lnTo>
                <a:lnTo>
                  <a:pt x="447" y="1885"/>
                </a:lnTo>
                <a:lnTo>
                  <a:pt x="501" y="1943"/>
                </a:lnTo>
                <a:lnTo>
                  <a:pt x="559" y="1996"/>
                </a:lnTo>
                <a:lnTo>
                  <a:pt x="620" y="2045"/>
                </a:lnTo>
                <a:lnTo>
                  <a:pt x="685" y="2089"/>
                </a:lnTo>
                <a:lnTo>
                  <a:pt x="754" y="2127"/>
                </a:lnTo>
                <a:lnTo>
                  <a:pt x="826" y="2162"/>
                </a:lnTo>
                <a:lnTo>
                  <a:pt x="900" y="2190"/>
                </a:lnTo>
                <a:lnTo>
                  <a:pt x="978" y="2213"/>
                </a:lnTo>
                <a:lnTo>
                  <a:pt x="1058" y="2228"/>
                </a:lnTo>
                <a:lnTo>
                  <a:pt x="1141" y="2238"/>
                </a:lnTo>
                <a:lnTo>
                  <a:pt x="1224" y="2242"/>
                </a:lnTo>
                <a:lnTo>
                  <a:pt x="1295" y="2239"/>
                </a:lnTo>
                <a:lnTo>
                  <a:pt x="1366" y="2232"/>
                </a:lnTo>
                <a:lnTo>
                  <a:pt x="1434" y="2220"/>
                </a:lnTo>
                <a:lnTo>
                  <a:pt x="1502" y="2203"/>
                </a:lnTo>
                <a:lnTo>
                  <a:pt x="1568" y="2183"/>
                </a:lnTo>
                <a:lnTo>
                  <a:pt x="1631" y="2157"/>
                </a:lnTo>
                <a:lnTo>
                  <a:pt x="1566" y="2099"/>
                </a:lnTo>
                <a:lnTo>
                  <a:pt x="1504" y="2036"/>
                </a:lnTo>
                <a:lnTo>
                  <a:pt x="1449" y="1969"/>
                </a:lnTo>
                <a:lnTo>
                  <a:pt x="1398" y="1899"/>
                </a:lnTo>
                <a:lnTo>
                  <a:pt x="1351" y="1823"/>
                </a:lnTo>
                <a:lnTo>
                  <a:pt x="1310" y="1746"/>
                </a:lnTo>
                <a:lnTo>
                  <a:pt x="1274" y="1665"/>
                </a:lnTo>
                <a:lnTo>
                  <a:pt x="1245" y="1580"/>
                </a:lnTo>
                <a:lnTo>
                  <a:pt x="1222" y="1494"/>
                </a:lnTo>
                <a:lnTo>
                  <a:pt x="1204" y="1405"/>
                </a:lnTo>
                <a:lnTo>
                  <a:pt x="1194" y="1314"/>
                </a:lnTo>
                <a:lnTo>
                  <a:pt x="1191" y="1221"/>
                </a:lnTo>
                <a:lnTo>
                  <a:pt x="1194" y="1127"/>
                </a:lnTo>
                <a:lnTo>
                  <a:pt x="1204" y="1036"/>
                </a:lnTo>
                <a:lnTo>
                  <a:pt x="1222" y="946"/>
                </a:lnTo>
                <a:lnTo>
                  <a:pt x="1245" y="860"/>
                </a:lnTo>
                <a:lnTo>
                  <a:pt x="1274" y="777"/>
                </a:lnTo>
                <a:lnTo>
                  <a:pt x="1310" y="695"/>
                </a:lnTo>
                <a:lnTo>
                  <a:pt x="1351" y="617"/>
                </a:lnTo>
                <a:lnTo>
                  <a:pt x="1398" y="542"/>
                </a:lnTo>
                <a:lnTo>
                  <a:pt x="1449" y="471"/>
                </a:lnTo>
                <a:lnTo>
                  <a:pt x="1504" y="405"/>
                </a:lnTo>
                <a:lnTo>
                  <a:pt x="1566" y="342"/>
                </a:lnTo>
                <a:lnTo>
                  <a:pt x="1631" y="284"/>
                </a:lnTo>
                <a:lnTo>
                  <a:pt x="1568" y="258"/>
                </a:lnTo>
                <a:lnTo>
                  <a:pt x="1502" y="238"/>
                </a:lnTo>
                <a:lnTo>
                  <a:pt x="1434" y="222"/>
                </a:lnTo>
                <a:lnTo>
                  <a:pt x="1366" y="209"/>
                </a:lnTo>
                <a:lnTo>
                  <a:pt x="1295" y="202"/>
                </a:lnTo>
                <a:lnTo>
                  <a:pt x="1224" y="199"/>
                </a:lnTo>
                <a:close/>
                <a:moveTo>
                  <a:pt x="1224" y="0"/>
                </a:moveTo>
                <a:lnTo>
                  <a:pt x="1315" y="3"/>
                </a:lnTo>
                <a:lnTo>
                  <a:pt x="1405" y="13"/>
                </a:lnTo>
                <a:lnTo>
                  <a:pt x="1493" y="29"/>
                </a:lnTo>
                <a:lnTo>
                  <a:pt x="1579" y="52"/>
                </a:lnTo>
                <a:lnTo>
                  <a:pt x="1662" y="81"/>
                </a:lnTo>
                <a:lnTo>
                  <a:pt x="1741" y="115"/>
                </a:lnTo>
                <a:lnTo>
                  <a:pt x="1819" y="154"/>
                </a:lnTo>
                <a:lnTo>
                  <a:pt x="1896" y="115"/>
                </a:lnTo>
                <a:lnTo>
                  <a:pt x="1976" y="81"/>
                </a:lnTo>
                <a:lnTo>
                  <a:pt x="2060" y="52"/>
                </a:lnTo>
                <a:lnTo>
                  <a:pt x="2145" y="29"/>
                </a:lnTo>
                <a:lnTo>
                  <a:pt x="2233" y="13"/>
                </a:lnTo>
                <a:lnTo>
                  <a:pt x="2322" y="3"/>
                </a:lnTo>
                <a:lnTo>
                  <a:pt x="2415" y="0"/>
                </a:lnTo>
                <a:lnTo>
                  <a:pt x="2506" y="3"/>
                </a:lnTo>
                <a:lnTo>
                  <a:pt x="2595" y="13"/>
                </a:lnTo>
                <a:lnTo>
                  <a:pt x="2683" y="29"/>
                </a:lnTo>
                <a:lnTo>
                  <a:pt x="2767" y="52"/>
                </a:lnTo>
                <a:lnTo>
                  <a:pt x="2851" y="79"/>
                </a:lnTo>
                <a:lnTo>
                  <a:pt x="2930" y="113"/>
                </a:lnTo>
                <a:lnTo>
                  <a:pt x="3007" y="153"/>
                </a:lnTo>
                <a:lnTo>
                  <a:pt x="3081" y="196"/>
                </a:lnTo>
                <a:lnTo>
                  <a:pt x="3151" y="246"/>
                </a:lnTo>
                <a:lnTo>
                  <a:pt x="3217" y="299"/>
                </a:lnTo>
                <a:lnTo>
                  <a:pt x="3280" y="357"/>
                </a:lnTo>
                <a:lnTo>
                  <a:pt x="3338" y="420"/>
                </a:lnTo>
                <a:lnTo>
                  <a:pt x="3392" y="486"/>
                </a:lnTo>
                <a:lnTo>
                  <a:pt x="3442" y="556"/>
                </a:lnTo>
                <a:lnTo>
                  <a:pt x="3486" y="629"/>
                </a:lnTo>
                <a:lnTo>
                  <a:pt x="3525" y="707"/>
                </a:lnTo>
                <a:lnTo>
                  <a:pt x="3559" y="785"/>
                </a:lnTo>
                <a:lnTo>
                  <a:pt x="3587" y="868"/>
                </a:lnTo>
                <a:lnTo>
                  <a:pt x="3610" y="953"/>
                </a:lnTo>
                <a:lnTo>
                  <a:pt x="3625" y="1040"/>
                </a:lnTo>
                <a:lnTo>
                  <a:pt x="3635" y="1129"/>
                </a:lnTo>
                <a:lnTo>
                  <a:pt x="3639" y="1221"/>
                </a:lnTo>
                <a:lnTo>
                  <a:pt x="3635" y="1312"/>
                </a:lnTo>
                <a:lnTo>
                  <a:pt x="3625" y="1400"/>
                </a:lnTo>
                <a:lnTo>
                  <a:pt x="3610" y="1488"/>
                </a:lnTo>
                <a:lnTo>
                  <a:pt x="3587" y="1572"/>
                </a:lnTo>
                <a:lnTo>
                  <a:pt x="3559" y="1656"/>
                </a:lnTo>
                <a:lnTo>
                  <a:pt x="3525" y="1734"/>
                </a:lnTo>
                <a:lnTo>
                  <a:pt x="3486" y="1811"/>
                </a:lnTo>
                <a:lnTo>
                  <a:pt x="3442" y="1885"/>
                </a:lnTo>
                <a:lnTo>
                  <a:pt x="3392" y="1955"/>
                </a:lnTo>
                <a:lnTo>
                  <a:pt x="3338" y="2021"/>
                </a:lnTo>
                <a:lnTo>
                  <a:pt x="3280" y="2084"/>
                </a:lnTo>
                <a:lnTo>
                  <a:pt x="3217" y="2142"/>
                </a:lnTo>
                <a:lnTo>
                  <a:pt x="3151" y="2195"/>
                </a:lnTo>
                <a:lnTo>
                  <a:pt x="3081" y="2245"/>
                </a:lnTo>
                <a:lnTo>
                  <a:pt x="3007" y="2289"/>
                </a:lnTo>
                <a:lnTo>
                  <a:pt x="2930" y="2328"/>
                </a:lnTo>
                <a:lnTo>
                  <a:pt x="2851" y="2362"/>
                </a:lnTo>
                <a:lnTo>
                  <a:pt x="2767" y="2390"/>
                </a:lnTo>
                <a:lnTo>
                  <a:pt x="2683" y="2413"/>
                </a:lnTo>
                <a:lnTo>
                  <a:pt x="2595" y="2428"/>
                </a:lnTo>
                <a:lnTo>
                  <a:pt x="2506" y="2438"/>
                </a:lnTo>
                <a:lnTo>
                  <a:pt x="2415" y="2442"/>
                </a:lnTo>
                <a:lnTo>
                  <a:pt x="2322" y="2438"/>
                </a:lnTo>
                <a:lnTo>
                  <a:pt x="2233" y="2428"/>
                </a:lnTo>
                <a:lnTo>
                  <a:pt x="2145" y="2412"/>
                </a:lnTo>
                <a:lnTo>
                  <a:pt x="2060" y="2389"/>
                </a:lnTo>
                <a:lnTo>
                  <a:pt x="1976" y="2360"/>
                </a:lnTo>
                <a:lnTo>
                  <a:pt x="1896" y="2326"/>
                </a:lnTo>
                <a:lnTo>
                  <a:pt x="1819" y="2286"/>
                </a:lnTo>
                <a:lnTo>
                  <a:pt x="1741" y="2326"/>
                </a:lnTo>
                <a:lnTo>
                  <a:pt x="1662" y="2360"/>
                </a:lnTo>
                <a:lnTo>
                  <a:pt x="1579" y="2389"/>
                </a:lnTo>
                <a:lnTo>
                  <a:pt x="1493" y="2412"/>
                </a:lnTo>
                <a:lnTo>
                  <a:pt x="1405" y="2428"/>
                </a:lnTo>
                <a:lnTo>
                  <a:pt x="1315" y="2438"/>
                </a:lnTo>
                <a:lnTo>
                  <a:pt x="1224" y="2442"/>
                </a:lnTo>
                <a:lnTo>
                  <a:pt x="1133" y="2438"/>
                </a:lnTo>
                <a:lnTo>
                  <a:pt x="1043" y="2428"/>
                </a:lnTo>
                <a:lnTo>
                  <a:pt x="956" y="2413"/>
                </a:lnTo>
                <a:lnTo>
                  <a:pt x="871" y="2390"/>
                </a:lnTo>
                <a:lnTo>
                  <a:pt x="788" y="2362"/>
                </a:lnTo>
                <a:lnTo>
                  <a:pt x="709" y="2328"/>
                </a:lnTo>
                <a:lnTo>
                  <a:pt x="632" y="2289"/>
                </a:lnTo>
                <a:lnTo>
                  <a:pt x="557" y="2245"/>
                </a:lnTo>
                <a:lnTo>
                  <a:pt x="487" y="2195"/>
                </a:lnTo>
                <a:lnTo>
                  <a:pt x="422" y="2142"/>
                </a:lnTo>
                <a:lnTo>
                  <a:pt x="358" y="2084"/>
                </a:lnTo>
                <a:lnTo>
                  <a:pt x="300" y="2021"/>
                </a:lnTo>
                <a:lnTo>
                  <a:pt x="247" y="1955"/>
                </a:lnTo>
                <a:lnTo>
                  <a:pt x="197" y="1885"/>
                </a:lnTo>
                <a:lnTo>
                  <a:pt x="154" y="1811"/>
                </a:lnTo>
                <a:lnTo>
                  <a:pt x="113" y="1734"/>
                </a:lnTo>
                <a:lnTo>
                  <a:pt x="80" y="1656"/>
                </a:lnTo>
                <a:lnTo>
                  <a:pt x="52" y="1572"/>
                </a:lnTo>
                <a:lnTo>
                  <a:pt x="30" y="1488"/>
                </a:lnTo>
                <a:lnTo>
                  <a:pt x="13" y="1400"/>
                </a:lnTo>
                <a:lnTo>
                  <a:pt x="3" y="1312"/>
                </a:lnTo>
                <a:lnTo>
                  <a:pt x="0" y="1221"/>
                </a:lnTo>
                <a:lnTo>
                  <a:pt x="3" y="1129"/>
                </a:lnTo>
                <a:lnTo>
                  <a:pt x="13" y="1040"/>
                </a:lnTo>
                <a:lnTo>
                  <a:pt x="30" y="953"/>
                </a:lnTo>
                <a:lnTo>
                  <a:pt x="52" y="868"/>
                </a:lnTo>
                <a:lnTo>
                  <a:pt x="80" y="785"/>
                </a:lnTo>
                <a:lnTo>
                  <a:pt x="113" y="707"/>
                </a:lnTo>
                <a:lnTo>
                  <a:pt x="154" y="629"/>
                </a:lnTo>
                <a:lnTo>
                  <a:pt x="197" y="556"/>
                </a:lnTo>
                <a:lnTo>
                  <a:pt x="247" y="486"/>
                </a:lnTo>
                <a:lnTo>
                  <a:pt x="300" y="420"/>
                </a:lnTo>
                <a:lnTo>
                  <a:pt x="358" y="357"/>
                </a:lnTo>
                <a:lnTo>
                  <a:pt x="422" y="299"/>
                </a:lnTo>
                <a:lnTo>
                  <a:pt x="487" y="246"/>
                </a:lnTo>
                <a:lnTo>
                  <a:pt x="557" y="196"/>
                </a:lnTo>
                <a:lnTo>
                  <a:pt x="632" y="153"/>
                </a:lnTo>
                <a:lnTo>
                  <a:pt x="709" y="113"/>
                </a:lnTo>
                <a:lnTo>
                  <a:pt x="788" y="79"/>
                </a:lnTo>
                <a:lnTo>
                  <a:pt x="871" y="52"/>
                </a:lnTo>
                <a:lnTo>
                  <a:pt x="956" y="29"/>
                </a:lnTo>
                <a:lnTo>
                  <a:pt x="1043" y="13"/>
                </a:lnTo>
                <a:lnTo>
                  <a:pt x="1133" y="3"/>
                </a:lnTo>
                <a:lnTo>
                  <a:pt x="122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1" name="Freeform 318"/>
          <p:cNvSpPr>
            <a:spLocks noEditPoints="1"/>
          </p:cNvSpPr>
          <p:nvPr/>
        </p:nvSpPr>
        <p:spPr bwMode="auto">
          <a:xfrm>
            <a:off x="2523458" y="1897063"/>
            <a:ext cx="587375" cy="579438"/>
          </a:xfrm>
          <a:custGeom>
            <a:avLst/>
            <a:gdLst>
              <a:gd name="T0" fmla="*/ 1677 w 3330"/>
              <a:gd name="T1" fmla="*/ 1785 h 3287"/>
              <a:gd name="T2" fmla="*/ 1806 w 3330"/>
              <a:gd name="T3" fmla="*/ 1659 h 3287"/>
              <a:gd name="T4" fmla="*/ 501 w 3330"/>
              <a:gd name="T5" fmla="*/ 739 h 3287"/>
              <a:gd name="T6" fmla="*/ 317 w 3330"/>
              <a:gd name="T7" fmla="*/ 1035 h 3287"/>
              <a:gd name="T8" fmla="*/ 207 w 3330"/>
              <a:gd name="T9" fmla="*/ 1371 h 3287"/>
              <a:gd name="T10" fmla="*/ 185 w 3330"/>
              <a:gd name="T11" fmla="*/ 1744 h 3287"/>
              <a:gd name="T12" fmla="*/ 263 w 3330"/>
              <a:gd name="T13" fmla="*/ 2123 h 3287"/>
              <a:gd name="T14" fmla="*/ 435 w 3330"/>
              <a:gd name="T15" fmla="*/ 2462 h 3287"/>
              <a:gd name="T16" fmla="*/ 686 w 3330"/>
              <a:gd name="T17" fmla="*/ 2742 h 3287"/>
              <a:gd name="T18" fmla="*/ 1000 w 3330"/>
              <a:gd name="T19" fmla="*/ 2953 h 3287"/>
              <a:gd name="T20" fmla="*/ 1366 w 3330"/>
              <a:gd name="T21" fmla="*/ 3078 h 3287"/>
              <a:gd name="T22" fmla="*/ 1766 w 3330"/>
              <a:gd name="T23" fmla="*/ 3105 h 3287"/>
              <a:gd name="T24" fmla="*/ 2150 w 3330"/>
              <a:gd name="T25" fmla="*/ 3027 h 3287"/>
              <a:gd name="T26" fmla="*/ 2492 w 3330"/>
              <a:gd name="T27" fmla="*/ 2857 h 3287"/>
              <a:gd name="T28" fmla="*/ 1031 w 3330"/>
              <a:gd name="T29" fmla="*/ 2678 h 3287"/>
              <a:gd name="T30" fmla="*/ 967 w 3330"/>
              <a:gd name="T31" fmla="*/ 2704 h 3287"/>
              <a:gd name="T32" fmla="*/ 902 w 3330"/>
              <a:gd name="T33" fmla="*/ 2678 h 3287"/>
              <a:gd name="T34" fmla="*/ 592 w 3330"/>
              <a:gd name="T35" fmla="*/ 2350 h 3287"/>
              <a:gd name="T36" fmla="*/ 605 w 3330"/>
              <a:gd name="T37" fmla="*/ 2283 h 3287"/>
              <a:gd name="T38" fmla="*/ 1664 w 3330"/>
              <a:gd name="T39" fmla="*/ 180 h 3287"/>
              <a:gd name="T40" fmla="*/ 1270 w 3330"/>
              <a:gd name="T41" fmla="*/ 232 h 3287"/>
              <a:gd name="T42" fmla="*/ 916 w 3330"/>
              <a:gd name="T43" fmla="*/ 381 h 3287"/>
              <a:gd name="T44" fmla="*/ 1522 w 3330"/>
              <a:gd name="T45" fmla="*/ 1377 h 3287"/>
              <a:gd name="T46" fmla="*/ 2351 w 3330"/>
              <a:gd name="T47" fmla="*/ 585 h 3287"/>
              <a:gd name="T48" fmla="*/ 2426 w 3330"/>
              <a:gd name="T49" fmla="*/ 611 h 3287"/>
              <a:gd name="T50" fmla="*/ 2738 w 3330"/>
              <a:gd name="T51" fmla="*/ 945 h 3287"/>
              <a:gd name="T52" fmla="*/ 2711 w 3330"/>
              <a:gd name="T53" fmla="*/ 1018 h 3287"/>
              <a:gd name="T54" fmla="*/ 2879 w 3330"/>
              <a:gd name="T55" fmla="*/ 2480 h 3287"/>
              <a:gd name="T56" fmla="*/ 3047 w 3330"/>
              <a:gd name="T57" fmla="*/ 2173 h 3287"/>
              <a:gd name="T58" fmla="*/ 3136 w 3330"/>
              <a:gd name="T59" fmla="*/ 1827 h 3287"/>
              <a:gd name="T60" fmla="*/ 3134 w 3330"/>
              <a:gd name="T61" fmla="*/ 1445 h 3287"/>
              <a:gd name="T62" fmla="*/ 3031 w 3330"/>
              <a:gd name="T63" fmla="*/ 1075 h 3287"/>
              <a:gd name="T64" fmla="*/ 2839 w 3330"/>
              <a:gd name="T65" fmla="*/ 749 h 3287"/>
              <a:gd name="T66" fmla="*/ 2570 w 3330"/>
              <a:gd name="T67" fmla="*/ 485 h 3287"/>
              <a:gd name="T68" fmla="*/ 2241 w 3330"/>
              <a:gd name="T69" fmla="*/ 295 h 3287"/>
              <a:gd name="T70" fmla="*/ 1866 w 3330"/>
              <a:gd name="T71" fmla="*/ 193 h 3287"/>
              <a:gd name="T72" fmla="*/ 1664 w 3330"/>
              <a:gd name="T73" fmla="*/ 0 h 3287"/>
              <a:gd name="T74" fmla="*/ 2074 w 3330"/>
              <a:gd name="T75" fmla="*/ 51 h 3287"/>
              <a:gd name="T76" fmla="*/ 2447 w 3330"/>
              <a:gd name="T77" fmla="*/ 193 h 3287"/>
              <a:gd name="T78" fmla="*/ 2770 w 3330"/>
              <a:gd name="T79" fmla="*/ 415 h 3287"/>
              <a:gd name="T80" fmla="*/ 3031 w 3330"/>
              <a:gd name="T81" fmla="*/ 705 h 3287"/>
              <a:gd name="T82" fmla="*/ 3218 w 3330"/>
              <a:gd name="T83" fmla="*/ 1050 h 3287"/>
              <a:gd name="T84" fmla="*/ 3317 w 3330"/>
              <a:gd name="T85" fmla="*/ 1438 h 3287"/>
              <a:gd name="T86" fmla="*/ 3317 w 3330"/>
              <a:gd name="T87" fmla="*/ 1849 h 3287"/>
              <a:gd name="T88" fmla="*/ 3218 w 3330"/>
              <a:gd name="T89" fmla="*/ 2237 h 3287"/>
              <a:gd name="T90" fmla="*/ 3031 w 3330"/>
              <a:gd name="T91" fmla="*/ 2582 h 3287"/>
              <a:gd name="T92" fmla="*/ 2770 w 3330"/>
              <a:gd name="T93" fmla="*/ 2872 h 3287"/>
              <a:gd name="T94" fmla="*/ 2447 w 3330"/>
              <a:gd name="T95" fmla="*/ 3095 h 3287"/>
              <a:gd name="T96" fmla="*/ 2074 w 3330"/>
              <a:gd name="T97" fmla="*/ 3237 h 3287"/>
              <a:gd name="T98" fmla="*/ 1664 w 3330"/>
              <a:gd name="T99" fmla="*/ 3287 h 3287"/>
              <a:gd name="T100" fmla="*/ 1255 w 3330"/>
              <a:gd name="T101" fmla="*/ 3237 h 3287"/>
              <a:gd name="T102" fmla="*/ 883 w 3330"/>
              <a:gd name="T103" fmla="*/ 3095 h 3287"/>
              <a:gd name="T104" fmla="*/ 559 w 3330"/>
              <a:gd name="T105" fmla="*/ 2872 h 3287"/>
              <a:gd name="T106" fmla="*/ 298 w 3330"/>
              <a:gd name="T107" fmla="*/ 2582 h 3287"/>
              <a:gd name="T108" fmla="*/ 112 w 3330"/>
              <a:gd name="T109" fmla="*/ 2237 h 3287"/>
              <a:gd name="T110" fmla="*/ 13 w 3330"/>
              <a:gd name="T111" fmla="*/ 1849 h 3287"/>
              <a:gd name="T112" fmla="*/ 13 w 3330"/>
              <a:gd name="T113" fmla="*/ 1438 h 3287"/>
              <a:gd name="T114" fmla="*/ 112 w 3330"/>
              <a:gd name="T115" fmla="*/ 1050 h 3287"/>
              <a:gd name="T116" fmla="*/ 298 w 3330"/>
              <a:gd name="T117" fmla="*/ 705 h 3287"/>
              <a:gd name="T118" fmla="*/ 559 w 3330"/>
              <a:gd name="T119" fmla="*/ 415 h 3287"/>
              <a:gd name="T120" fmla="*/ 883 w 3330"/>
              <a:gd name="T121" fmla="*/ 193 h 3287"/>
              <a:gd name="T122" fmla="*/ 1255 w 3330"/>
              <a:gd name="T123" fmla="*/ 51 h 3287"/>
              <a:gd name="T124" fmla="*/ 1664 w 3330"/>
              <a:gd name="T125" fmla="*/ 0 h 3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330" h="3287">
                <a:moveTo>
                  <a:pt x="1521" y="1630"/>
                </a:moveTo>
                <a:lnTo>
                  <a:pt x="1223" y="1924"/>
                </a:lnTo>
                <a:lnTo>
                  <a:pt x="1380" y="2078"/>
                </a:lnTo>
                <a:lnTo>
                  <a:pt x="1677" y="1785"/>
                </a:lnTo>
                <a:lnTo>
                  <a:pt x="1521" y="1630"/>
                </a:lnTo>
                <a:close/>
                <a:moveTo>
                  <a:pt x="2362" y="800"/>
                </a:moveTo>
                <a:lnTo>
                  <a:pt x="1649" y="1503"/>
                </a:lnTo>
                <a:lnTo>
                  <a:pt x="1806" y="1659"/>
                </a:lnTo>
                <a:lnTo>
                  <a:pt x="2519" y="955"/>
                </a:lnTo>
                <a:lnTo>
                  <a:pt x="2362" y="800"/>
                </a:lnTo>
                <a:close/>
                <a:moveTo>
                  <a:pt x="557" y="673"/>
                </a:moveTo>
                <a:lnTo>
                  <a:pt x="501" y="739"/>
                </a:lnTo>
                <a:lnTo>
                  <a:pt x="448" y="808"/>
                </a:lnTo>
                <a:lnTo>
                  <a:pt x="399" y="881"/>
                </a:lnTo>
                <a:lnTo>
                  <a:pt x="356" y="957"/>
                </a:lnTo>
                <a:lnTo>
                  <a:pt x="317" y="1035"/>
                </a:lnTo>
                <a:lnTo>
                  <a:pt x="282" y="1116"/>
                </a:lnTo>
                <a:lnTo>
                  <a:pt x="251" y="1198"/>
                </a:lnTo>
                <a:lnTo>
                  <a:pt x="226" y="1284"/>
                </a:lnTo>
                <a:lnTo>
                  <a:pt x="207" y="1371"/>
                </a:lnTo>
                <a:lnTo>
                  <a:pt x="193" y="1460"/>
                </a:lnTo>
                <a:lnTo>
                  <a:pt x="184" y="1551"/>
                </a:lnTo>
                <a:lnTo>
                  <a:pt x="181" y="1643"/>
                </a:lnTo>
                <a:lnTo>
                  <a:pt x="185" y="1744"/>
                </a:lnTo>
                <a:lnTo>
                  <a:pt x="195" y="1842"/>
                </a:lnTo>
                <a:lnTo>
                  <a:pt x="211" y="1939"/>
                </a:lnTo>
                <a:lnTo>
                  <a:pt x="234" y="2032"/>
                </a:lnTo>
                <a:lnTo>
                  <a:pt x="263" y="2123"/>
                </a:lnTo>
                <a:lnTo>
                  <a:pt x="298" y="2213"/>
                </a:lnTo>
                <a:lnTo>
                  <a:pt x="339" y="2299"/>
                </a:lnTo>
                <a:lnTo>
                  <a:pt x="384" y="2382"/>
                </a:lnTo>
                <a:lnTo>
                  <a:pt x="435" y="2462"/>
                </a:lnTo>
                <a:lnTo>
                  <a:pt x="491" y="2538"/>
                </a:lnTo>
                <a:lnTo>
                  <a:pt x="551" y="2610"/>
                </a:lnTo>
                <a:lnTo>
                  <a:pt x="616" y="2678"/>
                </a:lnTo>
                <a:lnTo>
                  <a:pt x="686" y="2742"/>
                </a:lnTo>
                <a:lnTo>
                  <a:pt x="759" y="2803"/>
                </a:lnTo>
                <a:lnTo>
                  <a:pt x="836" y="2857"/>
                </a:lnTo>
                <a:lnTo>
                  <a:pt x="916" y="2908"/>
                </a:lnTo>
                <a:lnTo>
                  <a:pt x="1000" y="2953"/>
                </a:lnTo>
                <a:lnTo>
                  <a:pt x="1087" y="2993"/>
                </a:lnTo>
                <a:lnTo>
                  <a:pt x="1178" y="3027"/>
                </a:lnTo>
                <a:lnTo>
                  <a:pt x="1270" y="3055"/>
                </a:lnTo>
                <a:lnTo>
                  <a:pt x="1366" y="3078"/>
                </a:lnTo>
                <a:lnTo>
                  <a:pt x="1463" y="3095"/>
                </a:lnTo>
                <a:lnTo>
                  <a:pt x="1562" y="3105"/>
                </a:lnTo>
                <a:lnTo>
                  <a:pt x="1664" y="3108"/>
                </a:lnTo>
                <a:lnTo>
                  <a:pt x="1766" y="3105"/>
                </a:lnTo>
                <a:lnTo>
                  <a:pt x="1865" y="3095"/>
                </a:lnTo>
                <a:lnTo>
                  <a:pt x="1963" y="3078"/>
                </a:lnTo>
                <a:lnTo>
                  <a:pt x="2057" y="3055"/>
                </a:lnTo>
                <a:lnTo>
                  <a:pt x="2150" y="3027"/>
                </a:lnTo>
                <a:lnTo>
                  <a:pt x="2240" y="2993"/>
                </a:lnTo>
                <a:lnTo>
                  <a:pt x="2327" y="2953"/>
                </a:lnTo>
                <a:lnTo>
                  <a:pt x="2411" y="2908"/>
                </a:lnTo>
                <a:lnTo>
                  <a:pt x="2492" y="2857"/>
                </a:lnTo>
                <a:lnTo>
                  <a:pt x="2568" y="2803"/>
                </a:lnTo>
                <a:lnTo>
                  <a:pt x="2642" y="2742"/>
                </a:lnTo>
                <a:lnTo>
                  <a:pt x="1806" y="1913"/>
                </a:lnTo>
                <a:lnTo>
                  <a:pt x="1031" y="2678"/>
                </a:lnTo>
                <a:lnTo>
                  <a:pt x="1017" y="2689"/>
                </a:lnTo>
                <a:lnTo>
                  <a:pt x="1001" y="2697"/>
                </a:lnTo>
                <a:lnTo>
                  <a:pt x="984" y="2702"/>
                </a:lnTo>
                <a:lnTo>
                  <a:pt x="967" y="2704"/>
                </a:lnTo>
                <a:lnTo>
                  <a:pt x="949" y="2702"/>
                </a:lnTo>
                <a:lnTo>
                  <a:pt x="933" y="2697"/>
                </a:lnTo>
                <a:lnTo>
                  <a:pt x="916" y="2689"/>
                </a:lnTo>
                <a:lnTo>
                  <a:pt x="902" y="2678"/>
                </a:lnTo>
                <a:lnTo>
                  <a:pt x="617" y="2395"/>
                </a:lnTo>
                <a:lnTo>
                  <a:pt x="605" y="2382"/>
                </a:lnTo>
                <a:lnTo>
                  <a:pt x="596" y="2366"/>
                </a:lnTo>
                <a:lnTo>
                  <a:pt x="592" y="2350"/>
                </a:lnTo>
                <a:lnTo>
                  <a:pt x="590" y="2332"/>
                </a:lnTo>
                <a:lnTo>
                  <a:pt x="592" y="2315"/>
                </a:lnTo>
                <a:lnTo>
                  <a:pt x="596" y="2299"/>
                </a:lnTo>
                <a:lnTo>
                  <a:pt x="605" y="2283"/>
                </a:lnTo>
                <a:lnTo>
                  <a:pt x="617" y="2269"/>
                </a:lnTo>
                <a:lnTo>
                  <a:pt x="1393" y="1503"/>
                </a:lnTo>
                <a:lnTo>
                  <a:pt x="557" y="673"/>
                </a:lnTo>
                <a:close/>
                <a:moveTo>
                  <a:pt x="1664" y="180"/>
                </a:moveTo>
                <a:lnTo>
                  <a:pt x="1563" y="183"/>
                </a:lnTo>
                <a:lnTo>
                  <a:pt x="1463" y="193"/>
                </a:lnTo>
                <a:lnTo>
                  <a:pt x="1366" y="210"/>
                </a:lnTo>
                <a:lnTo>
                  <a:pt x="1270" y="232"/>
                </a:lnTo>
                <a:lnTo>
                  <a:pt x="1178" y="261"/>
                </a:lnTo>
                <a:lnTo>
                  <a:pt x="1087" y="296"/>
                </a:lnTo>
                <a:lnTo>
                  <a:pt x="1000" y="335"/>
                </a:lnTo>
                <a:lnTo>
                  <a:pt x="916" y="381"/>
                </a:lnTo>
                <a:lnTo>
                  <a:pt x="836" y="431"/>
                </a:lnTo>
                <a:lnTo>
                  <a:pt x="759" y="487"/>
                </a:lnTo>
                <a:lnTo>
                  <a:pt x="686" y="547"/>
                </a:lnTo>
                <a:lnTo>
                  <a:pt x="1522" y="1377"/>
                </a:lnTo>
                <a:lnTo>
                  <a:pt x="2298" y="611"/>
                </a:lnTo>
                <a:lnTo>
                  <a:pt x="2314" y="598"/>
                </a:lnTo>
                <a:lnTo>
                  <a:pt x="2333" y="589"/>
                </a:lnTo>
                <a:lnTo>
                  <a:pt x="2351" y="585"/>
                </a:lnTo>
                <a:lnTo>
                  <a:pt x="2372" y="585"/>
                </a:lnTo>
                <a:lnTo>
                  <a:pt x="2391" y="589"/>
                </a:lnTo>
                <a:lnTo>
                  <a:pt x="2410" y="598"/>
                </a:lnTo>
                <a:lnTo>
                  <a:pt x="2426" y="611"/>
                </a:lnTo>
                <a:lnTo>
                  <a:pt x="2711" y="892"/>
                </a:lnTo>
                <a:lnTo>
                  <a:pt x="2724" y="908"/>
                </a:lnTo>
                <a:lnTo>
                  <a:pt x="2733" y="926"/>
                </a:lnTo>
                <a:lnTo>
                  <a:pt x="2738" y="945"/>
                </a:lnTo>
                <a:lnTo>
                  <a:pt x="2738" y="965"/>
                </a:lnTo>
                <a:lnTo>
                  <a:pt x="2733" y="984"/>
                </a:lnTo>
                <a:lnTo>
                  <a:pt x="2724" y="1002"/>
                </a:lnTo>
                <a:lnTo>
                  <a:pt x="2711" y="1018"/>
                </a:lnTo>
                <a:lnTo>
                  <a:pt x="1934" y="1786"/>
                </a:lnTo>
                <a:lnTo>
                  <a:pt x="2770" y="2617"/>
                </a:lnTo>
                <a:lnTo>
                  <a:pt x="2827" y="2550"/>
                </a:lnTo>
                <a:lnTo>
                  <a:pt x="2879" y="2480"/>
                </a:lnTo>
                <a:lnTo>
                  <a:pt x="2928" y="2407"/>
                </a:lnTo>
                <a:lnTo>
                  <a:pt x="2973" y="2332"/>
                </a:lnTo>
                <a:lnTo>
                  <a:pt x="3012" y="2254"/>
                </a:lnTo>
                <a:lnTo>
                  <a:pt x="3047" y="2173"/>
                </a:lnTo>
                <a:lnTo>
                  <a:pt x="3077" y="2089"/>
                </a:lnTo>
                <a:lnTo>
                  <a:pt x="3102" y="2004"/>
                </a:lnTo>
                <a:lnTo>
                  <a:pt x="3122" y="1917"/>
                </a:lnTo>
                <a:lnTo>
                  <a:pt x="3136" y="1827"/>
                </a:lnTo>
                <a:lnTo>
                  <a:pt x="3145" y="1737"/>
                </a:lnTo>
                <a:lnTo>
                  <a:pt x="3148" y="1643"/>
                </a:lnTo>
                <a:lnTo>
                  <a:pt x="3145" y="1543"/>
                </a:lnTo>
                <a:lnTo>
                  <a:pt x="3134" y="1445"/>
                </a:lnTo>
                <a:lnTo>
                  <a:pt x="3117" y="1349"/>
                </a:lnTo>
                <a:lnTo>
                  <a:pt x="3095" y="1255"/>
                </a:lnTo>
                <a:lnTo>
                  <a:pt x="3066" y="1163"/>
                </a:lnTo>
                <a:lnTo>
                  <a:pt x="3031" y="1075"/>
                </a:lnTo>
                <a:lnTo>
                  <a:pt x="2991" y="988"/>
                </a:lnTo>
                <a:lnTo>
                  <a:pt x="2945" y="905"/>
                </a:lnTo>
                <a:lnTo>
                  <a:pt x="2894" y="825"/>
                </a:lnTo>
                <a:lnTo>
                  <a:pt x="2839" y="749"/>
                </a:lnTo>
                <a:lnTo>
                  <a:pt x="2778" y="677"/>
                </a:lnTo>
                <a:lnTo>
                  <a:pt x="2712" y="608"/>
                </a:lnTo>
                <a:lnTo>
                  <a:pt x="2644" y="545"/>
                </a:lnTo>
                <a:lnTo>
                  <a:pt x="2570" y="485"/>
                </a:lnTo>
                <a:lnTo>
                  <a:pt x="2494" y="430"/>
                </a:lnTo>
                <a:lnTo>
                  <a:pt x="2412" y="380"/>
                </a:lnTo>
                <a:lnTo>
                  <a:pt x="2328" y="334"/>
                </a:lnTo>
                <a:lnTo>
                  <a:pt x="2241" y="295"/>
                </a:lnTo>
                <a:lnTo>
                  <a:pt x="2151" y="260"/>
                </a:lnTo>
                <a:lnTo>
                  <a:pt x="2058" y="231"/>
                </a:lnTo>
                <a:lnTo>
                  <a:pt x="1964" y="209"/>
                </a:lnTo>
                <a:lnTo>
                  <a:pt x="1866" y="193"/>
                </a:lnTo>
                <a:lnTo>
                  <a:pt x="1766" y="183"/>
                </a:lnTo>
                <a:lnTo>
                  <a:pt x="1664" y="180"/>
                </a:lnTo>
                <a:close/>
                <a:moveTo>
                  <a:pt x="1664" y="0"/>
                </a:moveTo>
                <a:lnTo>
                  <a:pt x="1664" y="0"/>
                </a:lnTo>
                <a:lnTo>
                  <a:pt x="1770" y="3"/>
                </a:lnTo>
                <a:lnTo>
                  <a:pt x="1873" y="13"/>
                </a:lnTo>
                <a:lnTo>
                  <a:pt x="1975" y="28"/>
                </a:lnTo>
                <a:lnTo>
                  <a:pt x="2074" y="51"/>
                </a:lnTo>
                <a:lnTo>
                  <a:pt x="2172" y="78"/>
                </a:lnTo>
                <a:lnTo>
                  <a:pt x="2266" y="111"/>
                </a:lnTo>
                <a:lnTo>
                  <a:pt x="2358" y="150"/>
                </a:lnTo>
                <a:lnTo>
                  <a:pt x="2447" y="193"/>
                </a:lnTo>
                <a:lnTo>
                  <a:pt x="2533" y="241"/>
                </a:lnTo>
                <a:lnTo>
                  <a:pt x="2616" y="295"/>
                </a:lnTo>
                <a:lnTo>
                  <a:pt x="2694" y="353"/>
                </a:lnTo>
                <a:lnTo>
                  <a:pt x="2770" y="415"/>
                </a:lnTo>
                <a:lnTo>
                  <a:pt x="2841" y="482"/>
                </a:lnTo>
                <a:lnTo>
                  <a:pt x="2908" y="553"/>
                </a:lnTo>
                <a:lnTo>
                  <a:pt x="2973" y="627"/>
                </a:lnTo>
                <a:lnTo>
                  <a:pt x="3031" y="705"/>
                </a:lnTo>
                <a:lnTo>
                  <a:pt x="3085" y="787"/>
                </a:lnTo>
                <a:lnTo>
                  <a:pt x="3134" y="872"/>
                </a:lnTo>
                <a:lnTo>
                  <a:pt x="3178" y="960"/>
                </a:lnTo>
                <a:lnTo>
                  <a:pt x="3218" y="1050"/>
                </a:lnTo>
                <a:lnTo>
                  <a:pt x="3251" y="1144"/>
                </a:lnTo>
                <a:lnTo>
                  <a:pt x="3278" y="1239"/>
                </a:lnTo>
                <a:lnTo>
                  <a:pt x="3300" y="1338"/>
                </a:lnTo>
                <a:lnTo>
                  <a:pt x="3317" y="1438"/>
                </a:lnTo>
                <a:lnTo>
                  <a:pt x="3326" y="1540"/>
                </a:lnTo>
                <a:lnTo>
                  <a:pt x="3330" y="1643"/>
                </a:lnTo>
                <a:lnTo>
                  <a:pt x="3326" y="1747"/>
                </a:lnTo>
                <a:lnTo>
                  <a:pt x="3317" y="1849"/>
                </a:lnTo>
                <a:lnTo>
                  <a:pt x="3300" y="1949"/>
                </a:lnTo>
                <a:lnTo>
                  <a:pt x="3278" y="2048"/>
                </a:lnTo>
                <a:lnTo>
                  <a:pt x="3251" y="2144"/>
                </a:lnTo>
                <a:lnTo>
                  <a:pt x="3218" y="2237"/>
                </a:lnTo>
                <a:lnTo>
                  <a:pt x="3178" y="2328"/>
                </a:lnTo>
                <a:lnTo>
                  <a:pt x="3134" y="2416"/>
                </a:lnTo>
                <a:lnTo>
                  <a:pt x="3085" y="2501"/>
                </a:lnTo>
                <a:lnTo>
                  <a:pt x="3031" y="2582"/>
                </a:lnTo>
                <a:lnTo>
                  <a:pt x="2973" y="2660"/>
                </a:lnTo>
                <a:lnTo>
                  <a:pt x="2908" y="2735"/>
                </a:lnTo>
                <a:lnTo>
                  <a:pt x="2841" y="2806"/>
                </a:lnTo>
                <a:lnTo>
                  <a:pt x="2770" y="2872"/>
                </a:lnTo>
                <a:lnTo>
                  <a:pt x="2694" y="2935"/>
                </a:lnTo>
                <a:lnTo>
                  <a:pt x="2616" y="2993"/>
                </a:lnTo>
                <a:lnTo>
                  <a:pt x="2533" y="3045"/>
                </a:lnTo>
                <a:lnTo>
                  <a:pt x="2447" y="3095"/>
                </a:lnTo>
                <a:lnTo>
                  <a:pt x="2358" y="3138"/>
                </a:lnTo>
                <a:lnTo>
                  <a:pt x="2266" y="3177"/>
                </a:lnTo>
                <a:lnTo>
                  <a:pt x="2172" y="3210"/>
                </a:lnTo>
                <a:lnTo>
                  <a:pt x="2074" y="3237"/>
                </a:lnTo>
                <a:lnTo>
                  <a:pt x="1975" y="3259"/>
                </a:lnTo>
                <a:lnTo>
                  <a:pt x="1873" y="3274"/>
                </a:lnTo>
                <a:lnTo>
                  <a:pt x="1770" y="3284"/>
                </a:lnTo>
                <a:lnTo>
                  <a:pt x="1664" y="3287"/>
                </a:lnTo>
                <a:lnTo>
                  <a:pt x="1560" y="3284"/>
                </a:lnTo>
                <a:lnTo>
                  <a:pt x="1456" y="3274"/>
                </a:lnTo>
                <a:lnTo>
                  <a:pt x="1354" y="3259"/>
                </a:lnTo>
                <a:lnTo>
                  <a:pt x="1255" y="3237"/>
                </a:lnTo>
                <a:lnTo>
                  <a:pt x="1158" y="3210"/>
                </a:lnTo>
                <a:lnTo>
                  <a:pt x="1063" y="3177"/>
                </a:lnTo>
                <a:lnTo>
                  <a:pt x="972" y="3138"/>
                </a:lnTo>
                <a:lnTo>
                  <a:pt x="883" y="3095"/>
                </a:lnTo>
                <a:lnTo>
                  <a:pt x="797" y="3045"/>
                </a:lnTo>
                <a:lnTo>
                  <a:pt x="714" y="2993"/>
                </a:lnTo>
                <a:lnTo>
                  <a:pt x="635" y="2935"/>
                </a:lnTo>
                <a:lnTo>
                  <a:pt x="559" y="2872"/>
                </a:lnTo>
                <a:lnTo>
                  <a:pt x="488" y="2806"/>
                </a:lnTo>
                <a:lnTo>
                  <a:pt x="420" y="2735"/>
                </a:lnTo>
                <a:lnTo>
                  <a:pt x="357" y="2660"/>
                </a:lnTo>
                <a:lnTo>
                  <a:pt x="298" y="2582"/>
                </a:lnTo>
                <a:lnTo>
                  <a:pt x="244" y="2501"/>
                </a:lnTo>
                <a:lnTo>
                  <a:pt x="195" y="2416"/>
                </a:lnTo>
                <a:lnTo>
                  <a:pt x="150" y="2328"/>
                </a:lnTo>
                <a:lnTo>
                  <a:pt x="112" y="2237"/>
                </a:lnTo>
                <a:lnTo>
                  <a:pt x="78" y="2144"/>
                </a:lnTo>
                <a:lnTo>
                  <a:pt x="50" y="2048"/>
                </a:lnTo>
                <a:lnTo>
                  <a:pt x="28" y="1949"/>
                </a:lnTo>
                <a:lnTo>
                  <a:pt x="13" y="1849"/>
                </a:lnTo>
                <a:lnTo>
                  <a:pt x="3" y="1747"/>
                </a:lnTo>
                <a:lnTo>
                  <a:pt x="0" y="1643"/>
                </a:lnTo>
                <a:lnTo>
                  <a:pt x="3" y="1540"/>
                </a:lnTo>
                <a:lnTo>
                  <a:pt x="13" y="1438"/>
                </a:lnTo>
                <a:lnTo>
                  <a:pt x="28" y="1338"/>
                </a:lnTo>
                <a:lnTo>
                  <a:pt x="50" y="1239"/>
                </a:lnTo>
                <a:lnTo>
                  <a:pt x="78" y="1144"/>
                </a:lnTo>
                <a:lnTo>
                  <a:pt x="112" y="1050"/>
                </a:lnTo>
                <a:lnTo>
                  <a:pt x="150" y="960"/>
                </a:lnTo>
                <a:lnTo>
                  <a:pt x="195" y="872"/>
                </a:lnTo>
                <a:lnTo>
                  <a:pt x="244" y="787"/>
                </a:lnTo>
                <a:lnTo>
                  <a:pt x="298" y="705"/>
                </a:lnTo>
                <a:lnTo>
                  <a:pt x="357" y="627"/>
                </a:lnTo>
                <a:lnTo>
                  <a:pt x="420" y="553"/>
                </a:lnTo>
                <a:lnTo>
                  <a:pt x="488" y="482"/>
                </a:lnTo>
                <a:lnTo>
                  <a:pt x="559" y="415"/>
                </a:lnTo>
                <a:lnTo>
                  <a:pt x="635" y="353"/>
                </a:lnTo>
                <a:lnTo>
                  <a:pt x="714" y="295"/>
                </a:lnTo>
                <a:lnTo>
                  <a:pt x="797" y="241"/>
                </a:lnTo>
                <a:lnTo>
                  <a:pt x="883" y="193"/>
                </a:lnTo>
                <a:lnTo>
                  <a:pt x="972" y="150"/>
                </a:lnTo>
                <a:lnTo>
                  <a:pt x="1063" y="111"/>
                </a:lnTo>
                <a:lnTo>
                  <a:pt x="1158" y="78"/>
                </a:lnTo>
                <a:lnTo>
                  <a:pt x="1255" y="51"/>
                </a:lnTo>
                <a:lnTo>
                  <a:pt x="1354" y="28"/>
                </a:lnTo>
                <a:lnTo>
                  <a:pt x="1456" y="13"/>
                </a:lnTo>
                <a:lnTo>
                  <a:pt x="1560" y="3"/>
                </a:lnTo>
                <a:lnTo>
                  <a:pt x="166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2" name="Freeform 323"/>
          <p:cNvSpPr>
            <a:spLocks/>
          </p:cNvSpPr>
          <p:nvPr/>
        </p:nvSpPr>
        <p:spPr bwMode="auto">
          <a:xfrm>
            <a:off x="3483558" y="1949450"/>
            <a:ext cx="538163" cy="471488"/>
          </a:xfrm>
          <a:custGeom>
            <a:avLst/>
            <a:gdLst>
              <a:gd name="T0" fmla="*/ 1382 w 3391"/>
              <a:gd name="T1" fmla="*/ 64 h 2967"/>
              <a:gd name="T2" fmla="*/ 1730 w 3391"/>
              <a:gd name="T3" fmla="*/ 297 h 2967"/>
              <a:gd name="T4" fmla="*/ 2078 w 3391"/>
              <a:gd name="T5" fmla="*/ 64 h 2967"/>
              <a:gd name="T6" fmla="*/ 2491 w 3391"/>
              <a:gd name="T7" fmla="*/ 3 h 2967"/>
              <a:gd name="T8" fmla="*/ 2889 w 3391"/>
              <a:gd name="T9" fmla="*/ 123 h 2967"/>
              <a:gd name="T10" fmla="*/ 3217 w 3391"/>
              <a:gd name="T11" fmla="*/ 427 h 2967"/>
              <a:gd name="T12" fmla="*/ 3379 w 3391"/>
              <a:gd name="T13" fmla="*/ 845 h 2967"/>
              <a:gd name="T14" fmla="*/ 3343 w 3391"/>
              <a:gd name="T15" fmla="*/ 1306 h 2967"/>
              <a:gd name="T16" fmla="*/ 3195 w 3391"/>
              <a:gd name="T17" fmla="*/ 1650 h 2967"/>
              <a:gd name="T18" fmla="*/ 2930 w 3391"/>
              <a:gd name="T19" fmla="*/ 1993 h 2967"/>
              <a:gd name="T20" fmla="*/ 2604 w 3391"/>
              <a:gd name="T21" fmla="*/ 2315 h 2967"/>
              <a:gd name="T22" fmla="*/ 2272 w 3391"/>
              <a:gd name="T23" fmla="*/ 2594 h 2967"/>
              <a:gd name="T24" fmla="*/ 1987 w 3391"/>
              <a:gd name="T25" fmla="*/ 2808 h 2967"/>
              <a:gd name="T26" fmla="*/ 1806 w 3391"/>
              <a:gd name="T27" fmla="*/ 2933 h 2967"/>
              <a:gd name="T28" fmla="*/ 1710 w 3391"/>
              <a:gd name="T29" fmla="*/ 2965 h 2967"/>
              <a:gd name="T30" fmla="*/ 1617 w 3391"/>
              <a:gd name="T31" fmla="*/ 2907 h 2967"/>
              <a:gd name="T32" fmla="*/ 1402 w 3391"/>
              <a:gd name="T33" fmla="*/ 2754 h 2967"/>
              <a:gd name="T34" fmla="*/ 1100 w 3391"/>
              <a:gd name="T35" fmla="*/ 2521 h 2967"/>
              <a:gd name="T36" fmla="*/ 766 w 3391"/>
              <a:gd name="T37" fmla="*/ 2229 h 2967"/>
              <a:gd name="T38" fmla="*/ 532 w 3391"/>
              <a:gd name="T39" fmla="*/ 1978 h 2967"/>
              <a:gd name="T40" fmla="*/ 587 w 3391"/>
              <a:gd name="T41" fmla="*/ 1887 h 2967"/>
              <a:gd name="T42" fmla="*/ 767 w 3391"/>
              <a:gd name="T43" fmla="*/ 2021 h 2967"/>
              <a:gd name="T44" fmla="*/ 1114 w 3391"/>
              <a:gd name="T45" fmla="*/ 2336 h 2967"/>
              <a:gd name="T46" fmla="*/ 1440 w 3391"/>
              <a:gd name="T47" fmla="*/ 2594 h 2967"/>
              <a:gd name="T48" fmla="*/ 1681 w 3391"/>
              <a:gd name="T49" fmla="*/ 2767 h 2967"/>
              <a:gd name="T50" fmla="*/ 1849 w 3391"/>
              <a:gd name="T51" fmla="*/ 2720 h 2967"/>
              <a:gd name="T52" fmla="*/ 2128 w 3391"/>
              <a:gd name="T53" fmla="*/ 2514 h 2967"/>
              <a:gd name="T54" fmla="*/ 2471 w 3391"/>
              <a:gd name="T55" fmla="*/ 2231 h 2967"/>
              <a:gd name="T56" fmla="*/ 2811 w 3391"/>
              <a:gd name="T57" fmla="*/ 1900 h 2967"/>
              <a:gd name="T58" fmla="*/ 3079 w 3391"/>
              <a:gd name="T59" fmla="*/ 1551 h 2967"/>
              <a:gd name="T60" fmla="*/ 3219 w 3391"/>
              <a:gd name="T61" fmla="*/ 1199 h 2967"/>
              <a:gd name="T62" fmla="*/ 3218 w 3391"/>
              <a:gd name="T63" fmla="*/ 791 h 2967"/>
              <a:gd name="T64" fmla="*/ 3029 w 3391"/>
              <a:gd name="T65" fmla="*/ 431 h 2967"/>
              <a:gd name="T66" fmla="*/ 2691 w 3391"/>
              <a:gd name="T67" fmla="*/ 200 h 2967"/>
              <a:gd name="T68" fmla="*/ 2289 w 3391"/>
              <a:gd name="T69" fmla="*/ 164 h 2967"/>
              <a:gd name="T70" fmla="*/ 1932 w 3391"/>
              <a:gd name="T71" fmla="*/ 319 h 2967"/>
              <a:gd name="T72" fmla="*/ 1730 w 3391"/>
              <a:gd name="T73" fmla="*/ 487 h 2967"/>
              <a:gd name="T74" fmla="*/ 1581 w 3391"/>
              <a:gd name="T75" fmla="*/ 361 h 2967"/>
              <a:gd name="T76" fmla="*/ 1236 w 3391"/>
              <a:gd name="T77" fmla="*/ 177 h 2967"/>
              <a:gd name="T78" fmla="*/ 835 w 3391"/>
              <a:gd name="T79" fmla="*/ 179 h 2967"/>
              <a:gd name="T80" fmla="*/ 478 w 3391"/>
              <a:gd name="T81" fmla="*/ 381 h 2967"/>
              <a:gd name="T82" fmla="*/ 262 w 3391"/>
              <a:gd name="T83" fmla="*/ 725 h 2967"/>
              <a:gd name="T84" fmla="*/ 228 w 3391"/>
              <a:gd name="T85" fmla="*/ 1130 h 2967"/>
              <a:gd name="T86" fmla="*/ 357 w 3391"/>
              <a:gd name="T87" fmla="*/ 1504 h 2967"/>
              <a:gd name="T88" fmla="*/ 1074 w 3391"/>
              <a:gd name="T89" fmla="*/ 1193 h 2967"/>
              <a:gd name="T90" fmla="*/ 1686 w 3391"/>
              <a:gd name="T91" fmla="*/ 836 h 2967"/>
              <a:gd name="T92" fmla="*/ 1775 w 3391"/>
              <a:gd name="T93" fmla="*/ 788 h 2967"/>
              <a:gd name="T94" fmla="*/ 2497 w 3391"/>
              <a:gd name="T95" fmla="*/ 1505 h 2967"/>
              <a:gd name="T96" fmla="*/ 2572 w 3391"/>
              <a:gd name="T97" fmla="*/ 1581 h 2967"/>
              <a:gd name="T98" fmla="*/ 2497 w 3391"/>
              <a:gd name="T99" fmla="*/ 1657 h 2967"/>
              <a:gd name="T100" fmla="*/ 1947 w 3391"/>
              <a:gd name="T101" fmla="*/ 1608 h 2967"/>
              <a:gd name="T102" fmla="*/ 1424 w 3391"/>
              <a:gd name="T103" fmla="*/ 1886 h 2967"/>
              <a:gd name="T104" fmla="*/ 1354 w 3391"/>
              <a:gd name="T105" fmla="*/ 1851 h 2967"/>
              <a:gd name="T106" fmla="*/ 895 w 3391"/>
              <a:gd name="T107" fmla="*/ 1658 h 2967"/>
              <a:gd name="T108" fmla="*/ 2 w 3391"/>
              <a:gd name="T109" fmla="*/ 1601 h 2967"/>
              <a:gd name="T110" fmla="*/ 54 w 3391"/>
              <a:gd name="T111" fmla="*/ 1507 h 2967"/>
              <a:gd name="T112" fmla="*/ 116 w 3391"/>
              <a:gd name="T113" fmla="*/ 1300 h 2967"/>
              <a:gd name="T114" fmla="*/ 73 w 3391"/>
              <a:gd name="T115" fmla="*/ 921 h 2967"/>
              <a:gd name="T116" fmla="*/ 205 w 3391"/>
              <a:gd name="T117" fmla="*/ 491 h 2967"/>
              <a:gd name="T118" fmla="*/ 507 w 3391"/>
              <a:gd name="T119" fmla="*/ 164 h 2967"/>
              <a:gd name="T120" fmla="*/ 901 w 3391"/>
              <a:gd name="T121" fmla="*/ 10 h 29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391" h="2967">
                <a:moveTo>
                  <a:pt x="1040" y="0"/>
                </a:moveTo>
                <a:lnTo>
                  <a:pt x="1110" y="3"/>
                </a:lnTo>
                <a:lnTo>
                  <a:pt x="1181" y="10"/>
                </a:lnTo>
                <a:lnTo>
                  <a:pt x="1249" y="23"/>
                </a:lnTo>
                <a:lnTo>
                  <a:pt x="1317" y="41"/>
                </a:lnTo>
                <a:lnTo>
                  <a:pt x="1382" y="64"/>
                </a:lnTo>
                <a:lnTo>
                  <a:pt x="1446" y="91"/>
                </a:lnTo>
                <a:lnTo>
                  <a:pt x="1508" y="124"/>
                </a:lnTo>
                <a:lnTo>
                  <a:pt x="1568" y="161"/>
                </a:lnTo>
                <a:lnTo>
                  <a:pt x="1625" y="201"/>
                </a:lnTo>
                <a:lnTo>
                  <a:pt x="1679" y="247"/>
                </a:lnTo>
                <a:lnTo>
                  <a:pt x="1730" y="297"/>
                </a:lnTo>
                <a:lnTo>
                  <a:pt x="1781" y="247"/>
                </a:lnTo>
                <a:lnTo>
                  <a:pt x="1836" y="201"/>
                </a:lnTo>
                <a:lnTo>
                  <a:pt x="1892" y="161"/>
                </a:lnTo>
                <a:lnTo>
                  <a:pt x="1952" y="124"/>
                </a:lnTo>
                <a:lnTo>
                  <a:pt x="2014" y="91"/>
                </a:lnTo>
                <a:lnTo>
                  <a:pt x="2078" y="64"/>
                </a:lnTo>
                <a:lnTo>
                  <a:pt x="2144" y="41"/>
                </a:lnTo>
                <a:lnTo>
                  <a:pt x="2211" y="23"/>
                </a:lnTo>
                <a:lnTo>
                  <a:pt x="2279" y="10"/>
                </a:lnTo>
                <a:lnTo>
                  <a:pt x="2350" y="3"/>
                </a:lnTo>
                <a:lnTo>
                  <a:pt x="2420" y="0"/>
                </a:lnTo>
                <a:lnTo>
                  <a:pt x="2491" y="3"/>
                </a:lnTo>
                <a:lnTo>
                  <a:pt x="2560" y="10"/>
                </a:lnTo>
                <a:lnTo>
                  <a:pt x="2628" y="23"/>
                </a:lnTo>
                <a:lnTo>
                  <a:pt x="2695" y="41"/>
                </a:lnTo>
                <a:lnTo>
                  <a:pt x="2762" y="64"/>
                </a:lnTo>
                <a:lnTo>
                  <a:pt x="2827" y="91"/>
                </a:lnTo>
                <a:lnTo>
                  <a:pt x="2889" y="123"/>
                </a:lnTo>
                <a:lnTo>
                  <a:pt x="2954" y="164"/>
                </a:lnTo>
                <a:lnTo>
                  <a:pt x="3014" y="209"/>
                </a:lnTo>
                <a:lnTo>
                  <a:pt x="3072" y="257"/>
                </a:lnTo>
                <a:lnTo>
                  <a:pt x="3124" y="311"/>
                </a:lnTo>
                <a:lnTo>
                  <a:pt x="3173" y="367"/>
                </a:lnTo>
                <a:lnTo>
                  <a:pt x="3217" y="427"/>
                </a:lnTo>
                <a:lnTo>
                  <a:pt x="3257" y="491"/>
                </a:lnTo>
                <a:lnTo>
                  <a:pt x="3292" y="557"/>
                </a:lnTo>
                <a:lnTo>
                  <a:pt x="3322" y="626"/>
                </a:lnTo>
                <a:lnTo>
                  <a:pt x="3346" y="697"/>
                </a:lnTo>
                <a:lnTo>
                  <a:pt x="3365" y="770"/>
                </a:lnTo>
                <a:lnTo>
                  <a:pt x="3379" y="845"/>
                </a:lnTo>
                <a:lnTo>
                  <a:pt x="3389" y="921"/>
                </a:lnTo>
                <a:lnTo>
                  <a:pt x="3391" y="998"/>
                </a:lnTo>
                <a:lnTo>
                  <a:pt x="3388" y="1077"/>
                </a:lnTo>
                <a:lnTo>
                  <a:pt x="3379" y="1155"/>
                </a:lnTo>
                <a:lnTo>
                  <a:pt x="3364" y="1232"/>
                </a:lnTo>
                <a:lnTo>
                  <a:pt x="3343" y="1306"/>
                </a:lnTo>
                <a:lnTo>
                  <a:pt x="3329" y="1363"/>
                </a:lnTo>
                <a:lnTo>
                  <a:pt x="3310" y="1419"/>
                </a:lnTo>
                <a:lnTo>
                  <a:pt x="3286" y="1477"/>
                </a:lnTo>
                <a:lnTo>
                  <a:pt x="3260" y="1535"/>
                </a:lnTo>
                <a:lnTo>
                  <a:pt x="3229" y="1592"/>
                </a:lnTo>
                <a:lnTo>
                  <a:pt x="3195" y="1650"/>
                </a:lnTo>
                <a:lnTo>
                  <a:pt x="3157" y="1708"/>
                </a:lnTo>
                <a:lnTo>
                  <a:pt x="3117" y="1765"/>
                </a:lnTo>
                <a:lnTo>
                  <a:pt x="3073" y="1823"/>
                </a:lnTo>
                <a:lnTo>
                  <a:pt x="3027" y="1880"/>
                </a:lnTo>
                <a:lnTo>
                  <a:pt x="2979" y="1938"/>
                </a:lnTo>
                <a:lnTo>
                  <a:pt x="2930" y="1993"/>
                </a:lnTo>
                <a:lnTo>
                  <a:pt x="2878" y="2049"/>
                </a:lnTo>
                <a:lnTo>
                  <a:pt x="2826" y="2104"/>
                </a:lnTo>
                <a:lnTo>
                  <a:pt x="2771" y="2158"/>
                </a:lnTo>
                <a:lnTo>
                  <a:pt x="2716" y="2212"/>
                </a:lnTo>
                <a:lnTo>
                  <a:pt x="2660" y="2265"/>
                </a:lnTo>
                <a:lnTo>
                  <a:pt x="2604" y="2315"/>
                </a:lnTo>
                <a:lnTo>
                  <a:pt x="2547" y="2366"/>
                </a:lnTo>
                <a:lnTo>
                  <a:pt x="2491" y="2414"/>
                </a:lnTo>
                <a:lnTo>
                  <a:pt x="2435" y="2462"/>
                </a:lnTo>
                <a:lnTo>
                  <a:pt x="2380" y="2507"/>
                </a:lnTo>
                <a:lnTo>
                  <a:pt x="2325" y="2552"/>
                </a:lnTo>
                <a:lnTo>
                  <a:pt x="2272" y="2594"/>
                </a:lnTo>
                <a:lnTo>
                  <a:pt x="2220" y="2634"/>
                </a:lnTo>
                <a:lnTo>
                  <a:pt x="2169" y="2674"/>
                </a:lnTo>
                <a:lnTo>
                  <a:pt x="2119" y="2710"/>
                </a:lnTo>
                <a:lnTo>
                  <a:pt x="2074" y="2745"/>
                </a:lnTo>
                <a:lnTo>
                  <a:pt x="2029" y="2777"/>
                </a:lnTo>
                <a:lnTo>
                  <a:pt x="1987" y="2808"/>
                </a:lnTo>
                <a:lnTo>
                  <a:pt x="1948" y="2835"/>
                </a:lnTo>
                <a:lnTo>
                  <a:pt x="1913" y="2861"/>
                </a:lnTo>
                <a:lnTo>
                  <a:pt x="1881" y="2883"/>
                </a:lnTo>
                <a:lnTo>
                  <a:pt x="1852" y="2902"/>
                </a:lnTo>
                <a:lnTo>
                  <a:pt x="1826" y="2919"/>
                </a:lnTo>
                <a:lnTo>
                  <a:pt x="1806" y="2933"/>
                </a:lnTo>
                <a:lnTo>
                  <a:pt x="1789" y="2944"/>
                </a:lnTo>
                <a:lnTo>
                  <a:pt x="1777" y="2952"/>
                </a:lnTo>
                <a:lnTo>
                  <a:pt x="1771" y="2956"/>
                </a:lnTo>
                <a:lnTo>
                  <a:pt x="1750" y="2965"/>
                </a:lnTo>
                <a:lnTo>
                  <a:pt x="1730" y="2967"/>
                </a:lnTo>
                <a:lnTo>
                  <a:pt x="1710" y="2965"/>
                </a:lnTo>
                <a:lnTo>
                  <a:pt x="1692" y="2956"/>
                </a:lnTo>
                <a:lnTo>
                  <a:pt x="1685" y="2953"/>
                </a:lnTo>
                <a:lnTo>
                  <a:pt x="1675" y="2946"/>
                </a:lnTo>
                <a:lnTo>
                  <a:pt x="1660" y="2935"/>
                </a:lnTo>
                <a:lnTo>
                  <a:pt x="1641" y="2923"/>
                </a:lnTo>
                <a:lnTo>
                  <a:pt x="1617" y="2907"/>
                </a:lnTo>
                <a:lnTo>
                  <a:pt x="1589" y="2888"/>
                </a:lnTo>
                <a:lnTo>
                  <a:pt x="1558" y="2866"/>
                </a:lnTo>
                <a:lnTo>
                  <a:pt x="1523" y="2842"/>
                </a:lnTo>
                <a:lnTo>
                  <a:pt x="1486" y="2816"/>
                </a:lnTo>
                <a:lnTo>
                  <a:pt x="1445" y="2786"/>
                </a:lnTo>
                <a:lnTo>
                  <a:pt x="1402" y="2754"/>
                </a:lnTo>
                <a:lnTo>
                  <a:pt x="1356" y="2721"/>
                </a:lnTo>
                <a:lnTo>
                  <a:pt x="1309" y="2685"/>
                </a:lnTo>
                <a:lnTo>
                  <a:pt x="1259" y="2647"/>
                </a:lnTo>
                <a:lnTo>
                  <a:pt x="1207" y="2607"/>
                </a:lnTo>
                <a:lnTo>
                  <a:pt x="1154" y="2565"/>
                </a:lnTo>
                <a:lnTo>
                  <a:pt x="1100" y="2521"/>
                </a:lnTo>
                <a:lnTo>
                  <a:pt x="1045" y="2476"/>
                </a:lnTo>
                <a:lnTo>
                  <a:pt x="990" y="2430"/>
                </a:lnTo>
                <a:lnTo>
                  <a:pt x="933" y="2382"/>
                </a:lnTo>
                <a:lnTo>
                  <a:pt x="878" y="2333"/>
                </a:lnTo>
                <a:lnTo>
                  <a:pt x="821" y="2281"/>
                </a:lnTo>
                <a:lnTo>
                  <a:pt x="766" y="2229"/>
                </a:lnTo>
                <a:lnTo>
                  <a:pt x="710" y="2177"/>
                </a:lnTo>
                <a:lnTo>
                  <a:pt x="656" y="2123"/>
                </a:lnTo>
                <a:lnTo>
                  <a:pt x="603" y="2068"/>
                </a:lnTo>
                <a:lnTo>
                  <a:pt x="550" y="2013"/>
                </a:lnTo>
                <a:lnTo>
                  <a:pt x="539" y="1996"/>
                </a:lnTo>
                <a:lnTo>
                  <a:pt x="532" y="1978"/>
                </a:lnTo>
                <a:lnTo>
                  <a:pt x="530" y="1958"/>
                </a:lnTo>
                <a:lnTo>
                  <a:pt x="532" y="1940"/>
                </a:lnTo>
                <a:lnTo>
                  <a:pt x="541" y="1921"/>
                </a:lnTo>
                <a:lnTo>
                  <a:pt x="553" y="1906"/>
                </a:lnTo>
                <a:lnTo>
                  <a:pt x="569" y="1894"/>
                </a:lnTo>
                <a:lnTo>
                  <a:pt x="587" y="1887"/>
                </a:lnTo>
                <a:lnTo>
                  <a:pt x="606" y="1885"/>
                </a:lnTo>
                <a:lnTo>
                  <a:pt x="625" y="1887"/>
                </a:lnTo>
                <a:lnTo>
                  <a:pt x="642" y="1896"/>
                </a:lnTo>
                <a:lnTo>
                  <a:pt x="658" y="1909"/>
                </a:lnTo>
                <a:lnTo>
                  <a:pt x="711" y="1965"/>
                </a:lnTo>
                <a:lnTo>
                  <a:pt x="767" y="2021"/>
                </a:lnTo>
                <a:lnTo>
                  <a:pt x="822" y="2077"/>
                </a:lnTo>
                <a:lnTo>
                  <a:pt x="880" y="2131"/>
                </a:lnTo>
                <a:lnTo>
                  <a:pt x="939" y="2184"/>
                </a:lnTo>
                <a:lnTo>
                  <a:pt x="996" y="2236"/>
                </a:lnTo>
                <a:lnTo>
                  <a:pt x="1055" y="2287"/>
                </a:lnTo>
                <a:lnTo>
                  <a:pt x="1114" y="2336"/>
                </a:lnTo>
                <a:lnTo>
                  <a:pt x="1171" y="2384"/>
                </a:lnTo>
                <a:lnTo>
                  <a:pt x="1228" y="2430"/>
                </a:lnTo>
                <a:lnTo>
                  <a:pt x="1283" y="2474"/>
                </a:lnTo>
                <a:lnTo>
                  <a:pt x="1338" y="2516"/>
                </a:lnTo>
                <a:lnTo>
                  <a:pt x="1390" y="2557"/>
                </a:lnTo>
                <a:lnTo>
                  <a:pt x="1440" y="2594"/>
                </a:lnTo>
                <a:lnTo>
                  <a:pt x="1488" y="2630"/>
                </a:lnTo>
                <a:lnTo>
                  <a:pt x="1533" y="2663"/>
                </a:lnTo>
                <a:lnTo>
                  <a:pt x="1575" y="2693"/>
                </a:lnTo>
                <a:lnTo>
                  <a:pt x="1614" y="2721"/>
                </a:lnTo>
                <a:lnTo>
                  <a:pt x="1649" y="2745"/>
                </a:lnTo>
                <a:lnTo>
                  <a:pt x="1681" y="2767"/>
                </a:lnTo>
                <a:lnTo>
                  <a:pt x="1708" y="2786"/>
                </a:lnTo>
                <a:lnTo>
                  <a:pt x="1730" y="2801"/>
                </a:lnTo>
                <a:lnTo>
                  <a:pt x="1754" y="2786"/>
                </a:lnTo>
                <a:lnTo>
                  <a:pt x="1780" y="2767"/>
                </a:lnTo>
                <a:lnTo>
                  <a:pt x="1812" y="2745"/>
                </a:lnTo>
                <a:lnTo>
                  <a:pt x="1849" y="2720"/>
                </a:lnTo>
                <a:lnTo>
                  <a:pt x="1887" y="2692"/>
                </a:lnTo>
                <a:lnTo>
                  <a:pt x="1930" y="2661"/>
                </a:lnTo>
                <a:lnTo>
                  <a:pt x="1975" y="2628"/>
                </a:lnTo>
                <a:lnTo>
                  <a:pt x="2025" y="2592"/>
                </a:lnTo>
                <a:lnTo>
                  <a:pt x="2075" y="2554"/>
                </a:lnTo>
                <a:lnTo>
                  <a:pt x="2128" y="2514"/>
                </a:lnTo>
                <a:lnTo>
                  <a:pt x="2182" y="2471"/>
                </a:lnTo>
                <a:lnTo>
                  <a:pt x="2239" y="2426"/>
                </a:lnTo>
                <a:lnTo>
                  <a:pt x="2295" y="2380"/>
                </a:lnTo>
                <a:lnTo>
                  <a:pt x="2354" y="2332"/>
                </a:lnTo>
                <a:lnTo>
                  <a:pt x="2413" y="2282"/>
                </a:lnTo>
                <a:lnTo>
                  <a:pt x="2471" y="2231"/>
                </a:lnTo>
                <a:lnTo>
                  <a:pt x="2530" y="2178"/>
                </a:lnTo>
                <a:lnTo>
                  <a:pt x="2588" y="2124"/>
                </a:lnTo>
                <a:lnTo>
                  <a:pt x="2645" y="2069"/>
                </a:lnTo>
                <a:lnTo>
                  <a:pt x="2702" y="2014"/>
                </a:lnTo>
                <a:lnTo>
                  <a:pt x="2757" y="1957"/>
                </a:lnTo>
                <a:lnTo>
                  <a:pt x="2811" y="1900"/>
                </a:lnTo>
                <a:lnTo>
                  <a:pt x="2862" y="1843"/>
                </a:lnTo>
                <a:lnTo>
                  <a:pt x="2912" y="1785"/>
                </a:lnTo>
                <a:lnTo>
                  <a:pt x="2958" y="1727"/>
                </a:lnTo>
                <a:lnTo>
                  <a:pt x="3002" y="1669"/>
                </a:lnTo>
                <a:lnTo>
                  <a:pt x="3042" y="1609"/>
                </a:lnTo>
                <a:lnTo>
                  <a:pt x="3079" y="1551"/>
                </a:lnTo>
                <a:lnTo>
                  <a:pt x="3113" y="1493"/>
                </a:lnTo>
                <a:lnTo>
                  <a:pt x="3141" y="1436"/>
                </a:lnTo>
                <a:lnTo>
                  <a:pt x="3166" y="1379"/>
                </a:lnTo>
                <a:lnTo>
                  <a:pt x="3185" y="1323"/>
                </a:lnTo>
                <a:lnTo>
                  <a:pt x="3200" y="1267"/>
                </a:lnTo>
                <a:lnTo>
                  <a:pt x="3219" y="1199"/>
                </a:lnTo>
                <a:lnTo>
                  <a:pt x="3232" y="1132"/>
                </a:lnTo>
                <a:lnTo>
                  <a:pt x="3241" y="1065"/>
                </a:lnTo>
                <a:lnTo>
                  <a:pt x="3243" y="998"/>
                </a:lnTo>
                <a:lnTo>
                  <a:pt x="3239" y="928"/>
                </a:lnTo>
                <a:lnTo>
                  <a:pt x="3232" y="859"/>
                </a:lnTo>
                <a:lnTo>
                  <a:pt x="3218" y="791"/>
                </a:lnTo>
                <a:lnTo>
                  <a:pt x="3199" y="725"/>
                </a:lnTo>
                <a:lnTo>
                  <a:pt x="3174" y="660"/>
                </a:lnTo>
                <a:lnTo>
                  <a:pt x="3145" y="598"/>
                </a:lnTo>
                <a:lnTo>
                  <a:pt x="3111" y="539"/>
                </a:lnTo>
                <a:lnTo>
                  <a:pt x="3072" y="483"/>
                </a:lnTo>
                <a:lnTo>
                  <a:pt x="3029" y="431"/>
                </a:lnTo>
                <a:lnTo>
                  <a:pt x="2982" y="381"/>
                </a:lnTo>
                <a:lnTo>
                  <a:pt x="2931" y="335"/>
                </a:lnTo>
                <a:lnTo>
                  <a:pt x="2876" y="293"/>
                </a:lnTo>
                <a:lnTo>
                  <a:pt x="2817" y="257"/>
                </a:lnTo>
                <a:lnTo>
                  <a:pt x="2755" y="225"/>
                </a:lnTo>
                <a:lnTo>
                  <a:pt x="2691" y="200"/>
                </a:lnTo>
                <a:lnTo>
                  <a:pt x="2625" y="179"/>
                </a:lnTo>
                <a:lnTo>
                  <a:pt x="2558" y="165"/>
                </a:lnTo>
                <a:lnTo>
                  <a:pt x="2490" y="156"/>
                </a:lnTo>
                <a:lnTo>
                  <a:pt x="2420" y="153"/>
                </a:lnTo>
                <a:lnTo>
                  <a:pt x="2354" y="155"/>
                </a:lnTo>
                <a:lnTo>
                  <a:pt x="2289" y="164"/>
                </a:lnTo>
                <a:lnTo>
                  <a:pt x="2224" y="177"/>
                </a:lnTo>
                <a:lnTo>
                  <a:pt x="2162" y="196"/>
                </a:lnTo>
                <a:lnTo>
                  <a:pt x="2100" y="219"/>
                </a:lnTo>
                <a:lnTo>
                  <a:pt x="2042" y="247"/>
                </a:lnTo>
                <a:lnTo>
                  <a:pt x="1985" y="280"/>
                </a:lnTo>
                <a:lnTo>
                  <a:pt x="1932" y="319"/>
                </a:lnTo>
                <a:lnTo>
                  <a:pt x="1881" y="360"/>
                </a:lnTo>
                <a:lnTo>
                  <a:pt x="1833" y="408"/>
                </a:lnTo>
                <a:lnTo>
                  <a:pt x="1788" y="459"/>
                </a:lnTo>
                <a:lnTo>
                  <a:pt x="1771" y="473"/>
                </a:lnTo>
                <a:lnTo>
                  <a:pt x="1751" y="483"/>
                </a:lnTo>
                <a:lnTo>
                  <a:pt x="1730" y="487"/>
                </a:lnTo>
                <a:lnTo>
                  <a:pt x="1714" y="484"/>
                </a:lnTo>
                <a:lnTo>
                  <a:pt x="1699" y="479"/>
                </a:lnTo>
                <a:lnTo>
                  <a:pt x="1685" y="470"/>
                </a:lnTo>
                <a:lnTo>
                  <a:pt x="1674" y="459"/>
                </a:lnTo>
                <a:lnTo>
                  <a:pt x="1629" y="408"/>
                </a:lnTo>
                <a:lnTo>
                  <a:pt x="1581" y="361"/>
                </a:lnTo>
                <a:lnTo>
                  <a:pt x="1530" y="319"/>
                </a:lnTo>
                <a:lnTo>
                  <a:pt x="1475" y="281"/>
                </a:lnTo>
                <a:lnTo>
                  <a:pt x="1419" y="247"/>
                </a:lnTo>
                <a:lnTo>
                  <a:pt x="1360" y="219"/>
                </a:lnTo>
                <a:lnTo>
                  <a:pt x="1299" y="196"/>
                </a:lnTo>
                <a:lnTo>
                  <a:pt x="1236" y="177"/>
                </a:lnTo>
                <a:lnTo>
                  <a:pt x="1172" y="164"/>
                </a:lnTo>
                <a:lnTo>
                  <a:pt x="1106" y="155"/>
                </a:lnTo>
                <a:lnTo>
                  <a:pt x="1040" y="153"/>
                </a:lnTo>
                <a:lnTo>
                  <a:pt x="971" y="156"/>
                </a:lnTo>
                <a:lnTo>
                  <a:pt x="902" y="165"/>
                </a:lnTo>
                <a:lnTo>
                  <a:pt x="835" y="179"/>
                </a:lnTo>
                <a:lnTo>
                  <a:pt x="769" y="199"/>
                </a:lnTo>
                <a:lnTo>
                  <a:pt x="705" y="225"/>
                </a:lnTo>
                <a:lnTo>
                  <a:pt x="643" y="257"/>
                </a:lnTo>
                <a:lnTo>
                  <a:pt x="585" y="293"/>
                </a:lnTo>
                <a:lnTo>
                  <a:pt x="529" y="335"/>
                </a:lnTo>
                <a:lnTo>
                  <a:pt x="478" y="381"/>
                </a:lnTo>
                <a:lnTo>
                  <a:pt x="431" y="431"/>
                </a:lnTo>
                <a:lnTo>
                  <a:pt x="388" y="483"/>
                </a:lnTo>
                <a:lnTo>
                  <a:pt x="350" y="539"/>
                </a:lnTo>
                <a:lnTo>
                  <a:pt x="316" y="598"/>
                </a:lnTo>
                <a:lnTo>
                  <a:pt x="287" y="660"/>
                </a:lnTo>
                <a:lnTo>
                  <a:pt x="262" y="725"/>
                </a:lnTo>
                <a:lnTo>
                  <a:pt x="243" y="791"/>
                </a:lnTo>
                <a:lnTo>
                  <a:pt x="229" y="859"/>
                </a:lnTo>
                <a:lnTo>
                  <a:pt x="221" y="928"/>
                </a:lnTo>
                <a:lnTo>
                  <a:pt x="218" y="998"/>
                </a:lnTo>
                <a:lnTo>
                  <a:pt x="221" y="1065"/>
                </a:lnTo>
                <a:lnTo>
                  <a:pt x="228" y="1130"/>
                </a:lnTo>
                <a:lnTo>
                  <a:pt x="241" y="1196"/>
                </a:lnTo>
                <a:lnTo>
                  <a:pt x="258" y="1259"/>
                </a:lnTo>
                <a:lnTo>
                  <a:pt x="274" y="1320"/>
                </a:lnTo>
                <a:lnTo>
                  <a:pt x="297" y="1380"/>
                </a:lnTo>
                <a:lnTo>
                  <a:pt x="324" y="1441"/>
                </a:lnTo>
                <a:lnTo>
                  <a:pt x="357" y="1504"/>
                </a:lnTo>
                <a:lnTo>
                  <a:pt x="853" y="1504"/>
                </a:lnTo>
                <a:lnTo>
                  <a:pt x="1011" y="1231"/>
                </a:lnTo>
                <a:lnTo>
                  <a:pt x="1023" y="1215"/>
                </a:lnTo>
                <a:lnTo>
                  <a:pt x="1038" y="1204"/>
                </a:lnTo>
                <a:lnTo>
                  <a:pt x="1055" y="1197"/>
                </a:lnTo>
                <a:lnTo>
                  <a:pt x="1074" y="1193"/>
                </a:lnTo>
                <a:lnTo>
                  <a:pt x="1091" y="1194"/>
                </a:lnTo>
                <a:lnTo>
                  <a:pt x="1109" y="1202"/>
                </a:lnTo>
                <a:lnTo>
                  <a:pt x="1125" y="1213"/>
                </a:lnTo>
                <a:lnTo>
                  <a:pt x="1138" y="1228"/>
                </a:lnTo>
                <a:lnTo>
                  <a:pt x="1397" y="1640"/>
                </a:lnTo>
                <a:lnTo>
                  <a:pt x="1686" y="836"/>
                </a:lnTo>
                <a:lnTo>
                  <a:pt x="1695" y="819"/>
                </a:lnTo>
                <a:lnTo>
                  <a:pt x="1707" y="805"/>
                </a:lnTo>
                <a:lnTo>
                  <a:pt x="1722" y="795"/>
                </a:lnTo>
                <a:lnTo>
                  <a:pt x="1739" y="788"/>
                </a:lnTo>
                <a:lnTo>
                  <a:pt x="1757" y="785"/>
                </a:lnTo>
                <a:lnTo>
                  <a:pt x="1775" y="788"/>
                </a:lnTo>
                <a:lnTo>
                  <a:pt x="1791" y="795"/>
                </a:lnTo>
                <a:lnTo>
                  <a:pt x="1806" y="805"/>
                </a:lnTo>
                <a:lnTo>
                  <a:pt x="1818" y="819"/>
                </a:lnTo>
                <a:lnTo>
                  <a:pt x="1826" y="836"/>
                </a:lnTo>
                <a:lnTo>
                  <a:pt x="2068" y="1505"/>
                </a:lnTo>
                <a:lnTo>
                  <a:pt x="2497" y="1505"/>
                </a:lnTo>
                <a:lnTo>
                  <a:pt x="2517" y="1507"/>
                </a:lnTo>
                <a:lnTo>
                  <a:pt x="2534" y="1515"/>
                </a:lnTo>
                <a:lnTo>
                  <a:pt x="2549" y="1527"/>
                </a:lnTo>
                <a:lnTo>
                  <a:pt x="2561" y="1542"/>
                </a:lnTo>
                <a:lnTo>
                  <a:pt x="2569" y="1561"/>
                </a:lnTo>
                <a:lnTo>
                  <a:pt x="2572" y="1581"/>
                </a:lnTo>
                <a:lnTo>
                  <a:pt x="2569" y="1601"/>
                </a:lnTo>
                <a:lnTo>
                  <a:pt x="2561" y="1619"/>
                </a:lnTo>
                <a:lnTo>
                  <a:pt x="2549" y="1635"/>
                </a:lnTo>
                <a:lnTo>
                  <a:pt x="2534" y="1647"/>
                </a:lnTo>
                <a:lnTo>
                  <a:pt x="2517" y="1654"/>
                </a:lnTo>
                <a:lnTo>
                  <a:pt x="2497" y="1657"/>
                </a:lnTo>
                <a:lnTo>
                  <a:pt x="2017" y="1657"/>
                </a:lnTo>
                <a:lnTo>
                  <a:pt x="1999" y="1654"/>
                </a:lnTo>
                <a:lnTo>
                  <a:pt x="1982" y="1648"/>
                </a:lnTo>
                <a:lnTo>
                  <a:pt x="1967" y="1638"/>
                </a:lnTo>
                <a:lnTo>
                  <a:pt x="1955" y="1625"/>
                </a:lnTo>
                <a:lnTo>
                  <a:pt x="1947" y="1608"/>
                </a:lnTo>
                <a:lnTo>
                  <a:pt x="1757" y="1081"/>
                </a:lnTo>
                <a:lnTo>
                  <a:pt x="1486" y="1837"/>
                </a:lnTo>
                <a:lnTo>
                  <a:pt x="1476" y="1855"/>
                </a:lnTo>
                <a:lnTo>
                  <a:pt x="1461" y="1869"/>
                </a:lnTo>
                <a:lnTo>
                  <a:pt x="1444" y="1880"/>
                </a:lnTo>
                <a:lnTo>
                  <a:pt x="1424" y="1886"/>
                </a:lnTo>
                <a:lnTo>
                  <a:pt x="1420" y="1886"/>
                </a:lnTo>
                <a:lnTo>
                  <a:pt x="1415" y="1886"/>
                </a:lnTo>
                <a:lnTo>
                  <a:pt x="1397" y="1884"/>
                </a:lnTo>
                <a:lnTo>
                  <a:pt x="1380" y="1877"/>
                </a:lnTo>
                <a:lnTo>
                  <a:pt x="1365" y="1866"/>
                </a:lnTo>
                <a:lnTo>
                  <a:pt x="1354" y="1851"/>
                </a:lnTo>
                <a:lnTo>
                  <a:pt x="1078" y="1415"/>
                </a:lnTo>
                <a:lnTo>
                  <a:pt x="959" y="1620"/>
                </a:lnTo>
                <a:lnTo>
                  <a:pt x="947" y="1636"/>
                </a:lnTo>
                <a:lnTo>
                  <a:pt x="931" y="1648"/>
                </a:lnTo>
                <a:lnTo>
                  <a:pt x="914" y="1654"/>
                </a:lnTo>
                <a:lnTo>
                  <a:pt x="895" y="1658"/>
                </a:lnTo>
                <a:lnTo>
                  <a:pt x="74" y="1658"/>
                </a:lnTo>
                <a:lnTo>
                  <a:pt x="54" y="1654"/>
                </a:lnTo>
                <a:lnTo>
                  <a:pt x="36" y="1647"/>
                </a:lnTo>
                <a:lnTo>
                  <a:pt x="21" y="1635"/>
                </a:lnTo>
                <a:lnTo>
                  <a:pt x="11" y="1619"/>
                </a:lnTo>
                <a:lnTo>
                  <a:pt x="2" y="1601"/>
                </a:lnTo>
                <a:lnTo>
                  <a:pt x="0" y="1581"/>
                </a:lnTo>
                <a:lnTo>
                  <a:pt x="2" y="1561"/>
                </a:lnTo>
                <a:lnTo>
                  <a:pt x="11" y="1542"/>
                </a:lnTo>
                <a:lnTo>
                  <a:pt x="21" y="1527"/>
                </a:lnTo>
                <a:lnTo>
                  <a:pt x="36" y="1515"/>
                </a:lnTo>
                <a:lnTo>
                  <a:pt x="54" y="1507"/>
                </a:lnTo>
                <a:lnTo>
                  <a:pt x="74" y="1505"/>
                </a:lnTo>
                <a:lnTo>
                  <a:pt x="188" y="1505"/>
                </a:lnTo>
                <a:lnTo>
                  <a:pt x="164" y="1452"/>
                </a:lnTo>
                <a:lnTo>
                  <a:pt x="145" y="1400"/>
                </a:lnTo>
                <a:lnTo>
                  <a:pt x="128" y="1349"/>
                </a:lnTo>
                <a:lnTo>
                  <a:pt x="116" y="1300"/>
                </a:lnTo>
                <a:lnTo>
                  <a:pt x="99" y="1243"/>
                </a:lnTo>
                <a:lnTo>
                  <a:pt x="86" y="1183"/>
                </a:lnTo>
                <a:lnTo>
                  <a:pt x="77" y="1123"/>
                </a:lnTo>
                <a:lnTo>
                  <a:pt x="71" y="1062"/>
                </a:lnTo>
                <a:lnTo>
                  <a:pt x="69" y="998"/>
                </a:lnTo>
                <a:lnTo>
                  <a:pt x="73" y="921"/>
                </a:lnTo>
                <a:lnTo>
                  <a:pt x="81" y="845"/>
                </a:lnTo>
                <a:lnTo>
                  <a:pt x="95" y="770"/>
                </a:lnTo>
                <a:lnTo>
                  <a:pt x="115" y="697"/>
                </a:lnTo>
                <a:lnTo>
                  <a:pt x="140" y="626"/>
                </a:lnTo>
                <a:lnTo>
                  <a:pt x="170" y="557"/>
                </a:lnTo>
                <a:lnTo>
                  <a:pt x="205" y="491"/>
                </a:lnTo>
                <a:lnTo>
                  <a:pt x="244" y="427"/>
                </a:lnTo>
                <a:lnTo>
                  <a:pt x="288" y="367"/>
                </a:lnTo>
                <a:lnTo>
                  <a:pt x="336" y="311"/>
                </a:lnTo>
                <a:lnTo>
                  <a:pt x="389" y="257"/>
                </a:lnTo>
                <a:lnTo>
                  <a:pt x="446" y="209"/>
                </a:lnTo>
                <a:lnTo>
                  <a:pt x="507" y="164"/>
                </a:lnTo>
                <a:lnTo>
                  <a:pt x="571" y="123"/>
                </a:lnTo>
                <a:lnTo>
                  <a:pt x="634" y="91"/>
                </a:lnTo>
                <a:lnTo>
                  <a:pt x="699" y="64"/>
                </a:lnTo>
                <a:lnTo>
                  <a:pt x="765" y="41"/>
                </a:lnTo>
                <a:lnTo>
                  <a:pt x="832" y="23"/>
                </a:lnTo>
                <a:lnTo>
                  <a:pt x="901" y="10"/>
                </a:lnTo>
                <a:lnTo>
                  <a:pt x="971" y="3"/>
                </a:lnTo>
                <a:lnTo>
                  <a:pt x="104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3" name="Freeform 328"/>
          <p:cNvSpPr>
            <a:spLocks noEditPoints="1"/>
          </p:cNvSpPr>
          <p:nvPr/>
        </p:nvSpPr>
        <p:spPr bwMode="auto">
          <a:xfrm>
            <a:off x="4354758" y="2011363"/>
            <a:ext cx="666750" cy="342900"/>
          </a:xfrm>
          <a:custGeom>
            <a:avLst/>
            <a:gdLst>
              <a:gd name="T0" fmla="*/ 1825 w 3360"/>
              <a:gd name="T1" fmla="*/ 449 h 1729"/>
              <a:gd name="T2" fmla="*/ 2364 w 3360"/>
              <a:gd name="T3" fmla="*/ 596 h 1729"/>
              <a:gd name="T4" fmla="*/ 2330 w 3360"/>
              <a:gd name="T5" fmla="*/ 1158 h 1729"/>
              <a:gd name="T6" fmla="*/ 1878 w 3360"/>
              <a:gd name="T7" fmla="*/ 1590 h 1729"/>
              <a:gd name="T8" fmla="*/ 1659 w 3360"/>
              <a:gd name="T9" fmla="*/ 1715 h 1729"/>
              <a:gd name="T10" fmla="*/ 1264 w 3360"/>
              <a:gd name="T11" fmla="*/ 1411 h 1729"/>
              <a:gd name="T12" fmla="*/ 931 w 3360"/>
              <a:gd name="T13" fmla="*/ 930 h 1729"/>
              <a:gd name="T14" fmla="*/ 1221 w 3360"/>
              <a:gd name="T15" fmla="*/ 427 h 1729"/>
              <a:gd name="T16" fmla="*/ 773 w 3360"/>
              <a:gd name="T17" fmla="*/ 42 h 1729"/>
              <a:gd name="T18" fmla="*/ 736 w 3360"/>
              <a:gd name="T19" fmla="*/ 234 h 1729"/>
              <a:gd name="T20" fmla="*/ 583 w 3360"/>
              <a:gd name="T21" fmla="*/ 348 h 1729"/>
              <a:gd name="T22" fmla="*/ 619 w 3360"/>
              <a:gd name="T23" fmla="*/ 491 h 1729"/>
              <a:gd name="T24" fmla="*/ 958 w 3360"/>
              <a:gd name="T25" fmla="*/ 415 h 1729"/>
              <a:gd name="T26" fmla="*/ 955 w 3360"/>
              <a:gd name="T27" fmla="*/ 489 h 1729"/>
              <a:gd name="T28" fmla="*/ 829 w 3360"/>
              <a:gd name="T29" fmla="*/ 702 h 1729"/>
              <a:gd name="T30" fmla="*/ 718 w 3360"/>
              <a:gd name="T31" fmla="*/ 625 h 1729"/>
              <a:gd name="T32" fmla="*/ 412 w 3360"/>
              <a:gd name="T33" fmla="*/ 707 h 1729"/>
              <a:gd name="T34" fmla="*/ 367 w 3360"/>
              <a:gd name="T35" fmla="*/ 620 h 1729"/>
              <a:gd name="T36" fmla="*/ 322 w 3360"/>
              <a:gd name="T37" fmla="*/ 314 h 1729"/>
              <a:gd name="T38" fmla="*/ 390 w 3360"/>
              <a:gd name="T39" fmla="*/ 271 h 1729"/>
              <a:gd name="T40" fmla="*/ 589 w 3360"/>
              <a:gd name="T41" fmla="*/ 224 h 1729"/>
              <a:gd name="T42" fmla="*/ 727 w 3360"/>
              <a:gd name="T43" fmla="*/ 146 h 1729"/>
              <a:gd name="T44" fmla="*/ 458 w 3360"/>
              <a:gd name="T45" fmla="*/ 74 h 1729"/>
              <a:gd name="T46" fmla="*/ 152 w 3360"/>
              <a:gd name="T47" fmla="*/ 452 h 1729"/>
              <a:gd name="T48" fmla="*/ 233 w 3360"/>
              <a:gd name="T49" fmla="*/ 938 h 1729"/>
              <a:gd name="T50" fmla="*/ 680 w 3360"/>
              <a:gd name="T51" fmla="*/ 971 h 1729"/>
              <a:gd name="T52" fmla="*/ 844 w 3360"/>
              <a:gd name="T53" fmla="*/ 1095 h 1729"/>
              <a:gd name="T54" fmla="*/ 1067 w 3360"/>
              <a:gd name="T55" fmla="*/ 1254 h 1729"/>
              <a:gd name="T56" fmla="*/ 976 w 3360"/>
              <a:gd name="T57" fmla="*/ 1284 h 1729"/>
              <a:gd name="T58" fmla="*/ 672 w 3360"/>
              <a:gd name="T59" fmla="*/ 1049 h 1729"/>
              <a:gd name="T60" fmla="*/ 174 w 3360"/>
              <a:gd name="T61" fmla="*/ 991 h 1729"/>
              <a:gd name="T62" fmla="*/ 21 w 3360"/>
              <a:gd name="T63" fmla="*/ 675 h 1729"/>
              <a:gd name="T64" fmla="*/ 225 w 3360"/>
              <a:gd name="T65" fmla="*/ 137 h 1729"/>
              <a:gd name="T66" fmla="*/ 2899 w 3360"/>
              <a:gd name="T67" fmla="*/ 1 h 1729"/>
              <a:gd name="T68" fmla="*/ 3239 w 3360"/>
              <a:gd name="T69" fmla="*/ 319 h 1729"/>
              <a:gd name="T70" fmla="*/ 3356 w 3360"/>
              <a:gd name="T71" fmla="*/ 791 h 1729"/>
              <a:gd name="T72" fmla="*/ 3011 w 3360"/>
              <a:gd name="T73" fmla="*/ 1055 h 1729"/>
              <a:gd name="T74" fmla="*/ 2606 w 3360"/>
              <a:gd name="T75" fmla="*/ 1102 h 1729"/>
              <a:gd name="T76" fmla="*/ 2340 w 3360"/>
              <a:gd name="T77" fmla="*/ 1307 h 1729"/>
              <a:gd name="T78" fmla="*/ 2313 w 3360"/>
              <a:gd name="T79" fmla="*/ 1237 h 1729"/>
              <a:gd name="T80" fmla="*/ 2579 w 3360"/>
              <a:gd name="T81" fmla="*/ 1010 h 1729"/>
              <a:gd name="T82" fmla="*/ 2768 w 3360"/>
              <a:gd name="T83" fmla="*/ 990 h 1729"/>
              <a:gd name="T84" fmla="*/ 3285 w 3360"/>
              <a:gd name="T85" fmla="*/ 816 h 1729"/>
              <a:gd name="T86" fmla="*/ 3178 w 3360"/>
              <a:gd name="T87" fmla="*/ 361 h 1729"/>
              <a:gd name="T88" fmla="*/ 2852 w 3360"/>
              <a:gd name="T89" fmla="*/ 73 h 1729"/>
              <a:gd name="T90" fmla="*/ 2635 w 3360"/>
              <a:gd name="T91" fmla="*/ 160 h 1729"/>
              <a:gd name="T92" fmla="*/ 2758 w 3360"/>
              <a:gd name="T93" fmla="*/ 254 h 1729"/>
              <a:gd name="T94" fmla="*/ 3000 w 3360"/>
              <a:gd name="T95" fmla="*/ 249 h 1729"/>
              <a:gd name="T96" fmla="*/ 2990 w 3360"/>
              <a:gd name="T97" fmla="*/ 340 h 1729"/>
              <a:gd name="T98" fmla="*/ 3018 w 3360"/>
              <a:gd name="T99" fmla="*/ 677 h 1729"/>
              <a:gd name="T100" fmla="*/ 2928 w 3360"/>
              <a:gd name="T101" fmla="*/ 649 h 1729"/>
              <a:gd name="T102" fmla="*/ 2613 w 3360"/>
              <a:gd name="T103" fmla="*/ 677 h 1729"/>
              <a:gd name="T104" fmla="*/ 2553 w 3360"/>
              <a:gd name="T105" fmla="*/ 634 h 1729"/>
              <a:gd name="T106" fmla="*/ 2345 w 3360"/>
              <a:gd name="T107" fmla="*/ 494 h 1729"/>
              <a:gd name="T108" fmla="*/ 2468 w 3360"/>
              <a:gd name="T109" fmla="*/ 426 h 1729"/>
              <a:gd name="T110" fmla="*/ 2812 w 3360"/>
              <a:gd name="T111" fmla="*/ 491 h 1729"/>
              <a:gd name="T112" fmla="*/ 2727 w 3360"/>
              <a:gd name="T113" fmla="*/ 336 h 1729"/>
              <a:gd name="T114" fmla="*/ 2594 w 3360"/>
              <a:gd name="T115" fmla="*/ 222 h 1729"/>
              <a:gd name="T116" fmla="*/ 2627 w 3360"/>
              <a:gd name="T117" fmla="*/ 24 h 1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360" h="1729">
                <a:moveTo>
                  <a:pt x="1350" y="407"/>
                </a:moveTo>
                <a:lnTo>
                  <a:pt x="1399" y="409"/>
                </a:lnTo>
                <a:lnTo>
                  <a:pt x="1447" y="417"/>
                </a:lnTo>
                <a:lnTo>
                  <a:pt x="1493" y="431"/>
                </a:lnTo>
                <a:lnTo>
                  <a:pt x="1536" y="449"/>
                </a:lnTo>
                <a:lnTo>
                  <a:pt x="1577" y="471"/>
                </a:lnTo>
                <a:lnTo>
                  <a:pt x="1614" y="499"/>
                </a:lnTo>
                <a:lnTo>
                  <a:pt x="1650" y="529"/>
                </a:lnTo>
                <a:lnTo>
                  <a:pt x="1681" y="563"/>
                </a:lnTo>
                <a:lnTo>
                  <a:pt x="1711" y="529"/>
                </a:lnTo>
                <a:lnTo>
                  <a:pt x="1747" y="499"/>
                </a:lnTo>
                <a:lnTo>
                  <a:pt x="1785" y="471"/>
                </a:lnTo>
                <a:lnTo>
                  <a:pt x="1825" y="449"/>
                </a:lnTo>
                <a:lnTo>
                  <a:pt x="1869" y="431"/>
                </a:lnTo>
                <a:lnTo>
                  <a:pt x="1914" y="417"/>
                </a:lnTo>
                <a:lnTo>
                  <a:pt x="1962" y="409"/>
                </a:lnTo>
                <a:lnTo>
                  <a:pt x="2011" y="407"/>
                </a:lnTo>
                <a:lnTo>
                  <a:pt x="2055" y="409"/>
                </a:lnTo>
                <a:lnTo>
                  <a:pt x="2099" y="415"/>
                </a:lnTo>
                <a:lnTo>
                  <a:pt x="2140" y="427"/>
                </a:lnTo>
                <a:lnTo>
                  <a:pt x="2181" y="442"/>
                </a:lnTo>
                <a:lnTo>
                  <a:pt x="2218" y="461"/>
                </a:lnTo>
                <a:lnTo>
                  <a:pt x="2261" y="487"/>
                </a:lnTo>
                <a:lnTo>
                  <a:pt x="2300" y="520"/>
                </a:lnTo>
                <a:lnTo>
                  <a:pt x="2334" y="555"/>
                </a:lnTo>
                <a:lnTo>
                  <a:pt x="2364" y="596"/>
                </a:lnTo>
                <a:lnTo>
                  <a:pt x="2391" y="639"/>
                </a:lnTo>
                <a:lnTo>
                  <a:pt x="2412" y="685"/>
                </a:lnTo>
                <a:lnTo>
                  <a:pt x="2427" y="735"/>
                </a:lnTo>
                <a:lnTo>
                  <a:pt x="2437" y="787"/>
                </a:lnTo>
                <a:lnTo>
                  <a:pt x="2440" y="839"/>
                </a:lnTo>
                <a:lnTo>
                  <a:pt x="2438" y="886"/>
                </a:lnTo>
                <a:lnTo>
                  <a:pt x="2430" y="930"/>
                </a:lnTo>
                <a:lnTo>
                  <a:pt x="2419" y="973"/>
                </a:lnTo>
                <a:lnTo>
                  <a:pt x="2408" y="1009"/>
                </a:lnTo>
                <a:lnTo>
                  <a:pt x="2395" y="1046"/>
                </a:lnTo>
                <a:lnTo>
                  <a:pt x="2376" y="1083"/>
                </a:lnTo>
                <a:lnTo>
                  <a:pt x="2355" y="1120"/>
                </a:lnTo>
                <a:lnTo>
                  <a:pt x="2330" y="1158"/>
                </a:lnTo>
                <a:lnTo>
                  <a:pt x="2302" y="1195"/>
                </a:lnTo>
                <a:lnTo>
                  <a:pt x="2273" y="1232"/>
                </a:lnTo>
                <a:lnTo>
                  <a:pt x="2240" y="1269"/>
                </a:lnTo>
                <a:lnTo>
                  <a:pt x="2207" y="1306"/>
                </a:lnTo>
                <a:lnTo>
                  <a:pt x="2171" y="1341"/>
                </a:lnTo>
                <a:lnTo>
                  <a:pt x="2135" y="1376"/>
                </a:lnTo>
                <a:lnTo>
                  <a:pt x="2097" y="1411"/>
                </a:lnTo>
                <a:lnTo>
                  <a:pt x="2059" y="1444"/>
                </a:lnTo>
                <a:lnTo>
                  <a:pt x="2022" y="1476"/>
                </a:lnTo>
                <a:lnTo>
                  <a:pt x="1984" y="1507"/>
                </a:lnTo>
                <a:lnTo>
                  <a:pt x="1948" y="1537"/>
                </a:lnTo>
                <a:lnTo>
                  <a:pt x="1912" y="1565"/>
                </a:lnTo>
                <a:lnTo>
                  <a:pt x="1878" y="1590"/>
                </a:lnTo>
                <a:lnTo>
                  <a:pt x="1845" y="1615"/>
                </a:lnTo>
                <a:lnTo>
                  <a:pt x="1814" y="1638"/>
                </a:lnTo>
                <a:lnTo>
                  <a:pt x="1786" y="1658"/>
                </a:lnTo>
                <a:lnTo>
                  <a:pt x="1760" y="1676"/>
                </a:lnTo>
                <a:lnTo>
                  <a:pt x="1738" y="1692"/>
                </a:lnTo>
                <a:lnTo>
                  <a:pt x="1718" y="1704"/>
                </a:lnTo>
                <a:lnTo>
                  <a:pt x="1702" y="1715"/>
                </a:lnTo>
                <a:lnTo>
                  <a:pt x="1691" y="1722"/>
                </a:lnTo>
                <a:lnTo>
                  <a:pt x="1683" y="1727"/>
                </a:lnTo>
                <a:lnTo>
                  <a:pt x="1681" y="1729"/>
                </a:lnTo>
                <a:lnTo>
                  <a:pt x="1678" y="1727"/>
                </a:lnTo>
                <a:lnTo>
                  <a:pt x="1671" y="1722"/>
                </a:lnTo>
                <a:lnTo>
                  <a:pt x="1659" y="1715"/>
                </a:lnTo>
                <a:lnTo>
                  <a:pt x="1644" y="1704"/>
                </a:lnTo>
                <a:lnTo>
                  <a:pt x="1625" y="1692"/>
                </a:lnTo>
                <a:lnTo>
                  <a:pt x="1602" y="1676"/>
                </a:lnTo>
                <a:lnTo>
                  <a:pt x="1576" y="1658"/>
                </a:lnTo>
                <a:lnTo>
                  <a:pt x="1547" y="1638"/>
                </a:lnTo>
                <a:lnTo>
                  <a:pt x="1516" y="1615"/>
                </a:lnTo>
                <a:lnTo>
                  <a:pt x="1484" y="1590"/>
                </a:lnTo>
                <a:lnTo>
                  <a:pt x="1449" y="1565"/>
                </a:lnTo>
                <a:lnTo>
                  <a:pt x="1414" y="1537"/>
                </a:lnTo>
                <a:lnTo>
                  <a:pt x="1377" y="1507"/>
                </a:lnTo>
                <a:lnTo>
                  <a:pt x="1339" y="1476"/>
                </a:lnTo>
                <a:lnTo>
                  <a:pt x="1302" y="1444"/>
                </a:lnTo>
                <a:lnTo>
                  <a:pt x="1264" y="1411"/>
                </a:lnTo>
                <a:lnTo>
                  <a:pt x="1227" y="1376"/>
                </a:lnTo>
                <a:lnTo>
                  <a:pt x="1190" y="1341"/>
                </a:lnTo>
                <a:lnTo>
                  <a:pt x="1155" y="1306"/>
                </a:lnTo>
                <a:lnTo>
                  <a:pt x="1121" y="1269"/>
                </a:lnTo>
                <a:lnTo>
                  <a:pt x="1089" y="1232"/>
                </a:lnTo>
                <a:lnTo>
                  <a:pt x="1058" y="1195"/>
                </a:lnTo>
                <a:lnTo>
                  <a:pt x="1031" y="1158"/>
                </a:lnTo>
                <a:lnTo>
                  <a:pt x="1006" y="1120"/>
                </a:lnTo>
                <a:lnTo>
                  <a:pt x="985" y="1083"/>
                </a:lnTo>
                <a:lnTo>
                  <a:pt x="966" y="1046"/>
                </a:lnTo>
                <a:lnTo>
                  <a:pt x="953" y="1009"/>
                </a:lnTo>
                <a:lnTo>
                  <a:pt x="942" y="973"/>
                </a:lnTo>
                <a:lnTo>
                  <a:pt x="931" y="930"/>
                </a:lnTo>
                <a:lnTo>
                  <a:pt x="924" y="886"/>
                </a:lnTo>
                <a:lnTo>
                  <a:pt x="922" y="839"/>
                </a:lnTo>
                <a:lnTo>
                  <a:pt x="925" y="787"/>
                </a:lnTo>
                <a:lnTo>
                  <a:pt x="934" y="735"/>
                </a:lnTo>
                <a:lnTo>
                  <a:pt x="950" y="685"/>
                </a:lnTo>
                <a:lnTo>
                  <a:pt x="971" y="639"/>
                </a:lnTo>
                <a:lnTo>
                  <a:pt x="997" y="596"/>
                </a:lnTo>
                <a:lnTo>
                  <a:pt x="1027" y="555"/>
                </a:lnTo>
                <a:lnTo>
                  <a:pt x="1062" y="520"/>
                </a:lnTo>
                <a:lnTo>
                  <a:pt x="1101" y="487"/>
                </a:lnTo>
                <a:lnTo>
                  <a:pt x="1143" y="461"/>
                </a:lnTo>
                <a:lnTo>
                  <a:pt x="1181" y="442"/>
                </a:lnTo>
                <a:lnTo>
                  <a:pt x="1221" y="427"/>
                </a:lnTo>
                <a:lnTo>
                  <a:pt x="1262" y="415"/>
                </a:lnTo>
                <a:lnTo>
                  <a:pt x="1306" y="409"/>
                </a:lnTo>
                <a:lnTo>
                  <a:pt x="1350" y="407"/>
                </a:lnTo>
                <a:close/>
                <a:moveTo>
                  <a:pt x="514" y="0"/>
                </a:moveTo>
                <a:lnTo>
                  <a:pt x="545" y="1"/>
                </a:lnTo>
                <a:lnTo>
                  <a:pt x="579" y="2"/>
                </a:lnTo>
                <a:lnTo>
                  <a:pt x="612" y="4"/>
                </a:lnTo>
                <a:lnTo>
                  <a:pt x="646" y="7"/>
                </a:lnTo>
                <a:lnTo>
                  <a:pt x="677" y="12"/>
                </a:lnTo>
                <a:lnTo>
                  <a:pt x="707" y="17"/>
                </a:lnTo>
                <a:lnTo>
                  <a:pt x="733" y="24"/>
                </a:lnTo>
                <a:lnTo>
                  <a:pt x="756" y="32"/>
                </a:lnTo>
                <a:lnTo>
                  <a:pt x="773" y="42"/>
                </a:lnTo>
                <a:lnTo>
                  <a:pt x="784" y="51"/>
                </a:lnTo>
                <a:lnTo>
                  <a:pt x="790" y="61"/>
                </a:lnTo>
                <a:lnTo>
                  <a:pt x="794" y="70"/>
                </a:lnTo>
                <a:lnTo>
                  <a:pt x="796" y="79"/>
                </a:lnTo>
                <a:lnTo>
                  <a:pt x="799" y="111"/>
                </a:lnTo>
                <a:lnTo>
                  <a:pt x="800" y="140"/>
                </a:lnTo>
                <a:lnTo>
                  <a:pt x="798" y="164"/>
                </a:lnTo>
                <a:lnTo>
                  <a:pt x="794" y="184"/>
                </a:lnTo>
                <a:lnTo>
                  <a:pt x="788" y="200"/>
                </a:lnTo>
                <a:lnTo>
                  <a:pt x="778" y="213"/>
                </a:lnTo>
                <a:lnTo>
                  <a:pt x="766" y="222"/>
                </a:lnTo>
                <a:lnTo>
                  <a:pt x="752" y="228"/>
                </a:lnTo>
                <a:lnTo>
                  <a:pt x="736" y="234"/>
                </a:lnTo>
                <a:lnTo>
                  <a:pt x="716" y="238"/>
                </a:lnTo>
                <a:lnTo>
                  <a:pt x="696" y="240"/>
                </a:lnTo>
                <a:lnTo>
                  <a:pt x="675" y="242"/>
                </a:lnTo>
                <a:lnTo>
                  <a:pt x="680" y="261"/>
                </a:lnTo>
                <a:lnTo>
                  <a:pt x="682" y="278"/>
                </a:lnTo>
                <a:lnTo>
                  <a:pt x="682" y="293"/>
                </a:lnTo>
                <a:lnTo>
                  <a:pt x="679" y="305"/>
                </a:lnTo>
                <a:lnTo>
                  <a:pt x="672" y="317"/>
                </a:lnTo>
                <a:lnTo>
                  <a:pt x="662" y="327"/>
                </a:lnTo>
                <a:lnTo>
                  <a:pt x="651" y="332"/>
                </a:lnTo>
                <a:lnTo>
                  <a:pt x="633" y="337"/>
                </a:lnTo>
                <a:lnTo>
                  <a:pt x="610" y="342"/>
                </a:lnTo>
                <a:lnTo>
                  <a:pt x="583" y="348"/>
                </a:lnTo>
                <a:lnTo>
                  <a:pt x="552" y="352"/>
                </a:lnTo>
                <a:lnTo>
                  <a:pt x="517" y="355"/>
                </a:lnTo>
                <a:lnTo>
                  <a:pt x="483" y="356"/>
                </a:lnTo>
                <a:lnTo>
                  <a:pt x="447" y="355"/>
                </a:lnTo>
                <a:lnTo>
                  <a:pt x="452" y="390"/>
                </a:lnTo>
                <a:lnTo>
                  <a:pt x="457" y="431"/>
                </a:lnTo>
                <a:lnTo>
                  <a:pt x="459" y="476"/>
                </a:lnTo>
                <a:lnTo>
                  <a:pt x="457" y="525"/>
                </a:lnTo>
                <a:lnTo>
                  <a:pt x="486" y="509"/>
                </a:lnTo>
                <a:lnTo>
                  <a:pt x="517" y="499"/>
                </a:lnTo>
                <a:lnTo>
                  <a:pt x="550" y="491"/>
                </a:lnTo>
                <a:lnTo>
                  <a:pt x="583" y="488"/>
                </a:lnTo>
                <a:lnTo>
                  <a:pt x="619" y="491"/>
                </a:lnTo>
                <a:lnTo>
                  <a:pt x="652" y="499"/>
                </a:lnTo>
                <a:lnTo>
                  <a:pt x="683" y="511"/>
                </a:lnTo>
                <a:lnTo>
                  <a:pt x="714" y="527"/>
                </a:lnTo>
                <a:lnTo>
                  <a:pt x="741" y="547"/>
                </a:lnTo>
                <a:lnTo>
                  <a:pt x="754" y="527"/>
                </a:lnTo>
                <a:lnTo>
                  <a:pt x="771" y="507"/>
                </a:lnTo>
                <a:lnTo>
                  <a:pt x="791" y="487"/>
                </a:lnTo>
                <a:lnTo>
                  <a:pt x="813" y="469"/>
                </a:lnTo>
                <a:lnTo>
                  <a:pt x="837" y="452"/>
                </a:lnTo>
                <a:lnTo>
                  <a:pt x="864" y="438"/>
                </a:lnTo>
                <a:lnTo>
                  <a:pt x="893" y="427"/>
                </a:lnTo>
                <a:lnTo>
                  <a:pt x="925" y="418"/>
                </a:lnTo>
                <a:lnTo>
                  <a:pt x="958" y="415"/>
                </a:lnTo>
                <a:lnTo>
                  <a:pt x="995" y="416"/>
                </a:lnTo>
                <a:lnTo>
                  <a:pt x="1032" y="423"/>
                </a:lnTo>
                <a:lnTo>
                  <a:pt x="1044" y="427"/>
                </a:lnTo>
                <a:lnTo>
                  <a:pt x="1052" y="434"/>
                </a:lnTo>
                <a:lnTo>
                  <a:pt x="1058" y="444"/>
                </a:lnTo>
                <a:lnTo>
                  <a:pt x="1061" y="455"/>
                </a:lnTo>
                <a:lnTo>
                  <a:pt x="1061" y="467"/>
                </a:lnTo>
                <a:lnTo>
                  <a:pt x="1054" y="481"/>
                </a:lnTo>
                <a:lnTo>
                  <a:pt x="1044" y="490"/>
                </a:lnTo>
                <a:lnTo>
                  <a:pt x="1030" y="495"/>
                </a:lnTo>
                <a:lnTo>
                  <a:pt x="1016" y="494"/>
                </a:lnTo>
                <a:lnTo>
                  <a:pt x="984" y="490"/>
                </a:lnTo>
                <a:lnTo>
                  <a:pt x="955" y="489"/>
                </a:lnTo>
                <a:lnTo>
                  <a:pt x="928" y="493"/>
                </a:lnTo>
                <a:lnTo>
                  <a:pt x="904" y="501"/>
                </a:lnTo>
                <a:lnTo>
                  <a:pt x="882" y="511"/>
                </a:lnTo>
                <a:lnTo>
                  <a:pt x="862" y="523"/>
                </a:lnTo>
                <a:lnTo>
                  <a:pt x="844" y="536"/>
                </a:lnTo>
                <a:lnTo>
                  <a:pt x="830" y="551"/>
                </a:lnTo>
                <a:lnTo>
                  <a:pt x="817" y="566"/>
                </a:lnTo>
                <a:lnTo>
                  <a:pt x="806" y="580"/>
                </a:lnTo>
                <a:lnTo>
                  <a:pt x="797" y="592"/>
                </a:lnTo>
                <a:lnTo>
                  <a:pt x="791" y="603"/>
                </a:lnTo>
                <a:lnTo>
                  <a:pt x="809" y="634"/>
                </a:lnTo>
                <a:lnTo>
                  <a:pt x="821" y="667"/>
                </a:lnTo>
                <a:lnTo>
                  <a:pt x="829" y="702"/>
                </a:lnTo>
                <a:lnTo>
                  <a:pt x="832" y="739"/>
                </a:lnTo>
                <a:lnTo>
                  <a:pt x="829" y="754"/>
                </a:lnTo>
                <a:lnTo>
                  <a:pt x="821" y="765"/>
                </a:lnTo>
                <a:lnTo>
                  <a:pt x="810" y="773"/>
                </a:lnTo>
                <a:lnTo>
                  <a:pt x="795" y="776"/>
                </a:lnTo>
                <a:lnTo>
                  <a:pt x="781" y="773"/>
                </a:lnTo>
                <a:lnTo>
                  <a:pt x="769" y="765"/>
                </a:lnTo>
                <a:lnTo>
                  <a:pt x="762" y="754"/>
                </a:lnTo>
                <a:lnTo>
                  <a:pt x="759" y="739"/>
                </a:lnTo>
                <a:lnTo>
                  <a:pt x="755" y="707"/>
                </a:lnTo>
                <a:lnTo>
                  <a:pt x="748" y="678"/>
                </a:lnTo>
                <a:lnTo>
                  <a:pt x="735" y="650"/>
                </a:lnTo>
                <a:lnTo>
                  <a:pt x="718" y="625"/>
                </a:lnTo>
                <a:lnTo>
                  <a:pt x="696" y="604"/>
                </a:lnTo>
                <a:lnTo>
                  <a:pt x="672" y="586"/>
                </a:lnTo>
                <a:lnTo>
                  <a:pt x="645" y="573"/>
                </a:lnTo>
                <a:lnTo>
                  <a:pt x="615" y="565"/>
                </a:lnTo>
                <a:lnTo>
                  <a:pt x="583" y="562"/>
                </a:lnTo>
                <a:lnTo>
                  <a:pt x="552" y="565"/>
                </a:lnTo>
                <a:lnTo>
                  <a:pt x="522" y="573"/>
                </a:lnTo>
                <a:lnTo>
                  <a:pt x="495" y="586"/>
                </a:lnTo>
                <a:lnTo>
                  <a:pt x="471" y="604"/>
                </a:lnTo>
                <a:lnTo>
                  <a:pt x="449" y="625"/>
                </a:lnTo>
                <a:lnTo>
                  <a:pt x="433" y="650"/>
                </a:lnTo>
                <a:lnTo>
                  <a:pt x="419" y="678"/>
                </a:lnTo>
                <a:lnTo>
                  <a:pt x="412" y="707"/>
                </a:lnTo>
                <a:lnTo>
                  <a:pt x="409" y="739"/>
                </a:lnTo>
                <a:lnTo>
                  <a:pt x="405" y="754"/>
                </a:lnTo>
                <a:lnTo>
                  <a:pt x="398" y="765"/>
                </a:lnTo>
                <a:lnTo>
                  <a:pt x="387" y="773"/>
                </a:lnTo>
                <a:lnTo>
                  <a:pt x="372" y="776"/>
                </a:lnTo>
                <a:lnTo>
                  <a:pt x="358" y="773"/>
                </a:lnTo>
                <a:lnTo>
                  <a:pt x="347" y="765"/>
                </a:lnTo>
                <a:lnTo>
                  <a:pt x="339" y="754"/>
                </a:lnTo>
                <a:lnTo>
                  <a:pt x="335" y="739"/>
                </a:lnTo>
                <a:lnTo>
                  <a:pt x="337" y="707"/>
                </a:lnTo>
                <a:lnTo>
                  <a:pt x="344" y="677"/>
                </a:lnTo>
                <a:lnTo>
                  <a:pt x="353" y="647"/>
                </a:lnTo>
                <a:lnTo>
                  <a:pt x="367" y="620"/>
                </a:lnTo>
                <a:lnTo>
                  <a:pt x="367" y="613"/>
                </a:lnTo>
                <a:lnTo>
                  <a:pt x="369" y="607"/>
                </a:lnTo>
                <a:lnTo>
                  <a:pt x="378" y="570"/>
                </a:lnTo>
                <a:lnTo>
                  <a:pt x="383" y="532"/>
                </a:lnTo>
                <a:lnTo>
                  <a:pt x="386" y="493"/>
                </a:lnTo>
                <a:lnTo>
                  <a:pt x="386" y="455"/>
                </a:lnTo>
                <a:lnTo>
                  <a:pt x="382" y="420"/>
                </a:lnTo>
                <a:lnTo>
                  <a:pt x="378" y="389"/>
                </a:lnTo>
                <a:lnTo>
                  <a:pt x="374" y="361"/>
                </a:lnTo>
                <a:lnTo>
                  <a:pt x="371" y="340"/>
                </a:lnTo>
                <a:lnTo>
                  <a:pt x="352" y="333"/>
                </a:lnTo>
                <a:lnTo>
                  <a:pt x="336" y="324"/>
                </a:lnTo>
                <a:lnTo>
                  <a:pt x="322" y="314"/>
                </a:lnTo>
                <a:lnTo>
                  <a:pt x="310" y="300"/>
                </a:lnTo>
                <a:lnTo>
                  <a:pt x="305" y="290"/>
                </a:lnTo>
                <a:lnTo>
                  <a:pt x="303" y="279"/>
                </a:lnTo>
                <a:lnTo>
                  <a:pt x="305" y="267"/>
                </a:lnTo>
                <a:lnTo>
                  <a:pt x="310" y="257"/>
                </a:lnTo>
                <a:lnTo>
                  <a:pt x="319" y="249"/>
                </a:lnTo>
                <a:lnTo>
                  <a:pt x="329" y="243"/>
                </a:lnTo>
                <a:lnTo>
                  <a:pt x="341" y="242"/>
                </a:lnTo>
                <a:lnTo>
                  <a:pt x="351" y="244"/>
                </a:lnTo>
                <a:lnTo>
                  <a:pt x="362" y="249"/>
                </a:lnTo>
                <a:lnTo>
                  <a:pt x="370" y="257"/>
                </a:lnTo>
                <a:lnTo>
                  <a:pt x="378" y="264"/>
                </a:lnTo>
                <a:lnTo>
                  <a:pt x="390" y="271"/>
                </a:lnTo>
                <a:lnTo>
                  <a:pt x="404" y="275"/>
                </a:lnTo>
                <a:lnTo>
                  <a:pt x="407" y="276"/>
                </a:lnTo>
                <a:lnTo>
                  <a:pt x="411" y="276"/>
                </a:lnTo>
                <a:lnTo>
                  <a:pt x="436" y="280"/>
                </a:lnTo>
                <a:lnTo>
                  <a:pt x="463" y="281"/>
                </a:lnTo>
                <a:lnTo>
                  <a:pt x="492" y="281"/>
                </a:lnTo>
                <a:lnTo>
                  <a:pt x="522" y="280"/>
                </a:lnTo>
                <a:lnTo>
                  <a:pt x="553" y="277"/>
                </a:lnTo>
                <a:lnTo>
                  <a:pt x="581" y="273"/>
                </a:lnTo>
                <a:lnTo>
                  <a:pt x="607" y="267"/>
                </a:lnTo>
                <a:lnTo>
                  <a:pt x="603" y="254"/>
                </a:lnTo>
                <a:lnTo>
                  <a:pt x="597" y="239"/>
                </a:lnTo>
                <a:lnTo>
                  <a:pt x="589" y="224"/>
                </a:lnTo>
                <a:lnTo>
                  <a:pt x="586" y="213"/>
                </a:lnTo>
                <a:lnTo>
                  <a:pt x="586" y="200"/>
                </a:lnTo>
                <a:lnTo>
                  <a:pt x="590" y="188"/>
                </a:lnTo>
                <a:lnTo>
                  <a:pt x="599" y="179"/>
                </a:lnTo>
                <a:lnTo>
                  <a:pt x="609" y="173"/>
                </a:lnTo>
                <a:lnTo>
                  <a:pt x="622" y="170"/>
                </a:lnTo>
                <a:lnTo>
                  <a:pt x="647" y="169"/>
                </a:lnTo>
                <a:lnTo>
                  <a:pt x="672" y="168"/>
                </a:lnTo>
                <a:lnTo>
                  <a:pt x="694" y="165"/>
                </a:lnTo>
                <a:lnTo>
                  <a:pt x="713" y="163"/>
                </a:lnTo>
                <a:lnTo>
                  <a:pt x="726" y="160"/>
                </a:lnTo>
                <a:lnTo>
                  <a:pt x="727" y="155"/>
                </a:lnTo>
                <a:lnTo>
                  <a:pt x="727" y="146"/>
                </a:lnTo>
                <a:lnTo>
                  <a:pt x="728" y="134"/>
                </a:lnTo>
                <a:lnTo>
                  <a:pt x="727" y="118"/>
                </a:lnTo>
                <a:lnTo>
                  <a:pt x="725" y="98"/>
                </a:lnTo>
                <a:lnTo>
                  <a:pt x="710" y="92"/>
                </a:lnTo>
                <a:lnTo>
                  <a:pt x="690" y="87"/>
                </a:lnTo>
                <a:lnTo>
                  <a:pt x="663" y="83"/>
                </a:lnTo>
                <a:lnTo>
                  <a:pt x="634" y="80"/>
                </a:lnTo>
                <a:lnTo>
                  <a:pt x="603" y="77"/>
                </a:lnTo>
                <a:lnTo>
                  <a:pt x="570" y="74"/>
                </a:lnTo>
                <a:lnTo>
                  <a:pt x="539" y="73"/>
                </a:lnTo>
                <a:lnTo>
                  <a:pt x="509" y="73"/>
                </a:lnTo>
                <a:lnTo>
                  <a:pt x="482" y="73"/>
                </a:lnTo>
                <a:lnTo>
                  <a:pt x="458" y="74"/>
                </a:lnTo>
                <a:lnTo>
                  <a:pt x="440" y="77"/>
                </a:lnTo>
                <a:lnTo>
                  <a:pt x="406" y="86"/>
                </a:lnTo>
                <a:lnTo>
                  <a:pt x="375" y="101"/>
                </a:lnTo>
                <a:lnTo>
                  <a:pt x="345" y="120"/>
                </a:lnTo>
                <a:lnTo>
                  <a:pt x="317" y="145"/>
                </a:lnTo>
                <a:lnTo>
                  <a:pt x="290" y="174"/>
                </a:lnTo>
                <a:lnTo>
                  <a:pt x="265" y="206"/>
                </a:lnTo>
                <a:lnTo>
                  <a:pt x="243" y="241"/>
                </a:lnTo>
                <a:lnTo>
                  <a:pt x="222" y="280"/>
                </a:lnTo>
                <a:lnTo>
                  <a:pt x="202" y="320"/>
                </a:lnTo>
                <a:lnTo>
                  <a:pt x="184" y="363"/>
                </a:lnTo>
                <a:lnTo>
                  <a:pt x="167" y="407"/>
                </a:lnTo>
                <a:lnTo>
                  <a:pt x="152" y="452"/>
                </a:lnTo>
                <a:lnTo>
                  <a:pt x="138" y="497"/>
                </a:lnTo>
                <a:lnTo>
                  <a:pt x="125" y="542"/>
                </a:lnTo>
                <a:lnTo>
                  <a:pt x="115" y="587"/>
                </a:lnTo>
                <a:lnTo>
                  <a:pt x="104" y="630"/>
                </a:lnTo>
                <a:lnTo>
                  <a:pt x="96" y="673"/>
                </a:lnTo>
                <a:lnTo>
                  <a:pt x="90" y="713"/>
                </a:lnTo>
                <a:lnTo>
                  <a:pt x="84" y="750"/>
                </a:lnTo>
                <a:lnTo>
                  <a:pt x="78" y="784"/>
                </a:lnTo>
                <a:lnTo>
                  <a:pt x="75" y="816"/>
                </a:lnTo>
                <a:lnTo>
                  <a:pt x="113" y="854"/>
                </a:lnTo>
                <a:lnTo>
                  <a:pt x="152" y="888"/>
                </a:lnTo>
                <a:lnTo>
                  <a:pt x="192" y="915"/>
                </a:lnTo>
                <a:lnTo>
                  <a:pt x="233" y="938"/>
                </a:lnTo>
                <a:lnTo>
                  <a:pt x="274" y="956"/>
                </a:lnTo>
                <a:lnTo>
                  <a:pt x="316" y="971"/>
                </a:lnTo>
                <a:lnTo>
                  <a:pt x="356" y="983"/>
                </a:lnTo>
                <a:lnTo>
                  <a:pt x="397" y="990"/>
                </a:lnTo>
                <a:lnTo>
                  <a:pt x="437" y="994"/>
                </a:lnTo>
                <a:lnTo>
                  <a:pt x="474" y="996"/>
                </a:lnTo>
                <a:lnTo>
                  <a:pt x="511" y="996"/>
                </a:lnTo>
                <a:lnTo>
                  <a:pt x="546" y="994"/>
                </a:lnTo>
                <a:lnTo>
                  <a:pt x="579" y="991"/>
                </a:lnTo>
                <a:lnTo>
                  <a:pt x="609" y="987"/>
                </a:lnTo>
                <a:lnTo>
                  <a:pt x="636" y="982"/>
                </a:lnTo>
                <a:lnTo>
                  <a:pt x="660" y="976"/>
                </a:lnTo>
                <a:lnTo>
                  <a:pt x="680" y="971"/>
                </a:lnTo>
                <a:lnTo>
                  <a:pt x="697" y="966"/>
                </a:lnTo>
                <a:lnTo>
                  <a:pt x="709" y="962"/>
                </a:lnTo>
                <a:lnTo>
                  <a:pt x="718" y="960"/>
                </a:lnTo>
                <a:lnTo>
                  <a:pt x="721" y="958"/>
                </a:lnTo>
                <a:lnTo>
                  <a:pt x="732" y="955"/>
                </a:lnTo>
                <a:lnTo>
                  <a:pt x="743" y="956"/>
                </a:lnTo>
                <a:lnTo>
                  <a:pt x="753" y="962"/>
                </a:lnTo>
                <a:lnTo>
                  <a:pt x="762" y="969"/>
                </a:lnTo>
                <a:lnTo>
                  <a:pt x="768" y="978"/>
                </a:lnTo>
                <a:lnTo>
                  <a:pt x="783" y="1010"/>
                </a:lnTo>
                <a:lnTo>
                  <a:pt x="800" y="1041"/>
                </a:lnTo>
                <a:lnTo>
                  <a:pt x="821" y="1068"/>
                </a:lnTo>
                <a:lnTo>
                  <a:pt x="844" y="1095"/>
                </a:lnTo>
                <a:lnTo>
                  <a:pt x="869" y="1118"/>
                </a:lnTo>
                <a:lnTo>
                  <a:pt x="894" y="1140"/>
                </a:lnTo>
                <a:lnTo>
                  <a:pt x="919" y="1160"/>
                </a:lnTo>
                <a:lnTo>
                  <a:pt x="945" y="1178"/>
                </a:lnTo>
                <a:lnTo>
                  <a:pt x="969" y="1194"/>
                </a:lnTo>
                <a:lnTo>
                  <a:pt x="991" y="1207"/>
                </a:lnTo>
                <a:lnTo>
                  <a:pt x="1009" y="1218"/>
                </a:lnTo>
                <a:lnTo>
                  <a:pt x="1026" y="1227"/>
                </a:lnTo>
                <a:lnTo>
                  <a:pt x="1039" y="1234"/>
                </a:lnTo>
                <a:lnTo>
                  <a:pt x="1047" y="1238"/>
                </a:lnTo>
                <a:lnTo>
                  <a:pt x="1050" y="1239"/>
                </a:lnTo>
                <a:lnTo>
                  <a:pt x="1061" y="1245"/>
                </a:lnTo>
                <a:lnTo>
                  <a:pt x="1067" y="1254"/>
                </a:lnTo>
                <a:lnTo>
                  <a:pt x="1071" y="1264"/>
                </a:lnTo>
                <a:lnTo>
                  <a:pt x="1072" y="1277"/>
                </a:lnTo>
                <a:lnTo>
                  <a:pt x="1069" y="1289"/>
                </a:lnTo>
                <a:lnTo>
                  <a:pt x="1063" y="1297"/>
                </a:lnTo>
                <a:lnTo>
                  <a:pt x="1055" y="1304"/>
                </a:lnTo>
                <a:lnTo>
                  <a:pt x="1045" y="1309"/>
                </a:lnTo>
                <a:lnTo>
                  <a:pt x="1034" y="1310"/>
                </a:lnTo>
                <a:lnTo>
                  <a:pt x="1027" y="1310"/>
                </a:lnTo>
                <a:lnTo>
                  <a:pt x="1020" y="1308"/>
                </a:lnTo>
                <a:lnTo>
                  <a:pt x="1016" y="1306"/>
                </a:lnTo>
                <a:lnTo>
                  <a:pt x="1006" y="1300"/>
                </a:lnTo>
                <a:lnTo>
                  <a:pt x="994" y="1294"/>
                </a:lnTo>
                <a:lnTo>
                  <a:pt x="976" y="1284"/>
                </a:lnTo>
                <a:lnTo>
                  <a:pt x="956" y="1274"/>
                </a:lnTo>
                <a:lnTo>
                  <a:pt x="933" y="1260"/>
                </a:lnTo>
                <a:lnTo>
                  <a:pt x="909" y="1244"/>
                </a:lnTo>
                <a:lnTo>
                  <a:pt x="883" y="1225"/>
                </a:lnTo>
                <a:lnTo>
                  <a:pt x="857" y="1205"/>
                </a:lnTo>
                <a:lnTo>
                  <a:pt x="830" y="1183"/>
                </a:lnTo>
                <a:lnTo>
                  <a:pt x="803" y="1158"/>
                </a:lnTo>
                <a:lnTo>
                  <a:pt x="777" y="1131"/>
                </a:lnTo>
                <a:lnTo>
                  <a:pt x="754" y="1102"/>
                </a:lnTo>
                <a:lnTo>
                  <a:pt x="732" y="1071"/>
                </a:lnTo>
                <a:lnTo>
                  <a:pt x="714" y="1039"/>
                </a:lnTo>
                <a:lnTo>
                  <a:pt x="695" y="1044"/>
                </a:lnTo>
                <a:lnTo>
                  <a:pt x="672" y="1049"/>
                </a:lnTo>
                <a:lnTo>
                  <a:pt x="646" y="1054"/>
                </a:lnTo>
                <a:lnTo>
                  <a:pt x="616" y="1060"/>
                </a:lnTo>
                <a:lnTo>
                  <a:pt x="584" y="1064"/>
                </a:lnTo>
                <a:lnTo>
                  <a:pt x="550" y="1068"/>
                </a:lnTo>
                <a:lnTo>
                  <a:pt x="512" y="1069"/>
                </a:lnTo>
                <a:lnTo>
                  <a:pt x="473" y="1070"/>
                </a:lnTo>
                <a:lnTo>
                  <a:pt x="433" y="1068"/>
                </a:lnTo>
                <a:lnTo>
                  <a:pt x="392" y="1063"/>
                </a:lnTo>
                <a:lnTo>
                  <a:pt x="349" y="1057"/>
                </a:lnTo>
                <a:lnTo>
                  <a:pt x="305" y="1046"/>
                </a:lnTo>
                <a:lnTo>
                  <a:pt x="261" y="1031"/>
                </a:lnTo>
                <a:lnTo>
                  <a:pt x="218" y="1013"/>
                </a:lnTo>
                <a:lnTo>
                  <a:pt x="174" y="991"/>
                </a:lnTo>
                <a:lnTo>
                  <a:pt x="132" y="964"/>
                </a:lnTo>
                <a:lnTo>
                  <a:pt x="89" y="932"/>
                </a:lnTo>
                <a:lnTo>
                  <a:pt x="48" y="895"/>
                </a:lnTo>
                <a:lnTo>
                  <a:pt x="8" y="852"/>
                </a:lnTo>
                <a:lnTo>
                  <a:pt x="2" y="839"/>
                </a:lnTo>
                <a:lnTo>
                  <a:pt x="0" y="824"/>
                </a:lnTo>
                <a:lnTo>
                  <a:pt x="1" y="818"/>
                </a:lnTo>
                <a:lnTo>
                  <a:pt x="2" y="807"/>
                </a:lnTo>
                <a:lnTo>
                  <a:pt x="4" y="789"/>
                </a:lnTo>
                <a:lnTo>
                  <a:pt x="7" y="766"/>
                </a:lnTo>
                <a:lnTo>
                  <a:pt x="10" y="739"/>
                </a:lnTo>
                <a:lnTo>
                  <a:pt x="16" y="708"/>
                </a:lnTo>
                <a:lnTo>
                  <a:pt x="21" y="675"/>
                </a:lnTo>
                <a:lnTo>
                  <a:pt x="28" y="638"/>
                </a:lnTo>
                <a:lnTo>
                  <a:pt x="37" y="599"/>
                </a:lnTo>
                <a:lnTo>
                  <a:pt x="46" y="558"/>
                </a:lnTo>
                <a:lnTo>
                  <a:pt x="56" y="514"/>
                </a:lnTo>
                <a:lnTo>
                  <a:pt x="69" y="471"/>
                </a:lnTo>
                <a:lnTo>
                  <a:pt x="83" y="427"/>
                </a:lnTo>
                <a:lnTo>
                  <a:pt x="97" y="381"/>
                </a:lnTo>
                <a:lnTo>
                  <a:pt x="114" y="337"/>
                </a:lnTo>
                <a:lnTo>
                  <a:pt x="133" y="294"/>
                </a:lnTo>
                <a:lnTo>
                  <a:pt x="153" y="252"/>
                </a:lnTo>
                <a:lnTo>
                  <a:pt x="174" y="211"/>
                </a:lnTo>
                <a:lnTo>
                  <a:pt x="199" y="173"/>
                </a:lnTo>
                <a:lnTo>
                  <a:pt x="225" y="137"/>
                </a:lnTo>
                <a:lnTo>
                  <a:pt x="253" y="104"/>
                </a:lnTo>
                <a:lnTo>
                  <a:pt x="283" y="76"/>
                </a:lnTo>
                <a:lnTo>
                  <a:pt x="316" y="50"/>
                </a:lnTo>
                <a:lnTo>
                  <a:pt x="350" y="30"/>
                </a:lnTo>
                <a:lnTo>
                  <a:pt x="388" y="14"/>
                </a:lnTo>
                <a:lnTo>
                  <a:pt x="427" y="5"/>
                </a:lnTo>
                <a:lnTo>
                  <a:pt x="442" y="3"/>
                </a:lnTo>
                <a:lnTo>
                  <a:pt x="462" y="1"/>
                </a:lnTo>
                <a:lnTo>
                  <a:pt x="486" y="1"/>
                </a:lnTo>
                <a:lnTo>
                  <a:pt x="514" y="0"/>
                </a:lnTo>
                <a:close/>
                <a:moveTo>
                  <a:pt x="2846" y="0"/>
                </a:moveTo>
                <a:lnTo>
                  <a:pt x="2874" y="0"/>
                </a:lnTo>
                <a:lnTo>
                  <a:pt x="2899" y="1"/>
                </a:lnTo>
                <a:lnTo>
                  <a:pt x="2919" y="2"/>
                </a:lnTo>
                <a:lnTo>
                  <a:pt x="2934" y="4"/>
                </a:lnTo>
                <a:lnTo>
                  <a:pt x="2972" y="13"/>
                </a:lnTo>
                <a:lnTo>
                  <a:pt x="3008" y="28"/>
                </a:lnTo>
                <a:lnTo>
                  <a:pt x="3042" y="47"/>
                </a:lnTo>
                <a:lnTo>
                  <a:pt x="3073" y="71"/>
                </a:lnTo>
                <a:lnTo>
                  <a:pt x="3102" y="98"/>
                </a:lnTo>
                <a:lnTo>
                  <a:pt x="3130" y="129"/>
                </a:lnTo>
                <a:lnTo>
                  <a:pt x="3155" y="163"/>
                </a:lnTo>
                <a:lnTo>
                  <a:pt x="3179" y="199"/>
                </a:lnTo>
                <a:lnTo>
                  <a:pt x="3200" y="237"/>
                </a:lnTo>
                <a:lnTo>
                  <a:pt x="3221" y="277"/>
                </a:lnTo>
                <a:lnTo>
                  <a:pt x="3239" y="319"/>
                </a:lnTo>
                <a:lnTo>
                  <a:pt x="3256" y="361"/>
                </a:lnTo>
                <a:lnTo>
                  <a:pt x="3271" y="405"/>
                </a:lnTo>
                <a:lnTo>
                  <a:pt x="3285" y="447"/>
                </a:lnTo>
                <a:lnTo>
                  <a:pt x="3298" y="490"/>
                </a:lnTo>
                <a:lnTo>
                  <a:pt x="3309" y="532"/>
                </a:lnTo>
                <a:lnTo>
                  <a:pt x="3318" y="572"/>
                </a:lnTo>
                <a:lnTo>
                  <a:pt x="3327" y="611"/>
                </a:lnTo>
                <a:lnTo>
                  <a:pt x="3334" y="649"/>
                </a:lnTo>
                <a:lnTo>
                  <a:pt x="3340" y="683"/>
                </a:lnTo>
                <a:lnTo>
                  <a:pt x="3346" y="716"/>
                </a:lnTo>
                <a:lnTo>
                  <a:pt x="3350" y="744"/>
                </a:lnTo>
                <a:lnTo>
                  <a:pt x="3354" y="770"/>
                </a:lnTo>
                <a:lnTo>
                  <a:pt x="3356" y="791"/>
                </a:lnTo>
                <a:lnTo>
                  <a:pt x="3358" y="807"/>
                </a:lnTo>
                <a:lnTo>
                  <a:pt x="3359" y="818"/>
                </a:lnTo>
                <a:lnTo>
                  <a:pt x="3360" y="824"/>
                </a:lnTo>
                <a:lnTo>
                  <a:pt x="3358" y="839"/>
                </a:lnTo>
                <a:lnTo>
                  <a:pt x="3351" y="852"/>
                </a:lnTo>
                <a:lnTo>
                  <a:pt x="3312" y="894"/>
                </a:lnTo>
                <a:lnTo>
                  <a:pt x="3271" y="932"/>
                </a:lnTo>
                <a:lnTo>
                  <a:pt x="3229" y="964"/>
                </a:lnTo>
                <a:lnTo>
                  <a:pt x="3186" y="990"/>
                </a:lnTo>
                <a:lnTo>
                  <a:pt x="3143" y="1013"/>
                </a:lnTo>
                <a:lnTo>
                  <a:pt x="3099" y="1031"/>
                </a:lnTo>
                <a:lnTo>
                  <a:pt x="3055" y="1045"/>
                </a:lnTo>
                <a:lnTo>
                  <a:pt x="3011" y="1055"/>
                </a:lnTo>
                <a:lnTo>
                  <a:pt x="2969" y="1063"/>
                </a:lnTo>
                <a:lnTo>
                  <a:pt x="2928" y="1067"/>
                </a:lnTo>
                <a:lnTo>
                  <a:pt x="2887" y="1069"/>
                </a:lnTo>
                <a:lnTo>
                  <a:pt x="2848" y="1069"/>
                </a:lnTo>
                <a:lnTo>
                  <a:pt x="2812" y="1067"/>
                </a:lnTo>
                <a:lnTo>
                  <a:pt x="2777" y="1064"/>
                </a:lnTo>
                <a:lnTo>
                  <a:pt x="2745" y="1060"/>
                </a:lnTo>
                <a:lnTo>
                  <a:pt x="2716" y="1054"/>
                </a:lnTo>
                <a:lnTo>
                  <a:pt x="2689" y="1048"/>
                </a:lnTo>
                <a:lnTo>
                  <a:pt x="2666" y="1043"/>
                </a:lnTo>
                <a:lnTo>
                  <a:pt x="2647" y="1038"/>
                </a:lnTo>
                <a:lnTo>
                  <a:pt x="2628" y="1070"/>
                </a:lnTo>
                <a:lnTo>
                  <a:pt x="2606" y="1102"/>
                </a:lnTo>
                <a:lnTo>
                  <a:pt x="2583" y="1130"/>
                </a:lnTo>
                <a:lnTo>
                  <a:pt x="2557" y="1158"/>
                </a:lnTo>
                <a:lnTo>
                  <a:pt x="2531" y="1182"/>
                </a:lnTo>
                <a:lnTo>
                  <a:pt x="2503" y="1204"/>
                </a:lnTo>
                <a:lnTo>
                  <a:pt x="2477" y="1225"/>
                </a:lnTo>
                <a:lnTo>
                  <a:pt x="2451" y="1243"/>
                </a:lnTo>
                <a:lnTo>
                  <a:pt x="2427" y="1259"/>
                </a:lnTo>
                <a:lnTo>
                  <a:pt x="2404" y="1273"/>
                </a:lnTo>
                <a:lnTo>
                  <a:pt x="2384" y="1284"/>
                </a:lnTo>
                <a:lnTo>
                  <a:pt x="2368" y="1294"/>
                </a:lnTo>
                <a:lnTo>
                  <a:pt x="2354" y="1300"/>
                </a:lnTo>
                <a:lnTo>
                  <a:pt x="2345" y="1304"/>
                </a:lnTo>
                <a:lnTo>
                  <a:pt x="2340" y="1307"/>
                </a:lnTo>
                <a:lnTo>
                  <a:pt x="2335" y="1309"/>
                </a:lnTo>
                <a:lnTo>
                  <a:pt x="2330" y="1310"/>
                </a:lnTo>
                <a:lnTo>
                  <a:pt x="2325" y="1310"/>
                </a:lnTo>
                <a:lnTo>
                  <a:pt x="2315" y="1309"/>
                </a:lnTo>
                <a:lnTo>
                  <a:pt x="2306" y="1303"/>
                </a:lnTo>
                <a:lnTo>
                  <a:pt x="2298" y="1297"/>
                </a:lnTo>
                <a:lnTo>
                  <a:pt x="2292" y="1288"/>
                </a:lnTo>
                <a:lnTo>
                  <a:pt x="2289" y="1276"/>
                </a:lnTo>
                <a:lnTo>
                  <a:pt x="2289" y="1264"/>
                </a:lnTo>
                <a:lnTo>
                  <a:pt x="2293" y="1254"/>
                </a:lnTo>
                <a:lnTo>
                  <a:pt x="2301" y="1245"/>
                </a:lnTo>
                <a:lnTo>
                  <a:pt x="2310" y="1239"/>
                </a:lnTo>
                <a:lnTo>
                  <a:pt x="2313" y="1237"/>
                </a:lnTo>
                <a:lnTo>
                  <a:pt x="2322" y="1234"/>
                </a:lnTo>
                <a:lnTo>
                  <a:pt x="2334" y="1226"/>
                </a:lnTo>
                <a:lnTo>
                  <a:pt x="2351" y="1218"/>
                </a:lnTo>
                <a:lnTo>
                  <a:pt x="2371" y="1206"/>
                </a:lnTo>
                <a:lnTo>
                  <a:pt x="2393" y="1194"/>
                </a:lnTo>
                <a:lnTo>
                  <a:pt x="2417" y="1178"/>
                </a:lnTo>
                <a:lnTo>
                  <a:pt x="2441" y="1160"/>
                </a:lnTo>
                <a:lnTo>
                  <a:pt x="2467" y="1140"/>
                </a:lnTo>
                <a:lnTo>
                  <a:pt x="2492" y="1118"/>
                </a:lnTo>
                <a:lnTo>
                  <a:pt x="2516" y="1093"/>
                </a:lnTo>
                <a:lnTo>
                  <a:pt x="2539" y="1068"/>
                </a:lnTo>
                <a:lnTo>
                  <a:pt x="2560" y="1040"/>
                </a:lnTo>
                <a:lnTo>
                  <a:pt x="2579" y="1010"/>
                </a:lnTo>
                <a:lnTo>
                  <a:pt x="2593" y="978"/>
                </a:lnTo>
                <a:lnTo>
                  <a:pt x="2600" y="969"/>
                </a:lnTo>
                <a:lnTo>
                  <a:pt x="2608" y="962"/>
                </a:lnTo>
                <a:lnTo>
                  <a:pt x="2617" y="956"/>
                </a:lnTo>
                <a:lnTo>
                  <a:pt x="2629" y="955"/>
                </a:lnTo>
                <a:lnTo>
                  <a:pt x="2640" y="958"/>
                </a:lnTo>
                <a:lnTo>
                  <a:pt x="2646" y="960"/>
                </a:lnTo>
                <a:lnTo>
                  <a:pt x="2655" y="964"/>
                </a:lnTo>
                <a:lnTo>
                  <a:pt x="2670" y="968"/>
                </a:lnTo>
                <a:lnTo>
                  <a:pt x="2688" y="973"/>
                </a:lnTo>
                <a:lnTo>
                  <a:pt x="2711" y="980"/>
                </a:lnTo>
                <a:lnTo>
                  <a:pt x="2739" y="985"/>
                </a:lnTo>
                <a:lnTo>
                  <a:pt x="2768" y="990"/>
                </a:lnTo>
                <a:lnTo>
                  <a:pt x="2800" y="994"/>
                </a:lnTo>
                <a:lnTo>
                  <a:pt x="2836" y="996"/>
                </a:lnTo>
                <a:lnTo>
                  <a:pt x="2872" y="997"/>
                </a:lnTo>
                <a:lnTo>
                  <a:pt x="2912" y="996"/>
                </a:lnTo>
                <a:lnTo>
                  <a:pt x="2952" y="992"/>
                </a:lnTo>
                <a:lnTo>
                  <a:pt x="2993" y="986"/>
                </a:lnTo>
                <a:lnTo>
                  <a:pt x="3036" y="975"/>
                </a:lnTo>
                <a:lnTo>
                  <a:pt x="3079" y="961"/>
                </a:lnTo>
                <a:lnTo>
                  <a:pt x="3121" y="943"/>
                </a:lnTo>
                <a:lnTo>
                  <a:pt x="3164" y="919"/>
                </a:lnTo>
                <a:lnTo>
                  <a:pt x="3206" y="890"/>
                </a:lnTo>
                <a:lnTo>
                  <a:pt x="3246" y="856"/>
                </a:lnTo>
                <a:lnTo>
                  <a:pt x="3285" y="816"/>
                </a:lnTo>
                <a:lnTo>
                  <a:pt x="3284" y="799"/>
                </a:lnTo>
                <a:lnTo>
                  <a:pt x="3281" y="778"/>
                </a:lnTo>
                <a:lnTo>
                  <a:pt x="3278" y="753"/>
                </a:lnTo>
                <a:lnTo>
                  <a:pt x="3272" y="723"/>
                </a:lnTo>
                <a:lnTo>
                  <a:pt x="3267" y="691"/>
                </a:lnTo>
                <a:lnTo>
                  <a:pt x="3260" y="654"/>
                </a:lnTo>
                <a:lnTo>
                  <a:pt x="3253" y="616"/>
                </a:lnTo>
                <a:lnTo>
                  <a:pt x="3243" y="574"/>
                </a:lnTo>
                <a:lnTo>
                  <a:pt x="3233" y="533"/>
                </a:lnTo>
                <a:lnTo>
                  <a:pt x="3221" y="490"/>
                </a:lnTo>
                <a:lnTo>
                  <a:pt x="3209" y="447"/>
                </a:lnTo>
                <a:lnTo>
                  <a:pt x="3194" y="404"/>
                </a:lnTo>
                <a:lnTo>
                  <a:pt x="3178" y="361"/>
                </a:lnTo>
                <a:lnTo>
                  <a:pt x="3161" y="319"/>
                </a:lnTo>
                <a:lnTo>
                  <a:pt x="3141" y="279"/>
                </a:lnTo>
                <a:lnTo>
                  <a:pt x="3120" y="241"/>
                </a:lnTo>
                <a:lnTo>
                  <a:pt x="3098" y="206"/>
                </a:lnTo>
                <a:lnTo>
                  <a:pt x="3073" y="174"/>
                </a:lnTo>
                <a:lnTo>
                  <a:pt x="3047" y="145"/>
                </a:lnTo>
                <a:lnTo>
                  <a:pt x="3019" y="121"/>
                </a:lnTo>
                <a:lnTo>
                  <a:pt x="2988" y="101"/>
                </a:lnTo>
                <a:lnTo>
                  <a:pt x="2956" y="86"/>
                </a:lnTo>
                <a:lnTo>
                  <a:pt x="2920" y="77"/>
                </a:lnTo>
                <a:lnTo>
                  <a:pt x="2903" y="74"/>
                </a:lnTo>
                <a:lnTo>
                  <a:pt x="2880" y="73"/>
                </a:lnTo>
                <a:lnTo>
                  <a:pt x="2852" y="73"/>
                </a:lnTo>
                <a:lnTo>
                  <a:pt x="2822" y="73"/>
                </a:lnTo>
                <a:lnTo>
                  <a:pt x="2790" y="74"/>
                </a:lnTo>
                <a:lnTo>
                  <a:pt x="2757" y="77"/>
                </a:lnTo>
                <a:lnTo>
                  <a:pt x="2726" y="80"/>
                </a:lnTo>
                <a:lnTo>
                  <a:pt x="2698" y="83"/>
                </a:lnTo>
                <a:lnTo>
                  <a:pt x="2672" y="87"/>
                </a:lnTo>
                <a:lnTo>
                  <a:pt x="2651" y="92"/>
                </a:lnTo>
                <a:lnTo>
                  <a:pt x="2635" y="98"/>
                </a:lnTo>
                <a:lnTo>
                  <a:pt x="2634" y="118"/>
                </a:lnTo>
                <a:lnTo>
                  <a:pt x="2633" y="134"/>
                </a:lnTo>
                <a:lnTo>
                  <a:pt x="2633" y="146"/>
                </a:lnTo>
                <a:lnTo>
                  <a:pt x="2634" y="155"/>
                </a:lnTo>
                <a:lnTo>
                  <a:pt x="2635" y="160"/>
                </a:lnTo>
                <a:lnTo>
                  <a:pt x="2649" y="163"/>
                </a:lnTo>
                <a:lnTo>
                  <a:pt x="2667" y="165"/>
                </a:lnTo>
                <a:lnTo>
                  <a:pt x="2689" y="168"/>
                </a:lnTo>
                <a:lnTo>
                  <a:pt x="2715" y="169"/>
                </a:lnTo>
                <a:lnTo>
                  <a:pt x="2740" y="170"/>
                </a:lnTo>
                <a:lnTo>
                  <a:pt x="2751" y="173"/>
                </a:lnTo>
                <a:lnTo>
                  <a:pt x="2762" y="179"/>
                </a:lnTo>
                <a:lnTo>
                  <a:pt x="2770" y="188"/>
                </a:lnTo>
                <a:lnTo>
                  <a:pt x="2774" y="200"/>
                </a:lnTo>
                <a:lnTo>
                  <a:pt x="2775" y="213"/>
                </a:lnTo>
                <a:lnTo>
                  <a:pt x="2771" y="224"/>
                </a:lnTo>
                <a:lnTo>
                  <a:pt x="2765" y="239"/>
                </a:lnTo>
                <a:lnTo>
                  <a:pt x="2758" y="254"/>
                </a:lnTo>
                <a:lnTo>
                  <a:pt x="2754" y="267"/>
                </a:lnTo>
                <a:lnTo>
                  <a:pt x="2780" y="273"/>
                </a:lnTo>
                <a:lnTo>
                  <a:pt x="2809" y="277"/>
                </a:lnTo>
                <a:lnTo>
                  <a:pt x="2839" y="280"/>
                </a:lnTo>
                <a:lnTo>
                  <a:pt x="2869" y="281"/>
                </a:lnTo>
                <a:lnTo>
                  <a:pt x="2898" y="281"/>
                </a:lnTo>
                <a:lnTo>
                  <a:pt x="2926" y="280"/>
                </a:lnTo>
                <a:lnTo>
                  <a:pt x="2951" y="276"/>
                </a:lnTo>
                <a:lnTo>
                  <a:pt x="2957" y="275"/>
                </a:lnTo>
                <a:lnTo>
                  <a:pt x="2972" y="271"/>
                </a:lnTo>
                <a:lnTo>
                  <a:pt x="2983" y="264"/>
                </a:lnTo>
                <a:lnTo>
                  <a:pt x="2991" y="257"/>
                </a:lnTo>
                <a:lnTo>
                  <a:pt x="3000" y="249"/>
                </a:lnTo>
                <a:lnTo>
                  <a:pt x="3009" y="243"/>
                </a:lnTo>
                <a:lnTo>
                  <a:pt x="3021" y="242"/>
                </a:lnTo>
                <a:lnTo>
                  <a:pt x="3032" y="243"/>
                </a:lnTo>
                <a:lnTo>
                  <a:pt x="3043" y="249"/>
                </a:lnTo>
                <a:lnTo>
                  <a:pt x="3051" y="257"/>
                </a:lnTo>
                <a:lnTo>
                  <a:pt x="3056" y="267"/>
                </a:lnTo>
                <a:lnTo>
                  <a:pt x="3057" y="278"/>
                </a:lnTo>
                <a:lnTo>
                  <a:pt x="3056" y="290"/>
                </a:lnTo>
                <a:lnTo>
                  <a:pt x="3051" y="300"/>
                </a:lnTo>
                <a:lnTo>
                  <a:pt x="3039" y="314"/>
                </a:lnTo>
                <a:lnTo>
                  <a:pt x="3025" y="324"/>
                </a:lnTo>
                <a:lnTo>
                  <a:pt x="3008" y="333"/>
                </a:lnTo>
                <a:lnTo>
                  <a:pt x="2990" y="340"/>
                </a:lnTo>
                <a:lnTo>
                  <a:pt x="2987" y="358"/>
                </a:lnTo>
                <a:lnTo>
                  <a:pt x="2983" y="381"/>
                </a:lnTo>
                <a:lnTo>
                  <a:pt x="2980" y="409"/>
                </a:lnTo>
                <a:lnTo>
                  <a:pt x="2977" y="439"/>
                </a:lnTo>
                <a:lnTo>
                  <a:pt x="2976" y="472"/>
                </a:lnTo>
                <a:lnTo>
                  <a:pt x="2976" y="506"/>
                </a:lnTo>
                <a:lnTo>
                  <a:pt x="2978" y="541"/>
                </a:lnTo>
                <a:lnTo>
                  <a:pt x="2984" y="574"/>
                </a:lnTo>
                <a:lnTo>
                  <a:pt x="2992" y="606"/>
                </a:lnTo>
                <a:lnTo>
                  <a:pt x="2993" y="613"/>
                </a:lnTo>
                <a:lnTo>
                  <a:pt x="2995" y="620"/>
                </a:lnTo>
                <a:lnTo>
                  <a:pt x="3007" y="647"/>
                </a:lnTo>
                <a:lnTo>
                  <a:pt x="3018" y="677"/>
                </a:lnTo>
                <a:lnTo>
                  <a:pt x="3024" y="706"/>
                </a:lnTo>
                <a:lnTo>
                  <a:pt x="3026" y="739"/>
                </a:lnTo>
                <a:lnTo>
                  <a:pt x="3023" y="753"/>
                </a:lnTo>
                <a:lnTo>
                  <a:pt x="3014" y="765"/>
                </a:lnTo>
                <a:lnTo>
                  <a:pt x="3003" y="773"/>
                </a:lnTo>
                <a:lnTo>
                  <a:pt x="2988" y="776"/>
                </a:lnTo>
                <a:lnTo>
                  <a:pt x="2975" y="773"/>
                </a:lnTo>
                <a:lnTo>
                  <a:pt x="2963" y="765"/>
                </a:lnTo>
                <a:lnTo>
                  <a:pt x="2955" y="753"/>
                </a:lnTo>
                <a:lnTo>
                  <a:pt x="2952" y="739"/>
                </a:lnTo>
                <a:lnTo>
                  <a:pt x="2950" y="707"/>
                </a:lnTo>
                <a:lnTo>
                  <a:pt x="2941" y="677"/>
                </a:lnTo>
                <a:lnTo>
                  <a:pt x="2928" y="649"/>
                </a:lnTo>
                <a:lnTo>
                  <a:pt x="2911" y="625"/>
                </a:lnTo>
                <a:lnTo>
                  <a:pt x="2890" y="604"/>
                </a:lnTo>
                <a:lnTo>
                  <a:pt x="2865" y="586"/>
                </a:lnTo>
                <a:lnTo>
                  <a:pt x="2838" y="573"/>
                </a:lnTo>
                <a:lnTo>
                  <a:pt x="2809" y="565"/>
                </a:lnTo>
                <a:lnTo>
                  <a:pt x="2777" y="562"/>
                </a:lnTo>
                <a:lnTo>
                  <a:pt x="2746" y="565"/>
                </a:lnTo>
                <a:lnTo>
                  <a:pt x="2717" y="573"/>
                </a:lnTo>
                <a:lnTo>
                  <a:pt x="2689" y="586"/>
                </a:lnTo>
                <a:lnTo>
                  <a:pt x="2664" y="604"/>
                </a:lnTo>
                <a:lnTo>
                  <a:pt x="2643" y="625"/>
                </a:lnTo>
                <a:lnTo>
                  <a:pt x="2627" y="649"/>
                </a:lnTo>
                <a:lnTo>
                  <a:pt x="2613" y="677"/>
                </a:lnTo>
                <a:lnTo>
                  <a:pt x="2605" y="707"/>
                </a:lnTo>
                <a:lnTo>
                  <a:pt x="2603" y="739"/>
                </a:lnTo>
                <a:lnTo>
                  <a:pt x="2600" y="753"/>
                </a:lnTo>
                <a:lnTo>
                  <a:pt x="2591" y="765"/>
                </a:lnTo>
                <a:lnTo>
                  <a:pt x="2580" y="773"/>
                </a:lnTo>
                <a:lnTo>
                  <a:pt x="2566" y="776"/>
                </a:lnTo>
                <a:lnTo>
                  <a:pt x="2552" y="773"/>
                </a:lnTo>
                <a:lnTo>
                  <a:pt x="2540" y="765"/>
                </a:lnTo>
                <a:lnTo>
                  <a:pt x="2532" y="753"/>
                </a:lnTo>
                <a:lnTo>
                  <a:pt x="2530" y="739"/>
                </a:lnTo>
                <a:lnTo>
                  <a:pt x="2532" y="702"/>
                </a:lnTo>
                <a:lnTo>
                  <a:pt x="2540" y="666"/>
                </a:lnTo>
                <a:lnTo>
                  <a:pt x="2553" y="634"/>
                </a:lnTo>
                <a:lnTo>
                  <a:pt x="2569" y="603"/>
                </a:lnTo>
                <a:lnTo>
                  <a:pt x="2563" y="592"/>
                </a:lnTo>
                <a:lnTo>
                  <a:pt x="2555" y="580"/>
                </a:lnTo>
                <a:lnTo>
                  <a:pt x="2544" y="565"/>
                </a:lnTo>
                <a:lnTo>
                  <a:pt x="2531" y="551"/>
                </a:lnTo>
                <a:lnTo>
                  <a:pt x="2516" y="536"/>
                </a:lnTo>
                <a:lnTo>
                  <a:pt x="2498" y="523"/>
                </a:lnTo>
                <a:lnTo>
                  <a:pt x="2479" y="510"/>
                </a:lnTo>
                <a:lnTo>
                  <a:pt x="2457" y="501"/>
                </a:lnTo>
                <a:lnTo>
                  <a:pt x="2432" y="493"/>
                </a:lnTo>
                <a:lnTo>
                  <a:pt x="2406" y="489"/>
                </a:lnTo>
                <a:lnTo>
                  <a:pt x="2377" y="489"/>
                </a:lnTo>
                <a:lnTo>
                  <a:pt x="2345" y="494"/>
                </a:lnTo>
                <a:lnTo>
                  <a:pt x="2330" y="494"/>
                </a:lnTo>
                <a:lnTo>
                  <a:pt x="2317" y="490"/>
                </a:lnTo>
                <a:lnTo>
                  <a:pt x="2307" y="480"/>
                </a:lnTo>
                <a:lnTo>
                  <a:pt x="2301" y="467"/>
                </a:lnTo>
                <a:lnTo>
                  <a:pt x="2300" y="455"/>
                </a:lnTo>
                <a:lnTo>
                  <a:pt x="2303" y="444"/>
                </a:lnTo>
                <a:lnTo>
                  <a:pt x="2309" y="434"/>
                </a:lnTo>
                <a:lnTo>
                  <a:pt x="2317" y="427"/>
                </a:lnTo>
                <a:lnTo>
                  <a:pt x="2328" y="423"/>
                </a:lnTo>
                <a:lnTo>
                  <a:pt x="2367" y="416"/>
                </a:lnTo>
                <a:lnTo>
                  <a:pt x="2403" y="415"/>
                </a:lnTo>
                <a:lnTo>
                  <a:pt x="2437" y="418"/>
                </a:lnTo>
                <a:lnTo>
                  <a:pt x="2468" y="426"/>
                </a:lnTo>
                <a:lnTo>
                  <a:pt x="2497" y="437"/>
                </a:lnTo>
                <a:lnTo>
                  <a:pt x="2524" y="452"/>
                </a:lnTo>
                <a:lnTo>
                  <a:pt x="2548" y="468"/>
                </a:lnTo>
                <a:lnTo>
                  <a:pt x="2570" y="487"/>
                </a:lnTo>
                <a:lnTo>
                  <a:pt x="2589" y="506"/>
                </a:lnTo>
                <a:lnTo>
                  <a:pt x="2606" y="526"/>
                </a:lnTo>
                <a:lnTo>
                  <a:pt x="2620" y="546"/>
                </a:lnTo>
                <a:lnTo>
                  <a:pt x="2648" y="527"/>
                </a:lnTo>
                <a:lnTo>
                  <a:pt x="2677" y="510"/>
                </a:lnTo>
                <a:lnTo>
                  <a:pt x="2709" y="499"/>
                </a:lnTo>
                <a:lnTo>
                  <a:pt x="2743" y="491"/>
                </a:lnTo>
                <a:lnTo>
                  <a:pt x="2777" y="488"/>
                </a:lnTo>
                <a:lnTo>
                  <a:pt x="2812" y="491"/>
                </a:lnTo>
                <a:lnTo>
                  <a:pt x="2844" y="499"/>
                </a:lnTo>
                <a:lnTo>
                  <a:pt x="2874" y="509"/>
                </a:lnTo>
                <a:lnTo>
                  <a:pt x="2904" y="525"/>
                </a:lnTo>
                <a:lnTo>
                  <a:pt x="2903" y="476"/>
                </a:lnTo>
                <a:lnTo>
                  <a:pt x="2905" y="431"/>
                </a:lnTo>
                <a:lnTo>
                  <a:pt x="2909" y="390"/>
                </a:lnTo>
                <a:lnTo>
                  <a:pt x="2914" y="354"/>
                </a:lnTo>
                <a:lnTo>
                  <a:pt x="2879" y="355"/>
                </a:lnTo>
                <a:lnTo>
                  <a:pt x="2843" y="354"/>
                </a:lnTo>
                <a:lnTo>
                  <a:pt x="2810" y="351"/>
                </a:lnTo>
                <a:lnTo>
                  <a:pt x="2778" y="347"/>
                </a:lnTo>
                <a:lnTo>
                  <a:pt x="2750" y="341"/>
                </a:lnTo>
                <a:lnTo>
                  <a:pt x="2727" y="336"/>
                </a:lnTo>
                <a:lnTo>
                  <a:pt x="2710" y="332"/>
                </a:lnTo>
                <a:lnTo>
                  <a:pt x="2698" y="326"/>
                </a:lnTo>
                <a:lnTo>
                  <a:pt x="2688" y="317"/>
                </a:lnTo>
                <a:lnTo>
                  <a:pt x="2682" y="304"/>
                </a:lnTo>
                <a:lnTo>
                  <a:pt x="2679" y="293"/>
                </a:lnTo>
                <a:lnTo>
                  <a:pt x="2678" y="278"/>
                </a:lnTo>
                <a:lnTo>
                  <a:pt x="2680" y="261"/>
                </a:lnTo>
                <a:lnTo>
                  <a:pt x="2685" y="242"/>
                </a:lnTo>
                <a:lnTo>
                  <a:pt x="2665" y="240"/>
                </a:lnTo>
                <a:lnTo>
                  <a:pt x="2645" y="237"/>
                </a:lnTo>
                <a:lnTo>
                  <a:pt x="2626" y="233"/>
                </a:lnTo>
                <a:lnTo>
                  <a:pt x="2609" y="228"/>
                </a:lnTo>
                <a:lnTo>
                  <a:pt x="2594" y="222"/>
                </a:lnTo>
                <a:lnTo>
                  <a:pt x="2583" y="213"/>
                </a:lnTo>
                <a:lnTo>
                  <a:pt x="2573" y="200"/>
                </a:lnTo>
                <a:lnTo>
                  <a:pt x="2566" y="183"/>
                </a:lnTo>
                <a:lnTo>
                  <a:pt x="2562" y="163"/>
                </a:lnTo>
                <a:lnTo>
                  <a:pt x="2561" y="139"/>
                </a:lnTo>
                <a:lnTo>
                  <a:pt x="2562" y="110"/>
                </a:lnTo>
                <a:lnTo>
                  <a:pt x="2565" y="78"/>
                </a:lnTo>
                <a:lnTo>
                  <a:pt x="2567" y="70"/>
                </a:lnTo>
                <a:lnTo>
                  <a:pt x="2570" y="61"/>
                </a:lnTo>
                <a:lnTo>
                  <a:pt x="2578" y="51"/>
                </a:lnTo>
                <a:lnTo>
                  <a:pt x="2588" y="41"/>
                </a:lnTo>
                <a:lnTo>
                  <a:pt x="2605" y="31"/>
                </a:lnTo>
                <a:lnTo>
                  <a:pt x="2627" y="24"/>
                </a:lnTo>
                <a:lnTo>
                  <a:pt x="2654" y="16"/>
                </a:lnTo>
                <a:lnTo>
                  <a:pt x="2683" y="11"/>
                </a:lnTo>
                <a:lnTo>
                  <a:pt x="2716" y="7"/>
                </a:lnTo>
                <a:lnTo>
                  <a:pt x="2749" y="4"/>
                </a:lnTo>
                <a:lnTo>
                  <a:pt x="2782" y="2"/>
                </a:lnTo>
                <a:lnTo>
                  <a:pt x="2815" y="0"/>
                </a:lnTo>
                <a:lnTo>
                  <a:pt x="284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" name="Freeform 333"/>
          <p:cNvSpPr>
            <a:spLocks noEditPoints="1"/>
          </p:cNvSpPr>
          <p:nvPr/>
        </p:nvSpPr>
        <p:spPr bwMode="auto">
          <a:xfrm>
            <a:off x="5268027" y="1931988"/>
            <a:ext cx="711200" cy="515938"/>
          </a:xfrm>
          <a:custGeom>
            <a:avLst/>
            <a:gdLst>
              <a:gd name="T0" fmla="*/ 3282 w 3583"/>
              <a:gd name="T1" fmla="*/ 1846 h 2599"/>
              <a:gd name="T2" fmla="*/ 3170 w 3583"/>
              <a:gd name="T3" fmla="*/ 1927 h 2599"/>
              <a:gd name="T4" fmla="*/ 3228 w 3583"/>
              <a:gd name="T5" fmla="*/ 1526 h 2599"/>
              <a:gd name="T6" fmla="*/ 2110 w 3583"/>
              <a:gd name="T7" fmla="*/ 1466 h 2599"/>
              <a:gd name="T8" fmla="*/ 1947 w 3583"/>
              <a:gd name="T9" fmla="*/ 1419 h 2599"/>
              <a:gd name="T10" fmla="*/ 1559 w 3583"/>
              <a:gd name="T11" fmla="*/ 1424 h 2599"/>
              <a:gd name="T12" fmla="*/ 2531 w 3583"/>
              <a:gd name="T13" fmla="*/ 101 h 2599"/>
              <a:gd name="T14" fmla="*/ 2412 w 3583"/>
              <a:gd name="T15" fmla="*/ 480 h 2599"/>
              <a:gd name="T16" fmla="*/ 2416 w 3583"/>
              <a:gd name="T17" fmla="*/ 666 h 2599"/>
              <a:gd name="T18" fmla="*/ 2347 w 3583"/>
              <a:gd name="T19" fmla="*/ 1139 h 2599"/>
              <a:gd name="T20" fmla="*/ 1942 w 3583"/>
              <a:gd name="T21" fmla="*/ 1073 h 2599"/>
              <a:gd name="T22" fmla="*/ 1334 w 3583"/>
              <a:gd name="T23" fmla="*/ 1290 h 2599"/>
              <a:gd name="T24" fmla="*/ 937 w 3583"/>
              <a:gd name="T25" fmla="*/ 1288 h 2599"/>
              <a:gd name="T26" fmla="*/ 328 w 3583"/>
              <a:gd name="T27" fmla="*/ 1047 h 2599"/>
              <a:gd name="T28" fmla="*/ 65 w 3583"/>
              <a:gd name="T29" fmla="*/ 1131 h 2599"/>
              <a:gd name="T30" fmla="*/ 288 w 3583"/>
              <a:gd name="T31" fmla="*/ 1270 h 2599"/>
              <a:gd name="T32" fmla="*/ 643 w 3583"/>
              <a:gd name="T33" fmla="*/ 1504 h 2599"/>
              <a:gd name="T34" fmla="*/ 1255 w 3583"/>
              <a:gd name="T35" fmla="*/ 1685 h 2599"/>
              <a:gd name="T36" fmla="*/ 1918 w 3583"/>
              <a:gd name="T37" fmla="*/ 1653 h 2599"/>
              <a:gd name="T38" fmla="*/ 2127 w 3583"/>
              <a:gd name="T39" fmla="*/ 1973 h 2599"/>
              <a:gd name="T40" fmla="*/ 2858 w 3583"/>
              <a:gd name="T41" fmla="*/ 1641 h 2599"/>
              <a:gd name="T42" fmla="*/ 2986 w 3583"/>
              <a:gd name="T43" fmla="*/ 1539 h 2599"/>
              <a:gd name="T44" fmla="*/ 2861 w 3583"/>
              <a:gd name="T45" fmla="*/ 1912 h 2599"/>
              <a:gd name="T46" fmla="*/ 2222 w 3583"/>
              <a:gd name="T47" fmla="*/ 1996 h 2599"/>
              <a:gd name="T48" fmla="*/ 1652 w 3583"/>
              <a:gd name="T49" fmla="*/ 1997 h 2599"/>
              <a:gd name="T50" fmla="*/ 1465 w 3583"/>
              <a:gd name="T51" fmla="*/ 2071 h 2599"/>
              <a:gd name="T52" fmla="*/ 1476 w 3583"/>
              <a:gd name="T53" fmla="*/ 2220 h 2599"/>
              <a:gd name="T54" fmla="*/ 1543 w 3583"/>
              <a:gd name="T55" fmla="*/ 2347 h 2599"/>
              <a:gd name="T56" fmla="*/ 1778 w 3583"/>
              <a:gd name="T57" fmla="*/ 2273 h 2599"/>
              <a:gd name="T58" fmla="*/ 2242 w 3583"/>
              <a:gd name="T59" fmla="*/ 2393 h 2599"/>
              <a:gd name="T60" fmla="*/ 2957 w 3583"/>
              <a:gd name="T61" fmla="*/ 2174 h 2599"/>
              <a:gd name="T62" fmla="*/ 3482 w 3583"/>
              <a:gd name="T63" fmla="*/ 1821 h 2599"/>
              <a:gd name="T64" fmla="*/ 3423 w 3583"/>
              <a:gd name="T65" fmla="*/ 1317 h 2599"/>
              <a:gd name="T66" fmla="*/ 2943 w 3583"/>
              <a:gd name="T67" fmla="*/ 952 h 2599"/>
              <a:gd name="T68" fmla="*/ 2963 w 3583"/>
              <a:gd name="T69" fmla="*/ 668 h 2599"/>
              <a:gd name="T70" fmla="*/ 3010 w 3583"/>
              <a:gd name="T71" fmla="*/ 480 h 2599"/>
              <a:gd name="T72" fmla="*/ 2935 w 3583"/>
              <a:gd name="T73" fmla="*/ 176 h 2599"/>
              <a:gd name="T74" fmla="*/ 3012 w 3583"/>
              <a:gd name="T75" fmla="*/ 219 h 2599"/>
              <a:gd name="T76" fmla="*/ 3080 w 3583"/>
              <a:gd name="T77" fmla="*/ 572 h 2599"/>
              <a:gd name="T78" fmla="*/ 3049 w 3583"/>
              <a:gd name="T79" fmla="*/ 990 h 2599"/>
              <a:gd name="T80" fmla="*/ 3560 w 3583"/>
              <a:gd name="T81" fmla="*/ 1385 h 2599"/>
              <a:gd name="T82" fmla="*/ 3538 w 3583"/>
              <a:gd name="T83" fmla="*/ 1847 h 2599"/>
              <a:gd name="T84" fmla="*/ 3023 w 3583"/>
              <a:gd name="T85" fmla="*/ 2554 h 2599"/>
              <a:gd name="T86" fmla="*/ 3153 w 3583"/>
              <a:gd name="T87" fmla="*/ 2281 h 2599"/>
              <a:gd name="T88" fmla="*/ 2669 w 3583"/>
              <a:gd name="T89" fmla="*/ 2401 h 2599"/>
              <a:gd name="T90" fmla="*/ 2063 w 3583"/>
              <a:gd name="T91" fmla="*/ 2413 h 2599"/>
              <a:gd name="T92" fmla="*/ 1727 w 3583"/>
              <a:gd name="T93" fmla="*/ 2390 h 2599"/>
              <a:gd name="T94" fmla="*/ 1413 w 3583"/>
              <a:gd name="T95" fmla="*/ 2241 h 2599"/>
              <a:gd name="T96" fmla="*/ 1546 w 3583"/>
              <a:gd name="T97" fmla="*/ 1961 h 2599"/>
              <a:gd name="T98" fmla="*/ 1933 w 3583"/>
              <a:gd name="T99" fmla="*/ 1832 h 2599"/>
              <a:gd name="T100" fmla="*/ 1291 w 3583"/>
              <a:gd name="T101" fmla="*/ 1763 h 2599"/>
              <a:gd name="T102" fmla="*/ 550 w 3583"/>
              <a:gd name="T103" fmla="*/ 1510 h 2599"/>
              <a:gd name="T104" fmla="*/ 159 w 3583"/>
              <a:gd name="T105" fmla="*/ 1332 h 2599"/>
              <a:gd name="T106" fmla="*/ 107 w 3583"/>
              <a:gd name="T107" fmla="*/ 931 h 2599"/>
              <a:gd name="T108" fmla="*/ 391 w 3583"/>
              <a:gd name="T109" fmla="*/ 1061 h 2599"/>
              <a:gd name="T110" fmla="*/ 1159 w 3583"/>
              <a:gd name="T111" fmla="*/ 1304 h 2599"/>
              <a:gd name="T112" fmla="*/ 1754 w 3583"/>
              <a:gd name="T113" fmla="*/ 1128 h 2599"/>
              <a:gd name="T114" fmla="*/ 2451 w 3583"/>
              <a:gd name="T115" fmla="*/ 1012 h 2599"/>
              <a:gd name="T116" fmla="*/ 2301 w 3583"/>
              <a:gd name="T117" fmla="*/ 530 h 2599"/>
              <a:gd name="T118" fmla="*/ 2343 w 3583"/>
              <a:gd name="T119" fmla="*/ 306 h 25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583" h="2599">
                <a:moveTo>
                  <a:pt x="3258" y="1499"/>
                </a:moveTo>
                <a:lnTo>
                  <a:pt x="3268" y="1503"/>
                </a:lnTo>
                <a:lnTo>
                  <a:pt x="3277" y="1509"/>
                </a:lnTo>
                <a:lnTo>
                  <a:pt x="3282" y="1518"/>
                </a:lnTo>
                <a:lnTo>
                  <a:pt x="3283" y="1521"/>
                </a:lnTo>
                <a:lnTo>
                  <a:pt x="3285" y="1529"/>
                </a:lnTo>
                <a:lnTo>
                  <a:pt x="3288" y="1541"/>
                </a:lnTo>
                <a:lnTo>
                  <a:pt x="3292" y="1557"/>
                </a:lnTo>
                <a:lnTo>
                  <a:pt x="3295" y="1577"/>
                </a:lnTo>
                <a:lnTo>
                  <a:pt x="3299" y="1599"/>
                </a:lnTo>
                <a:lnTo>
                  <a:pt x="3302" y="1624"/>
                </a:lnTo>
                <a:lnTo>
                  <a:pt x="3305" y="1652"/>
                </a:lnTo>
                <a:lnTo>
                  <a:pt x="3306" y="1682"/>
                </a:lnTo>
                <a:lnTo>
                  <a:pt x="3305" y="1713"/>
                </a:lnTo>
                <a:lnTo>
                  <a:pt x="3303" y="1745"/>
                </a:lnTo>
                <a:lnTo>
                  <a:pt x="3299" y="1778"/>
                </a:lnTo>
                <a:lnTo>
                  <a:pt x="3292" y="1811"/>
                </a:lnTo>
                <a:lnTo>
                  <a:pt x="3282" y="1846"/>
                </a:lnTo>
                <a:lnTo>
                  <a:pt x="3269" y="1878"/>
                </a:lnTo>
                <a:lnTo>
                  <a:pt x="3252" y="1910"/>
                </a:lnTo>
                <a:lnTo>
                  <a:pt x="3231" y="1941"/>
                </a:lnTo>
                <a:lnTo>
                  <a:pt x="3207" y="1971"/>
                </a:lnTo>
                <a:lnTo>
                  <a:pt x="3176" y="1997"/>
                </a:lnTo>
                <a:lnTo>
                  <a:pt x="3142" y="2023"/>
                </a:lnTo>
                <a:lnTo>
                  <a:pt x="3137" y="2025"/>
                </a:lnTo>
                <a:lnTo>
                  <a:pt x="3132" y="2027"/>
                </a:lnTo>
                <a:lnTo>
                  <a:pt x="3127" y="2027"/>
                </a:lnTo>
                <a:lnTo>
                  <a:pt x="3118" y="2026"/>
                </a:lnTo>
                <a:lnTo>
                  <a:pt x="3111" y="2022"/>
                </a:lnTo>
                <a:lnTo>
                  <a:pt x="3104" y="2014"/>
                </a:lnTo>
                <a:lnTo>
                  <a:pt x="3100" y="2004"/>
                </a:lnTo>
                <a:lnTo>
                  <a:pt x="3100" y="1993"/>
                </a:lnTo>
                <a:lnTo>
                  <a:pt x="3105" y="1983"/>
                </a:lnTo>
                <a:lnTo>
                  <a:pt x="3113" y="1975"/>
                </a:lnTo>
                <a:lnTo>
                  <a:pt x="3143" y="1953"/>
                </a:lnTo>
                <a:lnTo>
                  <a:pt x="3170" y="1927"/>
                </a:lnTo>
                <a:lnTo>
                  <a:pt x="3191" y="1901"/>
                </a:lnTo>
                <a:lnTo>
                  <a:pt x="3209" y="1872"/>
                </a:lnTo>
                <a:lnTo>
                  <a:pt x="3223" y="1843"/>
                </a:lnTo>
                <a:lnTo>
                  <a:pt x="3234" y="1812"/>
                </a:lnTo>
                <a:lnTo>
                  <a:pt x="3242" y="1783"/>
                </a:lnTo>
                <a:lnTo>
                  <a:pt x="3247" y="1752"/>
                </a:lnTo>
                <a:lnTo>
                  <a:pt x="3249" y="1722"/>
                </a:lnTo>
                <a:lnTo>
                  <a:pt x="3250" y="1692"/>
                </a:lnTo>
                <a:lnTo>
                  <a:pt x="3250" y="1664"/>
                </a:lnTo>
                <a:lnTo>
                  <a:pt x="3248" y="1638"/>
                </a:lnTo>
                <a:lnTo>
                  <a:pt x="3245" y="1614"/>
                </a:lnTo>
                <a:lnTo>
                  <a:pt x="3242" y="1592"/>
                </a:lnTo>
                <a:lnTo>
                  <a:pt x="3238" y="1573"/>
                </a:lnTo>
                <a:lnTo>
                  <a:pt x="3235" y="1558"/>
                </a:lnTo>
                <a:lnTo>
                  <a:pt x="3232" y="1547"/>
                </a:lnTo>
                <a:lnTo>
                  <a:pt x="3230" y="1539"/>
                </a:lnTo>
                <a:lnTo>
                  <a:pt x="3229" y="1537"/>
                </a:lnTo>
                <a:lnTo>
                  <a:pt x="3228" y="1526"/>
                </a:lnTo>
                <a:lnTo>
                  <a:pt x="3231" y="1515"/>
                </a:lnTo>
                <a:lnTo>
                  <a:pt x="3237" y="1506"/>
                </a:lnTo>
                <a:lnTo>
                  <a:pt x="3247" y="1500"/>
                </a:lnTo>
                <a:lnTo>
                  <a:pt x="3258" y="1499"/>
                </a:lnTo>
                <a:close/>
                <a:moveTo>
                  <a:pt x="1824" y="1339"/>
                </a:moveTo>
                <a:lnTo>
                  <a:pt x="1861" y="1341"/>
                </a:lnTo>
                <a:lnTo>
                  <a:pt x="1896" y="1346"/>
                </a:lnTo>
                <a:lnTo>
                  <a:pt x="1929" y="1354"/>
                </a:lnTo>
                <a:lnTo>
                  <a:pt x="1958" y="1365"/>
                </a:lnTo>
                <a:lnTo>
                  <a:pt x="1987" y="1376"/>
                </a:lnTo>
                <a:lnTo>
                  <a:pt x="2012" y="1390"/>
                </a:lnTo>
                <a:lnTo>
                  <a:pt x="2035" y="1403"/>
                </a:lnTo>
                <a:lnTo>
                  <a:pt x="2054" y="1417"/>
                </a:lnTo>
                <a:lnTo>
                  <a:pt x="2072" y="1429"/>
                </a:lnTo>
                <a:lnTo>
                  <a:pt x="2086" y="1442"/>
                </a:lnTo>
                <a:lnTo>
                  <a:pt x="2097" y="1452"/>
                </a:lnTo>
                <a:lnTo>
                  <a:pt x="2106" y="1460"/>
                </a:lnTo>
                <a:lnTo>
                  <a:pt x="2110" y="1466"/>
                </a:lnTo>
                <a:lnTo>
                  <a:pt x="2112" y="1468"/>
                </a:lnTo>
                <a:lnTo>
                  <a:pt x="2118" y="1478"/>
                </a:lnTo>
                <a:lnTo>
                  <a:pt x="2119" y="1488"/>
                </a:lnTo>
                <a:lnTo>
                  <a:pt x="2117" y="1499"/>
                </a:lnTo>
                <a:lnTo>
                  <a:pt x="2110" y="1508"/>
                </a:lnTo>
                <a:lnTo>
                  <a:pt x="2100" y="1512"/>
                </a:lnTo>
                <a:lnTo>
                  <a:pt x="2092" y="1515"/>
                </a:lnTo>
                <a:lnTo>
                  <a:pt x="2081" y="1511"/>
                </a:lnTo>
                <a:lnTo>
                  <a:pt x="2071" y="1505"/>
                </a:lnTo>
                <a:lnTo>
                  <a:pt x="2067" y="1501"/>
                </a:lnTo>
                <a:lnTo>
                  <a:pt x="2062" y="1496"/>
                </a:lnTo>
                <a:lnTo>
                  <a:pt x="2053" y="1487"/>
                </a:lnTo>
                <a:lnTo>
                  <a:pt x="2042" y="1477"/>
                </a:lnTo>
                <a:lnTo>
                  <a:pt x="2028" y="1466"/>
                </a:lnTo>
                <a:lnTo>
                  <a:pt x="2012" y="1454"/>
                </a:lnTo>
                <a:lnTo>
                  <a:pt x="1993" y="1442"/>
                </a:lnTo>
                <a:lnTo>
                  <a:pt x="1971" y="1431"/>
                </a:lnTo>
                <a:lnTo>
                  <a:pt x="1947" y="1419"/>
                </a:lnTo>
                <a:lnTo>
                  <a:pt x="1921" y="1410"/>
                </a:lnTo>
                <a:lnTo>
                  <a:pt x="1893" y="1402"/>
                </a:lnTo>
                <a:lnTo>
                  <a:pt x="1862" y="1397"/>
                </a:lnTo>
                <a:lnTo>
                  <a:pt x="1829" y="1394"/>
                </a:lnTo>
                <a:lnTo>
                  <a:pt x="1794" y="1395"/>
                </a:lnTo>
                <a:lnTo>
                  <a:pt x="1757" y="1401"/>
                </a:lnTo>
                <a:lnTo>
                  <a:pt x="1718" y="1411"/>
                </a:lnTo>
                <a:lnTo>
                  <a:pt x="1676" y="1425"/>
                </a:lnTo>
                <a:lnTo>
                  <a:pt x="1633" y="1445"/>
                </a:lnTo>
                <a:lnTo>
                  <a:pt x="1589" y="1472"/>
                </a:lnTo>
                <a:lnTo>
                  <a:pt x="1578" y="1476"/>
                </a:lnTo>
                <a:lnTo>
                  <a:pt x="1568" y="1476"/>
                </a:lnTo>
                <a:lnTo>
                  <a:pt x="1558" y="1472"/>
                </a:lnTo>
                <a:lnTo>
                  <a:pt x="1550" y="1463"/>
                </a:lnTo>
                <a:lnTo>
                  <a:pt x="1546" y="1453"/>
                </a:lnTo>
                <a:lnTo>
                  <a:pt x="1546" y="1442"/>
                </a:lnTo>
                <a:lnTo>
                  <a:pt x="1550" y="1432"/>
                </a:lnTo>
                <a:lnTo>
                  <a:pt x="1559" y="1424"/>
                </a:lnTo>
                <a:lnTo>
                  <a:pt x="1607" y="1395"/>
                </a:lnTo>
                <a:lnTo>
                  <a:pt x="1654" y="1373"/>
                </a:lnTo>
                <a:lnTo>
                  <a:pt x="1700" y="1358"/>
                </a:lnTo>
                <a:lnTo>
                  <a:pt x="1743" y="1346"/>
                </a:lnTo>
                <a:lnTo>
                  <a:pt x="1784" y="1341"/>
                </a:lnTo>
                <a:lnTo>
                  <a:pt x="1824" y="1339"/>
                </a:lnTo>
                <a:close/>
                <a:moveTo>
                  <a:pt x="2719" y="57"/>
                </a:moveTo>
                <a:lnTo>
                  <a:pt x="2715" y="57"/>
                </a:lnTo>
                <a:lnTo>
                  <a:pt x="2707" y="57"/>
                </a:lnTo>
                <a:lnTo>
                  <a:pt x="2695" y="58"/>
                </a:lnTo>
                <a:lnTo>
                  <a:pt x="2681" y="59"/>
                </a:lnTo>
                <a:lnTo>
                  <a:pt x="2663" y="62"/>
                </a:lnTo>
                <a:lnTo>
                  <a:pt x="2645" y="65"/>
                </a:lnTo>
                <a:lnTo>
                  <a:pt x="2624" y="69"/>
                </a:lnTo>
                <a:lnTo>
                  <a:pt x="2601" y="75"/>
                </a:lnTo>
                <a:lnTo>
                  <a:pt x="2578" y="81"/>
                </a:lnTo>
                <a:lnTo>
                  <a:pt x="2555" y="90"/>
                </a:lnTo>
                <a:lnTo>
                  <a:pt x="2531" y="101"/>
                </a:lnTo>
                <a:lnTo>
                  <a:pt x="2508" y="114"/>
                </a:lnTo>
                <a:lnTo>
                  <a:pt x="2486" y="128"/>
                </a:lnTo>
                <a:lnTo>
                  <a:pt x="2467" y="146"/>
                </a:lnTo>
                <a:lnTo>
                  <a:pt x="2448" y="164"/>
                </a:lnTo>
                <a:lnTo>
                  <a:pt x="2432" y="187"/>
                </a:lnTo>
                <a:lnTo>
                  <a:pt x="2418" y="212"/>
                </a:lnTo>
                <a:lnTo>
                  <a:pt x="2409" y="241"/>
                </a:lnTo>
                <a:lnTo>
                  <a:pt x="2402" y="272"/>
                </a:lnTo>
                <a:lnTo>
                  <a:pt x="2400" y="306"/>
                </a:lnTo>
                <a:lnTo>
                  <a:pt x="2400" y="314"/>
                </a:lnTo>
                <a:lnTo>
                  <a:pt x="2401" y="328"/>
                </a:lnTo>
                <a:lnTo>
                  <a:pt x="2402" y="347"/>
                </a:lnTo>
                <a:lnTo>
                  <a:pt x="2404" y="369"/>
                </a:lnTo>
                <a:lnTo>
                  <a:pt x="2406" y="395"/>
                </a:lnTo>
                <a:lnTo>
                  <a:pt x="2409" y="421"/>
                </a:lnTo>
                <a:lnTo>
                  <a:pt x="2411" y="447"/>
                </a:lnTo>
                <a:lnTo>
                  <a:pt x="2412" y="470"/>
                </a:lnTo>
                <a:lnTo>
                  <a:pt x="2412" y="480"/>
                </a:lnTo>
                <a:lnTo>
                  <a:pt x="2408" y="489"/>
                </a:lnTo>
                <a:lnTo>
                  <a:pt x="2400" y="495"/>
                </a:lnTo>
                <a:lnTo>
                  <a:pt x="2391" y="500"/>
                </a:lnTo>
                <a:lnTo>
                  <a:pt x="2382" y="500"/>
                </a:lnTo>
                <a:lnTo>
                  <a:pt x="2373" y="498"/>
                </a:lnTo>
                <a:lnTo>
                  <a:pt x="2368" y="495"/>
                </a:lnTo>
                <a:lnTo>
                  <a:pt x="2363" y="494"/>
                </a:lnTo>
                <a:lnTo>
                  <a:pt x="2358" y="493"/>
                </a:lnTo>
                <a:lnTo>
                  <a:pt x="2358" y="515"/>
                </a:lnTo>
                <a:lnTo>
                  <a:pt x="2359" y="540"/>
                </a:lnTo>
                <a:lnTo>
                  <a:pt x="2362" y="563"/>
                </a:lnTo>
                <a:lnTo>
                  <a:pt x="2365" y="587"/>
                </a:lnTo>
                <a:lnTo>
                  <a:pt x="2370" y="609"/>
                </a:lnTo>
                <a:lnTo>
                  <a:pt x="2377" y="628"/>
                </a:lnTo>
                <a:lnTo>
                  <a:pt x="2386" y="644"/>
                </a:lnTo>
                <a:lnTo>
                  <a:pt x="2394" y="655"/>
                </a:lnTo>
                <a:lnTo>
                  <a:pt x="2405" y="661"/>
                </a:lnTo>
                <a:lnTo>
                  <a:pt x="2416" y="666"/>
                </a:lnTo>
                <a:lnTo>
                  <a:pt x="2424" y="675"/>
                </a:lnTo>
                <a:lnTo>
                  <a:pt x="2428" y="686"/>
                </a:lnTo>
                <a:lnTo>
                  <a:pt x="2432" y="709"/>
                </a:lnTo>
                <a:lnTo>
                  <a:pt x="2436" y="733"/>
                </a:lnTo>
                <a:lnTo>
                  <a:pt x="2443" y="759"/>
                </a:lnTo>
                <a:lnTo>
                  <a:pt x="2450" y="784"/>
                </a:lnTo>
                <a:lnTo>
                  <a:pt x="2459" y="806"/>
                </a:lnTo>
                <a:lnTo>
                  <a:pt x="2469" y="826"/>
                </a:lnTo>
                <a:lnTo>
                  <a:pt x="2480" y="842"/>
                </a:lnTo>
                <a:lnTo>
                  <a:pt x="2491" y="852"/>
                </a:lnTo>
                <a:lnTo>
                  <a:pt x="2498" y="857"/>
                </a:lnTo>
                <a:lnTo>
                  <a:pt x="2503" y="866"/>
                </a:lnTo>
                <a:lnTo>
                  <a:pt x="2505" y="876"/>
                </a:lnTo>
                <a:lnTo>
                  <a:pt x="2508" y="1028"/>
                </a:lnTo>
                <a:lnTo>
                  <a:pt x="2506" y="1038"/>
                </a:lnTo>
                <a:lnTo>
                  <a:pt x="2502" y="1047"/>
                </a:lnTo>
                <a:lnTo>
                  <a:pt x="2494" y="1053"/>
                </a:lnTo>
                <a:lnTo>
                  <a:pt x="2347" y="1139"/>
                </a:lnTo>
                <a:lnTo>
                  <a:pt x="2336" y="1144"/>
                </a:lnTo>
                <a:lnTo>
                  <a:pt x="2326" y="1143"/>
                </a:lnTo>
                <a:lnTo>
                  <a:pt x="2316" y="1138"/>
                </a:lnTo>
                <a:lnTo>
                  <a:pt x="2312" y="1135"/>
                </a:lnTo>
                <a:lnTo>
                  <a:pt x="2304" y="1130"/>
                </a:lnTo>
                <a:lnTo>
                  <a:pt x="2293" y="1122"/>
                </a:lnTo>
                <a:lnTo>
                  <a:pt x="2276" y="1113"/>
                </a:lnTo>
                <a:lnTo>
                  <a:pt x="2258" y="1103"/>
                </a:lnTo>
                <a:lnTo>
                  <a:pt x="2236" y="1093"/>
                </a:lnTo>
                <a:lnTo>
                  <a:pt x="2211" y="1082"/>
                </a:lnTo>
                <a:lnTo>
                  <a:pt x="2183" y="1073"/>
                </a:lnTo>
                <a:lnTo>
                  <a:pt x="2154" y="1064"/>
                </a:lnTo>
                <a:lnTo>
                  <a:pt x="2122" y="1058"/>
                </a:lnTo>
                <a:lnTo>
                  <a:pt x="2088" y="1054"/>
                </a:lnTo>
                <a:lnTo>
                  <a:pt x="2053" y="1053"/>
                </a:lnTo>
                <a:lnTo>
                  <a:pt x="2017" y="1055"/>
                </a:lnTo>
                <a:lnTo>
                  <a:pt x="1980" y="1062"/>
                </a:lnTo>
                <a:lnTo>
                  <a:pt x="1942" y="1073"/>
                </a:lnTo>
                <a:lnTo>
                  <a:pt x="1902" y="1090"/>
                </a:lnTo>
                <a:lnTo>
                  <a:pt x="1863" y="1112"/>
                </a:lnTo>
                <a:lnTo>
                  <a:pt x="1825" y="1141"/>
                </a:lnTo>
                <a:lnTo>
                  <a:pt x="1785" y="1176"/>
                </a:lnTo>
                <a:lnTo>
                  <a:pt x="1777" y="1183"/>
                </a:lnTo>
                <a:lnTo>
                  <a:pt x="1767" y="1185"/>
                </a:lnTo>
                <a:lnTo>
                  <a:pt x="1742" y="1187"/>
                </a:lnTo>
                <a:lnTo>
                  <a:pt x="1712" y="1189"/>
                </a:lnTo>
                <a:lnTo>
                  <a:pt x="1679" y="1194"/>
                </a:lnTo>
                <a:lnTo>
                  <a:pt x="1643" y="1199"/>
                </a:lnTo>
                <a:lnTo>
                  <a:pt x="1605" y="1206"/>
                </a:lnTo>
                <a:lnTo>
                  <a:pt x="1566" y="1214"/>
                </a:lnTo>
                <a:lnTo>
                  <a:pt x="1525" y="1223"/>
                </a:lnTo>
                <a:lnTo>
                  <a:pt x="1485" y="1234"/>
                </a:lnTo>
                <a:lnTo>
                  <a:pt x="1444" y="1245"/>
                </a:lnTo>
                <a:lnTo>
                  <a:pt x="1405" y="1258"/>
                </a:lnTo>
                <a:lnTo>
                  <a:pt x="1368" y="1273"/>
                </a:lnTo>
                <a:lnTo>
                  <a:pt x="1334" y="1290"/>
                </a:lnTo>
                <a:lnTo>
                  <a:pt x="1302" y="1308"/>
                </a:lnTo>
                <a:lnTo>
                  <a:pt x="1275" y="1328"/>
                </a:lnTo>
                <a:lnTo>
                  <a:pt x="1252" y="1350"/>
                </a:lnTo>
                <a:lnTo>
                  <a:pt x="1234" y="1373"/>
                </a:lnTo>
                <a:lnTo>
                  <a:pt x="1228" y="1381"/>
                </a:lnTo>
                <a:lnTo>
                  <a:pt x="1218" y="1385"/>
                </a:lnTo>
                <a:lnTo>
                  <a:pt x="1208" y="1386"/>
                </a:lnTo>
                <a:lnTo>
                  <a:pt x="1198" y="1384"/>
                </a:lnTo>
                <a:lnTo>
                  <a:pt x="1195" y="1382"/>
                </a:lnTo>
                <a:lnTo>
                  <a:pt x="1186" y="1379"/>
                </a:lnTo>
                <a:lnTo>
                  <a:pt x="1173" y="1372"/>
                </a:lnTo>
                <a:lnTo>
                  <a:pt x="1155" y="1364"/>
                </a:lnTo>
                <a:lnTo>
                  <a:pt x="1131" y="1354"/>
                </a:lnTo>
                <a:lnTo>
                  <a:pt x="1101" y="1342"/>
                </a:lnTo>
                <a:lnTo>
                  <a:pt x="1067" y="1330"/>
                </a:lnTo>
                <a:lnTo>
                  <a:pt x="1029" y="1317"/>
                </a:lnTo>
                <a:lnTo>
                  <a:pt x="985" y="1302"/>
                </a:lnTo>
                <a:lnTo>
                  <a:pt x="937" y="1288"/>
                </a:lnTo>
                <a:lnTo>
                  <a:pt x="883" y="1272"/>
                </a:lnTo>
                <a:lnTo>
                  <a:pt x="825" y="1258"/>
                </a:lnTo>
                <a:lnTo>
                  <a:pt x="763" y="1244"/>
                </a:lnTo>
                <a:lnTo>
                  <a:pt x="696" y="1230"/>
                </a:lnTo>
                <a:lnTo>
                  <a:pt x="624" y="1217"/>
                </a:lnTo>
                <a:lnTo>
                  <a:pt x="548" y="1205"/>
                </a:lnTo>
                <a:lnTo>
                  <a:pt x="525" y="1200"/>
                </a:lnTo>
                <a:lnTo>
                  <a:pt x="497" y="1192"/>
                </a:lnTo>
                <a:lnTo>
                  <a:pt x="469" y="1179"/>
                </a:lnTo>
                <a:lnTo>
                  <a:pt x="441" y="1165"/>
                </a:lnTo>
                <a:lnTo>
                  <a:pt x="412" y="1148"/>
                </a:lnTo>
                <a:lnTo>
                  <a:pt x="386" y="1131"/>
                </a:lnTo>
                <a:lnTo>
                  <a:pt x="363" y="1112"/>
                </a:lnTo>
                <a:lnTo>
                  <a:pt x="344" y="1092"/>
                </a:lnTo>
                <a:lnTo>
                  <a:pt x="341" y="1086"/>
                </a:lnTo>
                <a:lnTo>
                  <a:pt x="339" y="1081"/>
                </a:lnTo>
                <a:lnTo>
                  <a:pt x="335" y="1065"/>
                </a:lnTo>
                <a:lnTo>
                  <a:pt x="328" y="1047"/>
                </a:lnTo>
                <a:lnTo>
                  <a:pt x="319" y="1024"/>
                </a:lnTo>
                <a:lnTo>
                  <a:pt x="308" y="1002"/>
                </a:lnTo>
                <a:lnTo>
                  <a:pt x="295" y="980"/>
                </a:lnTo>
                <a:lnTo>
                  <a:pt x="280" y="960"/>
                </a:lnTo>
                <a:lnTo>
                  <a:pt x="263" y="944"/>
                </a:lnTo>
                <a:lnTo>
                  <a:pt x="245" y="933"/>
                </a:lnTo>
                <a:lnTo>
                  <a:pt x="230" y="928"/>
                </a:lnTo>
                <a:lnTo>
                  <a:pt x="213" y="928"/>
                </a:lnTo>
                <a:lnTo>
                  <a:pt x="196" y="934"/>
                </a:lnTo>
                <a:lnTo>
                  <a:pt x="177" y="943"/>
                </a:lnTo>
                <a:lnTo>
                  <a:pt x="163" y="955"/>
                </a:lnTo>
                <a:lnTo>
                  <a:pt x="147" y="971"/>
                </a:lnTo>
                <a:lnTo>
                  <a:pt x="130" y="992"/>
                </a:lnTo>
                <a:lnTo>
                  <a:pt x="114" y="1017"/>
                </a:lnTo>
                <a:lnTo>
                  <a:pt x="98" y="1044"/>
                </a:lnTo>
                <a:lnTo>
                  <a:pt x="85" y="1072"/>
                </a:lnTo>
                <a:lnTo>
                  <a:pt x="73" y="1102"/>
                </a:lnTo>
                <a:lnTo>
                  <a:pt x="65" y="1131"/>
                </a:lnTo>
                <a:lnTo>
                  <a:pt x="58" y="1159"/>
                </a:lnTo>
                <a:lnTo>
                  <a:pt x="57" y="1179"/>
                </a:lnTo>
                <a:lnTo>
                  <a:pt x="58" y="1197"/>
                </a:lnTo>
                <a:lnTo>
                  <a:pt x="61" y="1211"/>
                </a:lnTo>
                <a:lnTo>
                  <a:pt x="68" y="1223"/>
                </a:lnTo>
                <a:lnTo>
                  <a:pt x="77" y="1230"/>
                </a:lnTo>
                <a:lnTo>
                  <a:pt x="90" y="1240"/>
                </a:lnTo>
                <a:lnTo>
                  <a:pt x="107" y="1250"/>
                </a:lnTo>
                <a:lnTo>
                  <a:pt x="127" y="1261"/>
                </a:lnTo>
                <a:lnTo>
                  <a:pt x="149" y="1270"/>
                </a:lnTo>
                <a:lnTo>
                  <a:pt x="173" y="1277"/>
                </a:lnTo>
                <a:lnTo>
                  <a:pt x="198" y="1282"/>
                </a:lnTo>
                <a:lnTo>
                  <a:pt x="223" y="1283"/>
                </a:lnTo>
                <a:lnTo>
                  <a:pt x="248" y="1280"/>
                </a:lnTo>
                <a:lnTo>
                  <a:pt x="272" y="1271"/>
                </a:lnTo>
                <a:lnTo>
                  <a:pt x="278" y="1270"/>
                </a:lnTo>
                <a:lnTo>
                  <a:pt x="282" y="1269"/>
                </a:lnTo>
                <a:lnTo>
                  <a:pt x="288" y="1270"/>
                </a:lnTo>
                <a:lnTo>
                  <a:pt x="292" y="1270"/>
                </a:lnTo>
                <a:lnTo>
                  <a:pt x="303" y="1272"/>
                </a:lnTo>
                <a:lnTo>
                  <a:pt x="318" y="1277"/>
                </a:lnTo>
                <a:lnTo>
                  <a:pt x="339" y="1284"/>
                </a:lnTo>
                <a:lnTo>
                  <a:pt x="363" y="1296"/>
                </a:lnTo>
                <a:lnTo>
                  <a:pt x="391" y="1311"/>
                </a:lnTo>
                <a:lnTo>
                  <a:pt x="421" y="1332"/>
                </a:lnTo>
                <a:lnTo>
                  <a:pt x="453" y="1358"/>
                </a:lnTo>
                <a:lnTo>
                  <a:pt x="455" y="1360"/>
                </a:lnTo>
                <a:lnTo>
                  <a:pt x="461" y="1366"/>
                </a:lnTo>
                <a:lnTo>
                  <a:pt x="472" y="1375"/>
                </a:lnTo>
                <a:lnTo>
                  <a:pt x="487" y="1389"/>
                </a:lnTo>
                <a:lnTo>
                  <a:pt x="504" y="1403"/>
                </a:lnTo>
                <a:lnTo>
                  <a:pt x="526" y="1421"/>
                </a:lnTo>
                <a:lnTo>
                  <a:pt x="551" y="1439"/>
                </a:lnTo>
                <a:lnTo>
                  <a:pt x="578" y="1460"/>
                </a:lnTo>
                <a:lnTo>
                  <a:pt x="609" y="1481"/>
                </a:lnTo>
                <a:lnTo>
                  <a:pt x="643" y="1504"/>
                </a:lnTo>
                <a:lnTo>
                  <a:pt x="679" y="1526"/>
                </a:lnTo>
                <a:lnTo>
                  <a:pt x="718" y="1548"/>
                </a:lnTo>
                <a:lnTo>
                  <a:pt x="760" y="1569"/>
                </a:lnTo>
                <a:lnTo>
                  <a:pt x="804" y="1590"/>
                </a:lnTo>
                <a:lnTo>
                  <a:pt x="848" y="1609"/>
                </a:lnTo>
                <a:lnTo>
                  <a:pt x="897" y="1626"/>
                </a:lnTo>
                <a:lnTo>
                  <a:pt x="946" y="1641"/>
                </a:lnTo>
                <a:lnTo>
                  <a:pt x="997" y="1654"/>
                </a:lnTo>
                <a:lnTo>
                  <a:pt x="1050" y="1663"/>
                </a:lnTo>
                <a:lnTo>
                  <a:pt x="1104" y="1670"/>
                </a:lnTo>
                <a:lnTo>
                  <a:pt x="1159" y="1672"/>
                </a:lnTo>
                <a:lnTo>
                  <a:pt x="1216" y="1671"/>
                </a:lnTo>
                <a:lnTo>
                  <a:pt x="1220" y="1671"/>
                </a:lnTo>
                <a:lnTo>
                  <a:pt x="1226" y="1672"/>
                </a:lnTo>
                <a:lnTo>
                  <a:pt x="1231" y="1673"/>
                </a:lnTo>
                <a:lnTo>
                  <a:pt x="1233" y="1675"/>
                </a:lnTo>
                <a:lnTo>
                  <a:pt x="1242" y="1680"/>
                </a:lnTo>
                <a:lnTo>
                  <a:pt x="1255" y="1685"/>
                </a:lnTo>
                <a:lnTo>
                  <a:pt x="1273" y="1693"/>
                </a:lnTo>
                <a:lnTo>
                  <a:pt x="1295" y="1703"/>
                </a:lnTo>
                <a:lnTo>
                  <a:pt x="1321" y="1713"/>
                </a:lnTo>
                <a:lnTo>
                  <a:pt x="1350" y="1724"/>
                </a:lnTo>
                <a:lnTo>
                  <a:pt x="1384" y="1734"/>
                </a:lnTo>
                <a:lnTo>
                  <a:pt x="1421" y="1745"/>
                </a:lnTo>
                <a:lnTo>
                  <a:pt x="1462" y="1754"/>
                </a:lnTo>
                <a:lnTo>
                  <a:pt x="1506" y="1763"/>
                </a:lnTo>
                <a:lnTo>
                  <a:pt x="1545" y="1769"/>
                </a:lnTo>
                <a:lnTo>
                  <a:pt x="1585" y="1774"/>
                </a:lnTo>
                <a:lnTo>
                  <a:pt x="1626" y="1775"/>
                </a:lnTo>
                <a:lnTo>
                  <a:pt x="1667" y="1774"/>
                </a:lnTo>
                <a:lnTo>
                  <a:pt x="1708" y="1768"/>
                </a:lnTo>
                <a:lnTo>
                  <a:pt x="1749" y="1757"/>
                </a:lnTo>
                <a:lnTo>
                  <a:pt x="1792" y="1740"/>
                </a:lnTo>
                <a:lnTo>
                  <a:pt x="1834" y="1718"/>
                </a:lnTo>
                <a:lnTo>
                  <a:pt x="1875" y="1690"/>
                </a:lnTo>
                <a:lnTo>
                  <a:pt x="1918" y="1653"/>
                </a:lnTo>
                <a:lnTo>
                  <a:pt x="1926" y="1646"/>
                </a:lnTo>
                <a:lnTo>
                  <a:pt x="1936" y="1644"/>
                </a:lnTo>
                <a:lnTo>
                  <a:pt x="1947" y="1646"/>
                </a:lnTo>
                <a:lnTo>
                  <a:pt x="1956" y="1653"/>
                </a:lnTo>
                <a:lnTo>
                  <a:pt x="1963" y="1662"/>
                </a:lnTo>
                <a:lnTo>
                  <a:pt x="1965" y="1673"/>
                </a:lnTo>
                <a:lnTo>
                  <a:pt x="1965" y="1676"/>
                </a:lnTo>
                <a:lnTo>
                  <a:pt x="1966" y="1688"/>
                </a:lnTo>
                <a:lnTo>
                  <a:pt x="1967" y="1706"/>
                </a:lnTo>
                <a:lnTo>
                  <a:pt x="1970" y="1729"/>
                </a:lnTo>
                <a:lnTo>
                  <a:pt x="1975" y="1758"/>
                </a:lnTo>
                <a:lnTo>
                  <a:pt x="1982" y="1791"/>
                </a:lnTo>
                <a:lnTo>
                  <a:pt x="1991" y="1829"/>
                </a:lnTo>
                <a:lnTo>
                  <a:pt x="2004" y="1869"/>
                </a:lnTo>
                <a:lnTo>
                  <a:pt x="2020" y="1912"/>
                </a:lnTo>
                <a:lnTo>
                  <a:pt x="2040" y="1956"/>
                </a:lnTo>
                <a:lnTo>
                  <a:pt x="2064" y="2003"/>
                </a:lnTo>
                <a:lnTo>
                  <a:pt x="2127" y="1973"/>
                </a:lnTo>
                <a:lnTo>
                  <a:pt x="2190" y="1949"/>
                </a:lnTo>
                <a:lnTo>
                  <a:pt x="2256" y="1927"/>
                </a:lnTo>
                <a:lnTo>
                  <a:pt x="2320" y="1910"/>
                </a:lnTo>
                <a:lnTo>
                  <a:pt x="2385" y="1895"/>
                </a:lnTo>
                <a:lnTo>
                  <a:pt x="2448" y="1883"/>
                </a:lnTo>
                <a:lnTo>
                  <a:pt x="2509" y="1874"/>
                </a:lnTo>
                <a:lnTo>
                  <a:pt x="2568" y="1868"/>
                </a:lnTo>
                <a:lnTo>
                  <a:pt x="2623" y="1863"/>
                </a:lnTo>
                <a:lnTo>
                  <a:pt x="2674" y="1860"/>
                </a:lnTo>
                <a:lnTo>
                  <a:pt x="2720" y="1858"/>
                </a:lnTo>
                <a:lnTo>
                  <a:pt x="2761" y="1858"/>
                </a:lnTo>
                <a:lnTo>
                  <a:pt x="2795" y="1858"/>
                </a:lnTo>
                <a:lnTo>
                  <a:pt x="2821" y="1858"/>
                </a:lnTo>
                <a:lnTo>
                  <a:pt x="2824" y="1805"/>
                </a:lnTo>
                <a:lnTo>
                  <a:pt x="2830" y="1757"/>
                </a:lnTo>
                <a:lnTo>
                  <a:pt x="2837" y="1714"/>
                </a:lnTo>
                <a:lnTo>
                  <a:pt x="2847" y="1675"/>
                </a:lnTo>
                <a:lnTo>
                  <a:pt x="2858" y="1641"/>
                </a:lnTo>
                <a:lnTo>
                  <a:pt x="2870" y="1611"/>
                </a:lnTo>
                <a:lnTo>
                  <a:pt x="2882" y="1584"/>
                </a:lnTo>
                <a:lnTo>
                  <a:pt x="2895" y="1562"/>
                </a:lnTo>
                <a:lnTo>
                  <a:pt x="2908" y="1542"/>
                </a:lnTo>
                <a:lnTo>
                  <a:pt x="2919" y="1527"/>
                </a:lnTo>
                <a:lnTo>
                  <a:pt x="2930" y="1515"/>
                </a:lnTo>
                <a:lnTo>
                  <a:pt x="2940" y="1506"/>
                </a:lnTo>
                <a:lnTo>
                  <a:pt x="2948" y="1499"/>
                </a:lnTo>
                <a:lnTo>
                  <a:pt x="2952" y="1495"/>
                </a:lnTo>
                <a:lnTo>
                  <a:pt x="2955" y="1493"/>
                </a:lnTo>
                <a:lnTo>
                  <a:pt x="2965" y="1488"/>
                </a:lnTo>
                <a:lnTo>
                  <a:pt x="2976" y="1488"/>
                </a:lnTo>
                <a:lnTo>
                  <a:pt x="2986" y="1493"/>
                </a:lnTo>
                <a:lnTo>
                  <a:pt x="2994" y="1500"/>
                </a:lnTo>
                <a:lnTo>
                  <a:pt x="2998" y="1510"/>
                </a:lnTo>
                <a:lnTo>
                  <a:pt x="2998" y="1521"/>
                </a:lnTo>
                <a:lnTo>
                  <a:pt x="2994" y="1531"/>
                </a:lnTo>
                <a:lnTo>
                  <a:pt x="2986" y="1539"/>
                </a:lnTo>
                <a:lnTo>
                  <a:pt x="2984" y="1541"/>
                </a:lnTo>
                <a:lnTo>
                  <a:pt x="2979" y="1545"/>
                </a:lnTo>
                <a:lnTo>
                  <a:pt x="2974" y="1551"/>
                </a:lnTo>
                <a:lnTo>
                  <a:pt x="2965" y="1560"/>
                </a:lnTo>
                <a:lnTo>
                  <a:pt x="2956" y="1571"/>
                </a:lnTo>
                <a:lnTo>
                  <a:pt x="2947" y="1587"/>
                </a:lnTo>
                <a:lnTo>
                  <a:pt x="2936" y="1604"/>
                </a:lnTo>
                <a:lnTo>
                  <a:pt x="2925" y="1625"/>
                </a:lnTo>
                <a:lnTo>
                  <a:pt x="2914" y="1651"/>
                </a:lnTo>
                <a:lnTo>
                  <a:pt x="2904" y="1680"/>
                </a:lnTo>
                <a:lnTo>
                  <a:pt x="2895" y="1713"/>
                </a:lnTo>
                <a:lnTo>
                  <a:pt x="2887" y="1749"/>
                </a:lnTo>
                <a:lnTo>
                  <a:pt x="2881" y="1790"/>
                </a:lnTo>
                <a:lnTo>
                  <a:pt x="2878" y="1837"/>
                </a:lnTo>
                <a:lnTo>
                  <a:pt x="2877" y="1887"/>
                </a:lnTo>
                <a:lnTo>
                  <a:pt x="2874" y="1898"/>
                </a:lnTo>
                <a:lnTo>
                  <a:pt x="2867" y="1908"/>
                </a:lnTo>
                <a:lnTo>
                  <a:pt x="2861" y="1912"/>
                </a:lnTo>
                <a:lnTo>
                  <a:pt x="2855" y="1915"/>
                </a:lnTo>
                <a:lnTo>
                  <a:pt x="2846" y="1915"/>
                </a:lnTo>
                <a:lnTo>
                  <a:pt x="2842" y="1915"/>
                </a:lnTo>
                <a:lnTo>
                  <a:pt x="2831" y="1914"/>
                </a:lnTo>
                <a:lnTo>
                  <a:pt x="2812" y="1914"/>
                </a:lnTo>
                <a:lnTo>
                  <a:pt x="2788" y="1914"/>
                </a:lnTo>
                <a:lnTo>
                  <a:pt x="2758" y="1914"/>
                </a:lnTo>
                <a:lnTo>
                  <a:pt x="2725" y="1914"/>
                </a:lnTo>
                <a:lnTo>
                  <a:pt x="2685" y="1915"/>
                </a:lnTo>
                <a:lnTo>
                  <a:pt x="2643" y="1919"/>
                </a:lnTo>
                <a:lnTo>
                  <a:pt x="2596" y="1922"/>
                </a:lnTo>
                <a:lnTo>
                  <a:pt x="2546" y="1926"/>
                </a:lnTo>
                <a:lnTo>
                  <a:pt x="2495" y="1933"/>
                </a:lnTo>
                <a:lnTo>
                  <a:pt x="2443" y="1941"/>
                </a:lnTo>
                <a:lnTo>
                  <a:pt x="2388" y="1952"/>
                </a:lnTo>
                <a:lnTo>
                  <a:pt x="2332" y="1964"/>
                </a:lnTo>
                <a:lnTo>
                  <a:pt x="2277" y="1978"/>
                </a:lnTo>
                <a:lnTo>
                  <a:pt x="2222" y="1996"/>
                </a:lnTo>
                <a:lnTo>
                  <a:pt x="2168" y="2016"/>
                </a:lnTo>
                <a:lnTo>
                  <a:pt x="2116" y="2038"/>
                </a:lnTo>
                <a:lnTo>
                  <a:pt x="2064" y="2065"/>
                </a:lnTo>
                <a:lnTo>
                  <a:pt x="2063" y="2065"/>
                </a:lnTo>
                <a:lnTo>
                  <a:pt x="2062" y="2066"/>
                </a:lnTo>
                <a:lnTo>
                  <a:pt x="2061" y="2067"/>
                </a:lnTo>
                <a:lnTo>
                  <a:pt x="2059" y="2068"/>
                </a:lnTo>
                <a:lnTo>
                  <a:pt x="2057" y="2069"/>
                </a:lnTo>
                <a:lnTo>
                  <a:pt x="2054" y="2070"/>
                </a:lnTo>
                <a:lnTo>
                  <a:pt x="1757" y="2074"/>
                </a:lnTo>
                <a:lnTo>
                  <a:pt x="1748" y="2072"/>
                </a:lnTo>
                <a:lnTo>
                  <a:pt x="1743" y="2069"/>
                </a:lnTo>
                <a:lnTo>
                  <a:pt x="1737" y="2065"/>
                </a:lnTo>
                <a:lnTo>
                  <a:pt x="1723" y="2050"/>
                </a:lnTo>
                <a:lnTo>
                  <a:pt x="1707" y="2036"/>
                </a:lnTo>
                <a:lnTo>
                  <a:pt x="1689" y="2022"/>
                </a:lnTo>
                <a:lnTo>
                  <a:pt x="1671" y="2008"/>
                </a:lnTo>
                <a:lnTo>
                  <a:pt x="1652" y="1997"/>
                </a:lnTo>
                <a:lnTo>
                  <a:pt x="1636" y="1988"/>
                </a:lnTo>
                <a:lnTo>
                  <a:pt x="1620" y="1983"/>
                </a:lnTo>
                <a:lnTo>
                  <a:pt x="1607" y="1982"/>
                </a:lnTo>
                <a:lnTo>
                  <a:pt x="1605" y="1982"/>
                </a:lnTo>
                <a:lnTo>
                  <a:pt x="1602" y="1983"/>
                </a:lnTo>
                <a:lnTo>
                  <a:pt x="1598" y="1985"/>
                </a:lnTo>
                <a:lnTo>
                  <a:pt x="1596" y="1987"/>
                </a:lnTo>
                <a:lnTo>
                  <a:pt x="1593" y="1992"/>
                </a:lnTo>
                <a:lnTo>
                  <a:pt x="1590" y="1996"/>
                </a:lnTo>
                <a:lnTo>
                  <a:pt x="1588" y="2001"/>
                </a:lnTo>
                <a:lnTo>
                  <a:pt x="1584" y="2004"/>
                </a:lnTo>
                <a:lnTo>
                  <a:pt x="1580" y="2007"/>
                </a:lnTo>
                <a:lnTo>
                  <a:pt x="1575" y="2009"/>
                </a:lnTo>
                <a:lnTo>
                  <a:pt x="1551" y="2020"/>
                </a:lnTo>
                <a:lnTo>
                  <a:pt x="1527" y="2032"/>
                </a:lnTo>
                <a:lnTo>
                  <a:pt x="1504" y="2045"/>
                </a:lnTo>
                <a:lnTo>
                  <a:pt x="1484" y="2058"/>
                </a:lnTo>
                <a:lnTo>
                  <a:pt x="1465" y="2071"/>
                </a:lnTo>
                <a:lnTo>
                  <a:pt x="1451" y="2084"/>
                </a:lnTo>
                <a:lnTo>
                  <a:pt x="1441" y="2096"/>
                </a:lnTo>
                <a:lnTo>
                  <a:pt x="1437" y="2107"/>
                </a:lnTo>
                <a:lnTo>
                  <a:pt x="1438" y="2110"/>
                </a:lnTo>
                <a:lnTo>
                  <a:pt x="1439" y="2113"/>
                </a:lnTo>
                <a:lnTo>
                  <a:pt x="1443" y="2118"/>
                </a:lnTo>
                <a:lnTo>
                  <a:pt x="1448" y="2122"/>
                </a:lnTo>
                <a:lnTo>
                  <a:pt x="1456" y="2132"/>
                </a:lnTo>
                <a:lnTo>
                  <a:pt x="1460" y="2143"/>
                </a:lnTo>
                <a:lnTo>
                  <a:pt x="1456" y="2155"/>
                </a:lnTo>
                <a:lnTo>
                  <a:pt x="1455" y="2161"/>
                </a:lnTo>
                <a:lnTo>
                  <a:pt x="1453" y="2169"/>
                </a:lnTo>
                <a:lnTo>
                  <a:pt x="1452" y="2179"/>
                </a:lnTo>
                <a:lnTo>
                  <a:pt x="1452" y="2189"/>
                </a:lnTo>
                <a:lnTo>
                  <a:pt x="1454" y="2200"/>
                </a:lnTo>
                <a:lnTo>
                  <a:pt x="1461" y="2209"/>
                </a:lnTo>
                <a:lnTo>
                  <a:pt x="1471" y="2216"/>
                </a:lnTo>
                <a:lnTo>
                  <a:pt x="1476" y="2220"/>
                </a:lnTo>
                <a:lnTo>
                  <a:pt x="1480" y="2223"/>
                </a:lnTo>
                <a:lnTo>
                  <a:pt x="1484" y="2227"/>
                </a:lnTo>
                <a:lnTo>
                  <a:pt x="1486" y="2232"/>
                </a:lnTo>
                <a:lnTo>
                  <a:pt x="1488" y="2243"/>
                </a:lnTo>
                <a:lnTo>
                  <a:pt x="1485" y="2254"/>
                </a:lnTo>
                <a:lnTo>
                  <a:pt x="1483" y="2261"/>
                </a:lnTo>
                <a:lnTo>
                  <a:pt x="1483" y="2267"/>
                </a:lnTo>
                <a:lnTo>
                  <a:pt x="1484" y="2276"/>
                </a:lnTo>
                <a:lnTo>
                  <a:pt x="1488" y="2285"/>
                </a:lnTo>
                <a:lnTo>
                  <a:pt x="1496" y="2293"/>
                </a:lnTo>
                <a:lnTo>
                  <a:pt x="1510" y="2300"/>
                </a:lnTo>
                <a:lnTo>
                  <a:pt x="1518" y="2306"/>
                </a:lnTo>
                <a:lnTo>
                  <a:pt x="1524" y="2315"/>
                </a:lnTo>
                <a:lnTo>
                  <a:pt x="1526" y="2325"/>
                </a:lnTo>
                <a:lnTo>
                  <a:pt x="1526" y="2327"/>
                </a:lnTo>
                <a:lnTo>
                  <a:pt x="1530" y="2333"/>
                </a:lnTo>
                <a:lnTo>
                  <a:pt x="1534" y="2340"/>
                </a:lnTo>
                <a:lnTo>
                  <a:pt x="1543" y="2347"/>
                </a:lnTo>
                <a:lnTo>
                  <a:pt x="1549" y="2351"/>
                </a:lnTo>
                <a:lnTo>
                  <a:pt x="1558" y="2355"/>
                </a:lnTo>
                <a:lnTo>
                  <a:pt x="1570" y="2357"/>
                </a:lnTo>
                <a:lnTo>
                  <a:pt x="1584" y="2359"/>
                </a:lnTo>
                <a:lnTo>
                  <a:pt x="1601" y="2359"/>
                </a:lnTo>
                <a:lnTo>
                  <a:pt x="1621" y="2358"/>
                </a:lnTo>
                <a:lnTo>
                  <a:pt x="1647" y="2354"/>
                </a:lnTo>
                <a:lnTo>
                  <a:pt x="1674" y="2348"/>
                </a:lnTo>
                <a:lnTo>
                  <a:pt x="1707" y="2338"/>
                </a:lnTo>
                <a:lnTo>
                  <a:pt x="1709" y="2337"/>
                </a:lnTo>
                <a:lnTo>
                  <a:pt x="1714" y="2331"/>
                </a:lnTo>
                <a:lnTo>
                  <a:pt x="1724" y="2321"/>
                </a:lnTo>
                <a:lnTo>
                  <a:pt x="1734" y="2307"/>
                </a:lnTo>
                <a:lnTo>
                  <a:pt x="1745" y="2288"/>
                </a:lnTo>
                <a:lnTo>
                  <a:pt x="1750" y="2279"/>
                </a:lnTo>
                <a:lnTo>
                  <a:pt x="1760" y="2274"/>
                </a:lnTo>
                <a:lnTo>
                  <a:pt x="1772" y="2272"/>
                </a:lnTo>
                <a:lnTo>
                  <a:pt x="1778" y="2273"/>
                </a:lnTo>
                <a:lnTo>
                  <a:pt x="1790" y="2274"/>
                </a:lnTo>
                <a:lnTo>
                  <a:pt x="1808" y="2276"/>
                </a:lnTo>
                <a:lnTo>
                  <a:pt x="1830" y="2279"/>
                </a:lnTo>
                <a:lnTo>
                  <a:pt x="1858" y="2284"/>
                </a:lnTo>
                <a:lnTo>
                  <a:pt x="1887" y="2290"/>
                </a:lnTo>
                <a:lnTo>
                  <a:pt x="1920" y="2297"/>
                </a:lnTo>
                <a:lnTo>
                  <a:pt x="1954" y="2306"/>
                </a:lnTo>
                <a:lnTo>
                  <a:pt x="1988" y="2317"/>
                </a:lnTo>
                <a:lnTo>
                  <a:pt x="2022" y="2330"/>
                </a:lnTo>
                <a:lnTo>
                  <a:pt x="2054" y="2345"/>
                </a:lnTo>
                <a:lnTo>
                  <a:pt x="2085" y="2361"/>
                </a:lnTo>
                <a:lnTo>
                  <a:pt x="2090" y="2364"/>
                </a:lnTo>
                <a:lnTo>
                  <a:pt x="2102" y="2367"/>
                </a:lnTo>
                <a:lnTo>
                  <a:pt x="2121" y="2372"/>
                </a:lnTo>
                <a:lnTo>
                  <a:pt x="2144" y="2378"/>
                </a:lnTo>
                <a:lnTo>
                  <a:pt x="2172" y="2383"/>
                </a:lnTo>
                <a:lnTo>
                  <a:pt x="2205" y="2389"/>
                </a:lnTo>
                <a:lnTo>
                  <a:pt x="2242" y="2393"/>
                </a:lnTo>
                <a:lnTo>
                  <a:pt x="2284" y="2398"/>
                </a:lnTo>
                <a:lnTo>
                  <a:pt x="2328" y="2400"/>
                </a:lnTo>
                <a:lnTo>
                  <a:pt x="2375" y="2400"/>
                </a:lnTo>
                <a:lnTo>
                  <a:pt x="2424" y="2397"/>
                </a:lnTo>
                <a:lnTo>
                  <a:pt x="2475" y="2391"/>
                </a:lnTo>
                <a:lnTo>
                  <a:pt x="2529" y="2382"/>
                </a:lnTo>
                <a:lnTo>
                  <a:pt x="2584" y="2370"/>
                </a:lnTo>
                <a:lnTo>
                  <a:pt x="2639" y="2352"/>
                </a:lnTo>
                <a:lnTo>
                  <a:pt x="2695" y="2330"/>
                </a:lnTo>
                <a:lnTo>
                  <a:pt x="2751" y="2303"/>
                </a:lnTo>
                <a:lnTo>
                  <a:pt x="2807" y="2269"/>
                </a:lnTo>
                <a:lnTo>
                  <a:pt x="2862" y="2231"/>
                </a:lnTo>
                <a:lnTo>
                  <a:pt x="2916" y="2184"/>
                </a:lnTo>
                <a:lnTo>
                  <a:pt x="2925" y="2179"/>
                </a:lnTo>
                <a:lnTo>
                  <a:pt x="2933" y="2176"/>
                </a:lnTo>
                <a:lnTo>
                  <a:pt x="2937" y="2176"/>
                </a:lnTo>
                <a:lnTo>
                  <a:pt x="2945" y="2175"/>
                </a:lnTo>
                <a:lnTo>
                  <a:pt x="2957" y="2174"/>
                </a:lnTo>
                <a:lnTo>
                  <a:pt x="2974" y="2172"/>
                </a:lnTo>
                <a:lnTo>
                  <a:pt x="2995" y="2169"/>
                </a:lnTo>
                <a:lnTo>
                  <a:pt x="3018" y="2164"/>
                </a:lnTo>
                <a:lnTo>
                  <a:pt x="3045" y="2158"/>
                </a:lnTo>
                <a:lnTo>
                  <a:pt x="3073" y="2150"/>
                </a:lnTo>
                <a:lnTo>
                  <a:pt x="3104" y="2141"/>
                </a:lnTo>
                <a:lnTo>
                  <a:pt x="3137" y="2129"/>
                </a:lnTo>
                <a:lnTo>
                  <a:pt x="3171" y="2116"/>
                </a:lnTo>
                <a:lnTo>
                  <a:pt x="3205" y="2100"/>
                </a:lnTo>
                <a:lnTo>
                  <a:pt x="3240" y="2081"/>
                </a:lnTo>
                <a:lnTo>
                  <a:pt x="3275" y="2060"/>
                </a:lnTo>
                <a:lnTo>
                  <a:pt x="3308" y="2036"/>
                </a:lnTo>
                <a:lnTo>
                  <a:pt x="3342" y="2009"/>
                </a:lnTo>
                <a:lnTo>
                  <a:pt x="3374" y="1978"/>
                </a:lnTo>
                <a:lnTo>
                  <a:pt x="3405" y="1945"/>
                </a:lnTo>
                <a:lnTo>
                  <a:pt x="3433" y="1908"/>
                </a:lnTo>
                <a:lnTo>
                  <a:pt x="3459" y="1867"/>
                </a:lnTo>
                <a:lnTo>
                  <a:pt x="3482" y="1821"/>
                </a:lnTo>
                <a:lnTo>
                  <a:pt x="3502" y="1773"/>
                </a:lnTo>
                <a:lnTo>
                  <a:pt x="3507" y="1747"/>
                </a:lnTo>
                <a:lnTo>
                  <a:pt x="3513" y="1718"/>
                </a:lnTo>
                <a:lnTo>
                  <a:pt x="3517" y="1688"/>
                </a:lnTo>
                <a:lnTo>
                  <a:pt x="3521" y="1657"/>
                </a:lnTo>
                <a:lnTo>
                  <a:pt x="3524" y="1625"/>
                </a:lnTo>
                <a:lnTo>
                  <a:pt x="3526" y="1592"/>
                </a:lnTo>
                <a:lnTo>
                  <a:pt x="3527" y="1559"/>
                </a:lnTo>
                <a:lnTo>
                  <a:pt x="3527" y="1526"/>
                </a:lnTo>
                <a:lnTo>
                  <a:pt x="3525" y="1494"/>
                </a:lnTo>
                <a:lnTo>
                  <a:pt x="3521" y="1463"/>
                </a:lnTo>
                <a:lnTo>
                  <a:pt x="3514" y="1433"/>
                </a:lnTo>
                <a:lnTo>
                  <a:pt x="3506" y="1405"/>
                </a:lnTo>
                <a:lnTo>
                  <a:pt x="3495" y="1381"/>
                </a:lnTo>
                <a:lnTo>
                  <a:pt x="3482" y="1359"/>
                </a:lnTo>
                <a:lnTo>
                  <a:pt x="3466" y="1341"/>
                </a:lnTo>
                <a:lnTo>
                  <a:pt x="3446" y="1327"/>
                </a:lnTo>
                <a:lnTo>
                  <a:pt x="3423" y="1317"/>
                </a:lnTo>
                <a:lnTo>
                  <a:pt x="3413" y="1311"/>
                </a:lnTo>
                <a:lnTo>
                  <a:pt x="3398" y="1303"/>
                </a:lnTo>
                <a:lnTo>
                  <a:pt x="3379" y="1292"/>
                </a:lnTo>
                <a:lnTo>
                  <a:pt x="3357" y="1279"/>
                </a:lnTo>
                <a:lnTo>
                  <a:pt x="3330" y="1263"/>
                </a:lnTo>
                <a:lnTo>
                  <a:pt x="3301" y="1247"/>
                </a:lnTo>
                <a:lnTo>
                  <a:pt x="3270" y="1227"/>
                </a:lnTo>
                <a:lnTo>
                  <a:pt x="3238" y="1207"/>
                </a:lnTo>
                <a:lnTo>
                  <a:pt x="3205" y="1185"/>
                </a:lnTo>
                <a:lnTo>
                  <a:pt x="3171" y="1161"/>
                </a:lnTo>
                <a:lnTo>
                  <a:pt x="3137" y="1136"/>
                </a:lnTo>
                <a:lnTo>
                  <a:pt x="3103" y="1112"/>
                </a:lnTo>
                <a:lnTo>
                  <a:pt x="3070" y="1085"/>
                </a:lnTo>
                <a:lnTo>
                  <a:pt x="3039" y="1059"/>
                </a:lnTo>
                <a:lnTo>
                  <a:pt x="3011" y="1032"/>
                </a:lnTo>
                <a:lnTo>
                  <a:pt x="2985" y="1006"/>
                </a:lnTo>
                <a:lnTo>
                  <a:pt x="2963" y="979"/>
                </a:lnTo>
                <a:lnTo>
                  <a:pt x="2943" y="952"/>
                </a:lnTo>
                <a:lnTo>
                  <a:pt x="2929" y="926"/>
                </a:lnTo>
                <a:lnTo>
                  <a:pt x="2919" y="902"/>
                </a:lnTo>
                <a:lnTo>
                  <a:pt x="2918" y="895"/>
                </a:lnTo>
                <a:lnTo>
                  <a:pt x="2918" y="889"/>
                </a:lnTo>
                <a:lnTo>
                  <a:pt x="2927" y="806"/>
                </a:lnTo>
                <a:lnTo>
                  <a:pt x="2927" y="801"/>
                </a:lnTo>
                <a:lnTo>
                  <a:pt x="2929" y="796"/>
                </a:lnTo>
                <a:lnTo>
                  <a:pt x="2930" y="794"/>
                </a:lnTo>
                <a:lnTo>
                  <a:pt x="2932" y="786"/>
                </a:lnTo>
                <a:lnTo>
                  <a:pt x="2937" y="775"/>
                </a:lnTo>
                <a:lnTo>
                  <a:pt x="2940" y="760"/>
                </a:lnTo>
                <a:lnTo>
                  <a:pt x="2944" y="741"/>
                </a:lnTo>
                <a:lnTo>
                  <a:pt x="2947" y="719"/>
                </a:lnTo>
                <a:lnTo>
                  <a:pt x="2948" y="695"/>
                </a:lnTo>
                <a:lnTo>
                  <a:pt x="2949" y="685"/>
                </a:lnTo>
                <a:lnTo>
                  <a:pt x="2954" y="677"/>
                </a:lnTo>
                <a:lnTo>
                  <a:pt x="2961" y="670"/>
                </a:lnTo>
                <a:lnTo>
                  <a:pt x="2963" y="668"/>
                </a:lnTo>
                <a:lnTo>
                  <a:pt x="2969" y="664"/>
                </a:lnTo>
                <a:lnTo>
                  <a:pt x="2978" y="656"/>
                </a:lnTo>
                <a:lnTo>
                  <a:pt x="2988" y="645"/>
                </a:lnTo>
                <a:lnTo>
                  <a:pt x="2999" y="630"/>
                </a:lnTo>
                <a:lnTo>
                  <a:pt x="3009" y="613"/>
                </a:lnTo>
                <a:lnTo>
                  <a:pt x="3018" y="593"/>
                </a:lnTo>
                <a:lnTo>
                  <a:pt x="3023" y="570"/>
                </a:lnTo>
                <a:lnTo>
                  <a:pt x="3026" y="544"/>
                </a:lnTo>
                <a:lnTo>
                  <a:pt x="3024" y="514"/>
                </a:lnTo>
                <a:lnTo>
                  <a:pt x="3024" y="510"/>
                </a:lnTo>
                <a:lnTo>
                  <a:pt x="3025" y="505"/>
                </a:lnTo>
                <a:lnTo>
                  <a:pt x="3026" y="493"/>
                </a:lnTo>
                <a:lnTo>
                  <a:pt x="3026" y="481"/>
                </a:lnTo>
                <a:lnTo>
                  <a:pt x="3025" y="471"/>
                </a:lnTo>
                <a:lnTo>
                  <a:pt x="3023" y="473"/>
                </a:lnTo>
                <a:lnTo>
                  <a:pt x="3020" y="474"/>
                </a:lnTo>
                <a:lnTo>
                  <a:pt x="3015" y="477"/>
                </a:lnTo>
                <a:lnTo>
                  <a:pt x="3010" y="480"/>
                </a:lnTo>
                <a:lnTo>
                  <a:pt x="3000" y="484"/>
                </a:lnTo>
                <a:lnTo>
                  <a:pt x="2989" y="484"/>
                </a:lnTo>
                <a:lnTo>
                  <a:pt x="2979" y="480"/>
                </a:lnTo>
                <a:lnTo>
                  <a:pt x="2972" y="472"/>
                </a:lnTo>
                <a:lnTo>
                  <a:pt x="2967" y="462"/>
                </a:lnTo>
                <a:lnTo>
                  <a:pt x="2967" y="451"/>
                </a:lnTo>
                <a:lnTo>
                  <a:pt x="2968" y="448"/>
                </a:lnTo>
                <a:lnTo>
                  <a:pt x="2969" y="438"/>
                </a:lnTo>
                <a:lnTo>
                  <a:pt x="2972" y="423"/>
                </a:lnTo>
                <a:lnTo>
                  <a:pt x="2974" y="405"/>
                </a:lnTo>
                <a:lnTo>
                  <a:pt x="2975" y="381"/>
                </a:lnTo>
                <a:lnTo>
                  <a:pt x="2975" y="356"/>
                </a:lnTo>
                <a:lnTo>
                  <a:pt x="2974" y="327"/>
                </a:lnTo>
                <a:lnTo>
                  <a:pt x="2972" y="297"/>
                </a:lnTo>
                <a:lnTo>
                  <a:pt x="2966" y="266"/>
                </a:lnTo>
                <a:lnTo>
                  <a:pt x="2959" y="235"/>
                </a:lnTo>
                <a:lnTo>
                  <a:pt x="2949" y="205"/>
                </a:lnTo>
                <a:lnTo>
                  <a:pt x="2935" y="176"/>
                </a:lnTo>
                <a:lnTo>
                  <a:pt x="2916" y="148"/>
                </a:lnTo>
                <a:lnTo>
                  <a:pt x="2893" y="122"/>
                </a:lnTo>
                <a:lnTo>
                  <a:pt x="2866" y="100"/>
                </a:lnTo>
                <a:lnTo>
                  <a:pt x="2834" y="83"/>
                </a:lnTo>
                <a:lnTo>
                  <a:pt x="2800" y="70"/>
                </a:lnTo>
                <a:lnTo>
                  <a:pt x="2761" y="62"/>
                </a:lnTo>
                <a:lnTo>
                  <a:pt x="2719" y="57"/>
                </a:lnTo>
                <a:close/>
                <a:moveTo>
                  <a:pt x="2719" y="0"/>
                </a:moveTo>
                <a:lnTo>
                  <a:pt x="2763" y="4"/>
                </a:lnTo>
                <a:lnTo>
                  <a:pt x="2804" y="13"/>
                </a:lnTo>
                <a:lnTo>
                  <a:pt x="2842" y="25"/>
                </a:lnTo>
                <a:lnTo>
                  <a:pt x="2877" y="41"/>
                </a:lnTo>
                <a:lnTo>
                  <a:pt x="2907" y="60"/>
                </a:lnTo>
                <a:lnTo>
                  <a:pt x="2936" y="85"/>
                </a:lnTo>
                <a:lnTo>
                  <a:pt x="2960" y="112"/>
                </a:lnTo>
                <a:lnTo>
                  <a:pt x="2982" y="147"/>
                </a:lnTo>
                <a:lnTo>
                  <a:pt x="2999" y="182"/>
                </a:lnTo>
                <a:lnTo>
                  <a:pt x="3012" y="219"/>
                </a:lnTo>
                <a:lnTo>
                  <a:pt x="3021" y="255"/>
                </a:lnTo>
                <a:lnTo>
                  <a:pt x="3026" y="292"/>
                </a:lnTo>
                <a:lnTo>
                  <a:pt x="3030" y="326"/>
                </a:lnTo>
                <a:lnTo>
                  <a:pt x="3031" y="359"/>
                </a:lnTo>
                <a:lnTo>
                  <a:pt x="3030" y="388"/>
                </a:lnTo>
                <a:lnTo>
                  <a:pt x="3029" y="415"/>
                </a:lnTo>
                <a:lnTo>
                  <a:pt x="3030" y="415"/>
                </a:lnTo>
                <a:lnTo>
                  <a:pt x="3044" y="416"/>
                </a:lnTo>
                <a:lnTo>
                  <a:pt x="3057" y="422"/>
                </a:lnTo>
                <a:lnTo>
                  <a:pt x="3068" y="432"/>
                </a:lnTo>
                <a:lnTo>
                  <a:pt x="3076" y="444"/>
                </a:lnTo>
                <a:lnTo>
                  <a:pt x="3080" y="459"/>
                </a:lnTo>
                <a:lnTo>
                  <a:pt x="3082" y="474"/>
                </a:lnTo>
                <a:lnTo>
                  <a:pt x="3082" y="488"/>
                </a:lnTo>
                <a:lnTo>
                  <a:pt x="3081" y="501"/>
                </a:lnTo>
                <a:lnTo>
                  <a:pt x="3080" y="511"/>
                </a:lnTo>
                <a:lnTo>
                  <a:pt x="3082" y="543"/>
                </a:lnTo>
                <a:lnTo>
                  <a:pt x="3080" y="572"/>
                </a:lnTo>
                <a:lnTo>
                  <a:pt x="3074" y="597"/>
                </a:lnTo>
                <a:lnTo>
                  <a:pt x="3067" y="620"/>
                </a:lnTo>
                <a:lnTo>
                  <a:pt x="3057" y="641"/>
                </a:lnTo>
                <a:lnTo>
                  <a:pt x="3046" y="660"/>
                </a:lnTo>
                <a:lnTo>
                  <a:pt x="3034" y="676"/>
                </a:lnTo>
                <a:lnTo>
                  <a:pt x="3023" y="689"/>
                </a:lnTo>
                <a:lnTo>
                  <a:pt x="3012" y="700"/>
                </a:lnTo>
                <a:lnTo>
                  <a:pt x="3003" y="708"/>
                </a:lnTo>
                <a:lnTo>
                  <a:pt x="3000" y="739"/>
                </a:lnTo>
                <a:lnTo>
                  <a:pt x="2996" y="765"/>
                </a:lnTo>
                <a:lnTo>
                  <a:pt x="2990" y="788"/>
                </a:lnTo>
                <a:lnTo>
                  <a:pt x="2985" y="804"/>
                </a:lnTo>
                <a:lnTo>
                  <a:pt x="2980" y="815"/>
                </a:lnTo>
                <a:lnTo>
                  <a:pt x="2974" y="889"/>
                </a:lnTo>
                <a:lnTo>
                  <a:pt x="2985" y="913"/>
                </a:lnTo>
                <a:lnTo>
                  <a:pt x="3001" y="938"/>
                </a:lnTo>
                <a:lnTo>
                  <a:pt x="3023" y="964"/>
                </a:lnTo>
                <a:lnTo>
                  <a:pt x="3049" y="990"/>
                </a:lnTo>
                <a:lnTo>
                  <a:pt x="3078" y="1018"/>
                </a:lnTo>
                <a:lnTo>
                  <a:pt x="3111" y="1045"/>
                </a:lnTo>
                <a:lnTo>
                  <a:pt x="3146" y="1072"/>
                </a:lnTo>
                <a:lnTo>
                  <a:pt x="3182" y="1099"/>
                </a:lnTo>
                <a:lnTo>
                  <a:pt x="3218" y="1125"/>
                </a:lnTo>
                <a:lnTo>
                  <a:pt x="3255" y="1151"/>
                </a:lnTo>
                <a:lnTo>
                  <a:pt x="3292" y="1174"/>
                </a:lnTo>
                <a:lnTo>
                  <a:pt x="3327" y="1196"/>
                </a:lnTo>
                <a:lnTo>
                  <a:pt x="3361" y="1217"/>
                </a:lnTo>
                <a:lnTo>
                  <a:pt x="3393" y="1235"/>
                </a:lnTo>
                <a:lnTo>
                  <a:pt x="3420" y="1251"/>
                </a:lnTo>
                <a:lnTo>
                  <a:pt x="3445" y="1265"/>
                </a:lnTo>
                <a:lnTo>
                  <a:pt x="3472" y="1276"/>
                </a:lnTo>
                <a:lnTo>
                  <a:pt x="3496" y="1291"/>
                </a:lnTo>
                <a:lnTo>
                  <a:pt x="3517" y="1310"/>
                </a:lnTo>
                <a:lnTo>
                  <a:pt x="3534" y="1333"/>
                </a:lnTo>
                <a:lnTo>
                  <a:pt x="3548" y="1358"/>
                </a:lnTo>
                <a:lnTo>
                  <a:pt x="3560" y="1385"/>
                </a:lnTo>
                <a:lnTo>
                  <a:pt x="3569" y="1415"/>
                </a:lnTo>
                <a:lnTo>
                  <a:pt x="3575" y="1446"/>
                </a:lnTo>
                <a:lnTo>
                  <a:pt x="3580" y="1479"/>
                </a:lnTo>
                <a:lnTo>
                  <a:pt x="3583" y="1512"/>
                </a:lnTo>
                <a:lnTo>
                  <a:pt x="3583" y="1546"/>
                </a:lnTo>
                <a:lnTo>
                  <a:pt x="3583" y="1579"/>
                </a:lnTo>
                <a:lnTo>
                  <a:pt x="3581" y="1612"/>
                </a:lnTo>
                <a:lnTo>
                  <a:pt x="3578" y="1644"/>
                </a:lnTo>
                <a:lnTo>
                  <a:pt x="3575" y="1675"/>
                </a:lnTo>
                <a:lnTo>
                  <a:pt x="3571" y="1704"/>
                </a:lnTo>
                <a:lnTo>
                  <a:pt x="3566" y="1730"/>
                </a:lnTo>
                <a:lnTo>
                  <a:pt x="3562" y="1755"/>
                </a:lnTo>
                <a:lnTo>
                  <a:pt x="3559" y="1776"/>
                </a:lnTo>
                <a:lnTo>
                  <a:pt x="3554" y="1794"/>
                </a:lnTo>
                <a:lnTo>
                  <a:pt x="3551" y="1808"/>
                </a:lnTo>
                <a:lnTo>
                  <a:pt x="3549" y="1818"/>
                </a:lnTo>
                <a:lnTo>
                  <a:pt x="3548" y="1822"/>
                </a:lnTo>
                <a:lnTo>
                  <a:pt x="3538" y="1847"/>
                </a:lnTo>
                <a:lnTo>
                  <a:pt x="3524" y="1873"/>
                </a:lnTo>
                <a:lnTo>
                  <a:pt x="3505" y="1904"/>
                </a:lnTo>
                <a:lnTo>
                  <a:pt x="3483" y="1937"/>
                </a:lnTo>
                <a:lnTo>
                  <a:pt x="3459" y="1973"/>
                </a:lnTo>
                <a:lnTo>
                  <a:pt x="3432" y="2012"/>
                </a:lnTo>
                <a:lnTo>
                  <a:pt x="3401" y="2051"/>
                </a:lnTo>
                <a:lnTo>
                  <a:pt x="3370" y="2093"/>
                </a:lnTo>
                <a:lnTo>
                  <a:pt x="3337" y="2137"/>
                </a:lnTo>
                <a:lnTo>
                  <a:pt x="3302" y="2181"/>
                </a:lnTo>
                <a:lnTo>
                  <a:pt x="3267" y="2225"/>
                </a:lnTo>
                <a:lnTo>
                  <a:pt x="3232" y="2269"/>
                </a:lnTo>
                <a:lnTo>
                  <a:pt x="3198" y="2314"/>
                </a:lnTo>
                <a:lnTo>
                  <a:pt x="3164" y="2358"/>
                </a:lnTo>
                <a:lnTo>
                  <a:pt x="3131" y="2401"/>
                </a:lnTo>
                <a:lnTo>
                  <a:pt x="3101" y="2442"/>
                </a:lnTo>
                <a:lnTo>
                  <a:pt x="3072" y="2482"/>
                </a:lnTo>
                <a:lnTo>
                  <a:pt x="3046" y="2518"/>
                </a:lnTo>
                <a:lnTo>
                  <a:pt x="3023" y="2554"/>
                </a:lnTo>
                <a:lnTo>
                  <a:pt x="3003" y="2585"/>
                </a:lnTo>
                <a:lnTo>
                  <a:pt x="2997" y="2593"/>
                </a:lnTo>
                <a:lnTo>
                  <a:pt x="2989" y="2597"/>
                </a:lnTo>
                <a:lnTo>
                  <a:pt x="2979" y="2599"/>
                </a:lnTo>
                <a:lnTo>
                  <a:pt x="2975" y="2599"/>
                </a:lnTo>
                <a:lnTo>
                  <a:pt x="2969" y="2597"/>
                </a:lnTo>
                <a:lnTo>
                  <a:pt x="2965" y="2595"/>
                </a:lnTo>
                <a:lnTo>
                  <a:pt x="2957" y="2588"/>
                </a:lnTo>
                <a:lnTo>
                  <a:pt x="2952" y="2578"/>
                </a:lnTo>
                <a:lnTo>
                  <a:pt x="2952" y="2567"/>
                </a:lnTo>
                <a:lnTo>
                  <a:pt x="2955" y="2556"/>
                </a:lnTo>
                <a:lnTo>
                  <a:pt x="2975" y="2524"/>
                </a:lnTo>
                <a:lnTo>
                  <a:pt x="2999" y="2489"/>
                </a:lnTo>
                <a:lnTo>
                  <a:pt x="3025" y="2450"/>
                </a:lnTo>
                <a:lnTo>
                  <a:pt x="3055" y="2410"/>
                </a:lnTo>
                <a:lnTo>
                  <a:pt x="3086" y="2368"/>
                </a:lnTo>
                <a:lnTo>
                  <a:pt x="3119" y="2325"/>
                </a:lnTo>
                <a:lnTo>
                  <a:pt x="3153" y="2281"/>
                </a:lnTo>
                <a:lnTo>
                  <a:pt x="3188" y="2235"/>
                </a:lnTo>
                <a:lnTo>
                  <a:pt x="3223" y="2191"/>
                </a:lnTo>
                <a:lnTo>
                  <a:pt x="3277" y="2122"/>
                </a:lnTo>
                <a:lnTo>
                  <a:pt x="3234" y="2146"/>
                </a:lnTo>
                <a:lnTo>
                  <a:pt x="3191" y="2165"/>
                </a:lnTo>
                <a:lnTo>
                  <a:pt x="3150" y="2182"/>
                </a:lnTo>
                <a:lnTo>
                  <a:pt x="3109" y="2196"/>
                </a:lnTo>
                <a:lnTo>
                  <a:pt x="3072" y="2207"/>
                </a:lnTo>
                <a:lnTo>
                  <a:pt x="3038" y="2216"/>
                </a:lnTo>
                <a:lnTo>
                  <a:pt x="3009" y="2223"/>
                </a:lnTo>
                <a:lnTo>
                  <a:pt x="2983" y="2227"/>
                </a:lnTo>
                <a:lnTo>
                  <a:pt x="2962" y="2231"/>
                </a:lnTo>
                <a:lnTo>
                  <a:pt x="2947" y="2232"/>
                </a:lnTo>
                <a:lnTo>
                  <a:pt x="2893" y="2278"/>
                </a:lnTo>
                <a:lnTo>
                  <a:pt x="2837" y="2317"/>
                </a:lnTo>
                <a:lnTo>
                  <a:pt x="2781" y="2350"/>
                </a:lnTo>
                <a:lnTo>
                  <a:pt x="2726" y="2379"/>
                </a:lnTo>
                <a:lnTo>
                  <a:pt x="2669" y="2401"/>
                </a:lnTo>
                <a:lnTo>
                  <a:pt x="2613" y="2420"/>
                </a:lnTo>
                <a:lnTo>
                  <a:pt x="2558" y="2433"/>
                </a:lnTo>
                <a:lnTo>
                  <a:pt x="2505" y="2444"/>
                </a:lnTo>
                <a:lnTo>
                  <a:pt x="2452" y="2451"/>
                </a:lnTo>
                <a:lnTo>
                  <a:pt x="2401" y="2454"/>
                </a:lnTo>
                <a:lnTo>
                  <a:pt x="2353" y="2455"/>
                </a:lnTo>
                <a:lnTo>
                  <a:pt x="2308" y="2454"/>
                </a:lnTo>
                <a:lnTo>
                  <a:pt x="2268" y="2452"/>
                </a:lnTo>
                <a:lnTo>
                  <a:pt x="2228" y="2449"/>
                </a:lnTo>
                <a:lnTo>
                  <a:pt x="2193" y="2443"/>
                </a:lnTo>
                <a:lnTo>
                  <a:pt x="2162" y="2438"/>
                </a:lnTo>
                <a:lnTo>
                  <a:pt x="2133" y="2432"/>
                </a:lnTo>
                <a:lnTo>
                  <a:pt x="2110" y="2428"/>
                </a:lnTo>
                <a:lnTo>
                  <a:pt x="2090" y="2422"/>
                </a:lnTo>
                <a:lnTo>
                  <a:pt x="2076" y="2418"/>
                </a:lnTo>
                <a:lnTo>
                  <a:pt x="2067" y="2416"/>
                </a:lnTo>
                <a:lnTo>
                  <a:pt x="2064" y="2414"/>
                </a:lnTo>
                <a:lnTo>
                  <a:pt x="2063" y="2413"/>
                </a:lnTo>
                <a:lnTo>
                  <a:pt x="2062" y="2412"/>
                </a:lnTo>
                <a:lnTo>
                  <a:pt x="2060" y="2411"/>
                </a:lnTo>
                <a:lnTo>
                  <a:pt x="2059" y="2411"/>
                </a:lnTo>
                <a:lnTo>
                  <a:pt x="2028" y="2395"/>
                </a:lnTo>
                <a:lnTo>
                  <a:pt x="1995" y="2380"/>
                </a:lnTo>
                <a:lnTo>
                  <a:pt x="1960" y="2368"/>
                </a:lnTo>
                <a:lnTo>
                  <a:pt x="1925" y="2357"/>
                </a:lnTo>
                <a:lnTo>
                  <a:pt x="1891" y="2349"/>
                </a:lnTo>
                <a:lnTo>
                  <a:pt x="1860" y="2341"/>
                </a:lnTo>
                <a:lnTo>
                  <a:pt x="1830" y="2337"/>
                </a:lnTo>
                <a:lnTo>
                  <a:pt x="1805" y="2333"/>
                </a:lnTo>
                <a:lnTo>
                  <a:pt x="1785" y="2330"/>
                </a:lnTo>
                <a:lnTo>
                  <a:pt x="1773" y="2349"/>
                </a:lnTo>
                <a:lnTo>
                  <a:pt x="1760" y="2364"/>
                </a:lnTo>
                <a:lnTo>
                  <a:pt x="1749" y="2376"/>
                </a:lnTo>
                <a:lnTo>
                  <a:pt x="1739" y="2383"/>
                </a:lnTo>
                <a:lnTo>
                  <a:pt x="1732" y="2388"/>
                </a:lnTo>
                <a:lnTo>
                  <a:pt x="1727" y="2390"/>
                </a:lnTo>
                <a:lnTo>
                  <a:pt x="1686" y="2402"/>
                </a:lnTo>
                <a:lnTo>
                  <a:pt x="1648" y="2410"/>
                </a:lnTo>
                <a:lnTo>
                  <a:pt x="1614" y="2414"/>
                </a:lnTo>
                <a:lnTo>
                  <a:pt x="1582" y="2416"/>
                </a:lnTo>
                <a:lnTo>
                  <a:pt x="1555" y="2411"/>
                </a:lnTo>
                <a:lnTo>
                  <a:pt x="1531" y="2404"/>
                </a:lnTo>
                <a:lnTo>
                  <a:pt x="1510" y="2393"/>
                </a:lnTo>
                <a:lnTo>
                  <a:pt x="1496" y="2381"/>
                </a:lnTo>
                <a:lnTo>
                  <a:pt x="1485" y="2368"/>
                </a:lnTo>
                <a:lnTo>
                  <a:pt x="1478" y="2356"/>
                </a:lnTo>
                <a:lnTo>
                  <a:pt x="1474" y="2346"/>
                </a:lnTo>
                <a:lnTo>
                  <a:pt x="1455" y="2331"/>
                </a:lnTo>
                <a:lnTo>
                  <a:pt x="1441" y="2316"/>
                </a:lnTo>
                <a:lnTo>
                  <a:pt x="1431" y="2297"/>
                </a:lnTo>
                <a:lnTo>
                  <a:pt x="1428" y="2282"/>
                </a:lnTo>
                <a:lnTo>
                  <a:pt x="1427" y="2267"/>
                </a:lnTo>
                <a:lnTo>
                  <a:pt x="1427" y="2255"/>
                </a:lnTo>
                <a:lnTo>
                  <a:pt x="1413" y="2241"/>
                </a:lnTo>
                <a:lnTo>
                  <a:pt x="1403" y="2223"/>
                </a:lnTo>
                <a:lnTo>
                  <a:pt x="1397" y="2205"/>
                </a:lnTo>
                <a:lnTo>
                  <a:pt x="1395" y="2188"/>
                </a:lnTo>
                <a:lnTo>
                  <a:pt x="1396" y="2170"/>
                </a:lnTo>
                <a:lnTo>
                  <a:pt x="1399" y="2153"/>
                </a:lnTo>
                <a:lnTo>
                  <a:pt x="1389" y="2138"/>
                </a:lnTo>
                <a:lnTo>
                  <a:pt x="1382" y="2123"/>
                </a:lnTo>
                <a:lnTo>
                  <a:pt x="1380" y="2110"/>
                </a:lnTo>
                <a:lnTo>
                  <a:pt x="1381" y="2099"/>
                </a:lnTo>
                <a:lnTo>
                  <a:pt x="1387" y="2077"/>
                </a:lnTo>
                <a:lnTo>
                  <a:pt x="1401" y="2056"/>
                </a:lnTo>
                <a:lnTo>
                  <a:pt x="1419" y="2037"/>
                </a:lnTo>
                <a:lnTo>
                  <a:pt x="1440" y="2019"/>
                </a:lnTo>
                <a:lnTo>
                  <a:pt x="1463" y="2003"/>
                </a:lnTo>
                <a:lnTo>
                  <a:pt x="1487" y="1989"/>
                </a:lnTo>
                <a:lnTo>
                  <a:pt x="1510" y="1977"/>
                </a:lnTo>
                <a:lnTo>
                  <a:pt x="1530" y="1967"/>
                </a:lnTo>
                <a:lnTo>
                  <a:pt x="1546" y="1961"/>
                </a:lnTo>
                <a:lnTo>
                  <a:pt x="1558" y="1945"/>
                </a:lnTo>
                <a:lnTo>
                  <a:pt x="1572" y="1934"/>
                </a:lnTo>
                <a:lnTo>
                  <a:pt x="1586" y="1929"/>
                </a:lnTo>
                <a:lnTo>
                  <a:pt x="1600" y="1925"/>
                </a:lnTo>
                <a:lnTo>
                  <a:pt x="1620" y="1925"/>
                </a:lnTo>
                <a:lnTo>
                  <a:pt x="1642" y="1930"/>
                </a:lnTo>
                <a:lnTo>
                  <a:pt x="1664" y="1939"/>
                </a:lnTo>
                <a:lnTo>
                  <a:pt x="1686" y="1950"/>
                </a:lnTo>
                <a:lnTo>
                  <a:pt x="1707" y="1963"/>
                </a:lnTo>
                <a:lnTo>
                  <a:pt x="1725" y="1977"/>
                </a:lnTo>
                <a:lnTo>
                  <a:pt x="1743" y="1992"/>
                </a:lnTo>
                <a:lnTo>
                  <a:pt x="1757" y="2005"/>
                </a:lnTo>
                <a:lnTo>
                  <a:pt x="1768" y="2016"/>
                </a:lnTo>
                <a:lnTo>
                  <a:pt x="2005" y="2014"/>
                </a:lnTo>
                <a:lnTo>
                  <a:pt x="1981" y="1965"/>
                </a:lnTo>
                <a:lnTo>
                  <a:pt x="1961" y="1919"/>
                </a:lnTo>
                <a:lnTo>
                  <a:pt x="1945" y="1874"/>
                </a:lnTo>
                <a:lnTo>
                  <a:pt x="1933" y="1832"/>
                </a:lnTo>
                <a:lnTo>
                  <a:pt x="1923" y="1795"/>
                </a:lnTo>
                <a:lnTo>
                  <a:pt x="1917" y="1760"/>
                </a:lnTo>
                <a:lnTo>
                  <a:pt x="1912" y="1730"/>
                </a:lnTo>
                <a:lnTo>
                  <a:pt x="1869" y="1763"/>
                </a:lnTo>
                <a:lnTo>
                  <a:pt x="1826" y="1787"/>
                </a:lnTo>
                <a:lnTo>
                  <a:pt x="1782" y="1805"/>
                </a:lnTo>
                <a:lnTo>
                  <a:pt x="1739" y="1818"/>
                </a:lnTo>
                <a:lnTo>
                  <a:pt x="1697" y="1827"/>
                </a:lnTo>
                <a:lnTo>
                  <a:pt x="1654" y="1830"/>
                </a:lnTo>
                <a:lnTo>
                  <a:pt x="1614" y="1831"/>
                </a:lnTo>
                <a:lnTo>
                  <a:pt x="1573" y="1829"/>
                </a:lnTo>
                <a:lnTo>
                  <a:pt x="1533" y="1825"/>
                </a:lnTo>
                <a:lnTo>
                  <a:pt x="1495" y="1818"/>
                </a:lnTo>
                <a:lnTo>
                  <a:pt x="1446" y="1809"/>
                </a:lnTo>
                <a:lnTo>
                  <a:pt x="1402" y="1798"/>
                </a:lnTo>
                <a:lnTo>
                  <a:pt x="1360" y="1786"/>
                </a:lnTo>
                <a:lnTo>
                  <a:pt x="1324" y="1774"/>
                </a:lnTo>
                <a:lnTo>
                  <a:pt x="1291" y="1763"/>
                </a:lnTo>
                <a:lnTo>
                  <a:pt x="1264" y="1752"/>
                </a:lnTo>
                <a:lnTo>
                  <a:pt x="1241" y="1742"/>
                </a:lnTo>
                <a:lnTo>
                  <a:pt x="1222" y="1733"/>
                </a:lnTo>
                <a:lnTo>
                  <a:pt x="1210" y="1727"/>
                </a:lnTo>
                <a:lnTo>
                  <a:pt x="1152" y="1728"/>
                </a:lnTo>
                <a:lnTo>
                  <a:pt x="1094" y="1726"/>
                </a:lnTo>
                <a:lnTo>
                  <a:pt x="1039" y="1719"/>
                </a:lnTo>
                <a:lnTo>
                  <a:pt x="984" y="1709"/>
                </a:lnTo>
                <a:lnTo>
                  <a:pt x="932" y="1696"/>
                </a:lnTo>
                <a:lnTo>
                  <a:pt x="880" y="1681"/>
                </a:lnTo>
                <a:lnTo>
                  <a:pt x="831" y="1663"/>
                </a:lnTo>
                <a:lnTo>
                  <a:pt x="784" y="1643"/>
                </a:lnTo>
                <a:lnTo>
                  <a:pt x="739" y="1622"/>
                </a:lnTo>
                <a:lnTo>
                  <a:pt x="695" y="1601"/>
                </a:lnTo>
                <a:lnTo>
                  <a:pt x="655" y="1578"/>
                </a:lnTo>
                <a:lnTo>
                  <a:pt x="618" y="1555"/>
                </a:lnTo>
                <a:lnTo>
                  <a:pt x="583" y="1532"/>
                </a:lnTo>
                <a:lnTo>
                  <a:pt x="550" y="1510"/>
                </a:lnTo>
                <a:lnTo>
                  <a:pt x="522" y="1489"/>
                </a:lnTo>
                <a:lnTo>
                  <a:pt x="495" y="1469"/>
                </a:lnTo>
                <a:lnTo>
                  <a:pt x="472" y="1450"/>
                </a:lnTo>
                <a:lnTo>
                  <a:pt x="454" y="1434"/>
                </a:lnTo>
                <a:lnTo>
                  <a:pt x="437" y="1421"/>
                </a:lnTo>
                <a:lnTo>
                  <a:pt x="425" y="1410"/>
                </a:lnTo>
                <a:lnTo>
                  <a:pt x="418" y="1402"/>
                </a:lnTo>
                <a:lnTo>
                  <a:pt x="413" y="1398"/>
                </a:lnTo>
                <a:lnTo>
                  <a:pt x="386" y="1375"/>
                </a:lnTo>
                <a:lnTo>
                  <a:pt x="360" y="1358"/>
                </a:lnTo>
                <a:lnTo>
                  <a:pt x="336" y="1345"/>
                </a:lnTo>
                <a:lnTo>
                  <a:pt x="315" y="1335"/>
                </a:lnTo>
                <a:lnTo>
                  <a:pt x="298" y="1330"/>
                </a:lnTo>
                <a:lnTo>
                  <a:pt x="286" y="1327"/>
                </a:lnTo>
                <a:lnTo>
                  <a:pt x="254" y="1336"/>
                </a:lnTo>
                <a:lnTo>
                  <a:pt x="222" y="1340"/>
                </a:lnTo>
                <a:lnTo>
                  <a:pt x="189" y="1338"/>
                </a:lnTo>
                <a:lnTo>
                  <a:pt x="159" y="1332"/>
                </a:lnTo>
                <a:lnTo>
                  <a:pt x="129" y="1323"/>
                </a:lnTo>
                <a:lnTo>
                  <a:pt x="102" y="1312"/>
                </a:lnTo>
                <a:lnTo>
                  <a:pt x="77" y="1299"/>
                </a:lnTo>
                <a:lnTo>
                  <a:pt x="56" y="1286"/>
                </a:lnTo>
                <a:lnTo>
                  <a:pt x="38" y="1272"/>
                </a:lnTo>
                <a:lnTo>
                  <a:pt x="25" y="1260"/>
                </a:lnTo>
                <a:lnTo>
                  <a:pt x="14" y="1244"/>
                </a:lnTo>
                <a:lnTo>
                  <a:pt x="5" y="1225"/>
                </a:lnTo>
                <a:lnTo>
                  <a:pt x="1" y="1203"/>
                </a:lnTo>
                <a:lnTo>
                  <a:pt x="0" y="1178"/>
                </a:lnTo>
                <a:lnTo>
                  <a:pt x="2" y="1152"/>
                </a:lnTo>
                <a:lnTo>
                  <a:pt x="9" y="1120"/>
                </a:lnTo>
                <a:lnTo>
                  <a:pt x="19" y="1086"/>
                </a:lnTo>
                <a:lnTo>
                  <a:pt x="33" y="1052"/>
                </a:lnTo>
                <a:lnTo>
                  <a:pt x="49" y="1019"/>
                </a:lnTo>
                <a:lnTo>
                  <a:pt x="67" y="987"/>
                </a:lnTo>
                <a:lnTo>
                  <a:pt x="86" y="957"/>
                </a:lnTo>
                <a:lnTo>
                  <a:pt x="107" y="931"/>
                </a:lnTo>
                <a:lnTo>
                  <a:pt x="128" y="910"/>
                </a:lnTo>
                <a:lnTo>
                  <a:pt x="148" y="895"/>
                </a:lnTo>
                <a:lnTo>
                  <a:pt x="173" y="882"/>
                </a:lnTo>
                <a:lnTo>
                  <a:pt x="196" y="875"/>
                </a:lnTo>
                <a:lnTo>
                  <a:pt x="216" y="872"/>
                </a:lnTo>
                <a:lnTo>
                  <a:pt x="235" y="872"/>
                </a:lnTo>
                <a:lnTo>
                  <a:pt x="251" y="875"/>
                </a:lnTo>
                <a:lnTo>
                  <a:pt x="266" y="879"/>
                </a:lnTo>
                <a:lnTo>
                  <a:pt x="289" y="892"/>
                </a:lnTo>
                <a:lnTo>
                  <a:pt x="308" y="908"/>
                </a:lnTo>
                <a:lnTo>
                  <a:pt x="327" y="927"/>
                </a:lnTo>
                <a:lnTo>
                  <a:pt x="342" y="949"/>
                </a:lnTo>
                <a:lnTo>
                  <a:pt x="355" y="971"/>
                </a:lnTo>
                <a:lnTo>
                  <a:pt x="366" y="993"/>
                </a:lnTo>
                <a:lnTo>
                  <a:pt x="376" y="1013"/>
                </a:lnTo>
                <a:lnTo>
                  <a:pt x="383" y="1033"/>
                </a:lnTo>
                <a:lnTo>
                  <a:pt x="388" y="1049"/>
                </a:lnTo>
                <a:lnTo>
                  <a:pt x="391" y="1061"/>
                </a:lnTo>
                <a:lnTo>
                  <a:pt x="409" y="1078"/>
                </a:lnTo>
                <a:lnTo>
                  <a:pt x="432" y="1095"/>
                </a:lnTo>
                <a:lnTo>
                  <a:pt x="457" y="1111"/>
                </a:lnTo>
                <a:lnTo>
                  <a:pt x="483" y="1124"/>
                </a:lnTo>
                <a:lnTo>
                  <a:pt x="509" y="1136"/>
                </a:lnTo>
                <a:lnTo>
                  <a:pt x="534" y="1145"/>
                </a:lnTo>
                <a:lnTo>
                  <a:pt x="555" y="1149"/>
                </a:lnTo>
                <a:lnTo>
                  <a:pt x="636" y="1162"/>
                </a:lnTo>
                <a:lnTo>
                  <a:pt x="712" y="1176"/>
                </a:lnTo>
                <a:lnTo>
                  <a:pt x="782" y="1190"/>
                </a:lnTo>
                <a:lnTo>
                  <a:pt x="847" y="1205"/>
                </a:lnTo>
                <a:lnTo>
                  <a:pt x="907" y="1220"/>
                </a:lnTo>
                <a:lnTo>
                  <a:pt x="962" y="1236"/>
                </a:lnTo>
                <a:lnTo>
                  <a:pt x="1012" y="1251"/>
                </a:lnTo>
                <a:lnTo>
                  <a:pt x="1056" y="1266"/>
                </a:lnTo>
                <a:lnTo>
                  <a:pt x="1097" y="1280"/>
                </a:lnTo>
                <a:lnTo>
                  <a:pt x="1131" y="1293"/>
                </a:lnTo>
                <a:lnTo>
                  <a:pt x="1159" y="1304"/>
                </a:lnTo>
                <a:lnTo>
                  <a:pt x="1183" y="1314"/>
                </a:lnTo>
                <a:lnTo>
                  <a:pt x="1202" y="1323"/>
                </a:lnTo>
                <a:lnTo>
                  <a:pt x="1227" y="1296"/>
                </a:lnTo>
                <a:lnTo>
                  <a:pt x="1256" y="1271"/>
                </a:lnTo>
                <a:lnTo>
                  <a:pt x="1290" y="1249"/>
                </a:lnTo>
                <a:lnTo>
                  <a:pt x="1328" y="1229"/>
                </a:lnTo>
                <a:lnTo>
                  <a:pt x="1369" y="1213"/>
                </a:lnTo>
                <a:lnTo>
                  <a:pt x="1410" y="1197"/>
                </a:lnTo>
                <a:lnTo>
                  <a:pt x="1453" y="1183"/>
                </a:lnTo>
                <a:lnTo>
                  <a:pt x="1497" y="1172"/>
                </a:lnTo>
                <a:lnTo>
                  <a:pt x="1539" y="1162"/>
                </a:lnTo>
                <a:lnTo>
                  <a:pt x="1580" y="1153"/>
                </a:lnTo>
                <a:lnTo>
                  <a:pt x="1619" y="1146"/>
                </a:lnTo>
                <a:lnTo>
                  <a:pt x="1655" y="1141"/>
                </a:lnTo>
                <a:lnTo>
                  <a:pt x="1687" y="1136"/>
                </a:lnTo>
                <a:lnTo>
                  <a:pt x="1714" y="1133"/>
                </a:lnTo>
                <a:lnTo>
                  <a:pt x="1737" y="1131"/>
                </a:lnTo>
                <a:lnTo>
                  <a:pt x="1754" y="1128"/>
                </a:lnTo>
                <a:lnTo>
                  <a:pt x="1796" y="1091"/>
                </a:lnTo>
                <a:lnTo>
                  <a:pt x="1839" y="1061"/>
                </a:lnTo>
                <a:lnTo>
                  <a:pt x="1883" y="1037"/>
                </a:lnTo>
                <a:lnTo>
                  <a:pt x="1925" y="1019"/>
                </a:lnTo>
                <a:lnTo>
                  <a:pt x="1968" y="1008"/>
                </a:lnTo>
                <a:lnTo>
                  <a:pt x="2010" y="1000"/>
                </a:lnTo>
                <a:lnTo>
                  <a:pt x="2050" y="998"/>
                </a:lnTo>
                <a:lnTo>
                  <a:pt x="2089" y="999"/>
                </a:lnTo>
                <a:lnTo>
                  <a:pt x="2128" y="1003"/>
                </a:lnTo>
                <a:lnTo>
                  <a:pt x="2163" y="1010"/>
                </a:lnTo>
                <a:lnTo>
                  <a:pt x="2197" y="1020"/>
                </a:lnTo>
                <a:lnTo>
                  <a:pt x="2227" y="1030"/>
                </a:lnTo>
                <a:lnTo>
                  <a:pt x="2254" y="1041"/>
                </a:lnTo>
                <a:lnTo>
                  <a:pt x="2280" y="1052"/>
                </a:lnTo>
                <a:lnTo>
                  <a:pt x="2301" y="1063"/>
                </a:lnTo>
                <a:lnTo>
                  <a:pt x="2319" y="1074"/>
                </a:lnTo>
                <a:lnTo>
                  <a:pt x="2333" y="1082"/>
                </a:lnTo>
                <a:lnTo>
                  <a:pt x="2451" y="1012"/>
                </a:lnTo>
                <a:lnTo>
                  <a:pt x="2449" y="890"/>
                </a:lnTo>
                <a:lnTo>
                  <a:pt x="2433" y="873"/>
                </a:lnTo>
                <a:lnTo>
                  <a:pt x="2418" y="852"/>
                </a:lnTo>
                <a:lnTo>
                  <a:pt x="2406" y="827"/>
                </a:lnTo>
                <a:lnTo>
                  <a:pt x="2397" y="801"/>
                </a:lnTo>
                <a:lnTo>
                  <a:pt x="2389" y="775"/>
                </a:lnTo>
                <a:lnTo>
                  <a:pt x="2382" y="751"/>
                </a:lnTo>
                <a:lnTo>
                  <a:pt x="2378" y="728"/>
                </a:lnTo>
                <a:lnTo>
                  <a:pt x="2375" y="709"/>
                </a:lnTo>
                <a:lnTo>
                  <a:pt x="2357" y="698"/>
                </a:lnTo>
                <a:lnTo>
                  <a:pt x="2343" y="682"/>
                </a:lnTo>
                <a:lnTo>
                  <a:pt x="2331" y="663"/>
                </a:lnTo>
                <a:lnTo>
                  <a:pt x="2322" y="641"/>
                </a:lnTo>
                <a:lnTo>
                  <a:pt x="2315" y="619"/>
                </a:lnTo>
                <a:lnTo>
                  <a:pt x="2309" y="596"/>
                </a:lnTo>
                <a:lnTo>
                  <a:pt x="2306" y="573"/>
                </a:lnTo>
                <a:lnTo>
                  <a:pt x="2303" y="551"/>
                </a:lnTo>
                <a:lnTo>
                  <a:pt x="2301" y="530"/>
                </a:lnTo>
                <a:lnTo>
                  <a:pt x="2301" y="512"/>
                </a:lnTo>
                <a:lnTo>
                  <a:pt x="2301" y="498"/>
                </a:lnTo>
                <a:lnTo>
                  <a:pt x="2301" y="487"/>
                </a:lnTo>
                <a:lnTo>
                  <a:pt x="2301" y="474"/>
                </a:lnTo>
                <a:lnTo>
                  <a:pt x="2304" y="463"/>
                </a:lnTo>
                <a:lnTo>
                  <a:pt x="2308" y="454"/>
                </a:lnTo>
                <a:lnTo>
                  <a:pt x="2313" y="448"/>
                </a:lnTo>
                <a:lnTo>
                  <a:pt x="2319" y="443"/>
                </a:lnTo>
                <a:lnTo>
                  <a:pt x="2329" y="438"/>
                </a:lnTo>
                <a:lnTo>
                  <a:pt x="2341" y="436"/>
                </a:lnTo>
                <a:lnTo>
                  <a:pt x="2353" y="435"/>
                </a:lnTo>
                <a:lnTo>
                  <a:pt x="2351" y="411"/>
                </a:lnTo>
                <a:lnTo>
                  <a:pt x="2348" y="387"/>
                </a:lnTo>
                <a:lnTo>
                  <a:pt x="2347" y="365"/>
                </a:lnTo>
                <a:lnTo>
                  <a:pt x="2345" y="344"/>
                </a:lnTo>
                <a:lnTo>
                  <a:pt x="2344" y="326"/>
                </a:lnTo>
                <a:lnTo>
                  <a:pt x="2343" y="313"/>
                </a:lnTo>
                <a:lnTo>
                  <a:pt x="2343" y="306"/>
                </a:lnTo>
                <a:lnTo>
                  <a:pt x="2345" y="266"/>
                </a:lnTo>
                <a:lnTo>
                  <a:pt x="2353" y="229"/>
                </a:lnTo>
                <a:lnTo>
                  <a:pt x="2364" y="195"/>
                </a:lnTo>
                <a:lnTo>
                  <a:pt x="2379" y="164"/>
                </a:lnTo>
                <a:lnTo>
                  <a:pt x="2398" y="137"/>
                </a:lnTo>
                <a:lnTo>
                  <a:pt x="2418" y="112"/>
                </a:lnTo>
                <a:lnTo>
                  <a:pt x="2443" y="91"/>
                </a:lnTo>
                <a:lnTo>
                  <a:pt x="2469" y="73"/>
                </a:lnTo>
                <a:lnTo>
                  <a:pt x="2496" y="56"/>
                </a:lnTo>
                <a:lnTo>
                  <a:pt x="2525" y="42"/>
                </a:lnTo>
                <a:lnTo>
                  <a:pt x="2554" y="31"/>
                </a:lnTo>
                <a:lnTo>
                  <a:pt x="2584" y="21"/>
                </a:lnTo>
                <a:lnTo>
                  <a:pt x="2613" y="13"/>
                </a:lnTo>
                <a:lnTo>
                  <a:pt x="2641" y="7"/>
                </a:lnTo>
                <a:lnTo>
                  <a:pt x="2669" y="3"/>
                </a:lnTo>
                <a:lnTo>
                  <a:pt x="2695" y="1"/>
                </a:lnTo>
                <a:lnTo>
                  <a:pt x="271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5" name="Freeform 338"/>
          <p:cNvSpPr>
            <a:spLocks noEditPoints="1"/>
          </p:cNvSpPr>
          <p:nvPr/>
        </p:nvSpPr>
        <p:spPr bwMode="auto">
          <a:xfrm>
            <a:off x="6350365" y="1928813"/>
            <a:ext cx="417513" cy="528638"/>
          </a:xfrm>
          <a:custGeom>
            <a:avLst/>
            <a:gdLst>
              <a:gd name="T0" fmla="*/ 998 w 2634"/>
              <a:gd name="T1" fmla="*/ 1025 h 3326"/>
              <a:gd name="T2" fmla="*/ 357 w 2634"/>
              <a:gd name="T3" fmla="*/ 120 h 3326"/>
              <a:gd name="T4" fmla="*/ 357 w 2634"/>
              <a:gd name="T5" fmla="*/ 120 h 3326"/>
              <a:gd name="T6" fmla="*/ 858 w 2634"/>
              <a:gd name="T7" fmla="*/ 11 h 3326"/>
              <a:gd name="T8" fmla="*/ 882 w 2634"/>
              <a:gd name="T9" fmla="*/ 406 h 3326"/>
              <a:gd name="T10" fmla="*/ 846 w 2634"/>
              <a:gd name="T11" fmla="*/ 460 h 3326"/>
              <a:gd name="T12" fmla="*/ 1118 w 2634"/>
              <a:gd name="T13" fmla="*/ 821 h 3326"/>
              <a:gd name="T14" fmla="*/ 1175 w 2634"/>
              <a:gd name="T15" fmla="*/ 2042 h 3326"/>
              <a:gd name="T16" fmla="*/ 1319 w 2634"/>
              <a:gd name="T17" fmla="*/ 1938 h 3326"/>
              <a:gd name="T18" fmla="*/ 1515 w 2634"/>
              <a:gd name="T19" fmla="*/ 1897 h 3326"/>
              <a:gd name="T20" fmla="*/ 1717 w 2634"/>
              <a:gd name="T21" fmla="*/ 1942 h 3326"/>
              <a:gd name="T22" fmla="*/ 1774 w 2634"/>
              <a:gd name="T23" fmla="*/ 1854 h 3326"/>
              <a:gd name="T24" fmla="*/ 1665 w 2634"/>
              <a:gd name="T25" fmla="*/ 1832 h 3326"/>
              <a:gd name="T26" fmla="*/ 1561 w 2634"/>
              <a:gd name="T27" fmla="*/ 1755 h 3326"/>
              <a:gd name="T28" fmla="*/ 1515 w 2634"/>
              <a:gd name="T29" fmla="*/ 1645 h 3326"/>
              <a:gd name="T30" fmla="*/ 1507 w 2634"/>
              <a:gd name="T31" fmla="*/ 1560 h 3326"/>
              <a:gd name="T32" fmla="*/ 1520 w 2634"/>
              <a:gd name="T33" fmla="*/ 1546 h 3326"/>
              <a:gd name="T34" fmla="*/ 1605 w 2634"/>
              <a:gd name="T35" fmla="*/ 1555 h 3326"/>
              <a:gd name="T36" fmla="*/ 1716 w 2634"/>
              <a:gd name="T37" fmla="*/ 1601 h 3326"/>
              <a:gd name="T38" fmla="*/ 1791 w 2634"/>
              <a:gd name="T39" fmla="*/ 1702 h 3326"/>
              <a:gd name="T40" fmla="*/ 1834 w 2634"/>
              <a:gd name="T41" fmla="*/ 1723 h 3326"/>
              <a:gd name="T42" fmla="*/ 1983 w 2634"/>
              <a:gd name="T43" fmla="*/ 1460 h 3326"/>
              <a:gd name="T44" fmla="*/ 2148 w 2634"/>
              <a:gd name="T45" fmla="*/ 1609 h 3326"/>
              <a:gd name="T46" fmla="*/ 2078 w 2634"/>
              <a:gd name="T47" fmla="*/ 1677 h 3326"/>
              <a:gd name="T48" fmla="*/ 1986 w 2634"/>
              <a:gd name="T49" fmla="*/ 1795 h 3326"/>
              <a:gd name="T50" fmla="*/ 1904 w 2634"/>
              <a:gd name="T51" fmla="*/ 1952 h 3326"/>
              <a:gd name="T52" fmla="*/ 2136 w 2634"/>
              <a:gd name="T53" fmla="*/ 1897 h 3326"/>
              <a:gd name="T54" fmla="*/ 2333 w 2634"/>
              <a:gd name="T55" fmla="*/ 1938 h 3326"/>
              <a:gd name="T56" fmla="*/ 2488 w 2634"/>
              <a:gd name="T57" fmla="*/ 2049 h 3326"/>
              <a:gd name="T58" fmla="*/ 2591 w 2634"/>
              <a:gd name="T59" fmla="*/ 2224 h 3326"/>
              <a:gd name="T60" fmla="*/ 2629 w 2634"/>
              <a:gd name="T61" fmla="*/ 2389 h 3326"/>
              <a:gd name="T62" fmla="*/ 2634 w 2634"/>
              <a:gd name="T63" fmla="*/ 2464 h 3326"/>
              <a:gd name="T64" fmla="*/ 2627 w 2634"/>
              <a:gd name="T65" fmla="*/ 2573 h 3326"/>
              <a:gd name="T66" fmla="*/ 2570 w 2634"/>
              <a:gd name="T67" fmla="*/ 2804 h 3326"/>
              <a:gd name="T68" fmla="*/ 2446 w 2634"/>
              <a:gd name="T69" fmla="*/ 3062 h 3326"/>
              <a:gd name="T70" fmla="*/ 2323 w 2634"/>
              <a:gd name="T71" fmla="*/ 3228 h 3326"/>
              <a:gd name="T72" fmla="*/ 2223 w 2634"/>
              <a:gd name="T73" fmla="*/ 3306 h 3326"/>
              <a:gd name="T74" fmla="*/ 2160 w 2634"/>
              <a:gd name="T75" fmla="*/ 3326 h 3326"/>
              <a:gd name="T76" fmla="*/ 2038 w 2634"/>
              <a:gd name="T77" fmla="*/ 3305 h 3326"/>
              <a:gd name="T78" fmla="*/ 1913 w 2634"/>
              <a:gd name="T79" fmla="*/ 3263 h 3326"/>
              <a:gd name="T80" fmla="*/ 1823 w 2634"/>
              <a:gd name="T81" fmla="*/ 3253 h 3326"/>
              <a:gd name="T82" fmla="*/ 1689 w 2634"/>
              <a:gd name="T83" fmla="*/ 3277 h 3326"/>
              <a:gd name="T84" fmla="*/ 1539 w 2634"/>
              <a:gd name="T85" fmla="*/ 3326 h 3326"/>
              <a:gd name="T86" fmla="*/ 1490 w 2634"/>
              <a:gd name="T87" fmla="*/ 3326 h 3326"/>
              <a:gd name="T88" fmla="*/ 1406 w 2634"/>
              <a:gd name="T89" fmla="*/ 3291 h 3326"/>
              <a:gd name="T90" fmla="*/ 1300 w 2634"/>
              <a:gd name="T91" fmla="*/ 3195 h 3326"/>
              <a:gd name="T92" fmla="*/ 1156 w 2634"/>
              <a:gd name="T93" fmla="*/ 2974 h 3326"/>
              <a:gd name="T94" fmla="*/ 1107 w 2634"/>
              <a:gd name="T95" fmla="*/ 3271 h 3326"/>
              <a:gd name="T96" fmla="*/ 60 w 2634"/>
              <a:gd name="T97" fmla="*/ 3297 h 3326"/>
              <a:gd name="T98" fmla="*/ 3 w 2634"/>
              <a:gd name="T99" fmla="*/ 3255 h 3326"/>
              <a:gd name="T100" fmla="*/ 6 w 2634"/>
              <a:gd name="T101" fmla="*/ 808 h 3326"/>
              <a:gd name="T102" fmla="*/ 258 w 2634"/>
              <a:gd name="T103" fmla="*/ 451 h 3326"/>
              <a:gd name="T104" fmla="*/ 236 w 2634"/>
              <a:gd name="T105" fmla="*/ 61 h 3326"/>
              <a:gd name="T106" fmla="*/ 278 w 2634"/>
              <a:gd name="T107" fmla="*/ 4 h 3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634" h="3326">
                <a:moveTo>
                  <a:pt x="444" y="466"/>
                </a:moveTo>
                <a:lnTo>
                  <a:pt x="121" y="856"/>
                </a:lnTo>
                <a:lnTo>
                  <a:pt x="121" y="1025"/>
                </a:lnTo>
                <a:lnTo>
                  <a:pt x="998" y="1025"/>
                </a:lnTo>
                <a:lnTo>
                  <a:pt x="998" y="856"/>
                </a:lnTo>
                <a:lnTo>
                  <a:pt x="674" y="466"/>
                </a:lnTo>
                <a:lnTo>
                  <a:pt x="444" y="466"/>
                </a:lnTo>
                <a:close/>
                <a:moveTo>
                  <a:pt x="357" y="120"/>
                </a:moveTo>
                <a:lnTo>
                  <a:pt x="357" y="346"/>
                </a:lnTo>
                <a:lnTo>
                  <a:pt x="762" y="346"/>
                </a:lnTo>
                <a:lnTo>
                  <a:pt x="762" y="120"/>
                </a:lnTo>
                <a:lnTo>
                  <a:pt x="357" y="120"/>
                </a:lnTo>
                <a:close/>
                <a:moveTo>
                  <a:pt x="297" y="0"/>
                </a:moveTo>
                <a:lnTo>
                  <a:pt x="822" y="0"/>
                </a:lnTo>
                <a:lnTo>
                  <a:pt x="842" y="4"/>
                </a:lnTo>
                <a:lnTo>
                  <a:pt x="858" y="11"/>
                </a:lnTo>
                <a:lnTo>
                  <a:pt x="871" y="25"/>
                </a:lnTo>
                <a:lnTo>
                  <a:pt x="879" y="41"/>
                </a:lnTo>
                <a:lnTo>
                  <a:pt x="882" y="61"/>
                </a:lnTo>
                <a:lnTo>
                  <a:pt x="882" y="406"/>
                </a:lnTo>
                <a:lnTo>
                  <a:pt x="880" y="424"/>
                </a:lnTo>
                <a:lnTo>
                  <a:pt x="873" y="439"/>
                </a:lnTo>
                <a:lnTo>
                  <a:pt x="862" y="451"/>
                </a:lnTo>
                <a:lnTo>
                  <a:pt x="846" y="460"/>
                </a:lnTo>
                <a:lnTo>
                  <a:pt x="830" y="465"/>
                </a:lnTo>
                <a:lnTo>
                  <a:pt x="1105" y="796"/>
                </a:lnTo>
                <a:lnTo>
                  <a:pt x="1112" y="808"/>
                </a:lnTo>
                <a:lnTo>
                  <a:pt x="1118" y="821"/>
                </a:lnTo>
                <a:lnTo>
                  <a:pt x="1119" y="835"/>
                </a:lnTo>
                <a:lnTo>
                  <a:pt x="1119" y="2113"/>
                </a:lnTo>
                <a:lnTo>
                  <a:pt x="1145" y="2076"/>
                </a:lnTo>
                <a:lnTo>
                  <a:pt x="1175" y="2042"/>
                </a:lnTo>
                <a:lnTo>
                  <a:pt x="1205" y="2011"/>
                </a:lnTo>
                <a:lnTo>
                  <a:pt x="1239" y="1984"/>
                </a:lnTo>
                <a:lnTo>
                  <a:pt x="1274" y="1961"/>
                </a:lnTo>
                <a:lnTo>
                  <a:pt x="1319" y="1938"/>
                </a:lnTo>
                <a:lnTo>
                  <a:pt x="1366" y="1920"/>
                </a:lnTo>
                <a:lnTo>
                  <a:pt x="1417" y="1907"/>
                </a:lnTo>
                <a:lnTo>
                  <a:pt x="1466" y="1900"/>
                </a:lnTo>
                <a:lnTo>
                  <a:pt x="1515" y="1897"/>
                </a:lnTo>
                <a:lnTo>
                  <a:pt x="1563" y="1901"/>
                </a:lnTo>
                <a:lnTo>
                  <a:pt x="1612" y="1909"/>
                </a:lnTo>
                <a:lnTo>
                  <a:pt x="1660" y="1923"/>
                </a:lnTo>
                <a:lnTo>
                  <a:pt x="1717" y="1942"/>
                </a:lnTo>
                <a:lnTo>
                  <a:pt x="1774" y="1960"/>
                </a:lnTo>
                <a:lnTo>
                  <a:pt x="1781" y="1909"/>
                </a:lnTo>
                <a:lnTo>
                  <a:pt x="1792" y="1855"/>
                </a:lnTo>
                <a:lnTo>
                  <a:pt x="1774" y="1854"/>
                </a:lnTo>
                <a:lnTo>
                  <a:pt x="1750" y="1851"/>
                </a:lnTo>
                <a:lnTo>
                  <a:pt x="1723" y="1848"/>
                </a:lnTo>
                <a:lnTo>
                  <a:pt x="1695" y="1842"/>
                </a:lnTo>
                <a:lnTo>
                  <a:pt x="1665" y="1832"/>
                </a:lnTo>
                <a:lnTo>
                  <a:pt x="1636" y="1819"/>
                </a:lnTo>
                <a:lnTo>
                  <a:pt x="1607" y="1801"/>
                </a:lnTo>
                <a:lnTo>
                  <a:pt x="1582" y="1780"/>
                </a:lnTo>
                <a:lnTo>
                  <a:pt x="1561" y="1755"/>
                </a:lnTo>
                <a:lnTo>
                  <a:pt x="1544" y="1729"/>
                </a:lnTo>
                <a:lnTo>
                  <a:pt x="1532" y="1700"/>
                </a:lnTo>
                <a:lnTo>
                  <a:pt x="1522" y="1672"/>
                </a:lnTo>
                <a:lnTo>
                  <a:pt x="1515" y="1645"/>
                </a:lnTo>
                <a:lnTo>
                  <a:pt x="1510" y="1618"/>
                </a:lnTo>
                <a:lnTo>
                  <a:pt x="1508" y="1595"/>
                </a:lnTo>
                <a:lnTo>
                  <a:pt x="1507" y="1576"/>
                </a:lnTo>
                <a:lnTo>
                  <a:pt x="1507" y="1560"/>
                </a:lnTo>
                <a:lnTo>
                  <a:pt x="1507" y="1551"/>
                </a:lnTo>
                <a:lnTo>
                  <a:pt x="1507" y="1546"/>
                </a:lnTo>
                <a:lnTo>
                  <a:pt x="1510" y="1546"/>
                </a:lnTo>
                <a:lnTo>
                  <a:pt x="1520" y="1546"/>
                </a:lnTo>
                <a:lnTo>
                  <a:pt x="1535" y="1546"/>
                </a:lnTo>
                <a:lnTo>
                  <a:pt x="1556" y="1547"/>
                </a:lnTo>
                <a:lnTo>
                  <a:pt x="1579" y="1551"/>
                </a:lnTo>
                <a:lnTo>
                  <a:pt x="1605" y="1555"/>
                </a:lnTo>
                <a:lnTo>
                  <a:pt x="1632" y="1562"/>
                </a:lnTo>
                <a:lnTo>
                  <a:pt x="1661" y="1571"/>
                </a:lnTo>
                <a:lnTo>
                  <a:pt x="1688" y="1583"/>
                </a:lnTo>
                <a:lnTo>
                  <a:pt x="1716" y="1601"/>
                </a:lnTo>
                <a:lnTo>
                  <a:pt x="1740" y="1622"/>
                </a:lnTo>
                <a:lnTo>
                  <a:pt x="1762" y="1647"/>
                </a:lnTo>
                <a:lnTo>
                  <a:pt x="1778" y="1673"/>
                </a:lnTo>
                <a:lnTo>
                  <a:pt x="1791" y="1702"/>
                </a:lnTo>
                <a:lnTo>
                  <a:pt x="1801" y="1731"/>
                </a:lnTo>
                <a:lnTo>
                  <a:pt x="1808" y="1758"/>
                </a:lnTo>
                <a:lnTo>
                  <a:pt x="1812" y="1785"/>
                </a:lnTo>
                <a:lnTo>
                  <a:pt x="1834" y="1723"/>
                </a:lnTo>
                <a:lnTo>
                  <a:pt x="1860" y="1659"/>
                </a:lnTo>
                <a:lnTo>
                  <a:pt x="1894" y="1593"/>
                </a:lnTo>
                <a:lnTo>
                  <a:pt x="1935" y="1528"/>
                </a:lnTo>
                <a:lnTo>
                  <a:pt x="1983" y="1460"/>
                </a:lnTo>
                <a:lnTo>
                  <a:pt x="2167" y="1592"/>
                </a:lnTo>
                <a:lnTo>
                  <a:pt x="2165" y="1594"/>
                </a:lnTo>
                <a:lnTo>
                  <a:pt x="2158" y="1600"/>
                </a:lnTo>
                <a:lnTo>
                  <a:pt x="2148" y="1609"/>
                </a:lnTo>
                <a:lnTo>
                  <a:pt x="2134" y="1622"/>
                </a:lnTo>
                <a:lnTo>
                  <a:pt x="2118" y="1637"/>
                </a:lnTo>
                <a:lnTo>
                  <a:pt x="2099" y="1656"/>
                </a:lnTo>
                <a:lnTo>
                  <a:pt x="2078" y="1677"/>
                </a:lnTo>
                <a:lnTo>
                  <a:pt x="2055" y="1703"/>
                </a:lnTo>
                <a:lnTo>
                  <a:pt x="2032" y="1731"/>
                </a:lnTo>
                <a:lnTo>
                  <a:pt x="2009" y="1762"/>
                </a:lnTo>
                <a:lnTo>
                  <a:pt x="1986" y="1795"/>
                </a:lnTo>
                <a:lnTo>
                  <a:pt x="1963" y="1831"/>
                </a:lnTo>
                <a:lnTo>
                  <a:pt x="1942" y="1869"/>
                </a:lnTo>
                <a:lnTo>
                  <a:pt x="1922" y="1909"/>
                </a:lnTo>
                <a:lnTo>
                  <a:pt x="1904" y="1952"/>
                </a:lnTo>
                <a:lnTo>
                  <a:pt x="1992" y="1923"/>
                </a:lnTo>
                <a:lnTo>
                  <a:pt x="2040" y="1909"/>
                </a:lnTo>
                <a:lnTo>
                  <a:pt x="2088" y="1901"/>
                </a:lnTo>
                <a:lnTo>
                  <a:pt x="2136" y="1897"/>
                </a:lnTo>
                <a:lnTo>
                  <a:pt x="2185" y="1900"/>
                </a:lnTo>
                <a:lnTo>
                  <a:pt x="2235" y="1907"/>
                </a:lnTo>
                <a:lnTo>
                  <a:pt x="2285" y="1920"/>
                </a:lnTo>
                <a:lnTo>
                  <a:pt x="2333" y="1938"/>
                </a:lnTo>
                <a:lnTo>
                  <a:pt x="2377" y="1961"/>
                </a:lnTo>
                <a:lnTo>
                  <a:pt x="2416" y="1986"/>
                </a:lnTo>
                <a:lnTo>
                  <a:pt x="2453" y="2015"/>
                </a:lnTo>
                <a:lnTo>
                  <a:pt x="2488" y="2049"/>
                </a:lnTo>
                <a:lnTo>
                  <a:pt x="2518" y="2088"/>
                </a:lnTo>
                <a:lnTo>
                  <a:pt x="2546" y="2129"/>
                </a:lnTo>
                <a:lnTo>
                  <a:pt x="2571" y="2176"/>
                </a:lnTo>
                <a:lnTo>
                  <a:pt x="2591" y="2224"/>
                </a:lnTo>
                <a:lnTo>
                  <a:pt x="2606" y="2274"/>
                </a:lnTo>
                <a:lnTo>
                  <a:pt x="2618" y="2325"/>
                </a:lnTo>
                <a:lnTo>
                  <a:pt x="2626" y="2376"/>
                </a:lnTo>
                <a:lnTo>
                  <a:pt x="2629" y="2389"/>
                </a:lnTo>
                <a:lnTo>
                  <a:pt x="2632" y="2402"/>
                </a:lnTo>
                <a:lnTo>
                  <a:pt x="2634" y="2414"/>
                </a:lnTo>
                <a:lnTo>
                  <a:pt x="2634" y="2441"/>
                </a:lnTo>
                <a:lnTo>
                  <a:pt x="2634" y="2464"/>
                </a:lnTo>
                <a:lnTo>
                  <a:pt x="2634" y="2485"/>
                </a:lnTo>
                <a:lnTo>
                  <a:pt x="2634" y="2506"/>
                </a:lnTo>
                <a:lnTo>
                  <a:pt x="2633" y="2527"/>
                </a:lnTo>
                <a:lnTo>
                  <a:pt x="2627" y="2573"/>
                </a:lnTo>
                <a:lnTo>
                  <a:pt x="2618" y="2618"/>
                </a:lnTo>
                <a:lnTo>
                  <a:pt x="2608" y="2663"/>
                </a:lnTo>
                <a:lnTo>
                  <a:pt x="2592" y="2735"/>
                </a:lnTo>
                <a:lnTo>
                  <a:pt x="2570" y="2804"/>
                </a:lnTo>
                <a:lnTo>
                  <a:pt x="2545" y="2872"/>
                </a:lnTo>
                <a:lnTo>
                  <a:pt x="2515" y="2938"/>
                </a:lnTo>
                <a:lnTo>
                  <a:pt x="2482" y="3001"/>
                </a:lnTo>
                <a:lnTo>
                  <a:pt x="2446" y="3062"/>
                </a:lnTo>
                <a:lnTo>
                  <a:pt x="2407" y="3123"/>
                </a:lnTo>
                <a:lnTo>
                  <a:pt x="2380" y="3160"/>
                </a:lnTo>
                <a:lnTo>
                  <a:pt x="2353" y="3195"/>
                </a:lnTo>
                <a:lnTo>
                  <a:pt x="2323" y="3228"/>
                </a:lnTo>
                <a:lnTo>
                  <a:pt x="2291" y="3257"/>
                </a:lnTo>
                <a:lnTo>
                  <a:pt x="2269" y="3275"/>
                </a:lnTo>
                <a:lnTo>
                  <a:pt x="2247" y="3291"/>
                </a:lnTo>
                <a:lnTo>
                  <a:pt x="2223" y="3306"/>
                </a:lnTo>
                <a:lnTo>
                  <a:pt x="2197" y="3318"/>
                </a:lnTo>
                <a:lnTo>
                  <a:pt x="2170" y="3326"/>
                </a:lnTo>
                <a:lnTo>
                  <a:pt x="2165" y="3326"/>
                </a:lnTo>
                <a:lnTo>
                  <a:pt x="2160" y="3326"/>
                </a:lnTo>
                <a:lnTo>
                  <a:pt x="2155" y="3326"/>
                </a:lnTo>
                <a:lnTo>
                  <a:pt x="2113" y="3326"/>
                </a:lnTo>
                <a:lnTo>
                  <a:pt x="2075" y="3317"/>
                </a:lnTo>
                <a:lnTo>
                  <a:pt x="2038" y="3305"/>
                </a:lnTo>
                <a:lnTo>
                  <a:pt x="2000" y="3291"/>
                </a:lnTo>
                <a:lnTo>
                  <a:pt x="1963" y="3277"/>
                </a:lnTo>
                <a:lnTo>
                  <a:pt x="1926" y="3266"/>
                </a:lnTo>
                <a:lnTo>
                  <a:pt x="1913" y="3263"/>
                </a:lnTo>
                <a:lnTo>
                  <a:pt x="1900" y="3260"/>
                </a:lnTo>
                <a:lnTo>
                  <a:pt x="1865" y="3255"/>
                </a:lnTo>
                <a:lnTo>
                  <a:pt x="1828" y="3253"/>
                </a:lnTo>
                <a:lnTo>
                  <a:pt x="1823" y="3253"/>
                </a:lnTo>
                <a:lnTo>
                  <a:pt x="1788" y="3255"/>
                </a:lnTo>
                <a:lnTo>
                  <a:pt x="1753" y="3260"/>
                </a:lnTo>
                <a:lnTo>
                  <a:pt x="1727" y="3266"/>
                </a:lnTo>
                <a:lnTo>
                  <a:pt x="1689" y="3277"/>
                </a:lnTo>
                <a:lnTo>
                  <a:pt x="1652" y="3291"/>
                </a:lnTo>
                <a:lnTo>
                  <a:pt x="1615" y="3305"/>
                </a:lnTo>
                <a:lnTo>
                  <a:pt x="1578" y="3317"/>
                </a:lnTo>
                <a:lnTo>
                  <a:pt x="1539" y="3326"/>
                </a:lnTo>
                <a:lnTo>
                  <a:pt x="1527" y="3326"/>
                </a:lnTo>
                <a:lnTo>
                  <a:pt x="1518" y="3326"/>
                </a:lnTo>
                <a:lnTo>
                  <a:pt x="1498" y="3326"/>
                </a:lnTo>
                <a:lnTo>
                  <a:pt x="1490" y="3326"/>
                </a:lnTo>
                <a:lnTo>
                  <a:pt x="1482" y="3326"/>
                </a:lnTo>
                <a:lnTo>
                  <a:pt x="1455" y="3318"/>
                </a:lnTo>
                <a:lnTo>
                  <a:pt x="1430" y="3306"/>
                </a:lnTo>
                <a:lnTo>
                  <a:pt x="1406" y="3291"/>
                </a:lnTo>
                <a:lnTo>
                  <a:pt x="1384" y="3275"/>
                </a:lnTo>
                <a:lnTo>
                  <a:pt x="1362" y="3257"/>
                </a:lnTo>
                <a:lnTo>
                  <a:pt x="1329" y="3228"/>
                </a:lnTo>
                <a:lnTo>
                  <a:pt x="1300" y="3195"/>
                </a:lnTo>
                <a:lnTo>
                  <a:pt x="1272" y="3160"/>
                </a:lnTo>
                <a:lnTo>
                  <a:pt x="1246" y="3123"/>
                </a:lnTo>
                <a:lnTo>
                  <a:pt x="1199" y="3049"/>
                </a:lnTo>
                <a:lnTo>
                  <a:pt x="1156" y="2974"/>
                </a:lnTo>
                <a:lnTo>
                  <a:pt x="1119" y="2896"/>
                </a:lnTo>
                <a:lnTo>
                  <a:pt x="1119" y="3236"/>
                </a:lnTo>
                <a:lnTo>
                  <a:pt x="1116" y="3255"/>
                </a:lnTo>
                <a:lnTo>
                  <a:pt x="1107" y="3271"/>
                </a:lnTo>
                <a:lnTo>
                  <a:pt x="1094" y="3284"/>
                </a:lnTo>
                <a:lnTo>
                  <a:pt x="1077" y="3293"/>
                </a:lnTo>
                <a:lnTo>
                  <a:pt x="1059" y="3297"/>
                </a:lnTo>
                <a:lnTo>
                  <a:pt x="60" y="3297"/>
                </a:lnTo>
                <a:lnTo>
                  <a:pt x="42" y="3293"/>
                </a:lnTo>
                <a:lnTo>
                  <a:pt x="25" y="3284"/>
                </a:lnTo>
                <a:lnTo>
                  <a:pt x="12" y="3271"/>
                </a:lnTo>
                <a:lnTo>
                  <a:pt x="3" y="3255"/>
                </a:lnTo>
                <a:lnTo>
                  <a:pt x="0" y="3236"/>
                </a:lnTo>
                <a:lnTo>
                  <a:pt x="0" y="835"/>
                </a:lnTo>
                <a:lnTo>
                  <a:pt x="2" y="821"/>
                </a:lnTo>
                <a:lnTo>
                  <a:pt x="6" y="808"/>
                </a:lnTo>
                <a:lnTo>
                  <a:pt x="14" y="796"/>
                </a:lnTo>
                <a:lnTo>
                  <a:pt x="289" y="465"/>
                </a:lnTo>
                <a:lnTo>
                  <a:pt x="273" y="460"/>
                </a:lnTo>
                <a:lnTo>
                  <a:pt x="258" y="451"/>
                </a:lnTo>
                <a:lnTo>
                  <a:pt x="246" y="439"/>
                </a:lnTo>
                <a:lnTo>
                  <a:pt x="239" y="424"/>
                </a:lnTo>
                <a:lnTo>
                  <a:pt x="236" y="406"/>
                </a:lnTo>
                <a:lnTo>
                  <a:pt x="236" y="61"/>
                </a:lnTo>
                <a:lnTo>
                  <a:pt x="240" y="41"/>
                </a:lnTo>
                <a:lnTo>
                  <a:pt x="247" y="25"/>
                </a:lnTo>
                <a:lnTo>
                  <a:pt x="261" y="11"/>
                </a:lnTo>
                <a:lnTo>
                  <a:pt x="278" y="4"/>
                </a:lnTo>
                <a:lnTo>
                  <a:pt x="29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6" name="Freeform 343"/>
          <p:cNvSpPr>
            <a:spLocks noEditPoints="1"/>
          </p:cNvSpPr>
          <p:nvPr/>
        </p:nvSpPr>
        <p:spPr bwMode="auto">
          <a:xfrm>
            <a:off x="7239821" y="1909763"/>
            <a:ext cx="509588" cy="546100"/>
          </a:xfrm>
          <a:custGeom>
            <a:avLst/>
            <a:gdLst>
              <a:gd name="T0" fmla="*/ 2527 w 3206"/>
              <a:gd name="T1" fmla="*/ 2098 h 3440"/>
              <a:gd name="T2" fmla="*/ 2633 w 3206"/>
              <a:gd name="T3" fmla="*/ 2237 h 3440"/>
              <a:gd name="T4" fmla="*/ 2692 w 3206"/>
              <a:gd name="T5" fmla="*/ 2444 h 3440"/>
              <a:gd name="T6" fmla="*/ 2682 w 3206"/>
              <a:gd name="T7" fmla="*/ 3011 h 3440"/>
              <a:gd name="T8" fmla="*/ 2780 w 3206"/>
              <a:gd name="T9" fmla="*/ 3288 h 3440"/>
              <a:gd name="T10" fmla="*/ 2876 w 3206"/>
              <a:gd name="T11" fmla="*/ 3108 h 3440"/>
              <a:gd name="T12" fmla="*/ 2904 w 3206"/>
              <a:gd name="T13" fmla="*/ 2560 h 3440"/>
              <a:gd name="T14" fmla="*/ 2892 w 3206"/>
              <a:gd name="T15" fmla="*/ 2255 h 3440"/>
              <a:gd name="T16" fmla="*/ 3064 w 3206"/>
              <a:gd name="T17" fmla="*/ 2132 h 3440"/>
              <a:gd name="T18" fmla="*/ 2835 w 3206"/>
              <a:gd name="T19" fmla="*/ 2003 h 3440"/>
              <a:gd name="T20" fmla="*/ 174 w 3206"/>
              <a:gd name="T21" fmla="*/ 2077 h 3440"/>
              <a:gd name="T22" fmla="*/ 230 w 3206"/>
              <a:gd name="T23" fmla="*/ 2224 h 3440"/>
              <a:gd name="T24" fmla="*/ 332 w 3206"/>
              <a:gd name="T25" fmla="*/ 2391 h 3440"/>
              <a:gd name="T26" fmla="*/ 303 w 3206"/>
              <a:gd name="T27" fmla="*/ 2954 h 3440"/>
              <a:gd name="T28" fmla="*/ 399 w 3206"/>
              <a:gd name="T29" fmla="*/ 3278 h 3440"/>
              <a:gd name="T30" fmla="*/ 494 w 3206"/>
              <a:gd name="T31" fmla="*/ 3149 h 3440"/>
              <a:gd name="T32" fmla="*/ 539 w 3206"/>
              <a:gd name="T33" fmla="*/ 2623 h 3440"/>
              <a:gd name="T34" fmla="*/ 504 w 3206"/>
              <a:gd name="T35" fmla="*/ 2268 h 3440"/>
              <a:gd name="T36" fmla="*/ 690 w 3206"/>
              <a:gd name="T37" fmla="*/ 2147 h 3440"/>
              <a:gd name="T38" fmla="*/ 510 w 3206"/>
              <a:gd name="T39" fmla="*/ 2009 h 3440"/>
              <a:gd name="T40" fmla="*/ 1449 w 3206"/>
              <a:gd name="T41" fmla="*/ 279 h 3440"/>
              <a:gd name="T42" fmla="*/ 1363 w 3206"/>
              <a:gd name="T43" fmla="*/ 826 h 3440"/>
              <a:gd name="T44" fmla="*/ 1560 w 3206"/>
              <a:gd name="T45" fmla="*/ 1211 h 3440"/>
              <a:gd name="T46" fmla="*/ 1809 w 3206"/>
              <a:gd name="T47" fmla="*/ 1053 h 3440"/>
              <a:gd name="T48" fmla="*/ 1863 w 3206"/>
              <a:gd name="T49" fmla="*/ 486 h 3440"/>
              <a:gd name="T50" fmla="*/ 1655 w 3206"/>
              <a:gd name="T51" fmla="*/ 153 h 3440"/>
              <a:gd name="T52" fmla="*/ 1618 w 3206"/>
              <a:gd name="T53" fmla="*/ 0 h 3440"/>
              <a:gd name="T54" fmla="*/ 2068 w 3206"/>
              <a:gd name="T55" fmla="*/ 136 h 3440"/>
              <a:gd name="T56" fmla="*/ 2583 w 3206"/>
              <a:gd name="T57" fmla="*/ 719 h 3440"/>
              <a:gd name="T58" fmla="*/ 2841 w 3206"/>
              <a:gd name="T59" fmla="*/ 1628 h 3440"/>
              <a:gd name="T60" fmla="*/ 3135 w 3206"/>
              <a:gd name="T61" fmla="*/ 1975 h 3440"/>
              <a:gd name="T62" fmla="*/ 3156 w 3206"/>
              <a:gd name="T63" fmla="*/ 2269 h 3440"/>
              <a:gd name="T64" fmla="*/ 3056 w 3206"/>
              <a:gd name="T65" fmla="*/ 2753 h 3440"/>
              <a:gd name="T66" fmla="*/ 2992 w 3206"/>
              <a:gd name="T67" fmla="*/ 3220 h 3440"/>
              <a:gd name="T68" fmla="*/ 2789 w 3206"/>
              <a:gd name="T69" fmla="*/ 3440 h 3440"/>
              <a:gd name="T70" fmla="*/ 2586 w 3206"/>
              <a:gd name="T71" fmla="*/ 3220 h 3440"/>
              <a:gd name="T72" fmla="*/ 2522 w 3206"/>
              <a:gd name="T73" fmla="*/ 2753 h 3440"/>
              <a:gd name="T74" fmla="*/ 2423 w 3206"/>
              <a:gd name="T75" fmla="*/ 2269 h 3440"/>
              <a:gd name="T76" fmla="*/ 2453 w 3206"/>
              <a:gd name="T77" fmla="*/ 1966 h 3440"/>
              <a:gd name="T78" fmla="*/ 2686 w 3206"/>
              <a:gd name="T79" fmla="*/ 1519 h 3440"/>
              <a:gd name="T80" fmla="*/ 2389 w 3206"/>
              <a:gd name="T81" fmla="*/ 663 h 3440"/>
              <a:gd name="T82" fmla="*/ 1944 w 3206"/>
              <a:gd name="T83" fmla="*/ 272 h 3440"/>
              <a:gd name="T84" fmla="*/ 2009 w 3206"/>
              <a:gd name="T85" fmla="*/ 892 h 3440"/>
              <a:gd name="T86" fmla="*/ 1779 w 3206"/>
              <a:gd name="T87" fmla="*/ 1319 h 3440"/>
              <a:gd name="T88" fmla="*/ 1422 w 3206"/>
              <a:gd name="T89" fmla="*/ 1291 h 3440"/>
              <a:gd name="T90" fmla="*/ 1218 w 3206"/>
              <a:gd name="T91" fmla="*/ 826 h 3440"/>
              <a:gd name="T92" fmla="*/ 1300 w 3206"/>
              <a:gd name="T93" fmla="*/ 252 h 3440"/>
              <a:gd name="T94" fmla="*/ 855 w 3206"/>
              <a:gd name="T95" fmla="*/ 613 h 3440"/>
              <a:gd name="T96" fmla="*/ 540 w 3206"/>
              <a:gd name="T97" fmla="*/ 1421 h 3440"/>
              <a:gd name="T98" fmla="*/ 722 w 3206"/>
              <a:gd name="T99" fmla="*/ 1941 h 3440"/>
              <a:gd name="T100" fmla="*/ 805 w 3206"/>
              <a:gd name="T101" fmla="*/ 2237 h 3440"/>
              <a:gd name="T102" fmla="*/ 683 w 3206"/>
              <a:gd name="T103" fmla="*/ 2670 h 3440"/>
              <a:gd name="T104" fmla="*/ 634 w 3206"/>
              <a:gd name="T105" fmla="*/ 3176 h 3440"/>
              <a:gd name="T106" fmla="*/ 447 w 3206"/>
              <a:gd name="T107" fmla="*/ 3437 h 3440"/>
              <a:gd name="T108" fmla="*/ 230 w 3206"/>
              <a:gd name="T109" fmla="*/ 3263 h 3440"/>
              <a:gd name="T110" fmla="*/ 151 w 3206"/>
              <a:gd name="T111" fmla="*/ 2809 h 3440"/>
              <a:gd name="T112" fmla="*/ 79 w 3206"/>
              <a:gd name="T113" fmla="*/ 2297 h 3440"/>
              <a:gd name="T114" fmla="*/ 47 w 3206"/>
              <a:gd name="T115" fmla="*/ 2003 h 3440"/>
              <a:gd name="T116" fmla="*/ 361 w 3206"/>
              <a:gd name="T117" fmla="*/ 1741 h 3440"/>
              <a:gd name="T118" fmla="*/ 589 w 3206"/>
              <a:gd name="T119" fmla="*/ 796 h 3440"/>
              <a:gd name="T120" fmla="*/ 1091 w 3206"/>
              <a:gd name="T121" fmla="*/ 167 h 3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206" h="3440">
                <a:moveTo>
                  <a:pt x="2790" y="2000"/>
                </a:moveTo>
                <a:lnTo>
                  <a:pt x="2742" y="2003"/>
                </a:lnTo>
                <a:lnTo>
                  <a:pt x="2696" y="2009"/>
                </a:lnTo>
                <a:lnTo>
                  <a:pt x="2656" y="2019"/>
                </a:lnTo>
                <a:lnTo>
                  <a:pt x="2620" y="2031"/>
                </a:lnTo>
                <a:lnTo>
                  <a:pt x="2590" y="2047"/>
                </a:lnTo>
                <a:lnTo>
                  <a:pt x="2563" y="2063"/>
                </a:lnTo>
                <a:lnTo>
                  <a:pt x="2542" y="2080"/>
                </a:lnTo>
                <a:lnTo>
                  <a:pt x="2527" y="2098"/>
                </a:lnTo>
                <a:lnTo>
                  <a:pt x="2517" y="2116"/>
                </a:lnTo>
                <a:lnTo>
                  <a:pt x="2514" y="2132"/>
                </a:lnTo>
                <a:lnTo>
                  <a:pt x="2517" y="2147"/>
                </a:lnTo>
                <a:lnTo>
                  <a:pt x="2525" y="2162"/>
                </a:lnTo>
                <a:lnTo>
                  <a:pt x="2537" y="2179"/>
                </a:lnTo>
                <a:lnTo>
                  <a:pt x="2554" y="2194"/>
                </a:lnTo>
                <a:lnTo>
                  <a:pt x="2576" y="2210"/>
                </a:lnTo>
                <a:lnTo>
                  <a:pt x="2601" y="2224"/>
                </a:lnTo>
                <a:lnTo>
                  <a:pt x="2633" y="2237"/>
                </a:lnTo>
                <a:lnTo>
                  <a:pt x="2668" y="2248"/>
                </a:lnTo>
                <a:lnTo>
                  <a:pt x="2686" y="2255"/>
                </a:lnTo>
                <a:lnTo>
                  <a:pt x="2702" y="2268"/>
                </a:lnTo>
                <a:lnTo>
                  <a:pt x="2714" y="2284"/>
                </a:lnTo>
                <a:lnTo>
                  <a:pt x="2720" y="2302"/>
                </a:lnTo>
                <a:lnTo>
                  <a:pt x="2721" y="2322"/>
                </a:lnTo>
                <a:lnTo>
                  <a:pt x="2718" y="2342"/>
                </a:lnTo>
                <a:lnTo>
                  <a:pt x="2704" y="2391"/>
                </a:lnTo>
                <a:lnTo>
                  <a:pt x="2692" y="2444"/>
                </a:lnTo>
                <a:lnTo>
                  <a:pt x="2682" y="2501"/>
                </a:lnTo>
                <a:lnTo>
                  <a:pt x="2675" y="2560"/>
                </a:lnTo>
                <a:lnTo>
                  <a:pt x="2668" y="2624"/>
                </a:lnTo>
                <a:lnTo>
                  <a:pt x="2665" y="2688"/>
                </a:lnTo>
                <a:lnTo>
                  <a:pt x="2664" y="2753"/>
                </a:lnTo>
                <a:lnTo>
                  <a:pt x="2665" y="2826"/>
                </a:lnTo>
                <a:lnTo>
                  <a:pt x="2669" y="2892"/>
                </a:lnTo>
                <a:lnTo>
                  <a:pt x="2675" y="2954"/>
                </a:lnTo>
                <a:lnTo>
                  <a:pt x="2682" y="3011"/>
                </a:lnTo>
                <a:lnTo>
                  <a:pt x="2692" y="3062"/>
                </a:lnTo>
                <a:lnTo>
                  <a:pt x="2702" y="3108"/>
                </a:lnTo>
                <a:lnTo>
                  <a:pt x="2714" y="3149"/>
                </a:lnTo>
                <a:lnTo>
                  <a:pt x="2725" y="3185"/>
                </a:lnTo>
                <a:lnTo>
                  <a:pt x="2737" y="3216"/>
                </a:lnTo>
                <a:lnTo>
                  <a:pt x="2749" y="3241"/>
                </a:lnTo>
                <a:lnTo>
                  <a:pt x="2760" y="3263"/>
                </a:lnTo>
                <a:lnTo>
                  <a:pt x="2771" y="3278"/>
                </a:lnTo>
                <a:lnTo>
                  <a:pt x="2780" y="3288"/>
                </a:lnTo>
                <a:lnTo>
                  <a:pt x="2789" y="3294"/>
                </a:lnTo>
                <a:lnTo>
                  <a:pt x="2798" y="3288"/>
                </a:lnTo>
                <a:lnTo>
                  <a:pt x="2807" y="3278"/>
                </a:lnTo>
                <a:lnTo>
                  <a:pt x="2818" y="3263"/>
                </a:lnTo>
                <a:lnTo>
                  <a:pt x="2830" y="3241"/>
                </a:lnTo>
                <a:lnTo>
                  <a:pt x="2842" y="3216"/>
                </a:lnTo>
                <a:lnTo>
                  <a:pt x="2854" y="3185"/>
                </a:lnTo>
                <a:lnTo>
                  <a:pt x="2866" y="3149"/>
                </a:lnTo>
                <a:lnTo>
                  <a:pt x="2876" y="3108"/>
                </a:lnTo>
                <a:lnTo>
                  <a:pt x="2887" y="3062"/>
                </a:lnTo>
                <a:lnTo>
                  <a:pt x="2896" y="3011"/>
                </a:lnTo>
                <a:lnTo>
                  <a:pt x="2903" y="2954"/>
                </a:lnTo>
                <a:lnTo>
                  <a:pt x="2910" y="2892"/>
                </a:lnTo>
                <a:lnTo>
                  <a:pt x="2913" y="2826"/>
                </a:lnTo>
                <a:lnTo>
                  <a:pt x="2915" y="2753"/>
                </a:lnTo>
                <a:lnTo>
                  <a:pt x="2914" y="2687"/>
                </a:lnTo>
                <a:lnTo>
                  <a:pt x="2910" y="2623"/>
                </a:lnTo>
                <a:lnTo>
                  <a:pt x="2904" y="2560"/>
                </a:lnTo>
                <a:lnTo>
                  <a:pt x="2897" y="2501"/>
                </a:lnTo>
                <a:lnTo>
                  <a:pt x="2886" y="2444"/>
                </a:lnTo>
                <a:lnTo>
                  <a:pt x="2874" y="2391"/>
                </a:lnTo>
                <a:lnTo>
                  <a:pt x="2860" y="2342"/>
                </a:lnTo>
                <a:lnTo>
                  <a:pt x="2856" y="2322"/>
                </a:lnTo>
                <a:lnTo>
                  <a:pt x="2858" y="2303"/>
                </a:lnTo>
                <a:lnTo>
                  <a:pt x="2866" y="2284"/>
                </a:lnTo>
                <a:lnTo>
                  <a:pt x="2876" y="2268"/>
                </a:lnTo>
                <a:lnTo>
                  <a:pt x="2892" y="2255"/>
                </a:lnTo>
                <a:lnTo>
                  <a:pt x="2910" y="2248"/>
                </a:lnTo>
                <a:lnTo>
                  <a:pt x="2945" y="2238"/>
                </a:lnTo>
                <a:lnTo>
                  <a:pt x="2977" y="2224"/>
                </a:lnTo>
                <a:lnTo>
                  <a:pt x="3003" y="2210"/>
                </a:lnTo>
                <a:lnTo>
                  <a:pt x="3025" y="2194"/>
                </a:lnTo>
                <a:lnTo>
                  <a:pt x="3041" y="2179"/>
                </a:lnTo>
                <a:lnTo>
                  <a:pt x="3054" y="2163"/>
                </a:lnTo>
                <a:lnTo>
                  <a:pt x="3062" y="2147"/>
                </a:lnTo>
                <a:lnTo>
                  <a:pt x="3064" y="2132"/>
                </a:lnTo>
                <a:lnTo>
                  <a:pt x="3061" y="2114"/>
                </a:lnTo>
                <a:lnTo>
                  <a:pt x="3051" y="2095"/>
                </a:lnTo>
                <a:lnTo>
                  <a:pt x="3034" y="2077"/>
                </a:lnTo>
                <a:lnTo>
                  <a:pt x="3012" y="2059"/>
                </a:lnTo>
                <a:lnTo>
                  <a:pt x="2985" y="2044"/>
                </a:lnTo>
                <a:lnTo>
                  <a:pt x="2953" y="2029"/>
                </a:lnTo>
                <a:lnTo>
                  <a:pt x="2917" y="2018"/>
                </a:lnTo>
                <a:lnTo>
                  <a:pt x="2878" y="2008"/>
                </a:lnTo>
                <a:lnTo>
                  <a:pt x="2835" y="2003"/>
                </a:lnTo>
                <a:lnTo>
                  <a:pt x="2790" y="2000"/>
                </a:lnTo>
                <a:close/>
                <a:moveTo>
                  <a:pt x="417" y="2000"/>
                </a:moveTo>
                <a:lnTo>
                  <a:pt x="372" y="2003"/>
                </a:lnTo>
                <a:lnTo>
                  <a:pt x="330" y="2009"/>
                </a:lnTo>
                <a:lnTo>
                  <a:pt x="290" y="2018"/>
                </a:lnTo>
                <a:lnTo>
                  <a:pt x="254" y="2029"/>
                </a:lnTo>
                <a:lnTo>
                  <a:pt x="222" y="2044"/>
                </a:lnTo>
                <a:lnTo>
                  <a:pt x="195" y="2060"/>
                </a:lnTo>
                <a:lnTo>
                  <a:pt x="174" y="2077"/>
                </a:lnTo>
                <a:lnTo>
                  <a:pt x="156" y="2096"/>
                </a:lnTo>
                <a:lnTo>
                  <a:pt x="147" y="2114"/>
                </a:lnTo>
                <a:lnTo>
                  <a:pt x="143" y="2132"/>
                </a:lnTo>
                <a:lnTo>
                  <a:pt x="145" y="2147"/>
                </a:lnTo>
                <a:lnTo>
                  <a:pt x="153" y="2162"/>
                </a:lnTo>
                <a:lnTo>
                  <a:pt x="165" y="2179"/>
                </a:lnTo>
                <a:lnTo>
                  <a:pt x="182" y="2194"/>
                </a:lnTo>
                <a:lnTo>
                  <a:pt x="204" y="2210"/>
                </a:lnTo>
                <a:lnTo>
                  <a:pt x="230" y="2224"/>
                </a:lnTo>
                <a:lnTo>
                  <a:pt x="261" y="2237"/>
                </a:lnTo>
                <a:lnTo>
                  <a:pt x="296" y="2248"/>
                </a:lnTo>
                <a:lnTo>
                  <a:pt x="315" y="2255"/>
                </a:lnTo>
                <a:lnTo>
                  <a:pt x="330" y="2268"/>
                </a:lnTo>
                <a:lnTo>
                  <a:pt x="342" y="2284"/>
                </a:lnTo>
                <a:lnTo>
                  <a:pt x="348" y="2302"/>
                </a:lnTo>
                <a:lnTo>
                  <a:pt x="350" y="2322"/>
                </a:lnTo>
                <a:lnTo>
                  <a:pt x="346" y="2342"/>
                </a:lnTo>
                <a:lnTo>
                  <a:pt x="332" y="2391"/>
                </a:lnTo>
                <a:lnTo>
                  <a:pt x="320" y="2444"/>
                </a:lnTo>
                <a:lnTo>
                  <a:pt x="310" y="2501"/>
                </a:lnTo>
                <a:lnTo>
                  <a:pt x="303" y="2560"/>
                </a:lnTo>
                <a:lnTo>
                  <a:pt x="296" y="2623"/>
                </a:lnTo>
                <a:lnTo>
                  <a:pt x="293" y="2687"/>
                </a:lnTo>
                <a:lnTo>
                  <a:pt x="292" y="2753"/>
                </a:lnTo>
                <a:lnTo>
                  <a:pt x="293" y="2826"/>
                </a:lnTo>
                <a:lnTo>
                  <a:pt x="297" y="2892"/>
                </a:lnTo>
                <a:lnTo>
                  <a:pt x="303" y="2954"/>
                </a:lnTo>
                <a:lnTo>
                  <a:pt x="312" y="3011"/>
                </a:lnTo>
                <a:lnTo>
                  <a:pt x="320" y="3062"/>
                </a:lnTo>
                <a:lnTo>
                  <a:pt x="331" y="3108"/>
                </a:lnTo>
                <a:lnTo>
                  <a:pt x="342" y="3149"/>
                </a:lnTo>
                <a:lnTo>
                  <a:pt x="354" y="3185"/>
                </a:lnTo>
                <a:lnTo>
                  <a:pt x="365" y="3216"/>
                </a:lnTo>
                <a:lnTo>
                  <a:pt x="377" y="3241"/>
                </a:lnTo>
                <a:lnTo>
                  <a:pt x="389" y="3263"/>
                </a:lnTo>
                <a:lnTo>
                  <a:pt x="399" y="3278"/>
                </a:lnTo>
                <a:lnTo>
                  <a:pt x="410" y="3288"/>
                </a:lnTo>
                <a:lnTo>
                  <a:pt x="417" y="3294"/>
                </a:lnTo>
                <a:lnTo>
                  <a:pt x="426" y="3288"/>
                </a:lnTo>
                <a:lnTo>
                  <a:pt x="435" y="3278"/>
                </a:lnTo>
                <a:lnTo>
                  <a:pt x="446" y="3263"/>
                </a:lnTo>
                <a:lnTo>
                  <a:pt x="458" y="3241"/>
                </a:lnTo>
                <a:lnTo>
                  <a:pt x="470" y="3216"/>
                </a:lnTo>
                <a:lnTo>
                  <a:pt x="482" y="3185"/>
                </a:lnTo>
                <a:lnTo>
                  <a:pt x="494" y="3149"/>
                </a:lnTo>
                <a:lnTo>
                  <a:pt x="504" y="3108"/>
                </a:lnTo>
                <a:lnTo>
                  <a:pt x="515" y="3062"/>
                </a:lnTo>
                <a:lnTo>
                  <a:pt x="525" y="3011"/>
                </a:lnTo>
                <a:lnTo>
                  <a:pt x="533" y="2954"/>
                </a:lnTo>
                <a:lnTo>
                  <a:pt x="538" y="2892"/>
                </a:lnTo>
                <a:lnTo>
                  <a:pt x="542" y="2826"/>
                </a:lnTo>
                <a:lnTo>
                  <a:pt x="543" y="2753"/>
                </a:lnTo>
                <a:lnTo>
                  <a:pt x="542" y="2687"/>
                </a:lnTo>
                <a:lnTo>
                  <a:pt x="539" y="2623"/>
                </a:lnTo>
                <a:lnTo>
                  <a:pt x="533" y="2560"/>
                </a:lnTo>
                <a:lnTo>
                  <a:pt x="525" y="2501"/>
                </a:lnTo>
                <a:lnTo>
                  <a:pt x="514" y="2444"/>
                </a:lnTo>
                <a:lnTo>
                  <a:pt x="502" y="2391"/>
                </a:lnTo>
                <a:lnTo>
                  <a:pt x="488" y="2342"/>
                </a:lnTo>
                <a:lnTo>
                  <a:pt x="485" y="2322"/>
                </a:lnTo>
                <a:lnTo>
                  <a:pt x="486" y="2303"/>
                </a:lnTo>
                <a:lnTo>
                  <a:pt x="494" y="2284"/>
                </a:lnTo>
                <a:lnTo>
                  <a:pt x="504" y="2268"/>
                </a:lnTo>
                <a:lnTo>
                  <a:pt x="520" y="2255"/>
                </a:lnTo>
                <a:lnTo>
                  <a:pt x="538" y="2248"/>
                </a:lnTo>
                <a:lnTo>
                  <a:pt x="573" y="2237"/>
                </a:lnTo>
                <a:lnTo>
                  <a:pt x="605" y="2224"/>
                </a:lnTo>
                <a:lnTo>
                  <a:pt x="632" y="2210"/>
                </a:lnTo>
                <a:lnTo>
                  <a:pt x="653" y="2194"/>
                </a:lnTo>
                <a:lnTo>
                  <a:pt x="671" y="2179"/>
                </a:lnTo>
                <a:lnTo>
                  <a:pt x="682" y="2162"/>
                </a:lnTo>
                <a:lnTo>
                  <a:pt x="690" y="2147"/>
                </a:lnTo>
                <a:lnTo>
                  <a:pt x="692" y="2132"/>
                </a:lnTo>
                <a:lnTo>
                  <a:pt x="689" y="2116"/>
                </a:lnTo>
                <a:lnTo>
                  <a:pt x="679" y="2098"/>
                </a:lnTo>
                <a:lnTo>
                  <a:pt x="664" y="2080"/>
                </a:lnTo>
                <a:lnTo>
                  <a:pt x="644" y="2063"/>
                </a:lnTo>
                <a:lnTo>
                  <a:pt x="618" y="2047"/>
                </a:lnTo>
                <a:lnTo>
                  <a:pt x="586" y="2031"/>
                </a:lnTo>
                <a:lnTo>
                  <a:pt x="551" y="2019"/>
                </a:lnTo>
                <a:lnTo>
                  <a:pt x="510" y="2009"/>
                </a:lnTo>
                <a:lnTo>
                  <a:pt x="466" y="2003"/>
                </a:lnTo>
                <a:lnTo>
                  <a:pt x="417" y="2000"/>
                </a:lnTo>
                <a:close/>
                <a:moveTo>
                  <a:pt x="1614" y="146"/>
                </a:moveTo>
                <a:lnTo>
                  <a:pt x="1585" y="152"/>
                </a:lnTo>
                <a:lnTo>
                  <a:pt x="1557" y="164"/>
                </a:lnTo>
                <a:lnTo>
                  <a:pt x="1528" y="183"/>
                </a:lnTo>
                <a:lnTo>
                  <a:pt x="1500" y="208"/>
                </a:lnTo>
                <a:lnTo>
                  <a:pt x="1474" y="240"/>
                </a:lnTo>
                <a:lnTo>
                  <a:pt x="1449" y="279"/>
                </a:lnTo>
                <a:lnTo>
                  <a:pt x="1425" y="322"/>
                </a:lnTo>
                <a:lnTo>
                  <a:pt x="1405" y="371"/>
                </a:lnTo>
                <a:lnTo>
                  <a:pt x="1388" y="425"/>
                </a:lnTo>
                <a:lnTo>
                  <a:pt x="1372" y="484"/>
                </a:lnTo>
                <a:lnTo>
                  <a:pt x="1362" y="547"/>
                </a:lnTo>
                <a:lnTo>
                  <a:pt x="1355" y="615"/>
                </a:lnTo>
                <a:lnTo>
                  <a:pt x="1353" y="686"/>
                </a:lnTo>
                <a:lnTo>
                  <a:pt x="1355" y="758"/>
                </a:lnTo>
                <a:lnTo>
                  <a:pt x="1363" y="826"/>
                </a:lnTo>
                <a:lnTo>
                  <a:pt x="1373" y="889"/>
                </a:lnTo>
                <a:lnTo>
                  <a:pt x="1388" y="949"/>
                </a:lnTo>
                <a:lnTo>
                  <a:pt x="1406" y="1003"/>
                </a:lnTo>
                <a:lnTo>
                  <a:pt x="1427" y="1053"/>
                </a:lnTo>
                <a:lnTo>
                  <a:pt x="1450" y="1096"/>
                </a:lnTo>
                <a:lnTo>
                  <a:pt x="1476" y="1135"/>
                </a:lnTo>
                <a:lnTo>
                  <a:pt x="1503" y="1166"/>
                </a:lnTo>
                <a:lnTo>
                  <a:pt x="1531" y="1192"/>
                </a:lnTo>
                <a:lnTo>
                  <a:pt x="1560" y="1211"/>
                </a:lnTo>
                <a:lnTo>
                  <a:pt x="1589" y="1222"/>
                </a:lnTo>
                <a:lnTo>
                  <a:pt x="1618" y="1226"/>
                </a:lnTo>
                <a:lnTo>
                  <a:pt x="1647" y="1222"/>
                </a:lnTo>
                <a:lnTo>
                  <a:pt x="1676" y="1211"/>
                </a:lnTo>
                <a:lnTo>
                  <a:pt x="1706" y="1192"/>
                </a:lnTo>
                <a:lnTo>
                  <a:pt x="1734" y="1166"/>
                </a:lnTo>
                <a:lnTo>
                  <a:pt x="1761" y="1135"/>
                </a:lnTo>
                <a:lnTo>
                  <a:pt x="1785" y="1096"/>
                </a:lnTo>
                <a:lnTo>
                  <a:pt x="1809" y="1053"/>
                </a:lnTo>
                <a:lnTo>
                  <a:pt x="1830" y="1003"/>
                </a:lnTo>
                <a:lnTo>
                  <a:pt x="1848" y="949"/>
                </a:lnTo>
                <a:lnTo>
                  <a:pt x="1863" y="889"/>
                </a:lnTo>
                <a:lnTo>
                  <a:pt x="1874" y="826"/>
                </a:lnTo>
                <a:lnTo>
                  <a:pt x="1880" y="758"/>
                </a:lnTo>
                <a:lnTo>
                  <a:pt x="1883" y="686"/>
                </a:lnTo>
                <a:lnTo>
                  <a:pt x="1880" y="616"/>
                </a:lnTo>
                <a:lnTo>
                  <a:pt x="1874" y="550"/>
                </a:lnTo>
                <a:lnTo>
                  <a:pt x="1863" y="486"/>
                </a:lnTo>
                <a:lnTo>
                  <a:pt x="1849" y="429"/>
                </a:lnTo>
                <a:lnTo>
                  <a:pt x="1832" y="374"/>
                </a:lnTo>
                <a:lnTo>
                  <a:pt x="1811" y="326"/>
                </a:lnTo>
                <a:lnTo>
                  <a:pt x="1789" y="282"/>
                </a:lnTo>
                <a:lnTo>
                  <a:pt x="1765" y="244"/>
                </a:lnTo>
                <a:lnTo>
                  <a:pt x="1738" y="211"/>
                </a:lnTo>
                <a:lnTo>
                  <a:pt x="1711" y="186"/>
                </a:lnTo>
                <a:lnTo>
                  <a:pt x="1683" y="166"/>
                </a:lnTo>
                <a:lnTo>
                  <a:pt x="1655" y="153"/>
                </a:lnTo>
                <a:lnTo>
                  <a:pt x="1626" y="147"/>
                </a:lnTo>
                <a:lnTo>
                  <a:pt x="1621" y="147"/>
                </a:lnTo>
                <a:lnTo>
                  <a:pt x="1618" y="147"/>
                </a:lnTo>
                <a:lnTo>
                  <a:pt x="1614" y="146"/>
                </a:lnTo>
                <a:close/>
                <a:moveTo>
                  <a:pt x="1605" y="0"/>
                </a:moveTo>
                <a:lnTo>
                  <a:pt x="1610" y="0"/>
                </a:lnTo>
                <a:lnTo>
                  <a:pt x="1614" y="0"/>
                </a:lnTo>
                <a:lnTo>
                  <a:pt x="1616" y="0"/>
                </a:lnTo>
                <a:lnTo>
                  <a:pt x="1618" y="0"/>
                </a:lnTo>
                <a:lnTo>
                  <a:pt x="1621" y="0"/>
                </a:lnTo>
                <a:lnTo>
                  <a:pt x="1626" y="1"/>
                </a:lnTo>
                <a:lnTo>
                  <a:pt x="1629" y="2"/>
                </a:lnTo>
                <a:lnTo>
                  <a:pt x="1706" y="7"/>
                </a:lnTo>
                <a:lnTo>
                  <a:pt x="1781" y="20"/>
                </a:lnTo>
                <a:lnTo>
                  <a:pt x="1855" y="40"/>
                </a:lnTo>
                <a:lnTo>
                  <a:pt x="1928" y="65"/>
                </a:lnTo>
                <a:lnTo>
                  <a:pt x="1999" y="97"/>
                </a:lnTo>
                <a:lnTo>
                  <a:pt x="2068" y="136"/>
                </a:lnTo>
                <a:lnTo>
                  <a:pt x="2135" y="180"/>
                </a:lnTo>
                <a:lnTo>
                  <a:pt x="2199" y="230"/>
                </a:lnTo>
                <a:lnTo>
                  <a:pt x="2262" y="285"/>
                </a:lnTo>
                <a:lnTo>
                  <a:pt x="2322" y="346"/>
                </a:lnTo>
                <a:lnTo>
                  <a:pt x="2380" y="411"/>
                </a:lnTo>
                <a:lnTo>
                  <a:pt x="2435" y="482"/>
                </a:lnTo>
                <a:lnTo>
                  <a:pt x="2487" y="556"/>
                </a:lnTo>
                <a:lnTo>
                  <a:pt x="2537" y="636"/>
                </a:lnTo>
                <a:lnTo>
                  <a:pt x="2583" y="719"/>
                </a:lnTo>
                <a:lnTo>
                  <a:pt x="2626" y="807"/>
                </a:lnTo>
                <a:lnTo>
                  <a:pt x="2666" y="899"/>
                </a:lnTo>
                <a:lnTo>
                  <a:pt x="2703" y="993"/>
                </a:lnTo>
                <a:lnTo>
                  <a:pt x="2736" y="1092"/>
                </a:lnTo>
                <a:lnTo>
                  <a:pt x="2764" y="1194"/>
                </a:lnTo>
                <a:lnTo>
                  <a:pt x="2790" y="1298"/>
                </a:lnTo>
                <a:lnTo>
                  <a:pt x="2811" y="1406"/>
                </a:lnTo>
                <a:lnTo>
                  <a:pt x="2828" y="1516"/>
                </a:lnTo>
                <a:lnTo>
                  <a:pt x="2841" y="1628"/>
                </a:lnTo>
                <a:lnTo>
                  <a:pt x="2849" y="1742"/>
                </a:lnTo>
                <a:lnTo>
                  <a:pt x="2853" y="1858"/>
                </a:lnTo>
                <a:lnTo>
                  <a:pt x="2902" y="1865"/>
                </a:lnTo>
                <a:lnTo>
                  <a:pt x="2950" y="1876"/>
                </a:lnTo>
                <a:lnTo>
                  <a:pt x="2994" y="1889"/>
                </a:lnTo>
                <a:lnTo>
                  <a:pt x="3035" y="1907"/>
                </a:lnTo>
                <a:lnTo>
                  <a:pt x="3072" y="1927"/>
                </a:lnTo>
                <a:lnTo>
                  <a:pt x="3105" y="1950"/>
                </a:lnTo>
                <a:lnTo>
                  <a:pt x="3135" y="1975"/>
                </a:lnTo>
                <a:lnTo>
                  <a:pt x="3160" y="2003"/>
                </a:lnTo>
                <a:lnTo>
                  <a:pt x="3179" y="2033"/>
                </a:lnTo>
                <a:lnTo>
                  <a:pt x="3194" y="2065"/>
                </a:lnTo>
                <a:lnTo>
                  <a:pt x="3203" y="2098"/>
                </a:lnTo>
                <a:lnTo>
                  <a:pt x="3206" y="2132"/>
                </a:lnTo>
                <a:lnTo>
                  <a:pt x="3203" y="2169"/>
                </a:lnTo>
                <a:lnTo>
                  <a:pt x="3193" y="2204"/>
                </a:lnTo>
                <a:lnTo>
                  <a:pt x="3177" y="2238"/>
                </a:lnTo>
                <a:lnTo>
                  <a:pt x="3156" y="2269"/>
                </a:lnTo>
                <a:lnTo>
                  <a:pt x="3128" y="2298"/>
                </a:lnTo>
                <a:lnTo>
                  <a:pt x="3095" y="2323"/>
                </a:lnTo>
                <a:lnTo>
                  <a:pt x="3058" y="2346"/>
                </a:lnTo>
                <a:lnTo>
                  <a:pt x="3014" y="2366"/>
                </a:lnTo>
                <a:lnTo>
                  <a:pt x="3030" y="2436"/>
                </a:lnTo>
                <a:lnTo>
                  <a:pt x="3041" y="2511"/>
                </a:lnTo>
                <a:lnTo>
                  <a:pt x="3050" y="2588"/>
                </a:lnTo>
                <a:lnTo>
                  <a:pt x="3055" y="2670"/>
                </a:lnTo>
                <a:lnTo>
                  <a:pt x="3056" y="2753"/>
                </a:lnTo>
                <a:lnTo>
                  <a:pt x="3055" y="2809"/>
                </a:lnTo>
                <a:lnTo>
                  <a:pt x="3053" y="2864"/>
                </a:lnTo>
                <a:lnTo>
                  <a:pt x="3050" y="2920"/>
                </a:lnTo>
                <a:lnTo>
                  <a:pt x="3045" y="2974"/>
                </a:lnTo>
                <a:lnTo>
                  <a:pt x="3037" y="3027"/>
                </a:lnTo>
                <a:lnTo>
                  <a:pt x="3028" y="3078"/>
                </a:lnTo>
                <a:lnTo>
                  <a:pt x="3018" y="3128"/>
                </a:lnTo>
                <a:lnTo>
                  <a:pt x="3006" y="3176"/>
                </a:lnTo>
                <a:lnTo>
                  <a:pt x="2992" y="3220"/>
                </a:lnTo>
                <a:lnTo>
                  <a:pt x="2977" y="3263"/>
                </a:lnTo>
                <a:lnTo>
                  <a:pt x="2959" y="3301"/>
                </a:lnTo>
                <a:lnTo>
                  <a:pt x="2940" y="3336"/>
                </a:lnTo>
                <a:lnTo>
                  <a:pt x="2920" y="3366"/>
                </a:lnTo>
                <a:lnTo>
                  <a:pt x="2897" y="3391"/>
                </a:lnTo>
                <a:lnTo>
                  <a:pt x="2873" y="3412"/>
                </a:lnTo>
                <a:lnTo>
                  <a:pt x="2847" y="3427"/>
                </a:lnTo>
                <a:lnTo>
                  <a:pt x="2819" y="3437"/>
                </a:lnTo>
                <a:lnTo>
                  <a:pt x="2789" y="3440"/>
                </a:lnTo>
                <a:lnTo>
                  <a:pt x="2759" y="3437"/>
                </a:lnTo>
                <a:lnTo>
                  <a:pt x="2732" y="3427"/>
                </a:lnTo>
                <a:lnTo>
                  <a:pt x="2705" y="3412"/>
                </a:lnTo>
                <a:lnTo>
                  <a:pt x="2681" y="3391"/>
                </a:lnTo>
                <a:lnTo>
                  <a:pt x="2659" y="3366"/>
                </a:lnTo>
                <a:lnTo>
                  <a:pt x="2638" y="3336"/>
                </a:lnTo>
                <a:lnTo>
                  <a:pt x="2619" y="3300"/>
                </a:lnTo>
                <a:lnTo>
                  <a:pt x="2601" y="3263"/>
                </a:lnTo>
                <a:lnTo>
                  <a:pt x="2586" y="3220"/>
                </a:lnTo>
                <a:lnTo>
                  <a:pt x="2572" y="3176"/>
                </a:lnTo>
                <a:lnTo>
                  <a:pt x="2561" y="3128"/>
                </a:lnTo>
                <a:lnTo>
                  <a:pt x="2550" y="3078"/>
                </a:lnTo>
                <a:lnTo>
                  <a:pt x="2541" y="3026"/>
                </a:lnTo>
                <a:lnTo>
                  <a:pt x="2535" y="2973"/>
                </a:lnTo>
                <a:lnTo>
                  <a:pt x="2528" y="2919"/>
                </a:lnTo>
                <a:lnTo>
                  <a:pt x="2525" y="2864"/>
                </a:lnTo>
                <a:lnTo>
                  <a:pt x="2523" y="2809"/>
                </a:lnTo>
                <a:lnTo>
                  <a:pt x="2522" y="2753"/>
                </a:lnTo>
                <a:lnTo>
                  <a:pt x="2523" y="2670"/>
                </a:lnTo>
                <a:lnTo>
                  <a:pt x="2528" y="2589"/>
                </a:lnTo>
                <a:lnTo>
                  <a:pt x="2537" y="2511"/>
                </a:lnTo>
                <a:lnTo>
                  <a:pt x="2549" y="2436"/>
                </a:lnTo>
                <a:lnTo>
                  <a:pt x="2563" y="2366"/>
                </a:lnTo>
                <a:lnTo>
                  <a:pt x="2521" y="2346"/>
                </a:lnTo>
                <a:lnTo>
                  <a:pt x="2483" y="2323"/>
                </a:lnTo>
                <a:lnTo>
                  <a:pt x="2451" y="2298"/>
                </a:lnTo>
                <a:lnTo>
                  <a:pt x="2423" y="2269"/>
                </a:lnTo>
                <a:lnTo>
                  <a:pt x="2401" y="2237"/>
                </a:lnTo>
                <a:lnTo>
                  <a:pt x="2385" y="2203"/>
                </a:lnTo>
                <a:lnTo>
                  <a:pt x="2375" y="2169"/>
                </a:lnTo>
                <a:lnTo>
                  <a:pt x="2372" y="2131"/>
                </a:lnTo>
                <a:lnTo>
                  <a:pt x="2376" y="2095"/>
                </a:lnTo>
                <a:lnTo>
                  <a:pt x="2386" y="2060"/>
                </a:lnTo>
                <a:lnTo>
                  <a:pt x="2402" y="2027"/>
                </a:lnTo>
                <a:lnTo>
                  <a:pt x="2425" y="1995"/>
                </a:lnTo>
                <a:lnTo>
                  <a:pt x="2453" y="1966"/>
                </a:lnTo>
                <a:lnTo>
                  <a:pt x="2485" y="1941"/>
                </a:lnTo>
                <a:lnTo>
                  <a:pt x="2523" y="1917"/>
                </a:lnTo>
                <a:lnTo>
                  <a:pt x="2565" y="1897"/>
                </a:lnTo>
                <a:lnTo>
                  <a:pt x="2610" y="1881"/>
                </a:lnTo>
                <a:lnTo>
                  <a:pt x="2659" y="1868"/>
                </a:lnTo>
                <a:lnTo>
                  <a:pt x="2710" y="1860"/>
                </a:lnTo>
                <a:lnTo>
                  <a:pt x="2707" y="1744"/>
                </a:lnTo>
                <a:lnTo>
                  <a:pt x="2699" y="1630"/>
                </a:lnTo>
                <a:lnTo>
                  <a:pt x="2686" y="1519"/>
                </a:lnTo>
                <a:lnTo>
                  <a:pt x="2667" y="1410"/>
                </a:lnTo>
                <a:lnTo>
                  <a:pt x="2646" y="1305"/>
                </a:lnTo>
                <a:lnTo>
                  <a:pt x="2620" y="1202"/>
                </a:lnTo>
                <a:lnTo>
                  <a:pt x="2591" y="1102"/>
                </a:lnTo>
                <a:lnTo>
                  <a:pt x="2557" y="1007"/>
                </a:lnTo>
                <a:lnTo>
                  <a:pt x="2520" y="915"/>
                </a:lnTo>
                <a:lnTo>
                  <a:pt x="2480" y="826"/>
                </a:lnTo>
                <a:lnTo>
                  <a:pt x="2435" y="743"/>
                </a:lnTo>
                <a:lnTo>
                  <a:pt x="2389" y="663"/>
                </a:lnTo>
                <a:lnTo>
                  <a:pt x="2338" y="589"/>
                </a:lnTo>
                <a:lnTo>
                  <a:pt x="2286" y="519"/>
                </a:lnTo>
                <a:lnTo>
                  <a:pt x="2231" y="454"/>
                </a:lnTo>
                <a:lnTo>
                  <a:pt x="2172" y="394"/>
                </a:lnTo>
                <a:lnTo>
                  <a:pt x="2111" y="341"/>
                </a:lnTo>
                <a:lnTo>
                  <a:pt x="2048" y="295"/>
                </a:lnTo>
                <a:lnTo>
                  <a:pt x="1984" y="252"/>
                </a:lnTo>
                <a:lnTo>
                  <a:pt x="1917" y="218"/>
                </a:lnTo>
                <a:lnTo>
                  <a:pt x="1944" y="272"/>
                </a:lnTo>
                <a:lnTo>
                  <a:pt x="1968" y="332"/>
                </a:lnTo>
                <a:lnTo>
                  <a:pt x="1988" y="396"/>
                </a:lnTo>
                <a:lnTo>
                  <a:pt x="2004" y="463"/>
                </a:lnTo>
                <a:lnTo>
                  <a:pt x="2016" y="534"/>
                </a:lnTo>
                <a:lnTo>
                  <a:pt x="2024" y="608"/>
                </a:lnTo>
                <a:lnTo>
                  <a:pt x="2026" y="686"/>
                </a:lnTo>
                <a:lnTo>
                  <a:pt x="2024" y="757"/>
                </a:lnTo>
                <a:lnTo>
                  <a:pt x="2018" y="826"/>
                </a:lnTo>
                <a:lnTo>
                  <a:pt x="2009" y="892"/>
                </a:lnTo>
                <a:lnTo>
                  <a:pt x="1994" y="956"/>
                </a:lnTo>
                <a:lnTo>
                  <a:pt x="1977" y="1016"/>
                </a:lnTo>
                <a:lnTo>
                  <a:pt x="1958" y="1072"/>
                </a:lnTo>
                <a:lnTo>
                  <a:pt x="1934" y="1125"/>
                </a:lnTo>
                <a:lnTo>
                  <a:pt x="1908" y="1174"/>
                </a:lnTo>
                <a:lnTo>
                  <a:pt x="1879" y="1217"/>
                </a:lnTo>
                <a:lnTo>
                  <a:pt x="1848" y="1257"/>
                </a:lnTo>
                <a:lnTo>
                  <a:pt x="1814" y="1291"/>
                </a:lnTo>
                <a:lnTo>
                  <a:pt x="1779" y="1319"/>
                </a:lnTo>
                <a:lnTo>
                  <a:pt x="1741" y="1342"/>
                </a:lnTo>
                <a:lnTo>
                  <a:pt x="1701" y="1358"/>
                </a:lnTo>
                <a:lnTo>
                  <a:pt x="1660" y="1369"/>
                </a:lnTo>
                <a:lnTo>
                  <a:pt x="1618" y="1373"/>
                </a:lnTo>
                <a:lnTo>
                  <a:pt x="1576" y="1369"/>
                </a:lnTo>
                <a:lnTo>
                  <a:pt x="1535" y="1358"/>
                </a:lnTo>
                <a:lnTo>
                  <a:pt x="1495" y="1342"/>
                </a:lnTo>
                <a:lnTo>
                  <a:pt x="1458" y="1319"/>
                </a:lnTo>
                <a:lnTo>
                  <a:pt x="1422" y="1291"/>
                </a:lnTo>
                <a:lnTo>
                  <a:pt x="1389" y="1257"/>
                </a:lnTo>
                <a:lnTo>
                  <a:pt x="1357" y="1217"/>
                </a:lnTo>
                <a:lnTo>
                  <a:pt x="1328" y="1174"/>
                </a:lnTo>
                <a:lnTo>
                  <a:pt x="1302" y="1125"/>
                </a:lnTo>
                <a:lnTo>
                  <a:pt x="1279" y="1072"/>
                </a:lnTo>
                <a:lnTo>
                  <a:pt x="1259" y="1016"/>
                </a:lnTo>
                <a:lnTo>
                  <a:pt x="1242" y="956"/>
                </a:lnTo>
                <a:lnTo>
                  <a:pt x="1228" y="892"/>
                </a:lnTo>
                <a:lnTo>
                  <a:pt x="1218" y="826"/>
                </a:lnTo>
                <a:lnTo>
                  <a:pt x="1213" y="757"/>
                </a:lnTo>
                <a:lnTo>
                  <a:pt x="1211" y="686"/>
                </a:lnTo>
                <a:lnTo>
                  <a:pt x="1213" y="616"/>
                </a:lnTo>
                <a:lnTo>
                  <a:pt x="1218" y="549"/>
                </a:lnTo>
                <a:lnTo>
                  <a:pt x="1228" y="483"/>
                </a:lnTo>
                <a:lnTo>
                  <a:pt x="1241" y="420"/>
                </a:lnTo>
                <a:lnTo>
                  <a:pt x="1258" y="361"/>
                </a:lnTo>
                <a:lnTo>
                  <a:pt x="1278" y="305"/>
                </a:lnTo>
                <a:lnTo>
                  <a:pt x="1300" y="252"/>
                </a:lnTo>
                <a:lnTo>
                  <a:pt x="1326" y="205"/>
                </a:lnTo>
                <a:lnTo>
                  <a:pt x="1259" y="235"/>
                </a:lnTo>
                <a:lnTo>
                  <a:pt x="1196" y="272"/>
                </a:lnTo>
                <a:lnTo>
                  <a:pt x="1133" y="316"/>
                </a:lnTo>
                <a:lnTo>
                  <a:pt x="1073" y="364"/>
                </a:lnTo>
                <a:lnTo>
                  <a:pt x="1014" y="419"/>
                </a:lnTo>
                <a:lnTo>
                  <a:pt x="958" y="478"/>
                </a:lnTo>
                <a:lnTo>
                  <a:pt x="906" y="543"/>
                </a:lnTo>
                <a:lnTo>
                  <a:pt x="855" y="613"/>
                </a:lnTo>
                <a:lnTo>
                  <a:pt x="806" y="686"/>
                </a:lnTo>
                <a:lnTo>
                  <a:pt x="762" y="765"/>
                </a:lnTo>
                <a:lnTo>
                  <a:pt x="720" y="848"/>
                </a:lnTo>
                <a:lnTo>
                  <a:pt x="681" y="935"/>
                </a:lnTo>
                <a:lnTo>
                  <a:pt x="646" y="1026"/>
                </a:lnTo>
                <a:lnTo>
                  <a:pt x="613" y="1120"/>
                </a:lnTo>
                <a:lnTo>
                  <a:pt x="585" y="1217"/>
                </a:lnTo>
                <a:lnTo>
                  <a:pt x="561" y="1318"/>
                </a:lnTo>
                <a:lnTo>
                  <a:pt x="540" y="1421"/>
                </a:lnTo>
                <a:lnTo>
                  <a:pt x="524" y="1528"/>
                </a:lnTo>
                <a:lnTo>
                  <a:pt x="511" y="1637"/>
                </a:lnTo>
                <a:lnTo>
                  <a:pt x="503" y="1748"/>
                </a:lnTo>
                <a:lnTo>
                  <a:pt x="499" y="1860"/>
                </a:lnTo>
                <a:lnTo>
                  <a:pt x="551" y="1868"/>
                </a:lnTo>
                <a:lnTo>
                  <a:pt x="599" y="1882"/>
                </a:lnTo>
                <a:lnTo>
                  <a:pt x="645" y="1898"/>
                </a:lnTo>
                <a:lnTo>
                  <a:pt x="686" y="1917"/>
                </a:lnTo>
                <a:lnTo>
                  <a:pt x="722" y="1941"/>
                </a:lnTo>
                <a:lnTo>
                  <a:pt x="756" y="1967"/>
                </a:lnTo>
                <a:lnTo>
                  <a:pt x="783" y="1996"/>
                </a:lnTo>
                <a:lnTo>
                  <a:pt x="805" y="2027"/>
                </a:lnTo>
                <a:lnTo>
                  <a:pt x="821" y="2060"/>
                </a:lnTo>
                <a:lnTo>
                  <a:pt x="831" y="2095"/>
                </a:lnTo>
                <a:lnTo>
                  <a:pt x="835" y="2131"/>
                </a:lnTo>
                <a:lnTo>
                  <a:pt x="831" y="2168"/>
                </a:lnTo>
                <a:lnTo>
                  <a:pt x="821" y="2203"/>
                </a:lnTo>
                <a:lnTo>
                  <a:pt x="805" y="2237"/>
                </a:lnTo>
                <a:lnTo>
                  <a:pt x="784" y="2268"/>
                </a:lnTo>
                <a:lnTo>
                  <a:pt x="757" y="2297"/>
                </a:lnTo>
                <a:lnTo>
                  <a:pt x="723" y="2323"/>
                </a:lnTo>
                <a:lnTo>
                  <a:pt x="686" y="2346"/>
                </a:lnTo>
                <a:lnTo>
                  <a:pt x="644" y="2366"/>
                </a:lnTo>
                <a:lnTo>
                  <a:pt x="658" y="2436"/>
                </a:lnTo>
                <a:lnTo>
                  <a:pt x="669" y="2511"/>
                </a:lnTo>
                <a:lnTo>
                  <a:pt x="678" y="2588"/>
                </a:lnTo>
                <a:lnTo>
                  <a:pt x="683" y="2670"/>
                </a:lnTo>
                <a:lnTo>
                  <a:pt x="685" y="2753"/>
                </a:lnTo>
                <a:lnTo>
                  <a:pt x="685" y="2809"/>
                </a:lnTo>
                <a:lnTo>
                  <a:pt x="682" y="2864"/>
                </a:lnTo>
                <a:lnTo>
                  <a:pt x="678" y="2920"/>
                </a:lnTo>
                <a:lnTo>
                  <a:pt x="673" y="2974"/>
                </a:lnTo>
                <a:lnTo>
                  <a:pt x="665" y="3027"/>
                </a:lnTo>
                <a:lnTo>
                  <a:pt x="657" y="3078"/>
                </a:lnTo>
                <a:lnTo>
                  <a:pt x="646" y="3128"/>
                </a:lnTo>
                <a:lnTo>
                  <a:pt x="634" y="3176"/>
                </a:lnTo>
                <a:lnTo>
                  <a:pt x="620" y="3220"/>
                </a:lnTo>
                <a:lnTo>
                  <a:pt x="605" y="3263"/>
                </a:lnTo>
                <a:lnTo>
                  <a:pt x="588" y="3301"/>
                </a:lnTo>
                <a:lnTo>
                  <a:pt x="568" y="3336"/>
                </a:lnTo>
                <a:lnTo>
                  <a:pt x="548" y="3366"/>
                </a:lnTo>
                <a:lnTo>
                  <a:pt x="525" y="3391"/>
                </a:lnTo>
                <a:lnTo>
                  <a:pt x="501" y="3412"/>
                </a:lnTo>
                <a:lnTo>
                  <a:pt x="475" y="3427"/>
                </a:lnTo>
                <a:lnTo>
                  <a:pt x="447" y="3437"/>
                </a:lnTo>
                <a:lnTo>
                  <a:pt x="417" y="3440"/>
                </a:lnTo>
                <a:lnTo>
                  <a:pt x="388" y="3437"/>
                </a:lnTo>
                <a:lnTo>
                  <a:pt x="360" y="3427"/>
                </a:lnTo>
                <a:lnTo>
                  <a:pt x="334" y="3412"/>
                </a:lnTo>
                <a:lnTo>
                  <a:pt x="309" y="3391"/>
                </a:lnTo>
                <a:lnTo>
                  <a:pt x="287" y="3366"/>
                </a:lnTo>
                <a:lnTo>
                  <a:pt x="266" y="3336"/>
                </a:lnTo>
                <a:lnTo>
                  <a:pt x="247" y="3301"/>
                </a:lnTo>
                <a:lnTo>
                  <a:pt x="230" y="3263"/>
                </a:lnTo>
                <a:lnTo>
                  <a:pt x="214" y="3220"/>
                </a:lnTo>
                <a:lnTo>
                  <a:pt x="200" y="3176"/>
                </a:lnTo>
                <a:lnTo>
                  <a:pt x="189" y="3128"/>
                </a:lnTo>
                <a:lnTo>
                  <a:pt x="178" y="3078"/>
                </a:lnTo>
                <a:lnTo>
                  <a:pt x="169" y="3027"/>
                </a:lnTo>
                <a:lnTo>
                  <a:pt x="163" y="2974"/>
                </a:lnTo>
                <a:lnTo>
                  <a:pt x="157" y="2920"/>
                </a:lnTo>
                <a:lnTo>
                  <a:pt x="153" y="2864"/>
                </a:lnTo>
                <a:lnTo>
                  <a:pt x="151" y="2809"/>
                </a:lnTo>
                <a:lnTo>
                  <a:pt x="150" y="2753"/>
                </a:lnTo>
                <a:lnTo>
                  <a:pt x="152" y="2670"/>
                </a:lnTo>
                <a:lnTo>
                  <a:pt x="156" y="2588"/>
                </a:lnTo>
                <a:lnTo>
                  <a:pt x="165" y="2511"/>
                </a:lnTo>
                <a:lnTo>
                  <a:pt x="177" y="2436"/>
                </a:lnTo>
                <a:lnTo>
                  <a:pt x="192" y="2366"/>
                </a:lnTo>
                <a:lnTo>
                  <a:pt x="149" y="2346"/>
                </a:lnTo>
                <a:lnTo>
                  <a:pt x="111" y="2323"/>
                </a:lnTo>
                <a:lnTo>
                  <a:pt x="79" y="2297"/>
                </a:lnTo>
                <a:lnTo>
                  <a:pt x="52" y="2268"/>
                </a:lnTo>
                <a:lnTo>
                  <a:pt x="29" y="2237"/>
                </a:lnTo>
                <a:lnTo>
                  <a:pt x="14" y="2203"/>
                </a:lnTo>
                <a:lnTo>
                  <a:pt x="4" y="2168"/>
                </a:lnTo>
                <a:lnTo>
                  <a:pt x="0" y="2131"/>
                </a:lnTo>
                <a:lnTo>
                  <a:pt x="3" y="2097"/>
                </a:lnTo>
                <a:lnTo>
                  <a:pt x="13" y="2064"/>
                </a:lnTo>
                <a:lnTo>
                  <a:pt x="28" y="2031"/>
                </a:lnTo>
                <a:lnTo>
                  <a:pt x="47" y="2003"/>
                </a:lnTo>
                <a:lnTo>
                  <a:pt x="72" y="1975"/>
                </a:lnTo>
                <a:lnTo>
                  <a:pt x="102" y="1949"/>
                </a:lnTo>
                <a:lnTo>
                  <a:pt x="136" y="1926"/>
                </a:lnTo>
                <a:lnTo>
                  <a:pt x="174" y="1906"/>
                </a:lnTo>
                <a:lnTo>
                  <a:pt x="216" y="1889"/>
                </a:lnTo>
                <a:lnTo>
                  <a:pt x="260" y="1875"/>
                </a:lnTo>
                <a:lnTo>
                  <a:pt x="307" y="1865"/>
                </a:lnTo>
                <a:lnTo>
                  <a:pt x="357" y="1858"/>
                </a:lnTo>
                <a:lnTo>
                  <a:pt x="361" y="1741"/>
                </a:lnTo>
                <a:lnTo>
                  <a:pt x="370" y="1626"/>
                </a:lnTo>
                <a:lnTo>
                  <a:pt x="383" y="1511"/>
                </a:lnTo>
                <a:lnTo>
                  <a:pt x="400" y="1400"/>
                </a:lnTo>
                <a:lnTo>
                  <a:pt x="421" y="1292"/>
                </a:lnTo>
                <a:lnTo>
                  <a:pt x="447" y="1186"/>
                </a:lnTo>
                <a:lnTo>
                  <a:pt x="476" y="1083"/>
                </a:lnTo>
                <a:lnTo>
                  <a:pt x="510" y="983"/>
                </a:lnTo>
                <a:lnTo>
                  <a:pt x="548" y="888"/>
                </a:lnTo>
                <a:lnTo>
                  <a:pt x="589" y="796"/>
                </a:lnTo>
                <a:lnTo>
                  <a:pt x="633" y="707"/>
                </a:lnTo>
                <a:lnTo>
                  <a:pt x="680" y="623"/>
                </a:lnTo>
                <a:lnTo>
                  <a:pt x="730" y="543"/>
                </a:lnTo>
                <a:lnTo>
                  <a:pt x="784" y="468"/>
                </a:lnTo>
                <a:lnTo>
                  <a:pt x="840" y="398"/>
                </a:lnTo>
                <a:lnTo>
                  <a:pt x="899" y="332"/>
                </a:lnTo>
                <a:lnTo>
                  <a:pt x="961" y="271"/>
                </a:lnTo>
                <a:lnTo>
                  <a:pt x="1024" y="217"/>
                </a:lnTo>
                <a:lnTo>
                  <a:pt x="1091" y="167"/>
                </a:lnTo>
                <a:lnTo>
                  <a:pt x="1159" y="124"/>
                </a:lnTo>
                <a:lnTo>
                  <a:pt x="1229" y="87"/>
                </a:lnTo>
                <a:lnTo>
                  <a:pt x="1301" y="56"/>
                </a:lnTo>
                <a:lnTo>
                  <a:pt x="1375" y="32"/>
                </a:lnTo>
                <a:lnTo>
                  <a:pt x="1450" y="14"/>
                </a:lnTo>
                <a:lnTo>
                  <a:pt x="1527" y="3"/>
                </a:lnTo>
                <a:lnTo>
                  <a:pt x="160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7" name="Freeform 348"/>
          <p:cNvSpPr>
            <a:spLocks/>
          </p:cNvSpPr>
          <p:nvPr/>
        </p:nvSpPr>
        <p:spPr bwMode="auto">
          <a:xfrm>
            <a:off x="8208653" y="1905000"/>
            <a:ext cx="442913" cy="560388"/>
          </a:xfrm>
          <a:custGeom>
            <a:avLst/>
            <a:gdLst>
              <a:gd name="T0" fmla="*/ 1327 w 2512"/>
              <a:gd name="T1" fmla="*/ 3 h 3178"/>
              <a:gd name="T2" fmla="*/ 1548 w 2512"/>
              <a:gd name="T3" fmla="*/ 48 h 3178"/>
              <a:gd name="T4" fmla="*/ 1753 w 2512"/>
              <a:gd name="T5" fmla="*/ 143 h 3178"/>
              <a:gd name="T6" fmla="*/ 1934 w 2512"/>
              <a:gd name="T7" fmla="*/ 280 h 3178"/>
              <a:gd name="T8" fmla="*/ 2088 w 2512"/>
              <a:gd name="T9" fmla="*/ 455 h 3178"/>
              <a:gd name="T10" fmla="*/ 2207 w 2512"/>
              <a:gd name="T11" fmla="*/ 663 h 3178"/>
              <a:gd name="T12" fmla="*/ 2290 w 2512"/>
              <a:gd name="T13" fmla="*/ 896 h 3178"/>
              <a:gd name="T14" fmla="*/ 2330 w 2512"/>
              <a:gd name="T15" fmla="*/ 1151 h 3178"/>
              <a:gd name="T16" fmla="*/ 2365 w 2512"/>
              <a:gd name="T17" fmla="*/ 1589 h 3178"/>
              <a:gd name="T18" fmla="*/ 2449 w 2512"/>
              <a:gd name="T19" fmla="*/ 1641 h 3178"/>
              <a:gd name="T20" fmla="*/ 2501 w 2512"/>
              <a:gd name="T21" fmla="*/ 1724 h 3178"/>
              <a:gd name="T22" fmla="*/ 2512 w 2512"/>
              <a:gd name="T23" fmla="*/ 2964 h 3178"/>
              <a:gd name="T24" fmla="*/ 2487 w 2512"/>
              <a:gd name="T25" fmla="*/ 3062 h 3178"/>
              <a:gd name="T26" fmla="*/ 2424 w 2512"/>
              <a:gd name="T27" fmla="*/ 3136 h 3178"/>
              <a:gd name="T28" fmla="*/ 2333 w 2512"/>
              <a:gd name="T29" fmla="*/ 3175 h 3178"/>
              <a:gd name="T30" fmla="*/ 2230 w 2512"/>
              <a:gd name="T31" fmla="*/ 3167 h 3178"/>
              <a:gd name="T32" fmla="*/ 2146 w 2512"/>
              <a:gd name="T33" fmla="*/ 3115 h 3178"/>
              <a:gd name="T34" fmla="*/ 2095 w 2512"/>
              <a:gd name="T35" fmla="*/ 3032 h 3178"/>
              <a:gd name="T36" fmla="*/ 2084 w 2512"/>
              <a:gd name="T37" fmla="*/ 1792 h 3178"/>
              <a:gd name="T38" fmla="*/ 2107 w 2512"/>
              <a:gd name="T39" fmla="*/ 1696 h 3178"/>
              <a:gd name="T40" fmla="*/ 2169 w 2512"/>
              <a:gd name="T41" fmla="*/ 1622 h 3178"/>
              <a:gd name="T42" fmla="*/ 2225 w 2512"/>
              <a:gd name="T43" fmla="*/ 1239 h 3178"/>
              <a:gd name="T44" fmla="*/ 2202 w 2512"/>
              <a:gd name="T45" fmla="*/ 992 h 3178"/>
              <a:gd name="T46" fmla="*/ 2134 w 2512"/>
              <a:gd name="T47" fmla="*/ 762 h 3178"/>
              <a:gd name="T48" fmla="*/ 2029 w 2512"/>
              <a:gd name="T49" fmla="*/ 559 h 3178"/>
              <a:gd name="T50" fmla="*/ 1889 w 2512"/>
              <a:gd name="T51" fmla="*/ 385 h 3178"/>
              <a:gd name="T52" fmla="*/ 1721 w 2512"/>
              <a:gd name="T53" fmla="*/ 248 h 3178"/>
              <a:gd name="T54" fmla="*/ 1531 w 2512"/>
              <a:gd name="T55" fmla="*/ 155 h 3178"/>
              <a:gd name="T56" fmla="*/ 1322 w 2512"/>
              <a:gd name="T57" fmla="*/ 110 h 3178"/>
              <a:gd name="T58" fmla="*/ 1105 w 2512"/>
              <a:gd name="T59" fmla="*/ 119 h 3178"/>
              <a:gd name="T60" fmla="*/ 902 w 2512"/>
              <a:gd name="T61" fmla="*/ 181 h 3178"/>
              <a:gd name="T62" fmla="*/ 718 w 2512"/>
              <a:gd name="T63" fmla="*/ 290 h 3178"/>
              <a:gd name="T64" fmla="*/ 560 w 2512"/>
              <a:gd name="T65" fmla="*/ 439 h 3178"/>
              <a:gd name="T66" fmla="*/ 431 w 2512"/>
              <a:gd name="T67" fmla="*/ 623 h 3178"/>
              <a:gd name="T68" fmla="*/ 337 w 2512"/>
              <a:gd name="T69" fmla="*/ 837 h 3178"/>
              <a:gd name="T70" fmla="*/ 284 w 2512"/>
              <a:gd name="T71" fmla="*/ 1072 h 3178"/>
              <a:gd name="T72" fmla="*/ 273 w 2512"/>
              <a:gd name="T73" fmla="*/ 1587 h 3178"/>
              <a:gd name="T74" fmla="*/ 361 w 2512"/>
              <a:gd name="T75" fmla="*/ 1637 h 3178"/>
              <a:gd name="T76" fmla="*/ 416 w 2512"/>
              <a:gd name="T77" fmla="*/ 1722 h 3178"/>
              <a:gd name="T78" fmla="*/ 427 w 2512"/>
              <a:gd name="T79" fmla="*/ 2964 h 3178"/>
              <a:gd name="T80" fmla="*/ 404 w 2512"/>
              <a:gd name="T81" fmla="*/ 3062 h 3178"/>
              <a:gd name="T82" fmla="*/ 340 w 2512"/>
              <a:gd name="T83" fmla="*/ 3136 h 3178"/>
              <a:gd name="T84" fmla="*/ 249 w 2512"/>
              <a:gd name="T85" fmla="*/ 3175 h 3178"/>
              <a:gd name="T86" fmla="*/ 147 w 2512"/>
              <a:gd name="T87" fmla="*/ 3167 h 3178"/>
              <a:gd name="T88" fmla="*/ 63 w 2512"/>
              <a:gd name="T89" fmla="*/ 3115 h 3178"/>
              <a:gd name="T90" fmla="*/ 11 w 2512"/>
              <a:gd name="T91" fmla="*/ 3032 h 3178"/>
              <a:gd name="T92" fmla="*/ 0 w 2512"/>
              <a:gd name="T93" fmla="*/ 1792 h 3178"/>
              <a:gd name="T94" fmla="*/ 22 w 2512"/>
              <a:gd name="T95" fmla="*/ 1698 h 3178"/>
              <a:gd name="T96" fmla="*/ 81 w 2512"/>
              <a:gd name="T97" fmla="*/ 1625 h 3178"/>
              <a:gd name="T98" fmla="*/ 166 w 2512"/>
              <a:gd name="T99" fmla="*/ 1584 h 3178"/>
              <a:gd name="T100" fmla="*/ 177 w 2512"/>
              <a:gd name="T101" fmla="*/ 1065 h 3178"/>
              <a:gd name="T102" fmla="*/ 232 w 2512"/>
              <a:gd name="T103" fmla="*/ 816 h 3178"/>
              <a:gd name="T104" fmla="*/ 327 w 2512"/>
              <a:gd name="T105" fmla="*/ 591 h 3178"/>
              <a:gd name="T106" fmla="*/ 458 w 2512"/>
              <a:gd name="T107" fmla="*/ 393 h 3178"/>
              <a:gd name="T108" fmla="*/ 622 w 2512"/>
              <a:gd name="T109" fmla="*/ 230 h 3178"/>
              <a:gd name="T110" fmla="*/ 812 w 2512"/>
              <a:gd name="T111" fmla="*/ 106 h 3178"/>
              <a:gd name="T112" fmla="*/ 1022 w 2512"/>
              <a:gd name="T113" fmla="*/ 27 h 3178"/>
              <a:gd name="T114" fmla="*/ 1249 w 2512"/>
              <a:gd name="T115" fmla="*/ 0 h 3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512" h="3178">
                <a:moveTo>
                  <a:pt x="1249" y="0"/>
                </a:moveTo>
                <a:lnTo>
                  <a:pt x="1249" y="0"/>
                </a:lnTo>
                <a:lnTo>
                  <a:pt x="1327" y="3"/>
                </a:lnTo>
                <a:lnTo>
                  <a:pt x="1403" y="13"/>
                </a:lnTo>
                <a:lnTo>
                  <a:pt x="1476" y="27"/>
                </a:lnTo>
                <a:lnTo>
                  <a:pt x="1548" y="48"/>
                </a:lnTo>
                <a:lnTo>
                  <a:pt x="1619" y="75"/>
                </a:lnTo>
                <a:lnTo>
                  <a:pt x="1687" y="106"/>
                </a:lnTo>
                <a:lnTo>
                  <a:pt x="1753" y="143"/>
                </a:lnTo>
                <a:lnTo>
                  <a:pt x="1816" y="184"/>
                </a:lnTo>
                <a:lnTo>
                  <a:pt x="1876" y="230"/>
                </a:lnTo>
                <a:lnTo>
                  <a:pt x="1934" y="280"/>
                </a:lnTo>
                <a:lnTo>
                  <a:pt x="1989" y="334"/>
                </a:lnTo>
                <a:lnTo>
                  <a:pt x="2040" y="393"/>
                </a:lnTo>
                <a:lnTo>
                  <a:pt x="2088" y="455"/>
                </a:lnTo>
                <a:lnTo>
                  <a:pt x="2131" y="521"/>
                </a:lnTo>
                <a:lnTo>
                  <a:pt x="2172" y="591"/>
                </a:lnTo>
                <a:lnTo>
                  <a:pt x="2207" y="663"/>
                </a:lnTo>
                <a:lnTo>
                  <a:pt x="2239" y="738"/>
                </a:lnTo>
                <a:lnTo>
                  <a:pt x="2267" y="816"/>
                </a:lnTo>
                <a:lnTo>
                  <a:pt x="2290" y="896"/>
                </a:lnTo>
                <a:lnTo>
                  <a:pt x="2308" y="980"/>
                </a:lnTo>
                <a:lnTo>
                  <a:pt x="2321" y="1065"/>
                </a:lnTo>
                <a:lnTo>
                  <a:pt x="2330" y="1151"/>
                </a:lnTo>
                <a:lnTo>
                  <a:pt x="2332" y="1239"/>
                </a:lnTo>
                <a:lnTo>
                  <a:pt x="2332" y="1581"/>
                </a:lnTo>
                <a:lnTo>
                  <a:pt x="2365" y="1589"/>
                </a:lnTo>
                <a:lnTo>
                  <a:pt x="2395" y="1602"/>
                </a:lnTo>
                <a:lnTo>
                  <a:pt x="2424" y="1620"/>
                </a:lnTo>
                <a:lnTo>
                  <a:pt x="2449" y="1641"/>
                </a:lnTo>
                <a:lnTo>
                  <a:pt x="2470" y="1666"/>
                </a:lnTo>
                <a:lnTo>
                  <a:pt x="2487" y="1694"/>
                </a:lnTo>
                <a:lnTo>
                  <a:pt x="2501" y="1724"/>
                </a:lnTo>
                <a:lnTo>
                  <a:pt x="2509" y="1758"/>
                </a:lnTo>
                <a:lnTo>
                  <a:pt x="2512" y="1792"/>
                </a:lnTo>
                <a:lnTo>
                  <a:pt x="2512" y="2964"/>
                </a:lnTo>
                <a:lnTo>
                  <a:pt x="2509" y="2999"/>
                </a:lnTo>
                <a:lnTo>
                  <a:pt x="2501" y="3032"/>
                </a:lnTo>
                <a:lnTo>
                  <a:pt x="2487" y="3062"/>
                </a:lnTo>
                <a:lnTo>
                  <a:pt x="2470" y="3090"/>
                </a:lnTo>
                <a:lnTo>
                  <a:pt x="2449" y="3115"/>
                </a:lnTo>
                <a:lnTo>
                  <a:pt x="2424" y="3136"/>
                </a:lnTo>
                <a:lnTo>
                  <a:pt x="2396" y="3154"/>
                </a:lnTo>
                <a:lnTo>
                  <a:pt x="2365" y="3167"/>
                </a:lnTo>
                <a:lnTo>
                  <a:pt x="2333" y="3175"/>
                </a:lnTo>
                <a:lnTo>
                  <a:pt x="2297" y="3178"/>
                </a:lnTo>
                <a:lnTo>
                  <a:pt x="2263" y="3175"/>
                </a:lnTo>
                <a:lnTo>
                  <a:pt x="2230" y="3167"/>
                </a:lnTo>
                <a:lnTo>
                  <a:pt x="2199" y="3154"/>
                </a:lnTo>
                <a:lnTo>
                  <a:pt x="2172" y="3136"/>
                </a:lnTo>
                <a:lnTo>
                  <a:pt x="2146" y="3115"/>
                </a:lnTo>
                <a:lnTo>
                  <a:pt x="2125" y="3090"/>
                </a:lnTo>
                <a:lnTo>
                  <a:pt x="2108" y="3062"/>
                </a:lnTo>
                <a:lnTo>
                  <a:pt x="2095" y="3032"/>
                </a:lnTo>
                <a:lnTo>
                  <a:pt x="2087" y="2999"/>
                </a:lnTo>
                <a:lnTo>
                  <a:pt x="2084" y="2964"/>
                </a:lnTo>
                <a:lnTo>
                  <a:pt x="2084" y="1792"/>
                </a:lnTo>
                <a:lnTo>
                  <a:pt x="2087" y="1758"/>
                </a:lnTo>
                <a:lnTo>
                  <a:pt x="2095" y="1726"/>
                </a:lnTo>
                <a:lnTo>
                  <a:pt x="2107" y="1696"/>
                </a:lnTo>
                <a:lnTo>
                  <a:pt x="2124" y="1668"/>
                </a:lnTo>
                <a:lnTo>
                  <a:pt x="2144" y="1643"/>
                </a:lnTo>
                <a:lnTo>
                  <a:pt x="2169" y="1622"/>
                </a:lnTo>
                <a:lnTo>
                  <a:pt x="2196" y="1605"/>
                </a:lnTo>
                <a:lnTo>
                  <a:pt x="2225" y="1591"/>
                </a:lnTo>
                <a:lnTo>
                  <a:pt x="2225" y="1239"/>
                </a:lnTo>
                <a:lnTo>
                  <a:pt x="2222" y="1155"/>
                </a:lnTo>
                <a:lnTo>
                  <a:pt x="2215" y="1072"/>
                </a:lnTo>
                <a:lnTo>
                  <a:pt x="2202" y="992"/>
                </a:lnTo>
                <a:lnTo>
                  <a:pt x="2184" y="913"/>
                </a:lnTo>
                <a:lnTo>
                  <a:pt x="2162" y="837"/>
                </a:lnTo>
                <a:lnTo>
                  <a:pt x="2134" y="762"/>
                </a:lnTo>
                <a:lnTo>
                  <a:pt x="2103" y="691"/>
                </a:lnTo>
                <a:lnTo>
                  <a:pt x="2067" y="623"/>
                </a:lnTo>
                <a:lnTo>
                  <a:pt x="2029" y="559"/>
                </a:lnTo>
                <a:lnTo>
                  <a:pt x="1985" y="497"/>
                </a:lnTo>
                <a:lnTo>
                  <a:pt x="1939" y="439"/>
                </a:lnTo>
                <a:lnTo>
                  <a:pt x="1889" y="385"/>
                </a:lnTo>
                <a:lnTo>
                  <a:pt x="1836" y="335"/>
                </a:lnTo>
                <a:lnTo>
                  <a:pt x="1780" y="290"/>
                </a:lnTo>
                <a:lnTo>
                  <a:pt x="1721" y="248"/>
                </a:lnTo>
                <a:lnTo>
                  <a:pt x="1661" y="213"/>
                </a:lnTo>
                <a:lnTo>
                  <a:pt x="1597" y="181"/>
                </a:lnTo>
                <a:lnTo>
                  <a:pt x="1531" y="155"/>
                </a:lnTo>
                <a:lnTo>
                  <a:pt x="1463" y="134"/>
                </a:lnTo>
                <a:lnTo>
                  <a:pt x="1393" y="119"/>
                </a:lnTo>
                <a:lnTo>
                  <a:pt x="1322" y="110"/>
                </a:lnTo>
                <a:lnTo>
                  <a:pt x="1249" y="107"/>
                </a:lnTo>
                <a:lnTo>
                  <a:pt x="1177" y="110"/>
                </a:lnTo>
                <a:lnTo>
                  <a:pt x="1105" y="119"/>
                </a:lnTo>
                <a:lnTo>
                  <a:pt x="1035" y="134"/>
                </a:lnTo>
                <a:lnTo>
                  <a:pt x="967" y="155"/>
                </a:lnTo>
                <a:lnTo>
                  <a:pt x="902" y="181"/>
                </a:lnTo>
                <a:lnTo>
                  <a:pt x="838" y="213"/>
                </a:lnTo>
                <a:lnTo>
                  <a:pt x="777" y="248"/>
                </a:lnTo>
                <a:lnTo>
                  <a:pt x="718" y="290"/>
                </a:lnTo>
                <a:lnTo>
                  <a:pt x="663" y="335"/>
                </a:lnTo>
                <a:lnTo>
                  <a:pt x="609" y="385"/>
                </a:lnTo>
                <a:lnTo>
                  <a:pt x="560" y="439"/>
                </a:lnTo>
                <a:lnTo>
                  <a:pt x="513" y="497"/>
                </a:lnTo>
                <a:lnTo>
                  <a:pt x="471" y="559"/>
                </a:lnTo>
                <a:lnTo>
                  <a:pt x="431" y="623"/>
                </a:lnTo>
                <a:lnTo>
                  <a:pt x="396" y="691"/>
                </a:lnTo>
                <a:lnTo>
                  <a:pt x="364" y="762"/>
                </a:lnTo>
                <a:lnTo>
                  <a:pt x="337" y="837"/>
                </a:lnTo>
                <a:lnTo>
                  <a:pt x="315" y="913"/>
                </a:lnTo>
                <a:lnTo>
                  <a:pt x="297" y="992"/>
                </a:lnTo>
                <a:lnTo>
                  <a:pt x="284" y="1072"/>
                </a:lnTo>
                <a:lnTo>
                  <a:pt x="276" y="1155"/>
                </a:lnTo>
                <a:lnTo>
                  <a:pt x="273" y="1239"/>
                </a:lnTo>
                <a:lnTo>
                  <a:pt x="273" y="1587"/>
                </a:lnTo>
                <a:lnTo>
                  <a:pt x="306" y="1599"/>
                </a:lnTo>
                <a:lnTo>
                  <a:pt x="335" y="1617"/>
                </a:lnTo>
                <a:lnTo>
                  <a:pt x="361" y="1637"/>
                </a:lnTo>
                <a:lnTo>
                  <a:pt x="384" y="1663"/>
                </a:lnTo>
                <a:lnTo>
                  <a:pt x="402" y="1692"/>
                </a:lnTo>
                <a:lnTo>
                  <a:pt x="416" y="1722"/>
                </a:lnTo>
                <a:lnTo>
                  <a:pt x="424" y="1757"/>
                </a:lnTo>
                <a:lnTo>
                  <a:pt x="427" y="1792"/>
                </a:lnTo>
                <a:lnTo>
                  <a:pt x="427" y="2964"/>
                </a:lnTo>
                <a:lnTo>
                  <a:pt x="425" y="2999"/>
                </a:lnTo>
                <a:lnTo>
                  <a:pt x="417" y="3032"/>
                </a:lnTo>
                <a:lnTo>
                  <a:pt x="404" y="3062"/>
                </a:lnTo>
                <a:lnTo>
                  <a:pt x="387" y="3090"/>
                </a:lnTo>
                <a:lnTo>
                  <a:pt x="365" y="3115"/>
                </a:lnTo>
                <a:lnTo>
                  <a:pt x="340" y="3136"/>
                </a:lnTo>
                <a:lnTo>
                  <a:pt x="312" y="3154"/>
                </a:lnTo>
                <a:lnTo>
                  <a:pt x="281" y="3167"/>
                </a:lnTo>
                <a:lnTo>
                  <a:pt x="249" y="3175"/>
                </a:lnTo>
                <a:lnTo>
                  <a:pt x="214" y="3178"/>
                </a:lnTo>
                <a:lnTo>
                  <a:pt x="179" y="3175"/>
                </a:lnTo>
                <a:lnTo>
                  <a:pt x="147" y="3167"/>
                </a:lnTo>
                <a:lnTo>
                  <a:pt x="115" y="3154"/>
                </a:lnTo>
                <a:lnTo>
                  <a:pt x="88" y="3136"/>
                </a:lnTo>
                <a:lnTo>
                  <a:pt x="63" y="3115"/>
                </a:lnTo>
                <a:lnTo>
                  <a:pt x="41" y="3090"/>
                </a:lnTo>
                <a:lnTo>
                  <a:pt x="24" y="3062"/>
                </a:lnTo>
                <a:lnTo>
                  <a:pt x="11" y="3032"/>
                </a:lnTo>
                <a:lnTo>
                  <a:pt x="3" y="2999"/>
                </a:lnTo>
                <a:lnTo>
                  <a:pt x="0" y="2964"/>
                </a:lnTo>
                <a:lnTo>
                  <a:pt x="0" y="1792"/>
                </a:lnTo>
                <a:lnTo>
                  <a:pt x="3" y="1760"/>
                </a:lnTo>
                <a:lnTo>
                  <a:pt x="10" y="1727"/>
                </a:lnTo>
                <a:lnTo>
                  <a:pt x="22" y="1698"/>
                </a:lnTo>
                <a:lnTo>
                  <a:pt x="38" y="1670"/>
                </a:lnTo>
                <a:lnTo>
                  <a:pt x="58" y="1646"/>
                </a:lnTo>
                <a:lnTo>
                  <a:pt x="81" y="1625"/>
                </a:lnTo>
                <a:lnTo>
                  <a:pt x="107" y="1608"/>
                </a:lnTo>
                <a:lnTo>
                  <a:pt x="136" y="1593"/>
                </a:lnTo>
                <a:lnTo>
                  <a:pt x="166" y="1584"/>
                </a:lnTo>
                <a:lnTo>
                  <a:pt x="166" y="1239"/>
                </a:lnTo>
                <a:lnTo>
                  <a:pt x="169" y="1151"/>
                </a:lnTo>
                <a:lnTo>
                  <a:pt x="177" y="1065"/>
                </a:lnTo>
                <a:lnTo>
                  <a:pt x="190" y="980"/>
                </a:lnTo>
                <a:lnTo>
                  <a:pt x="208" y="896"/>
                </a:lnTo>
                <a:lnTo>
                  <a:pt x="232" y="816"/>
                </a:lnTo>
                <a:lnTo>
                  <a:pt x="259" y="738"/>
                </a:lnTo>
                <a:lnTo>
                  <a:pt x="290" y="663"/>
                </a:lnTo>
                <a:lnTo>
                  <a:pt x="327" y="591"/>
                </a:lnTo>
                <a:lnTo>
                  <a:pt x="367" y="521"/>
                </a:lnTo>
                <a:lnTo>
                  <a:pt x="411" y="455"/>
                </a:lnTo>
                <a:lnTo>
                  <a:pt x="458" y="393"/>
                </a:lnTo>
                <a:lnTo>
                  <a:pt x="510" y="334"/>
                </a:lnTo>
                <a:lnTo>
                  <a:pt x="565" y="280"/>
                </a:lnTo>
                <a:lnTo>
                  <a:pt x="622" y="230"/>
                </a:lnTo>
                <a:lnTo>
                  <a:pt x="682" y="184"/>
                </a:lnTo>
                <a:lnTo>
                  <a:pt x="746" y="143"/>
                </a:lnTo>
                <a:lnTo>
                  <a:pt x="812" y="106"/>
                </a:lnTo>
                <a:lnTo>
                  <a:pt x="879" y="75"/>
                </a:lnTo>
                <a:lnTo>
                  <a:pt x="950" y="48"/>
                </a:lnTo>
                <a:lnTo>
                  <a:pt x="1022" y="27"/>
                </a:lnTo>
                <a:lnTo>
                  <a:pt x="1096" y="13"/>
                </a:lnTo>
                <a:lnTo>
                  <a:pt x="1172" y="3"/>
                </a:lnTo>
                <a:lnTo>
                  <a:pt x="124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8" name="Freeform 353"/>
          <p:cNvSpPr>
            <a:spLocks noEditPoints="1"/>
          </p:cNvSpPr>
          <p:nvPr/>
        </p:nvSpPr>
        <p:spPr bwMode="auto">
          <a:xfrm>
            <a:off x="9008416" y="1965325"/>
            <a:ext cx="714375" cy="446088"/>
          </a:xfrm>
          <a:custGeom>
            <a:avLst/>
            <a:gdLst>
              <a:gd name="T0" fmla="*/ 1542 w 3604"/>
              <a:gd name="T1" fmla="*/ 1694 h 2244"/>
              <a:gd name="T2" fmla="*/ 1148 w 3604"/>
              <a:gd name="T3" fmla="*/ 2077 h 2244"/>
              <a:gd name="T4" fmla="*/ 1284 w 3604"/>
              <a:gd name="T5" fmla="*/ 2084 h 2244"/>
              <a:gd name="T6" fmla="*/ 1636 w 3604"/>
              <a:gd name="T7" fmla="*/ 1750 h 2244"/>
              <a:gd name="T8" fmla="*/ 1745 w 3604"/>
              <a:gd name="T9" fmla="*/ 1655 h 2244"/>
              <a:gd name="T10" fmla="*/ 2603 w 3604"/>
              <a:gd name="T11" fmla="*/ 1318 h 2244"/>
              <a:gd name="T12" fmla="*/ 3490 w 3604"/>
              <a:gd name="T13" fmla="*/ 1036 h 2244"/>
              <a:gd name="T14" fmla="*/ 3501 w 3604"/>
              <a:gd name="T15" fmla="*/ 1054 h 2244"/>
              <a:gd name="T16" fmla="*/ 2762 w 3604"/>
              <a:gd name="T17" fmla="*/ 1321 h 2244"/>
              <a:gd name="T18" fmla="*/ 2515 w 3604"/>
              <a:gd name="T19" fmla="*/ 1355 h 2244"/>
              <a:gd name="T20" fmla="*/ 2973 w 3604"/>
              <a:gd name="T21" fmla="*/ 795 h 2244"/>
              <a:gd name="T22" fmla="*/ 2800 w 3604"/>
              <a:gd name="T23" fmla="*/ 794 h 2244"/>
              <a:gd name="T24" fmla="*/ 2176 w 3604"/>
              <a:gd name="T25" fmla="*/ 1032 h 2244"/>
              <a:gd name="T26" fmla="*/ 2270 w 3604"/>
              <a:gd name="T27" fmla="*/ 1710 h 2244"/>
              <a:gd name="T28" fmla="*/ 2948 w 3604"/>
              <a:gd name="T29" fmla="*/ 1754 h 2244"/>
              <a:gd name="T30" fmla="*/ 3100 w 3604"/>
              <a:gd name="T31" fmla="*/ 1747 h 2244"/>
              <a:gd name="T32" fmla="*/ 2355 w 3604"/>
              <a:gd name="T33" fmla="*/ 1887 h 2244"/>
              <a:gd name="T34" fmla="*/ 2013 w 3604"/>
              <a:gd name="T35" fmla="*/ 1199 h 2244"/>
              <a:gd name="T36" fmla="*/ 2578 w 3604"/>
              <a:gd name="T37" fmla="*/ 677 h 2244"/>
              <a:gd name="T38" fmla="*/ 2007 w 3604"/>
              <a:gd name="T39" fmla="*/ 990 h 2244"/>
              <a:gd name="T40" fmla="*/ 2115 w 3604"/>
              <a:gd name="T41" fmla="*/ 1777 h 2244"/>
              <a:gd name="T42" fmla="*/ 2931 w 3604"/>
              <a:gd name="T43" fmla="*/ 1930 h 2244"/>
              <a:gd name="T44" fmla="*/ 3307 w 3604"/>
              <a:gd name="T45" fmla="*/ 1209 h 2244"/>
              <a:gd name="T46" fmla="*/ 2751 w 3604"/>
              <a:gd name="T47" fmla="*/ 618 h 2244"/>
              <a:gd name="T48" fmla="*/ 3086 w 3604"/>
              <a:gd name="T49" fmla="*/ 662 h 2244"/>
              <a:gd name="T50" fmla="*/ 3297 w 3604"/>
              <a:gd name="T51" fmla="*/ 575 h 2244"/>
              <a:gd name="T52" fmla="*/ 494 w 3604"/>
              <a:gd name="T53" fmla="*/ 425 h 2244"/>
              <a:gd name="T54" fmla="*/ 423 w 3604"/>
              <a:gd name="T55" fmla="*/ 648 h 2244"/>
              <a:gd name="T56" fmla="*/ 97 w 3604"/>
              <a:gd name="T57" fmla="*/ 1046 h 2244"/>
              <a:gd name="T58" fmla="*/ 496 w 3604"/>
              <a:gd name="T59" fmla="*/ 750 h 2244"/>
              <a:gd name="T60" fmla="*/ 721 w 3604"/>
              <a:gd name="T61" fmla="*/ 681 h 2244"/>
              <a:gd name="T62" fmla="*/ 570 w 3604"/>
              <a:gd name="T63" fmla="*/ 426 h 2244"/>
              <a:gd name="T64" fmla="*/ 1580 w 3604"/>
              <a:gd name="T65" fmla="*/ 471 h 2244"/>
              <a:gd name="T66" fmla="*/ 1652 w 3604"/>
              <a:gd name="T67" fmla="*/ 743 h 2244"/>
              <a:gd name="T68" fmla="*/ 2042 w 3604"/>
              <a:gd name="T69" fmla="*/ 339 h 2244"/>
              <a:gd name="T70" fmla="*/ 1737 w 3604"/>
              <a:gd name="T71" fmla="*/ 10 h 2244"/>
              <a:gd name="T72" fmla="*/ 2125 w 3604"/>
              <a:gd name="T73" fmla="*/ 238 h 2244"/>
              <a:gd name="T74" fmla="*/ 2691 w 3604"/>
              <a:gd name="T75" fmla="*/ 512 h 2244"/>
              <a:gd name="T76" fmla="*/ 3123 w 3604"/>
              <a:gd name="T77" fmla="*/ 374 h 2244"/>
              <a:gd name="T78" fmla="*/ 3385 w 3604"/>
              <a:gd name="T79" fmla="*/ 630 h 2244"/>
              <a:gd name="T80" fmla="*/ 3401 w 3604"/>
              <a:gd name="T81" fmla="*/ 996 h 2244"/>
              <a:gd name="T82" fmla="*/ 3604 w 3604"/>
              <a:gd name="T83" fmla="*/ 1093 h 2244"/>
              <a:gd name="T84" fmla="*/ 3401 w 3604"/>
              <a:gd name="T85" fmla="*/ 1193 h 2244"/>
              <a:gd name="T86" fmla="*/ 3058 w 3604"/>
              <a:gd name="T87" fmla="*/ 1967 h 2244"/>
              <a:gd name="T88" fmla="*/ 2202 w 3604"/>
              <a:gd name="T89" fmla="*/ 1976 h 2244"/>
              <a:gd name="T90" fmla="*/ 1849 w 3604"/>
              <a:gd name="T91" fmla="*/ 1649 h 2244"/>
              <a:gd name="T92" fmla="*/ 1640 w 3604"/>
              <a:gd name="T93" fmla="*/ 1861 h 2244"/>
              <a:gd name="T94" fmla="*/ 1137 w 3604"/>
              <a:gd name="T95" fmla="*/ 2244 h 2244"/>
              <a:gd name="T96" fmla="*/ 1094 w 3604"/>
              <a:gd name="T97" fmla="*/ 1977 h 2244"/>
              <a:gd name="T98" fmla="*/ 1424 w 3604"/>
              <a:gd name="T99" fmla="*/ 1525 h 2244"/>
              <a:gd name="T100" fmla="*/ 1788 w 3604"/>
              <a:gd name="T101" fmla="*/ 1437 h 2244"/>
              <a:gd name="T102" fmla="*/ 2147 w 3604"/>
              <a:gd name="T103" fmla="*/ 672 h 2244"/>
              <a:gd name="T104" fmla="*/ 1746 w 3604"/>
              <a:gd name="T105" fmla="*/ 818 h 2244"/>
              <a:gd name="T106" fmla="*/ 1426 w 3604"/>
              <a:gd name="T107" fmla="*/ 601 h 2244"/>
              <a:gd name="T108" fmla="*/ 1863 w 3604"/>
              <a:gd name="T109" fmla="*/ 148 h 2244"/>
              <a:gd name="T110" fmla="*/ 969 w 3604"/>
              <a:gd name="T111" fmla="*/ 316 h 2244"/>
              <a:gd name="T112" fmla="*/ 752 w 3604"/>
              <a:gd name="T113" fmla="*/ 773 h 2244"/>
              <a:gd name="T114" fmla="*/ 263 w 3604"/>
              <a:gd name="T115" fmla="*/ 1089 h 2244"/>
              <a:gd name="T116" fmla="*/ 1 w 3604"/>
              <a:gd name="T117" fmla="*/ 1023 h 2244"/>
              <a:gd name="T118" fmla="*/ 359 w 3604"/>
              <a:gd name="T119" fmla="*/ 574 h 2244"/>
              <a:gd name="T120" fmla="*/ 586 w 3604"/>
              <a:gd name="T121" fmla="*/ 331 h 2244"/>
              <a:gd name="T122" fmla="*/ 1360 w 3604"/>
              <a:gd name="T123" fmla="*/ 32 h 2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604" h="2244">
                <a:moveTo>
                  <a:pt x="1556" y="1518"/>
                </a:moveTo>
                <a:lnTo>
                  <a:pt x="1544" y="1519"/>
                </a:lnTo>
                <a:lnTo>
                  <a:pt x="1535" y="1521"/>
                </a:lnTo>
                <a:lnTo>
                  <a:pt x="1527" y="1526"/>
                </a:lnTo>
                <a:lnTo>
                  <a:pt x="1521" y="1537"/>
                </a:lnTo>
                <a:lnTo>
                  <a:pt x="1518" y="1551"/>
                </a:lnTo>
                <a:lnTo>
                  <a:pt x="1518" y="1570"/>
                </a:lnTo>
                <a:lnTo>
                  <a:pt x="1522" y="1591"/>
                </a:lnTo>
                <a:lnTo>
                  <a:pt x="1530" y="1617"/>
                </a:lnTo>
                <a:lnTo>
                  <a:pt x="1544" y="1643"/>
                </a:lnTo>
                <a:lnTo>
                  <a:pt x="1548" y="1656"/>
                </a:lnTo>
                <a:lnTo>
                  <a:pt x="1549" y="1670"/>
                </a:lnTo>
                <a:lnTo>
                  <a:pt x="1547" y="1682"/>
                </a:lnTo>
                <a:lnTo>
                  <a:pt x="1542" y="1694"/>
                </a:lnTo>
                <a:lnTo>
                  <a:pt x="1533" y="1704"/>
                </a:lnTo>
                <a:lnTo>
                  <a:pt x="1522" y="1712"/>
                </a:lnTo>
                <a:lnTo>
                  <a:pt x="1489" y="1728"/>
                </a:lnTo>
                <a:lnTo>
                  <a:pt x="1455" y="1749"/>
                </a:lnTo>
                <a:lnTo>
                  <a:pt x="1420" y="1773"/>
                </a:lnTo>
                <a:lnTo>
                  <a:pt x="1385" y="1800"/>
                </a:lnTo>
                <a:lnTo>
                  <a:pt x="1350" y="1830"/>
                </a:lnTo>
                <a:lnTo>
                  <a:pt x="1315" y="1862"/>
                </a:lnTo>
                <a:lnTo>
                  <a:pt x="1273" y="1904"/>
                </a:lnTo>
                <a:lnTo>
                  <a:pt x="1237" y="1945"/>
                </a:lnTo>
                <a:lnTo>
                  <a:pt x="1207" y="1982"/>
                </a:lnTo>
                <a:lnTo>
                  <a:pt x="1182" y="2018"/>
                </a:lnTo>
                <a:lnTo>
                  <a:pt x="1162" y="2049"/>
                </a:lnTo>
                <a:lnTo>
                  <a:pt x="1148" y="2077"/>
                </a:lnTo>
                <a:lnTo>
                  <a:pt x="1137" y="2102"/>
                </a:lnTo>
                <a:lnTo>
                  <a:pt x="1132" y="2122"/>
                </a:lnTo>
                <a:lnTo>
                  <a:pt x="1128" y="2136"/>
                </a:lnTo>
                <a:lnTo>
                  <a:pt x="1129" y="2147"/>
                </a:lnTo>
                <a:lnTo>
                  <a:pt x="1129" y="2147"/>
                </a:lnTo>
                <a:lnTo>
                  <a:pt x="1132" y="2147"/>
                </a:lnTo>
                <a:lnTo>
                  <a:pt x="1134" y="2147"/>
                </a:lnTo>
                <a:lnTo>
                  <a:pt x="1137" y="2147"/>
                </a:lnTo>
                <a:lnTo>
                  <a:pt x="1155" y="2145"/>
                </a:lnTo>
                <a:lnTo>
                  <a:pt x="1175" y="2140"/>
                </a:lnTo>
                <a:lnTo>
                  <a:pt x="1198" y="2132"/>
                </a:lnTo>
                <a:lnTo>
                  <a:pt x="1225" y="2119"/>
                </a:lnTo>
                <a:lnTo>
                  <a:pt x="1253" y="2103"/>
                </a:lnTo>
                <a:lnTo>
                  <a:pt x="1284" y="2084"/>
                </a:lnTo>
                <a:lnTo>
                  <a:pt x="1316" y="2062"/>
                </a:lnTo>
                <a:lnTo>
                  <a:pt x="1350" y="2035"/>
                </a:lnTo>
                <a:lnTo>
                  <a:pt x="1385" y="2007"/>
                </a:lnTo>
                <a:lnTo>
                  <a:pt x="1420" y="1974"/>
                </a:lnTo>
                <a:lnTo>
                  <a:pt x="1461" y="1934"/>
                </a:lnTo>
                <a:lnTo>
                  <a:pt x="1497" y="1893"/>
                </a:lnTo>
                <a:lnTo>
                  <a:pt x="1530" y="1852"/>
                </a:lnTo>
                <a:lnTo>
                  <a:pt x="1557" y="1812"/>
                </a:lnTo>
                <a:lnTo>
                  <a:pt x="1580" y="1773"/>
                </a:lnTo>
                <a:lnTo>
                  <a:pt x="1588" y="1762"/>
                </a:lnTo>
                <a:lnTo>
                  <a:pt x="1597" y="1755"/>
                </a:lnTo>
                <a:lnTo>
                  <a:pt x="1609" y="1749"/>
                </a:lnTo>
                <a:lnTo>
                  <a:pt x="1623" y="1748"/>
                </a:lnTo>
                <a:lnTo>
                  <a:pt x="1636" y="1750"/>
                </a:lnTo>
                <a:lnTo>
                  <a:pt x="1648" y="1755"/>
                </a:lnTo>
                <a:lnTo>
                  <a:pt x="1667" y="1767"/>
                </a:lnTo>
                <a:lnTo>
                  <a:pt x="1688" y="1776"/>
                </a:lnTo>
                <a:lnTo>
                  <a:pt x="1707" y="1782"/>
                </a:lnTo>
                <a:lnTo>
                  <a:pt x="1724" y="1786"/>
                </a:lnTo>
                <a:lnTo>
                  <a:pt x="1741" y="1786"/>
                </a:lnTo>
                <a:lnTo>
                  <a:pt x="1753" y="1783"/>
                </a:lnTo>
                <a:lnTo>
                  <a:pt x="1762" y="1778"/>
                </a:lnTo>
                <a:lnTo>
                  <a:pt x="1769" y="1767"/>
                </a:lnTo>
                <a:lnTo>
                  <a:pt x="1772" y="1752"/>
                </a:lnTo>
                <a:lnTo>
                  <a:pt x="1772" y="1735"/>
                </a:lnTo>
                <a:lnTo>
                  <a:pt x="1769" y="1715"/>
                </a:lnTo>
                <a:lnTo>
                  <a:pt x="1759" y="1686"/>
                </a:lnTo>
                <a:lnTo>
                  <a:pt x="1745" y="1655"/>
                </a:lnTo>
                <a:lnTo>
                  <a:pt x="1725" y="1626"/>
                </a:lnTo>
                <a:lnTo>
                  <a:pt x="1701" y="1598"/>
                </a:lnTo>
                <a:lnTo>
                  <a:pt x="1677" y="1574"/>
                </a:lnTo>
                <a:lnTo>
                  <a:pt x="1653" y="1556"/>
                </a:lnTo>
                <a:lnTo>
                  <a:pt x="1628" y="1539"/>
                </a:lnTo>
                <a:lnTo>
                  <a:pt x="1603" y="1528"/>
                </a:lnTo>
                <a:lnTo>
                  <a:pt x="1579" y="1520"/>
                </a:lnTo>
                <a:lnTo>
                  <a:pt x="1556" y="1518"/>
                </a:lnTo>
                <a:close/>
                <a:moveTo>
                  <a:pt x="2635" y="1282"/>
                </a:moveTo>
                <a:lnTo>
                  <a:pt x="2625" y="1283"/>
                </a:lnTo>
                <a:lnTo>
                  <a:pt x="2616" y="1287"/>
                </a:lnTo>
                <a:lnTo>
                  <a:pt x="2610" y="1294"/>
                </a:lnTo>
                <a:lnTo>
                  <a:pt x="2604" y="1306"/>
                </a:lnTo>
                <a:lnTo>
                  <a:pt x="2603" y="1318"/>
                </a:lnTo>
                <a:lnTo>
                  <a:pt x="2608" y="1329"/>
                </a:lnTo>
                <a:lnTo>
                  <a:pt x="2616" y="1338"/>
                </a:lnTo>
                <a:lnTo>
                  <a:pt x="2627" y="1345"/>
                </a:lnTo>
                <a:lnTo>
                  <a:pt x="2638" y="1347"/>
                </a:lnTo>
                <a:lnTo>
                  <a:pt x="2646" y="1345"/>
                </a:lnTo>
                <a:lnTo>
                  <a:pt x="2654" y="1339"/>
                </a:lnTo>
                <a:lnTo>
                  <a:pt x="2659" y="1332"/>
                </a:lnTo>
                <a:lnTo>
                  <a:pt x="2664" y="1321"/>
                </a:lnTo>
                <a:lnTo>
                  <a:pt x="2666" y="1309"/>
                </a:lnTo>
                <a:lnTo>
                  <a:pt x="2661" y="1297"/>
                </a:lnTo>
                <a:lnTo>
                  <a:pt x="2654" y="1288"/>
                </a:lnTo>
                <a:lnTo>
                  <a:pt x="2644" y="1283"/>
                </a:lnTo>
                <a:lnTo>
                  <a:pt x="2635" y="1282"/>
                </a:lnTo>
                <a:close/>
                <a:moveTo>
                  <a:pt x="3490" y="1036"/>
                </a:moveTo>
                <a:lnTo>
                  <a:pt x="3490" y="1039"/>
                </a:lnTo>
                <a:lnTo>
                  <a:pt x="3489" y="1043"/>
                </a:lnTo>
                <a:lnTo>
                  <a:pt x="3486" y="1056"/>
                </a:lnTo>
                <a:lnTo>
                  <a:pt x="3478" y="1068"/>
                </a:lnTo>
                <a:lnTo>
                  <a:pt x="3467" y="1078"/>
                </a:lnTo>
                <a:lnTo>
                  <a:pt x="3480" y="1081"/>
                </a:lnTo>
                <a:lnTo>
                  <a:pt x="3493" y="1088"/>
                </a:lnTo>
                <a:lnTo>
                  <a:pt x="3503" y="1099"/>
                </a:lnTo>
                <a:lnTo>
                  <a:pt x="3504" y="1101"/>
                </a:lnTo>
                <a:lnTo>
                  <a:pt x="3506" y="1104"/>
                </a:lnTo>
                <a:lnTo>
                  <a:pt x="3507" y="1095"/>
                </a:lnTo>
                <a:lnTo>
                  <a:pt x="3507" y="1083"/>
                </a:lnTo>
                <a:lnTo>
                  <a:pt x="3505" y="1068"/>
                </a:lnTo>
                <a:lnTo>
                  <a:pt x="3501" y="1054"/>
                </a:lnTo>
                <a:lnTo>
                  <a:pt x="3495" y="1044"/>
                </a:lnTo>
                <a:lnTo>
                  <a:pt x="3490" y="1036"/>
                </a:lnTo>
                <a:close/>
                <a:moveTo>
                  <a:pt x="2988" y="793"/>
                </a:moveTo>
                <a:lnTo>
                  <a:pt x="3002" y="795"/>
                </a:lnTo>
                <a:lnTo>
                  <a:pt x="3017" y="803"/>
                </a:lnTo>
                <a:lnTo>
                  <a:pt x="3026" y="814"/>
                </a:lnTo>
                <a:lnTo>
                  <a:pt x="3033" y="827"/>
                </a:lnTo>
                <a:lnTo>
                  <a:pt x="3035" y="843"/>
                </a:lnTo>
                <a:lnTo>
                  <a:pt x="3033" y="857"/>
                </a:lnTo>
                <a:lnTo>
                  <a:pt x="3025" y="871"/>
                </a:lnTo>
                <a:lnTo>
                  <a:pt x="2744" y="1247"/>
                </a:lnTo>
                <a:lnTo>
                  <a:pt x="2754" y="1270"/>
                </a:lnTo>
                <a:lnTo>
                  <a:pt x="2761" y="1296"/>
                </a:lnTo>
                <a:lnTo>
                  <a:pt x="2762" y="1321"/>
                </a:lnTo>
                <a:lnTo>
                  <a:pt x="2758" y="1346"/>
                </a:lnTo>
                <a:lnTo>
                  <a:pt x="2750" y="1369"/>
                </a:lnTo>
                <a:lnTo>
                  <a:pt x="2737" y="1391"/>
                </a:lnTo>
                <a:lnTo>
                  <a:pt x="2720" y="1409"/>
                </a:lnTo>
                <a:lnTo>
                  <a:pt x="2702" y="1423"/>
                </a:lnTo>
                <a:lnTo>
                  <a:pt x="2681" y="1433"/>
                </a:lnTo>
                <a:lnTo>
                  <a:pt x="2658" y="1440"/>
                </a:lnTo>
                <a:lnTo>
                  <a:pt x="2635" y="1442"/>
                </a:lnTo>
                <a:lnTo>
                  <a:pt x="2608" y="1439"/>
                </a:lnTo>
                <a:lnTo>
                  <a:pt x="2581" y="1430"/>
                </a:lnTo>
                <a:lnTo>
                  <a:pt x="2558" y="1415"/>
                </a:lnTo>
                <a:lnTo>
                  <a:pt x="2539" y="1398"/>
                </a:lnTo>
                <a:lnTo>
                  <a:pt x="2525" y="1378"/>
                </a:lnTo>
                <a:lnTo>
                  <a:pt x="2515" y="1355"/>
                </a:lnTo>
                <a:lnTo>
                  <a:pt x="2508" y="1331"/>
                </a:lnTo>
                <a:lnTo>
                  <a:pt x="2507" y="1306"/>
                </a:lnTo>
                <a:lnTo>
                  <a:pt x="2511" y="1282"/>
                </a:lnTo>
                <a:lnTo>
                  <a:pt x="2520" y="1258"/>
                </a:lnTo>
                <a:lnTo>
                  <a:pt x="2533" y="1235"/>
                </a:lnTo>
                <a:lnTo>
                  <a:pt x="2551" y="1217"/>
                </a:lnTo>
                <a:lnTo>
                  <a:pt x="2570" y="1203"/>
                </a:lnTo>
                <a:lnTo>
                  <a:pt x="2593" y="1193"/>
                </a:lnTo>
                <a:lnTo>
                  <a:pt x="2617" y="1188"/>
                </a:lnTo>
                <a:lnTo>
                  <a:pt x="2643" y="1186"/>
                </a:lnTo>
                <a:lnTo>
                  <a:pt x="2667" y="1190"/>
                </a:lnTo>
                <a:lnTo>
                  <a:pt x="2949" y="813"/>
                </a:lnTo>
                <a:lnTo>
                  <a:pt x="2960" y="802"/>
                </a:lnTo>
                <a:lnTo>
                  <a:pt x="2973" y="795"/>
                </a:lnTo>
                <a:lnTo>
                  <a:pt x="2988" y="793"/>
                </a:lnTo>
                <a:close/>
                <a:moveTo>
                  <a:pt x="2636" y="674"/>
                </a:moveTo>
                <a:lnTo>
                  <a:pt x="2695" y="677"/>
                </a:lnTo>
                <a:lnTo>
                  <a:pt x="2753" y="685"/>
                </a:lnTo>
                <a:lnTo>
                  <a:pt x="2811" y="699"/>
                </a:lnTo>
                <a:lnTo>
                  <a:pt x="2825" y="706"/>
                </a:lnTo>
                <a:lnTo>
                  <a:pt x="2836" y="716"/>
                </a:lnTo>
                <a:lnTo>
                  <a:pt x="2844" y="729"/>
                </a:lnTo>
                <a:lnTo>
                  <a:pt x="2846" y="743"/>
                </a:lnTo>
                <a:lnTo>
                  <a:pt x="2844" y="759"/>
                </a:lnTo>
                <a:lnTo>
                  <a:pt x="2837" y="773"/>
                </a:lnTo>
                <a:lnTo>
                  <a:pt x="2827" y="784"/>
                </a:lnTo>
                <a:lnTo>
                  <a:pt x="2814" y="791"/>
                </a:lnTo>
                <a:lnTo>
                  <a:pt x="2800" y="794"/>
                </a:lnTo>
                <a:lnTo>
                  <a:pt x="2785" y="792"/>
                </a:lnTo>
                <a:lnTo>
                  <a:pt x="2731" y="780"/>
                </a:lnTo>
                <a:lnTo>
                  <a:pt x="2678" y="773"/>
                </a:lnTo>
                <a:lnTo>
                  <a:pt x="2624" y="771"/>
                </a:lnTo>
                <a:lnTo>
                  <a:pt x="2570" y="775"/>
                </a:lnTo>
                <a:lnTo>
                  <a:pt x="2518" y="784"/>
                </a:lnTo>
                <a:lnTo>
                  <a:pt x="2467" y="798"/>
                </a:lnTo>
                <a:lnTo>
                  <a:pt x="2416" y="818"/>
                </a:lnTo>
                <a:lnTo>
                  <a:pt x="2368" y="843"/>
                </a:lnTo>
                <a:lnTo>
                  <a:pt x="2323" y="871"/>
                </a:lnTo>
                <a:lnTo>
                  <a:pt x="2281" y="906"/>
                </a:lnTo>
                <a:lnTo>
                  <a:pt x="2242" y="943"/>
                </a:lnTo>
                <a:lnTo>
                  <a:pt x="2206" y="985"/>
                </a:lnTo>
                <a:lnTo>
                  <a:pt x="2176" y="1032"/>
                </a:lnTo>
                <a:lnTo>
                  <a:pt x="2151" y="1079"/>
                </a:lnTo>
                <a:lnTo>
                  <a:pt x="2130" y="1129"/>
                </a:lnTo>
                <a:lnTo>
                  <a:pt x="2115" y="1180"/>
                </a:lnTo>
                <a:lnTo>
                  <a:pt x="2105" y="1232"/>
                </a:lnTo>
                <a:lnTo>
                  <a:pt x="2099" y="1284"/>
                </a:lnTo>
                <a:lnTo>
                  <a:pt x="2099" y="1336"/>
                </a:lnTo>
                <a:lnTo>
                  <a:pt x="2104" y="1388"/>
                </a:lnTo>
                <a:lnTo>
                  <a:pt x="2113" y="1439"/>
                </a:lnTo>
                <a:lnTo>
                  <a:pt x="2128" y="1489"/>
                </a:lnTo>
                <a:lnTo>
                  <a:pt x="2146" y="1538"/>
                </a:lnTo>
                <a:lnTo>
                  <a:pt x="2170" y="1584"/>
                </a:lnTo>
                <a:lnTo>
                  <a:pt x="2199" y="1629"/>
                </a:lnTo>
                <a:lnTo>
                  <a:pt x="2231" y="1671"/>
                </a:lnTo>
                <a:lnTo>
                  <a:pt x="2270" y="1710"/>
                </a:lnTo>
                <a:lnTo>
                  <a:pt x="2311" y="1746"/>
                </a:lnTo>
                <a:lnTo>
                  <a:pt x="2357" y="1777"/>
                </a:lnTo>
                <a:lnTo>
                  <a:pt x="2404" y="1803"/>
                </a:lnTo>
                <a:lnTo>
                  <a:pt x="2453" y="1823"/>
                </a:lnTo>
                <a:lnTo>
                  <a:pt x="2503" y="1839"/>
                </a:lnTo>
                <a:lnTo>
                  <a:pt x="2554" y="1850"/>
                </a:lnTo>
                <a:lnTo>
                  <a:pt x="2605" y="1854"/>
                </a:lnTo>
                <a:lnTo>
                  <a:pt x="2657" y="1855"/>
                </a:lnTo>
                <a:lnTo>
                  <a:pt x="2708" y="1850"/>
                </a:lnTo>
                <a:lnTo>
                  <a:pt x="2760" y="1841"/>
                </a:lnTo>
                <a:lnTo>
                  <a:pt x="2809" y="1827"/>
                </a:lnTo>
                <a:lnTo>
                  <a:pt x="2857" y="1807"/>
                </a:lnTo>
                <a:lnTo>
                  <a:pt x="2903" y="1782"/>
                </a:lnTo>
                <a:lnTo>
                  <a:pt x="2948" y="1754"/>
                </a:lnTo>
                <a:lnTo>
                  <a:pt x="2989" y="1720"/>
                </a:lnTo>
                <a:lnTo>
                  <a:pt x="3027" y="1683"/>
                </a:lnTo>
                <a:lnTo>
                  <a:pt x="3062" y="1641"/>
                </a:lnTo>
                <a:lnTo>
                  <a:pt x="3073" y="1630"/>
                </a:lnTo>
                <a:lnTo>
                  <a:pt x="3088" y="1623"/>
                </a:lnTo>
                <a:lnTo>
                  <a:pt x="3102" y="1621"/>
                </a:lnTo>
                <a:lnTo>
                  <a:pt x="3116" y="1623"/>
                </a:lnTo>
                <a:lnTo>
                  <a:pt x="3130" y="1631"/>
                </a:lnTo>
                <a:lnTo>
                  <a:pt x="3140" y="1642"/>
                </a:lnTo>
                <a:lnTo>
                  <a:pt x="3147" y="1655"/>
                </a:lnTo>
                <a:lnTo>
                  <a:pt x="3149" y="1671"/>
                </a:lnTo>
                <a:lnTo>
                  <a:pt x="3147" y="1685"/>
                </a:lnTo>
                <a:lnTo>
                  <a:pt x="3139" y="1699"/>
                </a:lnTo>
                <a:lnTo>
                  <a:pt x="3100" y="1747"/>
                </a:lnTo>
                <a:lnTo>
                  <a:pt x="3057" y="1789"/>
                </a:lnTo>
                <a:lnTo>
                  <a:pt x="3011" y="1827"/>
                </a:lnTo>
                <a:lnTo>
                  <a:pt x="2963" y="1860"/>
                </a:lnTo>
                <a:lnTo>
                  <a:pt x="2912" y="1888"/>
                </a:lnTo>
                <a:lnTo>
                  <a:pt x="2859" y="1911"/>
                </a:lnTo>
                <a:lnTo>
                  <a:pt x="2804" y="1929"/>
                </a:lnTo>
                <a:lnTo>
                  <a:pt x="2748" y="1942"/>
                </a:lnTo>
                <a:lnTo>
                  <a:pt x="2691" y="1950"/>
                </a:lnTo>
                <a:lnTo>
                  <a:pt x="2634" y="1953"/>
                </a:lnTo>
                <a:lnTo>
                  <a:pt x="2577" y="1950"/>
                </a:lnTo>
                <a:lnTo>
                  <a:pt x="2520" y="1942"/>
                </a:lnTo>
                <a:lnTo>
                  <a:pt x="2464" y="1929"/>
                </a:lnTo>
                <a:lnTo>
                  <a:pt x="2409" y="1911"/>
                </a:lnTo>
                <a:lnTo>
                  <a:pt x="2355" y="1887"/>
                </a:lnTo>
                <a:lnTo>
                  <a:pt x="2303" y="1857"/>
                </a:lnTo>
                <a:lnTo>
                  <a:pt x="2253" y="1823"/>
                </a:lnTo>
                <a:lnTo>
                  <a:pt x="2206" y="1783"/>
                </a:lnTo>
                <a:lnTo>
                  <a:pt x="2165" y="1740"/>
                </a:lnTo>
                <a:lnTo>
                  <a:pt x="2127" y="1695"/>
                </a:lnTo>
                <a:lnTo>
                  <a:pt x="2095" y="1645"/>
                </a:lnTo>
                <a:lnTo>
                  <a:pt x="2066" y="1594"/>
                </a:lnTo>
                <a:lnTo>
                  <a:pt x="2043" y="1541"/>
                </a:lnTo>
                <a:lnTo>
                  <a:pt x="2026" y="1486"/>
                </a:lnTo>
                <a:lnTo>
                  <a:pt x="2013" y="1430"/>
                </a:lnTo>
                <a:lnTo>
                  <a:pt x="2005" y="1372"/>
                </a:lnTo>
                <a:lnTo>
                  <a:pt x="2003" y="1315"/>
                </a:lnTo>
                <a:lnTo>
                  <a:pt x="2005" y="1256"/>
                </a:lnTo>
                <a:lnTo>
                  <a:pt x="2013" y="1199"/>
                </a:lnTo>
                <a:lnTo>
                  <a:pt x="2025" y="1142"/>
                </a:lnTo>
                <a:lnTo>
                  <a:pt x="2043" y="1086"/>
                </a:lnTo>
                <a:lnTo>
                  <a:pt x="2066" y="1031"/>
                </a:lnTo>
                <a:lnTo>
                  <a:pt x="2096" y="979"/>
                </a:lnTo>
                <a:lnTo>
                  <a:pt x="2130" y="928"/>
                </a:lnTo>
                <a:lnTo>
                  <a:pt x="2168" y="881"/>
                </a:lnTo>
                <a:lnTo>
                  <a:pt x="2211" y="838"/>
                </a:lnTo>
                <a:lnTo>
                  <a:pt x="2256" y="801"/>
                </a:lnTo>
                <a:lnTo>
                  <a:pt x="2305" y="769"/>
                </a:lnTo>
                <a:lnTo>
                  <a:pt x="2355" y="740"/>
                </a:lnTo>
                <a:lnTo>
                  <a:pt x="2409" y="717"/>
                </a:lnTo>
                <a:lnTo>
                  <a:pt x="2463" y="698"/>
                </a:lnTo>
                <a:lnTo>
                  <a:pt x="2520" y="685"/>
                </a:lnTo>
                <a:lnTo>
                  <a:pt x="2578" y="677"/>
                </a:lnTo>
                <a:lnTo>
                  <a:pt x="2636" y="674"/>
                </a:lnTo>
                <a:close/>
                <a:moveTo>
                  <a:pt x="2624" y="606"/>
                </a:moveTo>
                <a:lnTo>
                  <a:pt x="2558" y="609"/>
                </a:lnTo>
                <a:lnTo>
                  <a:pt x="2495" y="618"/>
                </a:lnTo>
                <a:lnTo>
                  <a:pt x="2434" y="633"/>
                </a:lnTo>
                <a:lnTo>
                  <a:pt x="2374" y="653"/>
                </a:lnTo>
                <a:lnTo>
                  <a:pt x="2316" y="679"/>
                </a:lnTo>
                <a:lnTo>
                  <a:pt x="2261" y="710"/>
                </a:lnTo>
                <a:lnTo>
                  <a:pt x="2209" y="745"/>
                </a:lnTo>
                <a:lnTo>
                  <a:pt x="2159" y="787"/>
                </a:lnTo>
                <a:lnTo>
                  <a:pt x="2115" y="833"/>
                </a:lnTo>
                <a:lnTo>
                  <a:pt x="2073" y="884"/>
                </a:lnTo>
                <a:lnTo>
                  <a:pt x="2037" y="936"/>
                </a:lnTo>
                <a:lnTo>
                  <a:pt x="2007" y="990"/>
                </a:lnTo>
                <a:lnTo>
                  <a:pt x="1982" y="1046"/>
                </a:lnTo>
                <a:lnTo>
                  <a:pt x="1963" y="1104"/>
                </a:lnTo>
                <a:lnTo>
                  <a:pt x="1947" y="1162"/>
                </a:lnTo>
                <a:lnTo>
                  <a:pt x="1938" y="1222"/>
                </a:lnTo>
                <a:lnTo>
                  <a:pt x="1934" y="1282"/>
                </a:lnTo>
                <a:lnTo>
                  <a:pt x="1934" y="1341"/>
                </a:lnTo>
                <a:lnTo>
                  <a:pt x="1940" y="1400"/>
                </a:lnTo>
                <a:lnTo>
                  <a:pt x="1951" y="1458"/>
                </a:lnTo>
                <a:lnTo>
                  <a:pt x="1966" y="1516"/>
                </a:lnTo>
                <a:lnTo>
                  <a:pt x="1987" y="1572"/>
                </a:lnTo>
                <a:lnTo>
                  <a:pt x="2012" y="1626"/>
                </a:lnTo>
                <a:lnTo>
                  <a:pt x="2041" y="1680"/>
                </a:lnTo>
                <a:lnTo>
                  <a:pt x="2076" y="1729"/>
                </a:lnTo>
                <a:lnTo>
                  <a:pt x="2115" y="1777"/>
                </a:lnTo>
                <a:lnTo>
                  <a:pt x="2159" y="1820"/>
                </a:lnTo>
                <a:lnTo>
                  <a:pt x="2207" y="1861"/>
                </a:lnTo>
                <a:lnTo>
                  <a:pt x="2260" y="1897"/>
                </a:lnTo>
                <a:lnTo>
                  <a:pt x="2316" y="1929"/>
                </a:lnTo>
                <a:lnTo>
                  <a:pt x="2374" y="1955"/>
                </a:lnTo>
                <a:lnTo>
                  <a:pt x="2434" y="1976"/>
                </a:lnTo>
                <a:lnTo>
                  <a:pt x="2495" y="1990"/>
                </a:lnTo>
                <a:lnTo>
                  <a:pt x="2558" y="1999"/>
                </a:lnTo>
                <a:lnTo>
                  <a:pt x="2623" y="2002"/>
                </a:lnTo>
                <a:lnTo>
                  <a:pt x="2687" y="1999"/>
                </a:lnTo>
                <a:lnTo>
                  <a:pt x="2752" y="1990"/>
                </a:lnTo>
                <a:lnTo>
                  <a:pt x="2813" y="1976"/>
                </a:lnTo>
                <a:lnTo>
                  <a:pt x="2873" y="1956"/>
                </a:lnTo>
                <a:lnTo>
                  <a:pt x="2931" y="1930"/>
                </a:lnTo>
                <a:lnTo>
                  <a:pt x="2986" y="1899"/>
                </a:lnTo>
                <a:lnTo>
                  <a:pt x="3038" y="1863"/>
                </a:lnTo>
                <a:lnTo>
                  <a:pt x="3086" y="1822"/>
                </a:lnTo>
                <a:lnTo>
                  <a:pt x="3132" y="1776"/>
                </a:lnTo>
                <a:lnTo>
                  <a:pt x="3174" y="1725"/>
                </a:lnTo>
                <a:lnTo>
                  <a:pt x="3209" y="1674"/>
                </a:lnTo>
                <a:lnTo>
                  <a:pt x="3238" y="1621"/>
                </a:lnTo>
                <a:lnTo>
                  <a:pt x="3264" y="1567"/>
                </a:lnTo>
                <a:lnTo>
                  <a:pt x="3283" y="1509"/>
                </a:lnTo>
                <a:lnTo>
                  <a:pt x="3299" y="1451"/>
                </a:lnTo>
                <a:lnTo>
                  <a:pt x="3308" y="1392"/>
                </a:lnTo>
                <a:lnTo>
                  <a:pt x="3313" y="1331"/>
                </a:lnTo>
                <a:lnTo>
                  <a:pt x="3313" y="1270"/>
                </a:lnTo>
                <a:lnTo>
                  <a:pt x="3307" y="1209"/>
                </a:lnTo>
                <a:lnTo>
                  <a:pt x="3295" y="1148"/>
                </a:lnTo>
                <a:lnTo>
                  <a:pt x="3280" y="1089"/>
                </a:lnTo>
                <a:lnTo>
                  <a:pt x="3259" y="1032"/>
                </a:lnTo>
                <a:lnTo>
                  <a:pt x="3233" y="978"/>
                </a:lnTo>
                <a:lnTo>
                  <a:pt x="3203" y="926"/>
                </a:lnTo>
                <a:lnTo>
                  <a:pt x="3168" y="876"/>
                </a:lnTo>
                <a:lnTo>
                  <a:pt x="3129" y="831"/>
                </a:lnTo>
                <a:lnTo>
                  <a:pt x="3086" y="787"/>
                </a:lnTo>
                <a:lnTo>
                  <a:pt x="3039" y="748"/>
                </a:lnTo>
                <a:lnTo>
                  <a:pt x="2986" y="711"/>
                </a:lnTo>
                <a:lnTo>
                  <a:pt x="2931" y="679"/>
                </a:lnTo>
                <a:lnTo>
                  <a:pt x="2872" y="654"/>
                </a:lnTo>
                <a:lnTo>
                  <a:pt x="2813" y="633"/>
                </a:lnTo>
                <a:lnTo>
                  <a:pt x="2751" y="618"/>
                </a:lnTo>
                <a:lnTo>
                  <a:pt x="2687" y="609"/>
                </a:lnTo>
                <a:lnTo>
                  <a:pt x="2624" y="606"/>
                </a:lnTo>
                <a:close/>
                <a:moveTo>
                  <a:pt x="3155" y="466"/>
                </a:moveTo>
                <a:lnTo>
                  <a:pt x="3146" y="469"/>
                </a:lnTo>
                <a:lnTo>
                  <a:pt x="3139" y="473"/>
                </a:lnTo>
                <a:lnTo>
                  <a:pt x="3136" y="480"/>
                </a:lnTo>
                <a:lnTo>
                  <a:pt x="3137" y="492"/>
                </a:lnTo>
                <a:lnTo>
                  <a:pt x="3142" y="507"/>
                </a:lnTo>
                <a:lnTo>
                  <a:pt x="3151" y="523"/>
                </a:lnTo>
                <a:lnTo>
                  <a:pt x="3156" y="538"/>
                </a:lnTo>
                <a:lnTo>
                  <a:pt x="3158" y="552"/>
                </a:lnTo>
                <a:lnTo>
                  <a:pt x="3155" y="566"/>
                </a:lnTo>
                <a:lnTo>
                  <a:pt x="3148" y="580"/>
                </a:lnTo>
                <a:lnTo>
                  <a:pt x="3086" y="662"/>
                </a:lnTo>
                <a:lnTo>
                  <a:pt x="3092" y="667"/>
                </a:lnTo>
                <a:lnTo>
                  <a:pt x="3097" y="670"/>
                </a:lnTo>
                <a:lnTo>
                  <a:pt x="3129" y="697"/>
                </a:lnTo>
                <a:lnTo>
                  <a:pt x="3191" y="613"/>
                </a:lnTo>
                <a:lnTo>
                  <a:pt x="3202" y="603"/>
                </a:lnTo>
                <a:lnTo>
                  <a:pt x="3215" y="596"/>
                </a:lnTo>
                <a:lnTo>
                  <a:pt x="3230" y="593"/>
                </a:lnTo>
                <a:lnTo>
                  <a:pt x="3244" y="595"/>
                </a:lnTo>
                <a:lnTo>
                  <a:pt x="3263" y="599"/>
                </a:lnTo>
                <a:lnTo>
                  <a:pt x="3278" y="599"/>
                </a:lnTo>
                <a:lnTo>
                  <a:pt x="3289" y="597"/>
                </a:lnTo>
                <a:lnTo>
                  <a:pt x="3295" y="594"/>
                </a:lnTo>
                <a:lnTo>
                  <a:pt x="3299" y="586"/>
                </a:lnTo>
                <a:lnTo>
                  <a:pt x="3297" y="575"/>
                </a:lnTo>
                <a:lnTo>
                  <a:pt x="3294" y="563"/>
                </a:lnTo>
                <a:lnTo>
                  <a:pt x="3288" y="548"/>
                </a:lnTo>
                <a:lnTo>
                  <a:pt x="3277" y="531"/>
                </a:lnTo>
                <a:lnTo>
                  <a:pt x="3263" y="514"/>
                </a:lnTo>
                <a:lnTo>
                  <a:pt x="3244" y="499"/>
                </a:lnTo>
                <a:lnTo>
                  <a:pt x="3225" y="486"/>
                </a:lnTo>
                <a:lnTo>
                  <a:pt x="3206" y="477"/>
                </a:lnTo>
                <a:lnTo>
                  <a:pt x="3187" y="470"/>
                </a:lnTo>
                <a:lnTo>
                  <a:pt x="3170" y="466"/>
                </a:lnTo>
                <a:lnTo>
                  <a:pt x="3155" y="466"/>
                </a:lnTo>
                <a:close/>
                <a:moveTo>
                  <a:pt x="524" y="416"/>
                </a:moveTo>
                <a:lnTo>
                  <a:pt x="512" y="417"/>
                </a:lnTo>
                <a:lnTo>
                  <a:pt x="502" y="420"/>
                </a:lnTo>
                <a:lnTo>
                  <a:pt x="494" y="425"/>
                </a:lnTo>
                <a:lnTo>
                  <a:pt x="488" y="435"/>
                </a:lnTo>
                <a:lnTo>
                  <a:pt x="484" y="449"/>
                </a:lnTo>
                <a:lnTo>
                  <a:pt x="484" y="468"/>
                </a:lnTo>
                <a:lnTo>
                  <a:pt x="489" y="490"/>
                </a:lnTo>
                <a:lnTo>
                  <a:pt x="497" y="514"/>
                </a:lnTo>
                <a:lnTo>
                  <a:pt x="511" y="542"/>
                </a:lnTo>
                <a:lnTo>
                  <a:pt x="515" y="554"/>
                </a:lnTo>
                <a:lnTo>
                  <a:pt x="516" y="567"/>
                </a:lnTo>
                <a:lnTo>
                  <a:pt x="514" y="581"/>
                </a:lnTo>
                <a:lnTo>
                  <a:pt x="508" y="593"/>
                </a:lnTo>
                <a:lnTo>
                  <a:pt x="500" y="603"/>
                </a:lnTo>
                <a:lnTo>
                  <a:pt x="489" y="609"/>
                </a:lnTo>
                <a:lnTo>
                  <a:pt x="457" y="627"/>
                </a:lnTo>
                <a:lnTo>
                  <a:pt x="423" y="648"/>
                </a:lnTo>
                <a:lnTo>
                  <a:pt x="388" y="671"/>
                </a:lnTo>
                <a:lnTo>
                  <a:pt x="352" y="699"/>
                </a:lnTo>
                <a:lnTo>
                  <a:pt x="317" y="729"/>
                </a:lnTo>
                <a:lnTo>
                  <a:pt x="282" y="760"/>
                </a:lnTo>
                <a:lnTo>
                  <a:pt x="239" y="804"/>
                </a:lnTo>
                <a:lnTo>
                  <a:pt x="203" y="845"/>
                </a:lnTo>
                <a:lnTo>
                  <a:pt x="173" y="884"/>
                </a:lnTo>
                <a:lnTo>
                  <a:pt x="148" y="919"/>
                </a:lnTo>
                <a:lnTo>
                  <a:pt x="128" y="951"/>
                </a:lnTo>
                <a:lnTo>
                  <a:pt x="114" y="979"/>
                </a:lnTo>
                <a:lnTo>
                  <a:pt x="104" y="1003"/>
                </a:lnTo>
                <a:lnTo>
                  <a:pt x="97" y="1023"/>
                </a:lnTo>
                <a:lnTo>
                  <a:pt x="95" y="1037"/>
                </a:lnTo>
                <a:lnTo>
                  <a:pt x="97" y="1046"/>
                </a:lnTo>
                <a:lnTo>
                  <a:pt x="104" y="1046"/>
                </a:lnTo>
                <a:lnTo>
                  <a:pt x="121" y="1044"/>
                </a:lnTo>
                <a:lnTo>
                  <a:pt x="142" y="1038"/>
                </a:lnTo>
                <a:lnTo>
                  <a:pt x="165" y="1030"/>
                </a:lnTo>
                <a:lnTo>
                  <a:pt x="191" y="1017"/>
                </a:lnTo>
                <a:lnTo>
                  <a:pt x="221" y="1002"/>
                </a:lnTo>
                <a:lnTo>
                  <a:pt x="251" y="982"/>
                </a:lnTo>
                <a:lnTo>
                  <a:pt x="283" y="960"/>
                </a:lnTo>
                <a:lnTo>
                  <a:pt x="317" y="933"/>
                </a:lnTo>
                <a:lnTo>
                  <a:pt x="352" y="905"/>
                </a:lnTo>
                <a:lnTo>
                  <a:pt x="387" y="873"/>
                </a:lnTo>
                <a:lnTo>
                  <a:pt x="427" y="832"/>
                </a:lnTo>
                <a:lnTo>
                  <a:pt x="464" y="791"/>
                </a:lnTo>
                <a:lnTo>
                  <a:pt x="496" y="750"/>
                </a:lnTo>
                <a:lnTo>
                  <a:pt x="524" y="710"/>
                </a:lnTo>
                <a:lnTo>
                  <a:pt x="547" y="671"/>
                </a:lnTo>
                <a:lnTo>
                  <a:pt x="554" y="660"/>
                </a:lnTo>
                <a:lnTo>
                  <a:pt x="565" y="653"/>
                </a:lnTo>
                <a:lnTo>
                  <a:pt x="577" y="647"/>
                </a:lnTo>
                <a:lnTo>
                  <a:pt x="590" y="646"/>
                </a:lnTo>
                <a:lnTo>
                  <a:pt x="604" y="648"/>
                </a:lnTo>
                <a:lnTo>
                  <a:pt x="614" y="654"/>
                </a:lnTo>
                <a:lnTo>
                  <a:pt x="635" y="665"/>
                </a:lnTo>
                <a:lnTo>
                  <a:pt x="655" y="674"/>
                </a:lnTo>
                <a:lnTo>
                  <a:pt x="675" y="680"/>
                </a:lnTo>
                <a:lnTo>
                  <a:pt x="692" y="683"/>
                </a:lnTo>
                <a:lnTo>
                  <a:pt x="707" y="683"/>
                </a:lnTo>
                <a:lnTo>
                  <a:pt x="721" y="681"/>
                </a:lnTo>
                <a:lnTo>
                  <a:pt x="729" y="676"/>
                </a:lnTo>
                <a:lnTo>
                  <a:pt x="736" y="667"/>
                </a:lnTo>
                <a:lnTo>
                  <a:pt x="739" y="656"/>
                </a:lnTo>
                <a:lnTo>
                  <a:pt x="740" y="645"/>
                </a:lnTo>
                <a:lnTo>
                  <a:pt x="738" y="623"/>
                </a:lnTo>
                <a:lnTo>
                  <a:pt x="733" y="598"/>
                </a:lnTo>
                <a:lnTo>
                  <a:pt x="722" y="573"/>
                </a:lnTo>
                <a:lnTo>
                  <a:pt x="707" y="546"/>
                </a:lnTo>
                <a:lnTo>
                  <a:pt x="690" y="521"/>
                </a:lnTo>
                <a:lnTo>
                  <a:pt x="668" y="497"/>
                </a:lnTo>
                <a:lnTo>
                  <a:pt x="645" y="473"/>
                </a:lnTo>
                <a:lnTo>
                  <a:pt x="620" y="454"/>
                </a:lnTo>
                <a:lnTo>
                  <a:pt x="595" y="438"/>
                </a:lnTo>
                <a:lnTo>
                  <a:pt x="570" y="426"/>
                </a:lnTo>
                <a:lnTo>
                  <a:pt x="546" y="419"/>
                </a:lnTo>
                <a:lnTo>
                  <a:pt x="524" y="416"/>
                </a:lnTo>
                <a:close/>
                <a:moveTo>
                  <a:pt x="1942" y="232"/>
                </a:moveTo>
                <a:lnTo>
                  <a:pt x="1910" y="235"/>
                </a:lnTo>
                <a:lnTo>
                  <a:pt x="1876" y="241"/>
                </a:lnTo>
                <a:lnTo>
                  <a:pt x="1841" y="252"/>
                </a:lnTo>
                <a:lnTo>
                  <a:pt x="1806" y="269"/>
                </a:lnTo>
                <a:lnTo>
                  <a:pt x="1771" y="288"/>
                </a:lnTo>
                <a:lnTo>
                  <a:pt x="1735" y="311"/>
                </a:lnTo>
                <a:lnTo>
                  <a:pt x="1700" y="337"/>
                </a:lnTo>
                <a:lnTo>
                  <a:pt x="1666" y="367"/>
                </a:lnTo>
                <a:lnTo>
                  <a:pt x="1633" y="402"/>
                </a:lnTo>
                <a:lnTo>
                  <a:pt x="1605" y="437"/>
                </a:lnTo>
                <a:lnTo>
                  <a:pt x="1580" y="471"/>
                </a:lnTo>
                <a:lnTo>
                  <a:pt x="1560" y="506"/>
                </a:lnTo>
                <a:lnTo>
                  <a:pt x="1544" y="540"/>
                </a:lnTo>
                <a:lnTo>
                  <a:pt x="1532" y="572"/>
                </a:lnTo>
                <a:lnTo>
                  <a:pt x="1523" y="603"/>
                </a:lnTo>
                <a:lnTo>
                  <a:pt x="1519" y="632"/>
                </a:lnTo>
                <a:lnTo>
                  <a:pt x="1519" y="658"/>
                </a:lnTo>
                <a:lnTo>
                  <a:pt x="1522" y="681"/>
                </a:lnTo>
                <a:lnTo>
                  <a:pt x="1530" y="701"/>
                </a:lnTo>
                <a:lnTo>
                  <a:pt x="1542" y="718"/>
                </a:lnTo>
                <a:lnTo>
                  <a:pt x="1556" y="730"/>
                </a:lnTo>
                <a:lnTo>
                  <a:pt x="1574" y="739"/>
                </a:lnTo>
                <a:lnTo>
                  <a:pt x="1595" y="744"/>
                </a:lnTo>
                <a:lnTo>
                  <a:pt x="1620" y="745"/>
                </a:lnTo>
                <a:lnTo>
                  <a:pt x="1652" y="743"/>
                </a:lnTo>
                <a:lnTo>
                  <a:pt x="1685" y="737"/>
                </a:lnTo>
                <a:lnTo>
                  <a:pt x="1720" y="726"/>
                </a:lnTo>
                <a:lnTo>
                  <a:pt x="1755" y="709"/>
                </a:lnTo>
                <a:lnTo>
                  <a:pt x="1790" y="690"/>
                </a:lnTo>
                <a:lnTo>
                  <a:pt x="1826" y="667"/>
                </a:lnTo>
                <a:lnTo>
                  <a:pt x="1860" y="640"/>
                </a:lnTo>
                <a:lnTo>
                  <a:pt x="1894" y="609"/>
                </a:lnTo>
                <a:lnTo>
                  <a:pt x="1932" y="570"/>
                </a:lnTo>
                <a:lnTo>
                  <a:pt x="1965" y="529"/>
                </a:lnTo>
                <a:lnTo>
                  <a:pt x="1993" y="486"/>
                </a:lnTo>
                <a:lnTo>
                  <a:pt x="2016" y="443"/>
                </a:lnTo>
                <a:lnTo>
                  <a:pt x="2031" y="399"/>
                </a:lnTo>
                <a:lnTo>
                  <a:pt x="2039" y="368"/>
                </a:lnTo>
                <a:lnTo>
                  <a:pt x="2042" y="339"/>
                </a:lnTo>
                <a:lnTo>
                  <a:pt x="2041" y="312"/>
                </a:lnTo>
                <a:lnTo>
                  <a:pt x="2036" y="290"/>
                </a:lnTo>
                <a:lnTo>
                  <a:pt x="2026" y="270"/>
                </a:lnTo>
                <a:lnTo>
                  <a:pt x="2023" y="266"/>
                </a:lnTo>
                <a:lnTo>
                  <a:pt x="2020" y="262"/>
                </a:lnTo>
                <a:lnTo>
                  <a:pt x="2017" y="259"/>
                </a:lnTo>
                <a:lnTo>
                  <a:pt x="2003" y="247"/>
                </a:lnTo>
                <a:lnTo>
                  <a:pt x="1985" y="239"/>
                </a:lnTo>
                <a:lnTo>
                  <a:pt x="1965" y="234"/>
                </a:lnTo>
                <a:lnTo>
                  <a:pt x="1942" y="232"/>
                </a:lnTo>
                <a:close/>
                <a:moveTo>
                  <a:pt x="1612" y="0"/>
                </a:moveTo>
                <a:lnTo>
                  <a:pt x="1620" y="0"/>
                </a:lnTo>
                <a:lnTo>
                  <a:pt x="1678" y="4"/>
                </a:lnTo>
                <a:lnTo>
                  <a:pt x="1737" y="10"/>
                </a:lnTo>
                <a:lnTo>
                  <a:pt x="1794" y="22"/>
                </a:lnTo>
                <a:lnTo>
                  <a:pt x="1850" y="38"/>
                </a:lnTo>
                <a:lnTo>
                  <a:pt x="1902" y="59"/>
                </a:lnTo>
                <a:lnTo>
                  <a:pt x="1952" y="84"/>
                </a:lnTo>
                <a:lnTo>
                  <a:pt x="1999" y="113"/>
                </a:lnTo>
                <a:lnTo>
                  <a:pt x="2043" y="147"/>
                </a:lnTo>
                <a:lnTo>
                  <a:pt x="2084" y="187"/>
                </a:lnTo>
                <a:lnTo>
                  <a:pt x="2086" y="189"/>
                </a:lnTo>
                <a:lnTo>
                  <a:pt x="2087" y="192"/>
                </a:lnTo>
                <a:lnTo>
                  <a:pt x="2088" y="193"/>
                </a:lnTo>
                <a:lnTo>
                  <a:pt x="2089" y="193"/>
                </a:lnTo>
                <a:lnTo>
                  <a:pt x="2090" y="195"/>
                </a:lnTo>
                <a:lnTo>
                  <a:pt x="2092" y="197"/>
                </a:lnTo>
                <a:lnTo>
                  <a:pt x="2125" y="238"/>
                </a:lnTo>
                <a:lnTo>
                  <a:pt x="2155" y="283"/>
                </a:lnTo>
                <a:lnTo>
                  <a:pt x="2181" y="331"/>
                </a:lnTo>
                <a:lnTo>
                  <a:pt x="2202" y="381"/>
                </a:lnTo>
                <a:lnTo>
                  <a:pt x="2219" y="434"/>
                </a:lnTo>
                <a:lnTo>
                  <a:pt x="2233" y="490"/>
                </a:lnTo>
                <a:lnTo>
                  <a:pt x="2240" y="548"/>
                </a:lnTo>
                <a:lnTo>
                  <a:pt x="2245" y="607"/>
                </a:lnTo>
                <a:lnTo>
                  <a:pt x="2303" y="578"/>
                </a:lnTo>
                <a:lnTo>
                  <a:pt x="2364" y="554"/>
                </a:lnTo>
                <a:lnTo>
                  <a:pt x="2426" y="534"/>
                </a:lnTo>
                <a:lnTo>
                  <a:pt x="2491" y="521"/>
                </a:lnTo>
                <a:lnTo>
                  <a:pt x="2556" y="512"/>
                </a:lnTo>
                <a:lnTo>
                  <a:pt x="2623" y="509"/>
                </a:lnTo>
                <a:lnTo>
                  <a:pt x="2691" y="512"/>
                </a:lnTo>
                <a:lnTo>
                  <a:pt x="2756" y="521"/>
                </a:lnTo>
                <a:lnTo>
                  <a:pt x="2821" y="535"/>
                </a:lnTo>
                <a:lnTo>
                  <a:pt x="2884" y="555"/>
                </a:lnTo>
                <a:lnTo>
                  <a:pt x="2945" y="580"/>
                </a:lnTo>
                <a:lnTo>
                  <a:pt x="3004" y="611"/>
                </a:lnTo>
                <a:lnTo>
                  <a:pt x="3053" y="545"/>
                </a:lnTo>
                <a:lnTo>
                  <a:pt x="3044" y="517"/>
                </a:lnTo>
                <a:lnTo>
                  <a:pt x="3039" y="489"/>
                </a:lnTo>
                <a:lnTo>
                  <a:pt x="3042" y="462"/>
                </a:lnTo>
                <a:lnTo>
                  <a:pt x="3048" y="437"/>
                </a:lnTo>
                <a:lnTo>
                  <a:pt x="3061" y="415"/>
                </a:lnTo>
                <a:lnTo>
                  <a:pt x="3079" y="397"/>
                </a:lnTo>
                <a:lnTo>
                  <a:pt x="3100" y="383"/>
                </a:lnTo>
                <a:lnTo>
                  <a:pt x="3123" y="374"/>
                </a:lnTo>
                <a:lnTo>
                  <a:pt x="3149" y="370"/>
                </a:lnTo>
                <a:lnTo>
                  <a:pt x="3177" y="370"/>
                </a:lnTo>
                <a:lnTo>
                  <a:pt x="3209" y="375"/>
                </a:lnTo>
                <a:lnTo>
                  <a:pt x="3241" y="386"/>
                </a:lnTo>
                <a:lnTo>
                  <a:pt x="3271" y="402"/>
                </a:lnTo>
                <a:lnTo>
                  <a:pt x="3301" y="422"/>
                </a:lnTo>
                <a:lnTo>
                  <a:pt x="3328" y="445"/>
                </a:lnTo>
                <a:lnTo>
                  <a:pt x="3351" y="470"/>
                </a:lnTo>
                <a:lnTo>
                  <a:pt x="3369" y="497"/>
                </a:lnTo>
                <a:lnTo>
                  <a:pt x="3382" y="524"/>
                </a:lnTo>
                <a:lnTo>
                  <a:pt x="3390" y="552"/>
                </a:lnTo>
                <a:lnTo>
                  <a:pt x="3394" y="580"/>
                </a:lnTo>
                <a:lnTo>
                  <a:pt x="3393" y="605"/>
                </a:lnTo>
                <a:lnTo>
                  <a:pt x="3385" y="630"/>
                </a:lnTo>
                <a:lnTo>
                  <a:pt x="3372" y="653"/>
                </a:lnTo>
                <a:lnTo>
                  <a:pt x="3358" y="668"/>
                </a:lnTo>
                <a:lnTo>
                  <a:pt x="3340" y="680"/>
                </a:lnTo>
                <a:lnTo>
                  <a:pt x="3320" y="690"/>
                </a:lnTo>
                <a:lnTo>
                  <a:pt x="3299" y="696"/>
                </a:lnTo>
                <a:lnTo>
                  <a:pt x="3276" y="698"/>
                </a:lnTo>
                <a:lnTo>
                  <a:pt x="3250" y="696"/>
                </a:lnTo>
                <a:lnTo>
                  <a:pt x="3199" y="764"/>
                </a:lnTo>
                <a:lnTo>
                  <a:pt x="3237" y="808"/>
                </a:lnTo>
                <a:lnTo>
                  <a:pt x="3271" y="855"/>
                </a:lnTo>
                <a:lnTo>
                  <a:pt x="3302" y="905"/>
                </a:lnTo>
                <a:lnTo>
                  <a:pt x="3329" y="955"/>
                </a:lnTo>
                <a:lnTo>
                  <a:pt x="3352" y="1010"/>
                </a:lnTo>
                <a:lnTo>
                  <a:pt x="3401" y="996"/>
                </a:lnTo>
                <a:lnTo>
                  <a:pt x="3412" y="975"/>
                </a:lnTo>
                <a:lnTo>
                  <a:pt x="3427" y="958"/>
                </a:lnTo>
                <a:lnTo>
                  <a:pt x="3445" y="944"/>
                </a:lnTo>
                <a:lnTo>
                  <a:pt x="3465" y="936"/>
                </a:lnTo>
                <a:lnTo>
                  <a:pt x="3488" y="933"/>
                </a:lnTo>
                <a:lnTo>
                  <a:pt x="3511" y="938"/>
                </a:lnTo>
                <a:lnTo>
                  <a:pt x="3534" y="948"/>
                </a:lnTo>
                <a:lnTo>
                  <a:pt x="3551" y="961"/>
                </a:lnTo>
                <a:lnTo>
                  <a:pt x="3566" y="978"/>
                </a:lnTo>
                <a:lnTo>
                  <a:pt x="3580" y="997"/>
                </a:lnTo>
                <a:lnTo>
                  <a:pt x="3591" y="1021"/>
                </a:lnTo>
                <a:lnTo>
                  <a:pt x="3598" y="1045"/>
                </a:lnTo>
                <a:lnTo>
                  <a:pt x="3603" y="1069"/>
                </a:lnTo>
                <a:lnTo>
                  <a:pt x="3604" y="1093"/>
                </a:lnTo>
                <a:lnTo>
                  <a:pt x="3601" y="1116"/>
                </a:lnTo>
                <a:lnTo>
                  <a:pt x="3597" y="1137"/>
                </a:lnTo>
                <a:lnTo>
                  <a:pt x="3588" y="1157"/>
                </a:lnTo>
                <a:lnTo>
                  <a:pt x="3577" y="1174"/>
                </a:lnTo>
                <a:lnTo>
                  <a:pt x="3564" y="1188"/>
                </a:lnTo>
                <a:lnTo>
                  <a:pt x="3548" y="1198"/>
                </a:lnTo>
                <a:lnTo>
                  <a:pt x="3530" y="1204"/>
                </a:lnTo>
                <a:lnTo>
                  <a:pt x="3521" y="1206"/>
                </a:lnTo>
                <a:lnTo>
                  <a:pt x="3511" y="1206"/>
                </a:lnTo>
                <a:lnTo>
                  <a:pt x="3489" y="1204"/>
                </a:lnTo>
                <a:lnTo>
                  <a:pt x="3467" y="1195"/>
                </a:lnTo>
                <a:lnTo>
                  <a:pt x="3447" y="1181"/>
                </a:lnTo>
                <a:lnTo>
                  <a:pt x="3401" y="1192"/>
                </a:lnTo>
                <a:lnTo>
                  <a:pt x="3401" y="1193"/>
                </a:lnTo>
                <a:lnTo>
                  <a:pt x="3401" y="1194"/>
                </a:lnTo>
                <a:lnTo>
                  <a:pt x="3408" y="1265"/>
                </a:lnTo>
                <a:lnTo>
                  <a:pt x="3409" y="1335"/>
                </a:lnTo>
                <a:lnTo>
                  <a:pt x="3404" y="1403"/>
                </a:lnTo>
                <a:lnTo>
                  <a:pt x="3393" y="1472"/>
                </a:lnTo>
                <a:lnTo>
                  <a:pt x="3375" y="1538"/>
                </a:lnTo>
                <a:lnTo>
                  <a:pt x="3352" y="1603"/>
                </a:lnTo>
                <a:lnTo>
                  <a:pt x="3324" y="1665"/>
                </a:lnTo>
                <a:lnTo>
                  <a:pt x="3290" y="1726"/>
                </a:lnTo>
                <a:lnTo>
                  <a:pt x="3250" y="1783"/>
                </a:lnTo>
                <a:lnTo>
                  <a:pt x="3207" y="1836"/>
                </a:lnTo>
                <a:lnTo>
                  <a:pt x="3161" y="1885"/>
                </a:lnTo>
                <a:lnTo>
                  <a:pt x="3111" y="1928"/>
                </a:lnTo>
                <a:lnTo>
                  <a:pt x="3058" y="1967"/>
                </a:lnTo>
                <a:lnTo>
                  <a:pt x="3002" y="2001"/>
                </a:lnTo>
                <a:lnTo>
                  <a:pt x="2944" y="2031"/>
                </a:lnTo>
                <a:lnTo>
                  <a:pt x="2883" y="2055"/>
                </a:lnTo>
                <a:lnTo>
                  <a:pt x="2821" y="2074"/>
                </a:lnTo>
                <a:lnTo>
                  <a:pt x="2756" y="2089"/>
                </a:lnTo>
                <a:lnTo>
                  <a:pt x="2690" y="2096"/>
                </a:lnTo>
                <a:lnTo>
                  <a:pt x="2623" y="2100"/>
                </a:lnTo>
                <a:lnTo>
                  <a:pt x="2558" y="2097"/>
                </a:lnTo>
                <a:lnTo>
                  <a:pt x="2495" y="2090"/>
                </a:lnTo>
                <a:lnTo>
                  <a:pt x="2434" y="2076"/>
                </a:lnTo>
                <a:lnTo>
                  <a:pt x="2373" y="2059"/>
                </a:lnTo>
                <a:lnTo>
                  <a:pt x="2313" y="2035"/>
                </a:lnTo>
                <a:lnTo>
                  <a:pt x="2257" y="2008"/>
                </a:lnTo>
                <a:lnTo>
                  <a:pt x="2202" y="1976"/>
                </a:lnTo>
                <a:lnTo>
                  <a:pt x="2148" y="1938"/>
                </a:lnTo>
                <a:lnTo>
                  <a:pt x="2101" y="1898"/>
                </a:lnTo>
                <a:lnTo>
                  <a:pt x="2058" y="1856"/>
                </a:lnTo>
                <a:lnTo>
                  <a:pt x="2018" y="1812"/>
                </a:lnTo>
                <a:lnTo>
                  <a:pt x="1982" y="1765"/>
                </a:lnTo>
                <a:lnTo>
                  <a:pt x="1951" y="1715"/>
                </a:lnTo>
                <a:lnTo>
                  <a:pt x="1922" y="1663"/>
                </a:lnTo>
                <a:lnTo>
                  <a:pt x="1898" y="1610"/>
                </a:lnTo>
                <a:lnTo>
                  <a:pt x="1878" y="1556"/>
                </a:lnTo>
                <a:lnTo>
                  <a:pt x="1862" y="1499"/>
                </a:lnTo>
                <a:lnTo>
                  <a:pt x="1831" y="1532"/>
                </a:lnTo>
                <a:lnTo>
                  <a:pt x="1800" y="1565"/>
                </a:lnTo>
                <a:lnTo>
                  <a:pt x="1827" y="1607"/>
                </a:lnTo>
                <a:lnTo>
                  <a:pt x="1849" y="1649"/>
                </a:lnTo>
                <a:lnTo>
                  <a:pt x="1863" y="1692"/>
                </a:lnTo>
                <a:lnTo>
                  <a:pt x="1867" y="1724"/>
                </a:lnTo>
                <a:lnTo>
                  <a:pt x="1869" y="1752"/>
                </a:lnTo>
                <a:lnTo>
                  <a:pt x="1865" y="1780"/>
                </a:lnTo>
                <a:lnTo>
                  <a:pt x="1858" y="1806"/>
                </a:lnTo>
                <a:lnTo>
                  <a:pt x="1846" y="1829"/>
                </a:lnTo>
                <a:lnTo>
                  <a:pt x="1829" y="1848"/>
                </a:lnTo>
                <a:lnTo>
                  <a:pt x="1808" y="1863"/>
                </a:lnTo>
                <a:lnTo>
                  <a:pt x="1785" y="1874"/>
                </a:lnTo>
                <a:lnTo>
                  <a:pt x="1759" y="1881"/>
                </a:lnTo>
                <a:lnTo>
                  <a:pt x="1731" y="1883"/>
                </a:lnTo>
                <a:lnTo>
                  <a:pt x="1701" y="1880"/>
                </a:lnTo>
                <a:lnTo>
                  <a:pt x="1671" y="1873"/>
                </a:lnTo>
                <a:lnTo>
                  <a:pt x="1640" y="1861"/>
                </a:lnTo>
                <a:lnTo>
                  <a:pt x="1608" y="1907"/>
                </a:lnTo>
                <a:lnTo>
                  <a:pt x="1572" y="1953"/>
                </a:lnTo>
                <a:lnTo>
                  <a:pt x="1531" y="1999"/>
                </a:lnTo>
                <a:lnTo>
                  <a:pt x="1486" y="2044"/>
                </a:lnTo>
                <a:lnTo>
                  <a:pt x="1448" y="2080"/>
                </a:lnTo>
                <a:lnTo>
                  <a:pt x="1408" y="2113"/>
                </a:lnTo>
                <a:lnTo>
                  <a:pt x="1370" y="2142"/>
                </a:lnTo>
                <a:lnTo>
                  <a:pt x="1333" y="2168"/>
                </a:lnTo>
                <a:lnTo>
                  <a:pt x="1296" y="2190"/>
                </a:lnTo>
                <a:lnTo>
                  <a:pt x="1261" y="2209"/>
                </a:lnTo>
                <a:lnTo>
                  <a:pt x="1227" y="2225"/>
                </a:lnTo>
                <a:lnTo>
                  <a:pt x="1194" y="2236"/>
                </a:lnTo>
                <a:lnTo>
                  <a:pt x="1164" y="2242"/>
                </a:lnTo>
                <a:lnTo>
                  <a:pt x="1137" y="2244"/>
                </a:lnTo>
                <a:lnTo>
                  <a:pt x="1114" y="2242"/>
                </a:lnTo>
                <a:lnTo>
                  <a:pt x="1096" y="2238"/>
                </a:lnTo>
                <a:lnTo>
                  <a:pt x="1080" y="2230"/>
                </a:lnTo>
                <a:lnTo>
                  <a:pt x="1068" y="2222"/>
                </a:lnTo>
                <a:lnTo>
                  <a:pt x="1059" y="2213"/>
                </a:lnTo>
                <a:lnTo>
                  <a:pt x="1045" y="2195"/>
                </a:lnTo>
                <a:lnTo>
                  <a:pt x="1036" y="2174"/>
                </a:lnTo>
                <a:lnTo>
                  <a:pt x="1033" y="2150"/>
                </a:lnTo>
                <a:lnTo>
                  <a:pt x="1034" y="2124"/>
                </a:lnTo>
                <a:lnTo>
                  <a:pt x="1039" y="2097"/>
                </a:lnTo>
                <a:lnTo>
                  <a:pt x="1047" y="2069"/>
                </a:lnTo>
                <a:lnTo>
                  <a:pt x="1061" y="2039"/>
                </a:lnTo>
                <a:lnTo>
                  <a:pt x="1076" y="2008"/>
                </a:lnTo>
                <a:lnTo>
                  <a:pt x="1094" y="1977"/>
                </a:lnTo>
                <a:lnTo>
                  <a:pt x="1115" y="1945"/>
                </a:lnTo>
                <a:lnTo>
                  <a:pt x="1139" y="1913"/>
                </a:lnTo>
                <a:lnTo>
                  <a:pt x="1164" y="1882"/>
                </a:lnTo>
                <a:lnTo>
                  <a:pt x="1191" y="1851"/>
                </a:lnTo>
                <a:lnTo>
                  <a:pt x="1219" y="1820"/>
                </a:lnTo>
                <a:lnTo>
                  <a:pt x="1249" y="1791"/>
                </a:lnTo>
                <a:lnTo>
                  <a:pt x="1296" y="1748"/>
                </a:lnTo>
                <a:lnTo>
                  <a:pt x="1344" y="1709"/>
                </a:lnTo>
                <a:lnTo>
                  <a:pt x="1391" y="1675"/>
                </a:lnTo>
                <a:lnTo>
                  <a:pt x="1438" y="1646"/>
                </a:lnTo>
                <a:lnTo>
                  <a:pt x="1428" y="1613"/>
                </a:lnTo>
                <a:lnTo>
                  <a:pt x="1421" y="1582"/>
                </a:lnTo>
                <a:lnTo>
                  <a:pt x="1420" y="1552"/>
                </a:lnTo>
                <a:lnTo>
                  <a:pt x="1424" y="1525"/>
                </a:lnTo>
                <a:lnTo>
                  <a:pt x="1432" y="1499"/>
                </a:lnTo>
                <a:lnTo>
                  <a:pt x="1444" y="1476"/>
                </a:lnTo>
                <a:lnTo>
                  <a:pt x="1461" y="1456"/>
                </a:lnTo>
                <a:lnTo>
                  <a:pt x="1480" y="1441"/>
                </a:lnTo>
                <a:lnTo>
                  <a:pt x="1503" y="1430"/>
                </a:lnTo>
                <a:lnTo>
                  <a:pt x="1528" y="1424"/>
                </a:lnTo>
                <a:lnTo>
                  <a:pt x="1556" y="1422"/>
                </a:lnTo>
                <a:lnTo>
                  <a:pt x="1583" y="1424"/>
                </a:lnTo>
                <a:lnTo>
                  <a:pt x="1613" y="1431"/>
                </a:lnTo>
                <a:lnTo>
                  <a:pt x="1643" y="1441"/>
                </a:lnTo>
                <a:lnTo>
                  <a:pt x="1673" y="1455"/>
                </a:lnTo>
                <a:lnTo>
                  <a:pt x="1702" y="1473"/>
                </a:lnTo>
                <a:lnTo>
                  <a:pt x="1732" y="1495"/>
                </a:lnTo>
                <a:lnTo>
                  <a:pt x="1788" y="1437"/>
                </a:lnTo>
                <a:lnTo>
                  <a:pt x="1841" y="1377"/>
                </a:lnTo>
                <a:lnTo>
                  <a:pt x="1838" y="1314"/>
                </a:lnTo>
                <a:lnTo>
                  <a:pt x="1840" y="1249"/>
                </a:lnTo>
                <a:lnTo>
                  <a:pt x="1847" y="1185"/>
                </a:lnTo>
                <a:lnTo>
                  <a:pt x="1859" y="1122"/>
                </a:lnTo>
                <a:lnTo>
                  <a:pt x="1875" y="1060"/>
                </a:lnTo>
                <a:lnTo>
                  <a:pt x="1898" y="999"/>
                </a:lnTo>
                <a:lnTo>
                  <a:pt x="1925" y="939"/>
                </a:lnTo>
                <a:lnTo>
                  <a:pt x="1958" y="880"/>
                </a:lnTo>
                <a:lnTo>
                  <a:pt x="1996" y="825"/>
                </a:lnTo>
                <a:lnTo>
                  <a:pt x="2030" y="782"/>
                </a:lnTo>
                <a:lnTo>
                  <a:pt x="2067" y="743"/>
                </a:lnTo>
                <a:lnTo>
                  <a:pt x="2107" y="706"/>
                </a:lnTo>
                <a:lnTo>
                  <a:pt x="2147" y="672"/>
                </a:lnTo>
                <a:lnTo>
                  <a:pt x="2148" y="609"/>
                </a:lnTo>
                <a:lnTo>
                  <a:pt x="2144" y="550"/>
                </a:lnTo>
                <a:lnTo>
                  <a:pt x="2134" y="492"/>
                </a:lnTo>
                <a:lnTo>
                  <a:pt x="2120" y="438"/>
                </a:lnTo>
                <a:lnTo>
                  <a:pt x="2100" y="488"/>
                </a:lnTo>
                <a:lnTo>
                  <a:pt x="2074" y="539"/>
                </a:lnTo>
                <a:lnTo>
                  <a:pt x="2041" y="587"/>
                </a:lnTo>
                <a:lnTo>
                  <a:pt x="2003" y="636"/>
                </a:lnTo>
                <a:lnTo>
                  <a:pt x="1960" y="681"/>
                </a:lnTo>
                <a:lnTo>
                  <a:pt x="1919" y="717"/>
                </a:lnTo>
                <a:lnTo>
                  <a:pt x="1877" y="749"/>
                </a:lnTo>
                <a:lnTo>
                  <a:pt x="1834" y="776"/>
                </a:lnTo>
                <a:lnTo>
                  <a:pt x="1790" y="800"/>
                </a:lnTo>
                <a:lnTo>
                  <a:pt x="1746" y="818"/>
                </a:lnTo>
                <a:lnTo>
                  <a:pt x="1703" y="832"/>
                </a:lnTo>
                <a:lnTo>
                  <a:pt x="1661" y="840"/>
                </a:lnTo>
                <a:lnTo>
                  <a:pt x="1620" y="843"/>
                </a:lnTo>
                <a:lnTo>
                  <a:pt x="1584" y="840"/>
                </a:lnTo>
                <a:lnTo>
                  <a:pt x="1551" y="834"/>
                </a:lnTo>
                <a:lnTo>
                  <a:pt x="1522" y="822"/>
                </a:lnTo>
                <a:lnTo>
                  <a:pt x="1495" y="806"/>
                </a:lnTo>
                <a:lnTo>
                  <a:pt x="1472" y="785"/>
                </a:lnTo>
                <a:lnTo>
                  <a:pt x="1453" y="760"/>
                </a:lnTo>
                <a:lnTo>
                  <a:pt x="1438" y="733"/>
                </a:lnTo>
                <a:lnTo>
                  <a:pt x="1428" y="702"/>
                </a:lnTo>
                <a:lnTo>
                  <a:pt x="1424" y="670"/>
                </a:lnTo>
                <a:lnTo>
                  <a:pt x="1422" y="636"/>
                </a:lnTo>
                <a:lnTo>
                  <a:pt x="1426" y="601"/>
                </a:lnTo>
                <a:lnTo>
                  <a:pt x="1433" y="563"/>
                </a:lnTo>
                <a:lnTo>
                  <a:pt x="1445" y="525"/>
                </a:lnTo>
                <a:lnTo>
                  <a:pt x="1462" y="487"/>
                </a:lnTo>
                <a:lnTo>
                  <a:pt x="1481" y="448"/>
                </a:lnTo>
                <a:lnTo>
                  <a:pt x="1506" y="409"/>
                </a:lnTo>
                <a:lnTo>
                  <a:pt x="1534" y="371"/>
                </a:lnTo>
                <a:lnTo>
                  <a:pt x="1566" y="334"/>
                </a:lnTo>
                <a:lnTo>
                  <a:pt x="1601" y="298"/>
                </a:lnTo>
                <a:lnTo>
                  <a:pt x="1642" y="261"/>
                </a:lnTo>
                <a:lnTo>
                  <a:pt x="1686" y="229"/>
                </a:lnTo>
                <a:lnTo>
                  <a:pt x="1730" y="202"/>
                </a:lnTo>
                <a:lnTo>
                  <a:pt x="1774" y="178"/>
                </a:lnTo>
                <a:lnTo>
                  <a:pt x="1819" y="161"/>
                </a:lnTo>
                <a:lnTo>
                  <a:pt x="1863" y="148"/>
                </a:lnTo>
                <a:lnTo>
                  <a:pt x="1811" y="127"/>
                </a:lnTo>
                <a:lnTo>
                  <a:pt x="1755" y="112"/>
                </a:lnTo>
                <a:lnTo>
                  <a:pt x="1697" y="102"/>
                </a:lnTo>
                <a:lnTo>
                  <a:pt x="1637" y="98"/>
                </a:lnTo>
                <a:lnTo>
                  <a:pt x="1574" y="98"/>
                </a:lnTo>
                <a:lnTo>
                  <a:pt x="1510" y="102"/>
                </a:lnTo>
                <a:lnTo>
                  <a:pt x="1444" y="112"/>
                </a:lnTo>
                <a:lnTo>
                  <a:pt x="1378" y="127"/>
                </a:lnTo>
                <a:lnTo>
                  <a:pt x="1310" y="147"/>
                </a:lnTo>
                <a:lnTo>
                  <a:pt x="1241" y="172"/>
                </a:lnTo>
                <a:lnTo>
                  <a:pt x="1173" y="200"/>
                </a:lnTo>
                <a:lnTo>
                  <a:pt x="1104" y="235"/>
                </a:lnTo>
                <a:lnTo>
                  <a:pt x="1036" y="273"/>
                </a:lnTo>
                <a:lnTo>
                  <a:pt x="969" y="316"/>
                </a:lnTo>
                <a:lnTo>
                  <a:pt x="902" y="364"/>
                </a:lnTo>
                <a:lnTo>
                  <a:pt x="836" y="416"/>
                </a:lnTo>
                <a:lnTo>
                  <a:pt x="773" y="472"/>
                </a:lnTo>
                <a:lnTo>
                  <a:pt x="796" y="508"/>
                </a:lnTo>
                <a:lnTo>
                  <a:pt x="813" y="543"/>
                </a:lnTo>
                <a:lnTo>
                  <a:pt x="827" y="578"/>
                </a:lnTo>
                <a:lnTo>
                  <a:pt x="834" y="614"/>
                </a:lnTo>
                <a:lnTo>
                  <a:pt x="836" y="647"/>
                </a:lnTo>
                <a:lnTo>
                  <a:pt x="833" y="677"/>
                </a:lnTo>
                <a:lnTo>
                  <a:pt x="825" y="703"/>
                </a:lnTo>
                <a:lnTo>
                  <a:pt x="812" y="727"/>
                </a:lnTo>
                <a:lnTo>
                  <a:pt x="796" y="747"/>
                </a:lnTo>
                <a:lnTo>
                  <a:pt x="775" y="762"/>
                </a:lnTo>
                <a:lnTo>
                  <a:pt x="752" y="773"/>
                </a:lnTo>
                <a:lnTo>
                  <a:pt x="726" y="780"/>
                </a:lnTo>
                <a:lnTo>
                  <a:pt x="699" y="782"/>
                </a:lnTo>
                <a:lnTo>
                  <a:pt x="669" y="779"/>
                </a:lnTo>
                <a:lnTo>
                  <a:pt x="639" y="772"/>
                </a:lnTo>
                <a:lnTo>
                  <a:pt x="607" y="760"/>
                </a:lnTo>
                <a:lnTo>
                  <a:pt x="575" y="805"/>
                </a:lnTo>
                <a:lnTo>
                  <a:pt x="539" y="852"/>
                </a:lnTo>
                <a:lnTo>
                  <a:pt x="499" y="898"/>
                </a:lnTo>
                <a:lnTo>
                  <a:pt x="454" y="943"/>
                </a:lnTo>
                <a:lnTo>
                  <a:pt x="414" y="979"/>
                </a:lnTo>
                <a:lnTo>
                  <a:pt x="376" y="1011"/>
                </a:lnTo>
                <a:lnTo>
                  <a:pt x="338" y="1041"/>
                </a:lnTo>
                <a:lnTo>
                  <a:pt x="300" y="1067"/>
                </a:lnTo>
                <a:lnTo>
                  <a:pt x="263" y="1089"/>
                </a:lnTo>
                <a:lnTo>
                  <a:pt x="227" y="1108"/>
                </a:lnTo>
                <a:lnTo>
                  <a:pt x="194" y="1123"/>
                </a:lnTo>
                <a:lnTo>
                  <a:pt x="162" y="1135"/>
                </a:lnTo>
                <a:lnTo>
                  <a:pt x="131" y="1141"/>
                </a:lnTo>
                <a:lnTo>
                  <a:pt x="104" y="1143"/>
                </a:lnTo>
                <a:lnTo>
                  <a:pt x="82" y="1141"/>
                </a:lnTo>
                <a:lnTo>
                  <a:pt x="62" y="1137"/>
                </a:lnTo>
                <a:lnTo>
                  <a:pt x="47" y="1129"/>
                </a:lnTo>
                <a:lnTo>
                  <a:pt x="35" y="1121"/>
                </a:lnTo>
                <a:lnTo>
                  <a:pt x="26" y="1112"/>
                </a:lnTo>
                <a:lnTo>
                  <a:pt x="12" y="1094"/>
                </a:lnTo>
                <a:lnTo>
                  <a:pt x="3" y="1072"/>
                </a:lnTo>
                <a:lnTo>
                  <a:pt x="0" y="1048"/>
                </a:lnTo>
                <a:lnTo>
                  <a:pt x="1" y="1023"/>
                </a:lnTo>
                <a:lnTo>
                  <a:pt x="5" y="995"/>
                </a:lnTo>
                <a:lnTo>
                  <a:pt x="15" y="966"/>
                </a:lnTo>
                <a:lnTo>
                  <a:pt x="27" y="937"/>
                </a:lnTo>
                <a:lnTo>
                  <a:pt x="43" y="907"/>
                </a:lnTo>
                <a:lnTo>
                  <a:pt x="61" y="875"/>
                </a:lnTo>
                <a:lnTo>
                  <a:pt x="83" y="844"/>
                </a:lnTo>
                <a:lnTo>
                  <a:pt x="106" y="812"/>
                </a:lnTo>
                <a:lnTo>
                  <a:pt x="131" y="780"/>
                </a:lnTo>
                <a:lnTo>
                  <a:pt x="159" y="749"/>
                </a:lnTo>
                <a:lnTo>
                  <a:pt x="187" y="719"/>
                </a:lnTo>
                <a:lnTo>
                  <a:pt x="216" y="690"/>
                </a:lnTo>
                <a:lnTo>
                  <a:pt x="263" y="647"/>
                </a:lnTo>
                <a:lnTo>
                  <a:pt x="311" y="608"/>
                </a:lnTo>
                <a:lnTo>
                  <a:pt x="359" y="574"/>
                </a:lnTo>
                <a:lnTo>
                  <a:pt x="405" y="544"/>
                </a:lnTo>
                <a:lnTo>
                  <a:pt x="395" y="512"/>
                </a:lnTo>
                <a:lnTo>
                  <a:pt x="389" y="481"/>
                </a:lnTo>
                <a:lnTo>
                  <a:pt x="388" y="451"/>
                </a:lnTo>
                <a:lnTo>
                  <a:pt x="391" y="423"/>
                </a:lnTo>
                <a:lnTo>
                  <a:pt x="399" y="397"/>
                </a:lnTo>
                <a:lnTo>
                  <a:pt x="411" y="374"/>
                </a:lnTo>
                <a:lnTo>
                  <a:pt x="429" y="354"/>
                </a:lnTo>
                <a:lnTo>
                  <a:pt x="448" y="339"/>
                </a:lnTo>
                <a:lnTo>
                  <a:pt x="472" y="329"/>
                </a:lnTo>
                <a:lnTo>
                  <a:pt x="499" y="322"/>
                </a:lnTo>
                <a:lnTo>
                  <a:pt x="526" y="321"/>
                </a:lnTo>
                <a:lnTo>
                  <a:pt x="555" y="324"/>
                </a:lnTo>
                <a:lnTo>
                  <a:pt x="586" y="331"/>
                </a:lnTo>
                <a:lnTo>
                  <a:pt x="617" y="343"/>
                </a:lnTo>
                <a:lnTo>
                  <a:pt x="647" y="358"/>
                </a:lnTo>
                <a:lnTo>
                  <a:pt x="678" y="377"/>
                </a:lnTo>
                <a:lnTo>
                  <a:pt x="707" y="402"/>
                </a:lnTo>
                <a:lnTo>
                  <a:pt x="769" y="346"/>
                </a:lnTo>
                <a:lnTo>
                  <a:pt x="832" y="295"/>
                </a:lnTo>
                <a:lnTo>
                  <a:pt x="897" y="249"/>
                </a:lnTo>
                <a:lnTo>
                  <a:pt x="961" y="206"/>
                </a:lnTo>
                <a:lnTo>
                  <a:pt x="1028" y="166"/>
                </a:lnTo>
                <a:lnTo>
                  <a:pt x="1094" y="132"/>
                </a:lnTo>
                <a:lnTo>
                  <a:pt x="1161" y="101"/>
                </a:lnTo>
                <a:lnTo>
                  <a:pt x="1228" y="74"/>
                </a:lnTo>
                <a:lnTo>
                  <a:pt x="1295" y="51"/>
                </a:lnTo>
                <a:lnTo>
                  <a:pt x="1360" y="32"/>
                </a:lnTo>
                <a:lnTo>
                  <a:pt x="1426" y="18"/>
                </a:lnTo>
                <a:lnTo>
                  <a:pt x="1491" y="8"/>
                </a:lnTo>
                <a:lnTo>
                  <a:pt x="1555" y="3"/>
                </a:lnTo>
                <a:lnTo>
                  <a:pt x="161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9" name="Freeform 364"/>
          <p:cNvSpPr>
            <a:spLocks noEditPoints="1"/>
          </p:cNvSpPr>
          <p:nvPr/>
        </p:nvSpPr>
        <p:spPr bwMode="auto">
          <a:xfrm>
            <a:off x="11039746" y="1930400"/>
            <a:ext cx="393700" cy="527050"/>
          </a:xfrm>
          <a:custGeom>
            <a:avLst/>
            <a:gdLst>
              <a:gd name="T0" fmla="*/ 837 w 2479"/>
              <a:gd name="T1" fmla="*/ 2343 h 3322"/>
              <a:gd name="T2" fmla="*/ 822 w 2479"/>
              <a:gd name="T3" fmla="*/ 2472 h 3322"/>
              <a:gd name="T4" fmla="*/ 932 w 2479"/>
              <a:gd name="T5" fmla="*/ 2539 h 3322"/>
              <a:gd name="T6" fmla="*/ 2098 w 2479"/>
              <a:gd name="T7" fmla="*/ 2494 h 3322"/>
              <a:gd name="T8" fmla="*/ 2112 w 2479"/>
              <a:gd name="T9" fmla="*/ 2366 h 3322"/>
              <a:gd name="T10" fmla="*/ 2003 w 2479"/>
              <a:gd name="T11" fmla="*/ 2298 h 3322"/>
              <a:gd name="T12" fmla="*/ 454 w 2479"/>
              <a:gd name="T13" fmla="*/ 2324 h 3322"/>
              <a:gd name="T14" fmla="*/ 412 w 2479"/>
              <a:gd name="T15" fmla="*/ 2446 h 3322"/>
              <a:gd name="T16" fmla="*/ 503 w 2479"/>
              <a:gd name="T17" fmla="*/ 2536 h 3322"/>
              <a:gd name="T18" fmla="*/ 626 w 2479"/>
              <a:gd name="T19" fmla="*/ 2494 h 3322"/>
              <a:gd name="T20" fmla="*/ 640 w 2479"/>
              <a:gd name="T21" fmla="*/ 2366 h 3322"/>
              <a:gd name="T22" fmla="*/ 531 w 2479"/>
              <a:gd name="T23" fmla="*/ 2298 h 3322"/>
              <a:gd name="T24" fmla="*/ 837 w 2479"/>
              <a:gd name="T25" fmla="*/ 1741 h 3322"/>
              <a:gd name="T26" fmla="*/ 822 w 2479"/>
              <a:gd name="T27" fmla="*/ 1870 h 3322"/>
              <a:gd name="T28" fmla="*/ 932 w 2479"/>
              <a:gd name="T29" fmla="*/ 1937 h 3322"/>
              <a:gd name="T30" fmla="*/ 2098 w 2479"/>
              <a:gd name="T31" fmla="*/ 1892 h 3322"/>
              <a:gd name="T32" fmla="*/ 2112 w 2479"/>
              <a:gd name="T33" fmla="*/ 1764 h 3322"/>
              <a:gd name="T34" fmla="*/ 2003 w 2479"/>
              <a:gd name="T35" fmla="*/ 1697 h 3322"/>
              <a:gd name="T36" fmla="*/ 454 w 2479"/>
              <a:gd name="T37" fmla="*/ 1723 h 3322"/>
              <a:gd name="T38" fmla="*/ 412 w 2479"/>
              <a:gd name="T39" fmla="*/ 1844 h 3322"/>
              <a:gd name="T40" fmla="*/ 503 w 2479"/>
              <a:gd name="T41" fmla="*/ 1934 h 3322"/>
              <a:gd name="T42" fmla="*/ 626 w 2479"/>
              <a:gd name="T43" fmla="*/ 1892 h 3322"/>
              <a:gd name="T44" fmla="*/ 640 w 2479"/>
              <a:gd name="T45" fmla="*/ 1764 h 3322"/>
              <a:gd name="T46" fmla="*/ 531 w 2479"/>
              <a:gd name="T47" fmla="*/ 1697 h 3322"/>
              <a:gd name="T48" fmla="*/ 837 w 2479"/>
              <a:gd name="T49" fmla="*/ 1140 h 3322"/>
              <a:gd name="T50" fmla="*/ 822 w 2479"/>
              <a:gd name="T51" fmla="*/ 1269 h 3322"/>
              <a:gd name="T52" fmla="*/ 932 w 2479"/>
              <a:gd name="T53" fmla="*/ 1336 h 3322"/>
              <a:gd name="T54" fmla="*/ 2098 w 2479"/>
              <a:gd name="T55" fmla="*/ 1291 h 3322"/>
              <a:gd name="T56" fmla="*/ 2112 w 2479"/>
              <a:gd name="T57" fmla="*/ 1163 h 3322"/>
              <a:gd name="T58" fmla="*/ 2003 w 2479"/>
              <a:gd name="T59" fmla="*/ 1095 h 3322"/>
              <a:gd name="T60" fmla="*/ 454 w 2479"/>
              <a:gd name="T61" fmla="*/ 1121 h 3322"/>
              <a:gd name="T62" fmla="*/ 412 w 2479"/>
              <a:gd name="T63" fmla="*/ 1243 h 3322"/>
              <a:gd name="T64" fmla="*/ 503 w 2479"/>
              <a:gd name="T65" fmla="*/ 1332 h 3322"/>
              <a:gd name="T66" fmla="*/ 626 w 2479"/>
              <a:gd name="T67" fmla="*/ 1291 h 3322"/>
              <a:gd name="T68" fmla="*/ 640 w 2479"/>
              <a:gd name="T69" fmla="*/ 1163 h 3322"/>
              <a:gd name="T70" fmla="*/ 531 w 2479"/>
              <a:gd name="T71" fmla="*/ 1095 h 3322"/>
              <a:gd name="T72" fmla="*/ 1126 w 2479"/>
              <a:gd name="T73" fmla="*/ 273 h 3322"/>
              <a:gd name="T74" fmla="*/ 1064 w 2479"/>
              <a:gd name="T75" fmla="*/ 406 h 3322"/>
              <a:gd name="T76" fmla="*/ 1126 w 2479"/>
              <a:gd name="T77" fmla="*/ 538 h 3322"/>
              <a:gd name="T78" fmla="*/ 1271 w 2479"/>
              <a:gd name="T79" fmla="*/ 576 h 3322"/>
              <a:gd name="T80" fmla="*/ 1391 w 2479"/>
              <a:gd name="T81" fmla="*/ 493 h 3322"/>
              <a:gd name="T82" fmla="*/ 1404 w 2479"/>
              <a:gd name="T83" fmla="*/ 346 h 3322"/>
              <a:gd name="T84" fmla="*/ 1301 w 2479"/>
              <a:gd name="T85" fmla="*/ 244 h 3322"/>
              <a:gd name="T86" fmla="*/ 1291 w 2479"/>
              <a:gd name="T87" fmla="*/ 3 h 3322"/>
              <a:gd name="T88" fmla="*/ 1509 w 2479"/>
              <a:gd name="T89" fmla="*/ 102 h 3322"/>
              <a:gd name="T90" fmla="*/ 1967 w 2479"/>
              <a:gd name="T91" fmla="*/ 215 h 3322"/>
              <a:gd name="T92" fmla="*/ 2118 w 2479"/>
              <a:gd name="T93" fmla="*/ 301 h 3322"/>
              <a:gd name="T94" fmla="*/ 2274 w 2479"/>
              <a:gd name="T95" fmla="*/ 397 h 3322"/>
              <a:gd name="T96" fmla="*/ 2431 w 2479"/>
              <a:gd name="T97" fmla="*/ 492 h 3322"/>
              <a:gd name="T98" fmla="*/ 2479 w 2479"/>
              <a:gd name="T99" fmla="*/ 3081 h 3322"/>
              <a:gd name="T100" fmla="*/ 2407 w 2479"/>
              <a:gd name="T101" fmla="*/ 3251 h 3322"/>
              <a:gd name="T102" fmla="*/ 2235 w 2479"/>
              <a:gd name="T103" fmla="*/ 3322 h 3322"/>
              <a:gd name="T104" fmla="*/ 101 w 2479"/>
              <a:gd name="T105" fmla="*/ 3275 h 3322"/>
              <a:gd name="T106" fmla="*/ 3 w 2479"/>
              <a:gd name="T107" fmla="*/ 3120 h 3322"/>
              <a:gd name="T108" fmla="*/ 28 w 2479"/>
              <a:gd name="T109" fmla="*/ 524 h 3322"/>
              <a:gd name="T110" fmla="*/ 167 w 2479"/>
              <a:gd name="T111" fmla="*/ 406 h 3322"/>
              <a:gd name="T112" fmla="*/ 341 w 2479"/>
              <a:gd name="T113" fmla="*/ 329 h 3322"/>
              <a:gd name="T114" fmla="*/ 476 w 2479"/>
              <a:gd name="T115" fmla="*/ 224 h 3322"/>
              <a:gd name="T116" fmla="*/ 935 w 2479"/>
              <a:gd name="T117" fmla="*/ 135 h 3322"/>
              <a:gd name="T118" fmla="*/ 1139 w 2479"/>
              <a:gd name="T119" fmla="*/ 12 h 3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479" h="3322">
                <a:moveTo>
                  <a:pt x="932" y="2298"/>
                </a:moveTo>
                <a:lnTo>
                  <a:pt x="903" y="2301"/>
                </a:lnTo>
                <a:lnTo>
                  <a:pt x="878" y="2310"/>
                </a:lnTo>
                <a:lnTo>
                  <a:pt x="855" y="2324"/>
                </a:lnTo>
                <a:lnTo>
                  <a:pt x="837" y="2343"/>
                </a:lnTo>
                <a:lnTo>
                  <a:pt x="822" y="2366"/>
                </a:lnTo>
                <a:lnTo>
                  <a:pt x="813" y="2391"/>
                </a:lnTo>
                <a:lnTo>
                  <a:pt x="810" y="2419"/>
                </a:lnTo>
                <a:lnTo>
                  <a:pt x="813" y="2446"/>
                </a:lnTo>
                <a:lnTo>
                  <a:pt x="822" y="2472"/>
                </a:lnTo>
                <a:lnTo>
                  <a:pt x="837" y="2494"/>
                </a:lnTo>
                <a:lnTo>
                  <a:pt x="855" y="2513"/>
                </a:lnTo>
                <a:lnTo>
                  <a:pt x="878" y="2527"/>
                </a:lnTo>
                <a:lnTo>
                  <a:pt x="903" y="2536"/>
                </a:lnTo>
                <a:lnTo>
                  <a:pt x="932" y="2539"/>
                </a:lnTo>
                <a:lnTo>
                  <a:pt x="2003" y="2539"/>
                </a:lnTo>
                <a:lnTo>
                  <a:pt x="2030" y="2536"/>
                </a:lnTo>
                <a:lnTo>
                  <a:pt x="2056" y="2527"/>
                </a:lnTo>
                <a:lnTo>
                  <a:pt x="2079" y="2513"/>
                </a:lnTo>
                <a:lnTo>
                  <a:pt x="2098" y="2494"/>
                </a:lnTo>
                <a:lnTo>
                  <a:pt x="2112" y="2472"/>
                </a:lnTo>
                <a:lnTo>
                  <a:pt x="2121" y="2446"/>
                </a:lnTo>
                <a:lnTo>
                  <a:pt x="2124" y="2419"/>
                </a:lnTo>
                <a:lnTo>
                  <a:pt x="2121" y="2391"/>
                </a:lnTo>
                <a:lnTo>
                  <a:pt x="2112" y="2366"/>
                </a:lnTo>
                <a:lnTo>
                  <a:pt x="2098" y="2343"/>
                </a:lnTo>
                <a:lnTo>
                  <a:pt x="2079" y="2324"/>
                </a:lnTo>
                <a:lnTo>
                  <a:pt x="2056" y="2310"/>
                </a:lnTo>
                <a:lnTo>
                  <a:pt x="2030" y="2301"/>
                </a:lnTo>
                <a:lnTo>
                  <a:pt x="2003" y="2298"/>
                </a:lnTo>
                <a:lnTo>
                  <a:pt x="932" y="2298"/>
                </a:lnTo>
                <a:close/>
                <a:moveTo>
                  <a:pt x="531" y="2298"/>
                </a:moveTo>
                <a:lnTo>
                  <a:pt x="503" y="2301"/>
                </a:lnTo>
                <a:lnTo>
                  <a:pt x="478" y="2310"/>
                </a:lnTo>
                <a:lnTo>
                  <a:pt x="454" y="2324"/>
                </a:lnTo>
                <a:lnTo>
                  <a:pt x="435" y="2343"/>
                </a:lnTo>
                <a:lnTo>
                  <a:pt x="421" y="2366"/>
                </a:lnTo>
                <a:lnTo>
                  <a:pt x="412" y="2391"/>
                </a:lnTo>
                <a:lnTo>
                  <a:pt x="409" y="2419"/>
                </a:lnTo>
                <a:lnTo>
                  <a:pt x="412" y="2446"/>
                </a:lnTo>
                <a:lnTo>
                  <a:pt x="421" y="2472"/>
                </a:lnTo>
                <a:lnTo>
                  <a:pt x="435" y="2494"/>
                </a:lnTo>
                <a:lnTo>
                  <a:pt x="454" y="2513"/>
                </a:lnTo>
                <a:lnTo>
                  <a:pt x="478" y="2527"/>
                </a:lnTo>
                <a:lnTo>
                  <a:pt x="503" y="2536"/>
                </a:lnTo>
                <a:lnTo>
                  <a:pt x="531" y="2539"/>
                </a:lnTo>
                <a:lnTo>
                  <a:pt x="560" y="2536"/>
                </a:lnTo>
                <a:lnTo>
                  <a:pt x="585" y="2527"/>
                </a:lnTo>
                <a:lnTo>
                  <a:pt x="607" y="2513"/>
                </a:lnTo>
                <a:lnTo>
                  <a:pt x="626" y="2494"/>
                </a:lnTo>
                <a:lnTo>
                  <a:pt x="640" y="2472"/>
                </a:lnTo>
                <a:lnTo>
                  <a:pt x="649" y="2446"/>
                </a:lnTo>
                <a:lnTo>
                  <a:pt x="653" y="2419"/>
                </a:lnTo>
                <a:lnTo>
                  <a:pt x="649" y="2391"/>
                </a:lnTo>
                <a:lnTo>
                  <a:pt x="640" y="2366"/>
                </a:lnTo>
                <a:lnTo>
                  <a:pt x="626" y="2343"/>
                </a:lnTo>
                <a:lnTo>
                  <a:pt x="607" y="2324"/>
                </a:lnTo>
                <a:lnTo>
                  <a:pt x="585" y="2310"/>
                </a:lnTo>
                <a:lnTo>
                  <a:pt x="560" y="2301"/>
                </a:lnTo>
                <a:lnTo>
                  <a:pt x="531" y="2298"/>
                </a:lnTo>
                <a:close/>
                <a:moveTo>
                  <a:pt x="932" y="1697"/>
                </a:moveTo>
                <a:lnTo>
                  <a:pt x="903" y="1700"/>
                </a:lnTo>
                <a:lnTo>
                  <a:pt x="878" y="1709"/>
                </a:lnTo>
                <a:lnTo>
                  <a:pt x="855" y="1723"/>
                </a:lnTo>
                <a:lnTo>
                  <a:pt x="837" y="1741"/>
                </a:lnTo>
                <a:lnTo>
                  <a:pt x="822" y="1764"/>
                </a:lnTo>
                <a:lnTo>
                  <a:pt x="813" y="1790"/>
                </a:lnTo>
                <a:lnTo>
                  <a:pt x="810" y="1817"/>
                </a:lnTo>
                <a:lnTo>
                  <a:pt x="813" y="1844"/>
                </a:lnTo>
                <a:lnTo>
                  <a:pt x="822" y="1870"/>
                </a:lnTo>
                <a:lnTo>
                  <a:pt x="837" y="1892"/>
                </a:lnTo>
                <a:lnTo>
                  <a:pt x="855" y="1911"/>
                </a:lnTo>
                <a:lnTo>
                  <a:pt x="878" y="1925"/>
                </a:lnTo>
                <a:lnTo>
                  <a:pt x="903" y="1934"/>
                </a:lnTo>
                <a:lnTo>
                  <a:pt x="932" y="1937"/>
                </a:lnTo>
                <a:lnTo>
                  <a:pt x="2003" y="1937"/>
                </a:lnTo>
                <a:lnTo>
                  <a:pt x="2030" y="1934"/>
                </a:lnTo>
                <a:lnTo>
                  <a:pt x="2056" y="1925"/>
                </a:lnTo>
                <a:lnTo>
                  <a:pt x="2079" y="1911"/>
                </a:lnTo>
                <a:lnTo>
                  <a:pt x="2098" y="1892"/>
                </a:lnTo>
                <a:lnTo>
                  <a:pt x="2112" y="1870"/>
                </a:lnTo>
                <a:lnTo>
                  <a:pt x="2121" y="1844"/>
                </a:lnTo>
                <a:lnTo>
                  <a:pt x="2124" y="1817"/>
                </a:lnTo>
                <a:lnTo>
                  <a:pt x="2121" y="1790"/>
                </a:lnTo>
                <a:lnTo>
                  <a:pt x="2112" y="1764"/>
                </a:lnTo>
                <a:lnTo>
                  <a:pt x="2098" y="1741"/>
                </a:lnTo>
                <a:lnTo>
                  <a:pt x="2079" y="1723"/>
                </a:lnTo>
                <a:lnTo>
                  <a:pt x="2056" y="1709"/>
                </a:lnTo>
                <a:lnTo>
                  <a:pt x="2030" y="1700"/>
                </a:lnTo>
                <a:lnTo>
                  <a:pt x="2003" y="1697"/>
                </a:lnTo>
                <a:lnTo>
                  <a:pt x="932" y="1697"/>
                </a:lnTo>
                <a:close/>
                <a:moveTo>
                  <a:pt x="531" y="1697"/>
                </a:moveTo>
                <a:lnTo>
                  <a:pt x="503" y="1700"/>
                </a:lnTo>
                <a:lnTo>
                  <a:pt x="478" y="1709"/>
                </a:lnTo>
                <a:lnTo>
                  <a:pt x="454" y="1723"/>
                </a:lnTo>
                <a:lnTo>
                  <a:pt x="435" y="1741"/>
                </a:lnTo>
                <a:lnTo>
                  <a:pt x="421" y="1764"/>
                </a:lnTo>
                <a:lnTo>
                  <a:pt x="412" y="1790"/>
                </a:lnTo>
                <a:lnTo>
                  <a:pt x="409" y="1817"/>
                </a:lnTo>
                <a:lnTo>
                  <a:pt x="412" y="1844"/>
                </a:lnTo>
                <a:lnTo>
                  <a:pt x="421" y="1870"/>
                </a:lnTo>
                <a:lnTo>
                  <a:pt x="435" y="1892"/>
                </a:lnTo>
                <a:lnTo>
                  <a:pt x="454" y="1911"/>
                </a:lnTo>
                <a:lnTo>
                  <a:pt x="478" y="1925"/>
                </a:lnTo>
                <a:lnTo>
                  <a:pt x="503" y="1934"/>
                </a:lnTo>
                <a:lnTo>
                  <a:pt x="531" y="1937"/>
                </a:lnTo>
                <a:lnTo>
                  <a:pt x="560" y="1934"/>
                </a:lnTo>
                <a:lnTo>
                  <a:pt x="585" y="1925"/>
                </a:lnTo>
                <a:lnTo>
                  <a:pt x="607" y="1911"/>
                </a:lnTo>
                <a:lnTo>
                  <a:pt x="626" y="1892"/>
                </a:lnTo>
                <a:lnTo>
                  <a:pt x="640" y="1870"/>
                </a:lnTo>
                <a:lnTo>
                  <a:pt x="649" y="1844"/>
                </a:lnTo>
                <a:lnTo>
                  <a:pt x="653" y="1817"/>
                </a:lnTo>
                <a:lnTo>
                  <a:pt x="649" y="1790"/>
                </a:lnTo>
                <a:lnTo>
                  <a:pt x="640" y="1764"/>
                </a:lnTo>
                <a:lnTo>
                  <a:pt x="626" y="1741"/>
                </a:lnTo>
                <a:lnTo>
                  <a:pt x="607" y="1723"/>
                </a:lnTo>
                <a:lnTo>
                  <a:pt x="585" y="1709"/>
                </a:lnTo>
                <a:lnTo>
                  <a:pt x="560" y="1700"/>
                </a:lnTo>
                <a:lnTo>
                  <a:pt x="531" y="1697"/>
                </a:lnTo>
                <a:close/>
                <a:moveTo>
                  <a:pt x="932" y="1095"/>
                </a:moveTo>
                <a:lnTo>
                  <a:pt x="903" y="1098"/>
                </a:lnTo>
                <a:lnTo>
                  <a:pt x="878" y="1107"/>
                </a:lnTo>
                <a:lnTo>
                  <a:pt x="855" y="1121"/>
                </a:lnTo>
                <a:lnTo>
                  <a:pt x="837" y="1140"/>
                </a:lnTo>
                <a:lnTo>
                  <a:pt x="822" y="1163"/>
                </a:lnTo>
                <a:lnTo>
                  <a:pt x="813" y="1188"/>
                </a:lnTo>
                <a:lnTo>
                  <a:pt x="810" y="1215"/>
                </a:lnTo>
                <a:lnTo>
                  <a:pt x="813" y="1243"/>
                </a:lnTo>
                <a:lnTo>
                  <a:pt x="822" y="1269"/>
                </a:lnTo>
                <a:lnTo>
                  <a:pt x="837" y="1291"/>
                </a:lnTo>
                <a:lnTo>
                  <a:pt x="855" y="1309"/>
                </a:lnTo>
                <a:lnTo>
                  <a:pt x="878" y="1324"/>
                </a:lnTo>
                <a:lnTo>
                  <a:pt x="903" y="1332"/>
                </a:lnTo>
                <a:lnTo>
                  <a:pt x="932" y="1336"/>
                </a:lnTo>
                <a:lnTo>
                  <a:pt x="2003" y="1336"/>
                </a:lnTo>
                <a:lnTo>
                  <a:pt x="2030" y="1332"/>
                </a:lnTo>
                <a:lnTo>
                  <a:pt x="2056" y="1324"/>
                </a:lnTo>
                <a:lnTo>
                  <a:pt x="2079" y="1309"/>
                </a:lnTo>
                <a:lnTo>
                  <a:pt x="2098" y="1291"/>
                </a:lnTo>
                <a:lnTo>
                  <a:pt x="2112" y="1269"/>
                </a:lnTo>
                <a:lnTo>
                  <a:pt x="2121" y="1243"/>
                </a:lnTo>
                <a:lnTo>
                  <a:pt x="2124" y="1215"/>
                </a:lnTo>
                <a:lnTo>
                  <a:pt x="2121" y="1188"/>
                </a:lnTo>
                <a:lnTo>
                  <a:pt x="2112" y="1163"/>
                </a:lnTo>
                <a:lnTo>
                  <a:pt x="2098" y="1140"/>
                </a:lnTo>
                <a:lnTo>
                  <a:pt x="2079" y="1121"/>
                </a:lnTo>
                <a:lnTo>
                  <a:pt x="2056" y="1107"/>
                </a:lnTo>
                <a:lnTo>
                  <a:pt x="2030" y="1098"/>
                </a:lnTo>
                <a:lnTo>
                  <a:pt x="2003" y="1095"/>
                </a:lnTo>
                <a:lnTo>
                  <a:pt x="932" y="1095"/>
                </a:lnTo>
                <a:close/>
                <a:moveTo>
                  <a:pt x="531" y="1095"/>
                </a:moveTo>
                <a:lnTo>
                  <a:pt x="503" y="1098"/>
                </a:lnTo>
                <a:lnTo>
                  <a:pt x="478" y="1107"/>
                </a:lnTo>
                <a:lnTo>
                  <a:pt x="454" y="1121"/>
                </a:lnTo>
                <a:lnTo>
                  <a:pt x="435" y="1140"/>
                </a:lnTo>
                <a:lnTo>
                  <a:pt x="421" y="1163"/>
                </a:lnTo>
                <a:lnTo>
                  <a:pt x="412" y="1188"/>
                </a:lnTo>
                <a:lnTo>
                  <a:pt x="409" y="1215"/>
                </a:lnTo>
                <a:lnTo>
                  <a:pt x="412" y="1243"/>
                </a:lnTo>
                <a:lnTo>
                  <a:pt x="421" y="1269"/>
                </a:lnTo>
                <a:lnTo>
                  <a:pt x="435" y="1291"/>
                </a:lnTo>
                <a:lnTo>
                  <a:pt x="454" y="1309"/>
                </a:lnTo>
                <a:lnTo>
                  <a:pt x="478" y="1324"/>
                </a:lnTo>
                <a:lnTo>
                  <a:pt x="503" y="1332"/>
                </a:lnTo>
                <a:lnTo>
                  <a:pt x="531" y="1336"/>
                </a:lnTo>
                <a:lnTo>
                  <a:pt x="560" y="1332"/>
                </a:lnTo>
                <a:lnTo>
                  <a:pt x="585" y="1324"/>
                </a:lnTo>
                <a:lnTo>
                  <a:pt x="607" y="1309"/>
                </a:lnTo>
                <a:lnTo>
                  <a:pt x="626" y="1291"/>
                </a:lnTo>
                <a:lnTo>
                  <a:pt x="640" y="1269"/>
                </a:lnTo>
                <a:lnTo>
                  <a:pt x="649" y="1243"/>
                </a:lnTo>
                <a:lnTo>
                  <a:pt x="653" y="1215"/>
                </a:lnTo>
                <a:lnTo>
                  <a:pt x="649" y="1188"/>
                </a:lnTo>
                <a:lnTo>
                  <a:pt x="640" y="1163"/>
                </a:lnTo>
                <a:lnTo>
                  <a:pt x="626" y="1140"/>
                </a:lnTo>
                <a:lnTo>
                  <a:pt x="607" y="1121"/>
                </a:lnTo>
                <a:lnTo>
                  <a:pt x="585" y="1107"/>
                </a:lnTo>
                <a:lnTo>
                  <a:pt x="560" y="1098"/>
                </a:lnTo>
                <a:lnTo>
                  <a:pt x="531" y="1095"/>
                </a:lnTo>
                <a:close/>
                <a:moveTo>
                  <a:pt x="1240" y="233"/>
                </a:moveTo>
                <a:lnTo>
                  <a:pt x="1208" y="236"/>
                </a:lnTo>
                <a:lnTo>
                  <a:pt x="1178" y="244"/>
                </a:lnTo>
                <a:lnTo>
                  <a:pt x="1151" y="257"/>
                </a:lnTo>
                <a:lnTo>
                  <a:pt x="1126" y="273"/>
                </a:lnTo>
                <a:lnTo>
                  <a:pt x="1105" y="294"/>
                </a:lnTo>
                <a:lnTo>
                  <a:pt x="1088" y="318"/>
                </a:lnTo>
                <a:lnTo>
                  <a:pt x="1075" y="346"/>
                </a:lnTo>
                <a:lnTo>
                  <a:pt x="1067" y="375"/>
                </a:lnTo>
                <a:lnTo>
                  <a:pt x="1064" y="406"/>
                </a:lnTo>
                <a:lnTo>
                  <a:pt x="1067" y="437"/>
                </a:lnTo>
                <a:lnTo>
                  <a:pt x="1075" y="466"/>
                </a:lnTo>
                <a:lnTo>
                  <a:pt x="1088" y="493"/>
                </a:lnTo>
                <a:lnTo>
                  <a:pt x="1105" y="517"/>
                </a:lnTo>
                <a:lnTo>
                  <a:pt x="1126" y="538"/>
                </a:lnTo>
                <a:lnTo>
                  <a:pt x="1151" y="556"/>
                </a:lnTo>
                <a:lnTo>
                  <a:pt x="1178" y="569"/>
                </a:lnTo>
                <a:lnTo>
                  <a:pt x="1208" y="576"/>
                </a:lnTo>
                <a:lnTo>
                  <a:pt x="1240" y="580"/>
                </a:lnTo>
                <a:lnTo>
                  <a:pt x="1271" y="576"/>
                </a:lnTo>
                <a:lnTo>
                  <a:pt x="1301" y="569"/>
                </a:lnTo>
                <a:lnTo>
                  <a:pt x="1328" y="556"/>
                </a:lnTo>
                <a:lnTo>
                  <a:pt x="1352" y="538"/>
                </a:lnTo>
                <a:lnTo>
                  <a:pt x="1373" y="517"/>
                </a:lnTo>
                <a:lnTo>
                  <a:pt x="1391" y="493"/>
                </a:lnTo>
                <a:lnTo>
                  <a:pt x="1404" y="466"/>
                </a:lnTo>
                <a:lnTo>
                  <a:pt x="1412" y="437"/>
                </a:lnTo>
                <a:lnTo>
                  <a:pt x="1414" y="406"/>
                </a:lnTo>
                <a:lnTo>
                  <a:pt x="1412" y="375"/>
                </a:lnTo>
                <a:lnTo>
                  <a:pt x="1404" y="346"/>
                </a:lnTo>
                <a:lnTo>
                  <a:pt x="1391" y="318"/>
                </a:lnTo>
                <a:lnTo>
                  <a:pt x="1373" y="294"/>
                </a:lnTo>
                <a:lnTo>
                  <a:pt x="1352" y="273"/>
                </a:lnTo>
                <a:lnTo>
                  <a:pt x="1328" y="257"/>
                </a:lnTo>
                <a:lnTo>
                  <a:pt x="1301" y="244"/>
                </a:lnTo>
                <a:lnTo>
                  <a:pt x="1271" y="236"/>
                </a:lnTo>
                <a:lnTo>
                  <a:pt x="1240" y="233"/>
                </a:lnTo>
                <a:close/>
                <a:moveTo>
                  <a:pt x="1240" y="0"/>
                </a:moveTo>
                <a:lnTo>
                  <a:pt x="1240" y="0"/>
                </a:lnTo>
                <a:lnTo>
                  <a:pt x="1291" y="3"/>
                </a:lnTo>
                <a:lnTo>
                  <a:pt x="1340" y="12"/>
                </a:lnTo>
                <a:lnTo>
                  <a:pt x="1386" y="27"/>
                </a:lnTo>
                <a:lnTo>
                  <a:pt x="1431" y="47"/>
                </a:lnTo>
                <a:lnTo>
                  <a:pt x="1472" y="72"/>
                </a:lnTo>
                <a:lnTo>
                  <a:pt x="1509" y="102"/>
                </a:lnTo>
                <a:lnTo>
                  <a:pt x="1544" y="135"/>
                </a:lnTo>
                <a:lnTo>
                  <a:pt x="1574" y="173"/>
                </a:lnTo>
                <a:lnTo>
                  <a:pt x="1599" y="213"/>
                </a:lnTo>
                <a:lnTo>
                  <a:pt x="1930" y="213"/>
                </a:lnTo>
                <a:lnTo>
                  <a:pt x="1967" y="215"/>
                </a:lnTo>
                <a:lnTo>
                  <a:pt x="2003" y="224"/>
                </a:lnTo>
                <a:lnTo>
                  <a:pt x="2036" y="237"/>
                </a:lnTo>
                <a:lnTo>
                  <a:pt x="2066" y="255"/>
                </a:lnTo>
                <a:lnTo>
                  <a:pt x="2093" y="276"/>
                </a:lnTo>
                <a:lnTo>
                  <a:pt x="2118" y="301"/>
                </a:lnTo>
                <a:lnTo>
                  <a:pt x="2138" y="329"/>
                </a:lnTo>
                <a:lnTo>
                  <a:pt x="2154" y="360"/>
                </a:lnTo>
                <a:lnTo>
                  <a:pt x="2165" y="394"/>
                </a:lnTo>
                <a:lnTo>
                  <a:pt x="2235" y="394"/>
                </a:lnTo>
                <a:lnTo>
                  <a:pt x="2274" y="397"/>
                </a:lnTo>
                <a:lnTo>
                  <a:pt x="2312" y="406"/>
                </a:lnTo>
                <a:lnTo>
                  <a:pt x="2347" y="420"/>
                </a:lnTo>
                <a:lnTo>
                  <a:pt x="2379" y="440"/>
                </a:lnTo>
                <a:lnTo>
                  <a:pt x="2407" y="464"/>
                </a:lnTo>
                <a:lnTo>
                  <a:pt x="2431" y="492"/>
                </a:lnTo>
                <a:lnTo>
                  <a:pt x="2451" y="524"/>
                </a:lnTo>
                <a:lnTo>
                  <a:pt x="2467" y="558"/>
                </a:lnTo>
                <a:lnTo>
                  <a:pt x="2476" y="595"/>
                </a:lnTo>
                <a:lnTo>
                  <a:pt x="2479" y="634"/>
                </a:lnTo>
                <a:lnTo>
                  <a:pt x="2479" y="3081"/>
                </a:lnTo>
                <a:lnTo>
                  <a:pt x="2476" y="3120"/>
                </a:lnTo>
                <a:lnTo>
                  <a:pt x="2467" y="3157"/>
                </a:lnTo>
                <a:lnTo>
                  <a:pt x="2451" y="3192"/>
                </a:lnTo>
                <a:lnTo>
                  <a:pt x="2431" y="3223"/>
                </a:lnTo>
                <a:lnTo>
                  <a:pt x="2407" y="3251"/>
                </a:lnTo>
                <a:lnTo>
                  <a:pt x="2379" y="3275"/>
                </a:lnTo>
                <a:lnTo>
                  <a:pt x="2347" y="3295"/>
                </a:lnTo>
                <a:lnTo>
                  <a:pt x="2312" y="3310"/>
                </a:lnTo>
                <a:lnTo>
                  <a:pt x="2274" y="3319"/>
                </a:lnTo>
                <a:lnTo>
                  <a:pt x="2235" y="3322"/>
                </a:lnTo>
                <a:lnTo>
                  <a:pt x="245" y="3322"/>
                </a:lnTo>
                <a:lnTo>
                  <a:pt x="205" y="3319"/>
                </a:lnTo>
                <a:lnTo>
                  <a:pt x="167" y="3310"/>
                </a:lnTo>
                <a:lnTo>
                  <a:pt x="132" y="3295"/>
                </a:lnTo>
                <a:lnTo>
                  <a:pt x="101" y="3275"/>
                </a:lnTo>
                <a:lnTo>
                  <a:pt x="72" y="3251"/>
                </a:lnTo>
                <a:lnTo>
                  <a:pt x="48" y="3223"/>
                </a:lnTo>
                <a:lnTo>
                  <a:pt x="28" y="3192"/>
                </a:lnTo>
                <a:lnTo>
                  <a:pt x="13" y="3157"/>
                </a:lnTo>
                <a:lnTo>
                  <a:pt x="3" y="3120"/>
                </a:lnTo>
                <a:lnTo>
                  <a:pt x="0" y="3081"/>
                </a:lnTo>
                <a:lnTo>
                  <a:pt x="0" y="634"/>
                </a:lnTo>
                <a:lnTo>
                  <a:pt x="3" y="595"/>
                </a:lnTo>
                <a:lnTo>
                  <a:pt x="13" y="558"/>
                </a:lnTo>
                <a:lnTo>
                  <a:pt x="28" y="524"/>
                </a:lnTo>
                <a:lnTo>
                  <a:pt x="48" y="492"/>
                </a:lnTo>
                <a:lnTo>
                  <a:pt x="72" y="464"/>
                </a:lnTo>
                <a:lnTo>
                  <a:pt x="101" y="440"/>
                </a:lnTo>
                <a:lnTo>
                  <a:pt x="132" y="420"/>
                </a:lnTo>
                <a:lnTo>
                  <a:pt x="167" y="406"/>
                </a:lnTo>
                <a:lnTo>
                  <a:pt x="205" y="397"/>
                </a:lnTo>
                <a:lnTo>
                  <a:pt x="245" y="394"/>
                </a:lnTo>
                <a:lnTo>
                  <a:pt x="314" y="394"/>
                </a:lnTo>
                <a:lnTo>
                  <a:pt x="325" y="360"/>
                </a:lnTo>
                <a:lnTo>
                  <a:pt x="341" y="329"/>
                </a:lnTo>
                <a:lnTo>
                  <a:pt x="361" y="301"/>
                </a:lnTo>
                <a:lnTo>
                  <a:pt x="386" y="276"/>
                </a:lnTo>
                <a:lnTo>
                  <a:pt x="413" y="255"/>
                </a:lnTo>
                <a:lnTo>
                  <a:pt x="443" y="237"/>
                </a:lnTo>
                <a:lnTo>
                  <a:pt x="476" y="224"/>
                </a:lnTo>
                <a:lnTo>
                  <a:pt x="512" y="215"/>
                </a:lnTo>
                <a:lnTo>
                  <a:pt x="550" y="213"/>
                </a:lnTo>
                <a:lnTo>
                  <a:pt x="880" y="213"/>
                </a:lnTo>
                <a:lnTo>
                  <a:pt x="905" y="173"/>
                </a:lnTo>
                <a:lnTo>
                  <a:pt x="935" y="135"/>
                </a:lnTo>
                <a:lnTo>
                  <a:pt x="970" y="102"/>
                </a:lnTo>
                <a:lnTo>
                  <a:pt x="1007" y="72"/>
                </a:lnTo>
                <a:lnTo>
                  <a:pt x="1048" y="47"/>
                </a:lnTo>
                <a:lnTo>
                  <a:pt x="1093" y="27"/>
                </a:lnTo>
                <a:lnTo>
                  <a:pt x="1139" y="12"/>
                </a:lnTo>
                <a:lnTo>
                  <a:pt x="1188" y="3"/>
                </a:lnTo>
                <a:lnTo>
                  <a:pt x="124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09870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Gymnast Vector Icons</a:t>
            </a:r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Gymnast Vector Icons</a:t>
            </a:r>
            <a:endParaRPr lang="en-US" dirty="0"/>
          </a:p>
        </p:txBody>
      </p:sp>
      <p:grpSp>
        <p:nvGrpSpPr>
          <p:cNvPr id="200" name="Group 199"/>
          <p:cNvGrpSpPr/>
          <p:nvPr/>
        </p:nvGrpSpPr>
        <p:grpSpPr>
          <a:xfrm>
            <a:off x="3570288" y="1947863"/>
            <a:ext cx="360363" cy="487363"/>
            <a:chOff x="3570288" y="1947863"/>
            <a:chExt cx="360363" cy="4873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90" name="Freeform 21"/>
            <p:cNvSpPr>
              <a:spLocks noEditPoints="1"/>
            </p:cNvSpPr>
            <p:nvPr/>
          </p:nvSpPr>
          <p:spPr bwMode="auto">
            <a:xfrm>
              <a:off x="3570288" y="1947863"/>
              <a:ext cx="360363" cy="487363"/>
            </a:xfrm>
            <a:custGeom>
              <a:avLst/>
              <a:gdLst>
                <a:gd name="T0" fmla="*/ 1018 w 2271"/>
                <a:gd name="T1" fmla="*/ 1747 h 3064"/>
                <a:gd name="T2" fmla="*/ 860 w 2271"/>
                <a:gd name="T3" fmla="*/ 1809 h 3064"/>
                <a:gd name="T4" fmla="*/ 730 w 2271"/>
                <a:gd name="T5" fmla="*/ 1913 h 3064"/>
                <a:gd name="T6" fmla="*/ 638 w 2271"/>
                <a:gd name="T7" fmla="*/ 2052 h 3064"/>
                <a:gd name="T8" fmla="*/ 593 w 2271"/>
                <a:gd name="T9" fmla="*/ 2217 h 3064"/>
                <a:gd name="T10" fmla="*/ 602 w 2271"/>
                <a:gd name="T11" fmla="*/ 2392 h 3064"/>
                <a:gd name="T12" fmla="*/ 664 w 2271"/>
                <a:gd name="T13" fmla="*/ 2549 h 3064"/>
                <a:gd name="T14" fmla="*/ 770 w 2271"/>
                <a:gd name="T15" fmla="*/ 2678 h 3064"/>
                <a:gd name="T16" fmla="*/ 910 w 2271"/>
                <a:gd name="T17" fmla="*/ 2769 h 3064"/>
                <a:gd name="T18" fmla="*/ 1076 w 2271"/>
                <a:gd name="T19" fmla="*/ 2813 h 3064"/>
                <a:gd name="T20" fmla="*/ 1253 w 2271"/>
                <a:gd name="T21" fmla="*/ 2804 h 3064"/>
                <a:gd name="T22" fmla="*/ 1412 w 2271"/>
                <a:gd name="T23" fmla="*/ 2742 h 3064"/>
                <a:gd name="T24" fmla="*/ 1542 w 2271"/>
                <a:gd name="T25" fmla="*/ 2638 h 3064"/>
                <a:gd name="T26" fmla="*/ 1634 w 2271"/>
                <a:gd name="T27" fmla="*/ 2499 h 3064"/>
                <a:gd name="T28" fmla="*/ 1678 w 2271"/>
                <a:gd name="T29" fmla="*/ 2334 h 3064"/>
                <a:gd name="T30" fmla="*/ 1669 w 2271"/>
                <a:gd name="T31" fmla="*/ 2159 h 3064"/>
                <a:gd name="T32" fmla="*/ 1607 w 2271"/>
                <a:gd name="T33" fmla="*/ 2002 h 3064"/>
                <a:gd name="T34" fmla="*/ 1502 w 2271"/>
                <a:gd name="T35" fmla="*/ 1874 h 3064"/>
                <a:gd name="T36" fmla="*/ 1362 w 2271"/>
                <a:gd name="T37" fmla="*/ 1783 h 3064"/>
                <a:gd name="T38" fmla="*/ 1195 w 2271"/>
                <a:gd name="T39" fmla="*/ 1738 h 3064"/>
                <a:gd name="T40" fmla="*/ 393 w 2271"/>
                <a:gd name="T41" fmla="*/ 285 h 3064"/>
                <a:gd name="T42" fmla="*/ 318 w 2271"/>
                <a:gd name="T43" fmla="*/ 324 h 3064"/>
                <a:gd name="T44" fmla="*/ 277 w 2271"/>
                <a:gd name="T45" fmla="*/ 399 h 3064"/>
                <a:gd name="T46" fmla="*/ 277 w 2271"/>
                <a:gd name="T47" fmla="*/ 1301 h 3064"/>
                <a:gd name="T48" fmla="*/ 318 w 2271"/>
                <a:gd name="T49" fmla="*/ 1376 h 3064"/>
                <a:gd name="T50" fmla="*/ 393 w 2271"/>
                <a:gd name="T51" fmla="*/ 1415 h 3064"/>
                <a:gd name="T52" fmla="*/ 1879 w 2271"/>
                <a:gd name="T53" fmla="*/ 1415 h 3064"/>
                <a:gd name="T54" fmla="*/ 1953 w 2271"/>
                <a:gd name="T55" fmla="*/ 1375 h 3064"/>
                <a:gd name="T56" fmla="*/ 1994 w 2271"/>
                <a:gd name="T57" fmla="*/ 1301 h 3064"/>
                <a:gd name="T58" fmla="*/ 1996 w 2271"/>
                <a:gd name="T59" fmla="*/ 429 h 3064"/>
                <a:gd name="T60" fmla="*/ 1971 w 2271"/>
                <a:gd name="T61" fmla="*/ 347 h 3064"/>
                <a:gd name="T62" fmla="*/ 1906 w 2271"/>
                <a:gd name="T63" fmla="*/ 293 h 3064"/>
                <a:gd name="T64" fmla="*/ 423 w 2271"/>
                <a:gd name="T65" fmla="*/ 282 h 3064"/>
                <a:gd name="T66" fmla="*/ 2153 w 2271"/>
                <a:gd name="T67" fmla="*/ 4 h 3064"/>
                <a:gd name="T68" fmla="*/ 2227 w 2271"/>
                <a:gd name="T69" fmla="*/ 44 h 3064"/>
                <a:gd name="T70" fmla="*/ 2268 w 2271"/>
                <a:gd name="T71" fmla="*/ 118 h 3064"/>
                <a:gd name="T72" fmla="*/ 2268 w 2271"/>
                <a:gd name="T73" fmla="*/ 2947 h 3064"/>
                <a:gd name="T74" fmla="*/ 2227 w 2271"/>
                <a:gd name="T75" fmla="*/ 3021 h 3064"/>
                <a:gd name="T76" fmla="*/ 2153 w 2271"/>
                <a:gd name="T77" fmla="*/ 3061 h 3064"/>
                <a:gd name="T78" fmla="*/ 119 w 2271"/>
                <a:gd name="T79" fmla="*/ 3061 h 3064"/>
                <a:gd name="T80" fmla="*/ 44 w 2271"/>
                <a:gd name="T81" fmla="*/ 3021 h 3064"/>
                <a:gd name="T82" fmla="*/ 3 w 2271"/>
                <a:gd name="T83" fmla="*/ 2947 h 3064"/>
                <a:gd name="T84" fmla="*/ 3 w 2271"/>
                <a:gd name="T85" fmla="*/ 118 h 3064"/>
                <a:gd name="T86" fmla="*/ 44 w 2271"/>
                <a:gd name="T87" fmla="*/ 44 h 3064"/>
                <a:gd name="T88" fmla="*/ 119 w 2271"/>
                <a:gd name="T89" fmla="*/ 4 h 3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271" h="3064">
                  <a:moveTo>
                    <a:pt x="1136" y="1735"/>
                  </a:moveTo>
                  <a:lnTo>
                    <a:pt x="1076" y="1738"/>
                  </a:lnTo>
                  <a:lnTo>
                    <a:pt x="1018" y="1747"/>
                  </a:lnTo>
                  <a:lnTo>
                    <a:pt x="963" y="1763"/>
                  </a:lnTo>
                  <a:lnTo>
                    <a:pt x="910" y="1783"/>
                  </a:lnTo>
                  <a:lnTo>
                    <a:pt x="860" y="1809"/>
                  </a:lnTo>
                  <a:lnTo>
                    <a:pt x="813" y="1840"/>
                  </a:lnTo>
                  <a:lnTo>
                    <a:pt x="770" y="1874"/>
                  </a:lnTo>
                  <a:lnTo>
                    <a:pt x="730" y="1913"/>
                  </a:lnTo>
                  <a:lnTo>
                    <a:pt x="695" y="1956"/>
                  </a:lnTo>
                  <a:lnTo>
                    <a:pt x="664" y="2002"/>
                  </a:lnTo>
                  <a:lnTo>
                    <a:pt x="638" y="2052"/>
                  </a:lnTo>
                  <a:lnTo>
                    <a:pt x="617" y="2105"/>
                  </a:lnTo>
                  <a:lnTo>
                    <a:pt x="602" y="2159"/>
                  </a:lnTo>
                  <a:lnTo>
                    <a:pt x="593" y="2217"/>
                  </a:lnTo>
                  <a:lnTo>
                    <a:pt x="590" y="2276"/>
                  </a:lnTo>
                  <a:lnTo>
                    <a:pt x="593" y="2334"/>
                  </a:lnTo>
                  <a:lnTo>
                    <a:pt x="602" y="2392"/>
                  </a:lnTo>
                  <a:lnTo>
                    <a:pt x="617" y="2447"/>
                  </a:lnTo>
                  <a:lnTo>
                    <a:pt x="638" y="2499"/>
                  </a:lnTo>
                  <a:lnTo>
                    <a:pt x="664" y="2549"/>
                  </a:lnTo>
                  <a:lnTo>
                    <a:pt x="695" y="2596"/>
                  </a:lnTo>
                  <a:lnTo>
                    <a:pt x="730" y="2638"/>
                  </a:lnTo>
                  <a:lnTo>
                    <a:pt x="770" y="2678"/>
                  </a:lnTo>
                  <a:lnTo>
                    <a:pt x="813" y="2712"/>
                  </a:lnTo>
                  <a:lnTo>
                    <a:pt x="860" y="2742"/>
                  </a:lnTo>
                  <a:lnTo>
                    <a:pt x="910" y="2769"/>
                  </a:lnTo>
                  <a:lnTo>
                    <a:pt x="963" y="2789"/>
                  </a:lnTo>
                  <a:lnTo>
                    <a:pt x="1018" y="2804"/>
                  </a:lnTo>
                  <a:lnTo>
                    <a:pt x="1076" y="2813"/>
                  </a:lnTo>
                  <a:lnTo>
                    <a:pt x="1136" y="2817"/>
                  </a:lnTo>
                  <a:lnTo>
                    <a:pt x="1195" y="2813"/>
                  </a:lnTo>
                  <a:lnTo>
                    <a:pt x="1253" y="2804"/>
                  </a:lnTo>
                  <a:lnTo>
                    <a:pt x="1308" y="2789"/>
                  </a:lnTo>
                  <a:lnTo>
                    <a:pt x="1362" y="2769"/>
                  </a:lnTo>
                  <a:lnTo>
                    <a:pt x="1412" y="2742"/>
                  </a:lnTo>
                  <a:lnTo>
                    <a:pt x="1459" y="2712"/>
                  </a:lnTo>
                  <a:lnTo>
                    <a:pt x="1502" y="2678"/>
                  </a:lnTo>
                  <a:lnTo>
                    <a:pt x="1542" y="2638"/>
                  </a:lnTo>
                  <a:lnTo>
                    <a:pt x="1576" y="2596"/>
                  </a:lnTo>
                  <a:lnTo>
                    <a:pt x="1607" y="2549"/>
                  </a:lnTo>
                  <a:lnTo>
                    <a:pt x="1634" y="2499"/>
                  </a:lnTo>
                  <a:lnTo>
                    <a:pt x="1654" y="2447"/>
                  </a:lnTo>
                  <a:lnTo>
                    <a:pt x="1669" y="2392"/>
                  </a:lnTo>
                  <a:lnTo>
                    <a:pt x="1678" y="2334"/>
                  </a:lnTo>
                  <a:lnTo>
                    <a:pt x="1682" y="2276"/>
                  </a:lnTo>
                  <a:lnTo>
                    <a:pt x="1678" y="2217"/>
                  </a:lnTo>
                  <a:lnTo>
                    <a:pt x="1669" y="2159"/>
                  </a:lnTo>
                  <a:lnTo>
                    <a:pt x="1654" y="2105"/>
                  </a:lnTo>
                  <a:lnTo>
                    <a:pt x="1634" y="2052"/>
                  </a:lnTo>
                  <a:lnTo>
                    <a:pt x="1607" y="2002"/>
                  </a:lnTo>
                  <a:lnTo>
                    <a:pt x="1576" y="1956"/>
                  </a:lnTo>
                  <a:lnTo>
                    <a:pt x="1542" y="1913"/>
                  </a:lnTo>
                  <a:lnTo>
                    <a:pt x="1502" y="1874"/>
                  </a:lnTo>
                  <a:lnTo>
                    <a:pt x="1459" y="1840"/>
                  </a:lnTo>
                  <a:lnTo>
                    <a:pt x="1412" y="1809"/>
                  </a:lnTo>
                  <a:lnTo>
                    <a:pt x="1362" y="1783"/>
                  </a:lnTo>
                  <a:lnTo>
                    <a:pt x="1308" y="1763"/>
                  </a:lnTo>
                  <a:lnTo>
                    <a:pt x="1253" y="1747"/>
                  </a:lnTo>
                  <a:lnTo>
                    <a:pt x="1195" y="1738"/>
                  </a:lnTo>
                  <a:lnTo>
                    <a:pt x="1136" y="1735"/>
                  </a:lnTo>
                  <a:close/>
                  <a:moveTo>
                    <a:pt x="423" y="282"/>
                  </a:moveTo>
                  <a:lnTo>
                    <a:pt x="393" y="285"/>
                  </a:lnTo>
                  <a:lnTo>
                    <a:pt x="365" y="293"/>
                  </a:lnTo>
                  <a:lnTo>
                    <a:pt x="339" y="306"/>
                  </a:lnTo>
                  <a:lnTo>
                    <a:pt x="318" y="324"/>
                  </a:lnTo>
                  <a:lnTo>
                    <a:pt x="300" y="347"/>
                  </a:lnTo>
                  <a:lnTo>
                    <a:pt x="286" y="371"/>
                  </a:lnTo>
                  <a:lnTo>
                    <a:pt x="277" y="399"/>
                  </a:lnTo>
                  <a:lnTo>
                    <a:pt x="274" y="429"/>
                  </a:lnTo>
                  <a:lnTo>
                    <a:pt x="274" y="1272"/>
                  </a:lnTo>
                  <a:lnTo>
                    <a:pt x="277" y="1301"/>
                  </a:lnTo>
                  <a:lnTo>
                    <a:pt x="286" y="1329"/>
                  </a:lnTo>
                  <a:lnTo>
                    <a:pt x="300" y="1354"/>
                  </a:lnTo>
                  <a:lnTo>
                    <a:pt x="318" y="1376"/>
                  </a:lnTo>
                  <a:lnTo>
                    <a:pt x="339" y="1393"/>
                  </a:lnTo>
                  <a:lnTo>
                    <a:pt x="365" y="1407"/>
                  </a:lnTo>
                  <a:lnTo>
                    <a:pt x="393" y="1415"/>
                  </a:lnTo>
                  <a:lnTo>
                    <a:pt x="423" y="1418"/>
                  </a:lnTo>
                  <a:lnTo>
                    <a:pt x="1848" y="1418"/>
                  </a:lnTo>
                  <a:lnTo>
                    <a:pt x="1879" y="1415"/>
                  </a:lnTo>
                  <a:lnTo>
                    <a:pt x="1906" y="1406"/>
                  </a:lnTo>
                  <a:lnTo>
                    <a:pt x="1931" y="1393"/>
                  </a:lnTo>
                  <a:lnTo>
                    <a:pt x="1953" y="1375"/>
                  </a:lnTo>
                  <a:lnTo>
                    <a:pt x="1972" y="1354"/>
                  </a:lnTo>
                  <a:lnTo>
                    <a:pt x="1985" y="1328"/>
                  </a:lnTo>
                  <a:lnTo>
                    <a:pt x="1994" y="1301"/>
                  </a:lnTo>
                  <a:lnTo>
                    <a:pt x="1996" y="1272"/>
                  </a:lnTo>
                  <a:lnTo>
                    <a:pt x="1996" y="1272"/>
                  </a:lnTo>
                  <a:lnTo>
                    <a:pt x="1996" y="429"/>
                  </a:lnTo>
                  <a:lnTo>
                    <a:pt x="1993" y="399"/>
                  </a:lnTo>
                  <a:lnTo>
                    <a:pt x="1985" y="371"/>
                  </a:lnTo>
                  <a:lnTo>
                    <a:pt x="1971" y="347"/>
                  </a:lnTo>
                  <a:lnTo>
                    <a:pt x="1953" y="324"/>
                  </a:lnTo>
                  <a:lnTo>
                    <a:pt x="1931" y="306"/>
                  </a:lnTo>
                  <a:lnTo>
                    <a:pt x="1906" y="293"/>
                  </a:lnTo>
                  <a:lnTo>
                    <a:pt x="1879" y="285"/>
                  </a:lnTo>
                  <a:lnTo>
                    <a:pt x="1848" y="282"/>
                  </a:lnTo>
                  <a:lnTo>
                    <a:pt x="423" y="282"/>
                  </a:lnTo>
                  <a:close/>
                  <a:moveTo>
                    <a:pt x="1150" y="0"/>
                  </a:moveTo>
                  <a:lnTo>
                    <a:pt x="2123" y="0"/>
                  </a:lnTo>
                  <a:lnTo>
                    <a:pt x="2153" y="4"/>
                  </a:lnTo>
                  <a:lnTo>
                    <a:pt x="2180" y="13"/>
                  </a:lnTo>
                  <a:lnTo>
                    <a:pt x="2206" y="26"/>
                  </a:lnTo>
                  <a:lnTo>
                    <a:pt x="2227" y="44"/>
                  </a:lnTo>
                  <a:lnTo>
                    <a:pt x="2246" y="65"/>
                  </a:lnTo>
                  <a:lnTo>
                    <a:pt x="2259" y="91"/>
                  </a:lnTo>
                  <a:lnTo>
                    <a:pt x="2268" y="118"/>
                  </a:lnTo>
                  <a:lnTo>
                    <a:pt x="2271" y="147"/>
                  </a:lnTo>
                  <a:lnTo>
                    <a:pt x="2271" y="2917"/>
                  </a:lnTo>
                  <a:lnTo>
                    <a:pt x="2268" y="2947"/>
                  </a:lnTo>
                  <a:lnTo>
                    <a:pt x="2259" y="2974"/>
                  </a:lnTo>
                  <a:lnTo>
                    <a:pt x="2246" y="2999"/>
                  </a:lnTo>
                  <a:lnTo>
                    <a:pt x="2227" y="3021"/>
                  </a:lnTo>
                  <a:lnTo>
                    <a:pt x="2206" y="3039"/>
                  </a:lnTo>
                  <a:lnTo>
                    <a:pt x="2180" y="3052"/>
                  </a:lnTo>
                  <a:lnTo>
                    <a:pt x="2153" y="3061"/>
                  </a:lnTo>
                  <a:lnTo>
                    <a:pt x="2123" y="3064"/>
                  </a:lnTo>
                  <a:lnTo>
                    <a:pt x="148" y="3064"/>
                  </a:lnTo>
                  <a:lnTo>
                    <a:pt x="119" y="3061"/>
                  </a:lnTo>
                  <a:lnTo>
                    <a:pt x="91" y="3052"/>
                  </a:lnTo>
                  <a:lnTo>
                    <a:pt x="65" y="3039"/>
                  </a:lnTo>
                  <a:lnTo>
                    <a:pt x="44" y="3021"/>
                  </a:lnTo>
                  <a:lnTo>
                    <a:pt x="26" y="2999"/>
                  </a:lnTo>
                  <a:lnTo>
                    <a:pt x="11" y="2974"/>
                  </a:lnTo>
                  <a:lnTo>
                    <a:pt x="3" y="2947"/>
                  </a:lnTo>
                  <a:lnTo>
                    <a:pt x="0" y="2917"/>
                  </a:lnTo>
                  <a:lnTo>
                    <a:pt x="0" y="147"/>
                  </a:lnTo>
                  <a:lnTo>
                    <a:pt x="3" y="118"/>
                  </a:lnTo>
                  <a:lnTo>
                    <a:pt x="11" y="91"/>
                  </a:lnTo>
                  <a:lnTo>
                    <a:pt x="26" y="65"/>
                  </a:lnTo>
                  <a:lnTo>
                    <a:pt x="44" y="44"/>
                  </a:lnTo>
                  <a:lnTo>
                    <a:pt x="65" y="26"/>
                  </a:lnTo>
                  <a:lnTo>
                    <a:pt x="91" y="13"/>
                  </a:lnTo>
                  <a:lnTo>
                    <a:pt x="119" y="4"/>
                  </a:lnTo>
                  <a:lnTo>
                    <a:pt x="148" y="0"/>
                  </a:lnTo>
                  <a:lnTo>
                    <a:pt x="11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1" name="Freeform 22"/>
            <p:cNvSpPr>
              <a:spLocks noEditPoints="1"/>
            </p:cNvSpPr>
            <p:nvPr/>
          </p:nvSpPr>
          <p:spPr bwMode="auto">
            <a:xfrm>
              <a:off x="3681413" y="2124076"/>
              <a:ext cx="138113" cy="136525"/>
            </a:xfrm>
            <a:custGeom>
              <a:avLst/>
              <a:gdLst>
                <a:gd name="T0" fmla="*/ 407 w 869"/>
                <a:gd name="T1" fmla="*/ 295 h 859"/>
                <a:gd name="T2" fmla="*/ 358 w 869"/>
                <a:gd name="T3" fmla="*/ 316 h 859"/>
                <a:gd name="T4" fmla="*/ 320 w 869"/>
                <a:gd name="T5" fmla="*/ 353 h 859"/>
                <a:gd name="T6" fmla="*/ 300 w 869"/>
                <a:gd name="T7" fmla="*/ 402 h 859"/>
                <a:gd name="T8" fmla="*/ 300 w 869"/>
                <a:gd name="T9" fmla="*/ 457 h 859"/>
                <a:gd name="T10" fmla="*/ 320 w 869"/>
                <a:gd name="T11" fmla="*/ 506 h 859"/>
                <a:gd name="T12" fmla="*/ 358 w 869"/>
                <a:gd name="T13" fmla="*/ 542 h 859"/>
                <a:gd name="T14" fmla="*/ 407 w 869"/>
                <a:gd name="T15" fmla="*/ 563 h 859"/>
                <a:gd name="T16" fmla="*/ 462 w 869"/>
                <a:gd name="T17" fmla="*/ 563 h 859"/>
                <a:gd name="T18" fmla="*/ 511 w 869"/>
                <a:gd name="T19" fmla="*/ 542 h 859"/>
                <a:gd name="T20" fmla="*/ 549 w 869"/>
                <a:gd name="T21" fmla="*/ 506 h 859"/>
                <a:gd name="T22" fmla="*/ 570 w 869"/>
                <a:gd name="T23" fmla="*/ 457 h 859"/>
                <a:gd name="T24" fmla="*/ 570 w 869"/>
                <a:gd name="T25" fmla="*/ 402 h 859"/>
                <a:gd name="T26" fmla="*/ 549 w 869"/>
                <a:gd name="T27" fmla="*/ 353 h 859"/>
                <a:gd name="T28" fmla="*/ 511 w 869"/>
                <a:gd name="T29" fmla="*/ 316 h 859"/>
                <a:gd name="T30" fmla="*/ 462 w 869"/>
                <a:gd name="T31" fmla="*/ 295 h 859"/>
                <a:gd name="T32" fmla="*/ 435 w 869"/>
                <a:gd name="T33" fmla="*/ 0 h 859"/>
                <a:gd name="T34" fmla="*/ 534 w 869"/>
                <a:gd name="T35" fmla="*/ 11 h 859"/>
                <a:gd name="T36" fmla="*/ 626 w 869"/>
                <a:gd name="T37" fmla="*/ 43 h 859"/>
                <a:gd name="T38" fmla="*/ 707 w 869"/>
                <a:gd name="T39" fmla="*/ 95 h 859"/>
                <a:gd name="T40" fmla="*/ 773 w 869"/>
                <a:gd name="T41" fmla="*/ 161 h 859"/>
                <a:gd name="T42" fmla="*/ 824 w 869"/>
                <a:gd name="T43" fmla="*/ 241 h 859"/>
                <a:gd name="T44" fmla="*/ 857 w 869"/>
                <a:gd name="T45" fmla="*/ 332 h 859"/>
                <a:gd name="T46" fmla="*/ 869 w 869"/>
                <a:gd name="T47" fmla="*/ 430 h 859"/>
                <a:gd name="T48" fmla="*/ 857 w 869"/>
                <a:gd name="T49" fmla="*/ 528 h 859"/>
                <a:gd name="T50" fmla="*/ 824 w 869"/>
                <a:gd name="T51" fmla="*/ 618 h 859"/>
                <a:gd name="T52" fmla="*/ 773 w 869"/>
                <a:gd name="T53" fmla="*/ 698 h 859"/>
                <a:gd name="T54" fmla="*/ 707 w 869"/>
                <a:gd name="T55" fmla="*/ 765 h 859"/>
                <a:gd name="T56" fmla="*/ 626 w 869"/>
                <a:gd name="T57" fmla="*/ 815 h 859"/>
                <a:gd name="T58" fmla="*/ 534 w 869"/>
                <a:gd name="T59" fmla="*/ 848 h 859"/>
                <a:gd name="T60" fmla="*/ 435 w 869"/>
                <a:gd name="T61" fmla="*/ 859 h 859"/>
                <a:gd name="T62" fmla="*/ 336 w 869"/>
                <a:gd name="T63" fmla="*/ 848 h 859"/>
                <a:gd name="T64" fmla="*/ 244 w 869"/>
                <a:gd name="T65" fmla="*/ 815 h 859"/>
                <a:gd name="T66" fmla="*/ 163 w 869"/>
                <a:gd name="T67" fmla="*/ 765 h 859"/>
                <a:gd name="T68" fmla="*/ 96 w 869"/>
                <a:gd name="T69" fmla="*/ 698 h 859"/>
                <a:gd name="T70" fmla="*/ 44 w 869"/>
                <a:gd name="T71" fmla="*/ 618 h 859"/>
                <a:gd name="T72" fmla="*/ 11 w 869"/>
                <a:gd name="T73" fmla="*/ 528 h 859"/>
                <a:gd name="T74" fmla="*/ 0 w 869"/>
                <a:gd name="T75" fmla="*/ 430 h 859"/>
                <a:gd name="T76" fmla="*/ 11 w 869"/>
                <a:gd name="T77" fmla="*/ 332 h 859"/>
                <a:gd name="T78" fmla="*/ 44 w 869"/>
                <a:gd name="T79" fmla="*/ 241 h 859"/>
                <a:gd name="T80" fmla="*/ 96 w 869"/>
                <a:gd name="T81" fmla="*/ 161 h 859"/>
                <a:gd name="T82" fmla="*/ 163 w 869"/>
                <a:gd name="T83" fmla="*/ 95 h 859"/>
                <a:gd name="T84" fmla="*/ 244 w 869"/>
                <a:gd name="T85" fmla="*/ 43 h 859"/>
                <a:gd name="T86" fmla="*/ 336 w 869"/>
                <a:gd name="T87" fmla="*/ 11 h 859"/>
                <a:gd name="T88" fmla="*/ 435 w 869"/>
                <a:gd name="T89" fmla="*/ 0 h 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69" h="859">
                  <a:moveTo>
                    <a:pt x="435" y="293"/>
                  </a:moveTo>
                  <a:lnTo>
                    <a:pt x="407" y="295"/>
                  </a:lnTo>
                  <a:lnTo>
                    <a:pt x="381" y="303"/>
                  </a:lnTo>
                  <a:lnTo>
                    <a:pt x="358" y="316"/>
                  </a:lnTo>
                  <a:lnTo>
                    <a:pt x="338" y="333"/>
                  </a:lnTo>
                  <a:lnTo>
                    <a:pt x="320" y="353"/>
                  </a:lnTo>
                  <a:lnTo>
                    <a:pt x="308" y="376"/>
                  </a:lnTo>
                  <a:lnTo>
                    <a:pt x="300" y="402"/>
                  </a:lnTo>
                  <a:lnTo>
                    <a:pt x="297" y="429"/>
                  </a:lnTo>
                  <a:lnTo>
                    <a:pt x="300" y="457"/>
                  </a:lnTo>
                  <a:lnTo>
                    <a:pt x="308" y="482"/>
                  </a:lnTo>
                  <a:lnTo>
                    <a:pt x="320" y="506"/>
                  </a:lnTo>
                  <a:lnTo>
                    <a:pt x="338" y="526"/>
                  </a:lnTo>
                  <a:lnTo>
                    <a:pt x="358" y="542"/>
                  </a:lnTo>
                  <a:lnTo>
                    <a:pt x="381" y="555"/>
                  </a:lnTo>
                  <a:lnTo>
                    <a:pt x="407" y="563"/>
                  </a:lnTo>
                  <a:lnTo>
                    <a:pt x="435" y="566"/>
                  </a:lnTo>
                  <a:lnTo>
                    <a:pt x="462" y="563"/>
                  </a:lnTo>
                  <a:lnTo>
                    <a:pt x="488" y="555"/>
                  </a:lnTo>
                  <a:lnTo>
                    <a:pt x="511" y="542"/>
                  </a:lnTo>
                  <a:lnTo>
                    <a:pt x="532" y="526"/>
                  </a:lnTo>
                  <a:lnTo>
                    <a:pt x="549" y="506"/>
                  </a:lnTo>
                  <a:lnTo>
                    <a:pt x="561" y="482"/>
                  </a:lnTo>
                  <a:lnTo>
                    <a:pt x="570" y="457"/>
                  </a:lnTo>
                  <a:lnTo>
                    <a:pt x="573" y="429"/>
                  </a:lnTo>
                  <a:lnTo>
                    <a:pt x="570" y="402"/>
                  </a:lnTo>
                  <a:lnTo>
                    <a:pt x="561" y="376"/>
                  </a:lnTo>
                  <a:lnTo>
                    <a:pt x="549" y="353"/>
                  </a:lnTo>
                  <a:lnTo>
                    <a:pt x="532" y="333"/>
                  </a:lnTo>
                  <a:lnTo>
                    <a:pt x="511" y="316"/>
                  </a:lnTo>
                  <a:lnTo>
                    <a:pt x="488" y="303"/>
                  </a:lnTo>
                  <a:lnTo>
                    <a:pt x="462" y="295"/>
                  </a:lnTo>
                  <a:lnTo>
                    <a:pt x="435" y="293"/>
                  </a:lnTo>
                  <a:close/>
                  <a:moveTo>
                    <a:pt x="435" y="0"/>
                  </a:moveTo>
                  <a:lnTo>
                    <a:pt x="485" y="3"/>
                  </a:lnTo>
                  <a:lnTo>
                    <a:pt x="534" y="11"/>
                  </a:lnTo>
                  <a:lnTo>
                    <a:pt x="581" y="25"/>
                  </a:lnTo>
                  <a:lnTo>
                    <a:pt x="626" y="43"/>
                  </a:lnTo>
                  <a:lnTo>
                    <a:pt x="668" y="66"/>
                  </a:lnTo>
                  <a:lnTo>
                    <a:pt x="707" y="95"/>
                  </a:lnTo>
                  <a:lnTo>
                    <a:pt x="741" y="126"/>
                  </a:lnTo>
                  <a:lnTo>
                    <a:pt x="773" y="161"/>
                  </a:lnTo>
                  <a:lnTo>
                    <a:pt x="802" y="199"/>
                  </a:lnTo>
                  <a:lnTo>
                    <a:pt x="824" y="241"/>
                  </a:lnTo>
                  <a:lnTo>
                    <a:pt x="844" y="285"/>
                  </a:lnTo>
                  <a:lnTo>
                    <a:pt x="857" y="332"/>
                  </a:lnTo>
                  <a:lnTo>
                    <a:pt x="866" y="379"/>
                  </a:lnTo>
                  <a:lnTo>
                    <a:pt x="869" y="430"/>
                  </a:lnTo>
                  <a:lnTo>
                    <a:pt x="866" y="479"/>
                  </a:lnTo>
                  <a:lnTo>
                    <a:pt x="857" y="528"/>
                  </a:lnTo>
                  <a:lnTo>
                    <a:pt x="844" y="575"/>
                  </a:lnTo>
                  <a:lnTo>
                    <a:pt x="824" y="618"/>
                  </a:lnTo>
                  <a:lnTo>
                    <a:pt x="802" y="660"/>
                  </a:lnTo>
                  <a:lnTo>
                    <a:pt x="773" y="698"/>
                  </a:lnTo>
                  <a:lnTo>
                    <a:pt x="741" y="733"/>
                  </a:lnTo>
                  <a:lnTo>
                    <a:pt x="707" y="765"/>
                  </a:lnTo>
                  <a:lnTo>
                    <a:pt x="668" y="792"/>
                  </a:lnTo>
                  <a:lnTo>
                    <a:pt x="626" y="815"/>
                  </a:lnTo>
                  <a:lnTo>
                    <a:pt x="581" y="834"/>
                  </a:lnTo>
                  <a:lnTo>
                    <a:pt x="534" y="848"/>
                  </a:lnTo>
                  <a:lnTo>
                    <a:pt x="485" y="856"/>
                  </a:lnTo>
                  <a:lnTo>
                    <a:pt x="435" y="859"/>
                  </a:lnTo>
                  <a:lnTo>
                    <a:pt x="384" y="856"/>
                  </a:lnTo>
                  <a:lnTo>
                    <a:pt x="336" y="848"/>
                  </a:lnTo>
                  <a:lnTo>
                    <a:pt x="289" y="834"/>
                  </a:lnTo>
                  <a:lnTo>
                    <a:pt x="244" y="815"/>
                  </a:lnTo>
                  <a:lnTo>
                    <a:pt x="202" y="792"/>
                  </a:lnTo>
                  <a:lnTo>
                    <a:pt x="163" y="765"/>
                  </a:lnTo>
                  <a:lnTo>
                    <a:pt x="128" y="733"/>
                  </a:lnTo>
                  <a:lnTo>
                    <a:pt x="96" y="698"/>
                  </a:lnTo>
                  <a:lnTo>
                    <a:pt x="68" y="660"/>
                  </a:lnTo>
                  <a:lnTo>
                    <a:pt x="44" y="618"/>
                  </a:lnTo>
                  <a:lnTo>
                    <a:pt x="26" y="575"/>
                  </a:lnTo>
                  <a:lnTo>
                    <a:pt x="11" y="528"/>
                  </a:lnTo>
                  <a:lnTo>
                    <a:pt x="3" y="479"/>
                  </a:lnTo>
                  <a:lnTo>
                    <a:pt x="0" y="430"/>
                  </a:lnTo>
                  <a:lnTo>
                    <a:pt x="3" y="379"/>
                  </a:lnTo>
                  <a:lnTo>
                    <a:pt x="11" y="332"/>
                  </a:lnTo>
                  <a:lnTo>
                    <a:pt x="26" y="285"/>
                  </a:lnTo>
                  <a:lnTo>
                    <a:pt x="44" y="241"/>
                  </a:lnTo>
                  <a:lnTo>
                    <a:pt x="68" y="199"/>
                  </a:lnTo>
                  <a:lnTo>
                    <a:pt x="96" y="161"/>
                  </a:lnTo>
                  <a:lnTo>
                    <a:pt x="128" y="126"/>
                  </a:lnTo>
                  <a:lnTo>
                    <a:pt x="163" y="95"/>
                  </a:lnTo>
                  <a:lnTo>
                    <a:pt x="202" y="66"/>
                  </a:lnTo>
                  <a:lnTo>
                    <a:pt x="244" y="43"/>
                  </a:lnTo>
                  <a:lnTo>
                    <a:pt x="289" y="25"/>
                  </a:lnTo>
                  <a:lnTo>
                    <a:pt x="336" y="11"/>
                  </a:lnTo>
                  <a:lnTo>
                    <a:pt x="384" y="3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01" name="Freeform 6"/>
          <p:cNvSpPr>
            <a:spLocks noEditPoints="1"/>
          </p:cNvSpPr>
          <p:nvPr/>
        </p:nvSpPr>
        <p:spPr bwMode="auto">
          <a:xfrm>
            <a:off x="654050" y="1939926"/>
            <a:ext cx="581025" cy="485775"/>
          </a:xfrm>
          <a:custGeom>
            <a:avLst/>
            <a:gdLst>
              <a:gd name="T0" fmla="*/ 2937 w 3295"/>
              <a:gd name="T1" fmla="*/ 2467 h 2752"/>
              <a:gd name="T2" fmla="*/ 2741 w 3295"/>
              <a:gd name="T3" fmla="*/ 2547 h 2752"/>
              <a:gd name="T4" fmla="*/ 2742 w 3295"/>
              <a:gd name="T5" fmla="*/ 2336 h 2752"/>
              <a:gd name="T6" fmla="*/ 2497 w 3295"/>
              <a:gd name="T7" fmla="*/ 2390 h 2752"/>
              <a:gd name="T8" fmla="*/ 2380 w 3295"/>
              <a:gd name="T9" fmla="*/ 2567 h 2752"/>
              <a:gd name="T10" fmla="*/ 2263 w 3295"/>
              <a:gd name="T11" fmla="*/ 2389 h 2752"/>
              <a:gd name="T12" fmla="*/ 2056 w 3295"/>
              <a:gd name="T13" fmla="*/ 2333 h 2752"/>
              <a:gd name="T14" fmla="*/ 2055 w 3295"/>
              <a:gd name="T15" fmla="*/ 2544 h 2752"/>
              <a:gd name="T16" fmla="*/ 1861 w 3295"/>
              <a:gd name="T17" fmla="*/ 2462 h 2752"/>
              <a:gd name="T18" fmla="*/ 1536 w 3295"/>
              <a:gd name="T19" fmla="*/ 2309 h 2752"/>
              <a:gd name="T20" fmla="*/ 1652 w 3295"/>
              <a:gd name="T21" fmla="*/ 2485 h 2752"/>
              <a:gd name="T22" fmla="*/ 1445 w 3295"/>
              <a:gd name="T23" fmla="*/ 2525 h 2752"/>
              <a:gd name="T24" fmla="*/ 1486 w 3295"/>
              <a:gd name="T25" fmla="*/ 2318 h 2752"/>
              <a:gd name="T26" fmla="*/ 1210 w 3295"/>
              <a:gd name="T27" fmla="*/ 2408 h 2752"/>
              <a:gd name="T28" fmla="*/ 1060 w 3295"/>
              <a:gd name="T29" fmla="*/ 2558 h 2752"/>
              <a:gd name="T30" fmla="*/ 981 w 3295"/>
              <a:gd name="T31" fmla="*/ 2362 h 2752"/>
              <a:gd name="T32" fmla="*/ 750 w 3295"/>
              <a:gd name="T33" fmla="*/ 2342 h 2752"/>
              <a:gd name="T34" fmla="*/ 709 w 3295"/>
              <a:gd name="T35" fmla="*/ 2549 h 2752"/>
              <a:gd name="T36" fmla="*/ 533 w 3295"/>
              <a:gd name="T37" fmla="*/ 2430 h 2752"/>
              <a:gd name="T38" fmla="*/ 411 w 3295"/>
              <a:gd name="T39" fmla="*/ 2234 h 2752"/>
              <a:gd name="T40" fmla="*/ 289 w 3295"/>
              <a:gd name="T41" fmla="*/ 2493 h 2752"/>
              <a:gd name="T42" fmla="*/ 3026 w 3295"/>
              <a:gd name="T43" fmla="*/ 2697 h 2752"/>
              <a:gd name="T44" fmla="*/ 3185 w 3295"/>
              <a:gd name="T45" fmla="*/ 2443 h 2752"/>
              <a:gd name="T46" fmla="*/ 3027 w 3295"/>
              <a:gd name="T47" fmla="*/ 2243 h 2752"/>
              <a:gd name="T48" fmla="*/ 2088 w 3295"/>
              <a:gd name="T49" fmla="*/ 381 h 2752"/>
              <a:gd name="T50" fmla="*/ 2585 w 3295"/>
              <a:gd name="T51" fmla="*/ 239 h 2752"/>
              <a:gd name="T52" fmla="*/ 2987 w 3295"/>
              <a:gd name="T53" fmla="*/ 576 h 2752"/>
              <a:gd name="T54" fmla="*/ 2954 w 3295"/>
              <a:gd name="T55" fmla="*/ 1080 h 2752"/>
              <a:gd name="T56" fmla="*/ 2615 w 3295"/>
              <a:gd name="T57" fmla="*/ 1480 h 2752"/>
              <a:gd name="T58" fmla="*/ 2234 w 3295"/>
              <a:gd name="T59" fmla="*/ 1777 h 2752"/>
              <a:gd name="T60" fmla="*/ 2071 w 3295"/>
              <a:gd name="T61" fmla="*/ 1866 h 2752"/>
              <a:gd name="T62" fmla="*/ 1906 w 3295"/>
              <a:gd name="T63" fmla="*/ 1761 h 2752"/>
              <a:gd name="T64" fmla="*/ 1529 w 3295"/>
              <a:gd name="T65" fmla="*/ 1456 h 2752"/>
              <a:gd name="T66" fmla="*/ 1427 w 3295"/>
              <a:gd name="T67" fmla="*/ 1254 h 2752"/>
              <a:gd name="T68" fmla="*/ 1703 w 3295"/>
              <a:gd name="T69" fmla="*/ 1463 h 2752"/>
              <a:gd name="T70" fmla="*/ 2061 w 3295"/>
              <a:gd name="T71" fmla="*/ 1734 h 2752"/>
              <a:gd name="T72" fmla="*/ 2366 w 3295"/>
              <a:gd name="T73" fmla="*/ 1544 h 2752"/>
              <a:gd name="T74" fmla="*/ 2764 w 3295"/>
              <a:gd name="T75" fmla="*/ 1168 h 2752"/>
              <a:gd name="T76" fmla="*/ 2916 w 3295"/>
              <a:gd name="T77" fmla="*/ 738 h 2752"/>
              <a:gd name="T78" fmla="*/ 2649 w 3295"/>
              <a:gd name="T79" fmla="*/ 374 h 2752"/>
              <a:gd name="T80" fmla="*/ 2240 w 3295"/>
              <a:gd name="T81" fmla="*/ 403 h 2752"/>
              <a:gd name="T82" fmla="*/ 2044 w 3295"/>
              <a:gd name="T83" fmla="*/ 497 h 2752"/>
              <a:gd name="T84" fmla="*/ 1614 w 3295"/>
              <a:gd name="T85" fmla="*/ 343 h 2752"/>
              <a:gd name="T86" fmla="*/ 1277 w 3295"/>
              <a:gd name="T87" fmla="*/ 637 h 2752"/>
              <a:gd name="T88" fmla="*/ 1586 w 3295"/>
              <a:gd name="T89" fmla="*/ 1041 h 2752"/>
              <a:gd name="T90" fmla="*/ 1894 w 3295"/>
              <a:gd name="T91" fmla="*/ 1100 h 2752"/>
              <a:gd name="T92" fmla="*/ 2152 w 3295"/>
              <a:gd name="T93" fmla="*/ 690 h 2752"/>
              <a:gd name="T94" fmla="*/ 2545 w 3295"/>
              <a:gd name="T95" fmla="*/ 1146 h 2752"/>
              <a:gd name="T96" fmla="*/ 1951 w 3295"/>
              <a:gd name="T97" fmla="*/ 1256 h 2752"/>
              <a:gd name="T98" fmla="*/ 1719 w 3295"/>
              <a:gd name="T99" fmla="*/ 1033 h 2752"/>
              <a:gd name="T100" fmla="*/ 1104 w 3295"/>
              <a:gd name="T101" fmla="*/ 1112 h 2752"/>
              <a:gd name="T102" fmla="*/ 1167 w 3295"/>
              <a:gd name="T103" fmla="*/ 945 h 2752"/>
              <a:gd name="T104" fmla="*/ 1235 w 3295"/>
              <a:gd name="T105" fmla="*/ 473 h 2752"/>
              <a:gd name="T106" fmla="*/ 1655 w 3295"/>
              <a:gd name="T107" fmla="*/ 227 h 2752"/>
              <a:gd name="T108" fmla="*/ 708 w 3295"/>
              <a:gd name="T109" fmla="*/ 76 h 2752"/>
              <a:gd name="T110" fmla="*/ 1186 w 3295"/>
              <a:gd name="T111" fmla="*/ 463 h 2752"/>
              <a:gd name="T112" fmla="*/ 3027 w 3295"/>
              <a:gd name="T113" fmla="*/ 2132 h 2752"/>
              <a:gd name="T114" fmla="*/ 3287 w 3295"/>
              <a:gd name="T115" fmla="*/ 2365 h 2752"/>
              <a:gd name="T116" fmla="*/ 3160 w 3295"/>
              <a:gd name="T117" fmla="*/ 2710 h 2752"/>
              <a:gd name="T118" fmla="*/ 301 w 3295"/>
              <a:gd name="T119" fmla="*/ 2697 h 2752"/>
              <a:gd name="T120" fmla="*/ 181 w 3295"/>
              <a:gd name="T121" fmla="*/ 2347 h 2752"/>
              <a:gd name="T122" fmla="*/ 440 w 3295"/>
              <a:gd name="T123" fmla="*/ 2120 h 2752"/>
              <a:gd name="T124" fmla="*/ 3 w 3295"/>
              <a:gd name="T125" fmla="*/ 73 h 27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295" h="2752">
                <a:moveTo>
                  <a:pt x="2813" y="2315"/>
                </a:moveTo>
                <a:lnTo>
                  <a:pt x="2838" y="2317"/>
                </a:lnTo>
                <a:lnTo>
                  <a:pt x="2862" y="2325"/>
                </a:lnTo>
                <a:lnTo>
                  <a:pt x="2883" y="2337"/>
                </a:lnTo>
                <a:lnTo>
                  <a:pt x="2903" y="2352"/>
                </a:lnTo>
                <a:lnTo>
                  <a:pt x="2919" y="2371"/>
                </a:lnTo>
                <a:lnTo>
                  <a:pt x="2930" y="2393"/>
                </a:lnTo>
                <a:lnTo>
                  <a:pt x="2937" y="2416"/>
                </a:lnTo>
                <a:lnTo>
                  <a:pt x="2940" y="2442"/>
                </a:lnTo>
                <a:lnTo>
                  <a:pt x="2937" y="2467"/>
                </a:lnTo>
                <a:lnTo>
                  <a:pt x="2930" y="2491"/>
                </a:lnTo>
                <a:lnTo>
                  <a:pt x="2918" y="2513"/>
                </a:lnTo>
                <a:lnTo>
                  <a:pt x="2902" y="2532"/>
                </a:lnTo>
                <a:lnTo>
                  <a:pt x="2882" y="2547"/>
                </a:lnTo>
                <a:lnTo>
                  <a:pt x="2861" y="2559"/>
                </a:lnTo>
                <a:lnTo>
                  <a:pt x="2837" y="2566"/>
                </a:lnTo>
                <a:lnTo>
                  <a:pt x="2812" y="2569"/>
                </a:lnTo>
                <a:lnTo>
                  <a:pt x="2786" y="2566"/>
                </a:lnTo>
                <a:lnTo>
                  <a:pt x="2762" y="2559"/>
                </a:lnTo>
                <a:lnTo>
                  <a:pt x="2741" y="2547"/>
                </a:lnTo>
                <a:lnTo>
                  <a:pt x="2722" y="2531"/>
                </a:lnTo>
                <a:lnTo>
                  <a:pt x="2707" y="2513"/>
                </a:lnTo>
                <a:lnTo>
                  <a:pt x="2695" y="2490"/>
                </a:lnTo>
                <a:lnTo>
                  <a:pt x="2688" y="2466"/>
                </a:lnTo>
                <a:lnTo>
                  <a:pt x="2686" y="2441"/>
                </a:lnTo>
                <a:lnTo>
                  <a:pt x="2688" y="2415"/>
                </a:lnTo>
                <a:lnTo>
                  <a:pt x="2696" y="2392"/>
                </a:lnTo>
                <a:lnTo>
                  <a:pt x="2708" y="2370"/>
                </a:lnTo>
                <a:lnTo>
                  <a:pt x="2723" y="2351"/>
                </a:lnTo>
                <a:lnTo>
                  <a:pt x="2742" y="2336"/>
                </a:lnTo>
                <a:lnTo>
                  <a:pt x="2764" y="2324"/>
                </a:lnTo>
                <a:lnTo>
                  <a:pt x="2787" y="2317"/>
                </a:lnTo>
                <a:lnTo>
                  <a:pt x="2813" y="2315"/>
                </a:lnTo>
                <a:close/>
                <a:moveTo>
                  <a:pt x="2381" y="2313"/>
                </a:moveTo>
                <a:lnTo>
                  <a:pt x="2406" y="2315"/>
                </a:lnTo>
                <a:lnTo>
                  <a:pt x="2430" y="2323"/>
                </a:lnTo>
                <a:lnTo>
                  <a:pt x="2451" y="2335"/>
                </a:lnTo>
                <a:lnTo>
                  <a:pt x="2470" y="2350"/>
                </a:lnTo>
                <a:lnTo>
                  <a:pt x="2485" y="2369"/>
                </a:lnTo>
                <a:lnTo>
                  <a:pt x="2497" y="2390"/>
                </a:lnTo>
                <a:lnTo>
                  <a:pt x="2504" y="2414"/>
                </a:lnTo>
                <a:lnTo>
                  <a:pt x="2507" y="2440"/>
                </a:lnTo>
                <a:lnTo>
                  <a:pt x="2504" y="2465"/>
                </a:lnTo>
                <a:lnTo>
                  <a:pt x="2497" y="2489"/>
                </a:lnTo>
                <a:lnTo>
                  <a:pt x="2485" y="2511"/>
                </a:lnTo>
                <a:lnTo>
                  <a:pt x="2469" y="2530"/>
                </a:lnTo>
                <a:lnTo>
                  <a:pt x="2451" y="2545"/>
                </a:lnTo>
                <a:lnTo>
                  <a:pt x="2429" y="2557"/>
                </a:lnTo>
                <a:lnTo>
                  <a:pt x="2405" y="2564"/>
                </a:lnTo>
                <a:lnTo>
                  <a:pt x="2380" y="2567"/>
                </a:lnTo>
                <a:lnTo>
                  <a:pt x="2354" y="2564"/>
                </a:lnTo>
                <a:lnTo>
                  <a:pt x="2330" y="2557"/>
                </a:lnTo>
                <a:lnTo>
                  <a:pt x="2308" y="2545"/>
                </a:lnTo>
                <a:lnTo>
                  <a:pt x="2289" y="2529"/>
                </a:lnTo>
                <a:lnTo>
                  <a:pt x="2274" y="2510"/>
                </a:lnTo>
                <a:lnTo>
                  <a:pt x="2262" y="2488"/>
                </a:lnTo>
                <a:lnTo>
                  <a:pt x="2255" y="2464"/>
                </a:lnTo>
                <a:lnTo>
                  <a:pt x="2253" y="2439"/>
                </a:lnTo>
                <a:lnTo>
                  <a:pt x="2255" y="2413"/>
                </a:lnTo>
                <a:lnTo>
                  <a:pt x="2263" y="2389"/>
                </a:lnTo>
                <a:lnTo>
                  <a:pt x="2275" y="2368"/>
                </a:lnTo>
                <a:lnTo>
                  <a:pt x="2290" y="2349"/>
                </a:lnTo>
                <a:lnTo>
                  <a:pt x="2309" y="2334"/>
                </a:lnTo>
                <a:lnTo>
                  <a:pt x="2331" y="2322"/>
                </a:lnTo>
                <a:lnTo>
                  <a:pt x="2355" y="2315"/>
                </a:lnTo>
                <a:lnTo>
                  <a:pt x="2381" y="2313"/>
                </a:lnTo>
                <a:close/>
                <a:moveTo>
                  <a:pt x="1986" y="2311"/>
                </a:moveTo>
                <a:lnTo>
                  <a:pt x="2011" y="2313"/>
                </a:lnTo>
                <a:lnTo>
                  <a:pt x="2035" y="2321"/>
                </a:lnTo>
                <a:lnTo>
                  <a:pt x="2056" y="2333"/>
                </a:lnTo>
                <a:lnTo>
                  <a:pt x="2076" y="2348"/>
                </a:lnTo>
                <a:lnTo>
                  <a:pt x="2091" y="2367"/>
                </a:lnTo>
                <a:lnTo>
                  <a:pt x="2103" y="2389"/>
                </a:lnTo>
                <a:lnTo>
                  <a:pt x="2110" y="2413"/>
                </a:lnTo>
                <a:lnTo>
                  <a:pt x="2113" y="2438"/>
                </a:lnTo>
                <a:lnTo>
                  <a:pt x="2110" y="2464"/>
                </a:lnTo>
                <a:lnTo>
                  <a:pt x="2103" y="2487"/>
                </a:lnTo>
                <a:lnTo>
                  <a:pt x="2091" y="2510"/>
                </a:lnTo>
                <a:lnTo>
                  <a:pt x="2075" y="2528"/>
                </a:lnTo>
                <a:lnTo>
                  <a:pt x="2055" y="2544"/>
                </a:lnTo>
                <a:lnTo>
                  <a:pt x="2034" y="2555"/>
                </a:lnTo>
                <a:lnTo>
                  <a:pt x="2010" y="2562"/>
                </a:lnTo>
                <a:lnTo>
                  <a:pt x="1985" y="2565"/>
                </a:lnTo>
                <a:lnTo>
                  <a:pt x="1959" y="2562"/>
                </a:lnTo>
                <a:lnTo>
                  <a:pt x="1935" y="2555"/>
                </a:lnTo>
                <a:lnTo>
                  <a:pt x="1914" y="2543"/>
                </a:lnTo>
                <a:lnTo>
                  <a:pt x="1895" y="2528"/>
                </a:lnTo>
                <a:lnTo>
                  <a:pt x="1880" y="2509"/>
                </a:lnTo>
                <a:lnTo>
                  <a:pt x="1868" y="2486"/>
                </a:lnTo>
                <a:lnTo>
                  <a:pt x="1861" y="2462"/>
                </a:lnTo>
                <a:lnTo>
                  <a:pt x="1858" y="2437"/>
                </a:lnTo>
                <a:lnTo>
                  <a:pt x="1861" y="2411"/>
                </a:lnTo>
                <a:lnTo>
                  <a:pt x="1869" y="2388"/>
                </a:lnTo>
                <a:lnTo>
                  <a:pt x="1880" y="2366"/>
                </a:lnTo>
                <a:lnTo>
                  <a:pt x="1896" y="2347"/>
                </a:lnTo>
                <a:lnTo>
                  <a:pt x="1915" y="2332"/>
                </a:lnTo>
                <a:lnTo>
                  <a:pt x="1936" y="2320"/>
                </a:lnTo>
                <a:lnTo>
                  <a:pt x="1960" y="2313"/>
                </a:lnTo>
                <a:lnTo>
                  <a:pt x="1986" y="2311"/>
                </a:lnTo>
                <a:close/>
                <a:moveTo>
                  <a:pt x="1536" y="2309"/>
                </a:moveTo>
                <a:lnTo>
                  <a:pt x="1562" y="2311"/>
                </a:lnTo>
                <a:lnTo>
                  <a:pt x="1586" y="2319"/>
                </a:lnTo>
                <a:lnTo>
                  <a:pt x="1607" y="2331"/>
                </a:lnTo>
                <a:lnTo>
                  <a:pt x="1626" y="2346"/>
                </a:lnTo>
                <a:lnTo>
                  <a:pt x="1641" y="2365"/>
                </a:lnTo>
                <a:lnTo>
                  <a:pt x="1653" y="2387"/>
                </a:lnTo>
                <a:lnTo>
                  <a:pt x="1660" y="2410"/>
                </a:lnTo>
                <a:lnTo>
                  <a:pt x="1662" y="2436"/>
                </a:lnTo>
                <a:lnTo>
                  <a:pt x="1660" y="2461"/>
                </a:lnTo>
                <a:lnTo>
                  <a:pt x="1652" y="2485"/>
                </a:lnTo>
                <a:lnTo>
                  <a:pt x="1640" y="2507"/>
                </a:lnTo>
                <a:lnTo>
                  <a:pt x="1625" y="2526"/>
                </a:lnTo>
                <a:lnTo>
                  <a:pt x="1606" y="2541"/>
                </a:lnTo>
                <a:lnTo>
                  <a:pt x="1584" y="2553"/>
                </a:lnTo>
                <a:lnTo>
                  <a:pt x="1561" y="2560"/>
                </a:lnTo>
                <a:lnTo>
                  <a:pt x="1535" y="2563"/>
                </a:lnTo>
                <a:lnTo>
                  <a:pt x="1509" y="2560"/>
                </a:lnTo>
                <a:lnTo>
                  <a:pt x="1485" y="2553"/>
                </a:lnTo>
                <a:lnTo>
                  <a:pt x="1464" y="2541"/>
                </a:lnTo>
                <a:lnTo>
                  <a:pt x="1445" y="2525"/>
                </a:lnTo>
                <a:lnTo>
                  <a:pt x="1430" y="2507"/>
                </a:lnTo>
                <a:lnTo>
                  <a:pt x="1418" y="2484"/>
                </a:lnTo>
                <a:lnTo>
                  <a:pt x="1411" y="2460"/>
                </a:lnTo>
                <a:lnTo>
                  <a:pt x="1408" y="2435"/>
                </a:lnTo>
                <a:lnTo>
                  <a:pt x="1411" y="2409"/>
                </a:lnTo>
                <a:lnTo>
                  <a:pt x="1419" y="2386"/>
                </a:lnTo>
                <a:lnTo>
                  <a:pt x="1431" y="2364"/>
                </a:lnTo>
                <a:lnTo>
                  <a:pt x="1446" y="2345"/>
                </a:lnTo>
                <a:lnTo>
                  <a:pt x="1465" y="2330"/>
                </a:lnTo>
                <a:lnTo>
                  <a:pt x="1486" y="2318"/>
                </a:lnTo>
                <a:lnTo>
                  <a:pt x="1510" y="2311"/>
                </a:lnTo>
                <a:lnTo>
                  <a:pt x="1536" y="2309"/>
                </a:lnTo>
                <a:close/>
                <a:moveTo>
                  <a:pt x="1086" y="2306"/>
                </a:moveTo>
                <a:lnTo>
                  <a:pt x="1112" y="2309"/>
                </a:lnTo>
                <a:lnTo>
                  <a:pt x="1135" y="2317"/>
                </a:lnTo>
                <a:lnTo>
                  <a:pt x="1157" y="2329"/>
                </a:lnTo>
                <a:lnTo>
                  <a:pt x="1176" y="2344"/>
                </a:lnTo>
                <a:lnTo>
                  <a:pt x="1191" y="2363"/>
                </a:lnTo>
                <a:lnTo>
                  <a:pt x="1203" y="2384"/>
                </a:lnTo>
                <a:lnTo>
                  <a:pt x="1210" y="2408"/>
                </a:lnTo>
                <a:lnTo>
                  <a:pt x="1212" y="2434"/>
                </a:lnTo>
                <a:lnTo>
                  <a:pt x="1210" y="2459"/>
                </a:lnTo>
                <a:lnTo>
                  <a:pt x="1202" y="2483"/>
                </a:lnTo>
                <a:lnTo>
                  <a:pt x="1190" y="2505"/>
                </a:lnTo>
                <a:lnTo>
                  <a:pt x="1175" y="2524"/>
                </a:lnTo>
                <a:lnTo>
                  <a:pt x="1156" y="2539"/>
                </a:lnTo>
                <a:lnTo>
                  <a:pt x="1134" y="2551"/>
                </a:lnTo>
                <a:lnTo>
                  <a:pt x="1111" y="2558"/>
                </a:lnTo>
                <a:lnTo>
                  <a:pt x="1085" y="2561"/>
                </a:lnTo>
                <a:lnTo>
                  <a:pt x="1060" y="2558"/>
                </a:lnTo>
                <a:lnTo>
                  <a:pt x="1036" y="2551"/>
                </a:lnTo>
                <a:lnTo>
                  <a:pt x="1015" y="2539"/>
                </a:lnTo>
                <a:lnTo>
                  <a:pt x="996" y="2523"/>
                </a:lnTo>
                <a:lnTo>
                  <a:pt x="980" y="2504"/>
                </a:lnTo>
                <a:lnTo>
                  <a:pt x="969" y="2482"/>
                </a:lnTo>
                <a:lnTo>
                  <a:pt x="960" y="2458"/>
                </a:lnTo>
                <a:lnTo>
                  <a:pt x="958" y="2433"/>
                </a:lnTo>
                <a:lnTo>
                  <a:pt x="961" y="2407"/>
                </a:lnTo>
                <a:lnTo>
                  <a:pt x="969" y="2383"/>
                </a:lnTo>
                <a:lnTo>
                  <a:pt x="981" y="2362"/>
                </a:lnTo>
                <a:lnTo>
                  <a:pt x="997" y="2343"/>
                </a:lnTo>
                <a:lnTo>
                  <a:pt x="1015" y="2328"/>
                </a:lnTo>
                <a:lnTo>
                  <a:pt x="1037" y="2316"/>
                </a:lnTo>
                <a:lnTo>
                  <a:pt x="1061" y="2309"/>
                </a:lnTo>
                <a:lnTo>
                  <a:pt x="1086" y="2306"/>
                </a:lnTo>
                <a:close/>
                <a:moveTo>
                  <a:pt x="660" y="2304"/>
                </a:moveTo>
                <a:lnTo>
                  <a:pt x="685" y="2307"/>
                </a:lnTo>
                <a:lnTo>
                  <a:pt x="710" y="2315"/>
                </a:lnTo>
                <a:lnTo>
                  <a:pt x="731" y="2326"/>
                </a:lnTo>
                <a:lnTo>
                  <a:pt x="750" y="2342"/>
                </a:lnTo>
                <a:lnTo>
                  <a:pt x="765" y="2361"/>
                </a:lnTo>
                <a:lnTo>
                  <a:pt x="777" y="2382"/>
                </a:lnTo>
                <a:lnTo>
                  <a:pt x="785" y="2406"/>
                </a:lnTo>
                <a:lnTo>
                  <a:pt x="787" y="2432"/>
                </a:lnTo>
                <a:lnTo>
                  <a:pt x="784" y="2457"/>
                </a:lnTo>
                <a:lnTo>
                  <a:pt x="777" y="2481"/>
                </a:lnTo>
                <a:lnTo>
                  <a:pt x="765" y="2503"/>
                </a:lnTo>
                <a:lnTo>
                  <a:pt x="749" y="2522"/>
                </a:lnTo>
                <a:lnTo>
                  <a:pt x="730" y="2537"/>
                </a:lnTo>
                <a:lnTo>
                  <a:pt x="709" y="2549"/>
                </a:lnTo>
                <a:lnTo>
                  <a:pt x="684" y="2556"/>
                </a:lnTo>
                <a:lnTo>
                  <a:pt x="659" y="2559"/>
                </a:lnTo>
                <a:lnTo>
                  <a:pt x="633" y="2556"/>
                </a:lnTo>
                <a:lnTo>
                  <a:pt x="610" y="2548"/>
                </a:lnTo>
                <a:lnTo>
                  <a:pt x="588" y="2537"/>
                </a:lnTo>
                <a:lnTo>
                  <a:pt x="570" y="2521"/>
                </a:lnTo>
                <a:lnTo>
                  <a:pt x="554" y="2502"/>
                </a:lnTo>
                <a:lnTo>
                  <a:pt x="543" y="2480"/>
                </a:lnTo>
                <a:lnTo>
                  <a:pt x="535" y="2456"/>
                </a:lnTo>
                <a:lnTo>
                  <a:pt x="533" y="2430"/>
                </a:lnTo>
                <a:lnTo>
                  <a:pt x="535" y="2405"/>
                </a:lnTo>
                <a:lnTo>
                  <a:pt x="543" y="2381"/>
                </a:lnTo>
                <a:lnTo>
                  <a:pt x="555" y="2360"/>
                </a:lnTo>
                <a:lnTo>
                  <a:pt x="570" y="2341"/>
                </a:lnTo>
                <a:lnTo>
                  <a:pt x="589" y="2326"/>
                </a:lnTo>
                <a:lnTo>
                  <a:pt x="611" y="2314"/>
                </a:lnTo>
                <a:lnTo>
                  <a:pt x="634" y="2307"/>
                </a:lnTo>
                <a:lnTo>
                  <a:pt x="660" y="2304"/>
                </a:lnTo>
                <a:close/>
                <a:moveTo>
                  <a:pt x="441" y="2230"/>
                </a:moveTo>
                <a:lnTo>
                  <a:pt x="411" y="2234"/>
                </a:lnTo>
                <a:lnTo>
                  <a:pt x="385" y="2244"/>
                </a:lnTo>
                <a:lnTo>
                  <a:pt x="360" y="2258"/>
                </a:lnTo>
                <a:lnTo>
                  <a:pt x="338" y="2278"/>
                </a:lnTo>
                <a:lnTo>
                  <a:pt x="319" y="2302"/>
                </a:lnTo>
                <a:lnTo>
                  <a:pt x="303" y="2329"/>
                </a:lnTo>
                <a:lnTo>
                  <a:pt x="291" y="2360"/>
                </a:lnTo>
                <a:lnTo>
                  <a:pt x="284" y="2394"/>
                </a:lnTo>
                <a:lnTo>
                  <a:pt x="281" y="2429"/>
                </a:lnTo>
                <a:lnTo>
                  <a:pt x="283" y="2462"/>
                </a:lnTo>
                <a:lnTo>
                  <a:pt x="289" y="2493"/>
                </a:lnTo>
                <a:lnTo>
                  <a:pt x="299" y="2523"/>
                </a:lnTo>
                <a:lnTo>
                  <a:pt x="312" y="2550"/>
                </a:lnTo>
                <a:lnTo>
                  <a:pt x="330" y="2575"/>
                </a:lnTo>
                <a:lnTo>
                  <a:pt x="348" y="2594"/>
                </a:lnTo>
                <a:lnTo>
                  <a:pt x="369" y="2610"/>
                </a:lnTo>
                <a:lnTo>
                  <a:pt x="391" y="2621"/>
                </a:lnTo>
                <a:lnTo>
                  <a:pt x="415" y="2628"/>
                </a:lnTo>
                <a:lnTo>
                  <a:pt x="439" y="2630"/>
                </a:lnTo>
                <a:lnTo>
                  <a:pt x="3025" y="2642"/>
                </a:lnTo>
                <a:lnTo>
                  <a:pt x="3026" y="2697"/>
                </a:lnTo>
                <a:lnTo>
                  <a:pt x="3026" y="2642"/>
                </a:lnTo>
                <a:lnTo>
                  <a:pt x="3054" y="2639"/>
                </a:lnTo>
                <a:lnTo>
                  <a:pt x="3081" y="2630"/>
                </a:lnTo>
                <a:lnTo>
                  <a:pt x="3105" y="2615"/>
                </a:lnTo>
                <a:lnTo>
                  <a:pt x="3127" y="2596"/>
                </a:lnTo>
                <a:lnTo>
                  <a:pt x="3146" y="2572"/>
                </a:lnTo>
                <a:lnTo>
                  <a:pt x="3162" y="2544"/>
                </a:lnTo>
                <a:lnTo>
                  <a:pt x="3173" y="2513"/>
                </a:lnTo>
                <a:lnTo>
                  <a:pt x="3182" y="2478"/>
                </a:lnTo>
                <a:lnTo>
                  <a:pt x="3185" y="2443"/>
                </a:lnTo>
                <a:lnTo>
                  <a:pt x="3183" y="2410"/>
                </a:lnTo>
                <a:lnTo>
                  <a:pt x="3177" y="2379"/>
                </a:lnTo>
                <a:lnTo>
                  <a:pt x="3166" y="2350"/>
                </a:lnTo>
                <a:lnTo>
                  <a:pt x="3152" y="2323"/>
                </a:lnTo>
                <a:lnTo>
                  <a:pt x="3135" y="2298"/>
                </a:lnTo>
                <a:lnTo>
                  <a:pt x="3116" y="2279"/>
                </a:lnTo>
                <a:lnTo>
                  <a:pt x="3096" y="2264"/>
                </a:lnTo>
                <a:lnTo>
                  <a:pt x="3074" y="2253"/>
                </a:lnTo>
                <a:lnTo>
                  <a:pt x="3051" y="2246"/>
                </a:lnTo>
                <a:lnTo>
                  <a:pt x="3027" y="2243"/>
                </a:lnTo>
                <a:lnTo>
                  <a:pt x="441" y="2230"/>
                </a:lnTo>
                <a:close/>
                <a:moveTo>
                  <a:pt x="1701" y="224"/>
                </a:moveTo>
                <a:lnTo>
                  <a:pt x="1755" y="227"/>
                </a:lnTo>
                <a:lnTo>
                  <a:pt x="1809" y="235"/>
                </a:lnTo>
                <a:lnTo>
                  <a:pt x="1860" y="248"/>
                </a:lnTo>
                <a:lnTo>
                  <a:pt x="1910" y="265"/>
                </a:lnTo>
                <a:lnTo>
                  <a:pt x="1958" y="288"/>
                </a:lnTo>
                <a:lnTo>
                  <a:pt x="2004" y="315"/>
                </a:lnTo>
                <a:lnTo>
                  <a:pt x="2047" y="346"/>
                </a:lnTo>
                <a:lnTo>
                  <a:pt x="2088" y="381"/>
                </a:lnTo>
                <a:lnTo>
                  <a:pt x="2128" y="346"/>
                </a:lnTo>
                <a:lnTo>
                  <a:pt x="2171" y="316"/>
                </a:lnTo>
                <a:lnTo>
                  <a:pt x="2217" y="290"/>
                </a:lnTo>
                <a:lnTo>
                  <a:pt x="2265" y="269"/>
                </a:lnTo>
                <a:lnTo>
                  <a:pt x="2315" y="252"/>
                </a:lnTo>
                <a:lnTo>
                  <a:pt x="2367" y="239"/>
                </a:lnTo>
                <a:lnTo>
                  <a:pt x="2420" y="231"/>
                </a:lnTo>
                <a:lnTo>
                  <a:pt x="2474" y="228"/>
                </a:lnTo>
                <a:lnTo>
                  <a:pt x="2530" y="231"/>
                </a:lnTo>
                <a:lnTo>
                  <a:pt x="2585" y="239"/>
                </a:lnTo>
                <a:lnTo>
                  <a:pt x="2640" y="253"/>
                </a:lnTo>
                <a:lnTo>
                  <a:pt x="2692" y="273"/>
                </a:lnTo>
                <a:lnTo>
                  <a:pt x="2743" y="298"/>
                </a:lnTo>
                <a:lnTo>
                  <a:pt x="2789" y="327"/>
                </a:lnTo>
                <a:lnTo>
                  <a:pt x="2832" y="360"/>
                </a:lnTo>
                <a:lnTo>
                  <a:pt x="2871" y="398"/>
                </a:lnTo>
                <a:lnTo>
                  <a:pt x="2907" y="438"/>
                </a:lnTo>
                <a:lnTo>
                  <a:pt x="2938" y="481"/>
                </a:lnTo>
                <a:lnTo>
                  <a:pt x="2965" y="527"/>
                </a:lnTo>
                <a:lnTo>
                  <a:pt x="2987" y="576"/>
                </a:lnTo>
                <a:lnTo>
                  <a:pt x="3005" y="626"/>
                </a:lnTo>
                <a:lnTo>
                  <a:pt x="3018" y="679"/>
                </a:lnTo>
                <a:lnTo>
                  <a:pt x="3025" y="733"/>
                </a:lnTo>
                <a:lnTo>
                  <a:pt x="3028" y="787"/>
                </a:lnTo>
                <a:lnTo>
                  <a:pt x="3025" y="845"/>
                </a:lnTo>
                <a:lnTo>
                  <a:pt x="3015" y="902"/>
                </a:lnTo>
                <a:lnTo>
                  <a:pt x="3000" y="959"/>
                </a:lnTo>
                <a:lnTo>
                  <a:pt x="2989" y="999"/>
                </a:lnTo>
                <a:lnTo>
                  <a:pt x="2973" y="1040"/>
                </a:lnTo>
                <a:lnTo>
                  <a:pt x="2954" y="1080"/>
                </a:lnTo>
                <a:lnTo>
                  <a:pt x="2931" y="1121"/>
                </a:lnTo>
                <a:lnTo>
                  <a:pt x="2905" y="1162"/>
                </a:lnTo>
                <a:lnTo>
                  <a:pt x="2875" y="1204"/>
                </a:lnTo>
                <a:lnTo>
                  <a:pt x="2844" y="1245"/>
                </a:lnTo>
                <a:lnTo>
                  <a:pt x="2810" y="1286"/>
                </a:lnTo>
                <a:lnTo>
                  <a:pt x="2774" y="1326"/>
                </a:lnTo>
                <a:lnTo>
                  <a:pt x="2736" y="1365"/>
                </a:lnTo>
                <a:lnTo>
                  <a:pt x="2697" y="1404"/>
                </a:lnTo>
                <a:lnTo>
                  <a:pt x="2657" y="1443"/>
                </a:lnTo>
                <a:lnTo>
                  <a:pt x="2615" y="1480"/>
                </a:lnTo>
                <a:lnTo>
                  <a:pt x="2574" y="1516"/>
                </a:lnTo>
                <a:lnTo>
                  <a:pt x="2533" y="1551"/>
                </a:lnTo>
                <a:lnTo>
                  <a:pt x="2492" y="1585"/>
                </a:lnTo>
                <a:lnTo>
                  <a:pt x="2451" y="1617"/>
                </a:lnTo>
                <a:lnTo>
                  <a:pt x="2411" y="1648"/>
                </a:lnTo>
                <a:lnTo>
                  <a:pt x="2373" y="1677"/>
                </a:lnTo>
                <a:lnTo>
                  <a:pt x="2334" y="1706"/>
                </a:lnTo>
                <a:lnTo>
                  <a:pt x="2299" y="1732"/>
                </a:lnTo>
                <a:lnTo>
                  <a:pt x="2266" y="1755"/>
                </a:lnTo>
                <a:lnTo>
                  <a:pt x="2234" y="1777"/>
                </a:lnTo>
                <a:lnTo>
                  <a:pt x="2206" y="1796"/>
                </a:lnTo>
                <a:lnTo>
                  <a:pt x="2181" y="1813"/>
                </a:lnTo>
                <a:lnTo>
                  <a:pt x="2159" y="1828"/>
                </a:lnTo>
                <a:lnTo>
                  <a:pt x="2140" y="1840"/>
                </a:lnTo>
                <a:lnTo>
                  <a:pt x="2126" y="1849"/>
                </a:lnTo>
                <a:lnTo>
                  <a:pt x="2116" y="1856"/>
                </a:lnTo>
                <a:lnTo>
                  <a:pt x="2110" y="1859"/>
                </a:lnTo>
                <a:lnTo>
                  <a:pt x="2096" y="1865"/>
                </a:lnTo>
                <a:lnTo>
                  <a:pt x="2081" y="1867"/>
                </a:lnTo>
                <a:lnTo>
                  <a:pt x="2071" y="1866"/>
                </a:lnTo>
                <a:lnTo>
                  <a:pt x="2060" y="1864"/>
                </a:lnTo>
                <a:lnTo>
                  <a:pt x="2051" y="1859"/>
                </a:lnTo>
                <a:lnTo>
                  <a:pt x="2046" y="1856"/>
                </a:lnTo>
                <a:lnTo>
                  <a:pt x="2037" y="1850"/>
                </a:lnTo>
                <a:lnTo>
                  <a:pt x="2024" y="1841"/>
                </a:lnTo>
                <a:lnTo>
                  <a:pt x="2007" y="1830"/>
                </a:lnTo>
                <a:lnTo>
                  <a:pt x="1986" y="1816"/>
                </a:lnTo>
                <a:lnTo>
                  <a:pt x="1963" y="1800"/>
                </a:lnTo>
                <a:lnTo>
                  <a:pt x="1936" y="1781"/>
                </a:lnTo>
                <a:lnTo>
                  <a:pt x="1906" y="1761"/>
                </a:lnTo>
                <a:lnTo>
                  <a:pt x="1875" y="1738"/>
                </a:lnTo>
                <a:lnTo>
                  <a:pt x="1841" y="1713"/>
                </a:lnTo>
                <a:lnTo>
                  <a:pt x="1805" y="1685"/>
                </a:lnTo>
                <a:lnTo>
                  <a:pt x="1767" y="1657"/>
                </a:lnTo>
                <a:lnTo>
                  <a:pt x="1728" y="1627"/>
                </a:lnTo>
                <a:lnTo>
                  <a:pt x="1689" y="1595"/>
                </a:lnTo>
                <a:lnTo>
                  <a:pt x="1649" y="1562"/>
                </a:lnTo>
                <a:lnTo>
                  <a:pt x="1609" y="1528"/>
                </a:lnTo>
                <a:lnTo>
                  <a:pt x="1569" y="1492"/>
                </a:lnTo>
                <a:lnTo>
                  <a:pt x="1529" y="1456"/>
                </a:lnTo>
                <a:lnTo>
                  <a:pt x="1488" y="1418"/>
                </a:lnTo>
                <a:lnTo>
                  <a:pt x="1450" y="1379"/>
                </a:lnTo>
                <a:lnTo>
                  <a:pt x="1412" y="1340"/>
                </a:lnTo>
                <a:lnTo>
                  <a:pt x="1404" y="1329"/>
                </a:lnTo>
                <a:lnTo>
                  <a:pt x="1399" y="1315"/>
                </a:lnTo>
                <a:lnTo>
                  <a:pt x="1397" y="1301"/>
                </a:lnTo>
                <a:lnTo>
                  <a:pt x="1399" y="1287"/>
                </a:lnTo>
                <a:lnTo>
                  <a:pt x="1405" y="1274"/>
                </a:lnTo>
                <a:lnTo>
                  <a:pt x="1414" y="1263"/>
                </a:lnTo>
                <a:lnTo>
                  <a:pt x="1427" y="1254"/>
                </a:lnTo>
                <a:lnTo>
                  <a:pt x="1440" y="1249"/>
                </a:lnTo>
                <a:lnTo>
                  <a:pt x="1454" y="1248"/>
                </a:lnTo>
                <a:lnTo>
                  <a:pt x="1468" y="1250"/>
                </a:lnTo>
                <a:lnTo>
                  <a:pt x="1481" y="1256"/>
                </a:lnTo>
                <a:lnTo>
                  <a:pt x="1492" y="1265"/>
                </a:lnTo>
                <a:lnTo>
                  <a:pt x="1533" y="1306"/>
                </a:lnTo>
                <a:lnTo>
                  <a:pt x="1574" y="1347"/>
                </a:lnTo>
                <a:lnTo>
                  <a:pt x="1616" y="1386"/>
                </a:lnTo>
                <a:lnTo>
                  <a:pt x="1659" y="1425"/>
                </a:lnTo>
                <a:lnTo>
                  <a:pt x="1703" y="1463"/>
                </a:lnTo>
                <a:lnTo>
                  <a:pt x="1746" y="1499"/>
                </a:lnTo>
                <a:lnTo>
                  <a:pt x="1788" y="1533"/>
                </a:lnTo>
                <a:lnTo>
                  <a:pt x="1831" y="1566"/>
                </a:lnTo>
                <a:lnTo>
                  <a:pt x="1871" y="1597"/>
                </a:lnTo>
                <a:lnTo>
                  <a:pt x="1909" y="1625"/>
                </a:lnTo>
                <a:lnTo>
                  <a:pt x="1946" y="1652"/>
                </a:lnTo>
                <a:lnTo>
                  <a:pt x="1979" y="1676"/>
                </a:lnTo>
                <a:lnTo>
                  <a:pt x="2010" y="1698"/>
                </a:lnTo>
                <a:lnTo>
                  <a:pt x="2037" y="1718"/>
                </a:lnTo>
                <a:lnTo>
                  <a:pt x="2061" y="1734"/>
                </a:lnTo>
                <a:lnTo>
                  <a:pt x="2081" y="1747"/>
                </a:lnTo>
                <a:lnTo>
                  <a:pt x="2100" y="1734"/>
                </a:lnTo>
                <a:lnTo>
                  <a:pt x="2123" y="1719"/>
                </a:lnTo>
                <a:lnTo>
                  <a:pt x="2150" y="1700"/>
                </a:lnTo>
                <a:lnTo>
                  <a:pt x="2180" y="1680"/>
                </a:lnTo>
                <a:lnTo>
                  <a:pt x="2212" y="1657"/>
                </a:lnTo>
                <a:lnTo>
                  <a:pt x="2248" y="1631"/>
                </a:lnTo>
                <a:lnTo>
                  <a:pt x="2285" y="1604"/>
                </a:lnTo>
                <a:lnTo>
                  <a:pt x="2324" y="1575"/>
                </a:lnTo>
                <a:lnTo>
                  <a:pt x="2366" y="1544"/>
                </a:lnTo>
                <a:lnTo>
                  <a:pt x="2407" y="1511"/>
                </a:lnTo>
                <a:lnTo>
                  <a:pt x="2449" y="1477"/>
                </a:lnTo>
                <a:lnTo>
                  <a:pt x="2491" y="1440"/>
                </a:lnTo>
                <a:lnTo>
                  <a:pt x="2534" y="1404"/>
                </a:lnTo>
                <a:lnTo>
                  <a:pt x="2575" y="1367"/>
                </a:lnTo>
                <a:lnTo>
                  <a:pt x="2616" y="1328"/>
                </a:lnTo>
                <a:lnTo>
                  <a:pt x="2657" y="1289"/>
                </a:lnTo>
                <a:lnTo>
                  <a:pt x="2695" y="1249"/>
                </a:lnTo>
                <a:lnTo>
                  <a:pt x="2730" y="1209"/>
                </a:lnTo>
                <a:lnTo>
                  <a:pt x="2764" y="1168"/>
                </a:lnTo>
                <a:lnTo>
                  <a:pt x="2795" y="1127"/>
                </a:lnTo>
                <a:lnTo>
                  <a:pt x="2822" y="1087"/>
                </a:lnTo>
                <a:lnTo>
                  <a:pt x="2846" y="1047"/>
                </a:lnTo>
                <a:lnTo>
                  <a:pt x="2866" y="1007"/>
                </a:lnTo>
                <a:lnTo>
                  <a:pt x="2882" y="968"/>
                </a:lnTo>
                <a:lnTo>
                  <a:pt x="2893" y="930"/>
                </a:lnTo>
                <a:lnTo>
                  <a:pt x="2908" y="880"/>
                </a:lnTo>
                <a:lnTo>
                  <a:pt x="2915" y="833"/>
                </a:lnTo>
                <a:lnTo>
                  <a:pt x="2918" y="786"/>
                </a:lnTo>
                <a:lnTo>
                  <a:pt x="2916" y="738"/>
                </a:lnTo>
                <a:lnTo>
                  <a:pt x="2908" y="691"/>
                </a:lnTo>
                <a:lnTo>
                  <a:pt x="2895" y="645"/>
                </a:lnTo>
                <a:lnTo>
                  <a:pt x="2878" y="601"/>
                </a:lnTo>
                <a:lnTo>
                  <a:pt x="2856" y="559"/>
                </a:lnTo>
                <a:lnTo>
                  <a:pt x="2831" y="520"/>
                </a:lnTo>
                <a:lnTo>
                  <a:pt x="2801" y="483"/>
                </a:lnTo>
                <a:lnTo>
                  <a:pt x="2767" y="450"/>
                </a:lnTo>
                <a:lnTo>
                  <a:pt x="2730" y="420"/>
                </a:lnTo>
                <a:lnTo>
                  <a:pt x="2689" y="394"/>
                </a:lnTo>
                <a:lnTo>
                  <a:pt x="2649" y="374"/>
                </a:lnTo>
                <a:lnTo>
                  <a:pt x="2606" y="358"/>
                </a:lnTo>
                <a:lnTo>
                  <a:pt x="2563" y="347"/>
                </a:lnTo>
                <a:lnTo>
                  <a:pt x="2518" y="340"/>
                </a:lnTo>
                <a:lnTo>
                  <a:pt x="2474" y="337"/>
                </a:lnTo>
                <a:lnTo>
                  <a:pt x="2471" y="337"/>
                </a:lnTo>
                <a:lnTo>
                  <a:pt x="2422" y="340"/>
                </a:lnTo>
                <a:lnTo>
                  <a:pt x="2374" y="348"/>
                </a:lnTo>
                <a:lnTo>
                  <a:pt x="2327" y="361"/>
                </a:lnTo>
                <a:lnTo>
                  <a:pt x="2282" y="379"/>
                </a:lnTo>
                <a:lnTo>
                  <a:pt x="2240" y="403"/>
                </a:lnTo>
                <a:lnTo>
                  <a:pt x="2200" y="430"/>
                </a:lnTo>
                <a:lnTo>
                  <a:pt x="2163" y="462"/>
                </a:lnTo>
                <a:lnTo>
                  <a:pt x="2130" y="498"/>
                </a:lnTo>
                <a:lnTo>
                  <a:pt x="2118" y="508"/>
                </a:lnTo>
                <a:lnTo>
                  <a:pt x="2103" y="515"/>
                </a:lnTo>
                <a:lnTo>
                  <a:pt x="2087" y="517"/>
                </a:lnTo>
                <a:lnTo>
                  <a:pt x="2074" y="514"/>
                </a:lnTo>
                <a:lnTo>
                  <a:pt x="2062" y="511"/>
                </a:lnTo>
                <a:lnTo>
                  <a:pt x="2052" y="505"/>
                </a:lnTo>
                <a:lnTo>
                  <a:pt x="2044" y="497"/>
                </a:lnTo>
                <a:lnTo>
                  <a:pt x="2010" y="461"/>
                </a:lnTo>
                <a:lnTo>
                  <a:pt x="1973" y="429"/>
                </a:lnTo>
                <a:lnTo>
                  <a:pt x="1933" y="401"/>
                </a:lnTo>
                <a:lnTo>
                  <a:pt x="1891" y="377"/>
                </a:lnTo>
                <a:lnTo>
                  <a:pt x="1846" y="358"/>
                </a:lnTo>
                <a:lnTo>
                  <a:pt x="1799" y="345"/>
                </a:lnTo>
                <a:lnTo>
                  <a:pt x="1750" y="337"/>
                </a:lnTo>
                <a:lnTo>
                  <a:pt x="1701" y="334"/>
                </a:lnTo>
                <a:lnTo>
                  <a:pt x="1658" y="337"/>
                </a:lnTo>
                <a:lnTo>
                  <a:pt x="1614" y="343"/>
                </a:lnTo>
                <a:lnTo>
                  <a:pt x="1570" y="354"/>
                </a:lnTo>
                <a:lnTo>
                  <a:pt x="1527" y="369"/>
                </a:lnTo>
                <a:lnTo>
                  <a:pt x="1485" y="389"/>
                </a:lnTo>
                <a:lnTo>
                  <a:pt x="1444" y="414"/>
                </a:lnTo>
                <a:lnTo>
                  <a:pt x="1406" y="444"/>
                </a:lnTo>
                <a:lnTo>
                  <a:pt x="1372" y="477"/>
                </a:lnTo>
                <a:lnTo>
                  <a:pt x="1342" y="513"/>
                </a:lnTo>
                <a:lnTo>
                  <a:pt x="1316" y="552"/>
                </a:lnTo>
                <a:lnTo>
                  <a:pt x="1294" y="593"/>
                </a:lnTo>
                <a:lnTo>
                  <a:pt x="1277" y="637"/>
                </a:lnTo>
                <a:lnTo>
                  <a:pt x="1264" y="684"/>
                </a:lnTo>
                <a:lnTo>
                  <a:pt x="1256" y="731"/>
                </a:lnTo>
                <a:lnTo>
                  <a:pt x="1253" y="779"/>
                </a:lnTo>
                <a:lnTo>
                  <a:pt x="1255" y="825"/>
                </a:lnTo>
                <a:lnTo>
                  <a:pt x="1263" y="870"/>
                </a:lnTo>
                <a:lnTo>
                  <a:pt x="1275" y="917"/>
                </a:lnTo>
                <a:lnTo>
                  <a:pt x="1286" y="957"/>
                </a:lnTo>
                <a:lnTo>
                  <a:pt x="1303" y="998"/>
                </a:lnTo>
                <a:lnTo>
                  <a:pt x="1324" y="1040"/>
                </a:lnTo>
                <a:lnTo>
                  <a:pt x="1586" y="1041"/>
                </a:lnTo>
                <a:lnTo>
                  <a:pt x="1670" y="900"/>
                </a:lnTo>
                <a:lnTo>
                  <a:pt x="1679" y="889"/>
                </a:lnTo>
                <a:lnTo>
                  <a:pt x="1690" y="880"/>
                </a:lnTo>
                <a:lnTo>
                  <a:pt x="1703" y="875"/>
                </a:lnTo>
                <a:lnTo>
                  <a:pt x="1717" y="873"/>
                </a:lnTo>
                <a:lnTo>
                  <a:pt x="1731" y="875"/>
                </a:lnTo>
                <a:lnTo>
                  <a:pt x="1744" y="880"/>
                </a:lnTo>
                <a:lnTo>
                  <a:pt x="1755" y="888"/>
                </a:lnTo>
                <a:lnTo>
                  <a:pt x="1764" y="898"/>
                </a:lnTo>
                <a:lnTo>
                  <a:pt x="1894" y="1100"/>
                </a:lnTo>
                <a:lnTo>
                  <a:pt x="2048" y="689"/>
                </a:lnTo>
                <a:lnTo>
                  <a:pt x="2056" y="674"/>
                </a:lnTo>
                <a:lnTo>
                  <a:pt x="2068" y="663"/>
                </a:lnTo>
                <a:lnTo>
                  <a:pt x="2084" y="656"/>
                </a:lnTo>
                <a:lnTo>
                  <a:pt x="2100" y="653"/>
                </a:lnTo>
                <a:lnTo>
                  <a:pt x="2101" y="653"/>
                </a:lnTo>
                <a:lnTo>
                  <a:pt x="2117" y="656"/>
                </a:lnTo>
                <a:lnTo>
                  <a:pt x="2132" y="663"/>
                </a:lnTo>
                <a:lnTo>
                  <a:pt x="2144" y="675"/>
                </a:lnTo>
                <a:lnTo>
                  <a:pt x="2152" y="690"/>
                </a:lnTo>
                <a:lnTo>
                  <a:pt x="2282" y="1045"/>
                </a:lnTo>
                <a:lnTo>
                  <a:pt x="2513" y="1046"/>
                </a:lnTo>
                <a:lnTo>
                  <a:pt x="2530" y="1049"/>
                </a:lnTo>
                <a:lnTo>
                  <a:pt x="2546" y="1057"/>
                </a:lnTo>
                <a:lnTo>
                  <a:pt x="2557" y="1069"/>
                </a:lnTo>
                <a:lnTo>
                  <a:pt x="2565" y="1084"/>
                </a:lnTo>
                <a:lnTo>
                  <a:pt x="2568" y="1101"/>
                </a:lnTo>
                <a:lnTo>
                  <a:pt x="2565" y="1119"/>
                </a:lnTo>
                <a:lnTo>
                  <a:pt x="2557" y="1134"/>
                </a:lnTo>
                <a:lnTo>
                  <a:pt x="2545" y="1146"/>
                </a:lnTo>
                <a:lnTo>
                  <a:pt x="2530" y="1154"/>
                </a:lnTo>
                <a:lnTo>
                  <a:pt x="2512" y="1156"/>
                </a:lnTo>
                <a:lnTo>
                  <a:pt x="2243" y="1155"/>
                </a:lnTo>
                <a:lnTo>
                  <a:pt x="2227" y="1152"/>
                </a:lnTo>
                <a:lnTo>
                  <a:pt x="2212" y="1145"/>
                </a:lnTo>
                <a:lnTo>
                  <a:pt x="2200" y="1133"/>
                </a:lnTo>
                <a:lnTo>
                  <a:pt x="2192" y="1119"/>
                </a:lnTo>
                <a:lnTo>
                  <a:pt x="2100" y="867"/>
                </a:lnTo>
                <a:lnTo>
                  <a:pt x="1959" y="1243"/>
                </a:lnTo>
                <a:lnTo>
                  <a:pt x="1951" y="1256"/>
                </a:lnTo>
                <a:lnTo>
                  <a:pt x="1941" y="1267"/>
                </a:lnTo>
                <a:lnTo>
                  <a:pt x="1928" y="1274"/>
                </a:lnTo>
                <a:lnTo>
                  <a:pt x="1913" y="1278"/>
                </a:lnTo>
                <a:lnTo>
                  <a:pt x="1910" y="1278"/>
                </a:lnTo>
                <a:lnTo>
                  <a:pt x="1907" y="1278"/>
                </a:lnTo>
                <a:lnTo>
                  <a:pt x="1894" y="1277"/>
                </a:lnTo>
                <a:lnTo>
                  <a:pt x="1881" y="1272"/>
                </a:lnTo>
                <a:lnTo>
                  <a:pt x="1870" y="1264"/>
                </a:lnTo>
                <a:lnTo>
                  <a:pt x="1860" y="1253"/>
                </a:lnTo>
                <a:lnTo>
                  <a:pt x="1719" y="1033"/>
                </a:lnTo>
                <a:lnTo>
                  <a:pt x="1664" y="1125"/>
                </a:lnTo>
                <a:lnTo>
                  <a:pt x="1654" y="1136"/>
                </a:lnTo>
                <a:lnTo>
                  <a:pt x="1643" y="1144"/>
                </a:lnTo>
                <a:lnTo>
                  <a:pt x="1630" y="1149"/>
                </a:lnTo>
                <a:lnTo>
                  <a:pt x="1616" y="1152"/>
                </a:lnTo>
                <a:lnTo>
                  <a:pt x="1157" y="1150"/>
                </a:lnTo>
                <a:lnTo>
                  <a:pt x="1139" y="1147"/>
                </a:lnTo>
                <a:lnTo>
                  <a:pt x="1124" y="1139"/>
                </a:lnTo>
                <a:lnTo>
                  <a:pt x="1112" y="1127"/>
                </a:lnTo>
                <a:lnTo>
                  <a:pt x="1104" y="1112"/>
                </a:lnTo>
                <a:lnTo>
                  <a:pt x="1102" y="1095"/>
                </a:lnTo>
                <a:lnTo>
                  <a:pt x="1105" y="1077"/>
                </a:lnTo>
                <a:lnTo>
                  <a:pt x="1112" y="1062"/>
                </a:lnTo>
                <a:lnTo>
                  <a:pt x="1124" y="1050"/>
                </a:lnTo>
                <a:lnTo>
                  <a:pt x="1139" y="1043"/>
                </a:lnTo>
                <a:lnTo>
                  <a:pt x="1157" y="1040"/>
                </a:lnTo>
                <a:lnTo>
                  <a:pt x="1200" y="1040"/>
                </a:lnTo>
                <a:lnTo>
                  <a:pt x="1186" y="1007"/>
                </a:lnTo>
                <a:lnTo>
                  <a:pt x="1175" y="976"/>
                </a:lnTo>
                <a:lnTo>
                  <a:pt x="1167" y="945"/>
                </a:lnTo>
                <a:lnTo>
                  <a:pt x="1156" y="905"/>
                </a:lnTo>
                <a:lnTo>
                  <a:pt x="1148" y="864"/>
                </a:lnTo>
                <a:lnTo>
                  <a:pt x="1144" y="822"/>
                </a:lnTo>
                <a:lnTo>
                  <a:pt x="1142" y="778"/>
                </a:lnTo>
                <a:lnTo>
                  <a:pt x="1145" y="724"/>
                </a:lnTo>
                <a:lnTo>
                  <a:pt x="1153" y="670"/>
                </a:lnTo>
                <a:lnTo>
                  <a:pt x="1167" y="617"/>
                </a:lnTo>
                <a:lnTo>
                  <a:pt x="1185" y="567"/>
                </a:lnTo>
                <a:lnTo>
                  <a:pt x="1207" y="519"/>
                </a:lnTo>
                <a:lnTo>
                  <a:pt x="1235" y="473"/>
                </a:lnTo>
                <a:lnTo>
                  <a:pt x="1267" y="430"/>
                </a:lnTo>
                <a:lnTo>
                  <a:pt x="1303" y="391"/>
                </a:lnTo>
                <a:lnTo>
                  <a:pt x="1342" y="353"/>
                </a:lnTo>
                <a:lnTo>
                  <a:pt x="1385" y="320"/>
                </a:lnTo>
                <a:lnTo>
                  <a:pt x="1432" y="292"/>
                </a:lnTo>
                <a:lnTo>
                  <a:pt x="1474" y="271"/>
                </a:lnTo>
                <a:lnTo>
                  <a:pt x="1519" y="255"/>
                </a:lnTo>
                <a:lnTo>
                  <a:pt x="1564" y="242"/>
                </a:lnTo>
                <a:lnTo>
                  <a:pt x="1610" y="233"/>
                </a:lnTo>
                <a:lnTo>
                  <a:pt x="1655" y="227"/>
                </a:lnTo>
                <a:lnTo>
                  <a:pt x="1701" y="224"/>
                </a:lnTo>
                <a:close/>
                <a:moveTo>
                  <a:pt x="51" y="0"/>
                </a:moveTo>
                <a:lnTo>
                  <a:pt x="65" y="1"/>
                </a:lnTo>
                <a:lnTo>
                  <a:pt x="78" y="5"/>
                </a:lnTo>
                <a:lnTo>
                  <a:pt x="91" y="13"/>
                </a:lnTo>
                <a:lnTo>
                  <a:pt x="483" y="349"/>
                </a:lnTo>
                <a:lnTo>
                  <a:pt x="671" y="97"/>
                </a:lnTo>
                <a:lnTo>
                  <a:pt x="681" y="87"/>
                </a:lnTo>
                <a:lnTo>
                  <a:pt x="694" y="79"/>
                </a:lnTo>
                <a:lnTo>
                  <a:pt x="708" y="76"/>
                </a:lnTo>
                <a:lnTo>
                  <a:pt x="722" y="75"/>
                </a:lnTo>
                <a:lnTo>
                  <a:pt x="735" y="78"/>
                </a:lnTo>
                <a:lnTo>
                  <a:pt x="748" y="85"/>
                </a:lnTo>
                <a:lnTo>
                  <a:pt x="1172" y="385"/>
                </a:lnTo>
                <a:lnTo>
                  <a:pt x="1183" y="396"/>
                </a:lnTo>
                <a:lnTo>
                  <a:pt x="1191" y="409"/>
                </a:lnTo>
                <a:lnTo>
                  <a:pt x="1195" y="422"/>
                </a:lnTo>
                <a:lnTo>
                  <a:pt x="1195" y="436"/>
                </a:lnTo>
                <a:lnTo>
                  <a:pt x="1192" y="450"/>
                </a:lnTo>
                <a:lnTo>
                  <a:pt x="1186" y="463"/>
                </a:lnTo>
                <a:lnTo>
                  <a:pt x="1176" y="474"/>
                </a:lnTo>
                <a:lnTo>
                  <a:pt x="1163" y="482"/>
                </a:lnTo>
                <a:lnTo>
                  <a:pt x="1150" y="486"/>
                </a:lnTo>
                <a:lnTo>
                  <a:pt x="1136" y="486"/>
                </a:lnTo>
                <a:lnTo>
                  <a:pt x="1122" y="483"/>
                </a:lnTo>
                <a:lnTo>
                  <a:pt x="1109" y="476"/>
                </a:lnTo>
                <a:lnTo>
                  <a:pt x="728" y="207"/>
                </a:lnTo>
                <a:lnTo>
                  <a:pt x="149" y="979"/>
                </a:lnTo>
                <a:lnTo>
                  <a:pt x="678" y="2121"/>
                </a:lnTo>
                <a:lnTo>
                  <a:pt x="3027" y="2132"/>
                </a:lnTo>
                <a:lnTo>
                  <a:pt x="3064" y="2135"/>
                </a:lnTo>
                <a:lnTo>
                  <a:pt x="3099" y="2144"/>
                </a:lnTo>
                <a:lnTo>
                  <a:pt x="3132" y="2157"/>
                </a:lnTo>
                <a:lnTo>
                  <a:pt x="3164" y="2176"/>
                </a:lnTo>
                <a:lnTo>
                  <a:pt x="3194" y="2199"/>
                </a:lnTo>
                <a:lnTo>
                  <a:pt x="3221" y="2228"/>
                </a:lnTo>
                <a:lnTo>
                  <a:pt x="3243" y="2259"/>
                </a:lnTo>
                <a:lnTo>
                  <a:pt x="3262" y="2292"/>
                </a:lnTo>
                <a:lnTo>
                  <a:pt x="3276" y="2327"/>
                </a:lnTo>
                <a:lnTo>
                  <a:pt x="3287" y="2365"/>
                </a:lnTo>
                <a:lnTo>
                  <a:pt x="3293" y="2403"/>
                </a:lnTo>
                <a:lnTo>
                  <a:pt x="3295" y="2443"/>
                </a:lnTo>
                <a:lnTo>
                  <a:pt x="3292" y="2485"/>
                </a:lnTo>
                <a:lnTo>
                  <a:pt x="3285" y="2526"/>
                </a:lnTo>
                <a:lnTo>
                  <a:pt x="3273" y="2564"/>
                </a:lnTo>
                <a:lnTo>
                  <a:pt x="3257" y="2600"/>
                </a:lnTo>
                <a:lnTo>
                  <a:pt x="3238" y="2632"/>
                </a:lnTo>
                <a:lnTo>
                  <a:pt x="3215" y="2662"/>
                </a:lnTo>
                <a:lnTo>
                  <a:pt x="3190" y="2688"/>
                </a:lnTo>
                <a:lnTo>
                  <a:pt x="3160" y="2710"/>
                </a:lnTo>
                <a:lnTo>
                  <a:pt x="3129" y="2728"/>
                </a:lnTo>
                <a:lnTo>
                  <a:pt x="3096" y="2741"/>
                </a:lnTo>
                <a:lnTo>
                  <a:pt x="3062" y="2749"/>
                </a:lnTo>
                <a:lnTo>
                  <a:pt x="3026" y="2752"/>
                </a:lnTo>
                <a:lnTo>
                  <a:pt x="3024" y="2752"/>
                </a:lnTo>
                <a:lnTo>
                  <a:pt x="438" y="2740"/>
                </a:lnTo>
                <a:lnTo>
                  <a:pt x="401" y="2737"/>
                </a:lnTo>
                <a:lnTo>
                  <a:pt x="366" y="2729"/>
                </a:lnTo>
                <a:lnTo>
                  <a:pt x="333" y="2715"/>
                </a:lnTo>
                <a:lnTo>
                  <a:pt x="301" y="2697"/>
                </a:lnTo>
                <a:lnTo>
                  <a:pt x="272" y="2673"/>
                </a:lnTo>
                <a:lnTo>
                  <a:pt x="245" y="2645"/>
                </a:lnTo>
                <a:lnTo>
                  <a:pt x="223" y="2615"/>
                </a:lnTo>
                <a:lnTo>
                  <a:pt x="204" y="2582"/>
                </a:lnTo>
                <a:lnTo>
                  <a:pt x="190" y="2546"/>
                </a:lnTo>
                <a:lnTo>
                  <a:pt x="179" y="2509"/>
                </a:lnTo>
                <a:lnTo>
                  <a:pt x="173" y="2469"/>
                </a:lnTo>
                <a:lnTo>
                  <a:pt x="171" y="2429"/>
                </a:lnTo>
                <a:lnTo>
                  <a:pt x="174" y="2387"/>
                </a:lnTo>
                <a:lnTo>
                  <a:pt x="181" y="2347"/>
                </a:lnTo>
                <a:lnTo>
                  <a:pt x="193" y="2309"/>
                </a:lnTo>
                <a:lnTo>
                  <a:pt x="208" y="2274"/>
                </a:lnTo>
                <a:lnTo>
                  <a:pt x="228" y="2241"/>
                </a:lnTo>
                <a:lnTo>
                  <a:pt x="250" y="2210"/>
                </a:lnTo>
                <a:lnTo>
                  <a:pt x="276" y="2184"/>
                </a:lnTo>
                <a:lnTo>
                  <a:pt x="304" y="2162"/>
                </a:lnTo>
                <a:lnTo>
                  <a:pt x="335" y="2144"/>
                </a:lnTo>
                <a:lnTo>
                  <a:pt x="368" y="2131"/>
                </a:lnTo>
                <a:lnTo>
                  <a:pt x="403" y="2123"/>
                </a:lnTo>
                <a:lnTo>
                  <a:pt x="440" y="2120"/>
                </a:lnTo>
                <a:lnTo>
                  <a:pt x="557" y="2121"/>
                </a:lnTo>
                <a:lnTo>
                  <a:pt x="35" y="996"/>
                </a:lnTo>
                <a:lnTo>
                  <a:pt x="30" y="981"/>
                </a:lnTo>
                <a:lnTo>
                  <a:pt x="30" y="967"/>
                </a:lnTo>
                <a:lnTo>
                  <a:pt x="33" y="952"/>
                </a:lnTo>
                <a:lnTo>
                  <a:pt x="41" y="939"/>
                </a:lnTo>
                <a:lnTo>
                  <a:pt x="417" y="438"/>
                </a:lnTo>
                <a:lnTo>
                  <a:pt x="19" y="96"/>
                </a:lnTo>
                <a:lnTo>
                  <a:pt x="10" y="85"/>
                </a:lnTo>
                <a:lnTo>
                  <a:pt x="3" y="73"/>
                </a:lnTo>
                <a:lnTo>
                  <a:pt x="0" y="59"/>
                </a:lnTo>
                <a:lnTo>
                  <a:pt x="1" y="45"/>
                </a:lnTo>
                <a:lnTo>
                  <a:pt x="5" y="31"/>
                </a:lnTo>
                <a:lnTo>
                  <a:pt x="13" y="19"/>
                </a:lnTo>
                <a:lnTo>
                  <a:pt x="24" y="9"/>
                </a:lnTo>
                <a:lnTo>
                  <a:pt x="37" y="3"/>
                </a:lnTo>
                <a:lnTo>
                  <a:pt x="5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2" name="Freeform 11"/>
          <p:cNvSpPr>
            <a:spLocks noEditPoints="1"/>
          </p:cNvSpPr>
          <p:nvPr/>
        </p:nvSpPr>
        <p:spPr bwMode="auto">
          <a:xfrm>
            <a:off x="1652588" y="1887538"/>
            <a:ext cx="434975" cy="601662"/>
          </a:xfrm>
          <a:custGeom>
            <a:avLst/>
            <a:gdLst>
              <a:gd name="T0" fmla="*/ 976 w 2467"/>
              <a:gd name="T1" fmla="*/ 2685 h 3413"/>
              <a:gd name="T2" fmla="*/ 924 w 2467"/>
              <a:gd name="T3" fmla="*/ 2758 h 3413"/>
              <a:gd name="T4" fmla="*/ 381 w 2467"/>
              <a:gd name="T5" fmla="*/ 2702 h 3413"/>
              <a:gd name="T6" fmla="*/ 2111 w 2467"/>
              <a:gd name="T7" fmla="*/ 2464 h 3413"/>
              <a:gd name="T8" fmla="*/ 2174 w 2467"/>
              <a:gd name="T9" fmla="*/ 2520 h 3413"/>
              <a:gd name="T10" fmla="*/ 1763 w 2467"/>
              <a:gd name="T11" fmla="*/ 2935 h 3413"/>
              <a:gd name="T12" fmla="*/ 1434 w 2467"/>
              <a:gd name="T13" fmla="*/ 2679 h 3413"/>
              <a:gd name="T14" fmla="*/ 1489 w 2467"/>
              <a:gd name="T15" fmla="*/ 2610 h 3413"/>
              <a:gd name="T16" fmla="*/ 2111 w 2467"/>
              <a:gd name="T17" fmla="*/ 2464 h 3413"/>
              <a:gd name="T18" fmla="*/ 1049 w 2467"/>
              <a:gd name="T19" fmla="*/ 2201 h 3413"/>
              <a:gd name="T20" fmla="*/ 998 w 2467"/>
              <a:gd name="T21" fmla="*/ 2275 h 3413"/>
              <a:gd name="T22" fmla="*/ 381 w 2467"/>
              <a:gd name="T23" fmla="*/ 2219 h 3413"/>
              <a:gd name="T24" fmla="*/ 1780 w 2467"/>
              <a:gd name="T25" fmla="*/ 2121 h 3413"/>
              <a:gd name="T26" fmla="*/ 1439 w 2467"/>
              <a:gd name="T27" fmla="*/ 2235 h 3413"/>
              <a:gd name="T28" fmla="*/ 1232 w 2467"/>
              <a:gd name="T29" fmla="*/ 2525 h 3413"/>
              <a:gd name="T30" fmla="*/ 1232 w 2467"/>
              <a:gd name="T31" fmla="*/ 2898 h 3413"/>
              <a:gd name="T32" fmla="*/ 1439 w 2467"/>
              <a:gd name="T33" fmla="*/ 3188 h 3413"/>
              <a:gd name="T34" fmla="*/ 1780 w 2467"/>
              <a:gd name="T35" fmla="*/ 3301 h 3413"/>
              <a:gd name="T36" fmla="*/ 2121 w 2467"/>
              <a:gd name="T37" fmla="*/ 3188 h 3413"/>
              <a:gd name="T38" fmla="*/ 2329 w 2467"/>
              <a:gd name="T39" fmla="*/ 2898 h 3413"/>
              <a:gd name="T40" fmla="*/ 2329 w 2467"/>
              <a:gd name="T41" fmla="*/ 2525 h 3413"/>
              <a:gd name="T42" fmla="*/ 2121 w 2467"/>
              <a:gd name="T43" fmla="*/ 2235 h 3413"/>
              <a:gd name="T44" fmla="*/ 1780 w 2467"/>
              <a:gd name="T45" fmla="*/ 2121 h 3413"/>
              <a:gd name="T46" fmla="*/ 1788 w 2467"/>
              <a:gd name="T47" fmla="*/ 1718 h 3413"/>
              <a:gd name="T48" fmla="*/ 1736 w 2467"/>
              <a:gd name="T49" fmla="*/ 1791 h 3413"/>
              <a:gd name="T50" fmla="*/ 381 w 2467"/>
              <a:gd name="T51" fmla="*/ 1735 h 3413"/>
              <a:gd name="T52" fmla="*/ 435 w 2467"/>
              <a:gd name="T53" fmla="*/ 1195 h 3413"/>
              <a:gd name="T54" fmla="*/ 1791 w 2467"/>
              <a:gd name="T55" fmla="*/ 1252 h 3413"/>
              <a:gd name="T56" fmla="*/ 435 w 2467"/>
              <a:gd name="T57" fmla="*/ 1308 h 3413"/>
              <a:gd name="T58" fmla="*/ 384 w 2467"/>
              <a:gd name="T59" fmla="*/ 1234 h 3413"/>
              <a:gd name="T60" fmla="*/ 110 w 2467"/>
              <a:gd name="T61" fmla="*/ 3120 h 3413"/>
              <a:gd name="T62" fmla="*/ 1105 w 2467"/>
              <a:gd name="T63" fmla="*/ 2839 h 3413"/>
              <a:gd name="T64" fmla="*/ 1142 w 2467"/>
              <a:gd name="T65" fmla="*/ 2453 h 3413"/>
              <a:gd name="T66" fmla="*/ 1365 w 2467"/>
              <a:gd name="T67" fmla="*/ 2153 h 3413"/>
              <a:gd name="T68" fmla="*/ 1714 w 2467"/>
              <a:gd name="T69" fmla="*/ 2012 h 3413"/>
              <a:gd name="T70" fmla="*/ 2062 w 2467"/>
              <a:gd name="T71" fmla="*/ 2071 h 3413"/>
              <a:gd name="T72" fmla="*/ 1633 w 2467"/>
              <a:gd name="T73" fmla="*/ 785 h 3413"/>
              <a:gd name="T74" fmla="*/ 526 w 2467"/>
              <a:gd name="T75" fmla="*/ 773 h 3413"/>
              <a:gd name="T76" fmla="*/ 1053 w 2467"/>
              <a:gd name="T77" fmla="*/ 114 h 3413"/>
              <a:gd name="T78" fmla="*/ 915 w 2467"/>
              <a:gd name="T79" fmla="*/ 233 h 3413"/>
              <a:gd name="T80" fmla="*/ 907 w 2467"/>
              <a:gd name="T81" fmla="*/ 376 h 3413"/>
              <a:gd name="T82" fmla="*/ 625 w 2467"/>
              <a:gd name="T83" fmla="*/ 685 h 3413"/>
              <a:gd name="T84" fmla="*/ 1272 w 2467"/>
              <a:gd name="T85" fmla="*/ 391 h 3413"/>
              <a:gd name="T86" fmla="*/ 1265 w 2467"/>
              <a:gd name="T87" fmla="*/ 265 h 3413"/>
              <a:gd name="T88" fmla="*/ 1149 w 2467"/>
              <a:gd name="T89" fmla="*/ 123 h 3413"/>
              <a:gd name="T90" fmla="*/ 1209 w 2467"/>
              <a:gd name="T91" fmla="*/ 27 h 3413"/>
              <a:gd name="T92" fmla="*/ 1365 w 2467"/>
              <a:gd name="T93" fmla="*/ 212 h 3413"/>
              <a:gd name="T94" fmla="*/ 1634 w 2467"/>
              <a:gd name="T95" fmla="*/ 312 h 3413"/>
              <a:gd name="T96" fmla="*/ 2134 w 2467"/>
              <a:gd name="T97" fmla="*/ 513 h 3413"/>
              <a:gd name="T98" fmla="*/ 2218 w 2467"/>
              <a:gd name="T99" fmla="*/ 2171 h 3413"/>
              <a:gd name="T100" fmla="*/ 2423 w 2467"/>
              <a:gd name="T101" fmla="*/ 2465 h 3413"/>
              <a:gd name="T102" fmla="*/ 2454 w 2467"/>
              <a:gd name="T103" fmla="*/ 2845 h 3413"/>
              <a:gd name="T104" fmla="*/ 2287 w 2467"/>
              <a:gd name="T105" fmla="*/ 3185 h 3413"/>
              <a:gd name="T106" fmla="*/ 1973 w 2467"/>
              <a:gd name="T107" fmla="*/ 3386 h 3413"/>
              <a:gd name="T108" fmla="*/ 1589 w 2467"/>
              <a:gd name="T109" fmla="*/ 3386 h 3413"/>
              <a:gd name="T110" fmla="*/ 55 w 2467"/>
              <a:gd name="T111" fmla="*/ 3231 h 3413"/>
              <a:gd name="T112" fmla="*/ 0 w 2467"/>
              <a:gd name="T113" fmla="*/ 566 h 3413"/>
              <a:gd name="T114" fmla="*/ 516 w 2467"/>
              <a:gd name="T115" fmla="*/ 510 h 3413"/>
              <a:gd name="T116" fmla="*/ 571 w 2467"/>
              <a:gd name="T117" fmla="*/ 301 h 3413"/>
              <a:gd name="T118" fmla="*/ 841 w 2467"/>
              <a:gd name="T119" fmla="*/ 136 h 3413"/>
              <a:gd name="T120" fmla="*/ 1043 w 2467"/>
              <a:gd name="T121" fmla="*/ 3 h 3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467" h="3413">
                <a:moveTo>
                  <a:pt x="435" y="2646"/>
                </a:moveTo>
                <a:lnTo>
                  <a:pt x="924" y="2646"/>
                </a:lnTo>
                <a:lnTo>
                  <a:pt x="943" y="2650"/>
                </a:lnTo>
                <a:lnTo>
                  <a:pt x="957" y="2657"/>
                </a:lnTo>
                <a:lnTo>
                  <a:pt x="969" y="2669"/>
                </a:lnTo>
                <a:lnTo>
                  <a:pt x="976" y="2685"/>
                </a:lnTo>
                <a:lnTo>
                  <a:pt x="979" y="2702"/>
                </a:lnTo>
                <a:lnTo>
                  <a:pt x="976" y="2720"/>
                </a:lnTo>
                <a:lnTo>
                  <a:pt x="969" y="2735"/>
                </a:lnTo>
                <a:lnTo>
                  <a:pt x="957" y="2747"/>
                </a:lnTo>
                <a:lnTo>
                  <a:pt x="943" y="2755"/>
                </a:lnTo>
                <a:lnTo>
                  <a:pt x="924" y="2758"/>
                </a:lnTo>
                <a:lnTo>
                  <a:pt x="435" y="2758"/>
                </a:lnTo>
                <a:lnTo>
                  <a:pt x="418" y="2755"/>
                </a:lnTo>
                <a:lnTo>
                  <a:pt x="403" y="2747"/>
                </a:lnTo>
                <a:lnTo>
                  <a:pt x="391" y="2735"/>
                </a:lnTo>
                <a:lnTo>
                  <a:pt x="384" y="2720"/>
                </a:lnTo>
                <a:lnTo>
                  <a:pt x="381" y="2702"/>
                </a:lnTo>
                <a:lnTo>
                  <a:pt x="384" y="2685"/>
                </a:lnTo>
                <a:lnTo>
                  <a:pt x="391" y="2669"/>
                </a:lnTo>
                <a:lnTo>
                  <a:pt x="403" y="2657"/>
                </a:lnTo>
                <a:lnTo>
                  <a:pt x="418" y="2650"/>
                </a:lnTo>
                <a:lnTo>
                  <a:pt x="435" y="2646"/>
                </a:lnTo>
                <a:close/>
                <a:moveTo>
                  <a:pt x="2111" y="2464"/>
                </a:moveTo>
                <a:lnTo>
                  <a:pt x="2129" y="2464"/>
                </a:lnTo>
                <a:lnTo>
                  <a:pt x="2144" y="2469"/>
                </a:lnTo>
                <a:lnTo>
                  <a:pt x="2158" y="2480"/>
                </a:lnTo>
                <a:lnTo>
                  <a:pt x="2166" y="2492"/>
                </a:lnTo>
                <a:lnTo>
                  <a:pt x="2172" y="2506"/>
                </a:lnTo>
                <a:lnTo>
                  <a:pt x="2174" y="2520"/>
                </a:lnTo>
                <a:lnTo>
                  <a:pt x="2172" y="2534"/>
                </a:lnTo>
                <a:lnTo>
                  <a:pt x="2165" y="2547"/>
                </a:lnTo>
                <a:lnTo>
                  <a:pt x="2157" y="2559"/>
                </a:lnTo>
                <a:lnTo>
                  <a:pt x="1788" y="2921"/>
                </a:lnTo>
                <a:lnTo>
                  <a:pt x="1776" y="2930"/>
                </a:lnTo>
                <a:lnTo>
                  <a:pt x="1763" y="2935"/>
                </a:lnTo>
                <a:lnTo>
                  <a:pt x="1750" y="2936"/>
                </a:lnTo>
                <a:lnTo>
                  <a:pt x="1732" y="2933"/>
                </a:lnTo>
                <a:lnTo>
                  <a:pt x="1716" y="2924"/>
                </a:lnTo>
                <a:lnTo>
                  <a:pt x="1452" y="2709"/>
                </a:lnTo>
                <a:lnTo>
                  <a:pt x="1441" y="2696"/>
                </a:lnTo>
                <a:lnTo>
                  <a:pt x="1434" y="2679"/>
                </a:lnTo>
                <a:lnTo>
                  <a:pt x="1432" y="2663"/>
                </a:lnTo>
                <a:lnTo>
                  <a:pt x="1435" y="2646"/>
                </a:lnTo>
                <a:lnTo>
                  <a:pt x="1444" y="2631"/>
                </a:lnTo>
                <a:lnTo>
                  <a:pt x="1457" y="2619"/>
                </a:lnTo>
                <a:lnTo>
                  <a:pt x="1472" y="2611"/>
                </a:lnTo>
                <a:lnTo>
                  <a:pt x="1489" y="2610"/>
                </a:lnTo>
                <a:lnTo>
                  <a:pt x="1505" y="2613"/>
                </a:lnTo>
                <a:lnTo>
                  <a:pt x="1520" y="2622"/>
                </a:lnTo>
                <a:lnTo>
                  <a:pt x="1747" y="2807"/>
                </a:lnTo>
                <a:lnTo>
                  <a:pt x="2081" y="2479"/>
                </a:lnTo>
                <a:lnTo>
                  <a:pt x="2095" y="2469"/>
                </a:lnTo>
                <a:lnTo>
                  <a:pt x="2111" y="2464"/>
                </a:lnTo>
                <a:close/>
                <a:moveTo>
                  <a:pt x="435" y="2163"/>
                </a:moveTo>
                <a:lnTo>
                  <a:pt x="998" y="2163"/>
                </a:lnTo>
                <a:lnTo>
                  <a:pt x="1015" y="2166"/>
                </a:lnTo>
                <a:lnTo>
                  <a:pt x="1030" y="2174"/>
                </a:lnTo>
                <a:lnTo>
                  <a:pt x="1042" y="2186"/>
                </a:lnTo>
                <a:lnTo>
                  <a:pt x="1049" y="2201"/>
                </a:lnTo>
                <a:lnTo>
                  <a:pt x="1052" y="2219"/>
                </a:lnTo>
                <a:lnTo>
                  <a:pt x="1049" y="2236"/>
                </a:lnTo>
                <a:lnTo>
                  <a:pt x="1042" y="2252"/>
                </a:lnTo>
                <a:lnTo>
                  <a:pt x="1030" y="2264"/>
                </a:lnTo>
                <a:lnTo>
                  <a:pt x="1015" y="2271"/>
                </a:lnTo>
                <a:lnTo>
                  <a:pt x="998" y="2275"/>
                </a:lnTo>
                <a:lnTo>
                  <a:pt x="435" y="2275"/>
                </a:lnTo>
                <a:lnTo>
                  <a:pt x="418" y="2271"/>
                </a:lnTo>
                <a:lnTo>
                  <a:pt x="403" y="2264"/>
                </a:lnTo>
                <a:lnTo>
                  <a:pt x="391" y="2252"/>
                </a:lnTo>
                <a:lnTo>
                  <a:pt x="384" y="2236"/>
                </a:lnTo>
                <a:lnTo>
                  <a:pt x="381" y="2219"/>
                </a:lnTo>
                <a:lnTo>
                  <a:pt x="384" y="2201"/>
                </a:lnTo>
                <a:lnTo>
                  <a:pt x="391" y="2186"/>
                </a:lnTo>
                <a:lnTo>
                  <a:pt x="403" y="2174"/>
                </a:lnTo>
                <a:lnTo>
                  <a:pt x="418" y="2166"/>
                </a:lnTo>
                <a:lnTo>
                  <a:pt x="435" y="2163"/>
                </a:lnTo>
                <a:close/>
                <a:moveTo>
                  <a:pt x="1780" y="2121"/>
                </a:moveTo>
                <a:lnTo>
                  <a:pt x="1717" y="2124"/>
                </a:lnTo>
                <a:lnTo>
                  <a:pt x="1657" y="2134"/>
                </a:lnTo>
                <a:lnTo>
                  <a:pt x="1597" y="2151"/>
                </a:lnTo>
                <a:lnTo>
                  <a:pt x="1542" y="2174"/>
                </a:lnTo>
                <a:lnTo>
                  <a:pt x="1489" y="2201"/>
                </a:lnTo>
                <a:lnTo>
                  <a:pt x="1439" y="2235"/>
                </a:lnTo>
                <a:lnTo>
                  <a:pt x="1393" y="2274"/>
                </a:lnTo>
                <a:lnTo>
                  <a:pt x="1351" y="2317"/>
                </a:lnTo>
                <a:lnTo>
                  <a:pt x="1314" y="2363"/>
                </a:lnTo>
                <a:lnTo>
                  <a:pt x="1281" y="2413"/>
                </a:lnTo>
                <a:lnTo>
                  <a:pt x="1255" y="2468"/>
                </a:lnTo>
                <a:lnTo>
                  <a:pt x="1232" y="2525"/>
                </a:lnTo>
                <a:lnTo>
                  <a:pt x="1216" y="2585"/>
                </a:lnTo>
                <a:lnTo>
                  <a:pt x="1206" y="2647"/>
                </a:lnTo>
                <a:lnTo>
                  <a:pt x="1203" y="2712"/>
                </a:lnTo>
                <a:lnTo>
                  <a:pt x="1206" y="2776"/>
                </a:lnTo>
                <a:lnTo>
                  <a:pt x="1216" y="2839"/>
                </a:lnTo>
                <a:lnTo>
                  <a:pt x="1232" y="2898"/>
                </a:lnTo>
                <a:lnTo>
                  <a:pt x="1255" y="2955"/>
                </a:lnTo>
                <a:lnTo>
                  <a:pt x="1281" y="3009"/>
                </a:lnTo>
                <a:lnTo>
                  <a:pt x="1314" y="3060"/>
                </a:lnTo>
                <a:lnTo>
                  <a:pt x="1351" y="3107"/>
                </a:lnTo>
                <a:lnTo>
                  <a:pt x="1393" y="3150"/>
                </a:lnTo>
                <a:lnTo>
                  <a:pt x="1439" y="3188"/>
                </a:lnTo>
                <a:lnTo>
                  <a:pt x="1489" y="3221"/>
                </a:lnTo>
                <a:lnTo>
                  <a:pt x="1542" y="3250"/>
                </a:lnTo>
                <a:lnTo>
                  <a:pt x="1597" y="3272"/>
                </a:lnTo>
                <a:lnTo>
                  <a:pt x="1657" y="3288"/>
                </a:lnTo>
                <a:lnTo>
                  <a:pt x="1717" y="3298"/>
                </a:lnTo>
                <a:lnTo>
                  <a:pt x="1780" y="3301"/>
                </a:lnTo>
                <a:lnTo>
                  <a:pt x="1843" y="3298"/>
                </a:lnTo>
                <a:lnTo>
                  <a:pt x="1904" y="3288"/>
                </a:lnTo>
                <a:lnTo>
                  <a:pt x="1962" y="3272"/>
                </a:lnTo>
                <a:lnTo>
                  <a:pt x="2019" y="3250"/>
                </a:lnTo>
                <a:lnTo>
                  <a:pt x="2072" y="3221"/>
                </a:lnTo>
                <a:lnTo>
                  <a:pt x="2121" y="3188"/>
                </a:lnTo>
                <a:lnTo>
                  <a:pt x="2167" y="3150"/>
                </a:lnTo>
                <a:lnTo>
                  <a:pt x="2209" y="3107"/>
                </a:lnTo>
                <a:lnTo>
                  <a:pt x="2246" y="3060"/>
                </a:lnTo>
                <a:lnTo>
                  <a:pt x="2279" y="3009"/>
                </a:lnTo>
                <a:lnTo>
                  <a:pt x="2306" y="2955"/>
                </a:lnTo>
                <a:lnTo>
                  <a:pt x="2329" y="2898"/>
                </a:lnTo>
                <a:lnTo>
                  <a:pt x="2345" y="2839"/>
                </a:lnTo>
                <a:lnTo>
                  <a:pt x="2354" y="2776"/>
                </a:lnTo>
                <a:lnTo>
                  <a:pt x="2358" y="2712"/>
                </a:lnTo>
                <a:lnTo>
                  <a:pt x="2354" y="2647"/>
                </a:lnTo>
                <a:lnTo>
                  <a:pt x="2345" y="2585"/>
                </a:lnTo>
                <a:lnTo>
                  <a:pt x="2329" y="2525"/>
                </a:lnTo>
                <a:lnTo>
                  <a:pt x="2306" y="2468"/>
                </a:lnTo>
                <a:lnTo>
                  <a:pt x="2279" y="2413"/>
                </a:lnTo>
                <a:lnTo>
                  <a:pt x="2246" y="2363"/>
                </a:lnTo>
                <a:lnTo>
                  <a:pt x="2209" y="2317"/>
                </a:lnTo>
                <a:lnTo>
                  <a:pt x="2167" y="2274"/>
                </a:lnTo>
                <a:lnTo>
                  <a:pt x="2121" y="2235"/>
                </a:lnTo>
                <a:lnTo>
                  <a:pt x="2072" y="2201"/>
                </a:lnTo>
                <a:lnTo>
                  <a:pt x="2019" y="2174"/>
                </a:lnTo>
                <a:lnTo>
                  <a:pt x="1962" y="2151"/>
                </a:lnTo>
                <a:lnTo>
                  <a:pt x="1904" y="2134"/>
                </a:lnTo>
                <a:lnTo>
                  <a:pt x="1843" y="2124"/>
                </a:lnTo>
                <a:lnTo>
                  <a:pt x="1780" y="2121"/>
                </a:lnTo>
                <a:close/>
                <a:moveTo>
                  <a:pt x="435" y="1679"/>
                </a:moveTo>
                <a:lnTo>
                  <a:pt x="1736" y="1679"/>
                </a:lnTo>
                <a:lnTo>
                  <a:pt x="1753" y="1682"/>
                </a:lnTo>
                <a:lnTo>
                  <a:pt x="1768" y="1690"/>
                </a:lnTo>
                <a:lnTo>
                  <a:pt x="1780" y="1702"/>
                </a:lnTo>
                <a:lnTo>
                  <a:pt x="1788" y="1718"/>
                </a:lnTo>
                <a:lnTo>
                  <a:pt x="1791" y="1735"/>
                </a:lnTo>
                <a:lnTo>
                  <a:pt x="1788" y="1753"/>
                </a:lnTo>
                <a:lnTo>
                  <a:pt x="1780" y="1768"/>
                </a:lnTo>
                <a:lnTo>
                  <a:pt x="1768" y="1780"/>
                </a:lnTo>
                <a:lnTo>
                  <a:pt x="1753" y="1788"/>
                </a:lnTo>
                <a:lnTo>
                  <a:pt x="1736" y="1791"/>
                </a:lnTo>
                <a:lnTo>
                  <a:pt x="435" y="1791"/>
                </a:lnTo>
                <a:lnTo>
                  <a:pt x="418" y="1788"/>
                </a:lnTo>
                <a:lnTo>
                  <a:pt x="403" y="1780"/>
                </a:lnTo>
                <a:lnTo>
                  <a:pt x="391" y="1768"/>
                </a:lnTo>
                <a:lnTo>
                  <a:pt x="384" y="1753"/>
                </a:lnTo>
                <a:lnTo>
                  <a:pt x="381" y="1735"/>
                </a:lnTo>
                <a:lnTo>
                  <a:pt x="384" y="1718"/>
                </a:lnTo>
                <a:lnTo>
                  <a:pt x="391" y="1702"/>
                </a:lnTo>
                <a:lnTo>
                  <a:pt x="403" y="1690"/>
                </a:lnTo>
                <a:lnTo>
                  <a:pt x="418" y="1682"/>
                </a:lnTo>
                <a:lnTo>
                  <a:pt x="435" y="1679"/>
                </a:lnTo>
                <a:close/>
                <a:moveTo>
                  <a:pt x="435" y="1195"/>
                </a:moveTo>
                <a:lnTo>
                  <a:pt x="1736" y="1195"/>
                </a:lnTo>
                <a:lnTo>
                  <a:pt x="1753" y="1199"/>
                </a:lnTo>
                <a:lnTo>
                  <a:pt x="1768" y="1206"/>
                </a:lnTo>
                <a:lnTo>
                  <a:pt x="1780" y="1219"/>
                </a:lnTo>
                <a:lnTo>
                  <a:pt x="1788" y="1234"/>
                </a:lnTo>
                <a:lnTo>
                  <a:pt x="1791" y="1252"/>
                </a:lnTo>
                <a:lnTo>
                  <a:pt x="1788" y="1269"/>
                </a:lnTo>
                <a:lnTo>
                  <a:pt x="1780" y="1284"/>
                </a:lnTo>
                <a:lnTo>
                  <a:pt x="1768" y="1297"/>
                </a:lnTo>
                <a:lnTo>
                  <a:pt x="1753" y="1304"/>
                </a:lnTo>
                <a:lnTo>
                  <a:pt x="1736" y="1308"/>
                </a:lnTo>
                <a:lnTo>
                  <a:pt x="435" y="1308"/>
                </a:lnTo>
                <a:lnTo>
                  <a:pt x="418" y="1304"/>
                </a:lnTo>
                <a:lnTo>
                  <a:pt x="403" y="1297"/>
                </a:lnTo>
                <a:lnTo>
                  <a:pt x="391" y="1284"/>
                </a:lnTo>
                <a:lnTo>
                  <a:pt x="384" y="1269"/>
                </a:lnTo>
                <a:lnTo>
                  <a:pt x="381" y="1252"/>
                </a:lnTo>
                <a:lnTo>
                  <a:pt x="384" y="1234"/>
                </a:lnTo>
                <a:lnTo>
                  <a:pt x="391" y="1219"/>
                </a:lnTo>
                <a:lnTo>
                  <a:pt x="403" y="1206"/>
                </a:lnTo>
                <a:lnTo>
                  <a:pt x="418" y="1199"/>
                </a:lnTo>
                <a:lnTo>
                  <a:pt x="435" y="1195"/>
                </a:lnTo>
                <a:close/>
                <a:moveTo>
                  <a:pt x="110" y="622"/>
                </a:moveTo>
                <a:lnTo>
                  <a:pt x="110" y="3120"/>
                </a:lnTo>
                <a:lnTo>
                  <a:pt x="1222" y="3120"/>
                </a:lnTo>
                <a:lnTo>
                  <a:pt x="1190" y="3069"/>
                </a:lnTo>
                <a:lnTo>
                  <a:pt x="1161" y="3016"/>
                </a:lnTo>
                <a:lnTo>
                  <a:pt x="1137" y="2958"/>
                </a:lnTo>
                <a:lnTo>
                  <a:pt x="1119" y="2900"/>
                </a:lnTo>
                <a:lnTo>
                  <a:pt x="1105" y="2839"/>
                </a:lnTo>
                <a:lnTo>
                  <a:pt x="1096" y="2776"/>
                </a:lnTo>
                <a:lnTo>
                  <a:pt x="1093" y="2712"/>
                </a:lnTo>
                <a:lnTo>
                  <a:pt x="1096" y="2644"/>
                </a:lnTo>
                <a:lnTo>
                  <a:pt x="1106" y="2578"/>
                </a:lnTo>
                <a:lnTo>
                  <a:pt x="1121" y="2514"/>
                </a:lnTo>
                <a:lnTo>
                  <a:pt x="1142" y="2453"/>
                </a:lnTo>
                <a:lnTo>
                  <a:pt x="1167" y="2395"/>
                </a:lnTo>
                <a:lnTo>
                  <a:pt x="1199" y="2340"/>
                </a:lnTo>
                <a:lnTo>
                  <a:pt x="1233" y="2287"/>
                </a:lnTo>
                <a:lnTo>
                  <a:pt x="1273" y="2238"/>
                </a:lnTo>
                <a:lnTo>
                  <a:pt x="1317" y="2193"/>
                </a:lnTo>
                <a:lnTo>
                  <a:pt x="1365" y="2153"/>
                </a:lnTo>
                <a:lnTo>
                  <a:pt x="1416" y="2116"/>
                </a:lnTo>
                <a:lnTo>
                  <a:pt x="1471" y="2085"/>
                </a:lnTo>
                <a:lnTo>
                  <a:pt x="1528" y="2058"/>
                </a:lnTo>
                <a:lnTo>
                  <a:pt x="1588" y="2037"/>
                </a:lnTo>
                <a:lnTo>
                  <a:pt x="1650" y="2022"/>
                </a:lnTo>
                <a:lnTo>
                  <a:pt x="1714" y="2012"/>
                </a:lnTo>
                <a:lnTo>
                  <a:pt x="1780" y="2009"/>
                </a:lnTo>
                <a:lnTo>
                  <a:pt x="1839" y="2012"/>
                </a:lnTo>
                <a:lnTo>
                  <a:pt x="1897" y="2020"/>
                </a:lnTo>
                <a:lnTo>
                  <a:pt x="1954" y="2033"/>
                </a:lnTo>
                <a:lnTo>
                  <a:pt x="2009" y="2051"/>
                </a:lnTo>
                <a:lnTo>
                  <a:pt x="2062" y="2071"/>
                </a:lnTo>
                <a:lnTo>
                  <a:pt x="2062" y="622"/>
                </a:lnTo>
                <a:lnTo>
                  <a:pt x="1656" y="622"/>
                </a:lnTo>
                <a:lnTo>
                  <a:pt x="1656" y="742"/>
                </a:lnTo>
                <a:lnTo>
                  <a:pt x="1653" y="759"/>
                </a:lnTo>
                <a:lnTo>
                  <a:pt x="1645" y="773"/>
                </a:lnTo>
                <a:lnTo>
                  <a:pt x="1633" y="785"/>
                </a:lnTo>
                <a:lnTo>
                  <a:pt x="1618" y="794"/>
                </a:lnTo>
                <a:lnTo>
                  <a:pt x="1602" y="796"/>
                </a:lnTo>
                <a:lnTo>
                  <a:pt x="570" y="796"/>
                </a:lnTo>
                <a:lnTo>
                  <a:pt x="553" y="794"/>
                </a:lnTo>
                <a:lnTo>
                  <a:pt x="537" y="785"/>
                </a:lnTo>
                <a:lnTo>
                  <a:pt x="526" y="773"/>
                </a:lnTo>
                <a:lnTo>
                  <a:pt x="518" y="759"/>
                </a:lnTo>
                <a:lnTo>
                  <a:pt x="516" y="742"/>
                </a:lnTo>
                <a:lnTo>
                  <a:pt x="516" y="622"/>
                </a:lnTo>
                <a:lnTo>
                  <a:pt x="110" y="622"/>
                </a:lnTo>
                <a:close/>
                <a:moveTo>
                  <a:pt x="1086" y="112"/>
                </a:moveTo>
                <a:lnTo>
                  <a:pt x="1053" y="114"/>
                </a:lnTo>
                <a:lnTo>
                  <a:pt x="1022" y="123"/>
                </a:lnTo>
                <a:lnTo>
                  <a:pt x="993" y="137"/>
                </a:lnTo>
                <a:lnTo>
                  <a:pt x="969" y="156"/>
                </a:lnTo>
                <a:lnTo>
                  <a:pt x="946" y="178"/>
                </a:lnTo>
                <a:lnTo>
                  <a:pt x="928" y="204"/>
                </a:lnTo>
                <a:lnTo>
                  <a:pt x="915" y="233"/>
                </a:lnTo>
                <a:lnTo>
                  <a:pt x="906" y="265"/>
                </a:lnTo>
                <a:lnTo>
                  <a:pt x="903" y="299"/>
                </a:lnTo>
                <a:lnTo>
                  <a:pt x="905" y="319"/>
                </a:lnTo>
                <a:lnTo>
                  <a:pt x="909" y="343"/>
                </a:lnTo>
                <a:lnTo>
                  <a:pt x="911" y="360"/>
                </a:lnTo>
                <a:lnTo>
                  <a:pt x="907" y="376"/>
                </a:lnTo>
                <a:lnTo>
                  <a:pt x="900" y="391"/>
                </a:lnTo>
                <a:lnTo>
                  <a:pt x="887" y="403"/>
                </a:lnTo>
                <a:lnTo>
                  <a:pt x="873" y="410"/>
                </a:lnTo>
                <a:lnTo>
                  <a:pt x="856" y="413"/>
                </a:lnTo>
                <a:lnTo>
                  <a:pt x="625" y="413"/>
                </a:lnTo>
                <a:lnTo>
                  <a:pt x="625" y="685"/>
                </a:lnTo>
                <a:lnTo>
                  <a:pt x="1547" y="685"/>
                </a:lnTo>
                <a:lnTo>
                  <a:pt x="1547" y="413"/>
                </a:lnTo>
                <a:lnTo>
                  <a:pt x="1315" y="413"/>
                </a:lnTo>
                <a:lnTo>
                  <a:pt x="1299" y="410"/>
                </a:lnTo>
                <a:lnTo>
                  <a:pt x="1285" y="403"/>
                </a:lnTo>
                <a:lnTo>
                  <a:pt x="1272" y="391"/>
                </a:lnTo>
                <a:lnTo>
                  <a:pt x="1264" y="376"/>
                </a:lnTo>
                <a:lnTo>
                  <a:pt x="1261" y="359"/>
                </a:lnTo>
                <a:lnTo>
                  <a:pt x="1262" y="343"/>
                </a:lnTo>
                <a:lnTo>
                  <a:pt x="1267" y="319"/>
                </a:lnTo>
                <a:lnTo>
                  <a:pt x="1269" y="299"/>
                </a:lnTo>
                <a:lnTo>
                  <a:pt x="1265" y="265"/>
                </a:lnTo>
                <a:lnTo>
                  <a:pt x="1258" y="233"/>
                </a:lnTo>
                <a:lnTo>
                  <a:pt x="1244" y="204"/>
                </a:lnTo>
                <a:lnTo>
                  <a:pt x="1226" y="178"/>
                </a:lnTo>
                <a:lnTo>
                  <a:pt x="1204" y="156"/>
                </a:lnTo>
                <a:lnTo>
                  <a:pt x="1178" y="137"/>
                </a:lnTo>
                <a:lnTo>
                  <a:pt x="1149" y="123"/>
                </a:lnTo>
                <a:lnTo>
                  <a:pt x="1119" y="114"/>
                </a:lnTo>
                <a:lnTo>
                  <a:pt x="1086" y="112"/>
                </a:lnTo>
                <a:close/>
                <a:moveTo>
                  <a:pt x="1086" y="0"/>
                </a:moveTo>
                <a:lnTo>
                  <a:pt x="1129" y="3"/>
                </a:lnTo>
                <a:lnTo>
                  <a:pt x="1171" y="12"/>
                </a:lnTo>
                <a:lnTo>
                  <a:pt x="1209" y="27"/>
                </a:lnTo>
                <a:lnTo>
                  <a:pt x="1245" y="48"/>
                </a:lnTo>
                <a:lnTo>
                  <a:pt x="1277" y="73"/>
                </a:lnTo>
                <a:lnTo>
                  <a:pt x="1306" y="102"/>
                </a:lnTo>
                <a:lnTo>
                  <a:pt x="1331" y="136"/>
                </a:lnTo>
                <a:lnTo>
                  <a:pt x="1351" y="172"/>
                </a:lnTo>
                <a:lnTo>
                  <a:pt x="1365" y="212"/>
                </a:lnTo>
                <a:lnTo>
                  <a:pt x="1375" y="254"/>
                </a:lnTo>
                <a:lnTo>
                  <a:pt x="1378" y="297"/>
                </a:lnTo>
                <a:lnTo>
                  <a:pt x="1378" y="301"/>
                </a:lnTo>
                <a:lnTo>
                  <a:pt x="1602" y="301"/>
                </a:lnTo>
                <a:lnTo>
                  <a:pt x="1619" y="304"/>
                </a:lnTo>
                <a:lnTo>
                  <a:pt x="1634" y="312"/>
                </a:lnTo>
                <a:lnTo>
                  <a:pt x="1646" y="324"/>
                </a:lnTo>
                <a:lnTo>
                  <a:pt x="1653" y="339"/>
                </a:lnTo>
                <a:lnTo>
                  <a:pt x="1656" y="357"/>
                </a:lnTo>
                <a:lnTo>
                  <a:pt x="1656" y="510"/>
                </a:lnTo>
                <a:lnTo>
                  <a:pt x="2117" y="510"/>
                </a:lnTo>
                <a:lnTo>
                  <a:pt x="2134" y="513"/>
                </a:lnTo>
                <a:lnTo>
                  <a:pt x="2149" y="521"/>
                </a:lnTo>
                <a:lnTo>
                  <a:pt x="2161" y="533"/>
                </a:lnTo>
                <a:lnTo>
                  <a:pt x="2168" y="548"/>
                </a:lnTo>
                <a:lnTo>
                  <a:pt x="2172" y="566"/>
                </a:lnTo>
                <a:lnTo>
                  <a:pt x="2172" y="2135"/>
                </a:lnTo>
                <a:lnTo>
                  <a:pt x="2218" y="2171"/>
                </a:lnTo>
                <a:lnTo>
                  <a:pt x="2262" y="2212"/>
                </a:lnTo>
                <a:lnTo>
                  <a:pt x="2303" y="2256"/>
                </a:lnTo>
                <a:lnTo>
                  <a:pt x="2339" y="2304"/>
                </a:lnTo>
                <a:lnTo>
                  <a:pt x="2372" y="2355"/>
                </a:lnTo>
                <a:lnTo>
                  <a:pt x="2399" y="2409"/>
                </a:lnTo>
                <a:lnTo>
                  <a:pt x="2423" y="2465"/>
                </a:lnTo>
                <a:lnTo>
                  <a:pt x="2441" y="2524"/>
                </a:lnTo>
                <a:lnTo>
                  <a:pt x="2455" y="2585"/>
                </a:lnTo>
                <a:lnTo>
                  <a:pt x="2464" y="2647"/>
                </a:lnTo>
                <a:lnTo>
                  <a:pt x="2467" y="2712"/>
                </a:lnTo>
                <a:lnTo>
                  <a:pt x="2464" y="2779"/>
                </a:lnTo>
                <a:lnTo>
                  <a:pt x="2454" y="2845"/>
                </a:lnTo>
                <a:lnTo>
                  <a:pt x="2439" y="2909"/>
                </a:lnTo>
                <a:lnTo>
                  <a:pt x="2419" y="2969"/>
                </a:lnTo>
                <a:lnTo>
                  <a:pt x="2393" y="3028"/>
                </a:lnTo>
                <a:lnTo>
                  <a:pt x="2362" y="3084"/>
                </a:lnTo>
                <a:lnTo>
                  <a:pt x="2326" y="3136"/>
                </a:lnTo>
                <a:lnTo>
                  <a:pt x="2287" y="3185"/>
                </a:lnTo>
                <a:lnTo>
                  <a:pt x="2244" y="3230"/>
                </a:lnTo>
                <a:lnTo>
                  <a:pt x="2195" y="3271"/>
                </a:lnTo>
                <a:lnTo>
                  <a:pt x="2145" y="3307"/>
                </a:lnTo>
                <a:lnTo>
                  <a:pt x="2090" y="3338"/>
                </a:lnTo>
                <a:lnTo>
                  <a:pt x="2033" y="3364"/>
                </a:lnTo>
                <a:lnTo>
                  <a:pt x="1973" y="3386"/>
                </a:lnTo>
                <a:lnTo>
                  <a:pt x="1910" y="3401"/>
                </a:lnTo>
                <a:lnTo>
                  <a:pt x="1846" y="3410"/>
                </a:lnTo>
                <a:lnTo>
                  <a:pt x="1780" y="3413"/>
                </a:lnTo>
                <a:lnTo>
                  <a:pt x="1715" y="3410"/>
                </a:lnTo>
                <a:lnTo>
                  <a:pt x="1650" y="3401"/>
                </a:lnTo>
                <a:lnTo>
                  <a:pt x="1589" y="3386"/>
                </a:lnTo>
                <a:lnTo>
                  <a:pt x="1530" y="3365"/>
                </a:lnTo>
                <a:lnTo>
                  <a:pt x="1473" y="3339"/>
                </a:lnTo>
                <a:lnTo>
                  <a:pt x="1418" y="3308"/>
                </a:lnTo>
                <a:lnTo>
                  <a:pt x="1367" y="3272"/>
                </a:lnTo>
                <a:lnTo>
                  <a:pt x="1320" y="3231"/>
                </a:lnTo>
                <a:lnTo>
                  <a:pt x="55" y="3231"/>
                </a:lnTo>
                <a:lnTo>
                  <a:pt x="38" y="3229"/>
                </a:lnTo>
                <a:lnTo>
                  <a:pt x="23" y="3221"/>
                </a:lnTo>
                <a:lnTo>
                  <a:pt x="11" y="3209"/>
                </a:lnTo>
                <a:lnTo>
                  <a:pt x="3" y="3194"/>
                </a:lnTo>
                <a:lnTo>
                  <a:pt x="0" y="3176"/>
                </a:lnTo>
                <a:lnTo>
                  <a:pt x="0" y="566"/>
                </a:lnTo>
                <a:lnTo>
                  <a:pt x="3" y="548"/>
                </a:lnTo>
                <a:lnTo>
                  <a:pt x="11" y="533"/>
                </a:lnTo>
                <a:lnTo>
                  <a:pt x="23" y="521"/>
                </a:lnTo>
                <a:lnTo>
                  <a:pt x="38" y="513"/>
                </a:lnTo>
                <a:lnTo>
                  <a:pt x="55" y="510"/>
                </a:lnTo>
                <a:lnTo>
                  <a:pt x="516" y="510"/>
                </a:lnTo>
                <a:lnTo>
                  <a:pt x="516" y="357"/>
                </a:lnTo>
                <a:lnTo>
                  <a:pt x="518" y="339"/>
                </a:lnTo>
                <a:lnTo>
                  <a:pt x="526" y="324"/>
                </a:lnTo>
                <a:lnTo>
                  <a:pt x="539" y="312"/>
                </a:lnTo>
                <a:lnTo>
                  <a:pt x="554" y="304"/>
                </a:lnTo>
                <a:lnTo>
                  <a:pt x="571" y="301"/>
                </a:lnTo>
                <a:lnTo>
                  <a:pt x="793" y="301"/>
                </a:lnTo>
                <a:lnTo>
                  <a:pt x="793" y="297"/>
                </a:lnTo>
                <a:lnTo>
                  <a:pt x="797" y="254"/>
                </a:lnTo>
                <a:lnTo>
                  <a:pt x="806" y="212"/>
                </a:lnTo>
                <a:lnTo>
                  <a:pt x="821" y="172"/>
                </a:lnTo>
                <a:lnTo>
                  <a:pt x="841" y="136"/>
                </a:lnTo>
                <a:lnTo>
                  <a:pt x="865" y="102"/>
                </a:lnTo>
                <a:lnTo>
                  <a:pt x="894" y="73"/>
                </a:lnTo>
                <a:lnTo>
                  <a:pt x="927" y="48"/>
                </a:lnTo>
                <a:lnTo>
                  <a:pt x="963" y="27"/>
                </a:lnTo>
                <a:lnTo>
                  <a:pt x="1002" y="12"/>
                </a:lnTo>
                <a:lnTo>
                  <a:pt x="1043" y="3"/>
                </a:lnTo>
                <a:lnTo>
                  <a:pt x="108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3" name="Freeform 16"/>
          <p:cNvSpPr>
            <a:spLocks noEditPoints="1"/>
          </p:cNvSpPr>
          <p:nvPr/>
        </p:nvSpPr>
        <p:spPr bwMode="auto">
          <a:xfrm>
            <a:off x="2524125" y="1917700"/>
            <a:ext cx="568325" cy="544513"/>
          </a:xfrm>
          <a:custGeom>
            <a:avLst/>
            <a:gdLst>
              <a:gd name="T0" fmla="*/ 2552 w 3226"/>
              <a:gd name="T1" fmla="*/ 2374 h 3082"/>
              <a:gd name="T2" fmla="*/ 2568 w 3226"/>
              <a:gd name="T3" fmla="*/ 2660 h 3082"/>
              <a:gd name="T4" fmla="*/ 2255 w 3226"/>
              <a:gd name="T5" fmla="*/ 2610 h 3082"/>
              <a:gd name="T6" fmla="*/ 2323 w 3226"/>
              <a:gd name="T7" fmla="*/ 2592 h 3082"/>
              <a:gd name="T8" fmla="*/ 2536 w 3226"/>
              <a:gd name="T9" fmla="*/ 2580 h 3082"/>
              <a:gd name="T10" fmla="*/ 2428 w 3226"/>
              <a:gd name="T11" fmla="*/ 2392 h 3082"/>
              <a:gd name="T12" fmla="*/ 2283 w 3226"/>
              <a:gd name="T13" fmla="*/ 2008 h 3082"/>
              <a:gd name="T14" fmla="*/ 2237 w 3226"/>
              <a:gd name="T15" fmla="*/ 2278 h 3082"/>
              <a:gd name="T16" fmla="*/ 1907 w 3226"/>
              <a:gd name="T17" fmla="*/ 2332 h 3082"/>
              <a:gd name="T18" fmla="*/ 1945 w 3226"/>
              <a:gd name="T19" fmla="*/ 2245 h 3082"/>
              <a:gd name="T20" fmla="*/ 2239 w 3226"/>
              <a:gd name="T21" fmla="*/ 2184 h 3082"/>
              <a:gd name="T22" fmla="*/ 2153 w 3226"/>
              <a:gd name="T23" fmla="*/ 2008 h 3082"/>
              <a:gd name="T24" fmla="*/ 2058 w 3226"/>
              <a:gd name="T25" fmla="*/ 1963 h 3082"/>
              <a:gd name="T26" fmla="*/ 2371 w 3226"/>
              <a:gd name="T27" fmla="*/ 1500 h 3082"/>
              <a:gd name="T28" fmla="*/ 2935 w 3226"/>
              <a:gd name="T29" fmla="*/ 1760 h 3082"/>
              <a:gd name="T30" fmla="*/ 2692 w 3226"/>
              <a:gd name="T31" fmla="*/ 1407 h 3082"/>
              <a:gd name="T32" fmla="*/ 2935 w 3226"/>
              <a:gd name="T33" fmla="*/ 1430 h 3082"/>
              <a:gd name="T34" fmla="*/ 2995 w 3226"/>
              <a:gd name="T35" fmla="*/ 1930 h 3082"/>
              <a:gd name="T36" fmla="*/ 2923 w 3226"/>
              <a:gd name="T37" fmla="*/ 1966 h 3082"/>
              <a:gd name="T38" fmla="*/ 2514 w 3226"/>
              <a:gd name="T39" fmla="*/ 1641 h 3082"/>
              <a:gd name="T40" fmla="*/ 2215 w 3226"/>
              <a:gd name="T41" fmla="*/ 1542 h 3082"/>
              <a:gd name="T42" fmla="*/ 2516 w 3226"/>
              <a:gd name="T43" fmla="*/ 1296 h 3082"/>
              <a:gd name="T44" fmla="*/ 2255 w 3226"/>
              <a:gd name="T45" fmla="*/ 1363 h 3082"/>
              <a:gd name="T46" fmla="*/ 2030 w 3226"/>
              <a:gd name="T47" fmla="*/ 1664 h 3082"/>
              <a:gd name="T48" fmla="*/ 1636 w 3226"/>
              <a:gd name="T49" fmla="*/ 2126 h 3082"/>
              <a:gd name="T50" fmla="*/ 1758 w 3226"/>
              <a:gd name="T51" fmla="*/ 2705 h 3082"/>
              <a:gd name="T52" fmla="*/ 2301 w 3226"/>
              <a:gd name="T53" fmla="*/ 2972 h 3082"/>
              <a:gd name="T54" fmla="*/ 2840 w 3226"/>
              <a:gd name="T55" fmla="*/ 2711 h 3082"/>
              <a:gd name="T56" fmla="*/ 2962 w 3226"/>
              <a:gd name="T57" fmla="*/ 2107 h 3082"/>
              <a:gd name="T58" fmla="*/ 3116 w 3226"/>
              <a:gd name="T59" fmla="*/ 1723 h 3082"/>
              <a:gd name="T60" fmla="*/ 2851 w 3226"/>
              <a:gd name="T61" fmla="*/ 1279 h 3082"/>
              <a:gd name="T62" fmla="*/ 746 w 3226"/>
              <a:gd name="T63" fmla="*/ 597 h 3082"/>
              <a:gd name="T64" fmla="*/ 675 w 3226"/>
              <a:gd name="T65" fmla="*/ 1018 h 3082"/>
              <a:gd name="T66" fmla="*/ 1262 w 3226"/>
              <a:gd name="T67" fmla="*/ 691 h 3082"/>
              <a:gd name="T68" fmla="*/ 1715 w 3226"/>
              <a:gd name="T69" fmla="*/ 1179 h 3082"/>
              <a:gd name="T70" fmla="*/ 1989 w 3226"/>
              <a:gd name="T71" fmla="*/ 898 h 3082"/>
              <a:gd name="T72" fmla="*/ 1788 w 3226"/>
              <a:gd name="T73" fmla="*/ 541 h 3082"/>
              <a:gd name="T74" fmla="*/ 1956 w 3226"/>
              <a:gd name="T75" fmla="*/ 514 h 3082"/>
              <a:gd name="T76" fmla="*/ 2079 w 3226"/>
              <a:gd name="T77" fmla="*/ 1000 h 3082"/>
              <a:gd name="T78" fmla="*/ 1715 w 3226"/>
              <a:gd name="T79" fmla="*/ 1289 h 3082"/>
              <a:gd name="T80" fmla="*/ 567 w 3226"/>
              <a:gd name="T81" fmla="*/ 1045 h 3082"/>
              <a:gd name="T82" fmla="*/ 640 w 3226"/>
              <a:gd name="T83" fmla="*/ 546 h 3082"/>
              <a:gd name="T84" fmla="*/ 316 w 3226"/>
              <a:gd name="T85" fmla="*/ 138 h 3082"/>
              <a:gd name="T86" fmla="*/ 114 w 3226"/>
              <a:gd name="T87" fmla="*/ 2223 h 3082"/>
              <a:gd name="T88" fmla="*/ 446 w 3226"/>
              <a:gd name="T89" fmla="*/ 2512 h 3082"/>
              <a:gd name="T90" fmla="*/ 1602 w 3226"/>
              <a:gd name="T91" fmla="*/ 1912 h 3082"/>
              <a:gd name="T92" fmla="*/ 2049 w 3226"/>
              <a:gd name="T93" fmla="*/ 1469 h 3082"/>
              <a:gd name="T94" fmla="*/ 2518 w 3226"/>
              <a:gd name="T95" fmla="*/ 1115 h 3082"/>
              <a:gd name="T96" fmla="*/ 2272 w 3226"/>
              <a:gd name="T97" fmla="*/ 123 h 3082"/>
              <a:gd name="T98" fmla="*/ 2462 w 3226"/>
              <a:gd name="T99" fmla="*/ 99 h 3082"/>
              <a:gd name="T100" fmla="*/ 2742 w 3226"/>
              <a:gd name="T101" fmla="*/ 1122 h 3082"/>
              <a:gd name="T102" fmla="*/ 3183 w 3226"/>
              <a:gd name="T103" fmla="*/ 1499 h 3082"/>
              <a:gd name="T104" fmla="*/ 3130 w 3226"/>
              <a:gd name="T105" fmla="*/ 2053 h 3082"/>
              <a:gd name="T106" fmla="*/ 3000 w 3226"/>
              <a:gd name="T107" fmla="*/ 2668 h 3082"/>
              <a:gd name="T108" fmla="*/ 2484 w 3226"/>
              <a:gd name="T109" fmla="*/ 3061 h 3082"/>
              <a:gd name="T110" fmla="*/ 1823 w 3226"/>
              <a:gd name="T111" fmla="*/ 2923 h 3082"/>
              <a:gd name="T112" fmla="*/ 394 w 3226"/>
              <a:gd name="T113" fmla="*/ 2620 h 3082"/>
              <a:gd name="T114" fmla="*/ 12 w 3226"/>
              <a:gd name="T115" fmla="*/ 2280 h 3082"/>
              <a:gd name="T116" fmla="*/ 167 w 3226"/>
              <a:gd name="T117" fmla="*/ 99 h 3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226" h="3082">
                <a:moveTo>
                  <a:pt x="2500" y="2129"/>
                </a:moveTo>
                <a:lnTo>
                  <a:pt x="2756" y="2269"/>
                </a:lnTo>
                <a:lnTo>
                  <a:pt x="2724" y="2328"/>
                </a:lnTo>
                <a:lnTo>
                  <a:pt x="2514" y="2214"/>
                </a:lnTo>
                <a:lnTo>
                  <a:pt x="2419" y="2338"/>
                </a:lnTo>
                <a:lnTo>
                  <a:pt x="2421" y="2338"/>
                </a:lnTo>
                <a:lnTo>
                  <a:pt x="2448" y="2337"/>
                </a:lnTo>
                <a:lnTo>
                  <a:pt x="2475" y="2339"/>
                </a:lnTo>
                <a:lnTo>
                  <a:pt x="2500" y="2346"/>
                </a:lnTo>
                <a:lnTo>
                  <a:pt x="2523" y="2356"/>
                </a:lnTo>
                <a:lnTo>
                  <a:pt x="2552" y="2374"/>
                </a:lnTo>
                <a:lnTo>
                  <a:pt x="2576" y="2394"/>
                </a:lnTo>
                <a:lnTo>
                  <a:pt x="2596" y="2416"/>
                </a:lnTo>
                <a:lnTo>
                  <a:pt x="2613" y="2440"/>
                </a:lnTo>
                <a:lnTo>
                  <a:pt x="2624" y="2466"/>
                </a:lnTo>
                <a:lnTo>
                  <a:pt x="2631" y="2494"/>
                </a:lnTo>
                <a:lnTo>
                  <a:pt x="2632" y="2521"/>
                </a:lnTo>
                <a:lnTo>
                  <a:pt x="2629" y="2550"/>
                </a:lnTo>
                <a:lnTo>
                  <a:pt x="2620" y="2579"/>
                </a:lnTo>
                <a:lnTo>
                  <a:pt x="2606" y="2608"/>
                </a:lnTo>
                <a:lnTo>
                  <a:pt x="2588" y="2636"/>
                </a:lnTo>
                <a:lnTo>
                  <a:pt x="2568" y="2660"/>
                </a:lnTo>
                <a:lnTo>
                  <a:pt x="2545" y="2679"/>
                </a:lnTo>
                <a:lnTo>
                  <a:pt x="2520" y="2695"/>
                </a:lnTo>
                <a:lnTo>
                  <a:pt x="2492" y="2705"/>
                </a:lnTo>
                <a:lnTo>
                  <a:pt x="2455" y="2713"/>
                </a:lnTo>
                <a:lnTo>
                  <a:pt x="2417" y="2712"/>
                </a:lnTo>
                <a:lnTo>
                  <a:pt x="2380" y="2704"/>
                </a:lnTo>
                <a:lnTo>
                  <a:pt x="2343" y="2688"/>
                </a:lnTo>
                <a:lnTo>
                  <a:pt x="2315" y="2671"/>
                </a:lnTo>
                <a:lnTo>
                  <a:pt x="2291" y="2652"/>
                </a:lnTo>
                <a:lnTo>
                  <a:pt x="2271" y="2632"/>
                </a:lnTo>
                <a:lnTo>
                  <a:pt x="2255" y="2610"/>
                </a:lnTo>
                <a:lnTo>
                  <a:pt x="2244" y="2587"/>
                </a:lnTo>
                <a:lnTo>
                  <a:pt x="2235" y="2556"/>
                </a:lnTo>
                <a:lnTo>
                  <a:pt x="2232" y="2523"/>
                </a:lnTo>
                <a:lnTo>
                  <a:pt x="2237" y="2490"/>
                </a:lnTo>
                <a:lnTo>
                  <a:pt x="2249" y="2457"/>
                </a:lnTo>
                <a:lnTo>
                  <a:pt x="2314" y="2492"/>
                </a:lnTo>
                <a:lnTo>
                  <a:pt x="2307" y="2513"/>
                </a:lnTo>
                <a:lnTo>
                  <a:pt x="2305" y="2535"/>
                </a:lnTo>
                <a:lnTo>
                  <a:pt x="2307" y="2555"/>
                </a:lnTo>
                <a:lnTo>
                  <a:pt x="2313" y="2574"/>
                </a:lnTo>
                <a:lnTo>
                  <a:pt x="2323" y="2592"/>
                </a:lnTo>
                <a:lnTo>
                  <a:pt x="2336" y="2608"/>
                </a:lnTo>
                <a:lnTo>
                  <a:pt x="2353" y="2623"/>
                </a:lnTo>
                <a:lnTo>
                  <a:pt x="2375" y="2636"/>
                </a:lnTo>
                <a:lnTo>
                  <a:pt x="2397" y="2646"/>
                </a:lnTo>
                <a:lnTo>
                  <a:pt x="2419" y="2650"/>
                </a:lnTo>
                <a:lnTo>
                  <a:pt x="2441" y="2650"/>
                </a:lnTo>
                <a:lnTo>
                  <a:pt x="2465" y="2645"/>
                </a:lnTo>
                <a:lnTo>
                  <a:pt x="2486" y="2635"/>
                </a:lnTo>
                <a:lnTo>
                  <a:pt x="2505" y="2620"/>
                </a:lnTo>
                <a:lnTo>
                  <a:pt x="2522" y="2602"/>
                </a:lnTo>
                <a:lnTo>
                  <a:pt x="2536" y="2580"/>
                </a:lnTo>
                <a:lnTo>
                  <a:pt x="2548" y="2554"/>
                </a:lnTo>
                <a:lnTo>
                  <a:pt x="2554" y="2529"/>
                </a:lnTo>
                <a:lnTo>
                  <a:pt x="2555" y="2505"/>
                </a:lnTo>
                <a:lnTo>
                  <a:pt x="2551" y="2481"/>
                </a:lnTo>
                <a:lnTo>
                  <a:pt x="2542" y="2459"/>
                </a:lnTo>
                <a:lnTo>
                  <a:pt x="2529" y="2440"/>
                </a:lnTo>
                <a:lnTo>
                  <a:pt x="2511" y="2423"/>
                </a:lnTo>
                <a:lnTo>
                  <a:pt x="2488" y="2408"/>
                </a:lnTo>
                <a:lnTo>
                  <a:pt x="2469" y="2400"/>
                </a:lnTo>
                <a:lnTo>
                  <a:pt x="2449" y="2394"/>
                </a:lnTo>
                <a:lnTo>
                  <a:pt x="2428" y="2392"/>
                </a:lnTo>
                <a:lnTo>
                  <a:pt x="2407" y="2393"/>
                </a:lnTo>
                <a:lnTo>
                  <a:pt x="2388" y="2398"/>
                </a:lnTo>
                <a:lnTo>
                  <a:pt x="2371" y="2405"/>
                </a:lnTo>
                <a:lnTo>
                  <a:pt x="2321" y="2373"/>
                </a:lnTo>
                <a:lnTo>
                  <a:pt x="2500" y="2129"/>
                </a:lnTo>
                <a:close/>
                <a:moveTo>
                  <a:pt x="2144" y="1944"/>
                </a:moveTo>
                <a:lnTo>
                  <a:pt x="2174" y="1948"/>
                </a:lnTo>
                <a:lnTo>
                  <a:pt x="2204" y="1958"/>
                </a:lnTo>
                <a:lnTo>
                  <a:pt x="2236" y="1972"/>
                </a:lnTo>
                <a:lnTo>
                  <a:pt x="2261" y="1989"/>
                </a:lnTo>
                <a:lnTo>
                  <a:pt x="2283" y="2008"/>
                </a:lnTo>
                <a:lnTo>
                  <a:pt x="2302" y="2028"/>
                </a:lnTo>
                <a:lnTo>
                  <a:pt x="2316" y="2050"/>
                </a:lnTo>
                <a:lnTo>
                  <a:pt x="2327" y="2075"/>
                </a:lnTo>
                <a:lnTo>
                  <a:pt x="2334" y="2107"/>
                </a:lnTo>
                <a:lnTo>
                  <a:pt x="2334" y="2139"/>
                </a:lnTo>
                <a:lnTo>
                  <a:pt x="2328" y="2171"/>
                </a:lnTo>
                <a:lnTo>
                  <a:pt x="2314" y="2203"/>
                </a:lnTo>
                <a:lnTo>
                  <a:pt x="2298" y="2228"/>
                </a:lnTo>
                <a:lnTo>
                  <a:pt x="2279" y="2249"/>
                </a:lnTo>
                <a:lnTo>
                  <a:pt x="2259" y="2266"/>
                </a:lnTo>
                <a:lnTo>
                  <a:pt x="2237" y="2278"/>
                </a:lnTo>
                <a:lnTo>
                  <a:pt x="2216" y="2285"/>
                </a:lnTo>
                <a:lnTo>
                  <a:pt x="2191" y="2291"/>
                </a:lnTo>
                <a:lnTo>
                  <a:pt x="2161" y="2295"/>
                </a:lnTo>
                <a:lnTo>
                  <a:pt x="2126" y="2298"/>
                </a:lnTo>
                <a:lnTo>
                  <a:pt x="2088" y="2299"/>
                </a:lnTo>
                <a:lnTo>
                  <a:pt x="2048" y="2300"/>
                </a:lnTo>
                <a:lnTo>
                  <a:pt x="2011" y="2302"/>
                </a:lnTo>
                <a:lnTo>
                  <a:pt x="1980" y="2307"/>
                </a:lnTo>
                <a:lnTo>
                  <a:pt x="1951" y="2313"/>
                </a:lnTo>
                <a:lnTo>
                  <a:pt x="1928" y="2321"/>
                </a:lnTo>
                <a:lnTo>
                  <a:pt x="1907" y="2332"/>
                </a:lnTo>
                <a:lnTo>
                  <a:pt x="1888" y="2347"/>
                </a:lnTo>
                <a:lnTo>
                  <a:pt x="2157" y="2492"/>
                </a:lnTo>
                <a:lnTo>
                  <a:pt x="2123" y="2552"/>
                </a:lnTo>
                <a:lnTo>
                  <a:pt x="1784" y="2368"/>
                </a:lnTo>
                <a:lnTo>
                  <a:pt x="1802" y="2339"/>
                </a:lnTo>
                <a:lnTo>
                  <a:pt x="1823" y="2314"/>
                </a:lnTo>
                <a:lnTo>
                  <a:pt x="1844" y="2293"/>
                </a:lnTo>
                <a:lnTo>
                  <a:pt x="1868" y="2276"/>
                </a:lnTo>
                <a:lnTo>
                  <a:pt x="1893" y="2262"/>
                </a:lnTo>
                <a:lnTo>
                  <a:pt x="1917" y="2253"/>
                </a:lnTo>
                <a:lnTo>
                  <a:pt x="1945" y="2245"/>
                </a:lnTo>
                <a:lnTo>
                  <a:pt x="1978" y="2240"/>
                </a:lnTo>
                <a:lnTo>
                  <a:pt x="2014" y="2236"/>
                </a:lnTo>
                <a:lnTo>
                  <a:pt x="2054" y="2233"/>
                </a:lnTo>
                <a:lnTo>
                  <a:pt x="2097" y="2232"/>
                </a:lnTo>
                <a:lnTo>
                  <a:pt x="2129" y="2231"/>
                </a:lnTo>
                <a:lnTo>
                  <a:pt x="2157" y="2228"/>
                </a:lnTo>
                <a:lnTo>
                  <a:pt x="2179" y="2224"/>
                </a:lnTo>
                <a:lnTo>
                  <a:pt x="2197" y="2218"/>
                </a:lnTo>
                <a:lnTo>
                  <a:pt x="2212" y="2210"/>
                </a:lnTo>
                <a:lnTo>
                  <a:pt x="2226" y="2198"/>
                </a:lnTo>
                <a:lnTo>
                  <a:pt x="2239" y="2184"/>
                </a:lnTo>
                <a:lnTo>
                  <a:pt x="2249" y="2166"/>
                </a:lnTo>
                <a:lnTo>
                  <a:pt x="2258" y="2147"/>
                </a:lnTo>
                <a:lnTo>
                  <a:pt x="2262" y="2127"/>
                </a:lnTo>
                <a:lnTo>
                  <a:pt x="2261" y="2107"/>
                </a:lnTo>
                <a:lnTo>
                  <a:pt x="2256" y="2087"/>
                </a:lnTo>
                <a:lnTo>
                  <a:pt x="2247" y="2068"/>
                </a:lnTo>
                <a:lnTo>
                  <a:pt x="2235" y="2051"/>
                </a:lnTo>
                <a:lnTo>
                  <a:pt x="2218" y="2036"/>
                </a:lnTo>
                <a:lnTo>
                  <a:pt x="2198" y="2023"/>
                </a:lnTo>
                <a:lnTo>
                  <a:pt x="2176" y="2013"/>
                </a:lnTo>
                <a:lnTo>
                  <a:pt x="2153" y="2008"/>
                </a:lnTo>
                <a:lnTo>
                  <a:pt x="2130" y="2009"/>
                </a:lnTo>
                <a:lnTo>
                  <a:pt x="2108" y="2015"/>
                </a:lnTo>
                <a:lnTo>
                  <a:pt x="2087" y="2026"/>
                </a:lnTo>
                <a:lnTo>
                  <a:pt x="2068" y="2042"/>
                </a:lnTo>
                <a:lnTo>
                  <a:pt x="2050" y="2063"/>
                </a:lnTo>
                <a:lnTo>
                  <a:pt x="2033" y="2089"/>
                </a:lnTo>
                <a:lnTo>
                  <a:pt x="1971" y="2056"/>
                </a:lnTo>
                <a:lnTo>
                  <a:pt x="1991" y="2026"/>
                </a:lnTo>
                <a:lnTo>
                  <a:pt x="2011" y="2000"/>
                </a:lnTo>
                <a:lnTo>
                  <a:pt x="2034" y="1978"/>
                </a:lnTo>
                <a:lnTo>
                  <a:pt x="2058" y="1963"/>
                </a:lnTo>
                <a:lnTo>
                  <a:pt x="2085" y="1952"/>
                </a:lnTo>
                <a:lnTo>
                  <a:pt x="2114" y="1945"/>
                </a:lnTo>
                <a:lnTo>
                  <a:pt x="2144" y="1944"/>
                </a:lnTo>
                <a:close/>
                <a:moveTo>
                  <a:pt x="2615" y="1398"/>
                </a:moveTo>
                <a:lnTo>
                  <a:pt x="2575" y="1400"/>
                </a:lnTo>
                <a:lnTo>
                  <a:pt x="2537" y="1406"/>
                </a:lnTo>
                <a:lnTo>
                  <a:pt x="2500" y="1417"/>
                </a:lnTo>
                <a:lnTo>
                  <a:pt x="2464" y="1433"/>
                </a:lnTo>
                <a:lnTo>
                  <a:pt x="2430" y="1451"/>
                </a:lnTo>
                <a:lnTo>
                  <a:pt x="2399" y="1474"/>
                </a:lnTo>
                <a:lnTo>
                  <a:pt x="2371" y="1500"/>
                </a:lnTo>
                <a:lnTo>
                  <a:pt x="2435" y="1509"/>
                </a:lnTo>
                <a:lnTo>
                  <a:pt x="2499" y="1522"/>
                </a:lnTo>
                <a:lnTo>
                  <a:pt x="2561" y="1540"/>
                </a:lnTo>
                <a:lnTo>
                  <a:pt x="2622" y="1564"/>
                </a:lnTo>
                <a:lnTo>
                  <a:pt x="2681" y="1593"/>
                </a:lnTo>
                <a:lnTo>
                  <a:pt x="2736" y="1626"/>
                </a:lnTo>
                <a:lnTo>
                  <a:pt x="2790" y="1664"/>
                </a:lnTo>
                <a:lnTo>
                  <a:pt x="2839" y="1707"/>
                </a:lnTo>
                <a:lnTo>
                  <a:pt x="2884" y="1752"/>
                </a:lnTo>
                <a:lnTo>
                  <a:pt x="2927" y="1802"/>
                </a:lnTo>
                <a:lnTo>
                  <a:pt x="2935" y="1760"/>
                </a:lnTo>
                <a:lnTo>
                  <a:pt x="2937" y="1717"/>
                </a:lnTo>
                <a:lnTo>
                  <a:pt x="2933" y="1672"/>
                </a:lnTo>
                <a:lnTo>
                  <a:pt x="2923" y="1629"/>
                </a:lnTo>
                <a:lnTo>
                  <a:pt x="2908" y="1589"/>
                </a:lnTo>
                <a:lnTo>
                  <a:pt x="2888" y="1551"/>
                </a:lnTo>
                <a:lnTo>
                  <a:pt x="2864" y="1517"/>
                </a:lnTo>
                <a:lnTo>
                  <a:pt x="2835" y="1486"/>
                </a:lnTo>
                <a:lnTo>
                  <a:pt x="2803" y="1459"/>
                </a:lnTo>
                <a:lnTo>
                  <a:pt x="2765" y="1437"/>
                </a:lnTo>
                <a:lnTo>
                  <a:pt x="2729" y="1419"/>
                </a:lnTo>
                <a:lnTo>
                  <a:pt x="2692" y="1407"/>
                </a:lnTo>
                <a:lnTo>
                  <a:pt x="2654" y="1400"/>
                </a:lnTo>
                <a:lnTo>
                  <a:pt x="2615" y="1398"/>
                </a:lnTo>
                <a:close/>
                <a:moveTo>
                  <a:pt x="2611" y="1286"/>
                </a:moveTo>
                <a:lnTo>
                  <a:pt x="2654" y="1288"/>
                </a:lnTo>
                <a:lnTo>
                  <a:pt x="2697" y="1295"/>
                </a:lnTo>
                <a:lnTo>
                  <a:pt x="2739" y="1305"/>
                </a:lnTo>
                <a:lnTo>
                  <a:pt x="2780" y="1320"/>
                </a:lnTo>
                <a:lnTo>
                  <a:pt x="2819" y="1339"/>
                </a:lnTo>
                <a:lnTo>
                  <a:pt x="2861" y="1365"/>
                </a:lnTo>
                <a:lnTo>
                  <a:pt x="2899" y="1395"/>
                </a:lnTo>
                <a:lnTo>
                  <a:pt x="2935" y="1430"/>
                </a:lnTo>
                <a:lnTo>
                  <a:pt x="2965" y="1467"/>
                </a:lnTo>
                <a:lnTo>
                  <a:pt x="2991" y="1508"/>
                </a:lnTo>
                <a:lnTo>
                  <a:pt x="3012" y="1552"/>
                </a:lnTo>
                <a:lnTo>
                  <a:pt x="3029" y="1598"/>
                </a:lnTo>
                <a:lnTo>
                  <a:pt x="3040" y="1646"/>
                </a:lnTo>
                <a:lnTo>
                  <a:pt x="3046" y="1695"/>
                </a:lnTo>
                <a:lnTo>
                  <a:pt x="3047" y="1744"/>
                </a:lnTo>
                <a:lnTo>
                  <a:pt x="3042" y="1792"/>
                </a:lnTo>
                <a:lnTo>
                  <a:pt x="3031" y="1840"/>
                </a:lnTo>
                <a:lnTo>
                  <a:pt x="3016" y="1886"/>
                </a:lnTo>
                <a:lnTo>
                  <a:pt x="2995" y="1930"/>
                </a:lnTo>
                <a:lnTo>
                  <a:pt x="2994" y="1932"/>
                </a:lnTo>
                <a:lnTo>
                  <a:pt x="2992" y="1934"/>
                </a:lnTo>
                <a:lnTo>
                  <a:pt x="2991" y="1937"/>
                </a:lnTo>
                <a:lnTo>
                  <a:pt x="2989" y="1940"/>
                </a:lnTo>
                <a:lnTo>
                  <a:pt x="2988" y="1942"/>
                </a:lnTo>
                <a:lnTo>
                  <a:pt x="2987" y="1943"/>
                </a:lnTo>
                <a:lnTo>
                  <a:pt x="2974" y="1956"/>
                </a:lnTo>
                <a:lnTo>
                  <a:pt x="2957" y="1965"/>
                </a:lnTo>
                <a:lnTo>
                  <a:pt x="2940" y="1968"/>
                </a:lnTo>
                <a:lnTo>
                  <a:pt x="2938" y="1968"/>
                </a:lnTo>
                <a:lnTo>
                  <a:pt x="2923" y="1966"/>
                </a:lnTo>
                <a:lnTo>
                  <a:pt x="2910" y="1961"/>
                </a:lnTo>
                <a:lnTo>
                  <a:pt x="2899" y="1954"/>
                </a:lnTo>
                <a:lnTo>
                  <a:pt x="2891" y="1943"/>
                </a:lnTo>
                <a:lnTo>
                  <a:pt x="2857" y="1892"/>
                </a:lnTo>
                <a:lnTo>
                  <a:pt x="2819" y="1843"/>
                </a:lnTo>
                <a:lnTo>
                  <a:pt x="2777" y="1799"/>
                </a:lnTo>
                <a:lnTo>
                  <a:pt x="2730" y="1758"/>
                </a:lnTo>
                <a:lnTo>
                  <a:pt x="2681" y="1722"/>
                </a:lnTo>
                <a:lnTo>
                  <a:pt x="2628" y="1689"/>
                </a:lnTo>
                <a:lnTo>
                  <a:pt x="2572" y="1663"/>
                </a:lnTo>
                <a:lnTo>
                  <a:pt x="2514" y="1641"/>
                </a:lnTo>
                <a:lnTo>
                  <a:pt x="2456" y="1625"/>
                </a:lnTo>
                <a:lnTo>
                  <a:pt x="2395" y="1614"/>
                </a:lnTo>
                <a:lnTo>
                  <a:pt x="2334" y="1609"/>
                </a:lnTo>
                <a:lnTo>
                  <a:pt x="2271" y="1609"/>
                </a:lnTo>
                <a:lnTo>
                  <a:pt x="2256" y="1607"/>
                </a:lnTo>
                <a:lnTo>
                  <a:pt x="2243" y="1602"/>
                </a:lnTo>
                <a:lnTo>
                  <a:pt x="2231" y="1594"/>
                </a:lnTo>
                <a:lnTo>
                  <a:pt x="2222" y="1583"/>
                </a:lnTo>
                <a:lnTo>
                  <a:pt x="2216" y="1570"/>
                </a:lnTo>
                <a:lnTo>
                  <a:pt x="2213" y="1556"/>
                </a:lnTo>
                <a:lnTo>
                  <a:pt x="2215" y="1542"/>
                </a:lnTo>
                <a:lnTo>
                  <a:pt x="2220" y="1528"/>
                </a:lnTo>
                <a:lnTo>
                  <a:pt x="2222" y="1521"/>
                </a:lnTo>
                <a:lnTo>
                  <a:pt x="2225" y="1515"/>
                </a:lnTo>
                <a:lnTo>
                  <a:pt x="2250" y="1474"/>
                </a:lnTo>
                <a:lnTo>
                  <a:pt x="2279" y="1437"/>
                </a:lnTo>
                <a:lnTo>
                  <a:pt x="2312" y="1403"/>
                </a:lnTo>
                <a:lnTo>
                  <a:pt x="2348" y="1373"/>
                </a:lnTo>
                <a:lnTo>
                  <a:pt x="2386" y="1347"/>
                </a:lnTo>
                <a:lnTo>
                  <a:pt x="2427" y="1326"/>
                </a:lnTo>
                <a:lnTo>
                  <a:pt x="2471" y="1309"/>
                </a:lnTo>
                <a:lnTo>
                  <a:pt x="2516" y="1296"/>
                </a:lnTo>
                <a:lnTo>
                  <a:pt x="2563" y="1289"/>
                </a:lnTo>
                <a:lnTo>
                  <a:pt x="2611" y="1286"/>
                </a:lnTo>
                <a:close/>
                <a:moveTo>
                  <a:pt x="2611" y="1218"/>
                </a:moveTo>
                <a:lnTo>
                  <a:pt x="2560" y="1221"/>
                </a:lnTo>
                <a:lnTo>
                  <a:pt x="2511" y="1228"/>
                </a:lnTo>
                <a:lnTo>
                  <a:pt x="2464" y="1240"/>
                </a:lnTo>
                <a:lnTo>
                  <a:pt x="2417" y="1257"/>
                </a:lnTo>
                <a:lnTo>
                  <a:pt x="2373" y="1277"/>
                </a:lnTo>
                <a:lnTo>
                  <a:pt x="2331" y="1302"/>
                </a:lnTo>
                <a:lnTo>
                  <a:pt x="2291" y="1331"/>
                </a:lnTo>
                <a:lnTo>
                  <a:pt x="2255" y="1363"/>
                </a:lnTo>
                <a:lnTo>
                  <a:pt x="2222" y="1399"/>
                </a:lnTo>
                <a:lnTo>
                  <a:pt x="2192" y="1440"/>
                </a:lnTo>
                <a:lnTo>
                  <a:pt x="2166" y="1482"/>
                </a:lnTo>
                <a:lnTo>
                  <a:pt x="2147" y="1521"/>
                </a:lnTo>
                <a:lnTo>
                  <a:pt x="2131" y="1562"/>
                </a:lnTo>
                <a:lnTo>
                  <a:pt x="2118" y="1604"/>
                </a:lnTo>
                <a:lnTo>
                  <a:pt x="2114" y="1617"/>
                </a:lnTo>
                <a:lnTo>
                  <a:pt x="2106" y="1628"/>
                </a:lnTo>
                <a:lnTo>
                  <a:pt x="2095" y="1637"/>
                </a:lnTo>
                <a:lnTo>
                  <a:pt x="2083" y="1643"/>
                </a:lnTo>
                <a:lnTo>
                  <a:pt x="2030" y="1664"/>
                </a:lnTo>
                <a:lnTo>
                  <a:pt x="1978" y="1689"/>
                </a:lnTo>
                <a:lnTo>
                  <a:pt x="1929" y="1718"/>
                </a:lnTo>
                <a:lnTo>
                  <a:pt x="1883" y="1751"/>
                </a:lnTo>
                <a:lnTo>
                  <a:pt x="1840" y="1787"/>
                </a:lnTo>
                <a:lnTo>
                  <a:pt x="1799" y="1826"/>
                </a:lnTo>
                <a:lnTo>
                  <a:pt x="1762" y="1869"/>
                </a:lnTo>
                <a:lnTo>
                  <a:pt x="1729" y="1915"/>
                </a:lnTo>
                <a:lnTo>
                  <a:pt x="1700" y="1964"/>
                </a:lnTo>
                <a:lnTo>
                  <a:pt x="1674" y="2018"/>
                </a:lnTo>
                <a:lnTo>
                  <a:pt x="1652" y="2071"/>
                </a:lnTo>
                <a:lnTo>
                  <a:pt x="1636" y="2126"/>
                </a:lnTo>
                <a:lnTo>
                  <a:pt x="1625" y="2181"/>
                </a:lnTo>
                <a:lnTo>
                  <a:pt x="1619" y="2237"/>
                </a:lnTo>
                <a:lnTo>
                  <a:pt x="1617" y="2293"/>
                </a:lnTo>
                <a:lnTo>
                  <a:pt x="1619" y="2349"/>
                </a:lnTo>
                <a:lnTo>
                  <a:pt x="1626" y="2403"/>
                </a:lnTo>
                <a:lnTo>
                  <a:pt x="1638" y="2457"/>
                </a:lnTo>
                <a:lnTo>
                  <a:pt x="1653" y="2510"/>
                </a:lnTo>
                <a:lnTo>
                  <a:pt x="1674" y="2562"/>
                </a:lnTo>
                <a:lnTo>
                  <a:pt x="1698" y="2612"/>
                </a:lnTo>
                <a:lnTo>
                  <a:pt x="1726" y="2659"/>
                </a:lnTo>
                <a:lnTo>
                  <a:pt x="1758" y="2705"/>
                </a:lnTo>
                <a:lnTo>
                  <a:pt x="1794" y="2748"/>
                </a:lnTo>
                <a:lnTo>
                  <a:pt x="1834" y="2788"/>
                </a:lnTo>
                <a:lnTo>
                  <a:pt x="1877" y="2826"/>
                </a:lnTo>
                <a:lnTo>
                  <a:pt x="1924" y="2860"/>
                </a:lnTo>
                <a:lnTo>
                  <a:pt x="1974" y="2890"/>
                </a:lnTo>
                <a:lnTo>
                  <a:pt x="2026" y="2915"/>
                </a:lnTo>
                <a:lnTo>
                  <a:pt x="2079" y="2935"/>
                </a:lnTo>
                <a:lnTo>
                  <a:pt x="2132" y="2951"/>
                </a:lnTo>
                <a:lnTo>
                  <a:pt x="2188" y="2963"/>
                </a:lnTo>
                <a:lnTo>
                  <a:pt x="2244" y="2970"/>
                </a:lnTo>
                <a:lnTo>
                  <a:pt x="2301" y="2972"/>
                </a:lnTo>
                <a:lnTo>
                  <a:pt x="2358" y="2970"/>
                </a:lnTo>
                <a:lnTo>
                  <a:pt x="2414" y="2963"/>
                </a:lnTo>
                <a:lnTo>
                  <a:pt x="2470" y="2951"/>
                </a:lnTo>
                <a:lnTo>
                  <a:pt x="2524" y="2935"/>
                </a:lnTo>
                <a:lnTo>
                  <a:pt x="2576" y="2915"/>
                </a:lnTo>
                <a:lnTo>
                  <a:pt x="2627" y="2890"/>
                </a:lnTo>
                <a:lnTo>
                  <a:pt x="2675" y="2862"/>
                </a:lnTo>
                <a:lnTo>
                  <a:pt x="2720" y="2830"/>
                </a:lnTo>
                <a:lnTo>
                  <a:pt x="2763" y="2793"/>
                </a:lnTo>
                <a:lnTo>
                  <a:pt x="2803" y="2754"/>
                </a:lnTo>
                <a:lnTo>
                  <a:pt x="2840" y="2711"/>
                </a:lnTo>
                <a:lnTo>
                  <a:pt x="2873" y="2665"/>
                </a:lnTo>
                <a:lnTo>
                  <a:pt x="2902" y="2616"/>
                </a:lnTo>
                <a:lnTo>
                  <a:pt x="2931" y="2558"/>
                </a:lnTo>
                <a:lnTo>
                  <a:pt x="2953" y="2497"/>
                </a:lnTo>
                <a:lnTo>
                  <a:pt x="2970" y="2436"/>
                </a:lnTo>
                <a:lnTo>
                  <a:pt x="2980" y="2374"/>
                </a:lnTo>
                <a:lnTo>
                  <a:pt x="2985" y="2311"/>
                </a:lnTo>
                <a:lnTo>
                  <a:pt x="2984" y="2247"/>
                </a:lnTo>
                <a:lnTo>
                  <a:pt x="2977" y="2184"/>
                </a:lnTo>
                <a:lnTo>
                  <a:pt x="2963" y="2121"/>
                </a:lnTo>
                <a:lnTo>
                  <a:pt x="2962" y="2107"/>
                </a:lnTo>
                <a:lnTo>
                  <a:pt x="2964" y="2093"/>
                </a:lnTo>
                <a:lnTo>
                  <a:pt x="2969" y="2080"/>
                </a:lnTo>
                <a:lnTo>
                  <a:pt x="2977" y="2069"/>
                </a:lnTo>
                <a:lnTo>
                  <a:pt x="3006" y="2036"/>
                </a:lnTo>
                <a:lnTo>
                  <a:pt x="3032" y="2000"/>
                </a:lnTo>
                <a:lnTo>
                  <a:pt x="3054" y="1962"/>
                </a:lnTo>
                <a:lnTo>
                  <a:pt x="3076" y="1916"/>
                </a:lnTo>
                <a:lnTo>
                  <a:pt x="3094" y="1869"/>
                </a:lnTo>
                <a:lnTo>
                  <a:pt x="3106" y="1820"/>
                </a:lnTo>
                <a:lnTo>
                  <a:pt x="3114" y="1772"/>
                </a:lnTo>
                <a:lnTo>
                  <a:pt x="3116" y="1723"/>
                </a:lnTo>
                <a:lnTo>
                  <a:pt x="3114" y="1674"/>
                </a:lnTo>
                <a:lnTo>
                  <a:pt x="3107" y="1626"/>
                </a:lnTo>
                <a:lnTo>
                  <a:pt x="3095" y="1579"/>
                </a:lnTo>
                <a:lnTo>
                  <a:pt x="3078" y="1534"/>
                </a:lnTo>
                <a:lnTo>
                  <a:pt x="3058" y="1490"/>
                </a:lnTo>
                <a:lnTo>
                  <a:pt x="3033" y="1448"/>
                </a:lnTo>
                <a:lnTo>
                  <a:pt x="3005" y="1407"/>
                </a:lnTo>
                <a:lnTo>
                  <a:pt x="2973" y="1370"/>
                </a:lnTo>
                <a:lnTo>
                  <a:pt x="2936" y="1336"/>
                </a:lnTo>
                <a:lnTo>
                  <a:pt x="2895" y="1306"/>
                </a:lnTo>
                <a:lnTo>
                  <a:pt x="2851" y="1279"/>
                </a:lnTo>
                <a:lnTo>
                  <a:pt x="2806" y="1258"/>
                </a:lnTo>
                <a:lnTo>
                  <a:pt x="2759" y="1241"/>
                </a:lnTo>
                <a:lnTo>
                  <a:pt x="2710" y="1228"/>
                </a:lnTo>
                <a:lnTo>
                  <a:pt x="2661" y="1221"/>
                </a:lnTo>
                <a:lnTo>
                  <a:pt x="2611" y="1218"/>
                </a:lnTo>
                <a:close/>
                <a:moveTo>
                  <a:pt x="914" y="529"/>
                </a:moveTo>
                <a:lnTo>
                  <a:pt x="877" y="532"/>
                </a:lnTo>
                <a:lnTo>
                  <a:pt x="840" y="541"/>
                </a:lnTo>
                <a:lnTo>
                  <a:pt x="806" y="555"/>
                </a:lnTo>
                <a:lnTo>
                  <a:pt x="775" y="573"/>
                </a:lnTo>
                <a:lnTo>
                  <a:pt x="746" y="597"/>
                </a:lnTo>
                <a:lnTo>
                  <a:pt x="719" y="625"/>
                </a:lnTo>
                <a:lnTo>
                  <a:pt x="695" y="656"/>
                </a:lnTo>
                <a:lnTo>
                  <a:pt x="675" y="690"/>
                </a:lnTo>
                <a:lnTo>
                  <a:pt x="659" y="728"/>
                </a:lnTo>
                <a:lnTo>
                  <a:pt x="648" y="768"/>
                </a:lnTo>
                <a:lnTo>
                  <a:pt x="640" y="810"/>
                </a:lnTo>
                <a:lnTo>
                  <a:pt x="638" y="853"/>
                </a:lnTo>
                <a:lnTo>
                  <a:pt x="640" y="898"/>
                </a:lnTo>
                <a:lnTo>
                  <a:pt x="648" y="940"/>
                </a:lnTo>
                <a:lnTo>
                  <a:pt x="659" y="980"/>
                </a:lnTo>
                <a:lnTo>
                  <a:pt x="675" y="1018"/>
                </a:lnTo>
                <a:lnTo>
                  <a:pt x="695" y="1052"/>
                </a:lnTo>
                <a:lnTo>
                  <a:pt x="719" y="1083"/>
                </a:lnTo>
                <a:lnTo>
                  <a:pt x="746" y="1110"/>
                </a:lnTo>
                <a:lnTo>
                  <a:pt x="775" y="1134"/>
                </a:lnTo>
                <a:lnTo>
                  <a:pt x="806" y="1153"/>
                </a:lnTo>
                <a:lnTo>
                  <a:pt x="840" y="1167"/>
                </a:lnTo>
                <a:lnTo>
                  <a:pt x="877" y="1176"/>
                </a:lnTo>
                <a:lnTo>
                  <a:pt x="914" y="1179"/>
                </a:lnTo>
                <a:lnTo>
                  <a:pt x="1259" y="1179"/>
                </a:lnTo>
                <a:lnTo>
                  <a:pt x="1259" y="708"/>
                </a:lnTo>
                <a:lnTo>
                  <a:pt x="1262" y="691"/>
                </a:lnTo>
                <a:lnTo>
                  <a:pt x="1270" y="676"/>
                </a:lnTo>
                <a:lnTo>
                  <a:pt x="1281" y="664"/>
                </a:lnTo>
                <a:lnTo>
                  <a:pt x="1296" y="656"/>
                </a:lnTo>
                <a:lnTo>
                  <a:pt x="1314" y="653"/>
                </a:lnTo>
                <a:lnTo>
                  <a:pt x="1331" y="656"/>
                </a:lnTo>
                <a:lnTo>
                  <a:pt x="1347" y="664"/>
                </a:lnTo>
                <a:lnTo>
                  <a:pt x="1359" y="676"/>
                </a:lnTo>
                <a:lnTo>
                  <a:pt x="1367" y="691"/>
                </a:lnTo>
                <a:lnTo>
                  <a:pt x="1370" y="708"/>
                </a:lnTo>
                <a:lnTo>
                  <a:pt x="1370" y="1179"/>
                </a:lnTo>
                <a:lnTo>
                  <a:pt x="1715" y="1179"/>
                </a:lnTo>
                <a:lnTo>
                  <a:pt x="1752" y="1176"/>
                </a:lnTo>
                <a:lnTo>
                  <a:pt x="1788" y="1167"/>
                </a:lnTo>
                <a:lnTo>
                  <a:pt x="1823" y="1153"/>
                </a:lnTo>
                <a:lnTo>
                  <a:pt x="1854" y="1134"/>
                </a:lnTo>
                <a:lnTo>
                  <a:pt x="1883" y="1110"/>
                </a:lnTo>
                <a:lnTo>
                  <a:pt x="1910" y="1083"/>
                </a:lnTo>
                <a:lnTo>
                  <a:pt x="1933" y="1052"/>
                </a:lnTo>
                <a:lnTo>
                  <a:pt x="1953" y="1018"/>
                </a:lnTo>
                <a:lnTo>
                  <a:pt x="1969" y="980"/>
                </a:lnTo>
                <a:lnTo>
                  <a:pt x="1981" y="940"/>
                </a:lnTo>
                <a:lnTo>
                  <a:pt x="1989" y="898"/>
                </a:lnTo>
                <a:lnTo>
                  <a:pt x="1991" y="853"/>
                </a:lnTo>
                <a:lnTo>
                  <a:pt x="1989" y="810"/>
                </a:lnTo>
                <a:lnTo>
                  <a:pt x="1981" y="768"/>
                </a:lnTo>
                <a:lnTo>
                  <a:pt x="1969" y="728"/>
                </a:lnTo>
                <a:lnTo>
                  <a:pt x="1953" y="690"/>
                </a:lnTo>
                <a:lnTo>
                  <a:pt x="1933" y="656"/>
                </a:lnTo>
                <a:lnTo>
                  <a:pt x="1910" y="625"/>
                </a:lnTo>
                <a:lnTo>
                  <a:pt x="1883" y="597"/>
                </a:lnTo>
                <a:lnTo>
                  <a:pt x="1854" y="573"/>
                </a:lnTo>
                <a:lnTo>
                  <a:pt x="1823" y="555"/>
                </a:lnTo>
                <a:lnTo>
                  <a:pt x="1788" y="541"/>
                </a:lnTo>
                <a:lnTo>
                  <a:pt x="1752" y="532"/>
                </a:lnTo>
                <a:lnTo>
                  <a:pt x="1715" y="529"/>
                </a:lnTo>
                <a:lnTo>
                  <a:pt x="914" y="529"/>
                </a:lnTo>
                <a:close/>
                <a:moveTo>
                  <a:pt x="914" y="419"/>
                </a:moveTo>
                <a:lnTo>
                  <a:pt x="1715" y="419"/>
                </a:lnTo>
                <a:lnTo>
                  <a:pt x="1760" y="422"/>
                </a:lnTo>
                <a:lnTo>
                  <a:pt x="1803" y="430"/>
                </a:lnTo>
                <a:lnTo>
                  <a:pt x="1845" y="444"/>
                </a:lnTo>
                <a:lnTo>
                  <a:pt x="1885" y="463"/>
                </a:lnTo>
                <a:lnTo>
                  <a:pt x="1922" y="487"/>
                </a:lnTo>
                <a:lnTo>
                  <a:pt x="1956" y="514"/>
                </a:lnTo>
                <a:lnTo>
                  <a:pt x="1989" y="546"/>
                </a:lnTo>
                <a:lnTo>
                  <a:pt x="2017" y="582"/>
                </a:lnTo>
                <a:lnTo>
                  <a:pt x="2042" y="621"/>
                </a:lnTo>
                <a:lnTo>
                  <a:pt x="2063" y="663"/>
                </a:lnTo>
                <a:lnTo>
                  <a:pt x="2079" y="707"/>
                </a:lnTo>
                <a:lnTo>
                  <a:pt x="2092" y="754"/>
                </a:lnTo>
                <a:lnTo>
                  <a:pt x="2099" y="803"/>
                </a:lnTo>
                <a:lnTo>
                  <a:pt x="2102" y="853"/>
                </a:lnTo>
                <a:lnTo>
                  <a:pt x="2099" y="905"/>
                </a:lnTo>
                <a:lnTo>
                  <a:pt x="2092" y="954"/>
                </a:lnTo>
                <a:lnTo>
                  <a:pt x="2079" y="1000"/>
                </a:lnTo>
                <a:lnTo>
                  <a:pt x="2063" y="1045"/>
                </a:lnTo>
                <a:lnTo>
                  <a:pt x="2042" y="1087"/>
                </a:lnTo>
                <a:lnTo>
                  <a:pt x="2017" y="1125"/>
                </a:lnTo>
                <a:lnTo>
                  <a:pt x="1989" y="1162"/>
                </a:lnTo>
                <a:lnTo>
                  <a:pt x="1956" y="1194"/>
                </a:lnTo>
                <a:lnTo>
                  <a:pt x="1922" y="1221"/>
                </a:lnTo>
                <a:lnTo>
                  <a:pt x="1885" y="1245"/>
                </a:lnTo>
                <a:lnTo>
                  <a:pt x="1845" y="1264"/>
                </a:lnTo>
                <a:lnTo>
                  <a:pt x="1803" y="1277"/>
                </a:lnTo>
                <a:lnTo>
                  <a:pt x="1760" y="1286"/>
                </a:lnTo>
                <a:lnTo>
                  <a:pt x="1715" y="1289"/>
                </a:lnTo>
                <a:lnTo>
                  <a:pt x="914" y="1289"/>
                </a:lnTo>
                <a:lnTo>
                  <a:pt x="868" y="1286"/>
                </a:lnTo>
                <a:lnTo>
                  <a:pt x="825" y="1277"/>
                </a:lnTo>
                <a:lnTo>
                  <a:pt x="784" y="1264"/>
                </a:lnTo>
                <a:lnTo>
                  <a:pt x="744" y="1245"/>
                </a:lnTo>
                <a:lnTo>
                  <a:pt x="706" y="1221"/>
                </a:lnTo>
                <a:lnTo>
                  <a:pt x="672" y="1194"/>
                </a:lnTo>
                <a:lnTo>
                  <a:pt x="640" y="1162"/>
                </a:lnTo>
                <a:lnTo>
                  <a:pt x="612" y="1125"/>
                </a:lnTo>
                <a:lnTo>
                  <a:pt x="588" y="1087"/>
                </a:lnTo>
                <a:lnTo>
                  <a:pt x="567" y="1045"/>
                </a:lnTo>
                <a:lnTo>
                  <a:pt x="549" y="1000"/>
                </a:lnTo>
                <a:lnTo>
                  <a:pt x="537" y="954"/>
                </a:lnTo>
                <a:lnTo>
                  <a:pt x="529" y="905"/>
                </a:lnTo>
                <a:lnTo>
                  <a:pt x="527" y="853"/>
                </a:lnTo>
                <a:lnTo>
                  <a:pt x="529" y="803"/>
                </a:lnTo>
                <a:lnTo>
                  <a:pt x="537" y="754"/>
                </a:lnTo>
                <a:lnTo>
                  <a:pt x="549" y="707"/>
                </a:lnTo>
                <a:lnTo>
                  <a:pt x="567" y="663"/>
                </a:lnTo>
                <a:lnTo>
                  <a:pt x="588" y="621"/>
                </a:lnTo>
                <a:lnTo>
                  <a:pt x="612" y="582"/>
                </a:lnTo>
                <a:lnTo>
                  <a:pt x="640" y="546"/>
                </a:lnTo>
                <a:lnTo>
                  <a:pt x="672" y="514"/>
                </a:lnTo>
                <a:lnTo>
                  <a:pt x="706" y="487"/>
                </a:lnTo>
                <a:lnTo>
                  <a:pt x="744" y="463"/>
                </a:lnTo>
                <a:lnTo>
                  <a:pt x="784" y="444"/>
                </a:lnTo>
                <a:lnTo>
                  <a:pt x="825" y="430"/>
                </a:lnTo>
                <a:lnTo>
                  <a:pt x="868" y="422"/>
                </a:lnTo>
                <a:lnTo>
                  <a:pt x="914" y="419"/>
                </a:lnTo>
                <a:close/>
                <a:moveTo>
                  <a:pt x="446" y="111"/>
                </a:moveTo>
                <a:lnTo>
                  <a:pt x="401" y="114"/>
                </a:lnTo>
                <a:lnTo>
                  <a:pt x="357" y="123"/>
                </a:lnTo>
                <a:lnTo>
                  <a:pt x="316" y="138"/>
                </a:lnTo>
                <a:lnTo>
                  <a:pt x="277" y="157"/>
                </a:lnTo>
                <a:lnTo>
                  <a:pt x="242" y="181"/>
                </a:lnTo>
                <a:lnTo>
                  <a:pt x="209" y="209"/>
                </a:lnTo>
                <a:lnTo>
                  <a:pt x="181" y="241"/>
                </a:lnTo>
                <a:lnTo>
                  <a:pt x="157" y="276"/>
                </a:lnTo>
                <a:lnTo>
                  <a:pt x="137" y="315"/>
                </a:lnTo>
                <a:lnTo>
                  <a:pt x="123" y="357"/>
                </a:lnTo>
                <a:lnTo>
                  <a:pt x="114" y="400"/>
                </a:lnTo>
                <a:lnTo>
                  <a:pt x="111" y="445"/>
                </a:lnTo>
                <a:lnTo>
                  <a:pt x="111" y="2178"/>
                </a:lnTo>
                <a:lnTo>
                  <a:pt x="114" y="2223"/>
                </a:lnTo>
                <a:lnTo>
                  <a:pt x="123" y="2267"/>
                </a:lnTo>
                <a:lnTo>
                  <a:pt x="137" y="2308"/>
                </a:lnTo>
                <a:lnTo>
                  <a:pt x="157" y="2347"/>
                </a:lnTo>
                <a:lnTo>
                  <a:pt x="181" y="2382"/>
                </a:lnTo>
                <a:lnTo>
                  <a:pt x="209" y="2414"/>
                </a:lnTo>
                <a:lnTo>
                  <a:pt x="242" y="2442"/>
                </a:lnTo>
                <a:lnTo>
                  <a:pt x="277" y="2466"/>
                </a:lnTo>
                <a:lnTo>
                  <a:pt x="316" y="2485"/>
                </a:lnTo>
                <a:lnTo>
                  <a:pt x="357" y="2500"/>
                </a:lnTo>
                <a:lnTo>
                  <a:pt x="401" y="2508"/>
                </a:lnTo>
                <a:lnTo>
                  <a:pt x="446" y="2512"/>
                </a:lnTo>
                <a:lnTo>
                  <a:pt x="1539" y="2512"/>
                </a:lnTo>
                <a:lnTo>
                  <a:pt x="1524" y="2453"/>
                </a:lnTo>
                <a:lnTo>
                  <a:pt x="1514" y="2394"/>
                </a:lnTo>
                <a:lnTo>
                  <a:pt x="1508" y="2333"/>
                </a:lnTo>
                <a:lnTo>
                  <a:pt x="1507" y="2273"/>
                </a:lnTo>
                <a:lnTo>
                  <a:pt x="1510" y="2211"/>
                </a:lnTo>
                <a:lnTo>
                  <a:pt x="1519" y="2150"/>
                </a:lnTo>
                <a:lnTo>
                  <a:pt x="1532" y="2089"/>
                </a:lnTo>
                <a:lnTo>
                  <a:pt x="1550" y="2029"/>
                </a:lnTo>
                <a:lnTo>
                  <a:pt x="1574" y="1970"/>
                </a:lnTo>
                <a:lnTo>
                  <a:pt x="1602" y="1912"/>
                </a:lnTo>
                <a:lnTo>
                  <a:pt x="1634" y="1858"/>
                </a:lnTo>
                <a:lnTo>
                  <a:pt x="1671" y="1807"/>
                </a:lnTo>
                <a:lnTo>
                  <a:pt x="1711" y="1759"/>
                </a:lnTo>
                <a:lnTo>
                  <a:pt x="1754" y="1715"/>
                </a:lnTo>
                <a:lnTo>
                  <a:pt x="1801" y="1673"/>
                </a:lnTo>
                <a:lnTo>
                  <a:pt x="1852" y="1636"/>
                </a:lnTo>
                <a:lnTo>
                  <a:pt x="1905" y="1603"/>
                </a:lnTo>
                <a:lnTo>
                  <a:pt x="1960" y="1574"/>
                </a:lnTo>
                <a:lnTo>
                  <a:pt x="2019" y="1550"/>
                </a:lnTo>
                <a:lnTo>
                  <a:pt x="2033" y="1509"/>
                </a:lnTo>
                <a:lnTo>
                  <a:pt x="2049" y="1469"/>
                </a:lnTo>
                <a:lnTo>
                  <a:pt x="2068" y="1430"/>
                </a:lnTo>
                <a:lnTo>
                  <a:pt x="2098" y="1380"/>
                </a:lnTo>
                <a:lnTo>
                  <a:pt x="2132" y="1334"/>
                </a:lnTo>
                <a:lnTo>
                  <a:pt x="2171" y="1292"/>
                </a:lnTo>
                <a:lnTo>
                  <a:pt x="2212" y="1253"/>
                </a:lnTo>
                <a:lnTo>
                  <a:pt x="2257" y="1219"/>
                </a:lnTo>
                <a:lnTo>
                  <a:pt x="2305" y="1189"/>
                </a:lnTo>
                <a:lnTo>
                  <a:pt x="2355" y="1164"/>
                </a:lnTo>
                <a:lnTo>
                  <a:pt x="2407" y="1142"/>
                </a:lnTo>
                <a:lnTo>
                  <a:pt x="2463" y="1126"/>
                </a:lnTo>
                <a:lnTo>
                  <a:pt x="2518" y="1115"/>
                </a:lnTo>
                <a:lnTo>
                  <a:pt x="2518" y="445"/>
                </a:lnTo>
                <a:lnTo>
                  <a:pt x="2515" y="400"/>
                </a:lnTo>
                <a:lnTo>
                  <a:pt x="2506" y="357"/>
                </a:lnTo>
                <a:lnTo>
                  <a:pt x="2492" y="315"/>
                </a:lnTo>
                <a:lnTo>
                  <a:pt x="2473" y="276"/>
                </a:lnTo>
                <a:lnTo>
                  <a:pt x="2448" y="241"/>
                </a:lnTo>
                <a:lnTo>
                  <a:pt x="2420" y="209"/>
                </a:lnTo>
                <a:lnTo>
                  <a:pt x="2388" y="181"/>
                </a:lnTo>
                <a:lnTo>
                  <a:pt x="2352" y="157"/>
                </a:lnTo>
                <a:lnTo>
                  <a:pt x="2314" y="138"/>
                </a:lnTo>
                <a:lnTo>
                  <a:pt x="2272" y="123"/>
                </a:lnTo>
                <a:lnTo>
                  <a:pt x="2228" y="114"/>
                </a:lnTo>
                <a:lnTo>
                  <a:pt x="2183" y="111"/>
                </a:lnTo>
                <a:lnTo>
                  <a:pt x="446" y="111"/>
                </a:lnTo>
                <a:close/>
                <a:moveTo>
                  <a:pt x="446" y="0"/>
                </a:moveTo>
                <a:lnTo>
                  <a:pt x="2183" y="0"/>
                </a:lnTo>
                <a:lnTo>
                  <a:pt x="2235" y="3"/>
                </a:lnTo>
                <a:lnTo>
                  <a:pt x="2285" y="12"/>
                </a:lnTo>
                <a:lnTo>
                  <a:pt x="2334" y="26"/>
                </a:lnTo>
                <a:lnTo>
                  <a:pt x="2379" y="45"/>
                </a:lnTo>
                <a:lnTo>
                  <a:pt x="2422" y="70"/>
                </a:lnTo>
                <a:lnTo>
                  <a:pt x="2462" y="99"/>
                </a:lnTo>
                <a:lnTo>
                  <a:pt x="2499" y="131"/>
                </a:lnTo>
                <a:lnTo>
                  <a:pt x="2531" y="167"/>
                </a:lnTo>
                <a:lnTo>
                  <a:pt x="2559" y="207"/>
                </a:lnTo>
                <a:lnTo>
                  <a:pt x="2583" y="250"/>
                </a:lnTo>
                <a:lnTo>
                  <a:pt x="2603" y="295"/>
                </a:lnTo>
                <a:lnTo>
                  <a:pt x="2618" y="344"/>
                </a:lnTo>
                <a:lnTo>
                  <a:pt x="2627" y="394"/>
                </a:lnTo>
                <a:lnTo>
                  <a:pt x="2630" y="445"/>
                </a:lnTo>
                <a:lnTo>
                  <a:pt x="2630" y="1108"/>
                </a:lnTo>
                <a:lnTo>
                  <a:pt x="2686" y="1113"/>
                </a:lnTo>
                <a:lnTo>
                  <a:pt x="2742" y="1122"/>
                </a:lnTo>
                <a:lnTo>
                  <a:pt x="2798" y="1137"/>
                </a:lnTo>
                <a:lnTo>
                  <a:pt x="2852" y="1158"/>
                </a:lnTo>
                <a:lnTo>
                  <a:pt x="2903" y="1183"/>
                </a:lnTo>
                <a:lnTo>
                  <a:pt x="2952" y="1211"/>
                </a:lnTo>
                <a:lnTo>
                  <a:pt x="2996" y="1244"/>
                </a:lnTo>
                <a:lnTo>
                  <a:pt x="3037" y="1279"/>
                </a:lnTo>
                <a:lnTo>
                  <a:pt x="3074" y="1318"/>
                </a:lnTo>
                <a:lnTo>
                  <a:pt x="3108" y="1360"/>
                </a:lnTo>
                <a:lnTo>
                  <a:pt x="3137" y="1404"/>
                </a:lnTo>
                <a:lnTo>
                  <a:pt x="3162" y="1451"/>
                </a:lnTo>
                <a:lnTo>
                  <a:pt x="3183" y="1499"/>
                </a:lnTo>
                <a:lnTo>
                  <a:pt x="3200" y="1548"/>
                </a:lnTo>
                <a:lnTo>
                  <a:pt x="3213" y="1599"/>
                </a:lnTo>
                <a:lnTo>
                  <a:pt x="3222" y="1650"/>
                </a:lnTo>
                <a:lnTo>
                  <a:pt x="3226" y="1704"/>
                </a:lnTo>
                <a:lnTo>
                  <a:pt x="3225" y="1756"/>
                </a:lnTo>
                <a:lnTo>
                  <a:pt x="3220" y="1809"/>
                </a:lnTo>
                <a:lnTo>
                  <a:pt x="3210" y="1862"/>
                </a:lnTo>
                <a:lnTo>
                  <a:pt x="3196" y="1914"/>
                </a:lnTo>
                <a:lnTo>
                  <a:pt x="3176" y="1965"/>
                </a:lnTo>
                <a:lnTo>
                  <a:pt x="3152" y="2016"/>
                </a:lnTo>
                <a:lnTo>
                  <a:pt x="3130" y="2053"/>
                </a:lnTo>
                <a:lnTo>
                  <a:pt x="3105" y="2088"/>
                </a:lnTo>
                <a:lnTo>
                  <a:pt x="3077" y="2122"/>
                </a:lnTo>
                <a:lnTo>
                  <a:pt x="3089" y="2184"/>
                </a:lnTo>
                <a:lnTo>
                  <a:pt x="3095" y="2246"/>
                </a:lnTo>
                <a:lnTo>
                  <a:pt x="3096" y="2310"/>
                </a:lnTo>
                <a:lnTo>
                  <a:pt x="3093" y="2371"/>
                </a:lnTo>
                <a:lnTo>
                  <a:pt x="3083" y="2433"/>
                </a:lnTo>
                <a:lnTo>
                  <a:pt x="3069" y="2493"/>
                </a:lnTo>
                <a:lnTo>
                  <a:pt x="3051" y="2553"/>
                </a:lnTo>
                <a:lnTo>
                  <a:pt x="3028" y="2611"/>
                </a:lnTo>
                <a:lnTo>
                  <a:pt x="3000" y="2668"/>
                </a:lnTo>
                <a:lnTo>
                  <a:pt x="2968" y="2721"/>
                </a:lnTo>
                <a:lnTo>
                  <a:pt x="2933" y="2771"/>
                </a:lnTo>
                <a:lnTo>
                  <a:pt x="2894" y="2819"/>
                </a:lnTo>
                <a:lnTo>
                  <a:pt x="2852" y="2863"/>
                </a:lnTo>
                <a:lnTo>
                  <a:pt x="2807" y="2903"/>
                </a:lnTo>
                <a:lnTo>
                  <a:pt x="2758" y="2939"/>
                </a:lnTo>
                <a:lnTo>
                  <a:pt x="2708" y="2971"/>
                </a:lnTo>
                <a:lnTo>
                  <a:pt x="2655" y="3000"/>
                </a:lnTo>
                <a:lnTo>
                  <a:pt x="2599" y="3025"/>
                </a:lnTo>
                <a:lnTo>
                  <a:pt x="2543" y="3045"/>
                </a:lnTo>
                <a:lnTo>
                  <a:pt x="2484" y="3061"/>
                </a:lnTo>
                <a:lnTo>
                  <a:pt x="2424" y="3073"/>
                </a:lnTo>
                <a:lnTo>
                  <a:pt x="2363" y="3080"/>
                </a:lnTo>
                <a:lnTo>
                  <a:pt x="2301" y="3082"/>
                </a:lnTo>
                <a:lnTo>
                  <a:pt x="2235" y="3080"/>
                </a:lnTo>
                <a:lnTo>
                  <a:pt x="2170" y="3072"/>
                </a:lnTo>
                <a:lnTo>
                  <a:pt x="2105" y="3058"/>
                </a:lnTo>
                <a:lnTo>
                  <a:pt x="2043" y="3040"/>
                </a:lnTo>
                <a:lnTo>
                  <a:pt x="1982" y="3016"/>
                </a:lnTo>
                <a:lnTo>
                  <a:pt x="1922" y="2987"/>
                </a:lnTo>
                <a:lnTo>
                  <a:pt x="1871" y="2957"/>
                </a:lnTo>
                <a:lnTo>
                  <a:pt x="1823" y="2923"/>
                </a:lnTo>
                <a:lnTo>
                  <a:pt x="1778" y="2887"/>
                </a:lnTo>
                <a:lnTo>
                  <a:pt x="1736" y="2848"/>
                </a:lnTo>
                <a:lnTo>
                  <a:pt x="1698" y="2805"/>
                </a:lnTo>
                <a:lnTo>
                  <a:pt x="1663" y="2761"/>
                </a:lnTo>
                <a:lnTo>
                  <a:pt x="1631" y="2715"/>
                </a:lnTo>
                <a:lnTo>
                  <a:pt x="1602" y="2667"/>
                </a:lnTo>
                <a:lnTo>
                  <a:pt x="1578" y="2617"/>
                </a:lnTo>
                <a:lnTo>
                  <a:pt x="1567" y="2621"/>
                </a:lnTo>
                <a:lnTo>
                  <a:pt x="1555" y="2623"/>
                </a:lnTo>
                <a:lnTo>
                  <a:pt x="446" y="2623"/>
                </a:lnTo>
                <a:lnTo>
                  <a:pt x="394" y="2620"/>
                </a:lnTo>
                <a:lnTo>
                  <a:pt x="344" y="2611"/>
                </a:lnTo>
                <a:lnTo>
                  <a:pt x="296" y="2597"/>
                </a:lnTo>
                <a:lnTo>
                  <a:pt x="250" y="2578"/>
                </a:lnTo>
                <a:lnTo>
                  <a:pt x="207" y="2554"/>
                </a:lnTo>
                <a:lnTo>
                  <a:pt x="167" y="2524"/>
                </a:lnTo>
                <a:lnTo>
                  <a:pt x="131" y="2492"/>
                </a:lnTo>
                <a:lnTo>
                  <a:pt x="98" y="2456"/>
                </a:lnTo>
                <a:lnTo>
                  <a:pt x="69" y="2416"/>
                </a:lnTo>
                <a:lnTo>
                  <a:pt x="45" y="2373"/>
                </a:lnTo>
                <a:lnTo>
                  <a:pt x="26" y="2328"/>
                </a:lnTo>
                <a:lnTo>
                  <a:pt x="12" y="2280"/>
                </a:lnTo>
                <a:lnTo>
                  <a:pt x="3" y="2229"/>
                </a:lnTo>
                <a:lnTo>
                  <a:pt x="0" y="2178"/>
                </a:lnTo>
                <a:lnTo>
                  <a:pt x="0" y="445"/>
                </a:lnTo>
                <a:lnTo>
                  <a:pt x="3" y="394"/>
                </a:lnTo>
                <a:lnTo>
                  <a:pt x="12" y="344"/>
                </a:lnTo>
                <a:lnTo>
                  <a:pt x="26" y="295"/>
                </a:lnTo>
                <a:lnTo>
                  <a:pt x="45" y="250"/>
                </a:lnTo>
                <a:lnTo>
                  <a:pt x="69" y="207"/>
                </a:lnTo>
                <a:lnTo>
                  <a:pt x="98" y="167"/>
                </a:lnTo>
                <a:lnTo>
                  <a:pt x="131" y="131"/>
                </a:lnTo>
                <a:lnTo>
                  <a:pt x="167" y="99"/>
                </a:lnTo>
                <a:lnTo>
                  <a:pt x="207" y="70"/>
                </a:lnTo>
                <a:lnTo>
                  <a:pt x="250" y="45"/>
                </a:lnTo>
                <a:lnTo>
                  <a:pt x="296" y="26"/>
                </a:lnTo>
                <a:lnTo>
                  <a:pt x="344" y="12"/>
                </a:lnTo>
                <a:lnTo>
                  <a:pt x="394" y="3"/>
                </a:lnTo>
                <a:lnTo>
                  <a:pt x="44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4" name="Freeform 27"/>
          <p:cNvSpPr>
            <a:spLocks noEditPoints="1"/>
          </p:cNvSpPr>
          <p:nvPr/>
        </p:nvSpPr>
        <p:spPr bwMode="auto">
          <a:xfrm>
            <a:off x="4478338" y="1938338"/>
            <a:ext cx="411162" cy="511175"/>
          </a:xfrm>
          <a:custGeom>
            <a:avLst/>
            <a:gdLst>
              <a:gd name="T0" fmla="*/ 2066 w 2847"/>
              <a:gd name="T1" fmla="*/ 2118 h 3542"/>
              <a:gd name="T2" fmla="*/ 2109 w 2847"/>
              <a:gd name="T3" fmla="*/ 2326 h 3542"/>
              <a:gd name="T4" fmla="*/ 2023 w 2847"/>
              <a:gd name="T5" fmla="*/ 2491 h 3542"/>
              <a:gd name="T6" fmla="*/ 1853 w 2847"/>
              <a:gd name="T7" fmla="*/ 2492 h 3542"/>
              <a:gd name="T8" fmla="*/ 1767 w 2847"/>
              <a:gd name="T9" fmla="*/ 2329 h 3542"/>
              <a:gd name="T10" fmla="*/ 1812 w 2847"/>
              <a:gd name="T11" fmla="*/ 2119 h 3542"/>
              <a:gd name="T12" fmla="*/ 1886 w 2847"/>
              <a:gd name="T13" fmla="*/ 1880 h 3542"/>
              <a:gd name="T14" fmla="*/ 1671 w 2847"/>
              <a:gd name="T15" fmla="*/ 1962 h 3542"/>
              <a:gd name="T16" fmla="*/ 1558 w 2847"/>
              <a:gd name="T17" fmla="*/ 2187 h 3542"/>
              <a:gd name="T18" fmla="*/ 1581 w 2847"/>
              <a:gd name="T19" fmla="*/ 2468 h 3542"/>
              <a:gd name="T20" fmla="*/ 1737 w 2847"/>
              <a:gd name="T21" fmla="*/ 2647 h 3542"/>
              <a:gd name="T22" fmla="*/ 1974 w 2847"/>
              <a:gd name="T23" fmla="*/ 2672 h 3542"/>
              <a:gd name="T24" fmla="*/ 2109 w 2847"/>
              <a:gd name="T25" fmla="*/ 2660 h 3542"/>
              <a:gd name="T26" fmla="*/ 2053 w 2847"/>
              <a:gd name="T27" fmla="*/ 2812 h 3542"/>
              <a:gd name="T28" fmla="*/ 1881 w 2847"/>
              <a:gd name="T29" fmla="*/ 2835 h 3542"/>
              <a:gd name="T30" fmla="*/ 1801 w 2847"/>
              <a:gd name="T31" fmla="*/ 2763 h 3542"/>
              <a:gd name="T32" fmla="*/ 1647 w 2847"/>
              <a:gd name="T33" fmla="*/ 2912 h 3542"/>
              <a:gd name="T34" fmla="*/ 1880 w 2847"/>
              <a:gd name="T35" fmla="*/ 2995 h 3542"/>
              <a:gd name="T36" fmla="*/ 2160 w 2847"/>
              <a:gd name="T37" fmla="*/ 2951 h 3542"/>
              <a:gd name="T38" fmla="*/ 2296 w 2847"/>
              <a:gd name="T39" fmla="*/ 2777 h 3542"/>
              <a:gd name="T40" fmla="*/ 2117 w 2847"/>
              <a:gd name="T41" fmla="*/ 2014 h 3542"/>
              <a:gd name="T42" fmla="*/ 1928 w 2847"/>
              <a:gd name="T43" fmla="*/ 1883 h 3542"/>
              <a:gd name="T44" fmla="*/ 878 w 2847"/>
              <a:gd name="T45" fmla="*/ 2216 h 3542"/>
              <a:gd name="T46" fmla="*/ 1463 w 2847"/>
              <a:gd name="T47" fmla="*/ 1628 h 3542"/>
              <a:gd name="T48" fmla="*/ 1338 w 2847"/>
              <a:gd name="T49" fmla="*/ 273 h 3542"/>
              <a:gd name="T50" fmla="*/ 873 w 2847"/>
              <a:gd name="T51" fmla="*/ 374 h 3542"/>
              <a:gd name="T52" fmla="*/ 535 w 2847"/>
              <a:gd name="T53" fmla="*/ 598 h 3542"/>
              <a:gd name="T54" fmla="*/ 381 w 2847"/>
              <a:gd name="T55" fmla="*/ 905 h 3542"/>
              <a:gd name="T56" fmla="*/ 467 w 2847"/>
              <a:gd name="T57" fmla="*/ 1107 h 3542"/>
              <a:gd name="T58" fmla="*/ 946 w 2847"/>
              <a:gd name="T59" fmla="*/ 823 h 3542"/>
              <a:gd name="T60" fmla="*/ 1523 w 2847"/>
              <a:gd name="T61" fmla="*/ 745 h 3542"/>
              <a:gd name="T62" fmla="*/ 2073 w 2847"/>
              <a:gd name="T63" fmla="*/ 897 h 3542"/>
              <a:gd name="T64" fmla="*/ 2457 w 2847"/>
              <a:gd name="T65" fmla="*/ 1117 h 3542"/>
              <a:gd name="T66" fmla="*/ 2439 w 2847"/>
              <a:gd name="T67" fmla="*/ 795 h 3542"/>
              <a:gd name="T68" fmla="*/ 2218 w 2847"/>
              <a:gd name="T69" fmla="*/ 512 h 3542"/>
              <a:gd name="T70" fmla="*/ 1830 w 2847"/>
              <a:gd name="T71" fmla="*/ 324 h 3542"/>
              <a:gd name="T72" fmla="*/ 1424 w 2847"/>
              <a:gd name="T73" fmla="*/ 0 h 3542"/>
              <a:gd name="T74" fmla="*/ 1980 w 2847"/>
              <a:gd name="T75" fmla="*/ 89 h 3542"/>
              <a:gd name="T76" fmla="*/ 2419 w 2847"/>
              <a:gd name="T77" fmla="*/ 331 h 3542"/>
              <a:gd name="T78" fmla="*/ 2688 w 2847"/>
              <a:gd name="T79" fmla="*/ 684 h 3542"/>
              <a:gd name="T80" fmla="*/ 2736 w 2847"/>
              <a:gd name="T81" fmla="*/ 1107 h 3542"/>
              <a:gd name="T82" fmla="*/ 2682 w 2847"/>
              <a:gd name="T83" fmla="*/ 1490 h 3542"/>
              <a:gd name="T84" fmla="*/ 2836 w 2847"/>
              <a:gd name="T85" fmla="*/ 1968 h 3542"/>
              <a:gd name="T86" fmla="*/ 2797 w 2847"/>
              <a:gd name="T87" fmla="*/ 2514 h 3542"/>
              <a:gd name="T88" fmla="*/ 2550 w 2847"/>
              <a:gd name="T89" fmla="*/ 2998 h 3542"/>
              <a:gd name="T90" fmla="*/ 2142 w 2847"/>
              <a:gd name="T91" fmla="*/ 3351 h 3542"/>
              <a:gd name="T92" fmla="*/ 1617 w 2847"/>
              <a:gd name="T93" fmla="*/ 3529 h 3542"/>
              <a:gd name="T94" fmla="*/ 1045 w 2847"/>
              <a:gd name="T95" fmla="*/ 3492 h 3542"/>
              <a:gd name="T96" fmla="*/ 554 w 2847"/>
              <a:gd name="T97" fmla="*/ 3250 h 3542"/>
              <a:gd name="T98" fmla="*/ 194 w 2847"/>
              <a:gd name="T99" fmla="*/ 2849 h 3542"/>
              <a:gd name="T100" fmla="*/ 13 w 2847"/>
              <a:gd name="T101" fmla="*/ 2332 h 3542"/>
              <a:gd name="T102" fmla="*/ 53 w 2847"/>
              <a:gd name="T103" fmla="*/ 1763 h 3542"/>
              <a:gd name="T104" fmla="*/ 161 w 2847"/>
              <a:gd name="T105" fmla="*/ 1327 h 3542"/>
              <a:gd name="T106" fmla="*/ 104 w 2847"/>
              <a:gd name="T107" fmla="*/ 962 h 3542"/>
              <a:gd name="T108" fmla="*/ 226 w 2847"/>
              <a:gd name="T109" fmla="*/ 557 h 3542"/>
              <a:gd name="T110" fmla="*/ 558 w 2847"/>
              <a:gd name="T111" fmla="*/ 236 h 3542"/>
              <a:gd name="T112" fmla="*/ 1043 w 2847"/>
              <a:gd name="T113" fmla="*/ 41 h 3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847" h="3542">
                <a:moveTo>
                  <a:pt x="1938" y="2058"/>
                </a:moveTo>
                <a:lnTo>
                  <a:pt x="1969" y="2060"/>
                </a:lnTo>
                <a:lnTo>
                  <a:pt x="1997" y="2067"/>
                </a:lnTo>
                <a:lnTo>
                  <a:pt x="2023" y="2079"/>
                </a:lnTo>
                <a:lnTo>
                  <a:pt x="2046" y="2096"/>
                </a:lnTo>
                <a:lnTo>
                  <a:pt x="2066" y="2118"/>
                </a:lnTo>
                <a:lnTo>
                  <a:pt x="2082" y="2143"/>
                </a:lnTo>
                <a:lnTo>
                  <a:pt x="2095" y="2174"/>
                </a:lnTo>
                <a:lnTo>
                  <a:pt x="2104" y="2207"/>
                </a:lnTo>
                <a:lnTo>
                  <a:pt x="2109" y="2244"/>
                </a:lnTo>
                <a:lnTo>
                  <a:pt x="2112" y="2285"/>
                </a:lnTo>
                <a:lnTo>
                  <a:pt x="2109" y="2326"/>
                </a:lnTo>
                <a:lnTo>
                  <a:pt x="2104" y="2363"/>
                </a:lnTo>
                <a:lnTo>
                  <a:pt x="2095" y="2397"/>
                </a:lnTo>
                <a:lnTo>
                  <a:pt x="2082" y="2427"/>
                </a:lnTo>
                <a:lnTo>
                  <a:pt x="2066" y="2453"/>
                </a:lnTo>
                <a:lnTo>
                  <a:pt x="2045" y="2475"/>
                </a:lnTo>
                <a:lnTo>
                  <a:pt x="2023" y="2491"/>
                </a:lnTo>
                <a:lnTo>
                  <a:pt x="1997" y="2504"/>
                </a:lnTo>
                <a:lnTo>
                  <a:pt x="1969" y="2511"/>
                </a:lnTo>
                <a:lnTo>
                  <a:pt x="1937" y="2514"/>
                </a:lnTo>
                <a:lnTo>
                  <a:pt x="1906" y="2512"/>
                </a:lnTo>
                <a:lnTo>
                  <a:pt x="1878" y="2504"/>
                </a:lnTo>
                <a:lnTo>
                  <a:pt x="1853" y="2492"/>
                </a:lnTo>
                <a:lnTo>
                  <a:pt x="1830" y="2475"/>
                </a:lnTo>
                <a:lnTo>
                  <a:pt x="1812" y="2455"/>
                </a:lnTo>
                <a:lnTo>
                  <a:pt x="1795" y="2428"/>
                </a:lnTo>
                <a:lnTo>
                  <a:pt x="1782" y="2399"/>
                </a:lnTo>
                <a:lnTo>
                  <a:pt x="1773" y="2366"/>
                </a:lnTo>
                <a:lnTo>
                  <a:pt x="1767" y="2329"/>
                </a:lnTo>
                <a:lnTo>
                  <a:pt x="1766" y="2288"/>
                </a:lnTo>
                <a:lnTo>
                  <a:pt x="1767" y="2246"/>
                </a:lnTo>
                <a:lnTo>
                  <a:pt x="1773" y="2209"/>
                </a:lnTo>
                <a:lnTo>
                  <a:pt x="1782" y="2175"/>
                </a:lnTo>
                <a:lnTo>
                  <a:pt x="1795" y="2145"/>
                </a:lnTo>
                <a:lnTo>
                  <a:pt x="1812" y="2119"/>
                </a:lnTo>
                <a:lnTo>
                  <a:pt x="1830" y="2096"/>
                </a:lnTo>
                <a:lnTo>
                  <a:pt x="1853" y="2079"/>
                </a:lnTo>
                <a:lnTo>
                  <a:pt x="1878" y="2067"/>
                </a:lnTo>
                <a:lnTo>
                  <a:pt x="1906" y="2060"/>
                </a:lnTo>
                <a:lnTo>
                  <a:pt x="1938" y="2058"/>
                </a:lnTo>
                <a:close/>
                <a:moveTo>
                  <a:pt x="1886" y="1880"/>
                </a:moveTo>
                <a:lnTo>
                  <a:pt x="1843" y="1883"/>
                </a:lnTo>
                <a:lnTo>
                  <a:pt x="1804" y="1889"/>
                </a:lnTo>
                <a:lnTo>
                  <a:pt x="1767" y="1901"/>
                </a:lnTo>
                <a:lnTo>
                  <a:pt x="1733" y="1917"/>
                </a:lnTo>
                <a:lnTo>
                  <a:pt x="1700" y="1937"/>
                </a:lnTo>
                <a:lnTo>
                  <a:pt x="1671" y="1962"/>
                </a:lnTo>
                <a:lnTo>
                  <a:pt x="1642" y="1992"/>
                </a:lnTo>
                <a:lnTo>
                  <a:pt x="1618" y="2025"/>
                </a:lnTo>
                <a:lnTo>
                  <a:pt x="1598" y="2062"/>
                </a:lnTo>
                <a:lnTo>
                  <a:pt x="1581" y="2101"/>
                </a:lnTo>
                <a:lnTo>
                  <a:pt x="1567" y="2142"/>
                </a:lnTo>
                <a:lnTo>
                  <a:pt x="1558" y="2187"/>
                </a:lnTo>
                <a:lnTo>
                  <a:pt x="1552" y="2236"/>
                </a:lnTo>
                <a:lnTo>
                  <a:pt x="1551" y="2286"/>
                </a:lnTo>
                <a:lnTo>
                  <a:pt x="1552" y="2336"/>
                </a:lnTo>
                <a:lnTo>
                  <a:pt x="1558" y="2383"/>
                </a:lnTo>
                <a:lnTo>
                  <a:pt x="1568" y="2426"/>
                </a:lnTo>
                <a:lnTo>
                  <a:pt x="1581" y="2468"/>
                </a:lnTo>
                <a:lnTo>
                  <a:pt x="1599" y="2505"/>
                </a:lnTo>
                <a:lnTo>
                  <a:pt x="1621" y="2541"/>
                </a:lnTo>
                <a:lnTo>
                  <a:pt x="1646" y="2574"/>
                </a:lnTo>
                <a:lnTo>
                  <a:pt x="1674" y="2603"/>
                </a:lnTo>
                <a:lnTo>
                  <a:pt x="1705" y="2626"/>
                </a:lnTo>
                <a:lnTo>
                  <a:pt x="1737" y="2647"/>
                </a:lnTo>
                <a:lnTo>
                  <a:pt x="1773" y="2662"/>
                </a:lnTo>
                <a:lnTo>
                  <a:pt x="1810" y="2674"/>
                </a:lnTo>
                <a:lnTo>
                  <a:pt x="1851" y="2680"/>
                </a:lnTo>
                <a:lnTo>
                  <a:pt x="1894" y="2682"/>
                </a:lnTo>
                <a:lnTo>
                  <a:pt x="1936" y="2679"/>
                </a:lnTo>
                <a:lnTo>
                  <a:pt x="1974" y="2672"/>
                </a:lnTo>
                <a:lnTo>
                  <a:pt x="2008" y="2659"/>
                </a:lnTo>
                <a:lnTo>
                  <a:pt x="2040" y="2640"/>
                </a:lnTo>
                <a:lnTo>
                  <a:pt x="2068" y="2618"/>
                </a:lnTo>
                <a:lnTo>
                  <a:pt x="2092" y="2589"/>
                </a:lnTo>
                <a:lnTo>
                  <a:pt x="2109" y="2563"/>
                </a:lnTo>
                <a:lnTo>
                  <a:pt x="2109" y="2660"/>
                </a:lnTo>
                <a:lnTo>
                  <a:pt x="2107" y="2695"/>
                </a:lnTo>
                <a:lnTo>
                  <a:pt x="2103" y="2727"/>
                </a:lnTo>
                <a:lnTo>
                  <a:pt x="2095" y="2755"/>
                </a:lnTo>
                <a:lnTo>
                  <a:pt x="2084" y="2779"/>
                </a:lnTo>
                <a:lnTo>
                  <a:pt x="2070" y="2797"/>
                </a:lnTo>
                <a:lnTo>
                  <a:pt x="2053" y="2812"/>
                </a:lnTo>
                <a:lnTo>
                  <a:pt x="2032" y="2824"/>
                </a:lnTo>
                <a:lnTo>
                  <a:pt x="2007" y="2833"/>
                </a:lnTo>
                <a:lnTo>
                  <a:pt x="1977" y="2837"/>
                </a:lnTo>
                <a:lnTo>
                  <a:pt x="1945" y="2839"/>
                </a:lnTo>
                <a:lnTo>
                  <a:pt x="1911" y="2838"/>
                </a:lnTo>
                <a:lnTo>
                  <a:pt x="1881" y="2835"/>
                </a:lnTo>
                <a:lnTo>
                  <a:pt x="1857" y="2829"/>
                </a:lnTo>
                <a:lnTo>
                  <a:pt x="1838" y="2822"/>
                </a:lnTo>
                <a:lnTo>
                  <a:pt x="1822" y="2810"/>
                </a:lnTo>
                <a:lnTo>
                  <a:pt x="1812" y="2797"/>
                </a:lnTo>
                <a:lnTo>
                  <a:pt x="1804" y="2781"/>
                </a:lnTo>
                <a:lnTo>
                  <a:pt x="1801" y="2763"/>
                </a:lnTo>
                <a:lnTo>
                  <a:pt x="1575" y="2763"/>
                </a:lnTo>
                <a:lnTo>
                  <a:pt x="1579" y="2798"/>
                </a:lnTo>
                <a:lnTo>
                  <a:pt x="1589" y="2830"/>
                </a:lnTo>
                <a:lnTo>
                  <a:pt x="1603" y="2860"/>
                </a:lnTo>
                <a:lnTo>
                  <a:pt x="1623" y="2887"/>
                </a:lnTo>
                <a:lnTo>
                  <a:pt x="1647" y="2912"/>
                </a:lnTo>
                <a:lnTo>
                  <a:pt x="1676" y="2934"/>
                </a:lnTo>
                <a:lnTo>
                  <a:pt x="1710" y="2953"/>
                </a:lnTo>
                <a:lnTo>
                  <a:pt x="1747" y="2968"/>
                </a:lnTo>
                <a:lnTo>
                  <a:pt x="1788" y="2981"/>
                </a:lnTo>
                <a:lnTo>
                  <a:pt x="1832" y="2989"/>
                </a:lnTo>
                <a:lnTo>
                  <a:pt x="1880" y="2995"/>
                </a:lnTo>
                <a:lnTo>
                  <a:pt x="1933" y="2996"/>
                </a:lnTo>
                <a:lnTo>
                  <a:pt x="1986" y="2994"/>
                </a:lnTo>
                <a:lnTo>
                  <a:pt x="2035" y="2988"/>
                </a:lnTo>
                <a:lnTo>
                  <a:pt x="2081" y="2980"/>
                </a:lnTo>
                <a:lnTo>
                  <a:pt x="2123" y="2967"/>
                </a:lnTo>
                <a:lnTo>
                  <a:pt x="2160" y="2951"/>
                </a:lnTo>
                <a:lnTo>
                  <a:pt x="2192" y="2931"/>
                </a:lnTo>
                <a:lnTo>
                  <a:pt x="2221" y="2908"/>
                </a:lnTo>
                <a:lnTo>
                  <a:pt x="2246" y="2881"/>
                </a:lnTo>
                <a:lnTo>
                  <a:pt x="2267" y="2850"/>
                </a:lnTo>
                <a:lnTo>
                  <a:pt x="2283" y="2815"/>
                </a:lnTo>
                <a:lnTo>
                  <a:pt x="2296" y="2777"/>
                </a:lnTo>
                <a:lnTo>
                  <a:pt x="2306" y="2734"/>
                </a:lnTo>
                <a:lnTo>
                  <a:pt x="2311" y="2687"/>
                </a:lnTo>
                <a:lnTo>
                  <a:pt x="2314" y="2636"/>
                </a:lnTo>
                <a:lnTo>
                  <a:pt x="2314" y="1901"/>
                </a:lnTo>
                <a:lnTo>
                  <a:pt x="2117" y="1901"/>
                </a:lnTo>
                <a:lnTo>
                  <a:pt x="2117" y="2014"/>
                </a:lnTo>
                <a:lnTo>
                  <a:pt x="2092" y="1975"/>
                </a:lnTo>
                <a:lnTo>
                  <a:pt x="2066" y="1946"/>
                </a:lnTo>
                <a:lnTo>
                  <a:pt x="2036" y="1922"/>
                </a:lnTo>
                <a:lnTo>
                  <a:pt x="2004" y="1904"/>
                </a:lnTo>
                <a:lnTo>
                  <a:pt x="1968" y="1891"/>
                </a:lnTo>
                <a:lnTo>
                  <a:pt x="1928" y="1883"/>
                </a:lnTo>
                <a:lnTo>
                  <a:pt x="1886" y="1880"/>
                </a:lnTo>
                <a:close/>
                <a:moveTo>
                  <a:pt x="548" y="1628"/>
                </a:moveTo>
                <a:lnTo>
                  <a:pt x="548" y="2678"/>
                </a:lnTo>
                <a:lnTo>
                  <a:pt x="770" y="2678"/>
                </a:lnTo>
                <a:lnTo>
                  <a:pt x="770" y="2326"/>
                </a:lnTo>
                <a:lnTo>
                  <a:pt x="878" y="2216"/>
                </a:lnTo>
                <a:lnTo>
                  <a:pt x="1200" y="2678"/>
                </a:lnTo>
                <a:lnTo>
                  <a:pt x="1347" y="2678"/>
                </a:lnTo>
                <a:lnTo>
                  <a:pt x="1347" y="2678"/>
                </a:lnTo>
                <a:lnTo>
                  <a:pt x="1492" y="2678"/>
                </a:lnTo>
                <a:lnTo>
                  <a:pt x="1038" y="2057"/>
                </a:lnTo>
                <a:lnTo>
                  <a:pt x="1463" y="1628"/>
                </a:lnTo>
                <a:lnTo>
                  <a:pt x="1180" y="1628"/>
                </a:lnTo>
                <a:lnTo>
                  <a:pt x="770" y="2063"/>
                </a:lnTo>
                <a:lnTo>
                  <a:pt x="770" y="1628"/>
                </a:lnTo>
                <a:lnTo>
                  <a:pt x="548" y="1628"/>
                </a:lnTo>
                <a:close/>
                <a:moveTo>
                  <a:pt x="1424" y="270"/>
                </a:moveTo>
                <a:lnTo>
                  <a:pt x="1338" y="273"/>
                </a:lnTo>
                <a:lnTo>
                  <a:pt x="1254" y="279"/>
                </a:lnTo>
                <a:lnTo>
                  <a:pt x="1173" y="290"/>
                </a:lnTo>
                <a:lnTo>
                  <a:pt x="1093" y="306"/>
                </a:lnTo>
                <a:lnTo>
                  <a:pt x="1017" y="324"/>
                </a:lnTo>
                <a:lnTo>
                  <a:pt x="944" y="348"/>
                </a:lnTo>
                <a:lnTo>
                  <a:pt x="873" y="374"/>
                </a:lnTo>
                <a:lnTo>
                  <a:pt x="806" y="404"/>
                </a:lnTo>
                <a:lnTo>
                  <a:pt x="743" y="437"/>
                </a:lnTo>
                <a:lnTo>
                  <a:pt x="684" y="472"/>
                </a:lnTo>
                <a:lnTo>
                  <a:pt x="630" y="512"/>
                </a:lnTo>
                <a:lnTo>
                  <a:pt x="579" y="553"/>
                </a:lnTo>
                <a:lnTo>
                  <a:pt x="535" y="598"/>
                </a:lnTo>
                <a:lnTo>
                  <a:pt x="494" y="644"/>
                </a:lnTo>
                <a:lnTo>
                  <a:pt x="459" y="692"/>
                </a:lnTo>
                <a:lnTo>
                  <a:pt x="431" y="743"/>
                </a:lnTo>
                <a:lnTo>
                  <a:pt x="408" y="795"/>
                </a:lnTo>
                <a:lnTo>
                  <a:pt x="391" y="849"/>
                </a:lnTo>
                <a:lnTo>
                  <a:pt x="381" y="905"/>
                </a:lnTo>
                <a:lnTo>
                  <a:pt x="378" y="962"/>
                </a:lnTo>
                <a:lnTo>
                  <a:pt x="379" y="1018"/>
                </a:lnTo>
                <a:lnTo>
                  <a:pt x="383" y="1071"/>
                </a:lnTo>
                <a:lnTo>
                  <a:pt x="391" y="1122"/>
                </a:lnTo>
                <a:lnTo>
                  <a:pt x="400" y="1170"/>
                </a:lnTo>
                <a:lnTo>
                  <a:pt x="467" y="1107"/>
                </a:lnTo>
                <a:lnTo>
                  <a:pt x="538" y="1047"/>
                </a:lnTo>
                <a:lnTo>
                  <a:pt x="612" y="992"/>
                </a:lnTo>
                <a:lnTo>
                  <a:pt x="691" y="942"/>
                </a:lnTo>
                <a:lnTo>
                  <a:pt x="773" y="897"/>
                </a:lnTo>
                <a:lnTo>
                  <a:pt x="858" y="858"/>
                </a:lnTo>
                <a:lnTo>
                  <a:pt x="946" y="823"/>
                </a:lnTo>
                <a:lnTo>
                  <a:pt x="1037" y="794"/>
                </a:lnTo>
                <a:lnTo>
                  <a:pt x="1131" y="772"/>
                </a:lnTo>
                <a:lnTo>
                  <a:pt x="1227" y="756"/>
                </a:lnTo>
                <a:lnTo>
                  <a:pt x="1324" y="745"/>
                </a:lnTo>
                <a:lnTo>
                  <a:pt x="1424" y="742"/>
                </a:lnTo>
                <a:lnTo>
                  <a:pt x="1523" y="745"/>
                </a:lnTo>
                <a:lnTo>
                  <a:pt x="1621" y="756"/>
                </a:lnTo>
                <a:lnTo>
                  <a:pt x="1717" y="772"/>
                </a:lnTo>
                <a:lnTo>
                  <a:pt x="1809" y="794"/>
                </a:lnTo>
                <a:lnTo>
                  <a:pt x="1900" y="823"/>
                </a:lnTo>
                <a:lnTo>
                  <a:pt x="1988" y="858"/>
                </a:lnTo>
                <a:lnTo>
                  <a:pt x="2073" y="897"/>
                </a:lnTo>
                <a:lnTo>
                  <a:pt x="2155" y="941"/>
                </a:lnTo>
                <a:lnTo>
                  <a:pt x="2234" y="992"/>
                </a:lnTo>
                <a:lnTo>
                  <a:pt x="2308" y="1047"/>
                </a:lnTo>
                <a:lnTo>
                  <a:pt x="2379" y="1106"/>
                </a:lnTo>
                <a:lnTo>
                  <a:pt x="2446" y="1170"/>
                </a:lnTo>
                <a:lnTo>
                  <a:pt x="2457" y="1117"/>
                </a:lnTo>
                <a:lnTo>
                  <a:pt x="2464" y="1066"/>
                </a:lnTo>
                <a:lnTo>
                  <a:pt x="2469" y="1013"/>
                </a:lnTo>
                <a:lnTo>
                  <a:pt x="2470" y="962"/>
                </a:lnTo>
                <a:lnTo>
                  <a:pt x="2466" y="905"/>
                </a:lnTo>
                <a:lnTo>
                  <a:pt x="2455" y="849"/>
                </a:lnTo>
                <a:lnTo>
                  <a:pt x="2439" y="795"/>
                </a:lnTo>
                <a:lnTo>
                  <a:pt x="2416" y="743"/>
                </a:lnTo>
                <a:lnTo>
                  <a:pt x="2387" y="692"/>
                </a:lnTo>
                <a:lnTo>
                  <a:pt x="2353" y="644"/>
                </a:lnTo>
                <a:lnTo>
                  <a:pt x="2312" y="598"/>
                </a:lnTo>
                <a:lnTo>
                  <a:pt x="2268" y="553"/>
                </a:lnTo>
                <a:lnTo>
                  <a:pt x="2218" y="512"/>
                </a:lnTo>
                <a:lnTo>
                  <a:pt x="2163" y="472"/>
                </a:lnTo>
                <a:lnTo>
                  <a:pt x="2104" y="437"/>
                </a:lnTo>
                <a:lnTo>
                  <a:pt x="2041" y="404"/>
                </a:lnTo>
                <a:lnTo>
                  <a:pt x="1974" y="374"/>
                </a:lnTo>
                <a:lnTo>
                  <a:pt x="1904" y="348"/>
                </a:lnTo>
                <a:lnTo>
                  <a:pt x="1830" y="324"/>
                </a:lnTo>
                <a:lnTo>
                  <a:pt x="1754" y="306"/>
                </a:lnTo>
                <a:lnTo>
                  <a:pt x="1675" y="290"/>
                </a:lnTo>
                <a:lnTo>
                  <a:pt x="1593" y="279"/>
                </a:lnTo>
                <a:lnTo>
                  <a:pt x="1509" y="273"/>
                </a:lnTo>
                <a:lnTo>
                  <a:pt x="1424" y="270"/>
                </a:lnTo>
                <a:close/>
                <a:moveTo>
                  <a:pt x="1424" y="0"/>
                </a:moveTo>
                <a:lnTo>
                  <a:pt x="1522" y="2"/>
                </a:lnTo>
                <a:lnTo>
                  <a:pt x="1618" y="11"/>
                </a:lnTo>
                <a:lnTo>
                  <a:pt x="1713" y="24"/>
                </a:lnTo>
                <a:lnTo>
                  <a:pt x="1805" y="41"/>
                </a:lnTo>
                <a:lnTo>
                  <a:pt x="1893" y="63"/>
                </a:lnTo>
                <a:lnTo>
                  <a:pt x="1980" y="89"/>
                </a:lnTo>
                <a:lnTo>
                  <a:pt x="2063" y="120"/>
                </a:lnTo>
                <a:lnTo>
                  <a:pt x="2142" y="156"/>
                </a:lnTo>
                <a:lnTo>
                  <a:pt x="2218" y="194"/>
                </a:lnTo>
                <a:lnTo>
                  <a:pt x="2290" y="236"/>
                </a:lnTo>
                <a:lnTo>
                  <a:pt x="2357" y="282"/>
                </a:lnTo>
                <a:lnTo>
                  <a:pt x="2419" y="331"/>
                </a:lnTo>
                <a:lnTo>
                  <a:pt x="2478" y="383"/>
                </a:lnTo>
                <a:lnTo>
                  <a:pt x="2531" y="438"/>
                </a:lnTo>
                <a:lnTo>
                  <a:pt x="2579" y="496"/>
                </a:lnTo>
                <a:lnTo>
                  <a:pt x="2621" y="557"/>
                </a:lnTo>
                <a:lnTo>
                  <a:pt x="2657" y="619"/>
                </a:lnTo>
                <a:lnTo>
                  <a:pt x="2688" y="684"/>
                </a:lnTo>
                <a:lnTo>
                  <a:pt x="2712" y="751"/>
                </a:lnTo>
                <a:lnTo>
                  <a:pt x="2729" y="819"/>
                </a:lnTo>
                <a:lnTo>
                  <a:pt x="2740" y="890"/>
                </a:lnTo>
                <a:lnTo>
                  <a:pt x="2745" y="962"/>
                </a:lnTo>
                <a:lnTo>
                  <a:pt x="2742" y="1036"/>
                </a:lnTo>
                <a:lnTo>
                  <a:pt x="2736" y="1107"/>
                </a:lnTo>
                <a:lnTo>
                  <a:pt x="2725" y="1175"/>
                </a:lnTo>
                <a:lnTo>
                  <a:pt x="2710" y="1241"/>
                </a:lnTo>
                <a:lnTo>
                  <a:pt x="2691" y="1303"/>
                </a:lnTo>
                <a:lnTo>
                  <a:pt x="2667" y="1362"/>
                </a:lnTo>
                <a:lnTo>
                  <a:pt x="2641" y="1419"/>
                </a:lnTo>
                <a:lnTo>
                  <a:pt x="2682" y="1490"/>
                </a:lnTo>
                <a:lnTo>
                  <a:pt x="2720" y="1565"/>
                </a:lnTo>
                <a:lnTo>
                  <a:pt x="2752" y="1641"/>
                </a:lnTo>
                <a:lnTo>
                  <a:pt x="2781" y="1721"/>
                </a:lnTo>
                <a:lnTo>
                  <a:pt x="2804" y="1801"/>
                </a:lnTo>
                <a:lnTo>
                  <a:pt x="2823" y="1884"/>
                </a:lnTo>
                <a:lnTo>
                  <a:pt x="2836" y="1968"/>
                </a:lnTo>
                <a:lnTo>
                  <a:pt x="2845" y="2054"/>
                </a:lnTo>
                <a:lnTo>
                  <a:pt x="2847" y="2142"/>
                </a:lnTo>
                <a:lnTo>
                  <a:pt x="2844" y="2238"/>
                </a:lnTo>
                <a:lnTo>
                  <a:pt x="2834" y="2332"/>
                </a:lnTo>
                <a:lnTo>
                  <a:pt x="2819" y="2425"/>
                </a:lnTo>
                <a:lnTo>
                  <a:pt x="2797" y="2514"/>
                </a:lnTo>
                <a:lnTo>
                  <a:pt x="2769" y="2602"/>
                </a:lnTo>
                <a:lnTo>
                  <a:pt x="2736" y="2687"/>
                </a:lnTo>
                <a:lnTo>
                  <a:pt x="2697" y="2769"/>
                </a:lnTo>
                <a:lnTo>
                  <a:pt x="2653" y="2849"/>
                </a:lnTo>
                <a:lnTo>
                  <a:pt x="2604" y="2925"/>
                </a:lnTo>
                <a:lnTo>
                  <a:pt x="2550" y="2998"/>
                </a:lnTo>
                <a:lnTo>
                  <a:pt x="2493" y="3067"/>
                </a:lnTo>
                <a:lnTo>
                  <a:pt x="2430" y="3132"/>
                </a:lnTo>
                <a:lnTo>
                  <a:pt x="2364" y="3193"/>
                </a:lnTo>
                <a:lnTo>
                  <a:pt x="2294" y="3250"/>
                </a:lnTo>
                <a:lnTo>
                  <a:pt x="2220" y="3303"/>
                </a:lnTo>
                <a:lnTo>
                  <a:pt x="2142" y="3351"/>
                </a:lnTo>
                <a:lnTo>
                  <a:pt x="2061" y="3394"/>
                </a:lnTo>
                <a:lnTo>
                  <a:pt x="1977" y="3433"/>
                </a:lnTo>
                <a:lnTo>
                  <a:pt x="1891" y="3465"/>
                </a:lnTo>
                <a:lnTo>
                  <a:pt x="1802" y="3492"/>
                </a:lnTo>
                <a:lnTo>
                  <a:pt x="1711" y="3514"/>
                </a:lnTo>
                <a:lnTo>
                  <a:pt x="1617" y="3529"/>
                </a:lnTo>
                <a:lnTo>
                  <a:pt x="1521" y="3539"/>
                </a:lnTo>
                <a:lnTo>
                  <a:pt x="1424" y="3542"/>
                </a:lnTo>
                <a:lnTo>
                  <a:pt x="1326" y="3539"/>
                </a:lnTo>
                <a:lnTo>
                  <a:pt x="1231" y="3529"/>
                </a:lnTo>
                <a:lnTo>
                  <a:pt x="1137" y="3514"/>
                </a:lnTo>
                <a:lnTo>
                  <a:pt x="1045" y="3492"/>
                </a:lnTo>
                <a:lnTo>
                  <a:pt x="956" y="3465"/>
                </a:lnTo>
                <a:lnTo>
                  <a:pt x="870" y="3433"/>
                </a:lnTo>
                <a:lnTo>
                  <a:pt x="786" y="3394"/>
                </a:lnTo>
                <a:lnTo>
                  <a:pt x="705" y="3351"/>
                </a:lnTo>
                <a:lnTo>
                  <a:pt x="627" y="3303"/>
                </a:lnTo>
                <a:lnTo>
                  <a:pt x="554" y="3250"/>
                </a:lnTo>
                <a:lnTo>
                  <a:pt x="483" y="3193"/>
                </a:lnTo>
                <a:lnTo>
                  <a:pt x="417" y="3132"/>
                </a:lnTo>
                <a:lnTo>
                  <a:pt x="355" y="3067"/>
                </a:lnTo>
                <a:lnTo>
                  <a:pt x="297" y="2998"/>
                </a:lnTo>
                <a:lnTo>
                  <a:pt x="243" y="2925"/>
                </a:lnTo>
                <a:lnTo>
                  <a:pt x="194" y="2849"/>
                </a:lnTo>
                <a:lnTo>
                  <a:pt x="151" y="2769"/>
                </a:lnTo>
                <a:lnTo>
                  <a:pt x="112" y="2687"/>
                </a:lnTo>
                <a:lnTo>
                  <a:pt x="78" y="2602"/>
                </a:lnTo>
                <a:lnTo>
                  <a:pt x="51" y="2514"/>
                </a:lnTo>
                <a:lnTo>
                  <a:pt x="29" y="2425"/>
                </a:lnTo>
                <a:lnTo>
                  <a:pt x="13" y="2332"/>
                </a:lnTo>
                <a:lnTo>
                  <a:pt x="3" y="2238"/>
                </a:lnTo>
                <a:lnTo>
                  <a:pt x="0" y="2142"/>
                </a:lnTo>
                <a:lnTo>
                  <a:pt x="3" y="2045"/>
                </a:lnTo>
                <a:lnTo>
                  <a:pt x="14" y="1948"/>
                </a:lnTo>
                <a:lnTo>
                  <a:pt x="30" y="1855"/>
                </a:lnTo>
                <a:lnTo>
                  <a:pt x="53" y="1763"/>
                </a:lnTo>
                <a:lnTo>
                  <a:pt x="83" y="1674"/>
                </a:lnTo>
                <a:lnTo>
                  <a:pt x="118" y="1587"/>
                </a:lnTo>
                <a:lnTo>
                  <a:pt x="158" y="1504"/>
                </a:lnTo>
                <a:lnTo>
                  <a:pt x="204" y="1423"/>
                </a:lnTo>
                <a:lnTo>
                  <a:pt x="181" y="1376"/>
                </a:lnTo>
                <a:lnTo>
                  <a:pt x="161" y="1327"/>
                </a:lnTo>
                <a:lnTo>
                  <a:pt x="144" y="1273"/>
                </a:lnTo>
                <a:lnTo>
                  <a:pt x="130" y="1217"/>
                </a:lnTo>
                <a:lnTo>
                  <a:pt x="119" y="1158"/>
                </a:lnTo>
                <a:lnTo>
                  <a:pt x="110" y="1096"/>
                </a:lnTo>
                <a:lnTo>
                  <a:pt x="105" y="1030"/>
                </a:lnTo>
                <a:lnTo>
                  <a:pt x="104" y="962"/>
                </a:lnTo>
                <a:lnTo>
                  <a:pt x="107" y="890"/>
                </a:lnTo>
                <a:lnTo>
                  <a:pt x="118" y="819"/>
                </a:lnTo>
                <a:lnTo>
                  <a:pt x="135" y="751"/>
                </a:lnTo>
                <a:lnTo>
                  <a:pt x="159" y="684"/>
                </a:lnTo>
                <a:lnTo>
                  <a:pt x="190" y="619"/>
                </a:lnTo>
                <a:lnTo>
                  <a:pt x="226" y="557"/>
                </a:lnTo>
                <a:lnTo>
                  <a:pt x="268" y="496"/>
                </a:lnTo>
                <a:lnTo>
                  <a:pt x="316" y="438"/>
                </a:lnTo>
                <a:lnTo>
                  <a:pt x="370" y="383"/>
                </a:lnTo>
                <a:lnTo>
                  <a:pt x="428" y="331"/>
                </a:lnTo>
                <a:lnTo>
                  <a:pt x="491" y="282"/>
                </a:lnTo>
                <a:lnTo>
                  <a:pt x="558" y="236"/>
                </a:lnTo>
                <a:lnTo>
                  <a:pt x="630" y="194"/>
                </a:lnTo>
                <a:lnTo>
                  <a:pt x="705" y="156"/>
                </a:lnTo>
                <a:lnTo>
                  <a:pt x="785" y="120"/>
                </a:lnTo>
                <a:lnTo>
                  <a:pt x="868" y="89"/>
                </a:lnTo>
                <a:lnTo>
                  <a:pt x="954" y="63"/>
                </a:lnTo>
                <a:lnTo>
                  <a:pt x="1043" y="41"/>
                </a:lnTo>
                <a:lnTo>
                  <a:pt x="1135" y="24"/>
                </a:lnTo>
                <a:lnTo>
                  <a:pt x="1229" y="11"/>
                </a:lnTo>
                <a:lnTo>
                  <a:pt x="1326" y="2"/>
                </a:lnTo>
                <a:lnTo>
                  <a:pt x="142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" name="Freeform 32"/>
          <p:cNvSpPr>
            <a:spLocks noEditPoints="1"/>
          </p:cNvSpPr>
          <p:nvPr/>
        </p:nvSpPr>
        <p:spPr bwMode="auto">
          <a:xfrm>
            <a:off x="5284788" y="2062163"/>
            <a:ext cx="669925" cy="254000"/>
          </a:xfrm>
          <a:custGeom>
            <a:avLst/>
            <a:gdLst>
              <a:gd name="T0" fmla="*/ 3306 w 3376"/>
              <a:gd name="T1" fmla="*/ 1099 h 1279"/>
              <a:gd name="T2" fmla="*/ 3355 w 3376"/>
              <a:gd name="T3" fmla="*/ 1131 h 1279"/>
              <a:gd name="T4" fmla="*/ 3376 w 3376"/>
              <a:gd name="T5" fmla="*/ 1189 h 1279"/>
              <a:gd name="T6" fmla="*/ 3355 w 3376"/>
              <a:gd name="T7" fmla="*/ 1246 h 1279"/>
              <a:gd name="T8" fmla="*/ 3306 w 3376"/>
              <a:gd name="T9" fmla="*/ 1277 h 1279"/>
              <a:gd name="T10" fmla="*/ 179 w 3376"/>
              <a:gd name="T11" fmla="*/ 1277 h 1279"/>
              <a:gd name="T12" fmla="*/ 129 w 3376"/>
              <a:gd name="T13" fmla="*/ 1246 h 1279"/>
              <a:gd name="T14" fmla="*/ 109 w 3376"/>
              <a:gd name="T15" fmla="*/ 1189 h 1279"/>
              <a:gd name="T16" fmla="*/ 129 w 3376"/>
              <a:gd name="T17" fmla="*/ 1131 h 1279"/>
              <a:gd name="T18" fmla="*/ 179 w 3376"/>
              <a:gd name="T19" fmla="*/ 1099 h 1279"/>
              <a:gd name="T20" fmla="*/ 2760 w 3376"/>
              <a:gd name="T21" fmla="*/ 25 h 1279"/>
              <a:gd name="T22" fmla="*/ 2847 w 3376"/>
              <a:gd name="T23" fmla="*/ 62 h 1279"/>
              <a:gd name="T24" fmla="*/ 2908 w 3376"/>
              <a:gd name="T25" fmla="*/ 133 h 1279"/>
              <a:gd name="T26" fmla="*/ 2931 w 3376"/>
              <a:gd name="T27" fmla="*/ 228 h 1279"/>
              <a:gd name="T28" fmla="*/ 2908 w 3376"/>
              <a:gd name="T29" fmla="*/ 321 h 1279"/>
              <a:gd name="T30" fmla="*/ 2847 w 3376"/>
              <a:gd name="T31" fmla="*/ 393 h 1279"/>
              <a:gd name="T32" fmla="*/ 2760 w 3376"/>
              <a:gd name="T33" fmla="*/ 430 h 1279"/>
              <a:gd name="T34" fmla="*/ 2663 w 3376"/>
              <a:gd name="T35" fmla="*/ 422 h 1279"/>
              <a:gd name="T36" fmla="*/ 2584 w 3376"/>
              <a:gd name="T37" fmla="*/ 372 h 1279"/>
              <a:gd name="T38" fmla="*/ 2534 w 3376"/>
              <a:gd name="T39" fmla="*/ 292 h 1279"/>
              <a:gd name="T40" fmla="*/ 2527 w 3376"/>
              <a:gd name="T41" fmla="*/ 194 h 1279"/>
              <a:gd name="T42" fmla="*/ 2563 w 3376"/>
              <a:gd name="T43" fmla="*/ 107 h 1279"/>
              <a:gd name="T44" fmla="*/ 2634 w 3376"/>
              <a:gd name="T45" fmla="*/ 46 h 1279"/>
              <a:gd name="T46" fmla="*/ 2727 w 3376"/>
              <a:gd name="T47" fmla="*/ 23 h 1279"/>
              <a:gd name="T48" fmla="*/ 2327 w 3376"/>
              <a:gd name="T49" fmla="*/ 2 h 1279"/>
              <a:gd name="T50" fmla="*/ 2376 w 3376"/>
              <a:gd name="T51" fmla="*/ 33 h 1279"/>
              <a:gd name="T52" fmla="*/ 2396 w 3376"/>
              <a:gd name="T53" fmla="*/ 90 h 1279"/>
              <a:gd name="T54" fmla="*/ 2387 w 3376"/>
              <a:gd name="T55" fmla="*/ 1012 h 1279"/>
              <a:gd name="T56" fmla="*/ 2345 w 3376"/>
              <a:gd name="T57" fmla="*/ 1053 h 1279"/>
              <a:gd name="T58" fmla="*/ 2285 w 3376"/>
              <a:gd name="T59" fmla="*/ 1061 h 1279"/>
              <a:gd name="T60" fmla="*/ 2235 w 3376"/>
              <a:gd name="T61" fmla="*/ 1029 h 1279"/>
              <a:gd name="T62" fmla="*/ 2215 w 3376"/>
              <a:gd name="T63" fmla="*/ 972 h 1279"/>
              <a:gd name="T64" fmla="*/ 1477 w 3376"/>
              <a:gd name="T65" fmla="*/ 941 h 1279"/>
              <a:gd name="T66" fmla="*/ 1457 w 3376"/>
              <a:gd name="T67" fmla="*/ 998 h 1279"/>
              <a:gd name="T68" fmla="*/ 1408 w 3376"/>
              <a:gd name="T69" fmla="*/ 1030 h 1279"/>
              <a:gd name="T70" fmla="*/ 657 w 3376"/>
              <a:gd name="T71" fmla="*/ 1030 h 1279"/>
              <a:gd name="T72" fmla="*/ 607 w 3376"/>
              <a:gd name="T73" fmla="*/ 998 h 1279"/>
              <a:gd name="T74" fmla="*/ 588 w 3376"/>
              <a:gd name="T75" fmla="*/ 941 h 1279"/>
              <a:gd name="T76" fmla="*/ 607 w 3376"/>
              <a:gd name="T77" fmla="*/ 885 h 1279"/>
              <a:gd name="T78" fmla="*/ 657 w 3376"/>
              <a:gd name="T79" fmla="*/ 852 h 1279"/>
              <a:gd name="T80" fmla="*/ 1296 w 3376"/>
              <a:gd name="T81" fmla="*/ 182 h 1279"/>
              <a:gd name="T82" fmla="*/ 51 w 3376"/>
              <a:gd name="T83" fmla="*/ 173 h 1279"/>
              <a:gd name="T84" fmla="*/ 9 w 3376"/>
              <a:gd name="T85" fmla="*/ 131 h 1279"/>
              <a:gd name="T86" fmla="*/ 2 w 3376"/>
              <a:gd name="T87" fmla="*/ 69 h 1279"/>
              <a:gd name="T88" fmla="*/ 34 w 3376"/>
              <a:gd name="T89" fmla="*/ 20 h 1279"/>
              <a:gd name="T90" fmla="*/ 90 w 3376"/>
              <a:gd name="T91" fmla="*/ 0 h 12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376" h="1279">
                <a:moveTo>
                  <a:pt x="199" y="1097"/>
                </a:moveTo>
                <a:lnTo>
                  <a:pt x="3285" y="1097"/>
                </a:lnTo>
                <a:lnTo>
                  <a:pt x="3306" y="1099"/>
                </a:lnTo>
                <a:lnTo>
                  <a:pt x="3325" y="1106"/>
                </a:lnTo>
                <a:lnTo>
                  <a:pt x="3342" y="1117"/>
                </a:lnTo>
                <a:lnTo>
                  <a:pt x="3355" y="1131"/>
                </a:lnTo>
                <a:lnTo>
                  <a:pt x="3367" y="1148"/>
                </a:lnTo>
                <a:lnTo>
                  <a:pt x="3373" y="1168"/>
                </a:lnTo>
                <a:lnTo>
                  <a:pt x="3376" y="1189"/>
                </a:lnTo>
                <a:lnTo>
                  <a:pt x="3373" y="1209"/>
                </a:lnTo>
                <a:lnTo>
                  <a:pt x="3367" y="1228"/>
                </a:lnTo>
                <a:lnTo>
                  <a:pt x="3355" y="1246"/>
                </a:lnTo>
                <a:lnTo>
                  <a:pt x="3342" y="1259"/>
                </a:lnTo>
                <a:lnTo>
                  <a:pt x="3325" y="1271"/>
                </a:lnTo>
                <a:lnTo>
                  <a:pt x="3306" y="1277"/>
                </a:lnTo>
                <a:lnTo>
                  <a:pt x="3285" y="1279"/>
                </a:lnTo>
                <a:lnTo>
                  <a:pt x="199" y="1279"/>
                </a:lnTo>
                <a:lnTo>
                  <a:pt x="179" y="1277"/>
                </a:lnTo>
                <a:lnTo>
                  <a:pt x="160" y="1271"/>
                </a:lnTo>
                <a:lnTo>
                  <a:pt x="144" y="1259"/>
                </a:lnTo>
                <a:lnTo>
                  <a:pt x="129" y="1246"/>
                </a:lnTo>
                <a:lnTo>
                  <a:pt x="119" y="1228"/>
                </a:lnTo>
                <a:lnTo>
                  <a:pt x="112" y="1209"/>
                </a:lnTo>
                <a:lnTo>
                  <a:pt x="109" y="1189"/>
                </a:lnTo>
                <a:lnTo>
                  <a:pt x="112" y="1168"/>
                </a:lnTo>
                <a:lnTo>
                  <a:pt x="119" y="1148"/>
                </a:lnTo>
                <a:lnTo>
                  <a:pt x="129" y="1131"/>
                </a:lnTo>
                <a:lnTo>
                  <a:pt x="144" y="1117"/>
                </a:lnTo>
                <a:lnTo>
                  <a:pt x="160" y="1106"/>
                </a:lnTo>
                <a:lnTo>
                  <a:pt x="179" y="1099"/>
                </a:lnTo>
                <a:lnTo>
                  <a:pt x="199" y="1097"/>
                </a:lnTo>
                <a:close/>
                <a:moveTo>
                  <a:pt x="2727" y="23"/>
                </a:moveTo>
                <a:lnTo>
                  <a:pt x="2760" y="25"/>
                </a:lnTo>
                <a:lnTo>
                  <a:pt x="2791" y="33"/>
                </a:lnTo>
                <a:lnTo>
                  <a:pt x="2821" y="46"/>
                </a:lnTo>
                <a:lnTo>
                  <a:pt x="2847" y="62"/>
                </a:lnTo>
                <a:lnTo>
                  <a:pt x="2871" y="83"/>
                </a:lnTo>
                <a:lnTo>
                  <a:pt x="2892" y="107"/>
                </a:lnTo>
                <a:lnTo>
                  <a:pt x="2908" y="133"/>
                </a:lnTo>
                <a:lnTo>
                  <a:pt x="2921" y="163"/>
                </a:lnTo>
                <a:lnTo>
                  <a:pt x="2929" y="194"/>
                </a:lnTo>
                <a:lnTo>
                  <a:pt x="2931" y="228"/>
                </a:lnTo>
                <a:lnTo>
                  <a:pt x="2929" y="261"/>
                </a:lnTo>
                <a:lnTo>
                  <a:pt x="2921" y="292"/>
                </a:lnTo>
                <a:lnTo>
                  <a:pt x="2908" y="321"/>
                </a:lnTo>
                <a:lnTo>
                  <a:pt x="2892" y="348"/>
                </a:lnTo>
                <a:lnTo>
                  <a:pt x="2871" y="372"/>
                </a:lnTo>
                <a:lnTo>
                  <a:pt x="2847" y="393"/>
                </a:lnTo>
                <a:lnTo>
                  <a:pt x="2821" y="410"/>
                </a:lnTo>
                <a:lnTo>
                  <a:pt x="2791" y="422"/>
                </a:lnTo>
                <a:lnTo>
                  <a:pt x="2760" y="430"/>
                </a:lnTo>
                <a:lnTo>
                  <a:pt x="2727" y="433"/>
                </a:lnTo>
                <a:lnTo>
                  <a:pt x="2694" y="430"/>
                </a:lnTo>
                <a:lnTo>
                  <a:pt x="2663" y="422"/>
                </a:lnTo>
                <a:lnTo>
                  <a:pt x="2634" y="410"/>
                </a:lnTo>
                <a:lnTo>
                  <a:pt x="2608" y="393"/>
                </a:lnTo>
                <a:lnTo>
                  <a:pt x="2584" y="372"/>
                </a:lnTo>
                <a:lnTo>
                  <a:pt x="2563" y="348"/>
                </a:lnTo>
                <a:lnTo>
                  <a:pt x="2547" y="321"/>
                </a:lnTo>
                <a:lnTo>
                  <a:pt x="2534" y="292"/>
                </a:lnTo>
                <a:lnTo>
                  <a:pt x="2527" y="261"/>
                </a:lnTo>
                <a:lnTo>
                  <a:pt x="2524" y="228"/>
                </a:lnTo>
                <a:lnTo>
                  <a:pt x="2527" y="194"/>
                </a:lnTo>
                <a:lnTo>
                  <a:pt x="2534" y="163"/>
                </a:lnTo>
                <a:lnTo>
                  <a:pt x="2547" y="133"/>
                </a:lnTo>
                <a:lnTo>
                  <a:pt x="2563" y="107"/>
                </a:lnTo>
                <a:lnTo>
                  <a:pt x="2584" y="83"/>
                </a:lnTo>
                <a:lnTo>
                  <a:pt x="2608" y="62"/>
                </a:lnTo>
                <a:lnTo>
                  <a:pt x="2634" y="46"/>
                </a:lnTo>
                <a:lnTo>
                  <a:pt x="2663" y="33"/>
                </a:lnTo>
                <a:lnTo>
                  <a:pt x="2694" y="25"/>
                </a:lnTo>
                <a:lnTo>
                  <a:pt x="2727" y="23"/>
                </a:lnTo>
                <a:close/>
                <a:moveTo>
                  <a:pt x="90" y="0"/>
                </a:moveTo>
                <a:lnTo>
                  <a:pt x="2306" y="0"/>
                </a:lnTo>
                <a:lnTo>
                  <a:pt x="2327" y="2"/>
                </a:lnTo>
                <a:lnTo>
                  <a:pt x="2345" y="9"/>
                </a:lnTo>
                <a:lnTo>
                  <a:pt x="2363" y="20"/>
                </a:lnTo>
                <a:lnTo>
                  <a:pt x="2376" y="33"/>
                </a:lnTo>
                <a:lnTo>
                  <a:pt x="2387" y="51"/>
                </a:lnTo>
                <a:lnTo>
                  <a:pt x="2394" y="69"/>
                </a:lnTo>
                <a:lnTo>
                  <a:pt x="2396" y="90"/>
                </a:lnTo>
                <a:lnTo>
                  <a:pt x="2396" y="972"/>
                </a:lnTo>
                <a:lnTo>
                  <a:pt x="2394" y="993"/>
                </a:lnTo>
                <a:lnTo>
                  <a:pt x="2387" y="1012"/>
                </a:lnTo>
                <a:lnTo>
                  <a:pt x="2376" y="1029"/>
                </a:lnTo>
                <a:lnTo>
                  <a:pt x="2363" y="1043"/>
                </a:lnTo>
                <a:lnTo>
                  <a:pt x="2345" y="1053"/>
                </a:lnTo>
                <a:lnTo>
                  <a:pt x="2327" y="1061"/>
                </a:lnTo>
                <a:lnTo>
                  <a:pt x="2306" y="1063"/>
                </a:lnTo>
                <a:lnTo>
                  <a:pt x="2285" y="1061"/>
                </a:lnTo>
                <a:lnTo>
                  <a:pt x="2266" y="1053"/>
                </a:lnTo>
                <a:lnTo>
                  <a:pt x="2249" y="1043"/>
                </a:lnTo>
                <a:lnTo>
                  <a:pt x="2235" y="1029"/>
                </a:lnTo>
                <a:lnTo>
                  <a:pt x="2224" y="1012"/>
                </a:lnTo>
                <a:lnTo>
                  <a:pt x="2217" y="993"/>
                </a:lnTo>
                <a:lnTo>
                  <a:pt x="2215" y="972"/>
                </a:lnTo>
                <a:lnTo>
                  <a:pt x="2215" y="182"/>
                </a:lnTo>
                <a:lnTo>
                  <a:pt x="1477" y="182"/>
                </a:lnTo>
                <a:lnTo>
                  <a:pt x="1477" y="941"/>
                </a:lnTo>
                <a:lnTo>
                  <a:pt x="1475" y="962"/>
                </a:lnTo>
                <a:lnTo>
                  <a:pt x="1468" y="981"/>
                </a:lnTo>
                <a:lnTo>
                  <a:pt x="1457" y="998"/>
                </a:lnTo>
                <a:lnTo>
                  <a:pt x="1443" y="1013"/>
                </a:lnTo>
                <a:lnTo>
                  <a:pt x="1426" y="1023"/>
                </a:lnTo>
                <a:lnTo>
                  <a:pt x="1408" y="1030"/>
                </a:lnTo>
                <a:lnTo>
                  <a:pt x="1387" y="1032"/>
                </a:lnTo>
                <a:lnTo>
                  <a:pt x="677" y="1032"/>
                </a:lnTo>
                <a:lnTo>
                  <a:pt x="657" y="1030"/>
                </a:lnTo>
                <a:lnTo>
                  <a:pt x="638" y="1023"/>
                </a:lnTo>
                <a:lnTo>
                  <a:pt x="622" y="1013"/>
                </a:lnTo>
                <a:lnTo>
                  <a:pt x="607" y="998"/>
                </a:lnTo>
                <a:lnTo>
                  <a:pt x="597" y="981"/>
                </a:lnTo>
                <a:lnTo>
                  <a:pt x="590" y="962"/>
                </a:lnTo>
                <a:lnTo>
                  <a:pt x="588" y="941"/>
                </a:lnTo>
                <a:lnTo>
                  <a:pt x="590" y="920"/>
                </a:lnTo>
                <a:lnTo>
                  <a:pt x="597" y="901"/>
                </a:lnTo>
                <a:lnTo>
                  <a:pt x="607" y="885"/>
                </a:lnTo>
                <a:lnTo>
                  <a:pt x="622" y="870"/>
                </a:lnTo>
                <a:lnTo>
                  <a:pt x="638" y="860"/>
                </a:lnTo>
                <a:lnTo>
                  <a:pt x="657" y="852"/>
                </a:lnTo>
                <a:lnTo>
                  <a:pt x="677" y="850"/>
                </a:lnTo>
                <a:lnTo>
                  <a:pt x="1296" y="850"/>
                </a:lnTo>
                <a:lnTo>
                  <a:pt x="1296" y="182"/>
                </a:lnTo>
                <a:lnTo>
                  <a:pt x="90" y="182"/>
                </a:lnTo>
                <a:lnTo>
                  <a:pt x="69" y="179"/>
                </a:lnTo>
                <a:lnTo>
                  <a:pt x="51" y="173"/>
                </a:lnTo>
                <a:lnTo>
                  <a:pt x="34" y="162"/>
                </a:lnTo>
                <a:lnTo>
                  <a:pt x="20" y="148"/>
                </a:lnTo>
                <a:lnTo>
                  <a:pt x="9" y="131"/>
                </a:lnTo>
                <a:lnTo>
                  <a:pt x="2" y="111"/>
                </a:lnTo>
                <a:lnTo>
                  <a:pt x="0" y="90"/>
                </a:lnTo>
                <a:lnTo>
                  <a:pt x="2" y="69"/>
                </a:lnTo>
                <a:lnTo>
                  <a:pt x="9" y="51"/>
                </a:lnTo>
                <a:lnTo>
                  <a:pt x="20" y="33"/>
                </a:lnTo>
                <a:lnTo>
                  <a:pt x="34" y="20"/>
                </a:lnTo>
                <a:lnTo>
                  <a:pt x="51" y="9"/>
                </a:lnTo>
                <a:lnTo>
                  <a:pt x="69" y="2"/>
                </a:lnTo>
                <a:lnTo>
                  <a:pt x="9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4573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Theme 01">
      <a:dk1>
        <a:srgbClr val="262626"/>
      </a:dk1>
      <a:lt1>
        <a:srgbClr val="FFFFFF"/>
      </a:lt1>
      <a:dk2>
        <a:srgbClr val="262626"/>
      </a:dk2>
      <a:lt2>
        <a:srgbClr val="FFFFFF"/>
      </a:lt2>
      <a:accent1>
        <a:srgbClr val="176490"/>
      </a:accent1>
      <a:accent2>
        <a:srgbClr val="0187AC"/>
      </a:accent2>
      <a:accent3>
        <a:srgbClr val="1AA4BE"/>
      </a:accent3>
      <a:accent4>
        <a:srgbClr val="52C3CB"/>
      </a:accent4>
      <a:accent5>
        <a:srgbClr val="42BDC6"/>
      </a:accent5>
      <a:accent6>
        <a:srgbClr val="168EA6"/>
      </a:accent6>
      <a:hlink>
        <a:srgbClr val="FFFFFF"/>
      </a:hlink>
      <a:folHlink>
        <a:srgbClr val="595959"/>
      </a:folHlink>
    </a:clrScheme>
    <a:fontScheme name="Custom 68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18</Words>
  <Application>Microsoft Office PowerPoint</Application>
  <PresentationFormat>Widescreen</PresentationFormat>
  <Paragraphs>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Roboto</vt:lpstr>
      <vt:lpstr>Office Theme</vt:lpstr>
      <vt:lpstr>Gymnast Vector Icons</vt:lpstr>
      <vt:lpstr>Gymnast Vector Icons</vt:lpstr>
      <vt:lpstr>Gymnast Vector Icons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Medical Vector Icons</dc:title>
  <dc:creator>Adam</dc:creator>
  <cp:lastModifiedBy>me</cp:lastModifiedBy>
  <cp:revision>30</cp:revision>
  <dcterms:created xsi:type="dcterms:W3CDTF">2016-11-20T20:27:57Z</dcterms:created>
  <dcterms:modified xsi:type="dcterms:W3CDTF">2017-01-07T14:25:33Z</dcterms:modified>
</cp:coreProperties>
</file>